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6C62-EBF2-A843-AA60-C0CD4E8FA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965B7-EF82-6241-8536-C34A7E91F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855D3-A29C-1A44-95F4-DBD4C5AC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A3D9-3FDA-2344-8113-D56AFD32E79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0C17B-BAF0-1D41-9960-48CA6C79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CC787-9158-934A-A64F-CE84A902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D94D-6C82-F942-86BB-0C346B1A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2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0F89-F382-F048-BB4F-5B04C5F9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63E2A-119B-124F-A0CF-CB26814C8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74D98-76B6-7C4D-90E6-DA386519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A3D9-3FDA-2344-8113-D56AFD32E79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61FF7-5C10-8040-A744-5E26A980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1255D-DBB9-9248-9B79-0FA9CF97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D94D-6C82-F942-86BB-0C346B1A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7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0C1066-FEBB-5C4A-8F7D-D2C52792E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E0366-BCFB-CC4B-A672-B80234C39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A26D6-09CE-9C4A-AE90-39090BAB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A3D9-3FDA-2344-8113-D56AFD32E79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AB324-74B8-D248-9ECC-EDDBADF6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77070-E2B4-2A4F-B878-085C5ED3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D94D-6C82-F942-86BB-0C346B1A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4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53DC-72C7-9844-A982-42DAE63E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D17D6-0FB1-4B48-A3D4-AADCE6961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C8C7A-D64E-B248-A610-DF70D66D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A3D9-3FDA-2344-8113-D56AFD32E79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1F617-3C1F-E04C-AC4D-590524E6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0F95-D25D-E742-BCC1-EFEA541A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D94D-6C82-F942-86BB-0C346B1A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5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3291-7860-A74E-9951-628C14461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0D1C8-05F5-5949-A271-50250015B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545F7-F1B7-754E-989D-A5D0C914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A3D9-3FDA-2344-8113-D56AFD32E79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2C23B-1782-1C49-AF7D-808DC4AF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BB93E-8DD8-AE43-AFD6-8321F2A6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D94D-6C82-F942-86BB-0C346B1A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5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D6D9-BA27-034B-AE78-C1E87E1E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46CD-37F0-1F41-B8CC-70E25C925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5E178-FE13-BA4C-95B2-6F5F0179E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AE088-1C12-404A-B4D8-A4531870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A3D9-3FDA-2344-8113-D56AFD32E79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8A98-FCAA-8E4A-B9DC-3827C6AA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65346-5F17-334D-8A59-E0F935DB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D94D-6C82-F942-86BB-0C346B1A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4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9D59-1BB8-014C-A1B2-282EE6C34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18C08-8525-7249-A504-41CCB65EA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E3674-EB9A-B04A-8819-B948695C9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22418-8A34-B449-B812-CD95E003D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8D6EA-FB8E-684B-B736-22FA93B1E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344AC-30A2-674E-9EAB-DA6B64E5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A3D9-3FDA-2344-8113-D56AFD32E79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316CD-590B-3447-8B83-B4D19CC2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376BE-5792-2E4B-A616-4B1B552B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D94D-6C82-F942-86BB-0C346B1A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7AA9-032C-EB47-8A48-8A467FDB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62FEA-24C9-C349-8447-5B38C51D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A3D9-3FDA-2344-8113-D56AFD32E79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04B8F-2759-634C-A5B6-1481B13E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10E61-414E-5642-9ED2-83D5122B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D94D-6C82-F942-86BB-0C346B1A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3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3782A-C2F7-B048-B0F4-9180391C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A3D9-3FDA-2344-8113-D56AFD32E79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0B348-4D3A-4942-9269-094C9234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D6B21-669E-8C40-BCEA-9CC504CC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D94D-6C82-F942-86BB-0C346B1A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7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6C3F-C8DF-8B45-A75B-E876E78B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CD0C4-792E-D34F-AD14-1C75A7DC2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5138B-C765-E94E-A537-021027050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BDE7F-6509-3F45-AB04-6E466845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A3D9-3FDA-2344-8113-D56AFD32E79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8D258-B88B-2A49-B1DE-48A382A9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AAE55-9EBF-D447-B7A4-9CD1DD90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D94D-6C82-F942-86BB-0C346B1A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0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2F05-0A0C-2149-8680-051891E1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335A-C36E-7743-89D1-A44BE71E2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763C0-7683-A343-8742-617CDD379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C7FDB-D64B-574F-9298-8C3AD200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A3D9-3FDA-2344-8113-D56AFD32E79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F9DE6-6BA9-F249-A31C-C5C52E93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C7346-672F-6749-A459-C5A6FFBE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D94D-6C82-F942-86BB-0C346B1A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2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303FE-1FDD-BE48-A866-AEF7712D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5DD02-C350-7A4F-96A3-650E348BA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FC727-71C6-1040-8052-6F3A3C680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2A3D9-3FDA-2344-8113-D56AFD32E79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3FD09-3213-744B-89A8-87D2908D6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2F0E4-4522-0247-BEC1-3655C1F77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ED94D-6C82-F942-86BB-0C346B1AE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1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D2BE-B1FF-C84A-8E28-21CBD11824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small </a:t>
            </a:r>
            <a:r>
              <a:rPr lang="en-US" dirty="0" err="1"/>
              <a:t>powerpoint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9AEF5-97F5-7F41-B653-CC5AEDA5A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me</a:t>
            </a:r>
          </a:p>
        </p:txBody>
      </p:sp>
    </p:spTree>
    <p:extLst>
      <p:ext uri="{BB962C8B-B14F-4D97-AF65-F5344CB8AC3E}">
        <p14:creationId xmlns:p14="http://schemas.microsoft.com/office/powerpoint/2010/main" val="176625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C64F-42F8-8B4C-AD0C-B88A3D88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Witness the power of these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D005-601D-2740-88E8-A7301F621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/>
              <a:t>their power!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9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 small powerpoint</vt:lpstr>
      <vt:lpstr>Witness the power of these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small powerpoint</dc:title>
  <dc:creator>Taylor Smith</dc:creator>
  <cp:lastModifiedBy>Taylor Smith</cp:lastModifiedBy>
  <cp:revision>1</cp:revision>
  <dcterms:created xsi:type="dcterms:W3CDTF">2020-04-17T18:55:55Z</dcterms:created>
  <dcterms:modified xsi:type="dcterms:W3CDTF">2020-04-17T18:57:08Z</dcterms:modified>
</cp:coreProperties>
</file>