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{842A6DA5-2A81-4E48-A1F2-90142274D354}tf56160789_win32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Leonard Bush</dc:creator>
  <cp:lastModifiedBy>Leonard Bush</cp:lastModifiedBy>
  <cp:revision>1</cp:revision>
  <dcterms:created xsi:type="dcterms:W3CDTF">2021-03-05T14:19:41Z</dcterms:created>
  <dcterms:modified xsi:type="dcterms:W3CDTF">2021-03-05T14:20:23Z</dcterms:modified>
</cp:coreProperties>
</file>