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7" r:id="rId3"/>
    <p:sldId id="288" r:id="rId4"/>
    <p:sldId id="289" r:id="rId5"/>
    <p:sldId id="290" r:id="rId6"/>
    <p:sldId id="276" r:id="rId7"/>
    <p:sldId id="277" r:id="rId8"/>
    <p:sldId id="275" r:id="rId9"/>
    <p:sldId id="280" r:id="rId10"/>
    <p:sldId id="278" r:id="rId11"/>
    <p:sldId id="279" r:id="rId12"/>
    <p:sldId id="281" r:id="rId13"/>
    <p:sldId id="282" r:id="rId14"/>
    <p:sldId id="283" r:id="rId15"/>
    <p:sldId id="286" r:id="rId16"/>
    <p:sldId id="284" r:id="rId17"/>
    <p:sldId id="285" r:id="rId18"/>
    <p:sldId id="291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5163794" y="-1980989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RDF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Fichier </a:t>
          </a:r>
          <a:r>
            <a:rPr lang="fr-FR" sz="3100" kern="1200" dirty="0" err="1"/>
            <a:t>excel</a:t>
          </a:r>
          <a:endParaRPr lang="fr-FR" sz="3100" kern="1200" dirty="0"/>
        </a:p>
      </dsp:txBody>
      <dsp:txXfrm rot="-5400000">
        <a:off x="3037301" y="201479"/>
        <a:ext cx="5343671" cy="1034708"/>
      </dsp:txXfrm>
    </dsp:sp>
    <dsp:sp modelId="{8122A80A-1BE1-4624-8AF6-0D2424079C10}">
      <dsp:nvSpPr>
        <dsp:cNvPr id="0" name=""/>
        <dsp:cNvSpPr/>
      </dsp:nvSpPr>
      <dsp:spPr>
        <a:xfrm>
          <a:off x="0" y="2171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Corpus </a:t>
          </a:r>
          <a:r>
            <a:rPr lang="fr-FR" sz="3400" kern="1200" dirty="0" err="1"/>
            <a:t>Crawling</a:t>
          </a:r>
          <a:endParaRPr lang="fr-FR" sz="3400" kern="1200" dirty="0"/>
        </a:p>
      </dsp:txBody>
      <dsp:txXfrm>
        <a:off x="69969" y="72140"/>
        <a:ext cx="2897362" cy="1293385"/>
      </dsp:txXfrm>
    </dsp:sp>
    <dsp:sp modelId="{32888270-4193-4EAC-8EFD-BB5307BC2D06}">
      <dsp:nvSpPr>
        <dsp:cNvPr id="0" name=""/>
        <dsp:cNvSpPr/>
      </dsp:nvSpPr>
      <dsp:spPr>
        <a:xfrm rot="5400000">
          <a:off x="5163794" y="-476000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Iles en ile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SPLA</a:t>
          </a:r>
        </a:p>
      </dsp:txBody>
      <dsp:txXfrm rot="-5400000">
        <a:off x="3037301" y="1706468"/>
        <a:ext cx="5343671" cy="1034708"/>
      </dsp:txXfrm>
    </dsp:sp>
    <dsp:sp modelId="{E92602E3-918C-4EAC-97A1-12D268D2D4AE}">
      <dsp:nvSpPr>
        <dsp:cNvPr id="0" name=""/>
        <dsp:cNvSpPr/>
      </dsp:nvSpPr>
      <dsp:spPr>
        <a:xfrm>
          <a:off x="0" y="150716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Auteurs</a:t>
          </a:r>
        </a:p>
      </dsp:txBody>
      <dsp:txXfrm>
        <a:off x="69969" y="1577129"/>
        <a:ext cx="2897362" cy="1293385"/>
      </dsp:txXfrm>
    </dsp:sp>
    <dsp:sp modelId="{30E7DE7E-F07E-472F-B53B-B765B9738453}">
      <dsp:nvSpPr>
        <dsp:cNvPr id="0" name=""/>
        <dsp:cNvSpPr/>
      </dsp:nvSpPr>
      <dsp:spPr>
        <a:xfrm rot="5400000">
          <a:off x="5163794" y="1028988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BNF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VIAF</a:t>
          </a:r>
        </a:p>
      </dsp:txBody>
      <dsp:txXfrm rot="-5400000">
        <a:off x="3037301" y="3211457"/>
        <a:ext cx="5343671" cy="1034708"/>
      </dsp:txXfrm>
    </dsp:sp>
    <dsp:sp modelId="{8258EE49-776F-4A31-BF66-1D288F30DACB}">
      <dsp:nvSpPr>
        <dsp:cNvPr id="0" name=""/>
        <dsp:cNvSpPr/>
      </dsp:nvSpPr>
      <dsp:spPr>
        <a:xfrm>
          <a:off x="0" y="301215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 err="1"/>
            <a:t>Meta-données</a:t>
          </a:r>
          <a:r>
            <a:rPr lang="fr-FR" sz="3400" kern="1200" dirty="0"/>
            <a:t> auteurs</a:t>
          </a:r>
        </a:p>
      </dsp:txBody>
      <dsp:txXfrm>
        <a:off x="69969" y="3082119"/>
        <a:ext cx="2897362" cy="129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64A7-C0A1-4A59-A004-12E5CAA2B721}" type="datetime1">
              <a:rPr lang="fr-FR" smtClean="0"/>
              <a:t>18/11/2019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CBBA-6DFB-49F0-ABAF-DFA5377EF734}" type="datetime1">
              <a:rPr lang="fr-FR" smtClean="0"/>
              <a:t>18/11/2019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7D78-01F6-48A6-8085-06EE486D3797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D563-09E0-4FC2-9421-D9A9B1EE32F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FB32-A284-459D-94FC-890482E4D82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6E83-0816-4D58-A2F8-A4ECAE35460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FFB-B793-452C-B694-B15FB06F7D4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B89-D346-4B60-B406-B4F1948466B7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7481-02B7-4CB4-8D75-A4390CF3D64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74F7-268A-4E86-A0D9-C1208E093671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CBBC-ECA0-4D80-A185-22C004D5539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FD0-9EB1-484F-9F63-4BFC96ED912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8A53-E8FD-4793-9452-8CBC54EA3242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5463-DFD3-4B8D-9C44-E5CD8C41BDE4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 fontScale="90000"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92" y="5064807"/>
            <a:ext cx="1343731" cy="1231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Calisto MT"/>
              </a:rPr>
              <a:t>Célian </a:t>
            </a:r>
            <a:r>
              <a:rPr lang="fr-FR" sz="2400" cap="small" dirty="0" err="1">
                <a:solidFill>
                  <a:prstClr val="black"/>
                </a:solidFill>
                <a:latin typeface="Calisto MT"/>
              </a:rPr>
              <a:t>Ringwald</a:t>
            </a:r>
            <a:endParaRPr kumimoji="0" lang="fr-FR" sz="18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929256" y="4064925"/>
            <a:ext cx="10046004" cy="519586"/>
          </a:xfrm>
        </p:spPr>
        <p:txBody>
          <a:bodyPr/>
          <a:lstStyle/>
          <a:p>
            <a:r>
              <a:rPr lang="fr-FR" dirty="0"/>
              <a:t> Rétrospective de mi-parcours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5264-22D6-4857-B8B2-6CA7FED6C16E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2D71F-FFE9-4633-A3DB-F1C5B9B0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8134-CF2E-488B-9AF5-F3A909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C98D-A813-4D31-8BF8-8B80ED3A144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97D-5318-48C6-8ACA-6A00C4F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FE89-04FC-4984-A7ED-29688F93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EEF5-4BBD-4E59-ACA8-F91E23E0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1098-F78B-4525-8B4C-6A3000823799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702-0F03-4312-AD01-D89AD8BF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3EAD-BC29-41E9-924A-313117D6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01434" y="378698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8172645" y="1870901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4A30504-8B31-40E9-B539-C9302B1F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B44F-558F-4D61-BC8E-28ED8BD5802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DD9B5E4-6EC6-4592-A332-D415EEE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18F52-E2DD-4F72-9FCC-4C51393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Dépends de la langue (faire attention au page créoles, anglais, espagnol, hollandais)</a:t>
            </a:r>
          </a:p>
          <a:p>
            <a:r>
              <a:rPr lang="fr-FR" dirty="0"/>
              <a:t>Nous avons cependant un secteur géographique restreint : possibilité d’utiliser une gazette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DB80-B394-48B0-9F08-7B63EEB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5935-A77E-4408-B47F-87073AD0838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C8DA-7077-4377-9F90-5C7DCFB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21E9-278E-4A49-B3F5-3498704B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Difficile d’évaluer ce que l’on peux représenter tant que ne savait pas quoi représenter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HTML / JS (D3.js / Sigma.js/ datatbles.js /Vue.js)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C7F1-9442-42E2-9487-C6C60AA5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0D4A-51E1-490C-8A6F-E3C2B81570C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C373-33CD-4B75-B256-2EB7B20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0D62-1AA7-46E4-B3E1-317D012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838200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CAB1-62D1-4674-B443-A924969826B8}"/>
              </a:ext>
            </a:extLst>
          </p:cNvPr>
          <p:cNvSpPr/>
          <p:nvPr/>
        </p:nvSpPr>
        <p:spPr>
          <a:xfrm>
            <a:off x="6323046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9B946-105A-4B73-AC74-CB717E2095DE}"/>
              </a:ext>
            </a:extLst>
          </p:cNvPr>
          <p:cNvSpPr/>
          <p:nvPr/>
        </p:nvSpPr>
        <p:spPr>
          <a:xfrm>
            <a:off x="838200" y="1838131"/>
            <a:ext cx="9755156" cy="115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5D8D-5CC9-4096-98AC-79C625C0B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2" y="3148514"/>
            <a:ext cx="2179537" cy="231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4A7B6-BEC8-422C-8DBF-F0CADF73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902457"/>
            <a:ext cx="6463952" cy="1086448"/>
          </a:xfrm>
          <a:prstGeom prst="rect">
            <a:avLst/>
          </a:prstGeom>
        </p:spPr>
      </p:pic>
      <p:pic>
        <p:nvPicPr>
          <p:cNvPr id="1026" name="Picture 2" descr="Résultat de recherche d'images pour &quot;caraibe carte&quot;">
            <a:extLst>
              <a:ext uri="{FF2B5EF4-FFF2-40B4-BE49-F238E27FC236}">
                <a16:creationId xmlns:a16="http://schemas.microsoft.com/office/drawing/2014/main" id="{C9CE6234-5DEE-450A-A7CD-867D43F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1" y="3208523"/>
            <a:ext cx="3303328" cy="21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0EEB100-C5C9-4821-ACE2-E2BEDC87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3947-0E5C-489D-A122-9B0AC52E0B3F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8E468B8-478B-4AEE-80E9-A307D6F1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8A0519-6190-4285-899B-9545EBB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B84A9D-89C5-47F0-B492-484F6044D1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29" y="1567543"/>
            <a:ext cx="11084767" cy="492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1127449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3A3AD-F9DA-48F9-84CC-DF0F442EE796}"/>
              </a:ext>
            </a:extLst>
          </p:cNvPr>
          <p:cNvSpPr/>
          <p:nvPr/>
        </p:nvSpPr>
        <p:spPr>
          <a:xfrm>
            <a:off x="6551645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AFB9-2ABC-486D-A313-FF18BE82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4"/>
          <a:stretch/>
        </p:blipFill>
        <p:spPr>
          <a:xfrm>
            <a:off x="1688841" y="2715824"/>
            <a:ext cx="3515266" cy="296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E582-924A-4CB8-9AAC-D2970FBC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1760987"/>
            <a:ext cx="3755277" cy="4210605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1D14FCC-C2DB-43CE-AAA1-2F92ACB1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B108-BF33-439D-8DB0-FA3DF29A4FA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A026560-4278-4992-A346-B2CCD292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5E8FD7E-7A74-4D3B-8D0F-8804F2AF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96391A-38AF-4733-AD20-1B3C4074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parcours littéraires pluriels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Ciblé entité auteur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435C02-E0A5-46D5-9910-235AE296D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19" y="2855595"/>
            <a:ext cx="7467911" cy="229139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C659-80DE-4F37-8973-5BA553E8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61DB-1617-4C4C-9D7B-1BE1F6005B4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D8A7-AF8C-4AF9-AB44-2EEDF15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67D61-BA6B-43DE-9182-9AD2AE0C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0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7238-A3A8-4C75-B391-18C8569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DC6EF-0A45-4160-B263-455A5555F435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028-A91E-4D9C-9DA8-12E3288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48D0-05D7-40ED-A24F-4EE6A8923100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319053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526971"/>
            <a:ext cx="4645250" cy="2371785"/>
          </a:xfrm>
        </p:spPr>
        <p:txBody>
          <a:bodyPr anchor="t">
            <a:normAutofit/>
          </a:bodyPr>
          <a:lstStyle/>
          <a:p>
            <a:r>
              <a:rPr lang="fr-FR" sz="2000" b="1" dirty="0"/>
              <a:t>I. Consignes initiales</a:t>
            </a:r>
            <a:endParaRPr lang="fr-FR" sz="2000" dirty="0"/>
          </a:p>
          <a:p>
            <a:r>
              <a:rPr lang="fr-FR" sz="2000" b="1" dirty="0"/>
              <a:t>II. Discussions et constructions des scénarios</a:t>
            </a:r>
          </a:p>
          <a:p>
            <a:r>
              <a:rPr lang="fr-FR" sz="2000" b="1" dirty="0"/>
              <a:t>III. Le réalisé </a:t>
            </a:r>
          </a:p>
          <a:p>
            <a:r>
              <a:rPr lang="fr-FR" sz="2000" b="1" dirty="0"/>
              <a:t>IV. Echanges</a:t>
            </a:r>
            <a:endParaRPr lang="fr-FR" sz="2000" dirty="0"/>
          </a:p>
          <a:p>
            <a:pPr algn="l"/>
            <a:endParaRPr lang="fr-FR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F39B60-A63E-4A87-A587-B42BF49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4D31-BE25-46C6-B0B9-665648301A27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335" y="319053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I. Consignes initiales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FEFD-6675-49F3-8158-86428CA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8C79-B913-4374-A6E7-3617D7D3E26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5D84-1D9C-4A22-AA74-70F1921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II. Discussions et constructions des scénarios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22B3A-3485-4D54-986D-54D13919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A986-BE15-4691-98B9-BBB69D599713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EF40-9A06-45E2-A356-8C1BE5C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5FA2-81CB-46E1-BE36-E3F676C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III. Réalisé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C4124-25F5-451B-A0EC-BB59F67A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F55FF-F84C-4C30-B84D-A6086320020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3FFCB-EF1B-46B4-91CA-A3CA6CF0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E09-339A-4CE8-8674-DDD55F80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4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C00000"/>
                </a:solidFill>
              </a:rPr>
              <a:t>user_posts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user_location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user_link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user_likes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user_hometown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user_gender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user_friends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user_events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user_birthday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D3DC290-1585-4FFF-B5DA-55016BA4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7BA5-E5D3-40FF-AD9F-20CAB067C0C8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4F7F0DE-9E49-4DC3-A056-C80D06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26B766-F2EC-49BE-9A8A-8CECF03B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6923-526C-4424-AE1B-ECA53911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7B8E-0684-4A04-9408-63A4B0DFE1B6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5BE2-7AB6-40A0-A86E-4F30723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23A0-4402-493C-ABCD-BFF03F1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u="sng" dirty="0"/>
              <a:t>2) Un écosystème de scripts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EB7BF-084F-4CC8-B709-9173739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BA87-A0BE-4D6F-B120-39CBD4843ABB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B71-86EC-4E4D-91F2-7FD43D5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105183"/>
              </p:ext>
            </p:extLst>
          </p:nvPr>
        </p:nvGraphicFramePr>
        <p:xfrm>
          <a:off x="2031999" y="1690688"/>
          <a:ext cx="843694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0012-3C3A-415A-805A-AD66D815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680E-C91F-474D-ABBC-BFC9F3760B19}" type="datetime1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8AF71-2F91-433F-BABF-A17F17D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Inès Burri, Anais Chambart,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4545-49F9-4C8B-95D5-58A1AE5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695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Times New Roman</vt:lpstr>
      <vt:lpstr>1_Thème Office</vt:lpstr>
      <vt:lpstr>Cartographie du web littéraire francophone</vt:lpstr>
      <vt:lpstr>Plan</vt:lpstr>
      <vt:lpstr>I. Consignes initiales</vt:lpstr>
      <vt:lpstr>II. Discussions et constructions des scénarios </vt:lpstr>
      <vt:lpstr>III. Réalisé 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4) Sur les entités nommées</vt:lpstr>
      <vt:lpstr>5) Pistes de dataviz</vt:lpstr>
      <vt:lpstr>5) Idées de base</vt:lpstr>
      <vt:lpstr>5) Idées de base</vt:lpstr>
      <vt:lpstr>Visualisation des parcours littéraires pluriels :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Celian</cp:lastModifiedBy>
  <cp:revision>2</cp:revision>
  <dcterms:created xsi:type="dcterms:W3CDTF">2019-11-18T10:44:05Z</dcterms:created>
  <dcterms:modified xsi:type="dcterms:W3CDTF">2019-11-18T10:52:21Z</dcterms:modified>
</cp:coreProperties>
</file>