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594-FEF6-40EE-96F3-DCD5E793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A4AA5-61FC-4FF9-8387-6956AA9D9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3913-EEF8-4D1D-BB41-AB9617D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BFD0-B589-4318-9B2C-90ADBDEA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1701-0181-41B7-B3F1-DB7959F4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1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55F7-090E-4776-BD87-B4D7CA4A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D30F7-730F-4629-82EF-5BCAD93B6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B166-A478-42F8-BCC9-5A198E4D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B65B-49E2-40C2-9004-5C38EA95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790A-934D-4A57-96E2-291DDC77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1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E7278-EAD5-46F5-8674-5E3D941CE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6E3F6-5509-406B-8875-5310D9E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E16D-A106-433C-9010-62DD62D1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8818-FA05-4301-B591-2BF83C54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B3CA-C09C-4147-819F-F29B46FB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D685-8DFE-4C42-B507-9A54D2A7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CD8C-9DF5-4256-A943-72592CA15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07B4-034D-4501-AD06-0D90D661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9E9C-4096-4FB5-A9CE-A69F4B41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96F8-1D72-4670-BCC7-BC5B9D03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94B3-4215-4C20-86A3-9060ADC2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AD97-C715-45AB-B733-9EBC2A8C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524-DE9F-41AA-AA29-3655586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DB43-9088-4639-B596-709C49F8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3447-8561-4888-A6B1-EBCA6BAF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27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88AB-6100-4B72-9DCD-4561C4F5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75FE-7EFF-4DD0-801B-77904DE7E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158C5-D9B0-42C0-900E-0BC03B242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5DD79-39F9-4A84-9AEA-09876B4D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9A25-41A6-471B-A8A0-B303DA94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571E-4DA6-4454-9452-BE444508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3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0C85-6C46-4EB6-9C58-B07E188C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1DDB-13AB-4C55-A45B-28BE559A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0C7E-83D0-4C82-86B0-7B9647B12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F1D1E-504A-4EB0-9636-06717BCE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B11DF-AA6C-4A78-88B0-81F2F5F86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0E8D1-72C3-4574-BD8A-7774990C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49A70-016C-4173-919A-97DAA429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F084-FA5D-43B3-8016-C1703883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1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96FB-AB07-400E-A3C6-06F042C3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3E1C3-D4E8-4BE6-91F7-73D0653B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2994-65E5-40B9-BF75-47ECE630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0EA89-EECF-48E3-BBF4-3043E086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4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FE75A-E460-40C2-9DBB-344C4E55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4CC89-94FA-4499-ABB8-B0830DBC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3E52-E48D-4E43-A714-FF5B7AE8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0783-97F0-40A1-908C-BDA12D8D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8C06-FFF8-45AE-950B-3D404E46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14D2F-30C7-49F2-9089-699F27DE2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1A7B-9EBB-4EC4-98A8-F91E5BB3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A89B1-0A7C-42DF-AB68-378F6245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7FF50-566E-4AC9-9B58-795E2A7F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91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04DC-15A5-4C1E-B385-363C8A72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8CEB5-B4F9-4C30-878C-29EEE7996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D18AD-1C9E-4124-B47C-616C5797D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1663-C94E-4F7C-B7F9-FD62A7EA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7584C-4E7F-4A12-A501-D0536CC8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2F8A-9CAB-41D2-98E0-000F7A46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0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C48CE-6C51-431C-B634-8F84D68C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E6B2D-1F84-4044-AB8D-C62BB569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BF4DF-EF3B-449B-83D9-BFB15E870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B569-3F0E-471D-8C96-073DA6B758D7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5248-4F66-4665-ABA2-CAA86ED31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EB21-D512-4EDB-83AA-889A8F4D1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4474-F563-452F-AF34-54E6C2752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C8949-6E12-4078-9F7B-3C6687F58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A25922-13D8-43E1-9C4B-D7E6999B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Cartographie du Web littéraire francophone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2006B-28E0-4582-8B6F-BB1FA697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Inès Burri (Université Jean Moulin Lyon 3), 	</a:t>
            </a:r>
          </a:p>
          <a:p>
            <a:r>
              <a:rPr lang="fr-FR" dirty="0"/>
              <a:t>Anaïs </a:t>
            </a:r>
            <a:r>
              <a:rPr lang="fr-FR" dirty="0" err="1"/>
              <a:t>Chambat</a:t>
            </a:r>
            <a:r>
              <a:rPr lang="fr-FR" dirty="0"/>
              <a:t> (ENS de Lyon)	</a:t>
            </a:r>
          </a:p>
          <a:p>
            <a:r>
              <a:rPr lang="fr-FR" dirty="0"/>
              <a:t>Célian </a:t>
            </a:r>
            <a:r>
              <a:rPr lang="fr-FR" dirty="0" err="1"/>
              <a:t>Ringwald</a:t>
            </a:r>
            <a:r>
              <a:rPr lang="fr-FR" dirty="0"/>
              <a:t> (Université Lumière Lyon 2)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73B27-C2E2-4CE0-93E6-AAC30287C149}"/>
              </a:ext>
            </a:extLst>
          </p:cNvPr>
          <p:cNvSpPr/>
          <p:nvPr/>
        </p:nvSpPr>
        <p:spPr>
          <a:xfrm>
            <a:off x="9095811" y="7184"/>
            <a:ext cx="3096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Master Humanités numériques</a:t>
            </a:r>
          </a:p>
        </p:txBody>
      </p:sp>
    </p:spTree>
    <p:extLst>
      <p:ext uri="{BB962C8B-B14F-4D97-AF65-F5344CB8AC3E}">
        <p14:creationId xmlns:p14="http://schemas.microsoft.com/office/powerpoint/2010/main" val="155703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3694-9C06-4AF6-8C4B-5852E59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fr-FR" dirty="0"/>
              <a:t>Enrichissement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8C19-C352-46F2-AD9B-C2089009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fr-FR" sz="1800" dirty="0"/>
              <a:t>Source de grand débats</a:t>
            </a:r>
          </a:p>
          <a:p>
            <a:r>
              <a:rPr lang="fr-FR" sz="1800" dirty="0"/>
              <a:t>La tension homme-machine</a:t>
            </a:r>
          </a:p>
          <a:p>
            <a:r>
              <a:rPr lang="fr-FR" sz="1800" dirty="0"/>
              <a:t>L’extraction d’information plutôt qu’enrichissement machine</a:t>
            </a:r>
          </a:p>
          <a:p>
            <a:r>
              <a:rPr lang="fr-FR" sz="1800" dirty="0"/>
              <a:t>Le besoin de la validation et de maintenance</a:t>
            </a:r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D2971-62F0-4936-A304-38D00352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80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3694-9C06-4AF6-8C4B-5852E59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8C19-C352-46F2-AD9B-C2089009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66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3694-9C06-4AF6-8C4B-5852E59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8C19-C352-46F2-AD9B-C2089009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0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Cartographie du Web littéraire francophone</vt:lpstr>
      <vt:lpstr>Enrichissement</vt:lpstr>
      <vt:lpstr>Les données Facebook</vt:lpstr>
      <vt:lpstr>Les données Facebook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du Web littéraire francophone</dc:title>
  <dc:creator>Celian</dc:creator>
  <cp:lastModifiedBy>Celian</cp:lastModifiedBy>
  <cp:revision>3</cp:revision>
  <dcterms:created xsi:type="dcterms:W3CDTF">2019-11-15T08:43:39Z</dcterms:created>
  <dcterms:modified xsi:type="dcterms:W3CDTF">2019-11-15T08:56:36Z</dcterms:modified>
</cp:coreProperties>
</file>