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f635047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f635047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af635047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af635047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f63504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af63504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af635047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af635047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f63504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f63504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f63504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f63504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f63504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f63504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af63504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af63504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f63504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f63504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f63504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f63504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af63504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af63504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f635047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f63504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Análise de Perfil dos Clientes em Ponto de Churn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Balanço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Já os clientes com saldo zerado, possuem uma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baixíssima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quantidade em ponto de churn. 86% estão fora dessa condição, talvez seja uma oportunidade de oferecer produtos e aumentar o saldo na instituição.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50" y="1724100"/>
            <a:ext cx="4267200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619" l="17200" r="-17199" t="-620"/>
          <a:stretch/>
        </p:blipFill>
        <p:spPr>
          <a:xfrm>
            <a:off x="0" y="254175"/>
            <a:ext cx="7335798" cy="488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4572000" y="306600"/>
            <a:ext cx="4572000" cy="4836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680000" y="445025"/>
            <a:ext cx="415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Insights pós-análise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679975" y="1152475"/>
            <a:ext cx="4152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Os clientes de idade avançada, com maior saldo em conta e mais tempo de relacionamento estão entre aqueles que mais estão abandonando os serviços do Banco ABC, o fator idade é o mais importante e portanto é necessário buscar melhorar o atendimento aos mais velhos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849" y="0"/>
            <a:ext cx="77171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0" y="306600"/>
            <a:ext cx="4572000" cy="4836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1475"/>
            <a:ext cx="41217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Insights pós-análise</a:t>
            </a:r>
            <a:endParaRPr sz="2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7250"/>
            <a:ext cx="4121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Mulheres são a maioria entre estes clientes então é necessário buscar maneiras aprimorar seu atendimento.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É preciso também buscar as razões para a taxa ser tão alta entre os alemães, entender como fatores culturais na forma de atendimento e prestação de serviços afetam sua qualidade.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 Arquivos complementares e relatório completo serão enviados via e-mail.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960"/>
            <a:ext cx="5998802" cy="3998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Contexto de trabalho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Banco ABC é uma instituição multinacional com atuação na Alemanha, França e Espanha que atingiu a marca de dez mil clientes este ano.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No entanto foram identificados diversos clientes em ponto de churn, ou seja, prestes a abandonar os serviços do banco.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Portanto foi levantada a necessidade de identificar o perfil dos clientes que estão neste ponto de relação com o Banco ABC.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Este documento contém uma análise de perfil baseada em vários fatores, desde demográficos até financeiros.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-13850" r="13849" t="0"/>
          <a:stretch/>
        </p:blipFill>
        <p:spPr>
          <a:xfrm>
            <a:off x="1426849" y="0"/>
            <a:ext cx="77171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306600"/>
            <a:ext cx="4572000" cy="48369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1475"/>
            <a:ext cx="41217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Quem está deixando os serviços do Banco ABC?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7250"/>
            <a:ext cx="4121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 nacionalidade – Alemães.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 gênero – Mulheres.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 idade – Pessoas entre 40 a 50 anos.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ao relacionamento – Entre 2 e 8 anos com somente um produto contratado.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ao Balanço – Tem saldo em conta superior à 100.000€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Nacionalidade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Apesar de conter apenas 25% da base de clientes a Alemanha conta com aproximadamente 40% dos clientes que estão em ponto de deixar os serviços do Banco ABC, é necessário investigar o que está acontecendo na prestação de serviços nas agências alemãs.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00" y="741828"/>
            <a:ext cx="3380125" cy="182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100" y="2684675"/>
            <a:ext cx="3551201" cy="188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Gênero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Apesar de homens serem a maioria na base de clientes (54%), mulheres são quase 56% dos casos de churn, vejo a necessidade de rever a qualidade do atendimento ao público feminino.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100" y="741828"/>
            <a:ext cx="3380125" cy="182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79" l="0" r="0" t="69"/>
          <a:stretch/>
        </p:blipFill>
        <p:spPr>
          <a:xfrm>
            <a:off x="5281100" y="2684675"/>
            <a:ext cx="3551201" cy="188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Idade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Apesar da distribuição de idade dos nossos clientes ter sua maioria entre o fim dos 20 até os 50 anos de idade, os que estão em ponto de churn estão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entre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40 e 50.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386" l="0" r="0" t="396"/>
          <a:stretch/>
        </p:blipFill>
        <p:spPr>
          <a:xfrm>
            <a:off x="5281100" y="741828"/>
            <a:ext cx="3380123" cy="182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100" y="2571759"/>
            <a:ext cx="3380125" cy="1883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890863" y="4568875"/>
            <a:ext cx="21606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para Não, 1 para Sim.</a:t>
            </a:r>
            <a:endParaRPr sz="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Relacionamento 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Os clientes em ponto de churn estão tem entre 2 e 8 anos de relacionamento com o Banco ABC. É uma faixa de tempo muito ampla mas a partir dos clientes fora desse ponto é possível notar que um ponto sensível são clientes com até 3 anos de relacionamento e com mais de 5.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69" r="69" t="0"/>
          <a:stretch/>
        </p:blipFill>
        <p:spPr>
          <a:xfrm>
            <a:off x="5281100" y="741828"/>
            <a:ext cx="3380125" cy="182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278" l="0" r="0" t="288"/>
          <a:stretch/>
        </p:blipFill>
        <p:spPr>
          <a:xfrm>
            <a:off x="5281100" y="2571759"/>
            <a:ext cx="3380125" cy="188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890863" y="4568875"/>
            <a:ext cx="21606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para Não, 1 para Sim.</a:t>
            </a:r>
            <a:endParaRPr sz="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Relacionamento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aos produtos contratados, a maior tem entre um e dois. Entretanto os que tem somente um produto contratado são 70% daqueles em ponto de deixar nossos serviços.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100" y="741828"/>
            <a:ext cx="3380125" cy="182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100" y="2670975"/>
            <a:ext cx="3380124" cy="1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Balanço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Em relação ao balanço durante a análise foi encontrada uma distorção causada por clientes com saldo zerado.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Primeiramente entre aqueles com saldo positivo, a renda daqueles em churn é está entre 100.000€ e um pouco menos de 150.000€.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0" y="0"/>
            <a:ext cx="9144000" cy="306600"/>
          </a:xfrm>
          <a:prstGeom prst="rect">
            <a:avLst/>
          </a:prstGeom>
          <a:solidFill>
            <a:srgbClr val="023E8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300" y="45708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179" l="0" r="0" t="179"/>
          <a:stretch/>
        </p:blipFill>
        <p:spPr>
          <a:xfrm>
            <a:off x="5281100" y="741828"/>
            <a:ext cx="3380123" cy="182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5">
            <a:alphaModFix/>
          </a:blip>
          <a:srcRect b="612" l="0" r="0" t="612"/>
          <a:stretch/>
        </p:blipFill>
        <p:spPr>
          <a:xfrm>
            <a:off x="5281100" y="2670975"/>
            <a:ext cx="3380125" cy="1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890850" y="4570800"/>
            <a:ext cx="21606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para Não, 1 para Sim.</a:t>
            </a:r>
            <a:endParaRPr sz="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