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roxima Nova Semibold"/>
      <p:regular r:id="rId20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51FF0B-8216-49AF-A83F-93B7B2327492}">
  <a:tblStyle styleId="{0751FF0B-8216-49AF-A83F-93B7B2327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03009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03009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b030096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b030096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b030096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b030096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030096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030096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4a4a79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4a4a79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4a4a79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4a4a79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4a4a79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4a4a79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4a4a79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b4a4a79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4a4a79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4a4a79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hyperlink" Target="https://github.com/datalopes1/desafio_delivery/tree/work/data/processed" TargetMode="External"/><Relationship Id="rId5" Type="http://schemas.openxmlformats.org/officeDocument/2006/relationships/hyperlink" Target="https://bit.ly/portfolio_andreluizls1" TargetMode="External"/><Relationship Id="rId6" Type="http://schemas.openxmlformats.org/officeDocument/2006/relationships/hyperlink" Target="https://www.linkedin.com/in/andreluizls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Desafio Food Delivery</a:t>
            </a:r>
            <a:endParaRPr sz="6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>
                <a:latin typeface="Proxima Nova"/>
                <a:ea typeface="Proxima Nova"/>
                <a:cs typeface="Proxima Nova"/>
                <a:sym typeface="Proxima Nova"/>
              </a:rPr>
              <a:t>Auxiliando os Times de Marketing e Pricing da Empresa de Delivery</a:t>
            </a:r>
            <a:endParaRPr sz="218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Contexto de trabalho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O desafio proposto em um exercício da Universidade dos Dados foi responder a algumas demandas recebidas por um time de dados centralizado e que atende as demandas de diversas áreas em uma empresa de Delivery.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As demandas vieram dos setores marketing, pricing e diretamente do CFO, e portanto necessitam passar por diversos processos, desde extração dos dados diretamente do banco de dados com uso da linguagem SQL até os resultados utilizando a linguagem Python para a análise dos dados.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Portanto com os objetivos definidos são: ranquear os entregadores para o time de marketing, buscar a média percorrida por entrega em cada estado, calcular a receita média por segmentado e estado, além de por fim calcular o bônus dos funcionários para o período analisado.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Melhores entregadores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697200"/>
            <a:ext cx="27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Melhor Entregador</a:t>
            </a:r>
            <a:endParaRPr sz="18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06300" y="1697200"/>
            <a:ext cx="27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Melhor Motoboy</a:t>
            </a:r>
            <a:endParaRPr sz="18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00900" y="1697200"/>
            <a:ext cx="27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Melhor Biker</a:t>
            </a:r>
            <a:endParaRPr sz="180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07625" y="2158900"/>
            <a:ext cx="2679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entregador com driver_id 25651 percorreu 13.854.626,00m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378300" y="2158900"/>
            <a:ext cx="2679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entregador com driver_id 25651 percorreu 13.854.626,00m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348900" y="2158900"/>
            <a:ext cx="2679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entregador com driver_id </a:t>
            </a: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3780 </a:t>
            </a: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percorreu </a:t>
            </a: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829.689</a:t>
            </a:r>
            <a:r>
              <a:rPr lang="pt-BR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,00m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75" y="21589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450" y="21589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4125" y="21589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571" l="0" r="0" t="5562"/>
          <a:stretch/>
        </p:blipFill>
        <p:spPr>
          <a:xfrm>
            <a:off x="1894064" y="311400"/>
            <a:ext cx="7249935" cy="48320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311400"/>
            <a:ext cx="4572000" cy="483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>
                <a:latin typeface="Proxima Nova Semibold"/>
                <a:ea typeface="Proxima Nova Semibold"/>
                <a:cs typeface="Proxima Nova Semibold"/>
                <a:sym typeface="Proxima Nova Semibold"/>
              </a:rPr>
              <a:t>Distância média de entrega</a:t>
            </a:r>
            <a:endParaRPr sz="23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11700" y="16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{0751FF0B-8216-49AF-A83F-93B7B2327492}</a:tableStyleId>
              </a:tblPr>
              <a:tblGrid>
                <a:gridCol w="1926350"/>
                <a:gridCol w="1926350"/>
              </a:tblGrid>
              <a:tr h="4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Estado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Distância (m)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Rio Grande do Sul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2890.15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Paraná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2624.12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7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São Paulo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2246.58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2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Rio de Janeiro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2010.07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400"/>
            <a:ext cx="7249935" cy="4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4572000" y="322350"/>
            <a:ext cx="4602300" cy="48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571925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Receitas</a:t>
            </a:r>
            <a:endParaRPr sz="2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17300" y="1152475"/>
            <a:ext cx="4215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GOOD x FOOD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: a maior receita média está no segmento de Goods, enquanto o maior receita total é de Food.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Estados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: o estado de São Paulo possui as maiores receitas média e total.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GOOD x FOOD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O desafio proposto em um exercício da Universidade dos Dados foi responder a algumas demandas recebidas por um time de dados centralizado e que atende as demandas de diversas áreas em uma empresa de Delivery.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As demandas vieram dos setores marketing, pricing e diretamente do CFO, e portanto necessitam passar por diversos processos, desde extração dos dados diretamente do banco de dados com uso da linguagem SQL até os resultados utilizando a linguagem Python para a análise dos dados.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Portanto com os objetivos definidos são: ranquear os entregadores para o time de marketing, buscar a média percorrida por entrega em cada estado, calcular a receita média por segmentado e estado, além de por fim calcular o bônus dos funcionários para o período analisado.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350"/>
            <a:ext cx="41647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25" y="1151350"/>
            <a:ext cx="41647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Estados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O desafio proposto em um exercício da Universidade dos Dados foi responder a algumas demandas recebidas por um time de dados centralizado e que atende as demandas de diversas áreas em uma empresa de Delivery.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As demandas vieram dos setores marketing, pricing e diretamente do CFO, e portanto necessitam passar por diversos processos, desde extração dos dados diretamente do banco de dados com uso da linguagem SQL até os resultados utilizando a linguagem Python para a análise dos dados.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Proxima Nova"/>
                <a:ea typeface="Proxima Nova"/>
                <a:cs typeface="Proxima Nova"/>
                <a:sym typeface="Proxima Nova"/>
              </a:rPr>
              <a:t>Portanto com os objetivos definidos são: ranquear os entregadores para o time de marketing, buscar a média percorrida por entrega em cada estado, calcular a receita média por segmentado e estado, além de por fim calcular o bônus dos funcionários para o período analisado.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311700" y="1151350"/>
            <a:ext cx="41647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129" l="0" r="0" t="119"/>
          <a:stretch/>
        </p:blipFill>
        <p:spPr>
          <a:xfrm>
            <a:off x="4667525" y="1151350"/>
            <a:ext cx="41647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 Semibold"/>
                <a:ea typeface="Proxima Nova Semibold"/>
                <a:cs typeface="Proxima Nova Semibold"/>
                <a:sym typeface="Proxima Nova Semibold"/>
              </a:rPr>
              <a:t>Bônus 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075" y="1422975"/>
            <a:ext cx="933850" cy="9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211450" y="2327175"/>
            <a:ext cx="47211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bônus total para cada funcionário é de R$ 201,03 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091" y="318811"/>
            <a:ext cx="7249910" cy="4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0" y="311400"/>
            <a:ext cx="4572000" cy="483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60">
                <a:latin typeface="Proxima Nova Semibold"/>
                <a:ea typeface="Proxima Nova Semibold"/>
                <a:cs typeface="Proxima Nova Semibold"/>
                <a:sym typeface="Proxima Nova Semibold"/>
              </a:rPr>
              <a:t>Obrigado por chegar até o final!</a:t>
            </a:r>
            <a:endParaRPr sz="206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0" y="0"/>
            <a:ext cx="9144000" cy="311400"/>
          </a:xfrm>
          <a:prstGeom prst="rect">
            <a:avLst/>
          </a:prstGeom>
          <a:solidFill>
            <a:srgbClr val="651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Todas as tabelas e arquivos solicitados no projeto podem ser encontrados neste </a:t>
            </a:r>
            <a:r>
              <a:rPr lang="pt-B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link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Veja meu </a:t>
            </a:r>
            <a:r>
              <a:rPr lang="pt-B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portfólio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para mais projetos em destaque.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Você também me encontra no </a:t>
            </a:r>
            <a:r>
              <a:rPr lang="pt-BR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Linkedin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