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9d5f3cbb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9d5f3cbb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9d5f3cbb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9d5f3cbb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9d5f3cbb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9d5f3cbb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9d5f3cbb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9d5f3cbb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9d5f3cbb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9d5f3cbb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9d5f3cbb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9d5f3cbb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9d5f3cbb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9d5f3cbb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9d5f3cbb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9d5f3cbb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9d5f3cbb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9d5f3cbb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 Segmentação dos Clientes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Propostas para otimização de campanhas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Fim! Agradeço a todos pela atenção.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segmentos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Após a solicitação de nosso time de marketing fiz a segmentação dos nossos clientes da seguinte forma:</a:t>
            </a:r>
            <a:endParaRPr sz="1900"/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pt-BR" sz="1900"/>
              <a:t>Potencialmente Leais;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pt-BR" sz="1900"/>
              <a:t>Clientes frequentes de Valor;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pt-BR" sz="1900"/>
              <a:t>Clientes de Retenção;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pt-BR" sz="1900"/>
              <a:t>Clientes Regulares;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318650"/>
            <a:ext cx="7688700" cy="30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Cheguei a estes resultados através da análise RFV (Recência, Frequência e Valor) que permite através destas três métricas avaliar formas de segmentar nossos clientes: </a:t>
            </a:r>
            <a:endParaRPr sz="15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Clientes com recência baixa, frequência média, valor muito alto são potencialmente leais;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Clientes com recência média, frequência muito alta, valor alto são frequentes de valor;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Clientes com recência alta, frequência baixa, valor baixo são clientes de retenção;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Clientes com recência muito alta, frequência baixa e valor baixo são clientes regulares.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Mas o que isso quer dizer afinal?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Potencialmente Leal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São aqueles que </a:t>
            </a:r>
            <a:r>
              <a:rPr lang="pt-BR" sz="1600"/>
              <a:t>podem estar explorando diferentes produtos dentro da empresa e têm potencial para se tornarem leais à nossa marca com o tempo. Ofertas personalizadas e outros meios de mantê-los engajados são importantes.</a:t>
            </a:r>
            <a:endParaRPr sz="1600"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1963169"/>
            <a:ext cx="3774300" cy="2492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Frequente de Valor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S</a:t>
            </a:r>
            <a:r>
              <a:rPr lang="pt-BR" sz="1600"/>
              <a:t>ão aqueles regulares que constantemente consomem nossos serviços. Com estes, precisamos usar estratégias de fidelização, como programas de recompensas e descontos por recorrência.</a:t>
            </a:r>
            <a:endParaRPr sz="16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1990151"/>
            <a:ext cx="3774300" cy="243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 de Retenção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P</a:t>
            </a:r>
            <a:r>
              <a:rPr lang="pt-BR" sz="1600"/>
              <a:t>ossivelmente estão perdendo o interesse em nossa marca ou podem já ter encontrado outra opção. Para estes, precisamos buscar meios de reativação e incentivos para reacender a vontade de nos buscar.</a:t>
            </a:r>
            <a:endParaRPr sz="1600"/>
          </a:p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1951633"/>
            <a:ext cx="3774300" cy="2515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 Regular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S</a:t>
            </a:r>
            <a:r>
              <a:rPr lang="pt-BR" sz="1600"/>
              <a:t>ão fiéis à nossa marca e retornam com certa regularidade. Buscar recomendações baseadas em suas últimas compras pode ser uma forma de estimular mais compras.</a:t>
            </a:r>
            <a:endParaRPr sz="1600"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1951637"/>
            <a:ext cx="3774300" cy="2515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1318650"/>
            <a:ext cx="7688700" cy="30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Portanto através dessa segmentação tenho algumas sugestões de campanhas direcionadas para cada um deles:</a:t>
            </a:r>
            <a:endParaRPr sz="1400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Potencialmente leais: </a:t>
            </a:r>
            <a:endParaRPr sz="14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Campanhas de recomendações e descontos personalizados: Através de e-mail marketing, sugerir produtos relacionados ou que complementam as últimas compras, juntamente com cupons de desconto.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Programa de exclusividade: Oferecer acesso exclusivo a novos produtos no catálogo com certa antecedência.</a:t>
            </a:r>
            <a:endParaRPr sz="12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Frequentes de valor:</a:t>
            </a:r>
            <a:endParaRPr sz="14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Programa de fidelidade: Oferecer recompensas a partir de metas de consumo, como descontos especiais e brindes que </a:t>
            </a:r>
            <a:r>
              <a:rPr lang="pt-BR" sz="1200"/>
              <a:t>remetem</a:t>
            </a:r>
            <a:r>
              <a:rPr lang="pt-BR" sz="1200"/>
              <a:t> à nossa marca, assim como eventos para clientes dentro do programa, como dias com ofertas diferenciadas.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1318650"/>
            <a:ext cx="7688700" cy="30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Clientes de retenção:</a:t>
            </a:r>
            <a:endParaRPr sz="1200"/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Campanhas de reativação: Envio de e-mails com descontos agressivos baseados nas últimas compras feitas ou oferecer descontos para as próximas compras.</a:t>
            </a:r>
            <a:endParaRPr sz="1200"/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Pesquisas de satisfação: Envio de e-mails com pesquisa de satisfação, para entender os motivos da inatividade, com desconto especial ao final do formulário.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Clientes regulares:</a:t>
            </a:r>
            <a:endParaRPr sz="1200"/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Promoções de recompensa por referência: Incentivar esses clientes a indicarem amigos ou familiares oferecendo recompensas especiais, como descontos ou brindes, para cada nova indicação bem-sucedida.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/>
              <a:t>Será enviado um arquivo .csv a todos ao e-mail de todos, com as devidas segmentações, junto ID de cada cliente e as métricas de recência (em dias), frequência e valor monetário (média de receita gerada).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