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/>
    <p:restoredTop sz="94667"/>
  </p:normalViewPr>
  <p:slideViewPr>
    <p:cSldViewPr snapToGrid="0" snapToObjects="1">
      <p:cViewPr>
        <p:scale>
          <a:sx n="120" d="100"/>
          <a:sy n="120" d="100"/>
        </p:scale>
        <p:origin x="6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69850">
            <a:solidFill>
              <a:srgbClr val="33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8CC90-C284-3D46-930C-8F2DF8B4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66" y="926631"/>
            <a:ext cx="2280868" cy="2314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A0329-7EFF-F846-893A-4C8EE9D766C3}"/>
              </a:ext>
            </a:extLst>
          </p:cNvPr>
          <p:cNvSpPr txBox="1"/>
          <p:nvPr/>
        </p:nvSpPr>
        <p:spPr>
          <a:xfrm>
            <a:off x="5497544" y="286973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B1A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EDLD 629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A2494E-ADB9-E44F-847A-37DC4331DA1E}"/>
              </a:ext>
            </a:extLst>
          </p:cNvPr>
          <p:cNvSpPr txBox="1"/>
          <p:nvPr/>
        </p:nvSpPr>
        <p:spPr>
          <a:xfrm>
            <a:off x="5525596" y="309857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33B1A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Multilevel modeling II</a:t>
            </a: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Microsoft Office User</cp:lastModifiedBy>
  <cp:revision>17</cp:revision>
  <dcterms:created xsi:type="dcterms:W3CDTF">2018-03-31T22:20:45Z</dcterms:created>
  <dcterms:modified xsi:type="dcterms:W3CDTF">2021-02-16T04:15:59Z</dcterms:modified>
</cp:coreProperties>
</file>