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70" r:id="rId4"/>
    <p:sldId id="272" r:id="rId5"/>
    <p:sldId id="258" r:id="rId6"/>
    <p:sldId id="259" r:id="rId7"/>
    <p:sldId id="261" r:id="rId8"/>
    <p:sldId id="271" r:id="rId9"/>
    <p:sldId id="262" r:id="rId10"/>
    <p:sldId id="263" r:id="rId11"/>
    <p:sldId id="264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" y="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onat\Dropbox\MOOC\The%20Analytics%20Edge\Data\Week%205\Lecture%201\tweets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tweets!$E$26:$E$28</cx:f>
        <cx:lvl ptCount="3"/>
      </cx:strDim>
      <cx:numDim type="val">
        <cx:f>tweets!$B$2:$B$1182</cx:f>
        <cx:lvl ptCount="1181" formatCode="General">
          <cx:pt idx="0">2</cx:pt>
          <cx:pt idx="1">2</cx:pt>
          <cx:pt idx="2">1.8</cx:pt>
          <cx:pt idx="3">1.8</cx:pt>
          <cx:pt idx="4">1.8</cx:pt>
          <cx:pt idx="5">1.8</cx:pt>
          <cx:pt idx="6">1.8</cx:pt>
          <cx:pt idx="7">1.6000000000000001</cx:pt>
          <cx:pt idx="8">1.6000000000000001</cx:pt>
          <cx:pt idx="9">1.6000000000000001</cx:pt>
          <cx:pt idx="10">1.6000000000000001</cx:pt>
          <cx:pt idx="11">1.6000000000000001</cx:pt>
          <cx:pt idx="12">1.6000000000000001</cx:pt>
          <cx:pt idx="13">1.6000000000000001</cx:pt>
          <cx:pt idx="14">1.6000000000000001</cx:pt>
          <cx:pt idx="15">1.6000000000000001</cx:pt>
          <cx:pt idx="16">1.3999999999999999</cx:pt>
          <cx:pt idx="17">1.3999999999999999</cx:pt>
          <cx:pt idx="18">1.3999999999999999</cx:pt>
          <cx:pt idx="19">1.3999999999999999</cx:pt>
          <cx:pt idx="20">1.3999999999999999</cx:pt>
          <cx:pt idx="21">1.3999999999999999</cx:pt>
          <cx:pt idx="22">1.3999999999999999</cx:pt>
          <cx:pt idx="23">1.3999999999999999</cx:pt>
          <cx:pt idx="24">1.3999999999999999</cx:pt>
          <cx:pt idx="25">1.2</cx:pt>
          <cx:pt idx="26">1.2</cx:pt>
          <cx:pt idx="27">1.2</cx:pt>
          <cx:pt idx="28">1.2</cx:pt>
          <cx:pt idx="29">1.2</cx:pt>
          <cx:pt idx="30">1.2</cx:pt>
          <cx:pt idx="31">1.2</cx:pt>
          <cx:pt idx="32">1.2</cx:pt>
          <cx:pt idx="33">1.2</cx:pt>
          <cx:pt idx="34">1.2</cx:pt>
          <cx:pt idx="35">1.2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0.80000000000000004</cx:pt>
          <cx:pt idx="62">0.80000000000000004</cx:pt>
          <cx:pt idx="63">0.80000000000000004</cx:pt>
          <cx:pt idx="64">0.80000000000000004</cx:pt>
          <cx:pt idx="65">0.80000000000000004</cx:pt>
          <cx:pt idx="66">0.80000000000000004</cx:pt>
          <cx:pt idx="67">0.80000000000000004</cx:pt>
          <cx:pt idx="68">0.80000000000000004</cx:pt>
          <cx:pt idx="69">0.80000000000000004</cx:pt>
          <cx:pt idx="70">0.80000000000000004</cx:pt>
          <cx:pt idx="71">0.80000000000000004</cx:pt>
          <cx:pt idx="72">0.80000000000000004</cx:pt>
          <cx:pt idx="73">0.80000000000000004</cx:pt>
          <cx:pt idx="74">0.80000000000000004</cx:pt>
          <cx:pt idx="75">0.80000000000000004</cx:pt>
          <cx:pt idx="76">0.80000000000000004</cx:pt>
          <cx:pt idx="77">0.80000000000000004</cx:pt>
          <cx:pt idx="78">0.80000000000000004</cx:pt>
          <cx:pt idx="79">0.80000000000000004</cx:pt>
          <cx:pt idx="80">0.80000000000000004</cx:pt>
          <cx:pt idx="81">0.80000000000000004</cx:pt>
          <cx:pt idx="82">0.80000000000000004</cx:pt>
          <cx:pt idx="83">0.80000000000000004</cx:pt>
          <cx:pt idx="84">0.80000000000000004</cx:pt>
          <cx:pt idx="85">0.80000000000000004</cx:pt>
          <cx:pt idx="86">0.80000000000000004</cx:pt>
          <cx:pt idx="87">0.80000000000000004</cx:pt>
          <cx:pt idx="88">0.80000000000000004</cx:pt>
          <cx:pt idx="89">0.80000000000000004</cx:pt>
          <cx:pt idx="90">0.80000000000000004</cx:pt>
          <cx:pt idx="91">0.80000000000000004</cx:pt>
          <cx:pt idx="92">0.80000000000000004</cx:pt>
          <cx:pt idx="93">0.80000000000000004</cx:pt>
          <cx:pt idx="94">0.59999999999999998</cx:pt>
          <cx:pt idx="95">0.59999999999999998</cx:pt>
          <cx:pt idx="96">0.59999999999999998</cx:pt>
          <cx:pt idx="97">0.59999999999999998</cx:pt>
          <cx:pt idx="98">0.59999999999999998</cx:pt>
          <cx:pt idx="99">0.59999999999999998</cx:pt>
          <cx:pt idx="100">0.59999999999999998</cx:pt>
          <cx:pt idx="101">0.59999999999999998</cx:pt>
          <cx:pt idx="102">0.59999999999999998</cx:pt>
          <cx:pt idx="103">0.59999999999999998</cx:pt>
          <cx:pt idx="104">0.59999999999999998</cx:pt>
          <cx:pt idx="105">0.59999999999999998</cx:pt>
          <cx:pt idx="106">0.59999999999999998</cx:pt>
          <cx:pt idx="107">0.59999999999999998</cx:pt>
          <cx:pt idx="108">0.59999999999999998</cx:pt>
          <cx:pt idx="109">0.59999999999999998</cx:pt>
          <cx:pt idx="110">0.59999999999999998</cx:pt>
          <cx:pt idx="111">0.59999999999999998</cx:pt>
          <cx:pt idx="112">0.59999999999999998</cx:pt>
          <cx:pt idx="113">0.59999999999999998</cx:pt>
          <cx:pt idx="114">0.59999999999999998</cx:pt>
          <cx:pt idx="115">0.59999999999999998</cx:pt>
          <cx:pt idx="116">0.59999999999999998</cx:pt>
          <cx:pt idx="117">0.59999999999999998</cx:pt>
          <cx:pt idx="118">0.59999999999999998</cx:pt>
          <cx:pt idx="119">0.59999999999999998</cx:pt>
          <cx:pt idx="120">0.59999999999999998</cx:pt>
          <cx:pt idx="121">0.59999999999999998</cx:pt>
          <cx:pt idx="122">0.59999999999999998</cx:pt>
          <cx:pt idx="123">0.59999999999999998</cx:pt>
          <cx:pt idx="124">0.59999999999999998</cx:pt>
          <cx:pt idx="125">0.59999999999999998</cx:pt>
          <cx:pt idx="126">0.59999999999999998</cx:pt>
          <cx:pt idx="127">0.59999999999999998</cx:pt>
          <cx:pt idx="128">0.59999999999999998</cx:pt>
          <cx:pt idx="129">0.59999999999999998</cx:pt>
          <cx:pt idx="130">0.59999999999999998</cx:pt>
          <cx:pt idx="131">0.59999999999999998</cx:pt>
          <cx:pt idx="132">0.59999999999999998</cx:pt>
          <cx:pt idx="133">0.59999999999999998</cx:pt>
          <cx:pt idx="134">0.59999999999999998</cx:pt>
          <cx:pt idx="135">0.59999999999999998</cx:pt>
          <cx:pt idx="136">0.59999999999999998</cx:pt>
          <cx:pt idx="137">0.59999999999999998</cx:pt>
          <cx:pt idx="138">0.40000000000000002</cx:pt>
          <cx:pt idx="139">0.40000000000000002</cx:pt>
          <cx:pt idx="140">0.40000000000000002</cx:pt>
          <cx:pt idx="141">0.40000000000000002</cx:pt>
          <cx:pt idx="142">0.40000000000000002</cx:pt>
          <cx:pt idx="143">0.40000000000000002</cx:pt>
          <cx:pt idx="144">0.40000000000000002</cx:pt>
          <cx:pt idx="145">0.40000000000000002</cx:pt>
          <cx:pt idx="146">0.40000000000000002</cx:pt>
          <cx:pt idx="147">0.40000000000000002</cx:pt>
          <cx:pt idx="148">0.40000000000000002</cx:pt>
          <cx:pt idx="149">0.40000000000000002</cx:pt>
          <cx:pt idx="150">0.40000000000000002</cx:pt>
          <cx:pt idx="151">0.40000000000000002</cx:pt>
          <cx:pt idx="152">0.40000000000000002</cx:pt>
          <cx:pt idx="153">0.40000000000000002</cx:pt>
          <cx:pt idx="154">0.40000000000000002</cx:pt>
          <cx:pt idx="155">0.40000000000000002</cx:pt>
          <cx:pt idx="156">0.40000000000000002</cx:pt>
          <cx:pt idx="157">0.40000000000000002</cx:pt>
          <cx:pt idx="158">0.40000000000000002</cx:pt>
          <cx:pt idx="159">0.40000000000000002</cx:pt>
          <cx:pt idx="160">0.40000000000000002</cx:pt>
          <cx:pt idx="161">0.40000000000000002</cx:pt>
          <cx:pt idx="162">0.40000000000000002</cx:pt>
          <cx:pt idx="163">0.40000000000000002</cx:pt>
          <cx:pt idx="164">0.40000000000000002</cx:pt>
          <cx:pt idx="165">0.40000000000000002</cx:pt>
          <cx:pt idx="166">0.40000000000000002</cx:pt>
          <cx:pt idx="167">0.40000000000000002</cx:pt>
          <cx:pt idx="168">0.40000000000000002</cx:pt>
          <cx:pt idx="169">0.40000000000000002</cx:pt>
          <cx:pt idx="170">0.40000000000000002</cx:pt>
          <cx:pt idx="171">0.40000000000000002</cx:pt>
          <cx:pt idx="172">0.40000000000000002</cx:pt>
          <cx:pt idx="173">0.40000000000000002</cx:pt>
          <cx:pt idx="174">0.40000000000000002</cx:pt>
          <cx:pt idx="175">0.40000000000000002</cx:pt>
          <cx:pt idx="176">0.40000000000000002</cx:pt>
          <cx:pt idx="177">0.40000000000000002</cx:pt>
          <cx:pt idx="178">0.40000000000000002</cx:pt>
          <cx:pt idx="179">0.40000000000000002</cx:pt>
          <cx:pt idx="180">0.40000000000000002</cx:pt>
          <cx:pt idx="181">0.40000000000000002</cx:pt>
          <cx:pt idx="182">0.40000000000000002</cx:pt>
          <cx:pt idx="183">0.40000000000000002</cx:pt>
          <cx:pt idx="184">0.40000000000000002</cx:pt>
          <cx:pt idx="185">0.40000000000000002</cx:pt>
          <cx:pt idx="186">0.40000000000000002</cx:pt>
          <cx:pt idx="187">0.40000000000000002</cx:pt>
          <cx:pt idx="188">0.20000000000000001</cx:pt>
          <cx:pt idx="189">0.20000000000000001</cx:pt>
          <cx:pt idx="190">0.20000000000000001</cx:pt>
          <cx:pt idx="191">0.20000000000000001</cx:pt>
          <cx:pt idx="192">0.20000000000000001</cx:pt>
          <cx:pt idx="193">0.20000000000000001</cx:pt>
          <cx:pt idx="194">0.20000000000000001</cx:pt>
          <cx:pt idx="195">0.20000000000000001</cx:pt>
          <cx:pt idx="196">0.20000000000000001</cx:pt>
          <cx:pt idx="197">0.20000000000000001</cx:pt>
          <cx:pt idx="198">0.20000000000000001</cx:pt>
          <cx:pt idx="199">0.20000000000000001</cx:pt>
          <cx:pt idx="200">0.20000000000000001</cx:pt>
          <cx:pt idx="201">0.20000000000000001</cx:pt>
          <cx:pt idx="202">0.20000000000000001</cx:pt>
          <cx:pt idx="203">0.20000000000000001</cx:pt>
          <cx:pt idx="204">0.20000000000000001</cx:pt>
          <cx:pt idx="205">0.20000000000000001</cx:pt>
          <cx:pt idx="206">0.20000000000000001</cx:pt>
          <cx:pt idx="207">0.20000000000000001</cx:pt>
          <cx:pt idx="208">0.20000000000000001</cx:pt>
          <cx:pt idx="209">0.20000000000000001</cx:pt>
          <cx:pt idx="210">0.20000000000000001</cx:pt>
          <cx:pt idx="211">0.20000000000000001</cx:pt>
          <cx:pt idx="212">0.20000000000000001</cx:pt>
          <cx:pt idx="213">0.20000000000000001</cx:pt>
          <cx:pt idx="214">0.20000000000000001</cx:pt>
          <cx:pt idx="215">0.20000000000000001</cx:pt>
          <cx:pt idx="216">0.20000000000000001</cx:pt>
          <cx:pt idx="217">0.20000000000000001</cx:pt>
          <cx:pt idx="218">0.20000000000000001</cx:pt>
          <cx:pt idx="219">0.20000000000000001</cx:pt>
          <cx:pt idx="220">0.20000000000000001</cx:pt>
          <cx:pt idx="221">0.20000000000000001</cx:pt>
          <cx:pt idx="222">0.20000000000000001</cx:pt>
          <cx:pt idx="223">0.20000000000000001</cx:pt>
          <cx:pt idx="224">0.20000000000000001</cx:pt>
          <cx:pt idx="225">0.20000000000000001</cx:pt>
          <cx:pt idx="226">0.20000000000000001</cx:pt>
          <cx:pt idx="227">0.20000000000000001</cx:pt>
          <cx:pt idx="228">0.20000000000000001</cx:pt>
          <cx:pt idx="229">0.20000000000000001</cx:pt>
          <cx:pt idx="230">0.20000000000000001</cx:pt>
          <cx:pt idx="231">0.20000000000000001</cx:pt>
          <cx:pt idx="232">0.20000000000000001</cx:pt>
          <cx:pt idx="233">0.20000000000000001</cx:pt>
          <cx:pt idx="234">0.20000000000000001</cx:pt>
          <cx:pt idx="235">0.20000000000000001</cx:pt>
          <cx:pt idx="236">0.20000000000000001</cx:pt>
          <cx:pt idx="237">0.20000000000000001</cx:pt>
          <cx:pt idx="238">0.20000000000000001</cx:pt>
          <cx:pt idx="239">0.20000000000000001</cx:pt>
          <cx:pt idx="240">0.20000000000000001</cx:pt>
          <cx:pt idx="241">0.20000000000000001</cx:pt>
          <cx:pt idx="242">0.20000000000000001</cx:pt>
          <cx:pt idx="243">0.20000000000000001</cx:pt>
          <cx:pt idx="244">0.20000000000000001</cx:pt>
          <cx:pt idx="245">0.20000000000000001</cx:pt>
          <cx:pt idx="246">0.20000000000000001</cx:pt>
          <cx:pt idx="247">0.20000000000000001</cx:pt>
          <cx:pt idx="248">0.20000000000000001</cx:pt>
          <cx:pt idx="249">0.20000000000000001</cx:pt>
          <cx:pt idx="250">0.20000000000000001</cx:pt>
          <cx:pt idx="251">0.20000000000000001</cx:pt>
          <cx:pt idx="252">0.20000000000000001</cx:pt>
          <cx:pt idx="253">0.20000000000000001</cx:pt>
          <cx:pt idx="254">0.20000000000000001</cx:pt>
          <cx:pt idx="255">0.20000000000000001</cx:pt>
          <cx:pt idx="256">0.20000000000000001</cx:pt>
          <cx:pt idx="257">0.20000000000000001</cx:pt>
          <cx:pt idx="258">0.20000000000000001</cx:pt>
          <cx:pt idx="259">0.20000000000000001</cx:pt>
          <cx:pt idx="260">0.20000000000000001</cx:pt>
          <cx:pt idx="261">0.20000000000000001</cx:pt>
          <cx:pt idx="262">0.20000000000000001</cx:pt>
          <cx:pt idx="263">0.20000000000000001</cx:pt>
          <cx:pt idx="264">0.20000000000000001</cx:pt>
          <cx:pt idx="265">0.20000000000000001</cx:pt>
          <cx:pt idx="266">0.20000000000000001</cx:pt>
          <cx:pt idx="267">0.20000000000000001</cx:pt>
          <cx:pt idx="268">0.20000000000000001</cx:pt>
          <cx:pt idx="269">0.20000000000000001</cx:pt>
          <cx:pt idx="270">0.20000000000000001</cx:pt>
          <cx:pt idx="271">0.20000000000000001</cx:pt>
          <cx:pt idx="272">0.20000000000000001</cx:pt>
          <cx:pt idx="273">0.20000000000000001</cx:pt>
          <cx:pt idx="274">0.20000000000000001</cx:pt>
          <cx:pt idx="275">0.20000000000000001</cx:pt>
          <cx:pt idx="276">0.20000000000000001</cx:pt>
          <cx:pt idx="277">0.20000000000000001</cx:pt>
          <cx:pt idx="278">0.20000000000000001</cx:pt>
          <cx:pt idx="279">0.20000000000000001</cx:pt>
          <cx:pt idx="280">0.20000000000000001</cx:pt>
          <cx:pt idx="281">0.20000000000000001</cx:pt>
          <cx:pt idx="282">0.20000000000000001</cx:pt>
          <cx:pt idx="283">0.20000000000000001</cx:pt>
          <cx:pt idx="284">0.20000000000000001</cx:pt>
          <cx:pt idx="285">0.20000000000000001</cx:pt>
          <cx:pt idx="286">0.20000000000000001</cx:pt>
          <cx:pt idx="287">0.20000000000000001</cx:pt>
          <cx:pt idx="288">0.20000000000000001</cx:pt>
          <cx:pt idx="289">0.20000000000000001</cx:pt>
          <cx:pt idx="290">0.20000000000000001</cx:pt>
          <cx:pt idx="291">0.20000000000000001</cx:pt>
          <cx:pt idx="292">0.20000000000000001</cx:pt>
          <cx:pt idx="293">0.20000000000000001</cx:pt>
          <cx:pt idx="294">0.20000000000000001</cx:pt>
          <cx:pt idx="295">0.20000000000000001</cx:pt>
          <cx:pt idx="296">0.20000000000000001</cx:pt>
          <cx:pt idx="297">0.20000000000000001</cx:pt>
          <cx:pt idx="298">0.20000000000000001</cx:pt>
          <cx:pt idx="299">0.20000000000000001</cx:pt>
          <cx:pt idx="300">0.20000000000000001</cx:pt>
          <cx:pt idx="301">0.20000000000000001</cx:pt>
          <cx:pt idx="302">0.20000000000000001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-0.20000000000000001</cx:pt>
          <cx:pt idx="641">-0.20000000000000001</cx:pt>
          <cx:pt idx="642">-0.20000000000000001</cx:pt>
          <cx:pt idx="643">-0.20000000000000001</cx:pt>
          <cx:pt idx="644">-0.20000000000000001</cx:pt>
          <cx:pt idx="645">-0.20000000000000001</cx:pt>
          <cx:pt idx="646">-0.20000000000000001</cx:pt>
          <cx:pt idx="647">-0.20000000000000001</cx:pt>
          <cx:pt idx="648">-0.20000000000000001</cx:pt>
          <cx:pt idx="649">-0.20000000000000001</cx:pt>
          <cx:pt idx="650">-0.20000000000000001</cx:pt>
          <cx:pt idx="651">-0.20000000000000001</cx:pt>
          <cx:pt idx="652">-0.20000000000000001</cx:pt>
          <cx:pt idx="653">-0.20000000000000001</cx:pt>
          <cx:pt idx="654">-0.20000000000000001</cx:pt>
          <cx:pt idx="655">-0.20000000000000001</cx:pt>
          <cx:pt idx="656">-0.20000000000000001</cx:pt>
          <cx:pt idx="657">-0.20000000000000001</cx:pt>
          <cx:pt idx="658">-0.20000000000000001</cx:pt>
          <cx:pt idx="659">-0.20000000000000001</cx:pt>
          <cx:pt idx="660">-0.20000000000000001</cx:pt>
          <cx:pt idx="661">-0.20000000000000001</cx:pt>
          <cx:pt idx="662">-0.20000000000000001</cx:pt>
          <cx:pt idx="663">-0.20000000000000001</cx:pt>
          <cx:pt idx="664">-0.20000000000000001</cx:pt>
          <cx:pt idx="665">-0.20000000000000001</cx:pt>
          <cx:pt idx="666">-0.20000000000000001</cx:pt>
          <cx:pt idx="667">-0.20000000000000001</cx:pt>
          <cx:pt idx="668">-0.20000000000000001</cx:pt>
          <cx:pt idx="669">-0.20000000000000001</cx:pt>
          <cx:pt idx="670">-0.20000000000000001</cx:pt>
          <cx:pt idx="671">-0.20000000000000001</cx:pt>
          <cx:pt idx="672">-0.20000000000000001</cx:pt>
          <cx:pt idx="673">-0.20000000000000001</cx:pt>
          <cx:pt idx="674">-0.20000000000000001</cx:pt>
          <cx:pt idx="675">-0.20000000000000001</cx:pt>
          <cx:pt idx="676">-0.20000000000000001</cx:pt>
          <cx:pt idx="677">-0.20000000000000001</cx:pt>
          <cx:pt idx="678">-0.20000000000000001</cx:pt>
          <cx:pt idx="679">-0.20000000000000001</cx:pt>
          <cx:pt idx="680">-0.20000000000000001</cx:pt>
          <cx:pt idx="681">-0.20000000000000001</cx:pt>
          <cx:pt idx="682">-0.20000000000000001</cx:pt>
          <cx:pt idx="683">-0.20000000000000001</cx:pt>
          <cx:pt idx="684">-0.20000000000000001</cx:pt>
          <cx:pt idx="685">-0.20000000000000001</cx:pt>
          <cx:pt idx="686">-0.20000000000000001</cx:pt>
          <cx:pt idx="687">-0.20000000000000001</cx:pt>
          <cx:pt idx="688">-0.20000000000000001</cx:pt>
          <cx:pt idx="689">-0.20000000000000001</cx:pt>
          <cx:pt idx="690">-0.20000000000000001</cx:pt>
          <cx:pt idx="691">-0.20000000000000001</cx:pt>
          <cx:pt idx="692">-0.20000000000000001</cx:pt>
          <cx:pt idx="693">-0.20000000000000001</cx:pt>
          <cx:pt idx="694">-0.20000000000000001</cx:pt>
          <cx:pt idx="695">-0.20000000000000001</cx:pt>
          <cx:pt idx="696">-0.20000000000000001</cx:pt>
          <cx:pt idx="697">-0.20000000000000001</cx:pt>
          <cx:pt idx="698">-0.20000000000000001</cx:pt>
          <cx:pt idx="699">-0.20000000000000001</cx:pt>
          <cx:pt idx="700">-0.20000000000000001</cx:pt>
          <cx:pt idx="701">-0.20000000000000001</cx:pt>
          <cx:pt idx="702">-0.20000000000000001</cx:pt>
          <cx:pt idx="703">-0.20000000000000001</cx:pt>
          <cx:pt idx="704">-0.20000000000000001</cx:pt>
          <cx:pt idx="705">-0.20000000000000001</cx:pt>
          <cx:pt idx="706">-0.20000000000000001</cx:pt>
          <cx:pt idx="707">-0.20000000000000001</cx:pt>
          <cx:pt idx="708">-0.20000000000000001</cx:pt>
          <cx:pt idx="709">-0.20000000000000001</cx:pt>
          <cx:pt idx="710">-0.20000000000000001</cx:pt>
          <cx:pt idx="711">-0.20000000000000001</cx:pt>
          <cx:pt idx="712">-0.20000000000000001</cx:pt>
          <cx:pt idx="713">-0.20000000000000001</cx:pt>
          <cx:pt idx="714">-0.20000000000000001</cx:pt>
          <cx:pt idx="715">-0.20000000000000001</cx:pt>
          <cx:pt idx="716">-0.20000000000000001</cx:pt>
          <cx:pt idx="717">-0.20000000000000001</cx:pt>
          <cx:pt idx="718">-0.20000000000000001</cx:pt>
          <cx:pt idx="719">-0.20000000000000001</cx:pt>
          <cx:pt idx="720">-0.20000000000000001</cx:pt>
          <cx:pt idx="721">-0.20000000000000001</cx:pt>
          <cx:pt idx="722">-0.20000000000000001</cx:pt>
          <cx:pt idx="723">-0.20000000000000001</cx:pt>
          <cx:pt idx="724">-0.20000000000000001</cx:pt>
          <cx:pt idx="725">-0.20000000000000001</cx:pt>
          <cx:pt idx="726">-0.20000000000000001</cx:pt>
          <cx:pt idx="727">-0.20000000000000001</cx:pt>
          <cx:pt idx="728">-0.20000000000000001</cx:pt>
          <cx:pt idx="729">-0.20000000000000001</cx:pt>
          <cx:pt idx="730">-0.20000000000000001</cx:pt>
          <cx:pt idx="731">-0.20000000000000001</cx:pt>
          <cx:pt idx="732">-0.20000000000000001</cx:pt>
          <cx:pt idx="733">-0.20000000000000001</cx:pt>
          <cx:pt idx="734">-0.20000000000000001</cx:pt>
          <cx:pt idx="735">-0.20000000000000001</cx:pt>
          <cx:pt idx="736">-0.20000000000000001</cx:pt>
          <cx:pt idx="737">-0.20000000000000001</cx:pt>
          <cx:pt idx="738">-0.20000000000000001</cx:pt>
          <cx:pt idx="739">-0.20000000000000001</cx:pt>
          <cx:pt idx="740">-0.20000000000000001</cx:pt>
          <cx:pt idx="741">-0.20000000000000001</cx:pt>
          <cx:pt idx="742">-0.20000000000000001</cx:pt>
          <cx:pt idx="743">-0.20000000000000001</cx:pt>
          <cx:pt idx="744">-0.20000000000000001</cx:pt>
          <cx:pt idx="745">-0.20000000000000001</cx:pt>
          <cx:pt idx="746">-0.20000000000000001</cx:pt>
          <cx:pt idx="747">-0.20000000000000001</cx:pt>
          <cx:pt idx="748">-0.20000000000000001</cx:pt>
          <cx:pt idx="749">-0.20000000000000001</cx:pt>
          <cx:pt idx="750">-0.20000000000000001</cx:pt>
          <cx:pt idx="751">-0.20000000000000001</cx:pt>
          <cx:pt idx="752">-0.20000000000000001</cx:pt>
          <cx:pt idx="753">-0.20000000000000001</cx:pt>
          <cx:pt idx="754">-0.20000000000000001</cx:pt>
          <cx:pt idx="755">-0.20000000000000001</cx:pt>
          <cx:pt idx="756">-0.20000000000000001</cx:pt>
          <cx:pt idx="757">-0.20000000000000001</cx:pt>
          <cx:pt idx="758">-0.20000000000000001</cx:pt>
          <cx:pt idx="759">-0.20000000000000001</cx:pt>
          <cx:pt idx="760">-0.20000000000000001</cx:pt>
          <cx:pt idx="761">-0.20000000000000001</cx:pt>
          <cx:pt idx="762">-0.20000000000000001</cx:pt>
          <cx:pt idx="763">-0.20000000000000001</cx:pt>
          <cx:pt idx="764">-0.20000000000000001</cx:pt>
          <cx:pt idx="765">-0.20000000000000001</cx:pt>
          <cx:pt idx="766">-0.20000000000000001</cx:pt>
          <cx:pt idx="767">-0.40000000000000002</cx:pt>
          <cx:pt idx="768">-0.40000000000000002</cx:pt>
          <cx:pt idx="769">-0.40000000000000002</cx:pt>
          <cx:pt idx="770">-0.40000000000000002</cx:pt>
          <cx:pt idx="771">-0.40000000000000002</cx:pt>
          <cx:pt idx="772">-0.40000000000000002</cx:pt>
          <cx:pt idx="773">-0.40000000000000002</cx:pt>
          <cx:pt idx="774">-0.40000000000000002</cx:pt>
          <cx:pt idx="775">-0.40000000000000002</cx:pt>
          <cx:pt idx="776">-0.40000000000000002</cx:pt>
          <cx:pt idx="777">-0.40000000000000002</cx:pt>
          <cx:pt idx="778">-0.40000000000000002</cx:pt>
          <cx:pt idx="779">-0.40000000000000002</cx:pt>
          <cx:pt idx="780">-0.40000000000000002</cx:pt>
          <cx:pt idx="781">-0.40000000000000002</cx:pt>
          <cx:pt idx="782">-0.40000000000000002</cx:pt>
          <cx:pt idx="783">-0.40000000000000002</cx:pt>
          <cx:pt idx="784">-0.40000000000000002</cx:pt>
          <cx:pt idx="785">-0.40000000000000002</cx:pt>
          <cx:pt idx="786">-0.40000000000000002</cx:pt>
          <cx:pt idx="787">-0.40000000000000002</cx:pt>
          <cx:pt idx="788">-0.40000000000000002</cx:pt>
          <cx:pt idx="789">-0.40000000000000002</cx:pt>
          <cx:pt idx="790">-0.40000000000000002</cx:pt>
          <cx:pt idx="791">-0.40000000000000002</cx:pt>
          <cx:pt idx="792">-0.40000000000000002</cx:pt>
          <cx:pt idx="793">-0.40000000000000002</cx:pt>
          <cx:pt idx="794">-0.40000000000000002</cx:pt>
          <cx:pt idx="795">-0.40000000000000002</cx:pt>
          <cx:pt idx="796">-0.40000000000000002</cx:pt>
          <cx:pt idx="797">-0.40000000000000002</cx:pt>
          <cx:pt idx="798">-0.40000000000000002</cx:pt>
          <cx:pt idx="799">-0.40000000000000002</cx:pt>
          <cx:pt idx="800">-0.40000000000000002</cx:pt>
          <cx:pt idx="801">-0.40000000000000002</cx:pt>
          <cx:pt idx="802">-0.40000000000000002</cx:pt>
          <cx:pt idx="803">-0.40000000000000002</cx:pt>
          <cx:pt idx="804">-0.40000000000000002</cx:pt>
          <cx:pt idx="805">-0.40000000000000002</cx:pt>
          <cx:pt idx="806">-0.40000000000000002</cx:pt>
          <cx:pt idx="807">-0.40000000000000002</cx:pt>
          <cx:pt idx="808">-0.40000000000000002</cx:pt>
          <cx:pt idx="809">-0.40000000000000002</cx:pt>
          <cx:pt idx="810">-0.40000000000000002</cx:pt>
          <cx:pt idx="811">-0.40000000000000002</cx:pt>
          <cx:pt idx="812">-0.40000000000000002</cx:pt>
          <cx:pt idx="813">-0.40000000000000002</cx:pt>
          <cx:pt idx="814">-0.40000000000000002</cx:pt>
          <cx:pt idx="815">-0.40000000000000002</cx:pt>
          <cx:pt idx="816">-0.40000000000000002</cx:pt>
          <cx:pt idx="817">-0.40000000000000002</cx:pt>
          <cx:pt idx="818">-0.40000000000000002</cx:pt>
          <cx:pt idx="819">-0.40000000000000002</cx:pt>
          <cx:pt idx="820">-0.40000000000000002</cx:pt>
          <cx:pt idx="821">-0.40000000000000002</cx:pt>
          <cx:pt idx="822">-0.40000000000000002</cx:pt>
          <cx:pt idx="823">-0.40000000000000002</cx:pt>
          <cx:pt idx="824">-0.40000000000000002</cx:pt>
          <cx:pt idx="825">-0.40000000000000002</cx:pt>
          <cx:pt idx="826">-0.40000000000000002</cx:pt>
          <cx:pt idx="827">-0.40000000000000002</cx:pt>
          <cx:pt idx="828">-0.40000000000000002</cx:pt>
          <cx:pt idx="829">-0.40000000000000002</cx:pt>
          <cx:pt idx="830">-0.40000000000000002</cx:pt>
          <cx:pt idx="831">-0.40000000000000002</cx:pt>
          <cx:pt idx="832">-0.40000000000000002</cx:pt>
          <cx:pt idx="833">-0.40000000000000002</cx:pt>
          <cx:pt idx="834">-0.40000000000000002</cx:pt>
          <cx:pt idx="835">-0.40000000000000002</cx:pt>
          <cx:pt idx="836">-0.40000000000000002</cx:pt>
          <cx:pt idx="837">-0.40000000000000002</cx:pt>
          <cx:pt idx="838">-0.40000000000000002</cx:pt>
          <cx:pt idx="839">-0.40000000000000002</cx:pt>
          <cx:pt idx="840">-0.40000000000000002</cx:pt>
          <cx:pt idx="841">-0.40000000000000002</cx:pt>
          <cx:pt idx="842">-0.40000000000000002</cx:pt>
          <cx:pt idx="843">-0.40000000000000002</cx:pt>
          <cx:pt idx="844">-0.40000000000000002</cx:pt>
          <cx:pt idx="845">-0.40000000000000002</cx:pt>
          <cx:pt idx="846">-0.40000000000000002</cx:pt>
          <cx:pt idx="847">-0.40000000000000002</cx:pt>
          <cx:pt idx="848">-0.40000000000000002</cx:pt>
          <cx:pt idx="849">-0.40000000000000002</cx:pt>
          <cx:pt idx="850">-0.40000000000000002</cx:pt>
          <cx:pt idx="851">-0.59999999999999998</cx:pt>
          <cx:pt idx="852">-0.59999999999999998</cx:pt>
          <cx:pt idx="853">-0.59999999999999998</cx:pt>
          <cx:pt idx="854">-0.59999999999999998</cx:pt>
          <cx:pt idx="855">-0.59999999999999998</cx:pt>
          <cx:pt idx="856">-0.59999999999999998</cx:pt>
          <cx:pt idx="857">-0.59999999999999998</cx:pt>
          <cx:pt idx="858">-0.59999999999999998</cx:pt>
          <cx:pt idx="859">-0.59999999999999998</cx:pt>
          <cx:pt idx="860">-0.59999999999999998</cx:pt>
          <cx:pt idx="861">-0.59999999999999998</cx:pt>
          <cx:pt idx="862">-0.59999999999999998</cx:pt>
          <cx:pt idx="863">-0.59999999999999998</cx:pt>
          <cx:pt idx="864">-0.59999999999999998</cx:pt>
          <cx:pt idx="865">-0.59999999999999998</cx:pt>
          <cx:pt idx="866">-0.59999999999999998</cx:pt>
          <cx:pt idx="867">-0.59999999999999998</cx:pt>
          <cx:pt idx="868">-0.59999999999999998</cx:pt>
          <cx:pt idx="869">-0.59999999999999998</cx:pt>
          <cx:pt idx="870">-0.59999999999999998</cx:pt>
          <cx:pt idx="871">-0.59999999999999998</cx:pt>
          <cx:pt idx="872">-0.59999999999999998</cx:pt>
          <cx:pt idx="873">-0.59999999999999998</cx:pt>
          <cx:pt idx="874">-0.59999999999999998</cx:pt>
          <cx:pt idx="875">-0.59999999999999998</cx:pt>
          <cx:pt idx="876">-0.59999999999999998</cx:pt>
          <cx:pt idx="877">-0.59999999999999998</cx:pt>
          <cx:pt idx="878">-0.59999999999999998</cx:pt>
          <cx:pt idx="879">-0.59999999999999998</cx:pt>
          <cx:pt idx="880">-0.59999999999999998</cx:pt>
          <cx:pt idx="881">-0.59999999999999998</cx:pt>
          <cx:pt idx="882">-0.59999999999999998</cx:pt>
          <cx:pt idx="883">-0.59999999999999998</cx:pt>
          <cx:pt idx="884">-0.59999999999999998</cx:pt>
          <cx:pt idx="885">-0.59999999999999998</cx:pt>
          <cx:pt idx="886">-0.59999999999999998</cx:pt>
          <cx:pt idx="887">-0.59999999999999998</cx:pt>
          <cx:pt idx="888">-0.59999999999999998</cx:pt>
          <cx:pt idx="889">-0.59999999999999998</cx:pt>
          <cx:pt idx="890">-0.59999999999999998</cx:pt>
          <cx:pt idx="891">-0.59999999999999998</cx:pt>
          <cx:pt idx="892">-0.59999999999999998</cx:pt>
          <cx:pt idx="893">-0.59999999999999998</cx:pt>
          <cx:pt idx="894">-0.59999999999999998</cx:pt>
          <cx:pt idx="895">-0.59999999999999998</cx:pt>
          <cx:pt idx="896">-0.59999999999999998</cx:pt>
          <cx:pt idx="897">-0.59999999999999998</cx:pt>
          <cx:pt idx="898">-0.59999999999999998</cx:pt>
          <cx:pt idx="899">-0.59999999999999998</cx:pt>
          <cx:pt idx="900">-0.59999999999999998</cx:pt>
          <cx:pt idx="901">-0.59999999999999998</cx:pt>
          <cx:pt idx="902">-0.59999999999999998</cx:pt>
          <cx:pt idx="903">-0.59999999999999998</cx:pt>
          <cx:pt idx="904">-0.59999999999999998</cx:pt>
          <cx:pt idx="905">-0.59999999999999998</cx:pt>
          <cx:pt idx="906">-0.59999999999999998</cx:pt>
          <cx:pt idx="907">-0.59999999999999998</cx:pt>
          <cx:pt idx="908">-0.59999999999999998</cx:pt>
          <cx:pt idx="909">-0.59999999999999998</cx:pt>
          <cx:pt idx="910">-0.59999999999999998</cx:pt>
          <cx:pt idx="911">-0.59999999999999998</cx:pt>
          <cx:pt idx="912">-0.59999999999999998</cx:pt>
          <cx:pt idx="913">-0.59999999999999998</cx:pt>
          <cx:pt idx="914">-0.59999999999999998</cx:pt>
          <cx:pt idx="915">-0.59999999999999998</cx:pt>
          <cx:pt idx="916">-0.59999999999999998</cx:pt>
          <cx:pt idx="917">-0.59999999999999998</cx:pt>
          <cx:pt idx="918">-0.59999999999999998</cx:pt>
          <cx:pt idx="919">-0.59999999999999998</cx:pt>
          <cx:pt idx="920">-0.59999999999999998</cx:pt>
          <cx:pt idx="921">-0.59999999999999998</cx:pt>
          <cx:pt idx="922">-0.59999999999999998</cx:pt>
          <cx:pt idx="923">-0.80000000000000004</cx:pt>
          <cx:pt idx="924">-0.80000000000000004</cx:pt>
          <cx:pt idx="925">-0.80000000000000004</cx:pt>
          <cx:pt idx="926">-0.80000000000000004</cx:pt>
          <cx:pt idx="927">-0.80000000000000004</cx:pt>
          <cx:pt idx="928">-0.80000000000000004</cx:pt>
          <cx:pt idx="929">-0.80000000000000004</cx:pt>
          <cx:pt idx="930">-0.80000000000000004</cx:pt>
          <cx:pt idx="931">-0.80000000000000004</cx:pt>
          <cx:pt idx="932">-0.80000000000000004</cx:pt>
          <cx:pt idx="933">-0.80000000000000004</cx:pt>
          <cx:pt idx="934">-0.80000000000000004</cx:pt>
          <cx:pt idx="935">-0.80000000000000004</cx:pt>
          <cx:pt idx="936">-0.80000000000000004</cx:pt>
          <cx:pt idx="937">-0.80000000000000004</cx:pt>
          <cx:pt idx="938">-0.80000000000000004</cx:pt>
          <cx:pt idx="939">-0.80000000000000004</cx:pt>
          <cx:pt idx="940">-0.80000000000000004</cx:pt>
          <cx:pt idx="941">-0.80000000000000004</cx:pt>
          <cx:pt idx="942">-0.80000000000000004</cx:pt>
          <cx:pt idx="943">-0.80000000000000004</cx:pt>
          <cx:pt idx="944">-0.80000000000000004</cx:pt>
          <cx:pt idx="945">-0.80000000000000004</cx:pt>
          <cx:pt idx="946">-0.80000000000000004</cx:pt>
          <cx:pt idx="947">-0.80000000000000004</cx:pt>
          <cx:pt idx="948">-0.80000000000000004</cx:pt>
          <cx:pt idx="949">-0.80000000000000004</cx:pt>
          <cx:pt idx="950">-0.80000000000000004</cx:pt>
          <cx:pt idx="951">-0.80000000000000004</cx:pt>
          <cx:pt idx="952">-0.80000000000000004</cx:pt>
          <cx:pt idx="953">-0.80000000000000004</cx:pt>
          <cx:pt idx="954">-0.80000000000000004</cx:pt>
          <cx:pt idx="955">-0.80000000000000004</cx:pt>
          <cx:pt idx="956">-0.80000000000000004</cx:pt>
          <cx:pt idx="957">-0.80000000000000004</cx:pt>
          <cx:pt idx="958">-0.80000000000000004</cx:pt>
          <cx:pt idx="959">-0.80000000000000004</cx:pt>
          <cx:pt idx="960">-0.80000000000000004</cx:pt>
          <cx:pt idx="961">-0.80000000000000004</cx:pt>
          <cx:pt idx="962">-0.80000000000000004</cx:pt>
          <cx:pt idx="963">-0.80000000000000004</cx:pt>
          <cx:pt idx="964">-0.80000000000000004</cx:pt>
          <cx:pt idx="965">-0.80000000000000004</cx:pt>
          <cx:pt idx="966">-0.80000000000000004</cx:pt>
          <cx:pt idx="967">-0.80000000000000004</cx:pt>
          <cx:pt idx="968">-0.80000000000000004</cx:pt>
          <cx:pt idx="969">-0.80000000000000004</cx:pt>
          <cx:pt idx="970">-0.80000000000000004</cx:pt>
          <cx:pt idx="971">-0.80000000000000004</cx:pt>
          <cx:pt idx="972">-0.80000000000000004</cx:pt>
          <cx:pt idx="973">-0.80000000000000004</cx:pt>
          <cx:pt idx="974">-0.80000000000000004</cx:pt>
          <cx:pt idx="975">-0.80000000000000004</cx:pt>
          <cx:pt idx="976">-0.80000000000000004</cx:pt>
          <cx:pt idx="977">-0.80000000000000004</cx:pt>
          <cx:pt idx="978">-0.80000000000000004</cx:pt>
          <cx:pt idx="979">-0.80000000000000004</cx:pt>
          <cx:pt idx="980">-0.80000000000000004</cx:pt>
          <cx:pt idx="981">-0.80000000000000004</cx:pt>
          <cx:pt idx="982">-0.80000000000000004</cx:pt>
          <cx:pt idx="983">-0.80000000000000004</cx:pt>
          <cx:pt idx="984">-0.80000000000000004</cx:pt>
          <cx:pt idx="985">-0.80000000000000004</cx:pt>
          <cx:pt idx="986">-0.80000000000000004</cx:pt>
          <cx:pt idx="987">-0.80000000000000004</cx:pt>
          <cx:pt idx="988">-0.80000000000000004</cx:pt>
          <cx:pt idx="989">-0.80000000000000004</cx:pt>
          <cx:pt idx="990">-0.80000000000000004</cx:pt>
          <cx:pt idx="991">-0.80000000000000004</cx:pt>
          <cx:pt idx="992">-0.80000000000000004</cx:pt>
          <cx:pt idx="993">-0.80000000000000004</cx:pt>
          <cx:pt idx="994">-0.80000000000000004</cx:pt>
          <cx:pt idx="995">-0.80000000000000004</cx:pt>
          <cx:pt idx="996">-0.80000000000000004</cx:pt>
          <cx:pt idx="997">-0.80000000000000004</cx:pt>
          <cx:pt idx="998">-0.80000000000000004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-1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-1.2</cx:pt>
          <cx:pt idx="1072">-1.2</cx:pt>
          <cx:pt idx="1073">-1.2</cx:pt>
          <cx:pt idx="1074">-1.2</cx:pt>
          <cx:pt idx="1075">-1.2</cx:pt>
          <cx:pt idx="1076">-1.2</cx:pt>
          <cx:pt idx="1077">-1.2</cx:pt>
          <cx:pt idx="1078">-1.2</cx:pt>
          <cx:pt idx="1079">-1.2</cx:pt>
          <cx:pt idx="1080">-1.2</cx:pt>
          <cx:pt idx="1081">-1.2</cx:pt>
          <cx:pt idx="1082">-1.2</cx:pt>
          <cx:pt idx="1083">-1.2</cx:pt>
          <cx:pt idx="1084">-1.2</cx:pt>
          <cx:pt idx="1085">-1.2</cx:pt>
          <cx:pt idx="1086">-1.2</cx:pt>
          <cx:pt idx="1087">-1.2</cx:pt>
          <cx:pt idx="1088">-1.2</cx:pt>
          <cx:pt idx="1089">-1.2</cx:pt>
          <cx:pt idx="1090">-1.2</cx:pt>
          <cx:pt idx="1091">-1.2</cx:pt>
          <cx:pt idx="1092">-1.2</cx:pt>
          <cx:pt idx="1093">-1.2</cx:pt>
          <cx:pt idx="1094">-1.2</cx:pt>
          <cx:pt idx="1095">-1.2</cx:pt>
          <cx:pt idx="1096">-1.2</cx:pt>
          <cx:pt idx="1097">-1.2</cx:pt>
          <cx:pt idx="1098">-1.2</cx:pt>
          <cx:pt idx="1099">-1.2</cx:pt>
          <cx:pt idx="1100">-1.2</cx:pt>
          <cx:pt idx="1101">-1.2</cx:pt>
          <cx:pt idx="1102">-1.2</cx:pt>
          <cx:pt idx="1103">-1.2</cx:pt>
          <cx:pt idx="1104">-1.2</cx:pt>
          <cx:pt idx="1105">-1.2</cx:pt>
          <cx:pt idx="1106">-1.2</cx:pt>
          <cx:pt idx="1107">-1.2</cx:pt>
          <cx:pt idx="1108">-1.2</cx:pt>
          <cx:pt idx="1109">-1.2</cx:pt>
          <cx:pt idx="1110">-1.3999999999999999</cx:pt>
          <cx:pt idx="1111">-1.3999999999999999</cx:pt>
          <cx:pt idx="1112">-1.3999999999999999</cx:pt>
          <cx:pt idx="1113">-1.3999999999999999</cx:pt>
          <cx:pt idx="1114">-1.3999999999999999</cx:pt>
          <cx:pt idx="1115">-1.3999999999999999</cx:pt>
          <cx:pt idx="1116">-1.3999999999999999</cx:pt>
          <cx:pt idx="1117">-1.3999999999999999</cx:pt>
          <cx:pt idx="1118">-1.3999999999999999</cx:pt>
          <cx:pt idx="1119">-1.3999999999999999</cx:pt>
          <cx:pt idx="1120">-1.3999999999999999</cx:pt>
          <cx:pt idx="1121">-1.3999999999999999</cx:pt>
          <cx:pt idx="1122">-1.3999999999999999</cx:pt>
          <cx:pt idx="1123">-1.3999999999999999</cx:pt>
          <cx:pt idx="1124">-1.3999999999999999</cx:pt>
          <cx:pt idx="1125">-1.3999999999999999</cx:pt>
          <cx:pt idx="1126">-1.3999999999999999</cx:pt>
          <cx:pt idx="1127">-1.3999999999999999</cx:pt>
          <cx:pt idx="1128">-1.3999999999999999</cx:pt>
          <cx:pt idx="1129">-1.3999999999999999</cx:pt>
          <cx:pt idx="1130">-1.3999999999999999</cx:pt>
          <cx:pt idx="1131">-1.3999999999999999</cx:pt>
          <cx:pt idx="1132">-1.3999999999999999</cx:pt>
          <cx:pt idx="1133">-1.6000000000000001</cx:pt>
          <cx:pt idx="1134">-1.6000000000000001</cx:pt>
          <cx:pt idx="1135">-1.6000000000000001</cx:pt>
          <cx:pt idx="1136">-1.6000000000000001</cx:pt>
          <cx:pt idx="1137">-1.6000000000000001</cx:pt>
          <cx:pt idx="1138">-1.6000000000000001</cx:pt>
          <cx:pt idx="1139">-1.6000000000000001</cx:pt>
          <cx:pt idx="1140">-1.6000000000000001</cx:pt>
          <cx:pt idx="1141">-1.6000000000000001</cx:pt>
          <cx:pt idx="1142">-1.8</cx:pt>
          <cx:pt idx="1143">-1.8</cx:pt>
          <cx:pt idx="1144">-1.8</cx:pt>
          <cx:pt idx="1145">-1.8</cx:pt>
          <cx:pt idx="1146">-1.8</cx:pt>
          <cx:pt idx="1147">-1.8</cx:pt>
          <cx:pt idx="1148">-1.8</cx:pt>
          <cx:pt idx="1149">-1.8</cx:pt>
          <cx:pt idx="1150">-1.8</cx:pt>
          <cx:pt idx="1151">-1.8</cx:pt>
          <cx:pt idx="1152">-1.8</cx:pt>
          <cx:pt idx="1153">-1.8</cx:pt>
          <cx:pt idx="1154">-1.8</cx:pt>
          <cx:pt idx="1155">-1.8</cx:pt>
          <cx:pt idx="1156">-1.8</cx:pt>
          <cx:pt idx="1157">-1.8</cx:pt>
          <cx:pt idx="1158">-1.8</cx:pt>
          <cx:pt idx="1159">-1.8</cx:pt>
          <cx:pt idx="1160">-1.8</cx:pt>
          <cx:pt idx="1161">-1.8</cx:pt>
          <cx:pt idx="1162">-1.8</cx:pt>
          <cx:pt idx="1163">-1.8</cx:pt>
          <cx:pt idx="1164">-2</cx:pt>
          <cx:pt idx="1165">-2</cx:pt>
          <cx:pt idx="1166">-2</cx:pt>
          <cx:pt idx="1167">-2</cx:pt>
          <cx:pt idx="1168">-2</cx:pt>
          <cx:pt idx="1169">-2</cx:pt>
          <cx:pt idx="1170">-2</cx:pt>
          <cx:pt idx="1171">-2</cx:pt>
          <cx:pt idx="1172">-2</cx:pt>
          <cx:pt idx="1173">-2</cx:pt>
          <cx:pt idx="1174">-2</cx:pt>
          <cx:pt idx="1175">-2</cx:pt>
          <cx:pt idx="1176">-2</cx:pt>
          <cx:pt idx="1177">-2</cx:pt>
          <cx:pt idx="1178">-2</cx:pt>
          <cx:pt idx="1179">-2</cx:pt>
          <cx:pt idx="1180">-2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sz="3600" dirty="0"/>
              <a:t>Average Sentiment Score </a:t>
            </a:r>
          </a:p>
        </cx:rich>
      </cx:tx>
    </cx:title>
    <cx:plotArea>
      <cx:plotAreaRegion>
        <cx:series layoutId="clusteredColumn" uniqueId="{D02074ED-EB9B-4942-8D3B-6C701B20DD51}" formatIdx="0">
          <cx:tx>
            <cx:txData>
              <cx:f>tweets!$B$1</cx:f>
              <cx:v>Avg</cx:v>
            </cx:txData>
          </cx:tx>
          <cx:dataPt idx="0">
            <cx:spPr>
              <a:solidFill>
                <a:schemeClr val="accent2"/>
              </a:solidFill>
            </cx:spPr>
          </cx:dataPt>
          <cx:dataPt idx="1">
            <cx:spPr>
              <a:solidFill>
                <a:schemeClr val="accent2">
                  <a:lumMod val="60000"/>
                  <a:lumOff val="40000"/>
                </a:schemeClr>
              </a:solidFill>
            </cx:spPr>
          </cx:dataPt>
          <cx:dataPt idx="2">
            <cx:spPr>
              <a:solidFill>
                <a:schemeClr val="bg2">
                  <a:lumMod val="75000"/>
                </a:schemeClr>
              </a:solidFill>
            </cx:spPr>
          </cx:dataPt>
          <cx:dataPt idx="3">
            <cx:spPr>
              <a:solidFill>
                <a:schemeClr val="accent6">
                  <a:lumMod val="40000"/>
                  <a:lumOff val="60000"/>
                </a:schemeClr>
              </a:solidFill>
            </cx:spPr>
          </cx:dataPt>
          <cx:dataPt idx="4">
            <cx:spPr>
              <a:solidFill>
                <a:schemeClr val="accent6">
                  <a:lumMod val="60000"/>
                  <a:lumOff val="40000"/>
                </a:schemeClr>
              </a:solidFill>
            </cx:spPr>
          </cx:dataPt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@" sourceLinked="0"/>
        <cx:txPr>
          <a:bodyPr spcFirstLastPara="1" vertOverflow="ellipsis" wrap="square" lIns="0" tIns="0" rIns="0" bIns="0" anchor="ctr" anchorCtr="1"/>
          <a:lstStyle/>
          <a:p>
            <a:pPr>
              <a:defRPr sz="1800"/>
            </a:pPr>
            <a:endParaRPr lang="en-US" sz="1800"/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400"/>
            </a:pPr>
            <a:endParaRPr lang="en-US" sz="1400"/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2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76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6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6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3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5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28BA-98AD-4AFA-80D4-08F55E6E574F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2274" y="1831987"/>
            <a:ext cx="96522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Fans vs. Haters: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8010" y="3535511"/>
            <a:ext cx="917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 Brief Text Analysis on tweets about Apple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41101" y="5234398"/>
            <a:ext cx="1997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1"/>
                </a:solidFill>
              </a:rPr>
              <a:t>Shuheng</a:t>
            </a:r>
            <a:r>
              <a:rPr lang="en-US" altLang="zh-CN" sz="3200" dirty="0" smtClean="0">
                <a:solidFill>
                  <a:schemeClr val="accent1"/>
                </a:solidFill>
              </a:rPr>
              <a:t> Li</a:t>
            </a:r>
          </a:p>
          <a:p>
            <a:r>
              <a:rPr lang="en-US" altLang="zh-CN" sz="3200" dirty="0" smtClean="0">
                <a:solidFill>
                  <a:schemeClr val="accent1"/>
                </a:solidFill>
              </a:rPr>
              <a:t>Xinyi Liu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2734" r="9228" b="3761"/>
          <a:stretch/>
        </p:blipFill>
        <p:spPr>
          <a:xfrm>
            <a:off x="6394745" y="1380064"/>
            <a:ext cx="5413732" cy="5238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17976" r="6812" b="11869"/>
          <a:stretch/>
        </p:blipFill>
        <p:spPr>
          <a:xfrm>
            <a:off x="242224" y="2034071"/>
            <a:ext cx="6152521" cy="39301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Visualization – Most Frequent words</a:t>
            </a:r>
          </a:p>
        </p:txBody>
      </p:sp>
    </p:spTree>
    <p:extLst>
      <p:ext uri="{BB962C8B-B14F-4D97-AF65-F5344CB8AC3E}">
        <p14:creationId xmlns:p14="http://schemas.microsoft.com/office/powerpoint/2010/main" val="21472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smtClean="0"/>
              <a:t>words by sentiment - Positive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17327" r="6531" b="12949"/>
          <a:stretch/>
        </p:blipFill>
        <p:spPr>
          <a:xfrm>
            <a:off x="272503" y="1992301"/>
            <a:ext cx="6158576" cy="390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1382" r="16195" b="10896"/>
          <a:stretch/>
        </p:blipFill>
        <p:spPr>
          <a:xfrm>
            <a:off x="6431079" y="1548286"/>
            <a:ext cx="5147284" cy="47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smtClean="0"/>
              <a:t>words by sentiment - Negative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6832" r="6255" b="10418"/>
          <a:stretch/>
        </p:blipFill>
        <p:spPr>
          <a:xfrm>
            <a:off x="333060" y="1922618"/>
            <a:ext cx="6146464" cy="4075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7816" r="10028" b="8517"/>
          <a:stretch/>
        </p:blipFill>
        <p:spPr>
          <a:xfrm>
            <a:off x="6479524" y="1616809"/>
            <a:ext cx="5098840" cy="46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smtClean="0"/>
              <a:t>words by sentiment - Neutral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0" t="18300" r="6439" b="10895"/>
          <a:stretch/>
        </p:blipFill>
        <p:spPr>
          <a:xfrm>
            <a:off x="248282" y="1977118"/>
            <a:ext cx="6267576" cy="3966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t="10518" r="12974" b="8949"/>
          <a:stretch/>
        </p:blipFill>
        <p:spPr>
          <a:xfrm>
            <a:off x="6515858" y="1704616"/>
            <a:ext cx="4959560" cy="45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ttp://cdn.osxdaily.com/wp-content/uploads/2010/10/giant-apple-logo-b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23" y="1363181"/>
            <a:ext cx="3238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5985648" y="2570349"/>
            <a:ext cx="4496994" cy="1776664"/>
          </a:xfrm>
          <a:prstGeom prst="wedgeRoundRectCallout">
            <a:avLst>
              <a:gd name="adj1" fmla="val -68898"/>
              <a:gd name="adj2" fmla="val -4066"/>
              <a:gd name="adj3" fmla="val 16667"/>
            </a:avLst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Shut up and give me your $$$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13369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71"/>
          <p:cNvSpPr/>
          <p:nvPr/>
        </p:nvSpPr>
        <p:spPr>
          <a:xfrm>
            <a:off x="3087035" y="1469276"/>
            <a:ext cx="7208790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2800" dirty="0" err="1" smtClean="0">
                <a:latin typeface="Arial Bold"/>
                <a:ea typeface="Arial"/>
                <a:cs typeface="Arial Bold"/>
                <a:sym typeface="Arial Bold"/>
              </a:rPr>
              <a:t>SuperSteveJobsFan</a:t>
            </a:r>
            <a:r>
              <a:rPr sz="2400" dirty="0" err="1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 dirty="0" err="1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luoyonghao</a:t>
            </a:r>
            <a:r>
              <a:rPr lang="en-US" sz="2400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3m</a:t>
            </a:r>
            <a:endParaRPr sz="2400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to say, Apple has by far the best customer care service I have ever received! </a:t>
            </a:r>
            <a:r>
              <a:rPr lang="en-US" sz="2800" dirty="0">
                <a:solidFill>
                  <a:srgbClr val="31859C"/>
                </a:solidFill>
                <a:latin typeface="Arial"/>
                <a:ea typeface="Arial"/>
                <a:cs typeface="Arial"/>
              </a:rPr>
              <a:t>@Apple @</a:t>
            </a:r>
            <a:r>
              <a:rPr lang="en-US" sz="2800" dirty="0" err="1">
                <a:solidFill>
                  <a:srgbClr val="31859C"/>
                </a:solidFill>
                <a:latin typeface="Arial"/>
                <a:ea typeface="Arial"/>
                <a:cs typeface="Arial"/>
              </a:rPr>
              <a:t>AppStore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81"/>
          <p:cNvSpPr/>
          <p:nvPr/>
        </p:nvSpPr>
        <p:spPr>
          <a:xfrm>
            <a:off x="3135480" y="4173167"/>
            <a:ext cx="7179053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2800" dirty="0" err="1" smtClean="0">
                <a:latin typeface="Arial Bold"/>
                <a:ea typeface="Arial Bold"/>
                <a:cs typeface="Arial Bold"/>
                <a:sym typeface="Arial Bold"/>
              </a:rPr>
              <a:t>CNDotaBestDota</a:t>
            </a:r>
            <a:r>
              <a:rPr sz="2800" dirty="0" smtClean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xiaomiboy</a:t>
            </a:r>
            <a:r>
              <a:rPr lang="en-US" sz="2400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·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2d</a:t>
            </a:r>
            <a:endParaRPr sz="2400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you guys are cheep little freaks and I hope u get testicular cancer and loose a nut @apple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85"/>
          <p:cNvSpPr/>
          <p:nvPr/>
        </p:nvSpPr>
        <p:spPr>
          <a:xfrm>
            <a:off x="1423924" y="3906891"/>
            <a:ext cx="9162693" cy="0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35" y="3252743"/>
            <a:ext cx="4670383" cy="4633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81" y="5578509"/>
            <a:ext cx="4702016" cy="524185"/>
          </a:xfrm>
          <a:prstGeom prst="rect">
            <a:avLst/>
          </a:prstGeom>
        </p:spPr>
      </p:pic>
      <p:pic>
        <p:nvPicPr>
          <p:cNvPr id="28" name="Picture 4" descr="https://metrouk2.files.wordpress.com/2015/01/angry-face-emoj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8631" r="9172" b="8631"/>
          <a:stretch/>
        </p:blipFill>
        <p:spPr bwMode="auto">
          <a:xfrm>
            <a:off x="1543659" y="4173167"/>
            <a:ext cx="1459932" cy="1469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static.independent.co.uk/s3fs-public/thumbnails/image/2015/02/05/10/Heart-eyes-emoji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4" t="7965" r="18311" b="9268"/>
          <a:stretch/>
        </p:blipFill>
        <p:spPr bwMode="auto">
          <a:xfrm>
            <a:off x="1543659" y="1469276"/>
            <a:ext cx="1450226" cy="1469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76" y="2158258"/>
            <a:ext cx="2828846" cy="22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428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0039 -0.372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53576" y="2388541"/>
            <a:ext cx="665111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600" b="1" dirty="0" smtClean="0"/>
              <a:t>Sentiment Scoring</a:t>
            </a:r>
          </a:p>
          <a:p>
            <a:r>
              <a:rPr lang="en-US" altLang="zh-CN" sz="6600" b="1" dirty="0" smtClean="0"/>
              <a:t>And Data Cleaning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98514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Human-labeled Sentiment score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174110905"/>
                  </p:ext>
                </p:extLst>
              </p:nvPr>
            </p:nvGraphicFramePr>
            <p:xfrm>
              <a:off x="432473" y="1898757"/>
              <a:ext cx="7042486" cy="42110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473" y="1898757"/>
                <a:ext cx="7042486" cy="421105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7888"/>
              </p:ext>
            </p:extLst>
          </p:nvPr>
        </p:nvGraphicFramePr>
        <p:xfrm>
          <a:off x="7909864" y="2607266"/>
          <a:ext cx="3895026" cy="2101265"/>
        </p:xfrm>
        <a:graphic>
          <a:graphicData uri="http://schemas.openxmlformats.org/drawingml/2006/table">
            <a:tbl>
              <a:tblPr/>
              <a:tblGrid>
                <a:gridCol w="1493581">
                  <a:extLst>
                    <a:ext uri="{9D8B030D-6E8A-4147-A177-3AD203B41FA5}">
                      <a16:colId xmlns:a16="http://schemas.microsoft.com/office/drawing/2014/main" val="2366479967"/>
                    </a:ext>
                  </a:extLst>
                </a:gridCol>
                <a:gridCol w="2401445">
                  <a:extLst>
                    <a:ext uri="{9D8B030D-6E8A-4147-A177-3AD203B41FA5}">
                      <a16:colId xmlns:a16="http://schemas.microsoft.com/office/drawing/2014/main" val="1545286697"/>
                    </a:ext>
                  </a:extLst>
                </a:gridCol>
              </a:tblGrid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~</a:t>
                      </a:r>
                      <a:r>
                        <a:rPr lang="en-US" sz="2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-1.2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Strongly Negative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902760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 ~ -0.4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114679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  <a:r>
                        <a:rPr lang="en-US" sz="2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~ 0.4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80320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  <a:r>
                        <a:rPr lang="en-US" sz="2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~ 1.2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683805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 ~ 2.0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Strongly Positive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36574"/>
                  </a:ext>
                </a:extLst>
              </a:tr>
            </a:tbl>
          </a:graphicData>
        </a:graphic>
      </p:graphicFrame>
      <p:pic>
        <p:nvPicPr>
          <p:cNvPr id="2050" name="Picture 2" descr="Mechanical Tu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64" y="6036568"/>
            <a:ext cx="4110826" cy="66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966391"/>
            <a:ext cx="901065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3416447"/>
            <a:ext cx="7810500" cy="27622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8415" y="193737"/>
            <a:ext cx="10515600" cy="1325563"/>
          </a:xfrm>
        </p:spPr>
        <p:txBody>
          <a:bodyPr/>
          <a:lstStyle/>
          <a:p>
            <a:r>
              <a:rPr lang="en-US" dirty="0" smtClean="0"/>
              <a:t>Read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7" y="1102503"/>
            <a:ext cx="11439525" cy="4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347" y="1538130"/>
            <a:ext cx="11439524" cy="565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have to say, Apple has by far the best customer care service I have ever received! @Apple @</a:t>
            </a:r>
            <a:r>
              <a:rPr lang="en-US" sz="2000" dirty="0" err="1"/>
              <a:t>AppStore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8346" y="2538821"/>
            <a:ext cx="11439524" cy="538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 have to say, apple has by far the best customer care service i have ever received! @apple @appstore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8344" y="3489304"/>
            <a:ext cx="11439526" cy="5510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 have to say apple has by far the best customer care service i have ever received apple appstore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8345" y="4452529"/>
            <a:ext cx="11439526" cy="555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 say    far  best customer care service   ever received  appstore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8345" y="5415753"/>
            <a:ext cx="11439526" cy="5490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 say    far  best custom care servic   ever receiv  appstor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3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48178" y="2267428"/>
            <a:ext cx="832247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600" b="1" dirty="0" smtClean="0"/>
              <a:t>Document Term Matrix</a:t>
            </a:r>
          </a:p>
          <a:p>
            <a:r>
              <a:rPr lang="en-US" altLang="zh-CN" sz="6600" b="1" dirty="0" smtClean="0"/>
              <a:t>Using Bag-of-Words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595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57" y="2641127"/>
            <a:ext cx="5842294" cy="37468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57" y="2709437"/>
            <a:ext cx="5842294" cy="3610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042" y="1421560"/>
            <a:ext cx="5191125" cy="9144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7920" y="1868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91" y="1421560"/>
            <a:ext cx="6219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231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Arial</vt:lpstr>
      <vt:lpstr>Arial Bold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Human-labeled Sentiment score</vt:lpstr>
      <vt:lpstr>Read data</vt:lpstr>
      <vt:lpstr>PowerPoint Presentation</vt:lpstr>
      <vt:lpstr>PowerPoint Presentation</vt:lpstr>
      <vt:lpstr>Tokenization</vt:lpstr>
      <vt:lpstr>PowerPoint Presentation</vt:lpstr>
      <vt:lpstr>Most Frequent words by sentiment - Positive</vt:lpstr>
      <vt:lpstr>Most Frequent words by sentiment - Negative</vt:lpstr>
      <vt:lpstr>Most Frequent words by sentiment - Neutral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LIU</dc:creator>
  <cp:lastModifiedBy>XINYI LIU</cp:lastModifiedBy>
  <cp:revision>28</cp:revision>
  <dcterms:created xsi:type="dcterms:W3CDTF">2016-02-02T01:53:02Z</dcterms:created>
  <dcterms:modified xsi:type="dcterms:W3CDTF">2016-02-02T19:14:42Z</dcterms:modified>
</cp:coreProperties>
</file>