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 id="2147483675" r:id="rId2"/>
    <p:sldMasterId id="2147483719" r:id="rId3"/>
    <p:sldMasterId id="2147483717" r:id="rId4"/>
    <p:sldMasterId id="2147483680" r:id="rId5"/>
    <p:sldMasterId id="2147483684" r:id="rId6"/>
    <p:sldMasterId id="2147483691" r:id="rId7"/>
    <p:sldMasterId id="2147483693" r:id="rId8"/>
    <p:sldMasterId id="2147483762" r:id="rId9"/>
  </p:sldMasterIdLst>
  <p:notesMasterIdLst>
    <p:notesMasterId r:id="rId29"/>
  </p:notesMasterIdLst>
  <p:handoutMasterIdLst>
    <p:handoutMasterId r:id="rId30"/>
  </p:handoutMasterIdLst>
  <p:sldIdLst>
    <p:sldId id="369" r:id="rId10"/>
    <p:sldId id="370" r:id="rId11"/>
    <p:sldId id="316" r:id="rId12"/>
    <p:sldId id="343" r:id="rId13"/>
    <p:sldId id="371" r:id="rId14"/>
    <p:sldId id="349" r:id="rId15"/>
    <p:sldId id="373" r:id="rId16"/>
    <p:sldId id="355" r:id="rId17"/>
    <p:sldId id="374" r:id="rId18"/>
    <p:sldId id="378" r:id="rId19"/>
    <p:sldId id="377" r:id="rId20"/>
    <p:sldId id="385" r:id="rId21"/>
    <p:sldId id="376" r:id="rId22"/>
    <p:sldId id="380" r:id="rId23"/>
    <p:sldId id="381" r:id="rId24"/>
    <p:sldId id="382" r:id="rId25"/>
    <p:sldId id="383" r:id="rId26"/>
    <p:sldId id="384" r:id="rId27"/>
    <p:sldId id="262" r:id="rId2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8FC3932-FF09-9F49-9234-C5D85402C7A8}">
          <p14:sldIdLst>
            <p14:sldId id="369"/>
            <p14:sldId id="370"/>
            <p14:sldId id="316"/>
            <p14:sldId id="343"/>
            <p14:sldId id="371"/>
            <p14:sldId id="349"/>
            <p14:sldId id="373"/>
            <p14:sldId id="355"/>
            <p14:sldId id="374"/>
            <p14:sldId id="378"/>
            <p14:sldId id="377"/>
            <p14:sldId id="385"/>
            <p14:sldId id="376"/>
            <p14:sldId id="380"/>
            <p14:sldId id="381"/>
            <p14:sldId id="382"/>
            <p14:sldId id="383"/>
            <p14:sldId id="384"/>
            <p14:sldId id="262"/>
          </p14:sldIdLst>
        </p14:section>
      </p14:sectionLst>
    </p:ext>
    <p:ext uri="{EFAFB233-063F-42B5-8137-9DF3F51BA10A}">
      <p15:sldGuideLst xmlns="" xmlns:p15="http://schemas.microsoft.com/office/powerpoint/2012/main">
        <p15:guide id="1" orient="horz" pos="3413">
          <p15:clr>
            <a:srgbClr val="A4A3A4"/>
          </p15:clr>
        </p15:guide>
        <p15:guide id="2" pos="5487">
          <p15:clr>
            <a:srgbClr val="A4A3A4"/>
          </p15:clr>
        </p15:guide>
        <p15:guide id="3" orient="horz" pos="85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00000"/>
    <a:srgbClr val="5C6F7C"/>
    <a:srgbClr val="003767"/>
    <a:srgbClr val="FF0000"/>
    <a:srgbClr val="3366FF"/>
    <a:srgbClr val="D9D9D9"/>
    <a:srgbClr val="27FFF5"/>
    <a:srgbClr val="0028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8224" autoAdjust="0"/>
  </p:normalViewPr>
  <p:slideViewPr>
    <p:cSldViewPr snapToGrid="0" snapToObjects="1">
      <p:cViewPr>
        <p:scale>
          <a:sx n="75" d="100"/>
          <a:sy n="75" d="100"/>
        </p:scale>
        <p:origin x="-1500" y="-72"/>
      </p:cViewPr>
      <p:guideLst>
        <p:guide orient="horz" pos="3413"/>
        <p:guide orient="horz" pos="855"/>
        <p:guide pos="5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4613" d="125000"/>
        <a:sy n="74613" d="125000"/>
      </p:scale>
      <p:origin x="0" y="0"/>
    </p:cViewPr>
  </p:sorterViewPr>
  <p:notesViewPr>
    <p:cSldViewPr snapToGrid="0" snapToObjects="1" showGuides="1">
      <p:cViewPr varScale="1">
        <p:scale>
          <a:sx n="86" d="100"/>
          <a:sy n="86" d="100"/>
        </p:scale>
        <p:origin x="-367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46716-D889-3B4C-805B-F1243D871778}" type="datetimeFigureOut">
              <a:rPr lang="es-ES" smtClean="0"/>
              <a:t>18/07/2016</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466E98-378B-EC45-A42B-DDEDB8204B79}" type="slidenum">
              <a:rPr lang="es-ES" smtClean="0"/>
              <a:t>‹Nº›</a:t>
            </a:fld>
            <a:endParaRPr lang="es-ES"/>
          </a:p>
        </p:txBody>
      </p:sp>
    </p:spTree>
    <p:extLst>
      <p:ext uri="{BB962C8B-B14F-4D97-AF65-F5344CB8AC3E}">
        <p14:creationId xmlns:p14="http://schemas.microsoft.com/office/powerpoint/2010/main" val="56613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680690-999A-4142-A312-551D15DBE257}" type="datetimeFigureOut">
              <a:rPr lang="es-ES" smtClean="0"/>
              <a:t>18/07/2016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FC8A3-0CAF-1E45-9C6B-E1D96FE61B2C}" type="slidenum">
              <a:rPr lang="es-ES" smtClean="0"/>
              <a:t>‹Nº›</a:t>
            </a:fld>
            <a:endParaRPr lang="es-ES"/>
          </a:p>
        </p:txBody>
      </p:sp>
    </p:spTree>
    <p:extLst>
      <p:ext uri="{BB962C8B-B14F-4D97-AF65-F5344CB8AC3E}">
        <p14:creationId xmlns:p14="http://schemas.microsoft.com/office/powerpoint/2010/main" val="2941625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45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guide Slide 03">
    <p:spTree>
      <p:nvGrpSpPr>
        <p:cNvPr id="1" name=""/>
        <p:cNvGrpSpPr/>
        <p:nvPr/>
      </p:nvGrpSpPr>
      <p:grpSpPr>
        <a:xfrm>
          <a:off x="0" y="0"/>
          <a:ext cx="0" cy="0"/>
          <a:chOff x="0" y="0"/>
          <a:chExt cx="0" cy="0"/>
        </a:xfrm>
      </p:grpSpPr>
      <p:cxnSp>
        <p:nvCxnSpPr>
          <p:cNvPr id="3" name="Conector recto 7"/>
          <p:cNvCxnSpPr/>
          <p:nvPr userDrawn="1"/>
        </p:nvCxnSpPr>
        <p:spPr>
          <a:xfrm>
            <a:off x="177273" y="6337600"/>
            <a:ext cx="8611129" cy="0"/>
          </a:xfrm>
          <a:prstGeom prst="line">
            <a:avLst/>
          </a:prstGeom>
          <a:ln w="28575" cmpd="sng">
            <a:solidFill>
              <a:schemeClr val="tx1"/>
            </a:solidFill>
          </a:ln>
        </p:spPr>
        <p:style>
          <a:lnRef idx="1">
            <a:schemeClr val="dk1"/>
          </a:lnRef>
          <a:fillRef idx="0">
            <a:schemeClr val="dk1"/>
          </a:fillRef>
          <a:effectRef idx="0">
            <a:schemeClr val="dk1"/>
          </a:effectRef>
          <a:fontRef idx="minor">
            <a:schemeClr val="tx1"/>
          </a:fontRef>
        </p:style>
      </p:cxnSp>
      <p:sp>
        <p:nvSpPr>
          <p:cNvPr id="4" name="Marcador de texto 4"/>
          <p:cNvSpPr>
            <a:spLocks noGrp="1"/>
          </p:cNvSpPr>
          <p:nvPr>
            <p:ph type="body" sz="quarter" idx="13" hasCustomPrompt="1"/>
          </p:nvPr>
        </p:nvSpPr>
        <p:spPr>
          <a:xfrm>
            <a:off x="177796" y="5774572"/>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5" name="Marcador de texto 12"/>
          <p:cNvSpPr>
            <a:spLocks noGrp="1"/>
          </p:cNvSpPr>
          <p:nvPr>
            <p:ph type="body" sz="quarter" idx="14" hasCustomPrompt="1"/>
          </p:nvPr>
        </p:nvSpPr>
        <p:spPr>
          <a:xfrm>
            <a:off x="177796" y="6032811"/>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6" name="Marcador de texto 14"/>
          <p:cNvSpPr>
            <a:spLocks noGrp="1"/>
          </p:cNvSpPr>
          <p:nvPr>
            <p:ph type="body" sz="quarter" idx="15" hasCustomPrompt="1"/>
          </p:nvPr>
        </p:nvSpPr>
        <p:spPr>
          <a:xfrm>
            <a:off x="177796" y="6350301"/>
            <a:ext cx="8610605" cy="241000"/>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90693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guide Slide Separador">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636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aseline="0">
                <a:solidFill>
                  <a:srgbClr val="5C6F7C"/>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lvl="0"/>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9549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228600" marR="0" indent="-228600" algn="l" defTabSz="457200" rtl="0" eaLnBrk="1" fontAlgn="auto" latinLnBrk="0" hangingPunct="1">
              <a:lnSpc>
                <a:spcPct val="80000"/>
              </a:lnSpc>
              <a:spcBef>
                <a:spcPct val="20000"/>
              </a:spcBef>
              <a:spcAft>
                <a:spcPts val="0"/>
              </a:spcAft>
              <a:buClr>
                <a:schemeClr val="tx1"/>
              </a:buClr>
              <a:buSzTx/>
              <a:buFont typeface="+mj-lt"/>
              <a:buAutoNum type="arabicParenR"/>
              <a:tabLst/>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9153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guide Indice">
    <p:spTree>
      <p:nvGrpSpPr>
        <p:cNvPr id="1" name=""/>
        <p:cNvGrpSpPr/>
        <p:nvPr/>
      </p:nvGrpSpPr>
      <p:grpSpPr>
        <a:xfrm>
          <a:off x="0" y="0"/>
          <a:ext cx="0" cy="0"/>
          <a:chOff x="0" y="0"/>
          <a:chExt cx="0" cy="0"/>
        </a:xfrm>
      </p:grpSpPr>
      <p:sp>
        <p:nvSpPr>
          <p:cNvPr id="29" name="Marcador de texto 4"/>
          <p:cNvSpPr>
            <a:spLocks noGrp="1"/>
          </p:cNvSpPr>
          <p:nvPr>
            <p:ph type="body" sz="quarter" idx="15" hasCustomPrompt="1"/>
          </p:nvPr>
        </p:nvSpPr>
        <p:spPr>
          <a:xfrm>
            <a:off x="1507068" y="1815190"/>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0" name="Marcador de texto 12"/>
          <p:cNvSpPr>
            <a:spLocks noGrp="1"/>
          </p:cNvSpPr>
          <p:nvPr>
            <p:ph type="body" sz="quarter" idx="16" hasCustomPrompt="1"/>
          </p:nvPr>
        </p:nvSpPr>
        <p:spPr>
          <a:xfrm>
            <a:off x="1507068" y="2073428"/>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1" name="Conector recto 30"/>
          <p:cNvCxnSpPr/>
          <p:nvPr userDrawn="1"/>
        </p:nvCxnSpPr>
        <p:spPr>
          <a:xfrm>
            <a:off x="1591736" y="2107637"/>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3" name="Marcador de texto 4"/>
          <p:cNvSpPr>
            <a:spLocks noGrp="1"/>
          </p:cNvSpPr>
          <p:nvPr>
            <p:ph type="body" sz="quarter" idx="17" hasCustomPrompt="1"/>
          </p:nvPr>
        </p:nvSpPr>
        <p:spPr>
          <a:xfrm>
            <a:off x="1507068" y="25687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4" name="Marcador de texto 12"/>
          <p:cNvSpPr>
            <a:spLocks noGrp="1"/>
          </p:cNvSpPr>
          <p:nvPr>
            <p:ph type="body" sz="quarter" idx="18" hasCustomPrompt="1"/>
          </p:nvPr>
        </p:nvSpPr>
        <p:spPr>
          <a:xfrm>
            <a:off x="1507068" y="28269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5" name="Conector recto 34"/>
          <p:cNvCxnSpPr/>
          <p:nvPr userDrawn="1"/>
        </p:nvCxnSpPr>
        <p:spPr>
          <a:xfrm>
            <a:off x="1591736" y="286117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7" name="Marcador de texto 4"/>
          <p:cNvSpPr>
            <a:spLocks noGrp="1"/>
          </p:cNvSpPr>
          <p:nvPr>
            <p:ph type="body" sz="quarter" idx="19" hasCustomPrompt="1"/>
          </p:nvPr>
        </p:nvSpPr>
        <p:spPr>
          <a:xfrm>
            <a:off x="1507068" y="3322256"/>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8" name="Marcador de texto 12"/>
          <p:cNvSpPr>
            <a:spLocks noGrp="1"/>
          </p:cNvSpPr>
          <p:nvPr>
            <p:ph type="body" sz="quarter" idx="20" hasCustomPrompt="1"/>
          </p:nvPr>
        </p:nvSpPr>
        <p:spPr>
          <a:xfrm>
            <a:off x="1507068" y="358049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9" name="Conector recto 38"/>
          <p:cNvCxnSpPr/>
          <p:nvPr userDrawn="1"/>
        </p:nvCxnSpPr>
        <p:spPr>
          <a:xfrm>
            <a:off x="1591736" y="3614704"/>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40" name="Imagen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3405626"/>
            <a:ext cx="418154" cy="418155"/>
          </a:xfrm>
          <a:prstGeom prst="rect">
            <a:avLst/>
          </a:prstGeom>
        </p:spPr>
      </p:pic>
      <p:sp>
        <p:nvSpPr>
          <p:cNvPr id="41" name="Marcador de texto 4"/>
          <p:cNvSpPr>
            <a:spLocks noGrp="1"/>
          </p:cNvSpPr>
          <p:nvPr>
            <p:ph type="body" sz="quarter" idx="21" hasCustomPrompt="1"/>
          </p:nvPr>
        </p:nvSpPr>
        <p:spPr>
          <a:xfrm>
            <a:off x="1507068" y="4075791"/>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2" name="Marcador de texto 12"/>
          <p:cNvSpPr>
            <a:spLocks noGrp="1"/>
          </p:cNvSpPr>
          <p:nvPr>
            <p:ph type="body" sz="quarter" idx="22" hasCustomPrompt="1"/>
          </p:nvPr>
        </p:nvSpPr>
        <p:spPr>
          <a:xfrm>
            <a:off x="1507068" y="4334029"/>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3" name="Conector recto 42"/>
          <p:cNvCxnSpPr/>
          <p:nvPr userDrawn="1"/>
        </p:nvCxnSpPr>
        <p:spPr>
          <a:xfrm>
            <a:off x="1591736" y="4368239"/>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45" name="Marcador de texto 4"/>
          <p:cNvSpPr>
            <a:spLocks noGrp="1"/>
          </p:cNvSpPr>
          <p:nvPr>
            <p:ph type="body" sz="quarter" idx="23" hasCustomPrompt="1"/>
          </p:nvPr>
        </p:nvSpPr>
        <p:spPr>
          <a:xfrm>
            <a:off x="1507068" y="48293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6" name="Marcador de texto 12"/>
          <p:cNvSpPr>
            <a:spLocks noGrp="1"/>
          </p:cNvSpPr>
          <p:nvPr>
            <p:ph type="body" sz="quarter" idx="24" hasCustomPrompt="1"/>
          </p:nvPr>
        </p:nvSpPr>
        <p:spPr>
          <a:xfrm>
            <a:off x="1507068" y="50875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7" name="Conector recto 46"/>
          <p:cNvCxnSpPr/>
          <p:nvPr userDrawn="1"/>
        </p:nvCxnSpPr>
        <p:spPr>
          <a:xfrm>
            <a:off x="1591736" y="512177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274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guide Separador 02">
    <p:spTree>
      <p:nvGrpSpPr>
        <p:cNvPr id="1" name=""/>
        <p:cNvGrpSpPr/>
        <p:nvPr/>
      </p:nvGrpSpPr>
      <p:grpSpPr>
        <a:xfrm>
          <a:off x="0" y="0"/>
          <a:ext cx="0" cy="0"/>
          <a:chOff x="0" y="0"/>
          <a:chExt cx="0" cy="0"/>
        </a:xfrm>
      </p:grpSpPr>
      <p:sp>
        <p:nvSpPr>
          <p:cNvPr id="7" name="Marcador de texto 4"/>
          <p:cNvSpPr>
            <a:spLocks noGrp="1"/>
          </p:cNvSpPr>
          <p:nvPr>
            <p:ph type="body" sz="quarter" idx="16" hasCustomPrompt="1"/>
          </p:nvPr>
        </p:nvSpPr>
        <p:spPr>
          <a:xfrm>
            <a:off x="1507068" y="1832118"/>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7" hasCustomPrompt="1"/>
          </p:nvPr>
        </p:nvSpPr>
        <p:spPr>
          <a:xfrm>
            <a:off x="1507068" y="2090356"/>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8" hasCustomPrompt="1"/>
          </p:nvPr>
        </p:nvSpPr>
        <p:spPr>
          <a:xfrm>
            <a:off x="1507067" y="240784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9"/>
          <p:cNvCxnSpPr/>
          <p:nvPr userDrawn="1"/>
        </p:nvCxnSpPr>
        <p:spPr>
          <a:xfrm>
            <a:off x="1591736" y="239545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12" name="Marcador de texto 4"/>
          <p:cNvSpPr>
            <a:spLocks noGrp="1"/>
          </p:cNvSpPr>
          <p:nvPr>
            <p:ph type="body" sz="quarter" idx="19" hasCustomPrompt="1"/>
          </p:nvPr>
        </p:nvSpPr>
        <p:spPr>
          <a:xfrm>
            <a:off x="1507068" y="28227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p:ph type="body" sz="quarter" idx="20" hasCustomPrompt="1"/>
          </p:nvPr>
        </p:nvSpPr>
        <p:spPr>
          <a:xfrm>
            <a:off x="1507068" y="3080957"/>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21" hasCustomPrompt="1"/>
          </p:nvPr>
        </p:nvSpPr>
        <p:spPr>
          <a:xfrm>
            <a:off x="1507067" y="3398447"/>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4"/>
          <p:cNvCxnSpPr/>
          <p:nvPr userDrawn="1"/>
        </p:nvCxnSpPr>
        <p:spPr>
          <a:xfrm>
            <a:off x="1591736" y="338605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0" name="Marcador de texto 4"/>
          <p:cNvSpPr>
            <a:spLocks noGrp="1"/>
          </p:cNvSpPr>
          <p:nvPr>
            <p:ph type="body" sz="quarter" idx="22"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1" name="Marcador de texto 12"/>
          <p:cNvSpPr>
            <a:spLocks noGrp="1"/>
          </p:cNvSpPr>
          <p:nvPr>
            <p:ph type="body" sz="quarter" idx="23"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2" name="Marcador de texto 14"/>
          <p:cNvSpPr>
            <a:spLocks noGrp="1"/>
          </p:cNvSpPr>
          <p:nvPr>
            <p:ph type="body" sz="quarter" idx="24"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3" name="Conector recto 22"/>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4" name="Marcador de texto 4"/>
          <p:cNvSpPr>
            <a:spLocks noGrp="1"/>
          </p:cNvSpPr>
          <p:nvPr>
            <p:ph type="body" sz="quarter" idx="25" hasCustomPrompt="1"/>
          </p:nvPr>
        </p:nvSpPr>
        <p:spPr>
          <a:xfrm>
            <a:off x="1507068" y="481570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5" name="Marcador de texto 12"/>
          <p:cNvSpPr>
            <a:spLocks noGrp="1"/>
          </p:cNvSpPr>
          <p:nvPr>
            <p:ph type="body" sz="quarter" idx="26" hasCustomPrompt="1"/>
          </p:nvPr>
        </p:nvSpPr>
        <p:spPr>
          <a:xfrm>
            <a:off x="1507068" y="507394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6" name="Marcador de texto 14"/>
          <p:cNvSpPr>
            <a:spLocks noGrp="1"/>
          </p:cNvSpPr>
          <p:nvPr>
            <p:ph type="body" sz="quarter" idx="27" hasCustomPrompt="1"/>
          </p:nvPr>
        </p:nvSpPr>
        <p:spPr>
          <a:xfrm>
            <a:off x="1507067" y="539143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7" name="Conector recto 26"/>
          <p:cNvCxnSpPr/>
          <p:nvPr userDrawn="1"/>
        </p:nvCxnSpPr>
        <p:spPr>
          <a:xfrm>
            <a:off x="1591736" y="5379040"/>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8" name="Imagen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1882237"/>
            <a:ext cx="418154" cy="418155"/>
          </a:xfrm>
          <a:prstGeom prst="rect">
            <a:avLst/>
          </a:prstGeom>
        </p:spPr>
      </p:pic>
    </p:spTree>
    <p:extLst>
      <p:ext uri="{BB962C8B-B14F-4D97-AF65-F5344CB8AC3E}">
        <p14:creationId xmlns:p14="http://schemas.microsoft.com/office/powerpoint/2010/main" val="1854682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guide Slide aaaTitulo">
    <p:spTree>
      <p:nvGrpSpPr>
        <p:cNvPr id="1" name=""/>
        <p:cNvGrpSpPr/>
        <p:nvPr/>
      </p:nvGrpSpPr>
      <p:grpSpPr>
        <a:xfrm>
          <a:off x="0" y="0"/>
          <a:ext cx="0" cy="0"/>
          <a:chOff x="0" y="0"/>
          <a:chExt cx="0" cy="0"/>
        </a:xfrm>
      </p:grpSpPr>
      <p:sp>
        <p:nvSpPr>
          <p:cNvPr id="9"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0"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1"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2"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4044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guide Slide Bulets">
    <p:spTree>
      <p:nvGrpSpPr>
        <p:cNvPr id="1" name=""/>
        <p:cNvGrpSpPr/>
        <p:nvPr/>
      </p:nvGrpSpPr>
      <p:grpSpPr>
        <a:xfrm>
          <a:off x="0" y="0"/>
          <a:ext cx="0" cy="0"/>
          <a:chOff x="0" y="0"/>
          <a:chExt cx="0" cy="0"/>
        </a:xfrm>
      </p:grpSpPr>
      <p:sp>
        <p:nvSpPr>
          <p:cNvPr id="6" name="Marcador de texto 12"/>
          <p:cNvSpPr>
            <a:spLocks noGrp="1"/>
          </p:cNvSpPr>
          <p:nvPr>
            <p:ph type="body" sz="quarter" idx="16" hasCustomPrompt="1"/>
          </p:nvPr>
        </p:nvSpPr>
        <p:spPr>
          <a:xfrm>
            <a:off x="533395" y="2235206"/>
            <a:ext cx="8280404" cy="192425"/>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7" name="Oval 6"/>
          <p:cNvSpPr>
            <a:spLocks noChangeAspect="1"/>
          </p:cNvSpPr>
          <p:nvPr userDrawn="1"/>
        </p:nvSpPr>
        <p:spPr>
          <a:xfrm>
            <a:off x="203196" y="215096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8" name="Marcador de texto 12"/>
          <p:cNvSpPr>
            <a:spLocks noGrp="1"/>
          </p:cNvSpPr>
          <p:nvPr>
            <p:ph type="body" sz="quarter" idx="17" hasCustomPrompt="1"/>
          </p:nvPr>
        </p:nvSpPr>
        <p:spPr>
          <a:xfrm>
            <a:off x="533395" y="2858103"/>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9" name="Oval 8"/>
          <p:cNvSpPr>
            <a:spLocks noChangeAspect="1"/>
          </p:cNvSpPr>
          <p:nvPr userDrawn="1"/>
        </p:nvSpPr>
        <p:spPr>
          <a:xfrm>
            <a:off x="203196" y="2773865"/>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0" name="Marcador de texto 12"/>
          <p:cNvSpPr>
            <a:spLocks noGrp="1"/>
          </p:cNvSpPr>
          <p:nvPr>
            <p:ph type="body" sz="quarter" idx="18" hasCustomPrompt="1"/>
          </p:nvPr>
        </p:nvSpPr>
        <p:spPr>
          <a:xfrm>
            <a:off x="533395" y="3468897"/>
            <a:ext cx="8280404"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11" name="Oval 10"/>
          <p:cNvSpPr>
            <a:spLocks noChangeAspect="1"/>
          </p:cNvSpPr>
          <p:nvPr userDrawn="1"/>
        </p:nvSpPr>
        <p:spPr>
          <a:xfrm>
            <a:off x="203196" y="338465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2" name="Marcador de texto 12"/>
          <p:cNvSpPr>
            <a:spLocks noGrp="1"/>
          </p:cNvSpPr>
          <p:nvPr>
            <p:ph type="body" sz="quarter" idx="19" hasCustomPrompt="1"/>
          </p:nvPr>
        </p:nvSpPr>
        <p:spPr>
          <a:xfrm>
            <a:off x="533395" y="4081181"/>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3" name="Oval 12"/>
          <p:cNvSpPr>
            <a:spLocks noChangeAspect="1"/>
          </p:cNvSpPr>
          <p:nvPr userDrawn="1"/>
        </p:nvSpPr>
        <p:spPr>
          <a:xfrm>
            <a:off x="203196" y="3996942"/>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4" name="Marcador de texto 12"/>
          <p:cNvSpPr>
            <a:spLocks noGrp="1"/>
          </p:cNvSpPr>
          <p:nvPr>
            <p:ph type="body" sz="quarter" idx="20" hasCustomPrompt="1"/>
          </p:nvPr>
        </p:nvSpPr>
        <p:spPr>
          <a:xfrm>
            <a:off x="533395" y="4679709"/>
            <a:ext cx="8280404"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Oval 14"/>
          <p:cNvSpPr>
            <a:spLocks noChangeAspect="1"/>
          </p:cNvSpPr>
          <p:nvPr userDrawn="1"/>
        </p:nvSpPr>
        <p:spPr>
          <a:xfrm>
            <a:off x="203196" y="4595470"/>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6" name="Marcador de texto 12"/>
          <p:cNvSpPr>
            <a:spLocks noGrp="1"/>
          </p:cNvSpPr>
          <p:nvPr>
            <p:ph type="body" sz="quarter" idx="21" hasCustomPrompt="1"/>
          </p:nvPr>
        </p:nvSpPr>
        <p:spPr>
          <a:xfrm>
            <a:off x="533395" y="5302413"/>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7" name="Oval 16"/>
          <p:cNvSpPr>
            <a:spLocks noChangeAspect="1"/>
          </p:cNvSpPr>
          <p:nvPr userDrawn="1"/>
        </p:nvSpPr>
        <p:spPr>
          <a:xfrm>
            <a:off x="203196" y="5218174"/>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8"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9"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0"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1"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086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roguide Slide Blank ">
    <p:spTree>
      <p:nvGrpSpPr>
        <p:cNvPr id="1" name=""/>
        <p:cNvGrpSpPr/>
        <p:nvPr/>
      </p:nvGrpSpPr>
      <p:grpSpPr>
        <a:xfrm>
          <a:off x="0" y="0"/>
          <a:ext cx="0" cy="0"/>
          <a:chOff x="0" y="0"/>
          <a:chExt cx="0" cy="0"/>
        </a:xfrm>
      </p:grpSpPr>
      <p:sp>
        <p:nvSpPr>
          <p:cNvPr id="6" name="Marcador de texto 4"/>
          <p:cNvSpPr>
            <a:spLocks noGrp="1"/>
          </p:cNvSpPr>
          <p:nvPr>
            <p:ph type="body" sz="quarter" idx="16" hasCustomPrompt="1"/>
          </p:nvPr>
        </p:nvSpPr>
        <p:spPr>
          <a:xfrm>
            <a:off x="177794" y="17145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7" name="Marcador de texto 4"/>
          <p:cNvSpPr>
            <a:spLocks noGrp="1"/>
          </p:cNvSpPr>
          <p:nvPr>
            <p:ph type="body" sz="quarter" idx="17" hasCustomPrompt="1"/>
          </p:nvPr>
        </p:nvSpPr>
        <p:spPr>
          <a:xfrm>
            <a:off x="177794" y="3187702"/>
            <a:ext cx="8610606" cy="1460500"/>
          </a:xfrm>
          <a:prstGeom prst="rect">
            <a:avLst/>
          </a:prstGeom>
        </p:spPr>
        <p:txBody>
          <a:bodyPr vert="horz" anchor="ctr"/>
          <a:lstStyle>
            <a:lvl1pPr marL="0" indent="0" algn="ctr">
              <a:lnSpc>
                <a:spcPct val="80000"/>
              </a:lnSpc>
              <a:buNone/>
              <a:defRPr sz="32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8" name="Marcador de texto 4"/>
          <p:cNvSpPr>
            <a:spLocks noGrp="1"/>
          </p:cNvSpPr>
          <p:nvPr>
            <p:ph type="body" sz="quarter" idx="18" hasCustomPrompt="1"/>
          </p:nvPr>
        </p:nvSpPr>
        <p:spPr>
          <a:xfrm>
            <a:off x="177794" y="46482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9"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0"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1"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2"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77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90700"/>
            <a:ext cx="4229106" cy="4419600"/>
          </a:xfrm>
          <a:prstGeom prst="rect">
            <a:avLst/>
          </a:prstGeom>
        </p:spPr>
        <p:txBody>
          <a:bodyPr vert="horz" anchor="ctr"/>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4622794" y="1790701"/>
            <a:ext cx="4165606" cy="2247900"/>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0" name="Content Placeholder 6"/>
          <p:cNvSpPr>
            <a:spLocks noGrp="1"/>
          </p:cNvSpPr>
          <p:nvPr>
            <p:ph sz="quarter" idx="18"/>
          </p:nvPr>
        </p:nvSpPr>
        <p:spPr>
          <a:xfrm>
            <a:off x="4622794" y="4264605"/>
            <a:ext cx="4165606" cy="1945697"/>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1"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2"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049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guide Slide aaaTitulo">
    <p:spTree>
      <p:nvGrpSpPr>
        <p:cNvPr id="1" name=""/>
        <p:cNvGrpSpPr/>
        <p:nvPr/>
      </p:nvGrpSpPr>
      <p:grpSpPr>
        <a:xfrm>
          <a:off x="0" y="0"/>
          <a:ext cx="0" cy="0"/>
          <a:chOff x="0" y="0"/>
          <a:chExt cx="0" cy="0"/>
        </a:xfrm>
      </p:grpSpPr>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27504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78001"/>
            <a:ext cx="8640994" cy="15875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203194" y="3568700"/>
            <a:ext cx="4212000" cy="26162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8"/>
          </p:nvPr>
        </p:nvSpPr>
        <p:spPr>
          <a:xfrm>
            <a:off x="4606788" y="3568700"/>
            <a:ext cx="4212000" cy="26280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2"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43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15633" y="2531534"/>
            <a:ext cx="4139998" cy="3691468"/>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Marcador de texto 14"/>
          <p:cNvSpPr>
            <a:spLocks noGrp="1"/>
          </p:cNvSpPr>
          <p:nvPr>
            <p:ph type="body" sz="quarter" idx="17" hasCustomPrompt="1"/>
          </p:nvPr>
        </p:nvSpPr>
        <p:spPr>
          <a:xfrm>
            <a:off x="215635" y="2023534"/>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0" name="Content Placeholder 6"/>
          <p:cNvSpPr>
            <a:spLocks noGrp="1"/>
          </p:cNvSpPr>
          <p:nvPr>
            <p:ph sz="quarter" idx="18"/>
          </p:nvPr>
        </p:nvSpPr>
        <p:spPr>
          <a:xfrm>
            <a:off x="4633239" y="2531532"/>
            <a:ext cx="4139998" cy="369146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14"/>
          <p:cNvSpPr>
            <a:spLocks noGrp="1"/>
          </p:cNvSpPr>
          <p:nvPr>
            <p:ph type="body" sz="quarter" idx="19" hasCustomPrompt="1"/>
          </p:nvPr>
        </p:nvSpPr>
        <p:spPr>
          <a:xfrm>
            <a:off x="4632978" y="2023534"/>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2"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4"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6"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7"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0211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03196" y="16679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94840" y="16679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203196" y="32681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94840" y="32681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203196" y="48683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94840" y="48683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4111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03196" y="19854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94840" y="19854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203196" y="28998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94840" y="28998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203196" y="37761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94840" y="37761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6"/>
          <p:cNvSpPr>
            <a:spLocks noGrp="1"/>
          </p:cNvSpPr>
          <p:nvPr>
            <p:ph sz="quarter" idx="23"/>
          </p:nvPr>
        </p:nvSpPr>
        <p:spPr>
          <a:xfrm>
            <a:off x="203196" y="46270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7" name="Content Placeholder 6"/>
          <p:cNvSpPr>
            <a:spLocks noGrp="1"/>
          </p:cNvSpPr>
          <p:nvPr>
            <p:ph sz="quarter" idx="24"/>
          </p:nvPr>
        </p:nvSpPr>
        <p:spPr>
          <a:xfrm>
            <a:off x="2194840" y="46270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6"/>
          <p:cNvSpPr>
            <a:spLocks noGrp="1"/>
          </p:cNvSpPr>
          <p:nvPr>
            <p:ph sz="quarter" idx="25"/>
          </p:nvPr>
        </p:nvSpPr>
        <p:spPr>
          <a:xfrm>
            <a:off x="203196" y="54607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9" name="Content Placeholder 6"/>
          <p:cNvSpPr>
            <a:spLocks noGrp="1"/>
          </p:cNvSpPr>
          <p:nvPr>
            <p:ph sz="quarter" idx="26"/>
          </p:nvPr>
        </p:nvSpPr>
        <p:spPr>
          <a:xfrm>
            <a:off x="2194840" y="54607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Marcador de texto 4"/>
          <p:cNvSpPr>
            <a:spLocks noGrp="1"/>
          </p:cNvSpPr>
          <p:nvPr>
            <p:ph type="body" sz="quarter" idx="13" hasCustomPrompt="1"/>
          </p:nvPr>
        </p:nvSpPr>
        <p:spPr>
          <a:xfrm>
            <a:off x="203196" y="7704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3" name="Marcador de texto 12"/>
          <p:cNvSpPr>
            <a:spLocks noGrp="1"/>
          </p:cNvSpPr>
          <p:nvPr>
            <p:ph type="body" sz="quarter" idx="14" hasCustomPrompt="1"/>
          </p:nvPr>
        </p:nvSpPr>
        <p:spPr>
          <a:xfrm>
            <a:off x="203196" y="10287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4" name="Marcador de texto 14"/>
          <p:cNvSpPr>
            <a:spLocks noGrp="1"/>
          </p:cNvSpPr>
          <p:nvPr>
            <p:ph type="body" sz="quarter" idx="15" hasCustomPrompt="1"/>
          </p:nvPr>
        </p:nvSpPr>
        <p:spPr>
          <a:xfrm>
            <a:off x="203196" y="13461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5"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9281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guide Slide 03">
    <p:spTree>
      <p:nvGrpSpPr>
        <p:cNvPr id="1" name=""/>
        <p:cNvGrpSpPr/>
        <p:nvPr/>
      </p:nvGrpSpPr>
      <p:grpSpPr>
        <a:xfrm>
          <a:off x="0" y="0"/>
          <a:ext cx="0" cy="0"/>
          <a:chOff x="0" y="0"/>
          <a:chExt cx="0" cy="0"/>
        </a:xfrm>
      </p:grpSpPr>
      <p:sp>
        <p:nvSpPr>
          <p:cNvPr id="7" name="Marcador de texto 4"/>
          <p:cNvSpPr>
            <a:spLocks noGrp="1"/>
          </p:cNvSpPr>
          <p:nvPr>
            <p:ph type="body" sz="quarter" idx="13" hasCustomPrompt="1"/>
          </p:nvPr>
        </p:nvSpPr>
        <p:spPr>
          <a:xfrm>
            <a:off x="203196" y="5774567"/>
            <a:ext cx="8610605" cy="258239"/>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4" hasCustomPrompt="1"/>
          </p:nvPr>
        </p:nvSpPr>
        <p:spPr>
          <a:xfrm>
            <a:off x="203196" y="6032805"/>
            <a:ext cx="8610605"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5" hasCustomPrompt="1"/>
          </p:nvPr>
        </p:nvSpPr>
        <p:spPr>
          <a:xfrm>
            <a:off x="203196" y="927096"/>
            <a:ext cx="8610605" cy="3302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7"/>
          <p:cNvCxnSpPr/>
          <p:nvPr userDrawn="1"/>
        </p:nvCxnSpPr>
        <p:spPr>
          <a:xfrm>
            <a:off x="0" y="6388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5059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guide Slide Separador">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1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5859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aseline="0">
                <a:solidFill>
                  <a:srgbClr val="5C6F7C"/>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lvl="0"/>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p:txBody>
      </p:sp>
      <p:cxnSp>
        <p:nvCxnSpPr>
          <p:cNvPr id="6" name="Conector recto 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03215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228600" marR="0" indent="-228600" algn="l" defTabSz="457200" rtl="0" eaLnBrk="1" fontAlgn="auto" latinLnBrk="0" hangingPunct="1">
              <a:lnSpc>
                <a:spcPct val="80000"/>
              </a:lnSpc>
              <a:spcBef>
                <a:spcPct val="20000"/>
              </a:spcBef>
              <a:spcAft>
                <a:spcPts val="0"/>
              </a:spcAft>
              <a:buClr>
                <a:schemeClr val="tx1"/>
              </a:buClr>
              <a:buSzTx/>
              <a:buFont typeface="+mj-lt"/>
              <a:buAutoNum type="arabicParenR"/>
              <a:tabLst/>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p:txBody>
      </p:sp>
      <p:cxnSp>
        <p:nvCxnSpPr>
          <p:cNvPr id="6" name="Conector recto 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9076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guide Indice">
    <p:spTree>
      <p:nvGrpSpPr>
        <p:cNvPr id="1" name=""/>
        <p:cNvGrpSpPr/>
        <p:nvPr/>
      </p:nvGrpSpPr>
      <p:grpSpPr>
        <a:xfrm>
          <a:off x="0" y="0"/>
          <a:ext cx="0" cy="0"/>
          <a:chOff x="0" y="0"/>
          <a:chExt cx="0" cy="0"/>
        </a:xfrm>
      </p:grpSpPr>
      <p:sp>
        <p:nvSpPr>
          <p:cNvPr id="29" name="Marcador de texto 4"/>
          <p:cNvSpPr>
            <a:spLocks noGrp="1"/>
          </p:cNvSpPr>
          <p:nvPr>
            <p:ph type="body" sz="quarter" idx="15" hasCustomPrompt="1"/>
          </p:nvPr>
        </p:nvSpPr>
        <p:spPr>
          <a:xfrm>
            <a:off x="1507068" y="1815190"/>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0" name="Marcador de texto 12"/>
          <p:cNvSpPr>
            <a:spLocks noGrp="1"/>
          </p:cNvSpPr>
          <p:nvPr>
            <p:ph type="body" sz="quarter" idx="16" hasCustomPrompt="1"/>
          </p:nvPr>
        </p:nvSpPr>
        <p:spPr>
          <a:xfrm>
            <a:off x="1507068" y="2073428"/>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1" name="Conector recto 30"/>
          <p:cNvCxnSpPr/>
          <p:nvPr userDrawn="1"/>
        </p:nvCxnSpPr>
        <p:spPr>
          <a:xfrm>
            <a:off x="1591736" y="2107637"/>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3" name="Marcador de texto 4"/>
          <p:cNvSpPr>
            <a:spLocks noGrp="1"/>
          </p:cNvSpPr>
          <p:nvPr>
            <p:ph type="body" sz="quarter" idx="17" hasCustomPrompt="1"/>
          </p:nvPr>
        </p:nvSpPr>
        <p:spPr>
          <a:xfrm>
            <a:off x="1507068" y="25687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4" name="Marcador de texto 12"/>
          <p:cNvSpPr>
            <a:spLocks noGrp="1"/>
          </p:cNvSpPr>
          <p:nvPr>
            <p:ph type="body" sz="quarter" idx="18" hasCustomPrompt="1"/>
          </p:nvPr>
        </p:nvSpPr>
        <p:spPr>
          <a:xfrm>
            <a:off x="1507068" y="28269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5" name="Conector recto 34"/>
          <p:cNvCxnSpPr/>
          <p:nvPr userDrawn="1"/>
        </p:nvCxnSpPr>
        <p:spPr>
          <a:xfrm>
            <a:off x="1591736" y="286117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7" name="Marcador de texto 4"/>
          <p:cNvSpPr>
            <a:spLocks noGrp="1"/>
          </p:cNvSpPr>
          <p:nvPr>
            <p:ph type="body" sz="quarter" idx="19" hasCustomPrompt="1"/>
          </p:nvPr>
        </p:nvSpPr>
        <p:spPr>
          <a:xfrm>
            <a:off x="1507068" y="3322256"/>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8" name="Marcador de texto 12"/>
          <p:cNvSpPr>
            <a:spLocks noGrp="1"/>
          </p:cNvSpPr>
          <p:nvPr>
            <p:ph type="body" sz="quarter" idx="20" hasCustomPrompt="1"/>
          </p:nvPr>
        </p:nvSpPr>
        <p:spPr>
          <a:xfrm>
            <a:off x="1507068" y="358049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9" name="Conector recto 38"/>
          <p:cNvCxnSpPr/>
          <p:nvPr userDrawn="1"/>
        </p:nvCxnSpPr>
        <p:spPr>
          <a:xfrm>
            <a:off x="1591736" y="3614704"/>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40" name="Imagen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3405626"/>
            <a:ext cx="418154" cy="418155"/>
          </a:xfrm>
          <a:prstGeom prst="rect">
            <a:avLst/>
          </a:prstGeom>
        </p:spPr>
      </p:pic>
      <p:sp>
        <p:nvSpPr>
          <p:cNvPr id="41" name="Marcador de texto 4"/>
          <p:cNvSpPr>
            <a:spLocks noGrp="1"/>
          </p:cNvSpPr>
          <p:nvPr>
            <p:ph type="body" sz="quarter" idx="21" hasCustomPrompt="1"/>
          </p:nvPr>
        </p:nvSpPr>
        <p:spPr>
          <a:xfrm>
            <a:off x="1507068" y="4075791"/>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2" name="Marcador de texto 12"/>
          <p:cNvSpPr>
            <a:spLocks noGrp="1"/>
          </p:cNvSpPr>
          <p:nvPr>
            <p:ph type="body" sz="quarter" idx="22" hasCustomPrompt="1"/>
          </p:nvPr>
        </p:nvSpPr>
        <p:spPr>
          <a:xfrm>
            <a:off x="1507068" y="4334029"/>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3" name="Conector recto 42"/>
          <p:cNvCxnSpPr/>
          <p:nvPr userDrawn="1"/>
        </p:nvCxnSpPr>
        <p:spPr>
          <a:xfrm>
            <a:off x="1591736" y="4368239"/>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45" name="Marcador de texto 4"/>
          <p:cNvSpPr>
            <a:spLocks noGrp="1"/>
          </p:cNvSpPr>
          <p:nvPr>
            <p:ph type="body" sz="quarter" idx="23" hasCustomPrompt="1"/>
          </p:nvPr>
        </p:nvSpPr>
        <p:spPr>
          <a:xfrm>
            <a:off x="1507068" y="48293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6" name="Marcador de texto 12"/>
          <p:cNvSpPr>
            <a:spLocks noGrp="1"/>
          </p:cNvSpPr>
          <p:nvPr>
            <p:ph type="body" sz="quarter" idx="24" hasCustomPrompt="1"/>
          </p:nvPr>
        </p:nvSpPr>
        <p:spPr>
          <a:xfrm>
            <a:off x="1507068" y="50875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7" name="Conector recto 46"/>
          <p:cNvCxnSpPr/>
          <p:nvPr userDrawn="1"/>
        </p:nvCxnSpPr>
        <p:spPr>
          <a:xfrm>
            <a:off x="1591736" y="512177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4239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guide Separador 02">
    <p:spTree>
      <p:nvGrpSpPr>
        <p:cNvPr id="1" name=""/>
        <p:cNvGrpSpPr/>
        <p:nvPr/>
      </p:nvGrpSpPr>
      <p:grpSpPr>
        <a:xfrm>
          <a:off x="0" y="0"/>
          <a:ext cx="0" cy="0"/>
          <a:chOff x="0" y="0"/>
          <a:chExt cx="0" cy="0"/>
        </a:xfrm>
      </p:grpSpPr>
      <p:sp>
        <p:nvSpPr>
          <p:cNvPr id="7" name="Marcador de texto 4"/>
          <p:cNvSpPr>
            <a:spLocks noGrp="1"/>
          </p:cNvSpPr>
          <p:nvPr>
            <p:ph type="body" sz="quarter" idx="16" hasCustomPrompt="1"/>
          </p:nvPr>
        </p:nvSpPr>
        <p:spPr>
          <a:xfrm>
            <a:off x="1507068" y="1832118"/>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7" hasCustomPrompt="1"/>
          </p:nvPr>
        </p:nvSpPr>
        <p:spPr>
          <a:xfrm>
            <a:off x="1507068" y="2090356"/>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8" hasCustomPrompt="1"/>
          </p:nvPr>
        </p:nvSpPr>
        <p:spPr>
          <a:xfrm>
            <a:off x="1507067" y="240784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9"/>
          <p:cNvCxnSpPr/>
          <p:nvPr userDrawn="1"/>
        </p:nvCxnSpPr>
        <p:spPr>
          <a:xfrm>
            <a:off x="1591736" y="239545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12" name="Marcador de texto 4"/>
          <p:cNvSpPr>
            <a:spLocks noGrp="1"/>
          </p:cNvSpPr>
          <p:nvPr>
            <p:ph type="body" sz="quarter" idx="19" hasCustomPrompt="1"/>
          </p:nvPr>
        </p:nvSpPr>
        <p:spPr>
          <a:xfrm>
            <a:off x="1507068" y="28227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p:ph type="body" sz="quarter" idx="20" hasCustomPrompt="1"/>
          </p:nvPr>
        </p:nvSpPr>
        <p:spPr>
          <a:xfrm>
            <a:off x="1507068" y="3080957"/>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21" hasCustomPrompt="1"/>
          </p:nvPr>
        </p:nvSpPr>
        <p:spPr>
          <a:xfrm>
            <a:off x="1507067" y="3398447"/>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4"/>
          <p:cNvCxnSpPr/>
          <p:nvPr userDrawn="1"/>
        </p:nvCxnSpPr>
        <p:spPr>
          <a:xfrm>
            <a:off x="1591736" y="338605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0" name="Marcador de texto 4"/>
          <p:cNvSpPr>
            <a:spLocks noGrp="1"/>
          </p:cNvSpPr>
          <p:nvPr>
            <p:ph type="body" sz="quarter" idx="22"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1" name="Marcador de texto 12"/>
          <p:cNvSpPr>
            <a:spLocks noGrp="1"/>
          </p:cNvSpPr>
          <p:nvPr>
            <p:ph type="body" sz="quarter" idx="23"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2" name="Marcador de texto 14"/>
          <p:cNvSpPr>
            <a:spLocks noGrp="1"/>
          </p:cNvSpPr>
          <p:nvPr>
            <p:ph type="body" sz="quarter" idx="24"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3" name="Conector recto 22"/>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4" name="Marcador de texto 4"/>
          <p:cNvSpPr>
            <a:spLocks noGrp="1"/>
          </p:cNvSpPr>
          <p:nvPr>
            <p:ph type="body" sz="quarter" idx="25" hasCustomPrompt="1"/>
          </p:nvPr>
        </p:nvSpPr>
        <p:spPr>
          <a:xfrm>
            <a:off x="1507068" y="481570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5" name="Marcador de texto 12"/>
          <p:cNvSpPr>
            <a:spLocks noGrp="1"/>
          </p:cNvSpPr>
          <p:nvPr>
            <p:ph type="body" sz="quarter" idx="26" hasCustomPrompt="1"/>
          </p:nvPr>
        </p:nvSpPr>
        <p:spPr>
          <a:xfrm>
            <a:off x="1507068" y="507394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6" name="Marcador de texto 14"/>
          <p:cNvSpPr>
            <a:spLocks noGrp="1"/>
          </p:cNvSpPr>
          <p:nvPr>
            <p:ph type="body" sz="quarter" idx="27" hasCustomPrompt="1"/>
          </p:nvPr>
        </p:nvSpPr>
        <p:spPr>
          <a:xfrm>
            <a:off x="1507067" y="539143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7" name="Conector recto 26"/>
          <p:cNvCxnSpPr/>
          <p:nvPr userDrawn="1"/>
        </p:nvCxnSpPr>
        <p:spPr>
          <a:xfrm>
            <a:off x="1591736" y="5379040"/>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8" name="Imagen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1882237"/>
            <a:ext cx="418154" cy="418155"/>
          </a:xfrm>
          <a:prstGeom prst="rect">
            <a:avLst/>
          </a:prstGeom>
        </p:spPr>
      </p:pic>
    </p:spTree>
    <p:extLst>
      <p:ext uri="{BB962C8B-B14F-4D97-AF65-F5344CB8AC3E}">
        <p14:creationId xmlns:p14="http://schemas.microsoft.com/office/powerpoint/2010/main" val="9444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guide Slide Bulets">
    <p:spTree>
      <p:nvGrpSpPr>
        <p:cNvPr id="1" name=""/>
        <p:cNvGrpSpPr/>
        <p:nvPr/>
      </p:nvGrpSpPr>
      <p:grpSpPr>
        <a:xfrm>
          <a:off x="0" y="0"/>
          <a:ext cx="0" cy="0"/>
          <a:chOff x="0" y="0"/>
          <a:chExt cx="0" cy="0"/>
        </a:xfrm>
      </p:grpSpPr>
      <p:sp>
        <p:nvSpPr>
          <p:cNvPr id="6" name="Marcador de texto 12"/>
          <p:cNvSpPr>
            <a:spLocks noGrp="1"/>
          </p:cNvSpPr>
          <p:nvPr>
            <p:ph type="body" sz="quarter" idx="16" hasCustomPrompt="1"/>
          </p:nvPr>
        </p:nvSpPr>
        <p:spPr>
          <a:xfrm>
            <a:off x="1600197" y="2235206"/>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7" name="Oval 6"/>
          <p:cNvSpPr>
            <a:spLocks noChangeAspect="1"/>
          </p:cNvSpPr>
          <p:nvPr userDrawn="1"/>
        </p:nvSpPr>
        <p:spPr>
          <a:xfrm>
            <a:off x="1269996" y="215096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8" name="Marcador de texto 12"/>
          <p:cNvSpPr>
            <a:spLocks noGrp="1"/>
          </p:cNvSpPr>
          <p:nvPr>
            <p:ph type="body" sz="quarter" idx="17" hasCustomPrompt="1"/>
          </p:nvPr>
        </p:nvSpPr>
        <p:spPr>
          <a:xfrm>
            <a:off x="1600197" y="285810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9" name="Oval 8"/>
          <p:cNvSpPr>
            <a:spLocks noChangeAspect="1"/>
          </p:cNvSpPr>
          <p:nvPr userDrawn="1"/>
        </p:nvSpPr>
        <p:spPr>
          <a:xfrm>
            <a:off x="1269996" y="2773865"/>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0" name="Marcador de texto 12"/>
          <p:cNvSpPr>
            <a:spLocks noGrp="1"/>
          </p:cNvSpPr>
          <p:nvPr>
            <p:ph type="body" sz="quarter" idx="18" hasCustomPrompt="1"/>
          </p:nvPr>
        </p:nvSpPr>
        <p:spPr>
          <a:xfrm>
            <a:off x="1600197" y="3468897"/>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11" name="Oval 10"/>
          <p:cNvSpPr>
            <a:spLocks noChangeAspect="1"/>
          </p:cNvSpPr>
          <p:nvPr userDrawn="1"/>
        </p:nvSpPr>
        <p:spPr>
          <a:xfrm>
            <a:off x="1269996" y="338465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2" name="Marcador de texto 12"/>
          <p:cNvSpPr>
            <a:spLocks noGrp="1"/>
          </p:cNvSpPr>
          <p:nvPr>
            <p:ph type="body" sz="quarter" idx="19" hasCustomPrompt="1"/>
          </p:nvPr>
        </p:nvSpPr>
        <p:spPr>
          <a:xfrm>
            <a:off x="1600197" y="4081181"/>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3" name="Oval 12"/>
          <p:cNvSpPr>
            <a:spLocks noChangeAspect="1"/>
          </p:cNvSpPr>
          <p:nvPr userDrawn="1"/>
        </p:nvSpPr>
        <p:spPr>
          <a:xfrm>
            <a:off x="1269996" y="3996942"/>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4" name="Marcador de texto 12"/>
          <p:cNvSpPr>
            <a:spLocks noGrp="1"/>
          </p:cNvSpPr>
          <p:nvPr>
            <p:ph type="body" sz="quarter" idx="20" hasCustomPrompt="1"/>
          </p:nvPr>
        </p:nvSpPr>
        <p:spPr>
          <a:xfrm>
            <a:off x="1600197" y="4679709"/>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Oval 14"/>
          <p:cNvSpPr>
            <a:spLocks noChangeAspect="1"/>
          </p:cNvSpPr>
          <p:nvPr userDrawn="1"/>
        </p:nvSpPr>
        <p:spPr>
          <a:xfrm>
            <a:off x="1269996" y="4595470"/>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6" name="Marcador de texto 12"/>
          <p:cNvSpPr>
            <a:spLocks noGrp="1"/>
          </p:cNvSpPr>
          <p:nvPr>
            <p:ph type="body" sz="quarter" idx="21" hasCustomPrompt="1"/>
          </p:nvPr>
        </p:nvSpPr>
        <p:spPr>
          <a:xfrm>
            <a:off x="1600197" y="530241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7" name="Oval 16"/>
          <p:cNvSpPr>
            <a:spLocks noChangeAspect="1"/>
          </p:cNvSpPr>
          <p:nvPr userDrawn="1"/>
        </p:nvSpPr>
        <p:spPr>
          <a:xfrm>
            <a:off x="1269996" y="5218174"/>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8"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9"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0"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1"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93575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guide Slide aaaTitulo">
    <p:spTree>
      <p:nvGrpSpPr>
        <p:cNvPr id="1" name=""/>
        <p:cNvGrpSpPr/>
        <p:nvPr/>
      </p:nvGrpSpPr>
      <p:grpSpPr>
        <a:xfrm>
          <a:off x="0" y="0"/>
          <a:ext cx="0" cy="0"/>
          <a:chOff x="0" y="0"/>
          <a:chExt cx="0" cy="0"/>
        </a:xfrm>
      </p:grpSpPr>
      <p:sp>
        <p:nvSpPr>
          <p:cNvPr id="5" name="Marcador de texto 4"/>
          <p:cNvSpPr>
            <a:spLocks noGrp="1"/>
          </p:cNvSpPr>
          <p:nvPr userDrawn="1">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2308883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guide Slide Bulets">
    <p:spTree>
      <p:nvGrpSpPr>
        <p:cNvPr id="1" name=""/>
        <p:cNvGrpSpPr/>
        <p:nvPr/>
      </p:nvGrpSpPr>
      <p:grpSpPr>
        <a:xfrm>
          <a:off x="0" y="0"/>
          <a:ext cx="0" cy="0"/>
          <a:chOff x="0" y="0"/>
          <a:chExt cx="0" cy="0"/>
        </a:xfrm>
      </p:grpSpPr>
      <p:sp>
        <p:nvSpPr>
          <p:cNvPr id="6" name="Marcador de texto 12"/>
          <p:cNvSpPr>
            <a:spLocks noGrp="1"/>
          </p:cNvSpPr>
          <p:nvPr>
            <p:ph type="body" sz="quarter" idx="16" hasCustomPrompt="1"/>
          </p:nvPr>
        </p:nvSpPr>
        <p:spPr>
          <a:xfrm>
            <a:off x="533395" y="2235206"/>
            <a:ext cx="8280404" cy="192425"/>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7" name="Oval 6"/>
          <p:cNvSpPr>
            <a:spLocks noChangeAspect="1"/>
          </p:cNvSpPr>
          <p:nvPr userDrawn="1"/>
        </p:nvSpPr>
        <p:spPr>
          <a:xfrm>
            <a:off x="203196" y="215096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8" name="Marcador de texto 12"/>
          <p:cNvSpPr>
            <a:spLocks noGrp="1"/>
          </p:cNvSpPr>
          <p:nvPr>
            <p:ph type="body" sz="quarter" idx="17" hasCustomPrompt="1"/>
          </p:nvPr>
        </p:nvSpPr>
        <p:spPr>
          <a:xfrm>
            <a:off x="533395" y="2858103"/>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9" name="Oval 8"/>
          <p:cNvSpPr>
            <a:spLocks noChangeAspect="1"/>
          </p:cNvSpPr>
          <p:nvPr userDrawn="1"/>
        </p:nvSpPr>
        <p:spPr>
          <a:xfrm>
            <a:off x="203196" y="2773865"/>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0" name="Marcador de texto 12"/>
          <p:cNvSpPr>
            <a:spLocks noGrp="1"/>
          </p:cNvSpPr>
          <p:nvPr>
            <p:ph type="body" sz="quarter" idx="18" hasCustomPrompt="1"/>
          </p:nvPr>
        </p:nvSpPr>
        <p:spPr>
          <a:xfrm>
            <a:off x="533395" y="3468897"/>
            <a:ext cx="8280404"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11" name="Oval 10"/>
          <p:cNvSpPr>
            <a:spLocks noChangeAspect="1"/>
          </p:cNvSpPr>
          <p:nvPr userDrawn="1"/>
        </p:nvSpPr>
        <p:spPr>
          <a:xfrm>
            <a:off x="203196" y="338465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2" name="Marcador de texto 12"/>
          <p:cNvSpPr>
            <a:spLocks noGrp="1"/>
          </p:cNvSpPr>
          <p:nvPr>
            <p:ph type="body" sz="quarter" idx="19" hasCustomPrompt="1"/>
          </p:nvPr>
        </p:nvSpPr>
        <p:spPr>
          <a:xfrm>
            <a:off x="533395" y="4081181"/>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3" name="Oval 12"/>
          <p:cNvSpPr>
            <a:spLocks noChangeAspect="1"/>
          </p:cNvSpPr>
          <p:nvPr userDrawn="1"/>
        </p:nvSpPr>
        <p:spPr>
          <a:xfrm>
            <a:off x="203196" y="3996942"/>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4" name="Marcador de texto 12"/>
          <p:cNvSpPr>
            <a:spLocks noGrp="1"/>
          </p:cNvSpPr>
          <p:nvPr>
            <p:ph type="body" sz="quarter" idx="20" hasCustomPrompt="1"/>
          </p:nvPr>
        </p:nvSpPr>
        <p:spPr>
          <a:xfrm>
            <a:off x="533395" y="4679709"/>
            <a:ext cx="8280404"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Oval 14"/>
          <p:cNvSpPr>
            <a:spLocks noChangeAspect="1"/>
          </p:cNvSpPr>
          <p:nvPr userDrawn="1"/>
        </p:nvSpPr>
        <p:spPr>
          <a:xfrm>
            <a:off x="203196" y="4595470"/>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6" name="Marcador de texto 12"/>
          <p:cNvSpPr>
            <a:spLocks noGrp="1"/>
          </p:cNvSpPr>
          <p:nvPr>
            <p:ph type="body" sz="quarter" idx="21" hasCustomPrompt="1"/>
          </p:nvPr>
        </p:nvSpPr>
        <p:spPr>
          <a:xfrm>
            <a:off x="533395" y="5302413"/>
            <a:ext cx="8280404"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7" name="Oval 16"/>
          <p:cNvSpPr>
            <a:spLocks noChangeAspect="1"/>
          </p:cNvSpPr>
          <p:nvPr userDrawn="1"/>
        </p:nvSpPr>
        <p:spPr>
          <a:xfrm>
            <a:off x="203196" y="5218174"/>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8"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9"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0"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355083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roguide Slide Blank ">
    <p:spTree>
      <p:nvGrpSpPr>
        <p:cNvPr id="1" name=""/>
        <p:cNvGrpSpPr/>
        <p:nvPr/>
      </p:nvGrpSpPr>
      <p:grpSpPr>
        <a:xfrm>
          <a:off x="0" y="0"/>
          <a:ext cx="0" cy="0"/>
          <a:chOff x="0" y="0"/>
          <a:chExt cx="0" cy="0"/>
        </a:xfrm>
      </p:grpSpPr>
      <p:sp>
        <p:nvSpPr>
          <p:cNvPr id="6" name="Marcador de texto 4"/>
          <p:cNvSpPr>
            <a:spLocks noGrp="1"/>
          </p:cNvSpPr>
          <p:nvPr>
            <p:ph type="body" sz="quarter" idx="16" hasCustomPrompt="1"/>
          </p:nvPr>
        </p:nvSpPr>
        <p:spPr>
          <a:xfrm>
            <a:off x="177794" y="17145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7" name="Marcador de texto 4"/>
          <p:cNvSpPr>
            <a:spLocks noGrp="1"/>
          </p:cNvSpPr>
          <p:nvPr>
            <p:ph type="body" sz="quarter" idx="17" hasCustomPrompt="1"/>
          </p:nvPr>
        </p:nvSpPr>
        <p:spPr>
          <a:xfrm>
            <a:off x="177794" y="3187702"/>
            <a:ext cx="8610606" cy="1460500"/>
          </a:xfrm>
          <a:prstGeom prst="rect">
            <a:avLst/>
          </a:prstGeom>
        </p:spPr>
        <p:txBody>
          <a:bodyPr vert="horz" anchor="ctr"/>
          <a:lstStyle>
            <a:lvl1pPr marL="0" indent="0" algn="ctr">
              <a:lnSpc>
                <a:spcPct val="80000"/>
              </a:lnSpc>
              <a:buNone/>
              <a:defRPr sz="32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8" name="Marcador de texto 4"/>
          <p:cNvSpPr>
            <a:spLocks noGrp="1"/>
          </p:cNvSpPr>
          <p:nvPr>
            <p:ph type="body" sz="quarter" idx="18" hasCustomPrompt="1"/>
          </p:nvPr>
        </p:nvSpPr>
        <p:spPr>
          <a:xfrm>
            <a:off x="177794" y="46482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9"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0"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1"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864736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90700"/>
            <a:ext cx="4229106" cy="4419600"/>
          </a:xfrm>
          <a:prstGeom prst="rect">
            <a:avLst/>
          </a:prstGeom>
        </p:spPr>
        <p:txBody>
          <a:bodyPr vert="horz" anchor="ctr"/>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4622794" y="1790701"/>
            <a:ext cx="4165606" cy="2247900"/>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0" name="Content Placeholder 6"/>
          <p:cNvSpPr>
            <a:spLocks noGrp="1"/>
          </p:cNvSpPr>
          <p:nvPr>
            <p:ph sz="quarter" idx="18"/>
          </p:nvPr>
        </p:nvSpPr>
        <p:spPr>
          <a:xfrm>
            <a:off x="4622794" y="4264605"/>
            <a:ext cx="4165606" cy="1945697"/>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8"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1"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2"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0676501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78001"/>
            <a:ext cx="8640994" cy="15875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203194" y="3568700"/>
            <a:ext cx="4212000" cy="26162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8"/>
          </p:nvPr>
        </p:nvSpPr>
        <p:spPr>
          <a:xfrm>
            <a:off x="4606788" y="3568700"/>
            <a:ext cx="4212000" cy="26280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6"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965913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15633" y="2531534"/>
            <a:ext cx="4139998" cy="3691468"/>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Marcador de texto 14"/>
          <p:cNvSpPr>
            <a:spLocks noGrp="1"/>
          </p:cNvSpPr>
          <p:nvPr>
            <p:ph type="body" sz="quarter" idx="17" hasCustomPrompt="1"/>
          </p:nvPr>
        </p:nvSpPr>
        <p:spPr>
          <a:xfrm>
            <a:off x="215635" y="2023534"/>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0" name="Content Placeholder 6"/>
          <p:cNvSpPr>
            <a:spLocks noGrp="1"/>
          </p:cNvSpPr>
          <p:nvPr>
            <p:ph sz="quarter" idx="18"/>
          </p:nvPr>
        </p:nvSpPr>
        <p:spPr>
          <a:xfrm>
            <a:off x="4633239" y="2531532"/>
            <a:ext cx="4139998" cy="369146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14"/>
          <p:cNvSpPr>
            <a:spLocks noGrp="1"/>
          </p:cNvSpPr>
          <p:nvPr>
            <p:ph type="body" sz="quarter" idx="19" hasCustomPrompt="1"/>
          </p:nvPr>
        </p:nvSpPr>
        <p:spPr>
          <a:xfrm>
            <a:off x="4632978" y="2023534"/>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2"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4"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6"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04116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03196" y="1794930"/>
            <a:ext cx="1816367"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94840" y="1794930"/>
            <a:ext cx="6618961"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203196" y="3395130"/>
            <a:ext cx="1816367"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94840" y="3395130"/>
            <a:ext cx="6618961"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203196" y="4995330"/>
            <a:ext cx="1816367"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94840" y="4995330"/>
            <a:ext cx="6618961" cy="1278471"/>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2390868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203196" y="19854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94840" y="19854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203196" y="28998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94840" y="28998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203196" y="37761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94840" y="37761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6"/>
          <p:cNvSpPr>
            <a:spLocks noGrp="1"/>
          </p:cNvSpPr>
          <p:nvPr>
            <p:ph sz="quarter" idx="23"/>
          </p:nvPr>
        </p:nvSpPr>
        <p:spPr>
          <a:xfrm>
            <a:off x="203196" y="46270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7" name="Content Placeholder 6"/>
          <p:cNvSpPr>
            <a:spLocks noGrp="1"/>
          </p:cNvSpPr>
          <p:nvPr>
            <p:ph sz="quarter" idx="24"/>
          </p:nvPr>
        </p:nvSpPr>
        <p:spPr>
          <a:xfrm>
            <a:off x="2194840" y="46270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6"/>
          <p:cNvSpPr>
            <a:spLocks noGrp="1"/>
          </p:cNvSpPr>
          <p:nvPr>
            <p:ph sz="quarter" idx="25"/>
          </p:nvPr>
        </p:nvSpPr>
        <p:spPr>
          <a:xfrm>
            <a:off x="203196" y="54607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9" name="Content Placeholder 6"/>
          <p:cNvSpPr>
            <a:spLocks noGrp="1"/>
          </p:cNvSpPr>
          <p:nvPr>
            <p:ph sz="quarter" idx="26"/>
          </p:nvPr>
        </p:nvSpPr>
        <p:spPr>
          <a:xfrm>
            <a:off x="2194840" y="54607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Marcador de texto 4"/>
          <p:cNvSpPr>
            <a:spLocks noGrp="1"/>
          </p:cNvSpPr>
          <p:nvPr>
            <p:ph type="body" sz="quarter" idx="13" hasCustomPrompt="1"/>
          </p:nvPr>
        </p:nvSpPr>
        <p:spPr>
          <a:xfrm>
            <a:off x="177796" y="612868"/>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2" name="Marcador de texto 12"/>
          <p:cNvSpPr>
            <a:spLocks noGrp="1"/>
          </p:cNvSpPr>
          <p:nvPr>
            <p:ph type="body" sz="quarter" idx="14" hasCustomPrompt="1"/>
          </p:nvPr>
        </p:nvSpPr>
        <p:spPr>
          <a:xfrm>
            <a:off x="177796" y="937205"/>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3" name="Marcador de texto 14"/>
          <p:cNvSpPr>
            <a:spLocks noGrp="1"/>
          </p:cNvSpPr>
          <p:nvPr>
            <p:ph type="body" sz="quarter" idx="15" hasCustomPrompt="1"/>
          </p:nvPr>
        </p:nvSpPr>
        <p:spPr>
          <a:xfrm>
            <a:off x="177796" y="1254697"/>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2554359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guide Slide 03">
    <p:spTree>
      <p:nvGrpSpPr>
        <p:cNvPr id="1" name=""/>
        <p:cNvGrpSpPr/>
        <p:nvPr/>
      </p:nvGrpSpPr>
      <p:grpSpPr>
        <a:xfrm>
          <a:off x="0" y="0"/>
          <a:ext cx="0" cy="0"/>
          <a:chOff x="0" y="0"/>
          <a:chExt cx="0" cy="0"/>
        </a:xfrm>
      </p:grpSpPr>
      <p:sp>
        <p:nvSpPr>
          <p:cNvPr id="5" name="Marcador de texto 4"/>
          <p:cNvSpPr>
            <a:spLocks noGrp="1"/>
          </p:cNvSpPr>
          <p:nvPr>
            <p:ph type="body" sz="quarter" idx="13" hasCustomPrompt="1"/>
          </p:nvPr>
        </p:nvSpPr>
        <p:spPr>
          <a:xfrm>
            <a:off x="177796" y="5402840"/>
            <a:ext cx="8610605"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7" name="Marcador de texto 12"/>
          <p:cNvSpPr>
            <a:spLocks noGrp="1"/>
          </p:cNvSpPr>
          <p:nvPr>
            <p:ph type="body" sz="quarter" idx="14" hasCustomPrompt="1"/>
          </p:nvPr>
        </p:nvSpPr>
        <p:spPr>
          <a:xfrm>
            <a:off x="177796" y="5727177"/>
            <a:ext cx="8610605" cy="317491"/>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8" name="Marcador de texto 14"/>
          <p:cNvSpPr>
            <a:spLocks noGrp="1"/>
          </p:cNvSpPr>
          <p:nvPr>
            <p:ph type="body" sz="quarter" idx="15" hasCustomPrompt="1"/>
          </p:nvPr>
        </p:nvSpPr>
        <p:spPr>
          <a:xfrm>
            <a:off x="177796" y="6044669"/>
            <a:ext cx="8610605" cy="2921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960737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guide Slide Separador">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1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586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roguide Slide Blank ">
    <p:spTree>
      <p:nvGrpSpPr>
        <p:cNvPr id="1" name=""/>
        <p:cNvGrpSpPr/>
        <p:nvPr/>
      </p:nvGrpSpPr>
      <p:grpSpPr>
        <a:xfrm>
          <a:off x="0" y="0"/>
          <a:ext cx="0" cy="0"/>
          <a:chOff x="0" y="0"/>
          <a:chExt cx="0" cy="0"/>
        </a:xfrm>
      </p:grpSpPr>
      <p:sp>
        <p:nvSpPr>
          <p:cNvPr id="6" name="Marcador de texto 4"/>
          <p:cNvSpPr>
            <a:spLocks noGrp="1"/>
          </p:cNvSpPr>
          <p:nvPr>
            <p:ph type="body" sz="quarter" idx="16" hasCustomPrompt="1"/>
          </p:nvPr>
        </p:nvSpPr>
        <p:spPr>
          <a:xfrm>
            <a:off x="177794" y="19050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7" name="Marcador de texto 4"/>
          <p:cNvSpPr>
            <a:spLocks noGrp="1"/>
          </p:cNvSpPr>
          <p:nvPr>
            <p:ph type="body" sz="quarter" idx="17" hasCustomPrompt="1"/>
          </p:nvPr>
        </p:nvSpPr>
        <p:spPr>
          <a:xfrm>
            <a:off x="177794" y="3378202"/>
            <a:ext cx="8610606" cy="1460500"/>
          </a:xfrm>
          <a:prstGeom prst="rect">
            <a:avLst/>
          </a:prstGeom>
        </p:spPr>
        <p:txBody>
          <a:bodyPr vert="horz" anchor="ctr"/>
          <a:lstStyle>
            <a:lvl1pPr marL="0" indent="0" algn="ctr">
              <a:lnSpc>
                <a:spcPct val="80000"/>
              </a:lnSpc>
              <a:buNone/>
              <a:defRPr sz="32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8" name="Marcador de texto 4"/>
          <p:cNvSpPr>
            <a:spLocks noGrp="1"/>
          </p:cNvSpPr>
          <p:nvPr>
            <p:ph type="body" sz="quarter" idx="18" hasCustomPrompt="1"/>
          </p:nvPr>
        </p:nvSpPr>
        <p:spPr>
          <a:xfrm>
            <a:off x="177794" y="48387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9"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0"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1"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2"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632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aseline="0">
                <a:solidFill>
                  <a:srgbClr val="5C6F7C"/>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lvl="0"/>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p:txBody>
      </p:sp>
      <p:cxnSp>
        <p:nvCxnSpPr>
          <p:cNvPr id="6" name="Conector recto 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8924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228600" marR="0" indent="-228600" algn="l" defTabSz="457200" rtl="0" eaLnBrk="1" fontAlgn="auto" latinLnBrk="0" hangingPunct="1">
              <a:lnSpc>
                <a:spcPct val="80000"/>
              </a:lnSpc>
              <a:spcBef>
                <a:spcPct val="20000"/>
              </a:spcBef>
              <a:spcAft>
                <a:spcPts val="0"/>
              </a:spcAft>
              <a:buClr>
                <a:schemeClr val="tx1"/>
              </a:buClr>
              <a:buSzTx/>
              <a:buFont typeface="+mj-lt"/>
              <a:buAutoNum type="arabicParenR"/>
              <a:tabLst/>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p:txBody>
      </p:sp>
      <p:cxnSp>
        <p:nvCxnSpPr>
          <p:cNvPr id="6" name="Conector recto 5"/>
          <p:cNvCxnSpPr/>
          <p:nvPr userDrawn="1"/>
        </p:nvCxnSpPr>
        <p:spPr>
          <a:xfrm>
            <a:off x="1591736" y="4376653"/>
            <a:ext cx="7552264"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5960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guide Indice">
    <p:spTree>
      <p:nvGrpSpPr>
        <p:cNvPr id="1" name=""/>
        <p:cNvGrpSpPr/>
        <p:nvPr/>
      </p:nvGrpSpPr>
      <p:grpSpPr>
        <a:xfrm>
          <a:off x="0" y="0"/>
          <a:ext cx="0" cy="0"/>
          <a:chOff x="0" y="0"/>
          <a:chExt cx="0" cy="0"/>
        </a:xfrm>
      </p:grpSpPr>
      <p:sp>
        <p:nvSpPr>
          <p:cNvPr id="29" name="Marcador de texto 4"/>
          <p:cNvSpPr>
            <a:spLocks noGrp="1"/>
          </p:cNvSpPr>
          <p:nvPr>
            <p:ph type="body" sz="quarter" idx="15" hasCustomPrompt="1"/>
          </p:nvPr>
        </p:nvSpPr>
        <p:spPr>
          <a:xfrm>
            <a:off x="1507068" y="1815190"/>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0" name="Marcador de texto 12"/>
          <p:cNvSpPr>
            <a:spLocks noGrp="1"/>
          </p:cNvSpPr>
          <p:nvPr>
            <p:ph type="body" sz="quarter" idx="16" hasCustomPrompt="1"/>
          </p:nvPr>
        </p:nvSpPr>
        <p:spPr>
          <a:xfrm>
            <a:off x="1507068" y="2073428"/>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1" name="Conector recto 30"/>
          <p:cNvCxnSpPr/>
          <p:nvPr userDrawn="1"/>
        </p:nvCxnSpPr>
        <p:spPr>
          <a:xfrm>
            <a:off x="1591736" y="2107637"/>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3" name="Marcador de texto 4"/>
          <p:cNvSpPr>
            <a:spLocks noGrp="1"/>
          </p:cNvSpPr>
          <p:nvPr>
            <p:ph type="body" sz="quarter" idx="17" hasCustomPrompt="1"/>
          </p:nvPr>
        </p:nvSpPr>
        <p:spPr>
          <a:xfrm>
            <a:off x="1507068" y="25687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4" name="Marcador de texto 12"/>
          <p:cNvSpPr>
            <a:spLocks noGrp="1"/>
          </p:cNvSpPr>
          <p:nvPr>
            <p:ph type="body" sz="quarter" idx="18" hasCustomPrompt="1"/>
          </p:nvPr>
        </p:nvSpPr>
        <p:spPr>
          <a:xfrm>
            <a:off x="1507068" y="28269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5" name="Conector recto 34"/>
          <p:cNvCxnSpPr/>
          <p:nvPr userDrawn="1"/>
        </p:nvCxnSpPr>
        <p:spPr>
          <a:xfrm>
            <a:off x="1591736" y="286117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7" name="Marcador de texto 4"/>
          <p:cNvSpPr>
            <a:spLocks noGrp="1"/>
          </p:cNvSpPr>
          <p:nvPr>
            <p:ph type="body" sz="quarter" idx="19" hasCustomPrompt="1"/>
          </p:nvPr>
        </p:nvSpPr>
        <p:spPr>
          <a:xfrm>
            <a:off x="1507068" y="3322256"/>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8" name="Marcador de texto 12"/>
          <p:cNvSpPr>
            <a:spLocks noGrp="1"/>
          </p:cNvSpPr>
          <p:nvPr>
            <p:ph type="body" sz="quarter" idx="20" hasCustomPrompt="1"/>
          </p:nvPr>
        </p:nvSpPr>
        <p:spPr>
          <a:xfrm>
            <a:off x="1507068" y="358049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9" name="Conector recto 38"/>
          <p:cNvCxnSpPr/>
          <p:nvPr userDrawn="1"/>
        </p:nvCxnSpPr>
        <p:spPr>
          <a:xfrm>
            <a:off x="1591736" y="3614704"/>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40" name="Imagen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3405626"/>
            <a:ext cx="418154" cy="418155"/>
          </a:xfrm>
          <a:prstGeom prst="rect">
            <a:avLst/>
          </a:prstGeom>
        </p:spPr>
      </p:pic>
      <p:sp>
        <p:nvSpPr>
          <p:cNvPr id="41" name="Marcador de texto 4"/>
          <p:cNvSpPr>
            <a:spLocks noGrp="1"/>
          </p:cNvSpPr>
          <p:nvPr>
            <p:ph type="body" sz="quarter" idx="21" hasCustomPrompt="1"/>
          </p:nvPr>
        </p:nvSpPr>
        <p:spPr>
          <a:xfrm>
            <a:off x="1507068" y="4075791"/>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2" name="Marcador de texto 12"/>
          <p:cNvSpPr>
            <a:spLocks noGrp="1"/>
          </p:cNvSpPr>
          <p:nvPr>
            <p:ph type="body" sz="quarter" idx="22" hasCustomPrompt="1"/>
          </p:nvPr>
        </p:nvSpPr>
        <p:spPr>
          <a:xfrm>
            <a:off x="1507068" y="4334029"/>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3" name="Conector recto 42"/>
          <p:cNvCxnSpPr/>
          <p:nvPr userDrawn="1"/>
        </p:nvCxnSpPr>
        <p:spPr>
          <a:xfrm>
            <a:off x="1591736" y="4368239"/>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45" name="Marcador de texto 4"/>
          <p:cNvSpPr>
            <a:spLocks noGrp="1"/>
          </p:cNvSpPr>
          <p:nvPr>
            <p:ph type="body" sz="quarter" idx="23" hasCustomPrompt="1"/>
          </p:nvPr>
        </p:nvSpPr>
        <p:spPr>
          <a:xfrm>
            <a:off x="1507068" y="48293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6" name="Marcador de texto 12"/>
          <p:cNvSpPr>
            <a:spLocks noGrp="1"/>
          </p:cNvSpPr>
          <p:nvPr>
            <p:ph type="body" sz="quarter" idx="24" hasCustomPrompt="1"/>
          </p:nvPr>
        </p:nvSpPr>
        <p:spPr>
          <a:xfrm>
            <a:off x="1507068" y="50875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7" name="Conector recto 46"/>
          <p:cNvCxnSpPr/>
          <p:nvPr userDrawn="1"/>
        </p:nvCxnSpPr>
        <p:spPr>
          <a:xfrm>
            <a:off x="1591736" y="512177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02673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roguide Separador 02">
    <p:spTree>
      <p:nvGrpSpPr>
        <p:cNvPr id="1" name=""/>
        <p:cNvGrpSpPr/>
        <p:nvPr/>
      </p:nvGrpSpPr>
      <p:grpSpPr>
        <a:xfrm>
          <a:off x="0" y="0"/>
          <a:ext cx="0" cy="0"/>
          <a:chOff x="0" y="0"/>
          <a:chExt cx="0" cy="0"/>
        </a:xfrm>
      </p:grpSpPr>
      <p:sp>
        <p:nvSpPr>
          <p:cNvPr id="7" name="Marcador de texto 4"/>
          <p:cNvSpPr>
            <a:spLocks noGrp="1"/>
          </p:cNvSpPr>
          <p:nvPr>
            <p:ph type="body" sz="quarter" idx="16" hasCustomPrompt="1"/>
          </p:nvPr>
        </p:nvSpPr>
        <p:spPr>
          <a:xfrm>
            <a:off x="1507068" y="1832118"/>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7" hasCustomPrompt="1"/>
          </p:nvPr>
        </p:nvSpPr>
        <p:spPr>
          <a:xfrm>
            <a:off x="1507068" y="2090356"/>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8" hasCustomPrompt="1"/>
          </p:nvPr>
        </p:nvSpPr>
        <p:spPr>
          <a:xfrm>
            <a:off x="1507067" y="240784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9"/>
          <p:cNvCxnSpPr/>
          <p:nvPr userDrawn="1"/>
        </p:nvCxnSpPr>
        <p:spPr>
          <a:xfrm>
            <a:off x="1591736" y="239545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12" name="Marcador de texto 4"/>
          <p:cNvSpPr>
            <a:spLocks noGrp="1"/>
          </p:cNvSpPr>
          <p:nvPr>
            <p:ph type="body" sz="quarter" idx="19" hasCustomPrompt="1"/>
          </p:nvPr>
        </p:nvSpPr>
        <p:spPr>
          <a:xfrm>
            <a:off x="1507068" y="28227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p:ph type="body" sz="quarter" idx="20" hasCustomPrompt="1"/>
          </p:nvPr>
        </p:nvSpPr>
        <p:spPr>
          <a:xfrm>
            <a:off x="1507068" y="3080957"/>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21" hasCustomPrompt="1"/>
          </p:nvPr>
        </p:nvSpPr>
        <p:spPr>
          <a:xfrm>
            <a:off x="1507067" y="3398447"/>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4"/>
          <p:cNvCxnSpPr/>
          <p:nvPr userDrawn="1"/>
        </p:nvCxnSpPr>
        <p:spPr>
          <a:xfrm>
            <a:off x="1591736" y="338605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0" name="Marcador de texto 4"/>
          <p:cNvSpPr>
            <a:spLocks noGrp="1"/>
          </p:cNvSpPr>
          <p:nvPr>
            <p:ph type="body" sz="quarter" idx="22"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1" name="Marcador de texto 12"/>
          <p:cNvSpPr>
            <a:spLocks noGrp="1"/>
          </p:cNvSpPr>
          <p:nvPr>
            <p:ph type="body" sz="quarter" idx="23"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2" name="Marcador de texto 14"/>
          <p:cNvSpPr>
            <a:spLocks noGrp="1"/>
          </p:cNvSpPr>
          <p:nvPr>
            <p:ph type="body" sz="quarter" idx="24"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3" name="Conector recto 22"/>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4" name="Marcador de texto 4"/>
          <p:cNvSpPr>
            <a:spLocks noGrp="1"/>
          </p:cNvSpPr>
          <p:nvPr>
            <p:ph type="body" sz="quarter" idx="25" hasCustomPrompt="1"/>
          </p:nvPr>
        </p:nvSpPr>
        <p:spPr>
          <a:xfrm>
            <a:off x="1507068" y="481570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5" name="Marcador de texto 12"/>
          <p:cNvSpPr>
            <a:spLocks noGrp="1"/>
          </p:cNvSpPr>
          <p:nvPr>
            <p:ph type="body" sz="quarter" idx="26" hasCustomPrompt="1"/>
          </p:nvPr>
        </p:nvSpPr>
        <p:spPr>
          <a:xfrm>
            <a:off x="1507068" y="507394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6" name="Marcador de texto 14"/>
          <p:cNvSpPr>
            <a:spLocks noGrp="1"/>
          </p:cNvSpPr>
          <p:nvPr>
            <p:ph type="body" sz="quarter" idx="27" hasCustomPrompt="1"/>
          </p:nvPr>
        </p:nvSpPr>
        <p:spPr>
          <a:xfrm>
            <a:off x="1507067" y="539143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7" name="Conector recto 26"/>
          <p:cNvCxnSpPr/>
          <p:nvPr userDrawn="1"/>
        </p:nvCxnSpPr>
        <p:spPr>
          <a:xfrm>
            <a:off x="1591736" y="5379040"/>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8" name="Imagen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1882237"/>
            <a:ext cx="418154" cy="418155"/>
          </a:xfrm>
          <a:prstGeom prst="rect">
            <a:avLst/>
          </a:prstGeom>
        </p:spPr>
      </p:pic>
    </p:spTree>
    <p:extLst>
      <p:ext uri="{BB962C8B-B14F-4D97-AF65-F5344CB8AC3E}">
        <p14:creationId xmlns:p14="http://schemas.microsoft.com/office/powerpoint/2010/main" val="15884423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oguides Caratula 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4657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Proguides Caratula y texto">
    <p:spTree>
      <p:nvGrpSpPr>
        <p:cNvPr id="1" name=""/>
        <p:cNvGrpSpPr/>
        <p:nvPr/>
      </p:nvGrpSpPr>
      <p:grpSpPr>
        <a:xfrm>
          <a:off x="0" y="0"/>
          <a:ext cx="0" cy="0"/>
          <a:chOff x="0" y="0"/>
          <a:chExt cx="0" cy="0"/>
        </a:xfrm>
      </p:grpSpPr>
      <p:sp>
        <p:nvSpPr>
          <p:cNvPr id="16"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81143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guies Iso y texto">
    <p:spTree>
      <p:nvGrpSpPr>
        <p:cNvPr id="1" name=""/>
        <p:cNvGrpSpPr/>
        <p:nvPr/>
      </p:nvGrpSpPr>
      <p:grpSpPr>
        <a:xfrm>
          <a:off x="0" y="0"/>
          <a:ext cx="0" cy="0"/>
          <a:chOff x="0" y="0"/>
          <a:chExt cx="0" cy="0"/>
        </a:xfrm>
      </p:grpSpPr>
      <p:sp>
        <p:nvSpPr>
          <p:cNvPr id="2"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4"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5" name="Conector recto 4"/>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5650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guide Slide aaaTitulo">
    <p:spTree>
      <p:nvGrpSpPr>
        <p:cNvPr id="1" name=""/>
        <p:cNvGrpSpPr/>
        <p:nvPr/>
      </p:nvGrpSpPr>
      <p:grpSpPr>
        <a:xfrm>
          <a:off x="0" y="0"/>
          <a:ext cx="0" cy="0"/>
          <a:chOff x="0" y="0"/>
          <a:chExt cx="0" cy="0"/>
        </a:xfrm>
      </p:grpSpPr>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7"/>
            <a:ext cx="8610605" cy="5969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6"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58411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guide Slide Bulets">
    <p:spTree>
      <p:nvGrpSpPr>
        <p:cNvPr id="1" name=""/>
        <p:cNvGrpSpPr/>
        <p:nvPr/>
      </p:nvGrpSpPr>
      <p:grpSpPr>
        <a:xfrm>
          <a:off x="0" y="0"/>
          <a:ext cx="0" cy="0"/>
          <a:chOff x="0" y="0"/>
          <a:chExt cx="0" cy="0"/>
        </a:xfrm>
      </p:grpSpPr>
      <p:sp>
        <p:nvSpPr>
          <p:cNvPr id="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4" name="Marcador de texto 14"/>
          <p:cNvSpPr>
            <a:spLocks noGrp="1"/>
          </p:cNvSpPr>
          <p:nvPr>
            <p:ph type="body" sz="quarter" idx="15" hasCustomPrompt="1"/>
          </p:nvPr>
        </p:nvSpPr>
        <p:spPr>
          <a:xfrm>
            <a:off x="177796" y="1142997"/>
            <a:ext cx="8610605" cy="5969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5"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6" name="Marcador de texto 12"/>
          <p:cNvSpPr>
            <a:spLocks noGrp="1"/>
          </p:cNvSpPr>
          <p:nvPr>
            <p:ph type="body" sz="quarter" idx="16" hasCustomPrompt="1"/>
          </p:nvPr>
        </p:nvSpPr>
        <p:spPr>
          <a:xfrm>
            <a:off x="609597" y="2235206"/>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7" name="Oval 6"/>
          <p:cNvSpPr>
            <a:spLocks noChangeAspect="1"/>
          </p:cNvSpPr>
          <p:nvPr userDrawn="1"/>
        </p:nvSpPr>
        <p:spPr>
          <a:xfrm>
            <a:off x="279396" y="215096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8" name="Marcador de texto 12"/>
          <p:cNvSpPr>
            <a:spLocks noGrp="1"/>
          </p:cNvSpPr>
          <p:nvPr>
            <p:ph type="body" sz="quarter" idx="17" hasCustomPrompt="1"/>
          </p:nvPr>
        </p:nvSpPr>
        <p:spPr>
          <a:xfrm>
            <a:off x="609597" y="285810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9" name="Oval 8"/>
          <p:cNvSpPr>
            <a:spLocks noChangeAspect="1"/>
          </p:cNvSpPr>
          <p:nvPr userDrawn="1"/>
        </p:nvSpPr>
        <p:spPr>
          <a:xfrm>
            <a:off x="279396" y="2773865"/>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0" name="Marcador de texto 12"/>
          <p:cNvSpPr>
            <a:spLocks noGrp="1"/>
          </p:cNvSpPr>
          <p:nvPr>
            <p:ph type="body" sz="quarter" idx="18" hasCustomPrompt="1"/>
          </p:nvPr>
        </p:nvSpPr>
        <p:spPr>
          <a:xfrm>
            <a:off x="609597" y="3468897"/>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11" name="Oval 10"/>
          <p:cNvSpPr>
            <a:spLocks noChangeAspect="1"/>
          </p:cNvSpPr>
          <p:nvPr userDrawn="1"/>
        </p:nvSpPr>
        <p:spPr>
          <a:xfrm>
            <a:off x="279396" y="338465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2" name="Marcador de texto 12"/>
          <p:cNvSpPr>
            <a:spLocks noGrp="1"/>
          </p:cNvSpPr>
          <p:nvPr>
            <p:ph type="body" sz="quarter" idx="19" hasCustomPrompt="1"/>
          </p:nvPr>
        </p:nvSpPr>
        <p:spPr>
          <a:xfrm>
            <a:off x="609597" y="4081181"/>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3" name="Oval 12"/>
          <p:cNvSpPr>
            <a:spLocks noChangeAspect="1"/>
          </p:cNvSpPr>
          <p:nvPr userDrawn="1"/>
        </p:nvSpPr>
        <p:spPr>
          <a:xfrm>
            <a:off x="279396" y="3996942"/>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4" name="Marcador de texto 12"/>
          <p:cNvSpPr>
            <a:spLocks noGrp="1"/>
          </p:cNvSpPr>
          <p:nvPr>
            <p:ph type="body" sz="quarter" idx="20" hasCustomPrompt="1"/>
          </p:nvPr>
        </p:nvSpPr>
        <p:spPr>
          <a:xfrm>
            <a:off x="609597" y="4679709"/>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Oval 14"/>
          <p:cNvSpPr>
            <a:spLocks noChangeAspect="1"/>
          </p:cNvSpPr>
          <p:nvPr userDrawn="1"/>
        </p:nvSpPr>
        <p:spPr>
          <a:xfrm>
            <a:off x="279396" y="4595470"/>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
        <p:nvSpPr>
          <p:cNvPr id="16" name="Marcador de texto 12"/>
          <p:cNvSpPr>
            <a:spLocks noGrp="1"/>
          </p:cNvSpPr>
          <p:nvPr>
            <p:ph type="body" sz="quarter" idx="21" hasCustomPrompt="1"/>
          </p:nvPr>
        </p:nvSpPr>
        <p:spPr>
          <a:xfrm>
            <a:off x="609597" y="530241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7" name="Oval 16"/>
          <p:cNvSpPr>
            <a:spLocks noChangeAspect="1"/>
          </p:cNvSpPr>
          <p:nvPr userDrawn="1"/>
        </p:nvSpPr>
        <p:spPr>
          <a:xfrm>
            <a:off x="279396" y="5218174"/>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chemeClr val="tx2"/>
              </a:solidFill>
              <a:cs typeface="Corbel"/>
            </a:endParaRPr>
          </a:p>
        </p:txBody>
      </p:sp>
    </p:spTree>
    <p:extLst>
      <p:ext uri="{BB962C8B-B14F-4D97-AF65-F5344CB8AC3E}">
        <p14:creationId xmlns:p14="http://schemas.microsoft.com/office/powerpoint/2010/main" val="9530244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Proguide Slide Blank ">
    <p:spTree>
      <p:nvGrpSpPr>
        <p:cNvPr id="1" name=""/>
        <p:cNvGrpSpPr/>
        <p:nvPr/>
      </p:nvGrpSpPr>
      <p:grpSpPr>
        <a:xfrm>
          <a:off x="0" y="0"/>
          <a:ext cx="0" cy="0"/>
          <a:chOff x="0" y="0"/>
          <a:chExt cx="0" cy="0"/>
        </a:xfrm>
      </p:grpSpPr>
      <p:sp>
        <p:nvSpPr>
          <p:cNvPr id="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4" name="Marcador de texto 14"/>
          <p:cNvSpPr>
            <a:spLocks noGrp="1"/>
          </p:cNvSpPr>
          <p:nvPr>
            <p:ph type="body" sz="quarter" idx="15" hasCustomPrompt="1"/>
          </p:nvPr>
        </p:nvSpPr>
        <p:spPr>
          <a:xfrm>
            <a:off x="177796" y="1142996"/>
            <a:ext cx="8610605" cy="381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5"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6" name="Marcador de texto 4"/>
          <p:cNvSpPr>
            <a:spLocks noGrp="1"/>
          </p:cNvSpPr>
          <p:nvPr>
            <p:ph type="body" sz="quarter" idx="16" hasCustomPrompt="1"/>
          </p:nvPr>
        </p:nvSpPr>
        <p:spPr>
          <a:xfrm>
            <a:off x="177794" y="15240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7" name="Marcador de texto 4"/>
          <p:cNvSpPr>
            <a:spLocks noGrp="1"/>
          </p:cNvSpPr>
          <p:nvPr>
            <p:ph type="body" sz="quarter" idx="17" hasCustomPrompt="1"/>
          </p:nvPr>
        </p:nvSpPr>
        <p:spPr>
          <a:xfrm>
            <a:off x="177794" y="2997202"/>
            <a:ext cx="8610606" cy="1460500"/>
          </a:xfrm>
          <a:prstGeom prst="rect">
            <a:avLst/>
          </a:prstGeom>
        </p:spPr>
        <p:txBody>
          <a:bodyPr vert="horz" anchor="ctr"/>
          <a:lstStyle>
            <a:lvl1pPr marL="0" indent="0" algn="ctr">
              <a:lnSpc>
                <a:spcPct val="80000"/>
              </a:lnSpc>
              <a:buNone/>
              <a:defRPr sz="32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8" name="Marcador de texto 4"/>
          <p:cNvSpPr>
            <a:spLocks noGrp="1"/>
          </p:cNvSpPr>
          <p:nvPr>
            <p:ph type="body" sz="quarter" idx="18" hasCustomPrompt="1"/>
          </p:nvPr>
        </p:nvSpPr>
        <p:spPr>
          <a:xfrm>
            <a:off x="177794" y="44577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Tree>
    <p:extLst>
      <p:ext uri="{BB962C8B-B14F-4D97-AF65-F5344CB8AC3E}">
        <p14:creationId xmlns:p14="http://schemas.microsoft.com/office/powerpoint/2010/main" val="5099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90701"/>
            <a:ext cx="4229106" cy="4660900"/>
          </a:xfrm>
          <a:prstGeom prst="rect">
            <a:avLst/>
          </a:prstGeom>
        </p:spPr>
        <p:txBody>
          <a:bodyPr vert="horz" anchor="ctr"/>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4622794" y="1790701"/>
            <a:ext cx="4165606" cy="2247900"/>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0" name="Content Placeholder 6"/>
          <p:cNvSpPr>
            <a:spLocks noGrp="1"/>
          </p:cNvSpPr>
          <p:nvPr>
            <p:ph sz="quarter" idx="18"/>
          </p:nvPr>
        </p:nvSpPr>
        <p:spPr>
          <a:xfrm>
            <a:off x="4622794" y="4264603"/>
            <a:ext cx="4165606" cy="2186997"/>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1"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2"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8290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roguide Slide 01">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5"/>
            <a:ext cx="8610605"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794" y="1790701"/>
            <a:ext cx="4229106" cy="4660900"/>
          </a:xfrm>
          <a:prstGeom prst="rect">
            <a:avLst/>
          </a:prstGeom>
        </p:spPr>
        <p:txBody>
          <a:bodyPr vert="horz" anchor="ctr"/>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4622794" y="1790701"/>
            <a:ext cx="4165606" cy="2247900"/>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
        <p:nvSpPr>
          <p:cNvPr id="10" name="Content Placeholder 6"/>
          <p:cNvSpPr>
            <a:spLocks noGrp="1"/>
          </p:cNvSpPr>
          <p:nvPr>
            <p:ph sz="quarter" idx="18"/>
          </p:nvPr>
        </p:nvSpPr>
        <p:spPr>
          <a:xfrm>
            <a:off x="4622794" y="4264603"/>
            <a:ext cx="4165606" cy="2186997"/>
          </a:xfrm>
          <a:prstGeom prst="rect">
            <a:avLst/>
          </a:prstGeom>
        </p:spPr>
        <p:txBody>
          <a:bodyPr vert="horz" anchor="t"/>
          <a:lstStyle>
            <a:lvl1pPr marL="0" indent="0" algn="l">
              <a:buNone/>
              <a:defRPr sz="1200" b="0" i="0">
                <a:solidFill>
                  <a:schemeClr val="tx1"/>
                </a:solidFill>
              </a:defRPr>
            </a:lvl1pPr>
            <a:lvl2pPr marL="457200" indent="0" algn="l">
              <a:buNone/>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smtClean="0"/>
          </a:p>
        </p:txBody>
      </p:sp>
    </p:spTree>
    <p:extLst>
      <p:ext uri="{BB962C8B-B14F-4D97-AF65-F5344CB8AC3E}">
        <p14:creationId xmlns:p14="http://schemas.microsoft.com/office/powerpoint/2010/main" val="15688862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roguide Slide 01">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5"/>
            <a:ext cx="8610605"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794" y="1778001"/>
            <a:ext cx="8640994" cy="15875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203194" y="3568700"/>
            <a:ext cx="4212000" cy="26162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8"/>
          </p:nvPr>
        </p:nvSpPr>
        <p:spPr>
          <a:xfrm>
            <a:off x="4606788" y="3568700"/>
            <a:ext cx="4212000" cy="26280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1834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guide Slide 02">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5"/>
            <a:ext cx="8610605"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533" y="2099733"/>
            <a:ext cx="4139998" cy="4351867"/>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Marcador de texto 14"/>
          <p:cNvSpPr>
            <a:spLocks noGrp="1"/>
          </p:cNvSpPr>
          <p:nvPr>
            <p:ph type="body" sz="quarter" idx="17" hasCustomPrompt="1"/>
          </p:nvPr>
        </p:nvSpPr>
        <p:spPr>
          <a:xfrm>
            <a:off x="177535" y="1667928"/>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0" name="Content Placeholder 6"/>
          <p:cNvSpPr>
            <a:spLocks noGrp="1"/>
          </p:cNvSpPr>
          <p:nvPr>
            <p:ph sz="quarter" idx="18"/>
          </p:nvPr>
        </p:nvSpPr>
        <p:spPr>
          <a:xfrm>
            <a:off x="4633239" y="2099733"/>
            <a:ext cx="4139998" cy="4351867"/>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14"/>
          <p:cNvSpPr>
            <a:spLocks noGrp="1"/>
          </p:cNvSpPr>
          <p:nvPr>
            <p:ph type="body" sz="quarter" idx="19" hasCustomPrompt="1"/>
          </p:nvPr>
        </p:nvSpPr>
        <p:spPr>
          <a:xfrm>
            <a:off x="4632978" y="1667928"/>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Tree>
    <p:extLst>
      <p:ext uri="{BB962C8B-B14F-4D97-AF65-F5344CB8AC3E}">
        <p14:creationId xmlns:p14="http://schemas.microsoft.com/office/powerpoint/2010/main" val="29735007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Proguide Slide 02">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6"/>
            <a:ext cx="8610605" cy="2286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796" y="16679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69438" y="16679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177796" y="32681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69438" y="32681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177796" y="48683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69438" y="48683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60090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Proguide Slide 02">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6"/>
            <a:ext cx="8610605" cy="2286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796" y="16679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69438" y="16679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177796" y="25823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69438" y="25823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177796" y="34586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69438" y="34586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6"/>
          <p:cNvSpPr>
            <a:spLocks noGrp="1"/>
          </p:cNvSpPr>
          <p:nvPr>
            <p:ph sz="quarter" idx="23"/>
          </p:nvPr>
        </p:nvSpPr>
        <p:spPr>
          <a:xfrm>
            <a:off x="177796" y="43095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7" name="Content Placeholder 6"/>
          <p:cNvSpPr>
            <a:spLocks noGrp="1"/>
          </p:cNvSpPr>
          <p:nvPr>
            <p:ph sz="quarter" idx="24"/>
          </p:nvPr>
        </p:nvSpPr>
        <p:spPr>
          <a:xfrm>
            <a:off x="2169438" y="43095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6"/>
          <p:cNvSpPr>
            <a:spLocks noGrp="1"/>
          </p:cNvSpPr>
          <p:nvPr>
            <p:ph sz="quarter" idx="25"/>
          </p:nvPr>
        </p:nvSpPr>
        <p:spPr>
          <a:xfrm>
            <a:off x="177796" y="51432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9" name="Content Placeholder 6"/>
          <p:cNvSpPr>
            <a:spLocks noGrp="1"/>
          </p:cNvSpPr>
          <p:nvPr>
            <p:ph sz="quarter" idx="26"/>
          </p:nvPr>
        </p:nvSpPr>
        <p:spPr>
          <a:xfrm>
            <a:off x="2169438" y="51432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6"/>
          <p:cNvSpPr>
            <a:spLocks noGrp="1"/>
          </p:cNvSpPr>
          <p:nvPr>
            <p:ph sz="quarter" idx="27"/>
          </p:nvPr>
        </p:nvSpPr>
        <p:spPr>
          <a:xfrm>
            <a:off x="177796" y="59560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21" name="Content Placeholder 6"/>
          <p:cNvSpPr>
            <a:spLocks noGrp="1"/>
          </p:cNvSpPr>
          <p:nvPr>
            <p:ph sz="quarter" idx="28"/>
          </p:nvPr>
        </p:nvSpPr>
        <p:spPr>
          <a:xfrm>
            <a:off x="2169438" y="59560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102089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guide Slide 03">
    <p:spTree>
      <p:nvGrpSpPr>
        <p:cNvPr id="1" name=""/>
        <p:cNvGrpSpPr/>
        <p:nvPr/>
      </p:nvGrpSpPr>
      <p:grpSpPr>
        <a:xfrm>
          <a:off x="0" y="0"/>
          <a:ext cx="0" cy="0"/>
          <a:chOff x="0" y="0"/>
          <a:chExt cx="0" cy="0"/>
        </a:xfrm>
      </p:grpSpPr>
      <p:sp>
        <p:nvSpPr>
          <p:cNvPr id="4" name="Marcador de texto 4"/>
          <p:cNvSpPr>
            <a:spLocks noGrp="1"/>
          </p:cNvSpPr>
          <p:nvPr>
            <p:ph type="body" sz="quarter" idx="13" hasCustomPrompt="1"/>
          </p:nvPr>
        </p:nvSpPr>
        <p:spPr>
          <a:xfrm>
            <a:off x="177796" y="5774572"/>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5" name="Marcador de texto 12"/>
          <p:cNvSpPr>
            <a:spLocks noGrp="1"/>
          </p:cNvSpPr>
          <p:nvPr>
            <p:ph type="body" sz="quarter" idx="14" hasCustomPrompt="1"/>
          </p:nvPr>
        </p:nvSpPr>
        <p:spPr>
          <a:xfrm>
            <a:off x="177796" y="6032811"/>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6" name="Marcador de texto 14"/>
          <p:cNvSpPr>
            <a:spLocks noGrp="1"/>
          </p:cNvSpPr>
          <p:nvPr>
            <p:ph type="body" sz="quarter" idx="15" hasCustomPrompt="1"/>
          </p:nvPr>
        </p:nvSpPr>
        <p:spPr>
          <a:xfrm>
            <a:off x="177796" y="6350301"/>
            <a:ext cx="8610605" cy="241000"/>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10165542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guide Slide Separador">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934746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aseline="0">
                <a:solidFill>
                  <a:srgbClr val="5C6F7C"/>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lvl="0"/>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p:txBody>
      </p:sp>
    </p:spTree>
    <p:extLst>
      <p:ext uri="{BB962C8B-B14F-4D97-AF65-F5344CB8AC3E}">
        <p14:creationId xmlns:p14="http://schemas.microsoft.com/office/powerpoint/2010/main" val="25890655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228600" marR="0" indent="-228600" algn="l" defTabSz="457200" rtl="0" eaLnBrk="1" fontAlgn="auto" latinLnBrk="0" hangingPunct="1">
              <a:lnSpc>
                <a:spcPct val="80000"/>
              </a:lnSpc>
              <a:spcBef>
                <a:spcPct val="20000"/>
              </a:spcBef>
              <a:spcAft>
                <a:spcPts val="0"/>
              </a:spcAft>
              <a:buClr>
                <a:schemeClr val="tx1"/>
              </a:buClr>
              <a:buSzTx/>
              <a:buFont typeface="+mj-lt"/>
              <a:buAutoNum type="arabicParenR"/>
              <a:tabLst/>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p:txBody>
      </p:sp>
    </p:spTree>
    <p:extLst>
      <p:ext uri="{BB962C8B-B14F-4D97-AF65-F5344CB8AC3E}">
        <p14:creationId xmlns:p14="http://schemas.microsoft.com/office/powerpoint/2010/main" val="29892891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guide Indice">
    <p:spTree>
      <p:nvGrpSpPr>
        <p:cNvPr id="1" name=""/>
        <p:cNvGrpSpPr/>
        <p:nvPr/>
      </p:nvGrpSpPr>
      <p:grpSpPr>
        <a:xfrm>
          <a:off x="0" y="0"/>
          <a:ext cx="0" cy="0"/>
          <a:chOff x="0" y="0"/>
          <a:chExt cx="0" cy="0"/>
        </a:xfrm>
      </p:grpSpPr>
      <p:sp>
        <p:nvSpPr>
          <p:cNvPr id="29" name="Marcador de texto 4"/>
          <p:cNvSpPr>
            <a:spLocks noGrp="1"/>
          </p:cNvSpPr>
          <p:nvPr>
            <p:ph type="body" sz="quarter" idx="15" hasCustomPrompt="1"/>
          </p:nvPr>
        </p:nvSpPr>
        <p:spPr>
          <a:xfrm>
            <a:off x="1507068" y="1815190"/>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0" name="Marcador de texto 12"/>
          <p:cNvSpPr>
            <a:spLocks noGrp="1"/>
          </p:cNvSpPr>
          <p:nvPr>
            <p:ph type="body" sz="quarter" idx="16" hasCustomPrompt="1"/>
          </p:nvPr>
        </p:nvSpPr>
        <p:spPr>
          <a:xfrm>
            <a:off x="1507068" y="2073428"/>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1" name="Conector recto 30"/>
          <p:cNvCxnSpPr/>
          <p:nvPr userDrawn="1"/>
        </p:nvCxnSpPr>
        <p:spPr>
          <a:xfrm>
            <a:off x="1591736" y="2107637"/>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3" name="Marcador de texto 4"/>
          <p:cNvSpPr>
            <a:spLocks noGrp="1"/>
          </p:cNvSpPr>
          <p:nvPr>
            <p:ph type="body" sz="quarter" idx="17" hasCustomPrompt="1"/>
          </p:nvPr>
        </p:nvSpPr>
        <p:spPr>
          <a:xfrm>
            <a:off x="1507068" y="25687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4" name="Marcador de texto 12"/>
          <p:cNvSpPr>
            <a:spLocks noGrp="1"/>
          </p:cNvSpPr>
          <p:nvPr>
            <p:ph type="body" sz="quarter" idx="18" hasCustomPrompt="1"/>
          </p:nvPr>
        </p:nvSpPr>
        <p:spPr>
          <a:xfrm>
            <a:off x="1507068" y="28269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5" name="Conector recto 34"/>
          <p:cNvCxnSpPr/>
          <p:nvPr userDrawn="1"/>
        </p:nvCxnSpPr>
        <p:spPr>
          <a:xfrm>
            <a:off x="1591736" y="286117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7" name="Marcador de texto 4"/>
          <p:cNvSpPr>
            <a:spLocks noGrp="1"/>
          </p:cNvSpPr>
          <p:nvPr>
            <p:ph type="body" sz="quarter" idx="19" hasCustomPrompt="1"/>
          </p:nvPr>
        </p:nvSpPr>
        <p:spPr>
          <a:xfrm>
            <a:off x="1507068" y="3322256"/>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8" name="Marcador de texto 12"/>
          <p:cNvSpPr>
            <a:spLocks noGrp="1"/>
          </p:cNvSpPr>
          <p:nvPr>
            <p:ph type="body" sz="quarter" idx="20" hasCustomPrompt="1"/>
          </p:nvPr>
        </p:nvSpPr>
        <p:spPr>
          <a:xfrm>
            <a:off x="1507068" y="358049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9" name="Conector recto 38"/>
          <p:cNvCxnSpPr/>
          <p:nvPr userDrawn="1"/>
        </p:nvCxnSpPr>
        <p:spPr>
          <a:xfrm>
            <a:off x="1591736" y="3614704"/>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40" name="Imagen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3405626"/>
            <a:ext cx="418154" cy="418155"/>
          </a:xfrm>
          <a:prstGeom prst="rect">
            <a:avLst/>
          </a:prstGeom>
        </p:spPr>
      </p:pic>
      <p:sp>
        <p:nvSpPr>
          <p:cNvPr id="41" name="Marcador de texto 4"/>
          <p:cNvSpPr>
            <a:spLocks noGrp="1"/>
          </p:cNvSpPr>
          <p:nvPr>
            <p:ph type="body" sz="quarter" idx="21" hasCustomPrompt="1"/>
          </p:nvPr>
        </p:nvSpPr>
        <p:spPr>
          <a:xfrm>
            <a:off x="1507068" y="4075791"/>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2" name="Marcador de texto 12"/>
          <p:cNvSpPr>
            <a:spLocks noGrp="1"/>
          </p:cNvSpPr>
          <p:nvPr>
            <p:ph type="body" sz="quarter" idx="22" hasCustomPrompt="1"/>
          </p:nvPr>
        </p:nvSpPr>
        <p:spPr>
          <a:xfrm>
            <a:off x="1507068" y="4334029"/>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3" name="Conector recto 42"/>
          <p:cNvCxnSpPr/>
          <p:nvPr userDrawn="1"/>
        </p:nvCxnSpPr>
        <p:spPr>
          <a:xfrm>
            <a:off x="1591736" y="4368239"/>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45" name="Marcador de texto 4"/>
          <p:cNvSpPr>
            <a:spLocks noGrp="1"/>
          </p:cNvSpPr>
          <p:nvPr>
            <p:ph type="body" sz="quarter" idx="23" hasCustomPrompt="1"/>
          </p:nvPr>
        </p:nvSpPr>
        <p:spPr>
          <a:xfrm>
            <a:off x="1507068" y="48293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6" name="Marcador de texto 12"/>
          <p:cNvSpPr>
            <a:spLocks noGrp="1"/>
          </p:cNvSpPr>
          <p:nvPr>
            <p:ph type="body" sz="quarter" idx="24" hasCustomPrompt="1"/>
          </p:nvPr>
        </p:nvSpPr>
        <p:spPr>
          <a:xfrm>
            <a:off x="1507068" y="50875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7" name="Conector recto 46"/>
          <p:cNvCxnSpPr/>
          <p:nvPr userDrawn="1"/>
        </p:nvCxnSpPr>
        <p:spPr>
          <a:xfrm>
            <a:off x="1591736" y="512177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2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guide Slide 01">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4" y="1778001"/>
            <a:ext cx="8640994" cy="15875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7"/>
          </p:nvPr>
        </p:nvSpPr>
        <p:spPr>
          <a:xfrm>
            <a:off x="203194" y="3568700"/>
            <a:ext cx="4212000" cy="26162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8"/>
          </p:nvPr>
        </p:nvSpPr>
        <p:spPr>
          <a:xfrm>
            <a:off x="4606788" y="3568700"/>
            <a:ext cx="4212000" cy="2628000"/>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2"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4068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roguide Separador 02">
    <p:spTree>
      <p:nvGrpSpPr>
        <p:cNvPr id="1" name=""/>
        <p:cNvGrpSpPr/>
        <p:nvPr/>
      </p:nvGrpSpPr>
      <p:grpSpPr>
        <a:xfrm>
          <a:off x="0" y="0"/>
          <a:ext cx="0" cy="0"/>
          <a:chOff x="0" y="0"/>
          <a:chExt cx="0" cy="0"/>
        </a:xfrm>
      </p:grpSpPr>
      <p:sp>
        <p:nvSpPr>
          <p:cNvPr id="7" name="Marcador de texto 4"/>
          <p:cNvSpPr>
            <a:spLocks noGrp="1"/>
          </p:cNvSpPr>
          <p:nvPr>
            <p:ph type="body" sz="quarter" idx="16" hasCustomPrompt="1"/>
          </p:nvPr>
        </p:nvSpPr>
        <p:spPr>
          <a:xfrm>
            <a:off x="1507068" y="1832118"/>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7" hasCustomPrompt="1"/>
          </p:nvPr>
        </p:nvSpPr>
        <p:spPr>
          <a:xfrm>
            <a:off x="1507068" y="2090356"/>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8" hasCustomPrompt="1"/>
          </p:nvPr>
        </p:nvSpPr>
        <p:spPr>
          <a:xfrm>
            <a:off x="1507067" y="240784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9"/>
          <p:cNvCxnSpPr/>
          <p:nvPr userDrawn="1"/>
        </p:nvCxnSpPr>
        <p:spPr>
          <a:xfrm>
            <a:off x="1591736" y="239545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12" name="Marcador de texto 4"/>
          <p:cNvSpPr>
            <a:spLocks noGrp="1"/>
          </p:cNvSpPr>
          <p:nvPr>
            <p:ph type="body" sz="quarter" idx="19" hasCustomPrompt="1"/>
          </p:nvPr>
        </p:nvSpPr>
        <p:spPr>
          <a:xfrm>
            <a:off x="1507068" y="28227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p:ph type="body" sz="quarter" idx="20" hasCustomPrompt="1"/>
          </p:nvPr>
        </p:nvSpPr>
        <p:spPr>
          <a:xfrm>
            <a:off x="1507068" y="3080957"/>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21" hasCustomPrompt="1"/>
          </p:nvPr>
        </p:nvSpPr>
        <p:spPr>
          <a:xfrm>
            <a:off x="1507067" y="3398447"/>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4"/>
          <p:cNvCxnSpPr/>
          <p:nvPr userDrawn="1"/>
        </p:nvCxnSpPr>
        <p:spPr>
          <a:xfrm>
            <a:off x="1591736" y="338605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0" name="Marcador de texto 4"/>
          <p:cNvSpPr>
            <a:spLocks noGrp="1"/>
          </p:cNvSpPr>
          <p:nvPr>
            <p:ph type="body" sz="quarter" idx="22"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1" name="Marcador de texto 12"/>
          <p:cNvSpPr>
            <a:spLocks noGrp="1"/>
          </p:cNvSpPr>
          <p:nvPr>
            <p:ph type="body" sz="quarter" idx="23"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2" name="Marcador de texto 14"/>
          <p:cNvSpPr>
            <a:spLocks noGrp="1"/>
          </p:cNvSpPr>
          <p:nvPr>
            <p:ph type="body" sz="quarter" idx="24"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3" name="Conector recto 22"/>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4" name="Marcador de texto 4"/>
          <p:cNvSpPr>
            <a:spLocks noGrp="1"/>
          </p:cNvSpPr>
          <p:nvPr>
            <p:ph type="body" sz="quarter" idx="25" hasCustomPrompt="1"/>
          </p:nvPr>
        </p:nvSpPr>
        <p:spPr>
          <a:xfrm>
            <a:off x="1507068" y="481570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5" name="Marcador de texto 12"/>
          <p:cNvSpPr>
            <a:spLocks noGrp="1"/>
          </p:cNvSpPr>
          <p:nvPr>
            <p:ph type="body" sz="quarter" idx="26" hasCustomPrompt="1"/>
          </p:nvPr>
        </p:nvSpPr>
        <p:spPr>
          <a:xfrm>
            <a:off x="1507068" y="507394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6" name="Marcador de texto 14"/>
          <p:cNvSpPr>
            <a:spLocks noGrp="1"/>
          </p:cNvSpPr>
          <p:nvPr>
            <p:ph type="body" sz="quarter" idx="27" hasCustomPrompt="1"/>
          </p:nvPr>
        </p:nvSpPr>
        <p:spPr>
          <a:xfrm>
            <a:off x="1507067" y="539143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7" name="Conector recto 26"/>
          <p:cNvCxnSpPr/>
          <p:nvPr userDrawn="1"/>
        </p:nvCxnSpPr>
        <p:spPr>
          <a:xfrm>
            <a:off x="1591736" y="5379040"/>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8" name="Imagen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1882237"/>
            <a:ext cx="418154" cy="418155"/>
          </a:xfrm>
          <a:prstGeom prst="rect">
            <a:avLst/>
          </a:prstGeom>
        </p:spPr>
      </p:pic>
    </p:spTree>
    <p:extLst>
      <p:ext uri="{BB962C8B-B14F-4D97-AF65-F5344CB8AC3E}">
        <p14:creationId xmlns:p14="http://schemas.microsoft.com/office/powerpoint/2010/main" val="35287846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guide Iso 01">
    <p:spTree>
      <p:nvGrpSpPr>
        <p:cNvPr id="1" name=""/>
        <p:cNvGrpSpPr/>
        <p:nvPr/>
      </p:nvGrpSpPr>
      <p:grpSpPr>
        <a:xfrm>
          <a:off x="0" y="0"/>
          <a:ext cx="0" cy="0"/>
          <a:chOff x="0" y="0"/>
          <a:chExt cx="0" cy="0"/>
        </a:xfrm>
      </p:grpSpPr>
      <p:cxnSp>
        <p:nvCxnSpPr>
          <p:cNvPr id="6" name="Conector recto 5"/>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7"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5" hasCustomPrompt="1"/>
          </p:nvPr>
        </p:nvSpPr>
        <p:spPr>
          <a:xfrm>
            <a:off x="177796" y="1142996"/>
            <a:ext cx="8610605" cy="3556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13" name="Content Placeholder 6"/>
          <p:cNvSpPr>
            <a:spLocks noGrp="1"/>
          </p:cNvSpPr>
          <p:nvPr>
            <p:ph sz="quarter" idx="16"/>
          </p:nvPr>
        </p:nvSpPr>
        <p:spPr>
          <a:xfrm>
            <a:off x="177533" y="2099733"/>
            <a:ext cx="4139998" cy="4351867"/>
          </a:xfrm>
          <a:prstGeom prst="rect">
            <a:avLst/>
          </a:prstGeom>
        </p:spPr>
        <p:txBody>
          <a:bodyPr vert="horz"/>
          <a:lstStyle>
            <a:lvl1pPr algn="l">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Marcador de texto 14"/>
          <p:cNvSpPr>
            <a:spLocks noGrp="1"/>
          </p:cNvSpPr>
          <p:nvPr>
            <p:ph type="body" sz="quarter" idx="17" hasCustomPrompt="1"/>
          </p:nvPr>
        </p:nvSpPr>
        <p:spPr>
          <a:xfrm>
            <a:off x="177535" y="1667928"/>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5" name="Content Placeholder 6"/>
          <p:cNvSpPr>
            <a:spLocks noGrp="1"/>
          </p:cNvSpPr>
          <p:nvPr>
            <p:ph sz="quarter" idx="18"/>
          </p:nvPr>
        </p:nvSpPr>
        <p:spPr>
          <a:xfrm>
            <a:off x="4633239" y="2099733"/>
            <a:ext cx="4139998" cy="4351867"/>
          </a:xfrm>
          <a:prstGeom prst="rect">
            <a:avLst/>
          </a:prstGeom>
        </p:spPr>
        <p:txBody>
          <a:bodyPr vert="horz"/>
          <a:lstStyle>
            <a:lvl1pPr algn="l">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Marcador de texto 14"/>
          <p:cNvSpPr>
            <a:spLocks noGrp="1"/>
          </p:cNvSpPr>
          <p:nvPr>
            <p:ph type="body" sz="quarter" idx="19" hasCustomPrompt="1"/>
          </p:nvPr>
        </p:nvSpPr>
        <p:spPr>
          <a:xfrm>
            <a:off x="4632978" y="1667928"/>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Tree>
    <p:extLst>
      <p:ext uri="{BB962C8B-B14F-4D97-AF65-F5344CB8AC3E}">
        <p14:creationId xmlns:p14="http://schemas.microsoft.com/office/powerpoint/2010/main" val="14644122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oguide azul 01">
    <p:spTree>
      <p:nvGrpSpPr>
        <p:cNvPr id="1" name=""/>
        <p:cNvGrpSpPr/>
        <p:nvPr/>
      </p:nvGrpSpPr>
      <p:grpSpPr>
        <a:xfrm>
          <a:off x="0" y="0"/>
          <a:ext cx="0" cy="0"/>
          <a:chOff x="0" y="0"/>
          <a:chExt cx="0" cy="0"/>
        </a:xfrm>
      </p:grpSpPr>
      <p:sp>
        <p:nvSpPr>
          <p:cNvPr id="16"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6"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2949" y="214236"/>
            <a:ext cx="1554472" cy="337235"/>
          </a:xfrm>
          <a:prstGeom prst="rect">
            <a:avLst/>
          </a:prstGeom>
        </p:spPr>
      </p:pic>
    </p:spTree>
    <p:extLst>
      <p:ext uri="{BB962C8B-B14F-4D97-AF65-F5344CB8AC3E}">
        <p14:creationId xmlns:p14="http://schemas.microsoft.com/office/powerpoint/2010/main" val="3663504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roguide azul 02">
    <p:spTree>
      <p:nvGrpSpPr>
        <p:cNvPr id="1" name=""/>
        <p:cNvGrpSpPr/>
        <p:nvPr/>
      </p:nvGrpSpPr>
      <p:grpSpPr>
        <a:xfrm>
          <a:off x="0" y="0"/>
          <a:ext cx="0" cy="0"/>
          <a:chOff x="0" y="0"/>
          <a:chExt cx="0" cy="0"/>
        </a:xfrm>
      </p:grpSpPr>
      <p:sp>
        <p:nvSpPr>
          <p:cNvPr id="16"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 name="Imagen 1" descr="Marca PGD blanca.png"/>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591736" y="2815169"/>
            <a:ext cx="3609980" cy="783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70697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oguide azul 03">
    <p:spTree>
      <p:nvGrpSpPr>
        <p:cNvPr id="1" name=""/>
        <p:cNvGrpSpPr/>
        <p:nvPr/>
      </p:nvGrpSpPr>
      <p:grpSpPr>
        <a:xfrm>
          <a:off x="0" y="0"/>
          <a:ext cx="0" cy="0"/>
          <a:chOff x="0" y="0"/>
          <a:chExt cx="0" cy="0"/>
        </a:xfrm>
      </p:grpSpPr>
      <p:sp>
        <p:nvSpPr>
          <p:cNvPr id="16"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6" name="Imagen 5"/>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45535" y="984935"/>
            <a:ext cx="4030555" cy="4083797"/>
          </a:xfrm>
          <a:prstGeom prst="rect">
            <a:avLst/>
          </a:prstGeom>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72949" y="214236"/>
            <a:ext cx="1554472" cy="337235"/>
          </a:xfrm>
          <a:prstGeom prst="rect">
            <a:avLst/>
          </a:prstGeom>
        </p:spPr>
      </p:pic>
    </p:spTree>
    <p:extLst>
      <p:ext uri="{BB962C8B-B14F-4D97-AF65-F5344CB8AC3E}">
        <p14:creationId xmlns:p14="http://schemas.microsoft.com/office/powerpoint/2010/main" val="26200610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5"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6"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7"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8"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19"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2949" y="214236"/>
            <a:ext cx="1554472" cy="337235"/>
          </a:xfrm>
          <a:prstGeom prst="rect">
            <a:avLst/>
          </a:prstGeom>
        </p:spPr>
      </p:pic>
    </p:spTree>
    <p:extLst>
      <p:ext uri="{BB962C8B-B14F-4D97-AF65-F5344CB8AC3E}">
        <p14:creationId xmlns:p14="http://schemas.microsoft.com/office/powerpoint/2010/main" val="39575043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Diapositiva de título">
    <p:spTree>
      <p:nvGrpSpPr>
        <p:cNvPr id="1" name=""/>
        <p:cNvGrpSpPr/>
        <p:nvPr/>
      </p:nvGrpSpPr>
      <p:grpSpPr>
        <a:xfrm>
          <a:off x="0" y="0"/>
          <a:ext cx="0" cy="0"/>
          <a:chOff x="0" y="0"/>
          <a:chExt cx="0" cy="0"/>
        </a:xfrm>
      </p:grpSpPr>
      <p:sp>
        <p:nvSpPr>
          <p:cNvPr id="15"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rgbClr val="003767"/>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6"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rgbClr val="003767"/>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7"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rgbClr val="003767"/>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8"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19"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2949" y="214236"/>
            <a:ext cx="1554472" cy="337235"/>
          </a:xfrm>
          <a:prstGeom prst="rect">
            <a:avLst/>
          </a:prstGeom>
        </p:spPr>
      </p:pic>
    </p:spTree>
    <p:extLst>
      <p:ext uri="{BB962C8B-B14F-4D97-AF65-F5344CB8AC3E}">
        <p14:creationId xmlns:p14="http://schemas.microsoft.com/office/powerpoint/2010/main" val="16532979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15"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6"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7"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8"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6" name="Imagen 1" descr="Marca PGD blanca.png"/>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591736" y="2815169"/>
            <a:ext cx="3609980" cy="783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43648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7" name="Imagen 15"/>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45535" y="984935"/>
            <a:ext cx="4030555" cy="4083797"/>
          </a:xfrm>
          <a:prstGeom prst="rect">
            <a:avLst/>
          </a:prstGeom>
          <a:effectLst/>
        </p:spPr>
      </p:pic>
      <p:sp>
        <p:nvSpPr>
          <p:cNvPr id="8"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9"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solidFill>
                  <a:schemeClr val="tx2"/>
                </a:solidFill>
              </a:defRPr>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8"/>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16"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72949" y="214236"/>
            <a:ext cx="1554472" cy="337235"/>
          </a:xfrm>
          <a:prstGeom prst="rect">
            <a:avLst/>
          </a:prstGeom>
        </p:spPr>
      </p:pic>
    </p:spTree>
    <p:extLst>
      <p:ext uri="{BB962C8B-B14F-4D97-AF65-F5344CB8AC3E}">
        <p14:creationId xmlns:p14="http://schemas.microsoft.com/office/powerpoint/2010/main" val="31400134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oguide Slide aaaTitulo">
    <p:spTree>
      <p:nvGrpSpPr>
        <p:cNvPr id="1" name=""/>
        <p:cNvGrpSpPr/>
        <p:nvPr/>
      </p:nvGrpSpPr>
      <p:grpSpPr>
        <a:xfrm>
          <a:off x="0" y="0"/>
          <a:ext cx="0" cy="0"/>
          <a:chOff x="0" y="0"/>
          <a:chExt cx="0" cy="0"/>
        </a:xfrm>
      </p:grpSpPr>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7"/>
            <a:ext cx="8610605" cy="5969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6"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289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533" y="2099733"/>
            <a:ext cx="4139998" cy="4351867"/>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Marcador de texto 14"/>
          <p:cNvSpPr>
            <a:spLocks noGrp="1"/>
          </p:cNvSpPr>
          <p:nvPr>
            <p:ph type="body" sz="quarter" idx="17" hasCustomPrompt="1"/>
          </p:nvPr>
        </p:nvSpPr>
        <p:spPr>
          <a:xfrm>
            <a:off x="177535" y="1667928"/>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0" name="Content Placeholder 6"/>
          <p:cNvSpPr>
            <a:spLocks noGrp="1"/>
          </p:cNvSpPr>
          <p:nvPr>
            <p:ph sz="quarter" idx="18"/>
          </p:nvPr>
        </p:nvSpPr>
        <p:spPr>
          <a:xfrm>
            <a:off x="4633239" y="2099733"/>
            <a:ext cx="4139998" cy="4351867"/>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14"/>
          <p:cNvSpPr>
            <a:spLocks noGrp="1"/>
          </p:cNvSpPr>
          <p:nvPr>
            <p:ph type="body" sz="quarter" idx="19" hasCustomPrompt="1"/>
          </p:nvPr>
        </p:nvSpPr>
        <p:spPr>
          <a:xfrm>
            <a:off x="4632978" y="1667928"/>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4"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6"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7"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1834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oguide Slide Bulets">
    <p:spTree>
      <p:nvGrpSpPr>
        <p:cNvPr id="1" name=""/>
        <p:cNvGrpSpPr/>
        <p:nvPr/>
      </p:nvGrpSpPr>
      <p:grpSpPr>
        <a:xfrm>
          <a:off x="0" y="0"/>
          <a:ext cx="0" cy="0"/>
          <a:chOff x="0" y="0"/>
          <a:chExt cx="0" cy="0"/>
        </a:xfrm>
      </p:grpSpPr>
      <p:sp>
        <p:nvSpPr>
          <p:cNvPr id="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4" name="Marcador de texto 14"/>
          <p:cNvSpPr>
            <a:spLocks noGrp="1"/>
          </p:cNvSpPr>
          <p:nvPr>
            <p:ph type="body" sz="quarter" idx="15" hasCustomPrompt="1"/>
          </p:nvPr>
        </p:nvSpPr>
        <p:spPr>
          <a:xfrm>
            <a:off x="177796" y="1142997"/>
            <a:ext cx="8610605" cy="5969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5"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6" name="Marcador de texto 12"/>
          <p:cNvSpPr>
            <a:spLocks noGrp="1"/>
          </p:cNvSpPr>
          <p:nvPr>
            <p:ph type="body" sz="quarter" idx="16" hasCustomPrompt="1"/>
          </p:nvPr>
        </p:nvSpPr>
        <p:spPr>
          <a:xfrm>
            <a:off x="1600197" y="2235206"/>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7" name="Oval 6"/>
          <p:cNvSpPr>
            <a:spLocks noChangeAspect="1"/>
          </p:cNvSpPr>
          <p:nvPr userDrawn="1"/>
        </p:nvSpPr>
        <p:spPr>
          <a:xfrm>
            <a:off x="1269996" y="215096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
        <p:nvSpPr>
          <p:cNvPr id="8" name="Marcador de texto 12"/>
          <p:cNvSpPr>
            <a:spLocks noGrp="1"/>
          </p:cNvSpPr>
          <p:nvPr>
            <p:ph type="body" sz="quarter" idx="17" hasCustomPrompt="1"/>
          </p:nvPr>
        </p:nvSpPr>
        <p:spPr>
          <a:xfrm>
            <a:off x="1600197" y="285810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9" name="Oval 8"/>
          <p:cNvSpPr>
            <a:spLocks noChangeAspect="1"/>
          </p:cNvSpPr>
          <p:nvPr userDrawn="1"/>
        </p:nvSpPr>
        <p:spPr>
          <a:xfrm>
            <a:off x="1269996" y="2773865"/>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
        <p:nvSpPr>
          <p:cNvPr id="10" name="Marcador de texto 12"/>
          <p:cNvSpPr>
            <a:spLocks noGrp="1"/>
          </p:cNvSpPr>
          <p:nvPr>
            <p:ph type="body" sz="quarter" idx="18" hasCustomPrompt="1"/>
          </p:nvPr>
        </p:nvSpPr>
        <p:spPr>
          <a:xfrm>
            <a:off x="1600197" y="3468897"/>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azul institucional</a:t>
            </a:r>
          </a:p>
        </p:txBody>
      </p:sp>
      <p:sp>
        <p:nvSpPr>
          <p:cNvPr id="11" name="Oval 10"/>
          <p:cNvSpPr>
            <a:spLocks noChangeAspect="1"/>
          </p:cNvSpPr>
          <p:nvPr userDrawn="1"/>
        </p:nvSpPr>
        <p:spPr>
          <a:xfrm>
            <a:off x="1269996" y="3384658"/>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
        <p:nvSpPr>
          <p:cNvPr id="12" name="Marcador de texto 12"/>
          <p:cNvSpPr>
            <a:spLocks noGrp="1"/>
          </p:cNvSpPr>
          <p:nvPr>
            <p:ph type="body" sz="quarter" idx="19" hasCustomPrompt="1"/>
          </p:nvPr>
        </p:nvSpPr>
        <p:spPr>
          <a:xfrm>
            <a:off x="1600197" y="4081181"/>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3" name="Oval 12"/>
          <p:cNvSpPr>
            <a:spLocks noChangeAspect="1"/>
          </p:cNvSpPr>
          <p:nvPr userDrawn="1"/>
        </p:nvSpPr>
        <p:spPr>
          <a:xfrm>
            <a:off x="1269996" y="3996942"/>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
        <p:nvSpPr>
          <p:cNvPr id="14" name="Marcador de texto 12"/>
          <p:cNvSpPr>
            <a:spLocks noGrp="1"/>
          </p:cNvSpPr>
          <p:nvPr>
            <p:ph type="body" sz="quarter" idx="20" hasCustomPrompt="1"/>
          </p:nvPr>
        </p:nvSpPr>
        <p:spPr>
          <a:xfrm>
            <a:off x="1600197" y="4679709"/>
            <a:ext cx="6413505" cy="237036"/>
          </a:xfrm>
          <a:prstGeom prst="rect">
            <a:avLst/>
          </a:prstGeom>
        </p:spPr>
        <p:txBody>
          <a:bodyPr vert="horz"/>
          <a:lstStyle>
            <a:lvl1pPr marL="0" indent="0">
              <a:lnSpc>
                <a:spcPct val="80000"/>
              </a:lnSpc>
              <a:buNone/>
              <a:defRPr sz="18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Oval 14"/>
          <p:cNvSpPr>
            <a:spLocks noChangeAspect="1"/>
          </p:cNvSpPr>
          <p:nvPr userDrawn="1"/>
        </p:nvSpPr>
        <p:spPr>
          <a:xfrm>
            <a:off x="1269996" y="4595470"/>
            <a:ext cx="111877" cy="441448"/>
          </a:xfrm>
          <a:prstGeom prst="ellipse">
            <a:avLst/>
          </a:prstGeom>
          <a:solidFill>
            <a:schemeClr val="tx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
        <p:nvSpPr>
          <p:cNvPr id="16" name="Marcador de texto 12"/>
          <p:cNvSpPr>
            <a:spLocks noGrp="1"/>
          </p:cNvSpPr>
          <p:nvPr>
            <p:ph type="body" sz="quarter" idx="21" hasCustomPrompt="1"/>
          </p:nvPr>
        </p:nvSpPr>
        <p:spPr>
          <a:xfrm>
            <a:off x="1600197" y="5302413"/>
            <a:ext cx="6413505" cy="237036"/>
          </a:xfrm>
          <a:prstGeom prst="rect">
            <a:avLst/>
          </a:prstGeom>
        </p:spPr>
        <p:txBody>
          <a:bodyPr vert="horz"/>
          <a:lstStyle>
            <a:lvl1pPr marL="0" indent="0">
              <a:lnSpc>
                <a:spcPct val="80000"/>
              </a:lnSpc>
              <a:buNone/>
              <a:defRPr sz="1800" i="1" baseline="0">
                <a:solidFill>
                  <a:schemeClr val="tx1"/>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18 / Color gris institucional</a:t>
            </a:r>
          </a:p>
        </p:txBody>
      </p:sp>
      <p:sp>
        <p:nvSpPr>
          <p:cNvPr id="17" name="Oval 16"/>
          <p:cNvSpPr>
            <a:spLocks noChangeAspect="1"/>
          </p:cNvSpPr>
          <p:nvPr userDrawn="1"/>
        </p:nvSpPr>
        <p:spPr>
          <a:xfrm>
            <a:off x="1269996" y="5218174"/>
            <a:ext cx="111877" cy="441448"/>
          </a:xfrm>
          <a:prstGeom prst="ellipse">
            <a:avLst/>
          </a:prstGeom>
          <a:solidFill>
            <a:srgbClr val="5C6F7C"/>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endParaRPr lang="en-US" b="1" i="1" dirty="0" smtClean="0">
              <a:solidFill>
                <a:srgbClr val="003767"/>
              </a:solidFill>
              <a:cs typeface="Corbel"/>
            </a:endParaRPr>
          </a:p>
        </p:txBody>
      </p:sp>
    </p:spTree>
    <p:extLst>
      <p:ext uri="{BB962C8B-B14F-4D97-AF65-F5344CB8AC3E}">
        <p14:creationId xmlns:p14="http://schemas.microsoft.com/office/powerpoint/2010/main" val="13243418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Proguide Slide Blank ">
    <p:spTree>
      <p:nvGrpSpPr>
        <p:cNvPr id="1" name=""/>
        <p:cNvGrpSpPr/>
        <p:nvPr/>
      </p:nvGrpSpPr>
      <p:grpSpPr>
        <a:xfrm>
          <a:off x="0" y="0"/>
          <a:ext cx="0" cy="0"/>
          <a:chOff x="0" y="0"/>
          <a:chExt cx="0" cy="0"/>
        </a:xfrm>
      </p:grpSpPr>
      <p:sp>
        <p:nvSpPr>
          <p:cNvPr id="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4" name="Marcador de texto 14"/>
          <p:cNvSpPr>
            <a:spLocks noGrp="1"/>
          </p:cNvSpPr>
          <p:nvPr>
            <p:ph type="body" sz="quarter" idx="15" hasCustomPrompt="1"/>
          </p:nvPr>
        </p:nvSpPr>
        <p:spPr>
          <a:xfrm>
            <a:off x="177796" y="1142996"/>
            <a:ext cx="8610605" cy="381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5"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6" name="Marcador de texto 4"/>
          <p:cNvSpPr>
            <a:spLocks noGrp="1"/>
          </p:cNvSpPr>
          <p:nvPr>
            <p:ph type="body" sz="quarter" idx="16" hasCustomPrompt="1"/>
          </p:nvPr>
        </p:nvSpPr>
        <p:spPr>
          <a:xfrm>
            <a:off x="177794" y="15240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7" name="Marcador de texto 4"/>
          <p:cNvSpPr>
            <a:spLocks noGrp="1"/>
          </p:cNvSpPr>
          <p:nvPr>
            <p:ph type="body" sz="quarter" idx="17" hasCustomPrompt="1"/>
          </p:nvPr>
        </p:nvSpPr>
        <p:spPr>
          <a:xfrm>
            <a:off x="177794" y="2997202"/>
            <a:ext cx="8610606" cy="1460500"/>
          </a:xfrm>
          <a:prstGeom prst="rect">
            <a:avLst/>
          </a:prstGeom>
        </p:spPr>
        <p:txBody>
          <a:bodyPr vert="horz" anchor="ctr"/>
          <a:lstStyle>
            <a:lvl1pPr marL="0" indent="0" algn="ctr">
              <a:lnSpc>
                <a:spcPct val="80000"/>
              </a:lnSpc>
              <a:buNone/>
              <a:defRPr sz="3200" b="1" i="1" baseline="0">
                <a:solidFill>
                  <a:schemeClr val="tx1"/>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
        <p:nvSpPr>
          <p:cNvPr id="8" name="Marcador de texto 4"/>
          <p:cNvSpPr>
            <a:spLocks noGrp="1"/>
          </p:cNvSpPr>
          <p:nvPr>
            <p:ph type="body" sz="quarter" idx="18" hasCustomPrompt="1"/>
          </p:nvPr>
        </p:nvSpPr>
        <p:spPr>
          <a:xfrm>
            <a:off x="177794" y="4457702"/>
            <a:ext cx="8610606" cy="1460500"/>
          </a:xfrm>
          <a:prstGeom prst="rect">
            <a:avLst/>
          </a:prstGeom>
        </p:spPr>
        <p:txBody>
          <a:bodyPr vert="horz" anchor="ctr"/>
          <a:lstStyle>
            <a:lvl1pPr marL="0" indent="0" algn="ctr">
              <a:lnSpc>
                <a:spcPct val="80000"/>
              </a:lnSpc>
              <a:buNone/>
              <a:defRPr sz="32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a:t>
            </a:r>
          </a:p>
          <a:p>
            <a:pPr lvl="0"/>
            <a:r>
              <a:rPr lang="es-ES_tradnl" dirty="0" smtClean="0"/>
              <a:t>Color Azul institucional</a:t>
            </a:r>
          </a:p>
        </p:txBody>
      </p:sp>
    </p:spTree>
    <p:extLst>
      <p:ext uri="{BB962C8B-B14F-4D97-AF65-F5344CB8AC3E}">
        <p14:creationId xmlns:p14="http://schemas.microsoft.com/office/powerpoint/2010/main" val="34639534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oguide Slide 01">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5"/>
            <a:ext cx="8610605"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794" y="1790701"/>
            <a:ext cx="8640994" cy="4660900"/>
          </a:xfrm>
          <a:prstGeom prst="rect">
            <a:avLst/>
          </a:prstGeom>
        </p:spPr>
        <p:txBody>
          <a:bodyPr vert="horz"/>
          <a:lstStyle>
            <a:lvl1pPr algn="l">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89015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oguide Slide 02">
    <p:spTree>
      <p:nvGrpSpPr>
        <p:cNvPr id="1" name=""/>
        <p:cNvGrpSpPr/>
        <p:nvPr/>
      </p:nvGrpSpPr>
      <p:grpSpPr>
        <a:xfrm>
          <a:off x="0" y="0"/>
          <a:ext cx="0" cy="0"/>
          <a:chOff x="0" y="0"/>
          <a:chExt cx="0" cy="0"/>
        </a:xfrm>
      </p:grpSpPr>
      <p:cxnSp>
        <p:nvCxnSpPr>
          <p:cNvPr id="8" name="Conector recto 7"/>
          <p:cNvCxnSpPr/>
          <p:nvPr/>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Marcador de texto 4"/>
          <p:cNvSpPr>
            <a:spLocks noGrp="1"/>
          </p:cNvSpPr>
          <p:nvPr userDrawn="1">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userDrawn="1">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5" name="Marcador de texto 14"/>
          <p:cNvSpPr>
            <a:spLocks noGrp="1"/>
          </p:cNvSpPr>
          <p:nvPr userDrawn="1">
            <p:ph type="body" sz="quarter" idx="15" hasCustomPrompt="1"/>
          </p:nvPr>
        </p:nvSpPr>
        <p:spPr>
          <a:xfrm>
            <a:off x="177796" y="1142995"/>
            <a:ext cx="8610605"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
        <p:nvSpPr>
          <p:cNvPr id="7" name="Content Placeholder 6"/>
          <p:cNvSpPr>
            <a:spLocks noGrp="1"/>
          </p:cNvSpPr>
          <p:nvPr>
            <p:ph sz="quarter" idx="16"/>
          </p:nvPr>
        </p:nvSpPr>
        <p:spPr>
          <a:xfrm>
            <a:off x="177533" y="2099733"/>
            <a:ext cx="4139998" cy="4351867"/>
          </a:xfrm>
          <a:prstGeom prst="rect">
            <a:avLst/>
          </a:prstGeom>
        </p:spPr>
        <p:txBody>
          <a:bodyPr vert="horz"/>
          <a:lstStyle>
            <a:lvl1pPr algn="l">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Marcador de texto 14"/>
          <p:cNvSpPr>
            <a:spLocks noGrp="1"/>
          </p:cNvSpPr>
          <p:nvPr>
            <p:ph type="body" sz="quarter" idx="17" hasCustomPrompt="1"/>
          </p:nvPr>
        </p:nvSpPr>
        <p:spPr>
          <a:xfrm>
            <a:off x="177535" y="1667928"/>
            <a:ext cx="4139999"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
        <p:nvSpPr>
          <p:cNvPr id="10" name="Content Placeholder 6"/>
          <p:cNvSpPr>
            <a:spLocks noGrp="1"/>
          </p:cNvSpPr>
          <p:nvPr>
            <p:ph sz="quarter" idx="18"/>
          </p:nvPr>
        </p:nvSpPr>
        <p:spPr>
          <a:xfrm>
            <a:off x="4633239" y="2099733"/>
            <a:ext cx="4139998" cy="4351867"/>
          </a:xfrm>
          <a:prstGeom prst="rect">
            <a:avLst/>
          </a:prstGeom>
        </p:spPr>
        <p:txBody>
          <a:bodyPr vert="horz"/>
          <a:lstStyle>
            <a:lvl1pPr algn="l">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Marcador de texto 14"/>
          <p:cNvSpPr>
            <a:spLocks noGrp="1"/>
          </p:cNvSpPr>
          <p:nvPr>
            <p:ph type="body" sz="quarter" idx="19" hasCustomPrompt="1"/>
          </p:nvPr>
        </p:nvSpPr>
        <p:spPr>
          <a:xfrm>
            <a:off x="4632978" y="1667928"/>
            <a:ext cx="4140520" cy="355605"/>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1" i="1" baseline="0"/>
            </a:lvl1pPr>
            <a:lvl2pPr>
              <a:defRPr sz="1200"/>
            </a:lvl2pPr>
            <a:lvl3pPr>
              <a:defRPr sz="1200"/>
            </a:lvl3pPr>
            <a:lvl4pPr>
              <a:defRPr sz="1200"/>
            </a:lvl4pPr>
            <a:lvl5pPr>
              <a:defRPr sz="1200"/>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Titulo. Corbel </a:t>
            </a:r>
            <a:r>
              <a:rPr lang="es-ES_tradnl" dirty="0" err="1" smtClean="0"/>
              <a:t>italica</a:t>
            </a:r>
            <a:r>
              <a:rPr lang="es-ES_tradnl" dirty="0" smtClean="0"/>
              <a:t> </a:t>
            </a:r>
            <a:r>
              <a:rPr lang="es-ES_tradnl" dirty="0" err="1" smtClean="0"/>
              <a:t>Boldl</a:t>
            </a:r>
            <a:r>
              <a:rPr lang="es-ES_tradnl" dirty="0" smtClean="0"/>
              <a:t>. Tamaño 12 / Color gris institucional</a:t>
            </a:r>
          </a:p>
        </p:txBody>
      </p:sp>
    </p:spTree>
    <p:extLst>
      <p:ext uri="{BB962C8B-B14F-4D97-AF65-F5344CB8AC3E}">
        <p14:creationId xmlns:p14="http://schemas.microsoft.com/office/powerpoint/2010/main" val="42217074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guide Slide 03">
    <p:spTree>
      <p:nvGrpSpPr>
        <p:cNvPr id="1" name=""/>
        <p:cNvGrpSpPr/>
        <p:nvPr/>
      </p:nvGrpSpPr>
      <p:grpSpPr>
        <a:xfrm>
          <a:off x="0" y="0"/>
          <a:ext cx="0" cy="0"/>
          <a:chOff x="0" y="0"/>
          <a:chExt cx="0" cy="0"/>
        </a:xfrm>
      </p:grpSpPr>
      <p:cxnSp>
        <p:nvCxnSpPr>
          <p:cNvPr id="3" name="Conector recto 7"/>
          <p:cNvCxnSpPr/>
          <p:nvPr userDrawn="1"/>
        </p:nvCxnSpPr>
        <p:spPr>
          <a:xfrm>
            <a:off x="177273" y="6337600"/>
            <a:ext cx="8611129" cy="0"/>
          </a:xfrm>
          <a:prstGeom prst="line">
            <a:avLst/>
          </a:prstGeom>
          <a:ln w="28575" cmpd="sng">
            <a:solidFill>
              <a:schemeClr val="tx1"/>
            </a:solidFill>
          </a:ln>
        </p:spPr>
        <p:style>
          <a:lnRef idx="1">
            <a:schemeClr val="dk1"/>
          </a:lnRef>
          <a:fillRef idx="0">
            <a:schemeClr val="dk1"/>
          </a:fillRef>
          <a:effectRef idx="0">
            <a:schemeClr val="dk1"/>
          </a:effectRef>
          <a:fontRef idx="minor">
            <a:schemeClr val="tx1"/>
          </a:fontRef>
        </p:style>
      </p:cxnSp>
      <p:sp>
        <p:nvSpPr>
          <p:cNvPr id="4" name="Marcador de texto 4"/>
          <p:cNvSpPr>
            <a:spLocks noGrp="1"/>
          </p:cNvSpPr>
          <p:nvPr>
            <p:ph type="body" sz="quarter" idx="13" hasCustomPrompt="1"/>
          </p:nvPr>
        </p:nvSpPr>
        <p:spPr>
          <a:xfrm>
            <a:off x="177796" y="5774572"/>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5" name="Marcador de texto 12"/>
          <p:cNvSpPr>
            <a:spLocks noGrp="1"/>
          </p:cNvSpPr>
          <p:nvPr>
            <p:ph type="body" sz="quarter" idx="14" hasCustomPrompt="1"/>
          </p:nvPr>
        </p:nvSpPr>
        <p:spPr>
          <a:xfrm>
            <a:off x="177796" y="6032811"/>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6" name="Marcador de texto 14"/>
          <p:cNvSpPr>
            <a:spLocks noGrp="1"/>
          </p:cNvSpPr>
          <p:nvPr>
            <p:ph type="body" sz="quarter" idx="15" hasCustomPrompt="1"/>
          </p:nvPr>
        </p:nvSpPr>
        <p:spPr>
          <a:xfrm>
            <a:off x="177796" y="6350301"/>
            <a:ext cx="8610605" cy="241000"/>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spTree>
    <p:extLst>
      <p:ext uri="{BB962C8B-B14F-4D97-AF65-F5344CB8AC3E}">
        <p14:creationId xmlns:p14="http://schemas.microsoft.com/office/powerpoint/2010/main" val="388826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guide Slide Separador">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69863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0" marR="0" indent="0" algn="l" defTabSz="457200" rtl="0" eaLnBrk="1" fontAlgn="auto" latinLnBrk="0" hangingPunct="1">
              <a:lnSpc>
                <a:spcPct val="80000"/>
              </a:lnSpc>
              <a:spcBef>
                <a:spcPct val="20000"/>
              </a:spcBef>
              <a:spcAft>
                <a:spcPts val="0"/>
              </a:spcAft>
              <a:buClrTx/>
              <a:buSzTx/>
              <a:buFont typeface="Arial"/>
              <a:buNone/>
              <a:tabLst/>
              <a:defRPr sz="1200" baseline="0">
                <a:solidFill>
                  <a:srgbClr val="5C6F7C"/>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a:p>
            <a:pPr lvl="0"/>
            <a:endParaRPr lang="es-ES_tradnl" dirty="0" smtClean="0"/>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s-ES_tradnl" dirty="0" smtClean="0"/>
              <a:t>• Espacio para texto. Corbel normal. Tamaño 12 / Color gris institucional</a:t>
            </a:r>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65043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Proguide Separador 01">
    <p:spTree>
      <p:nvGrpSpPr>
        <p:cNvPr id="1" name=""/>
        <p:cNvGrpSpPr/>
        <p:nvPr/>
      </p:nvGrpSpPr>
      <p:grpSpPr>
        <a:xfrm>
          <a:off x="0" y="0"/>
          <a:ext cx="0" cy="0"/>
          <a:chOff x="0" y="0"/>
          <a:chExt cx="0" cy="0"/>
        </a:xfrm>
      </p:grpSpPr>
      <p:sp>
        <p:nvSpPr>
          <p:cNvPr id="17" name="Marcador de texto 4"/>
          <p:cNvSpPr>
            <a:spLocks noGrp="1"/>
          </p:cNvSpPr>
          <p:nvPr>
            <p:ph type="body" sz="quarter" idx="13"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8" name="Marcador de texto 12"/>
          <p:cNvSpPr>
            <a:spLocks noGrp="1"/>
          </p:cNvSpPr>
          <p:nvPr>
            <p:ph type="body" sz="quarter" idx="14"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9" name="Marcador de texto 14"/>
          <p:cNvSpPr>
            <a:spLocks noGrp="1"/>
          </p:cNvSpPr>
          <p:nvPr>
            <p:ph type="body" sz="quarter" idx="15" hasCustomPrompt="1"/>
          </p:nvPr>
        </p:nvSpPr>
        <p:spPr>
          <a:xfrm>
            <a:off x="1507067" y="4389048"/>
            <a:ext cx="7205138" cy="414872"/>
          </a:xfrm>
          <a:prstGeom prst="rect">
            <a:avLst/>
          </a:prstGeom>
        </p:spPr>
        <p:txBody>
          <a:bodyPr vert="horz"/>
          <a:lstStyle>
            <a:lvl1pPr marL="228600" marR="0" indent="-228600" algn="l" defTabSz="457200" rtl="0" eaLnBrk="1" fontAlgn="auto" latinLnBrk="0" hangingPunct="1">
              <a:lnSpc>
                <a:spcPct val="80000"/>
              </a:lnSpc>
              <a:spcBef>
                <a:spcPct val="20000"/>
              </a:spcBef>
              <a:spcAft>
                <a:spcPts val="0"/>
              </a:spcAft>
              <a:buClr>
                <a:schemeClr val="tx1"/>
              </a:buClr>
              <a:buSzTx/>
              <a:buFont typeface="+mj-lt"/>
              <a:buAutoNum type="arabicParenR"/>
              <a:tabLst/>
              <a:defRPr sz="1200" baseline="0">
                <a:solidFill>
                  <a:schemeClr val="tx1"/>
                </a:solidFill>
              </a:defRPr>
            </a:lvl1pPr>
            <a:lvl2pPr>
              <a:defRPr sz="1200"/>
            </a:lvl2pPr>
            <a:lvl3pPr>
              <a:defRPr sz="1200"/>
            </a:lvl3pPr>
            <a:lvl4pPr>
              <a:defRPr sz="1200"/>
            </a:lvl4pPr>
            <a:lvl5pPr>
              <a:defRPr sz="1200"/>
            </a:lvl5pPr>
          </a:lstStyle>
          <a:p>
            <a:pPr lvl="0"/>
            <a:r>
              <a:rPr lang="es-ES_tradnl" dirty="0" smtClean="0"/>
              <a:t> Espacio para texto. Corbel normal. Tamaño 12 / Color gris institucional.</a:t>
            </a:r>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a:p>
            <a:pPr lvl="0"/>
            <a:endParaRPr lang="es-ES_tradnl" dirty="0" smtClean="0"/>
          </a:p>
        </p:txBody>
      </p:sp>
      <p:cxnSp>
        <p:nvCxnSpPr>
          <p:cNvPr id="16" name="Conector recto 15"/>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29985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uide Indice">
    <p:spTree>
      <p:nvGrpSpPr>
        <p:cNvPr id="1" name=""/>
        <p:cNvGrpSpPr/>
        <p:nvPr/>
      </p:nvGrpSpPr>
      <p:grpSpPr>
        <a:xfrm>
          <a:off x="0" y="0"/>
          <a:ext cx="0" cy="0"/>
          <a:chOff x="0" y="0"/>
          <a:chExt cx="0" cy="0"/>
        </a:xfrm>
      </p:grpSpPr>
      <p:sp>
        <p:nvSpPr>
          <p:cNvPr id="29" name="Marcador de texto 4"/>
          <p:cNvSpPr>
            <a:spLocks noGrp="1"/>
          </p:cNvSpPr>
          <p:nvPr>
            <p:ph type="body" sz="quarter" idx="15" hasCustomPrompt="1"/>
          </p:nvPr>
        </p:nvSpPr>
        <p:spPr>
          <a:xfrm>
            <a:off x="1507068" y="1815190"/>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0" name="Marcador de texto 12"/>
          <p:cNvSpPr>
            <a:spLocks noGrp="1"/>
          </p:cNvSpPr>
          <p:nvPr>
            <p:ph type="body" sz="quarter" idx="16" hasCustomPrompt="1"/>
          </p:nvPr>
        </p:nvSpPr>
        <p:spPr>
          <a:xfrm>
            <a:off x="1507068" y="2073428"/>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1" name="Conector recto 30"/>
          <p:cNvCxnSpPr/>
          <p:nvPr userDrawn="1"/>
        </p:nvCxnSpPr>
        <p:spPr>
          <a:xfrm>
            <a:off x="1591736" y="2107637"/>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3" name="Marcador de texto 4"/>
          <p:cNvSpPr>
            <a:spLocks noGrp="1"/>
          </p:cNvSpPr>
          <p:nvPr>
            <p:ph type="body" sz="quarter" idx="17" hasCustomPrompt="1"/>
          </p:nvPr>
        </p:nvSpPr>
        <p:spPr>
          <a:xfrm>
            <a:off x="1507068" y="25687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4" name="Marcador de texto 12"/>
          <p:cNvSpPr>
            <a:spLocks noGrp="1"/>
          </p:cNvSpPr>
          <p:nvPr>
            <p:ph type="body" sz="quarter" idx="18" hasCustomPrompt="1"/>
          </p:nvPr>
        </p:nvSpPr>
        <p:spPr>
          <a:xfrm>
            <a:off x="1507068" y="28269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5" name="Conector recto 34"/>
          <p:cNvCxnSpPr/>
          <p:nvPr userDrawn="1"/>
        </p:nvCxnSpPr>
        <p:spPr>
          <a:xfrm>
            <a:off x="1591736" y="286117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37" name="Marcador de texto 4"/>
          <p:cNvSpPr>
            <a:spLocks noGrp="1"/>
          </p:cNvSpPr>
          <p:nvPr>
            <p:ph type="body" sz="quarter" idx="19" hasCustomPrompt="1"/>
          </p:nvPr>
        </p:nvSpPr>
        <p:spPr>
          <a:xfrm>
            <a:off x="1507068" y="3322256"/>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38" name="Marcador de texto 12"/>
          <p:cNvSpPr>
            <a:spLocks noGrp="1"/>
          </p:cNvSpPr>
          <p:nvPr>
            <p:ph type="body" sz="quarter" idx="20" hasCustomPrompt="1"/>
          </p:nvPr>
        </p:nvSpPr>
        <p:spPr>
          <a:xfrm>
            <a:off x="1507068" y="358049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39" name="Conector recto 38"/>
          <p:cNvCxnSpPr/>
          <p:nvPr userDrawn="1"/>
        </p:nvCxnSpPr>
        <p:spPr>
          <a:xfrm>
            <a:off x="1591736" y="3614704"/>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40" name="Imagen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3405626"/>
            <a:ext cx="418154" cy="418155"/>
          </a:xfrm>
          <a:prstGeom prst="rect">
            <a:avLst/>
          </a:prstGeom>
        </p:spPr>
      </p:pic>
      <p:sp>
        <p:nvSpPr>
          <p:cNvPr id="41" name="Marcador de texto 4"/>
          <p:cNvSpPr>
            <a:spLocks noGrp="1"/>
          </p:cNvSpPr>
          <p:nvPr>
            <p:ph type="body" sz="quarter" idx="21" hasCustomPrompt="1"/>
          </p:nvPr>
        </p:nvSpPr>
        <p:spPr>
          <a:xfrm>
            <a:off x="1507068" y="4075791"/>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2" name="Marcador de texto 12"/>
          <p:cNvSpPr>
            <a:spLocks noGrp="1"/>
          </p:cNvSpPr>
          <p:nvPr>
            <p:ph type="body" sz="quarter" idx="22" hasCustomPrompt="1"/>
          </p:nvPr>
        </p:nvSpPr>
        <p:spPr>
          <a:xfrm>
            <a:off x="1507068" y="4334029"/>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3" name="Conector recto 42"/>
          <p:cNvCxnSpPr/>
          <p:nvPr userDrawn="1"/>
        </p:nvCxnSpPr>
        <p:spPr>
          <a:xfrm>
            <a:off x="1591736" y="4368239"/>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45" name="Marcador de texto 4"/>
          <p:cNvSpPr>
            <a:spLocks noGrp="1"/>
          </p:cNvSpPr>
          <p:nvPr>
            <p:ph type="body" sz="quarter" idx="23" hasCustomPrompt="1"/>
          </p:nvPr>
        </p:nvSpPr>
        <p:spPr>
          <a:xfrm>
            <a:off x="1507068" y="4829324"/>
            <a:ext cx="7205139" cy="259197"/>
          </a:xfrm>
          <a:prstGeom prst="rect">
            <a:avLst/>
          </a:prstGeom>
        </p:spPr>
        <p:txBody>
          <a:bodyPr vert="horz"/>
          <a:lstStyle>
            <a:lvl1pPr marL="0" indent="0">
              <a:lnSpc>
                <a:spcPct val="80000"/>
              </a:lnSpc>
              <a:buNone/>
              <a:defRPr sz="1800" b="1" i="1" baseline="0">
                <a:solidFill>
                  <a:schemeClr val="tx1">
                    <a:lumMod val="40000"/>
                    <a:lumOff val="60000"/>
                  </a:schemeClr>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46" name="Marcador de texto 12"/>
          <p:cNvSpPr>
            <a:spLocks noGrp="1"/>
          </p:cNvSpPr>
          <p:nvPr>
            <p:ph type="body" sz="quarter" idx="24" hasCustomPrompt="1"/>
          </p:nvPr>
        </p:nvSpPr>
        <p:spPr>
          <a:xfrm>
            <a:off x="1507068" y="5087563"/>
            <a:ext cx="7205139" cy="305096"/>
          </a:xfrm>
          <a:prstGeom prst="rect">
            <a:avLst/>
          </a:prstGeom>
        </p:spPr>
        <p:txBody>
          <a:bodyPr vert="horz"/>
          <a:lstStyle>
            <a:lvl1pPr marL="0" indent="0">
              <a:lnSpc>
                <a:spcPct val="80000"/>
              </a:lnSpc>
              <a:buNone/>
              <a:defRPr sz="1600" i="1" baseline="0">
                <a:solidFill>
                  <a:schemeClr val="tx1">
                    <a:lumMod val="40000"/>
                    <a:lumOff val="60000"/>
                  </a:schemeClr>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cxnSp>
        <p:nvCxnSpPr>
          <p:cNvPr id="47" name="Conector recto 46"/>
          <p:cNvCxnSpPr/>
          <p:nvPr userDrawn="1"/>
        </p:nvCxnSpPr>
        <p:spPr>
          <a:xfrm>
            <a:off x="1591736" y="512177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79075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roguide Separador 02">
    <p:spTree>
      <p:nvGrpSpPr>
        <p:cNvPr id="1" name=""/>
        <p:cNvGrpSpPr/>
        <p:nvPr/>
      </p:nvGrpSpPr>
      <p:grpSpPr>
        <a:xfrm>
          <a:off x="0" y="0"/>
          <a:ext cx="0" cy="0"/>
          <a:chOff x="0" y="0"/>
          <a:chExt cx="0" cy="0"/>
        </a:xfrm>
      </p:grpSpPr>
      <p:sp>
        <p:nvSpPr>
          <p:cNvPr id="7" name="Marcador de texto 4"/>
          <p:cNvSpPr>
            <a:spLocks noGrp="1"/>
          </p:cNvSpPr>
          <p:nvPr>
            <p:ph type="body" sz="quarter" idx="16" hasCustomPrompt="1"/>
          </p:nvPr>
        </p:nvSpPr>
        <p:spPr>
          <a:xfrm>
            <a:off x="1507068" y="1832118"/>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8" name="Marcador de texto 12"/>
          <p:cNvSpPr>
            <a:spLocks noGrp="1"/>
          </p:cNvSpPr>
          <p:nvPr>
            <p:ph type="body" sz="quarter" idx="17" hasCustomPrompt="1"/>
          </p:nvPr>
        </p:nvSpPr>
        <p:spPr>
          <a:xfrm>
            <a:off x="1507068" y="2090356"/>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9" name="Marcador de texto 14"/>
          <p:cNvSpPr>
            <a:spLocks noGrp="1"/>
          </p:cNvSpPr>
          <p:nvPr>
            <p:ph type="body" sz="quarter" idx="18" hasCustomPrompt="1"/>
          </p:nvPr>
        </p:nvSpPr>
        <p:spPr>
          <a:xfrm>
            <a:off x="1507067" y="240784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0" name="Conector recto 9"/>
          <p:cNvCxnSpPr/>
          <p:nvPr userDrawn="1"/>
        </p:nvCxnSpPr>
        <p:spPr>
          <a:xfrm>
            <a:off x="1591736" y="2395451"/>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12" name="Marcador de texto 4"/>
          <p:cNvSpPr>
            <a:spLocks noGrp="1"/>
          </p:cNvSpPr>
          <p:nvPr>
            <p:ph type="body" sz="quarter" idx="19" hasCustomPrompt="1"/>
          </p:nvPr>
        </p:nvSpPr>
        <p:spPr>
          <a:xfrm>
            <a:off x="1507068" y="28227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3" name="Marcador de texto 12"/>
          <p:cNvSpPr>
            <a:spLocks noGrp="1"/>
          </p:cNvSpPr>
          <p:nvPr>
            <p:ph type="body" sz="quarter" idx="20" hasCustomPrompt="1"/>
          </p:nvPr>
        </p:nvSpPr>
        <p:spPr>
          <a:xfrm>
            <a:off x="1507068" y="3080957"/>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4" name="Marcador de texto 14"/>
          <p:cNvSpPr>
            <a:spLocks noGrp="1"/>
          </p:cNvSpPr>
          <p:nvPr>
            <p:ph type="body" sz="quarter" idx="21" hasCustomPrompt="1"/>
          </p:nvPr>
        </p:nvSpPr>
        <p:spPr>
          <a:xfrm>
            <a:off x="1507067" y="3398447"/>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5" name="Conector recto 14"/>
          <p:cNvCxnSpPr/>
          <p:nvPr userDrawn="1"/>
        </p:nvCxnSpPr>
        <p:spPr>
          <a:xfrm>
            <a:off x="1591736" y="3386052"/>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0" name="Marcador de texto 4"/>
          <p:cNvSpPr>
            <a:spLocks noGrp="1"/>
          </p:cNvSpPr>
          <p:nvPr>
            <p:ph type="body" sz="quarter" idx="22" hasCustomPrompt="1"/>
          </p:nvPr>
        </p:nvSpPr>
        <p:spPr>
          <a:xfrm>
            <a:off x="1507068" y="3813319"/>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1" name="Marcador de texto 12"/>
          <p:cNvSpPr>
            <a:spLocks noGrp="1"/>
          </p:cNvSpPr>
          <p:nvPr>
            <p:ph type="body" sz="quarter" idx="23" hasCustomPrompt="1"/>
          </p:nvPr>
        </p:nvSpPr>
        <p:spPr>
          <a:xfrm>
            <a:off x="1507068" y="4071559"/>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2" name="Marcador de texto 14"/>
          <p:cNvSpPr>
            <a:spLocks noGrp="1"/>
          </p:cNvSpPr>
          <p:nvPr>
            <p:ph type="body" sz="quarter" idx="24" hasCustomPrompt="1"/>
          </p:nvPr>
        </p:nvSpPr>
        <p:spPr>
          <a:xfrm>
            <a:off x="1507067" y="4389048"/>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3" name="Conector recto 22"/>
          <p:cNvCxnSpPr/>
          <p:nvPr userDrawn="1"/>
        </p:nvCxnSpPr>
        <p:spPr>
          <a:xfrm>
            <a:off x="1591736" y="4376653"/>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sp>
        <p:nvSpPr>
          <p:cNvPr id="24" name="Marcador de texto 4"/>
          <p:cNvSpPr>
            <a:spLocks noGrp="1"/>
          </p:cNvSpPr>
          <p:nvPr>
            <p:ph type="body" sz="quarter" idx="25" hasCustomPrompt="1"/>
          </p:nvPr>
        </p:nvSpPr>
        <p:spPr>
          <a:xfrm>
            <a:off x="1507068" y="481570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5" name="Marcador de texto 12"/>
          <p:cNvSpPr>
            <a:spLocks noGrp="1"/>
          </p:cNvSpPr>
          <p:nvPr>
            <p:ph type="body" sz="quarter" idx="26" hasCustomPrompt="1"/>
          </p:nvPr>
        </p:nvSpPr>
        <p:spPr>
          <a:xfrm>
            <a:off x="1507068" y="507394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6" name="Marcador de texto 14"/>
          <p:cNvSpPr>
            <a:spLocks noGrp="1"/>
          </p:cNvSpPr>
          <p:nvPr>
            <p:ph type="body" sz="quarter" idx="27" hasCustomPrompt="1"/>
          </p:nvPr>
        </p:nvSpPr>
        <p:spPr>
          <a:xfrm>
            <a:off x="1507067" y="5391435"/>
            <a:ext cx="7205138" cy="414872"/>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7" name="Conector recto 26"/>
          <p:cNvCxnSpPr/>
          <p:nvPr userDrawn="1"/>
        </p:nvCxnSpPr>
        <p:spPr>
          <a:xfrm>
            <a:off x="1591736" y="5379040"/>
            <a:ext cx="7210952" cy="0"/>
          </a:xfrm>
          <a:prstGeom prst="line">
            <a:avLst/>
          </a:prstGeom>
          <a:ln>
            <a:solidFill>
              <a:srgbClr val="5C6F7C"/>
            </a:solidFill>
          </a:ln>
        </p:spPr>
        <p:style>
          <a:lnRef idx="1">
            <a:schemeClr val="dk1"/>
          </a:lnRef>
          <a:fillRef idx="0">
            <a:schemeClr val="dk1"/>
          </a:fillRef>
          <a:effectRef idx="0">
            <a:schemeClr val="dk1"/>
          </a:effectRef>
          <a:fontRef idx="minor">
            <a:schemeClr val="tx1"/>
          </a:fontRef>
        </p:style>
      </p:cxnSp>
      <p:pic>
        <p:nvPicPr>
          <p:cNvPr id="28" name="Imagen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639" y="1882237"/>
            <a:ext cx="418154" cy="418155"/>
          </a:xfrm>
          <a:prstGeom prst="rect">
            <a:avLst/>
          </a:prstGeom>
        </p:spPr>
      </p:pic>
    </p:spTree>
    <p:extLst>
      <p:ext uri="{BB962C8B-B14F-4D97-AF65-F5344CB8AC3E}">
        <p14:creationId xmlns:p14="http://schemas.microsoft.com/office/powerpoint/2010/main" val="41369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6" y="16679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69438" y="16679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177796" y="32681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69438" y="32681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177796" y="4868328"/>
            <a:ext cx="1816367"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69438" y="4868329"/>
            <a:ext cx="6618961" cy="1430872"/>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17"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18"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19"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74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Proguide Slide 02">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177796" y="16679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0" name="Content Placeholder 6"/>
          <p:cNvSpPr>
            <a:spLocks noGrp="1"/>
          </p:cNvSpPr>
          <p:nvPr>
            <p:ph sz="quarter" idx="18"/>
          </p:nvPr>
        </p:nvSpPr>
        <p:spPr>
          <a:xfrm>
            <a:off x="2169438" y="16679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9"/>
          </p:nvPr>
        </p:nvSpPr>
        <p:spPr>
          <a:xfrm>
            <a:off x="177796" y="25823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1" name="Content Placeholder 6"/>
          <p:cNvSpPr>
            <a:spLocks noGrp="1"/>
          </p:cNvSpPr>
          <p:nvPr>
            <p:ph sz="quarter" idx="20"/>
          </p:nvPr>
        </p:nvSpPr>
        <p:spPr>
          <a:xfrm>
            <a:off x="2169438" y="25823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6"/>
          <p:cNvSpPr>
            <a:spLocks noGrp="1"/>
          </p:cNvSpPr>
          <p:nvPr>
            <p:ph sz="quarter" idx="21"/>
          </p:nvPr>
        </p:nvSpPr>
        <p:spPr>
          <a:xfrm>
            <a:off x="177796" y="34586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4" name="Content Placeholder 6"/>
          <p:cNvSpPr>
            <a:spLocks noGrp="1"/>
          </p:cNvSpPr>
          <p:nvPr>
            <p:ph sz="quarter" idx="22"/>
          </p:nvPr>
        </p:nvSpPr>
        <p:spPr>
          <a:xfrm>
            <a:off x="2169438" y="34586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6"/>
          <p:cNvSpPr>
            <a:spLocks noGrp="1"/>
          </p:cNvSpPr>
          <p:nvPr>
            <p:ph sz="quarter" idx="23"/>
          </p:nvPr>
        </p:nvSpPr>
        <p:spPr>
          <a:xfrm>
            <a:off x="177796" y="4309529"/>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7" name="Content Placeholder 6"/>
          <p:cNvSpPr>
            <a:spLocks noGrp="1"/>
          </p:cNvSpPr>
          <p:nvPr>
            <p:ph sz="quarter" idx="24"/>
          </p:nvPr>
        </p:nvSpPr>
        <p:spPr>
          <a:xfrm>
            <a:off x="2169438" y="4309530"/>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6"/>
          <p:cNvSpPr>
            <a:spLocks noGrp="1"/>
          </p:cNvSpPr>
          <p:nvPr>
            <p:ph sz="quarter" idx="25"/>
          </p:nvPr>
        </p:nvSpPr>
        <p:spPr>
          <a:xfrm>
            <a:off x="177796" y="51432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19" name="Content Placeholder 6"/>
          <p:cNvSpPr>
            <a:spLocks noGrp="1"/>
          </p:cNvSpPr>
          <p:nvPr>
            <p:ph sz="quarter" idx="26"/>
          </p:nvPr>
        </p:nvSpPr>
        <p:spPr>
          <a:xfrm>
            <a:off x="2169438" y="51432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6"/>
          <p:cNvSpPr>
            <a:spLocks noGrp="1"/>
          </p:cNvSpPr>
          <p:nvPr>
            <p:ph sz="quarter" idx="27"/>
          </p:nvPr>
        </p:nvSpPr>
        <p:spPr>
          <a:xfrm>
            <a:off x="177796" y="5956034"/>
            <a:ext cx="1816367"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endParaRPr lang="en-US" dirty="0"/>
          </a:p>
        </p:txBody>
      </p:sp>
      <p:sp>
        <p:nvSpPr>
          <p:cNvPr id="21" name="Content Placeholder 6"/>
          <p:cNvSpPr>
            <a:spLocks noGrp="1"/>
          </p:cNvSpPr>
          <p:nvPr>
            <p:ph sz="quarter" idx="28"/>
          </p:nvPr>
        </p:nvSpPr>
        <p:spPr>
          <a:xfrm>
            <a:off x="2169438" y="5956036"/>
            <a:ext cx="6618961" cy="549809"/>
          </a:xfrm>
          <a:prstGeom prst="rect">
            <a:avLst/>
          </a:prstGeom>
        </p:spPr>
        <p:txBody>
          <a:bodyPr vert="horz"/>
          <a:lstStyle>
            <a:lvl1pPr marL="0" indent="0" algn="l">
              <a:buNone/>
              <a:defRPr sz="1200" b="0" i="0">
                <a:solidFill>
                  <a:schemeClr val="tx1"/>
                </a:solidFill>
              </a:defRPr>
            </a:lvl1pPr>
            <a:lvl2pPr algn="l">
              <a:defRPr sz="1200" b="0" i="0">
                <a:solidFill>
                  <a:schemeClr val="tx1"/>
                </a:solidFill>
              </a:defRPr>
            </a:lvl2pPr>
            <a:lvl3pPr algn="l">
              <a:defRPr sz="1200" b="0" i="0">
                <a:solidFill>
                  <a:schemeClr val="tx1"/>
                </a:solidFill>
              </a:defRPr>
            </a:lvl3pPr>
            <a:lvl4pPr algn="l">
              <a:defRPr sz="1200" b="0" i="0">
                <a:solidFill>
                  <a:schemeClr val="tx1"/>
                </a:solidFill>
              </a:defRPr>
            </a:lvl4pPr>
            <a:lvl5pPr algn="l">
              <a:defRPr sz="1200" b="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Marcador de texto 4"/>
          <p:cNvSpPr>
            <a:spLocks noGrp="1"/>
          </p:cNvSpPr>
          <p:nvPr>
            <p:ph type="body" sz="quarter" idx="13" hasCustomPrompt="1"/>
          </p:nvPr>
        </p:nvSpPr>
        <p:spPr>
          <a:xfrm>
            <a:off x="177796" y="567267"/>
            <a:ext cx="7205139" cy="259197"/>
          </a:xfrm>
          <a:prstGeom prst="rect">
            <a:avLst/>
          </a:prstGeom>
        </p:spPr>
        <p:txBody>
          <a:bodyPr vert="horz"/>
          <a:lstStyle>
            <a:lvl1pPr marL="0" indent="0">
              <a:lnSpc>
                <a:spcPct val="80000"/>
              </a:lnSpc>
              <a:buNone/>
              <a:defRPr sz="1800" b="1" i="1" baseline="0">
                <a:solidFill>
                  <a:schemeClr val="tx2"/>
                </a:solidFill>
              </a:defRPr>
            </a:lvl1pPr>
            <a:lvl2pPr>
              <a:defRPr sz="1800" b="1" i="1">
                <a:solidFill>
                  <a:schemeClr val="tx2"/>
                </a:solidFill>
              </a:defRPr>
            </a:lvl2pPr>
            <a:lvl3pPr>
              <a:defRPr sz="1800" b="1" i="1">
                <a:solidFill>
                  <a:schemeClr val="tx2"/>
                </a:solidFill>
              </a:defRPr>
            </a:lvl3pPr>
            <a:lvl4pPr>
              <a:defRPr sz="1800" b="1" i="1">
                <a:solidFill>
                  <a:schemeClr val="tx2"/>
                </a:solidFill>
              </a:defRPr>
            </a:lvl4pPr>
            <a:lvl5pPr>
              <a:defRPr sz="1800" b="1" i="1">
                <a:solidFill>
                  <a:schemeClr val="tx2"/>
                </a:solidFill>
              </a:defRPr>
            </a:lvl5pPr>
          </a:lstStyle>
          <a:p>
            <a:pPr lvl="0"/>
            <a:r>
              <a:rPr lang="es-ES_tradnl" dirty="0" smtClean="0"/>
              <a:t>Título. Corbel Negrita e itálica. Tamaño 18 / Color Azul institucional</a:t>
            </a:r>
          </a:p>
        </p:txBody>
      </p:sp>
      <p:sp>
        <p:nvSpPr>
          <p:cNvPr id="23" name="Marcador de texto 12"/>
          <p:cNvSpPr>
            <a:spLocks noGrp="1"/>
          </p:cNvSpPr>
          <p:nvPr>
            <p:ph type="body" sz="quarter" idx="14" hasCustomPrompt="1"/>
          </p:nvPr>
        </p:nvSpPr>
        <p:spPr>
          <a:xfrm>
            <a:off x="177796" y="825505"/>
            <a:ext cx="7205139" cy="305096"/>
          </a:xfrm>
          <a:prstGeom prst="rect">
            <a:avLst/>
          </a:prstGeom>
        </p:spPr>
        <p:txBody>
          <a:bodyPr vert="horz"/>
          <a:lstStyle>
            <a:lvl1pPr marL="0" indent="0">
              <a:lnSpc>
                <a:spcPct val="80000"/>
              </a:lnSpc>
              <a:buNone/>
              <a:defRPr sz="1600" i="1" baseline="0">
                <a:solidFill>
                  <a:schemeClr val="tx2"/>
                </a:solidFill>
              </a:defRPr>
            </a:lvl1pPr>
            <a:lvl2pPr>
              <a:defRPr sz="1600" i="1">
                <a:solidFill>
                  <a:schemeClr val="tx2"/>
                </a:solidFill>
              </a:defRPr>
            </a:lvl2pPr>
            <a:lvl3pPr>
              <a:defRPr sz="1600" i="1">
                <a:solidFill>
                  <a:schemeClr val="tx2"/>
                </a:solidFill>
              </a:defRPr>
            </a:lvl3pPr>
            <a:lvl4pPr>
              <a:defRPr sz="1600" i="1">
                <a:solidFill>
                  <a:schemeClr val="tx2"/>
                </a:solidFill>
              </a:defRPr>
            </a:lvl4pPr>
            <a:lvl5pPr>
              <a:defRPr sz="1600" i="1">
                <a:solidFill>
                  <a:schemeClr val="tx2"/>
                </a:solidFill>
              </a:defRPr>
            </a:lvl5pPr>
          </a:lstStyle>
          <a:p>
            <a:pPr lvl="0"/>
            <a:r>
              <a:rPr lang="es-ES_tradnl" dirty="0" smtClean="0"/>
              <a:t>Subtítulo. Corbel itálica. Tamaño 16 / Color azul institucional</a:t>
            </a:r>
          </a:p>
        </p:txBody>
      </p:sp>
      <p:sp>
        <p:nvSpPr>
          <p:cNvPr id="24" name="Marcador de texto 14"/>
          <p:cNvSpPr>
            <a:spLocks noGrp="1"/>
          </p:cNvSpPr>
          <p:nvPr>
            <p:ph type="body" sz="quarter" idx="15" hasCustomPrompt="1"/>
          </p:nvPr>
        </p:nvSpPr>
        <p:spPr>
          <a:xfrm>
            <a:off x="177796" y="1142996"/>
            <a:ext cx="8610605" cy="254005"/>
          </a:xfrm>
          <a:prstGeom prst="rect">
            <a:avLst/>
          </a:prstGeom>
        </p:spPr>
        <p:txBody>
          <a:bodyPr vert="horz"/>
          <a:lstStyle>
            <a:lvl1pPr marL="0" indent="0">
              <a:lnSpc>
                <a:spcPct val="80000"/>
              </a:lnSpc>
              <a:buNone/>
              <a:defRPr sz="1200" baseline="0"/>
            </a:lvl1pPr>
            <a:lvl2pPr>
              <a:defRPr sz="1200"/>
            </a:lvl2pPr>
            <a:lvl3pPr>
              <a:defRPr sz="1200"/>
            </a:lvl3pPr>
            <a:lvl4pPr>
              <a:defRPr sz="1200"/>
            </a:lvl4pPr>
            <a:lvl5pPr>
              <a:defRPr sz="1200"/>
            </a:lvl5pPr>
          </a:lstStyle>
          <a:p>
            <a:pPr lvl="0"/>
            <a:r>
              <a:rPr lang="es-ES_tradnl" dirty="0" smtClean="0"/>
              <a:t>Espacio para texto. Corbel normal. Tamaño 12 / Color gris institucional</a:t>
            </a:r>
          </a:p>
        </p:txBody>
      </p:sp>
      <p:cxnSp>
        <p:nvCxnSpPr>
          <p:cNvPr id="25"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399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5.png"/><Relationship Id="rId2" Type="http://schemas.openxmlformats.org/officeDocument/2006/relationships/slideLayout" Target="../slideLayouts/slideLayout17.xml"/><Relationship Id="rId16"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2.png"/><Relationship Id="rId2" Type="http://schemas.openxmlformats.org/officeDocument/2006/relationships/slideLayout" Target="../slideLayouts/slideLayout31.xml"/><Relationship Id="rId16" Type="http://schemas.openxmlformats.org/officeDocument/2006/relationships/image" Target="../media/image1.jp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2.png"/><Relationship Id="rId4" Type="http://schemas.openxmlformats.org/officeDocument/2006/relationships/image" Target="../media/image1.jp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image" Target="../media/image6.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6.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2.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5" Type="http://schemas.openxmlformats.org/officeDocument/2006/relationships/theme" Target="../theme/theme8.xml"/><Relationship Id="rId4" Type="http://schemas.openxmlformats.org/officeDocument/2006/relationships/slideLayout" Target="../slideLayouts/slideLayout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jp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9.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10" descr="Marca PG.jp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162090" y="2297131"/>
            <a:ext cx="6483310" cy="1679539"/>
          </a:xfrm>
          <a:prstGeom prst="rect">
            <a:avLst/>
          </a:prstGeom>
        </p:spPr>
      </p:pic>
    </p:spTree>
    <p:extLst>
      <p:ext uri="{BB962C8B-B14F-4D97-AF65-F5344CB8AC3E}">
        <p14:creationId xmlns:p14="http://schemas.microsoft.com/office/powerpoint/2010/main" val="2694468441"/>
      </p:ext>
    </p:extLst>
  </p:cSld>
  <p:clrMap bg1="lt1" tx1="dk1" bg2="lt2" tx2="dk2" accent1="accent1" accent2="accent2" accent3="accent3" accent4="accent4" accent5="accent5" accent6="accent6" hlink="hlink" folHlink="folHlink"/>
  <p:sldLayoutIdLst>
    <p:sldLayoutId id="214748370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Marca PG.jpg"/>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7372949" y="181507"/>
            <a:ext cx="1554472" cy="402695"/>
          </a:xfrm>
          <a:prstGeom prst="rect">
            <a:avLst/>
          </a:prstGeom>
        </p:spPr>
      </p:pic>
      <p:pic>
        <p:nvPicPr>
          <p:cNvPr id="2" name="Imagen 1" descr="copyright.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spTree>
    <p:extLst>
      <p:ext uri="{BB962C8B-B14F-4D97-AF65-F5344CB8AC3E}">
        <p14:creationId xmlns:p14="http://schemas.microsoft.com/office/powerpoint/2010/main" val="743739084"/>
      </p:ext>
    </p:extLst>
  </p:cSld>
  <p:clrMap bg1="lt1" tx1="dk1" bg2="lt2" tx2="dk2" accent1="accent1" accent2="accent2" accent3="accent3" accent4="accent4" accent5="accent5" accent6="accent6" hlink="hlink" folHlink="folHlink"/>
  <p:sldLayoutIdLst>
    <p:sldLayoutId id="2147483676" r:id="rId1"/>
    <p:sldLayoutId id="2147483690" r:id="rId2"/>
    <p:sldLayoutId id="2147483708" r:id="rId3"/>
    <p:sldLayoutId id="2147483689" r:id="rId4"/>
    <p:sldLayoutId id="2147483715" r:id="rId5"/>
    <p:sldLayoutId id="2147483704" r:id="rId6"/>
    <p:sldLayoutId id="2147483714" r:id="rId7"/>
    <p:sldLayoutId id="2147483716" r:id="rId8"/>
    <p:sldLayoutId id="2147483698" r:id="rId9"/>
    <p:sldLayoutId id="2147483688" r:id="rId10"/>
    <p:sldLayoutId id="2147483679" r:id="rId11"/>
    <p:sldLayoutId id="2147483713" r:id="rId12"/>
    <p:sldLayoutId id="2147483687" r:id="rId13"/>
    <p:sldLayoutId id="2147483686" r:id="rId1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copyright.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sp>
        <p:nvSpPr>
          <p:cNvPr id="3" name="Rectángulo 2"/>
          <p:cNvSpPr/>
          <p:nvPr userDrawn="1"/>
        </p:nvSpPr>
        <p:spPr bwMode="auto">
          <a:xfrm>
            <a:off x="0" y="1"/>
            <a:ext cx="9144000" cy="698500"/>
          </a:xfrm>
          <a:prstGeom prst="rect">
            <a:avLst/>
          </a:prstGeom>
          <a:solidFill>
            <a:schemeClr val="tx2"/>
          </a:solidFill>
          <a:ln w="6350">
            <a:noFill/>
            <a:round/>
            <a:headEnd/>
            <a:tailEnd/>
          </a:ln>
        </p:spPr>
        <p:txBody>
          <a:bodyPr wrap="none" lIns="45720" rIns="45720" rtlCol="0" anchor="ctr"/>
          <a:lstStyle/>
          <a:p>
            <a:pPr marL="101600" indent="-101600" algn="l">
              <a:spcBef>
                <a:spcPct val="30000"/>
              </a:spcBef>
            </a:pPr>
            <a:endParaRPr lang="es-ES" sz="1200">
              <a:solidFill>
                <a:srgbClr val="FFFFFF"/>
              </a:solidFill>
              <a:latin typeface="Corbel"/>
              <a:cs typeface="Corbel"/>
            </a:endParaRPr>
          </a:p>
        </p:txBody>
      </p:sp>
      <p:pic>
        <p:nvPicPr>
          <p:cNvPr id="7" name="Imagen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442830" y="168807"/>
            <a:ext cx="1414710" cy="402695"/>
          </a:xfrm>
          <a:prstGeom prst="rect">
            <a:avLst/>
          </a:prstGeom>
        </p:spPr>
      </p:pic>
    </p:spTree>
    <p:extLst>
      <p:ext uri="{BB962C8B-B14F-4D97-AF65-F5344CB8AC3E}">
        <p14:creationId xmlns:p14="http://schemas.microsoft.com/office/powerpoint/2010/main" val="393856958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Marca PG.jpg"/>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7372949" y="181507"/>
            <a:ext cx="1554472" cy="402695"/>
          </a:xfrm>
          <a:prstGeom prst="rect">
            <a:avLst/>
          </a:prstGeom>
        </p:spPr>
      </p:pic>
      <p:pic>
        <p:nvPicPr>
          <p:cNvPr id="2" name="Imagen 1" descr="copyright.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sp>
        <p:nvSpPr>
          <p:cNvPr id="6" name="Rectángulo 5"/>
          <p:cNvSpPr/>
          <p:nvPr userDrawn="1"/>
        </p:nvSpPr>
        <p:spPr bwMode="auto">
          <a:xfrm>
            <a:off x="0" y="6350000"/>
            <a:ext cx="9144000" cy="36000"/>
          </a:xfrm>
          <a:prstGeom prst="rect">
            <a:avLst/>
          </a:prstGeom>
          <a:solidFill>
            <a:schemeClr val="tx1">
              <a:lumMod val="75000"/>
            </a:schemeClr>
          </a:solidFill>
          <a:ln w="6350">
            <a:noFill/>
            <a:round/>
            <a:headEnd/>
            <a:tailEnd/>
          </a:ln>
        </p:spPr>
        <p:txBody>
          <a:bodyPr wrap="none" lIns="45720" rIns="45720" rtlCol="0" anchor="ctr"/>
          <a:lstStyle/>
          <a:p>
            <a:pPr marL="101600" indent="-101600" algn="l">
              <a:spcBef>
                <a:spcPct val="30000"/>
              </a:spcBef>
            </a:pPr>
            <a:endParaRPr lang="es-ES" sz="1200" dirty="0">
              <a:solidFill>
                <a:srgbClr val="FFFFFF"/>
              </a:solidFill>
              <a:latin typeface="Corbel"/>
              <a:cs typeface="Corbel"/>
            </a:endParaRPr>
          </a:p>
        </p:txBody>
      </p:sp>
    </p:spTree>
    <p:extLst>
      <p:ext uri="{BB962C8B-B14F-4D97-AF65-F5344CB8AC3E}">
        <p14:creationId xmlns:p14="http://schemas.microsoft.com/office/powerpoint/2010/main" val="1518972542"/>
      </p:ext>
    </p:extLst>
  </p:cSld>
  <p:clrMap bg1="lt1" tx1="dk1" bg2="lt2" tx2="dk2" accent1="accent1" accent2="accent2" accent3="accent3" accent4="accent4" accent5="accent5" accent6="accent6" hlink="hlink" folHlink="folHlink"/>
  <p:sldLayoutIdLst>
    <p:sldLayoutId id="2147483718"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Imagen 10" descr="Marca PG.jpg"/>
          <p:cNvPicPr>
            <a:picLocks noChangeAspect="1"/>
          </p:cNvPicPr>
          <p:nvPr userDrawn="1"/>
        </p:nvPicPr>
        <p:blipFill>
          <a:blip r:embed="rId4">
            <a:alphaModFix/>
            <a:extLst>
              <a:ext uri="{28A0092B-C50C-407E-A947-70E740481C1C}">
                <a14:useLocalDpi xmlns:a14="http://schemas.microsoft.com/office/drawing/2010/main" val="0"/>
              </a:ext>
            </a:extLst>
          </a:blip>
          <a:stretch>
            <a:fillRect/>
          </a:stretch>
        </p:blipFill>
        <p:spPr>
          <a:xfrm>
            <a:off x="16934" y="2409106"/>
            <a:ext cx="3642822" cy="943695"/>
          </a:xfrm>
          <a:prstGeom prst="rect">
            <a:avLst/>
          </a:prstGeom>
        </p:spPr>
      </p:pic>
      <p:pic>
        <p:nvPicPr>
          <p:cNvPr id="3" name="Imagen 2" descr="copyright.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spTree>
    <p:extLst>
      <p:ext uri="{BB962C8B-B14F-4D97-AF65-F5344CB8AC3E}">
        <p14:creationId xmlns:p14="http://schemas.microsoft.com/office/powerpoint/2010/main" val="495867051"/>
      </p:ext>
    </p:extLst>
  </p:cSld>
  <p:clrMap bg1="lt1" tx1="dk1" bg2="lt2" tx2="dk2" accent1="accent1" accent2="accent2" accent3="accent3" accent4="accent4" accent5="accent5" accent6="accent6" hlink="hlink" folHlink="folHlink"/>
  <p:sldLayoutIdLst>
    <p:sldLayoutId id="2147483681" r:id="rId1"/>
    <p:sldLayoutId id="2147483712"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n 1" descr="Iso Azul.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280404" y="376690"/>
            <a:ext cx="492196" cy="499383"/>
          </a:xfrm>
          <a:prstGeom prst="rect">
            <a:avLst/>
          </a:prstGeom>
        </p:spPr>
      </p:pic>
      <p:pic>
        <p:nvPicPr>
          <p:cNvPr id="7" name="Imagen 6" descr="copyright.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cxnSp>
        <p:nvCxnSpPr>
          <p:cNvPr id="8" name="Conector recto 7"/>
          <p:cNvCxnSpPr/>
          <p:nvPr userDrawn="1"/>
        </p:nvCxnSpPr>
        <p:spPr>
          <a:xfrm>
            <a:off x="177273" y="1130600"/>
            <a:ext cx="8611129"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6801287"/>
      </p:ext>
    </p:extLst>
  </p:cSld>
  <p:clrMap bg1="lt1" tx1="dk1" bg2="lt2" tx2="dk2" accent1="accent1" accent2="accent2" accent3="accent3" accent4="accent4" accent5="accent5" accent6="accent6" hlink="hlink" folHlink="folHlink"/>
  <p:sldLayoutIdLst>
    <p:sldLayoutId id="2147483685"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03"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245605"/>
      </p:ext>
    </p:extLst>
  </p:cSld>
  <p:clrMap bg1="dk1" tx1="lt1" bg2="dk2" tx2="lt2" accent1="accent1" accent2="accent2" accent3="accent3" accent4="accent4" accent5="accent5" accent6="accent6" hlink="hlink" folHlink="folHlink"/>
  <p:sldLayoutIdLst>
    <p:sldLayoutId id="2147483692" r:id="rId1"/>
    <p:sldLayoutId id="2147483700" r:id="rId2"/>
    <p:sldLayoutId id="2147483699"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489264"/>
      </p:ext>
    </p:extLst>
  </p:cSld>
  <p:clrMap bg1="dk1" tx1="lt1" bg2="dk2" tx2="lt2" accent1="accent1" accent2="accent2" accent3="accent3" accent4="accent4" accent5="accent5" accent6="accent6" hlink="hlink" folHlink="folHlink"/>
  <p:sldLayoutIdLst>
    <p:sldLayoutId id="2147483694" r:id="rId1"/>
    <p:sldLayoutId id="2147483711" r:id="rId2"/>
    <p:sldLayoutId id="2147483710" r:id="rId3"/>
    <p:sldLayoutId id="214748370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Marca PG.jpg"/>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7372949" y="181507"/>
            <a:ext cx="1554472" cy="402695"/>
          </a:xfrm>
          <a:prstGeom prst="rect">
            <a:avLst/>
          </a:prstGeom>
        </p:spPr>
      </p:pic>
      <p:pic>
        <p:nvPicPr>
          <p:cNvPr id="2" name="Imagen 1" descr="copyright.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432223" y="6521185"/>
            <a:ext cx="1402067" cy="157128"/>
          </a:xfrm>
          <a:prstGeom prst="rect">
            <a:avLst/>
          </a:prstGeom>
        </p:spPr>
      </p:pic>
    </p:spTree>
    <p:extLst>
      <p:ext uri="{BB962C8B-B14F-4D97-AF65-F5344CB8AC3E}">
        <p14:creationId xmlns:p14="http://schemas.microsoft.com/office/powerpoint/2010/main" val="189195464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768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Diseño</a:t>
            </a:r>
            <a:endParaRPr lang="es-CL" sz="2400" dirty="0">
              <a:solidFill>
                <a:schemeClr val="tx2"/>
              </a:solidFill>
            </a:endParaRPr>
          </a:p>
        </p:txBody>
      </p:sp>
      <p:sp>
        <p:nvSpPr>
          <p:cNvPr id="4" name="3 Rectángulo"/>
          <p:cNvSpPr/>
          <p:nvPr/>
        </p:nvSpPr>
        <p:spPr>
          <a:xfrm>
            <a:off x="457202" y="1577301"/>
            <a:ext cx="8027892" cy="5355312"/>
          </a:xfrm>
          <a:prstGeom prst="rect">
            <a:avLst/>
          </a:prstGeom>
        </p:spPr>
        <p:txBody>
          <a:bodyPr wrap="square">
            <a:spAutoFit/>
          </a:bodyPr>
          <a:lstStyle/>
          <a:p>
            <a:pPr marL="285750" indent="-285750" algn="just">
              <a:buFont typeface="Wingdings" panose="05000000000000000000" pitchFamily="2" charset="2"/>
              <a:buChar char="ü"/>
            </a:pPr>
            <a:r>
              <a:rPr lang="es-AR" dirty="0" smtClean="0">
                <a:solidFill>
                  <a:schemeClr val="tx2"/>
                </a:solidFill>
              </a:rPr>
              <a:t>Se utiliza el modelo de investigación operativa de cada servicio sin tener en cuenta algunas restricciones, con el objetivo de obtener una solución más «amplia».</a:t>
            </a:r>
          </a:p>
          <a:p>
            <a:pPr marL="285750" indent="-285750" algn="just">
              <a:buFont typeface="Wingdings" panose="05000000000000000000" pitchFamily="2" charset="2"/>
              <a:buChar char="ü"/>
            </a:pPr>
            <a:endParaRPr lang="es-AR" dirty="0" smtClean="0">
              <a:solidFill>
                <a:schemeClr val="tx2"/>
              </a:solidFill>
            </a:endParaRPr>
          </a:p>
          <a:p>
            <a:pPr marL="742950" lvl="2" indent="-285750" algn="just">
              <a:buFont typeface="Wingdings" panose="05000000000000000000" pitchFamily="2" charset="2"/>
              <a:buChar char="ü"/>
            </a:pPr>
            <a:r>
              <a:rPr lang="es-AR" dirty="0">
                <a:solidFill>
                  <a:schemeClr val="tx2"/>
                </a:solidFill>
              </a:rPr>
              <a:t>Previamente se realiza una Regresión Lineal Múltiple para estudiar la correlación entre las variables de los distintos modelos individuales. De esta manera se determina qué restricciones deben quitarse para flexibilizar los resultados parciales</a:t>
            </a:r>
            <a:r>
              <a:rPr lang="es-AR" dirty="0" smtClean="0">
                <a:solidFill>
                  <a:schemeClr val="tx2"/>
                </a:solidFill>
              </a:rPr>
              <a:t>.</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AR" dirty="0" smtClean="0">
                <a:solidFill>
                  <a:schemeClr val="tx2"/>
                </a:solidFill>
              </a:rPr>
              <a:t>Luego se itera con cada modelo para generar varias soluciones posibles, que se convertirán en INPUT para el Modelo de Integración de Servicios y </a:t>
            </a:r>
            <a:r>
              <a:rPr lang="es-AR" dirty="0" err="1" smtClean="0">
                <a:solidFill>
                  <a:schemeClr val="tx2"/>
                </a:solidFill>
              </a:rPr>
              <a:t>Revenue</a:t>
            </a:r>
            <a:r>
              <a:rPr lang="es-AR" dirty="0" smtClean="0">
                <a:solidFill>
                  <a:schemeClr val="tx2"/>
                </a:solidFill>
              </a:rPr>
              <a:t> </a:t>
            </a:r>
            <a:r>
              <a:rPr lang="es-AR" dirty="0" err="1">
                <a:solidFill>
                  <a:schemeClr val="tx2"/>
                </a:solidFill>
              </a:rPr>
              <a:t>A</a:t>
            </a:r>
            <a:r>
              <a:rPr lang="es-AR" dirty="0" err="1" smtClean="0">
                <a:solidFill>
                  <a:schemeClr val="tx2"/>
                </a:solidFill>
              </a:rPr>
              <a:t>ssurance</a:t>
            </a:r>
            <a:r>
              <a:rPr lang="es-AR" dirty="0" smtClean="0">
                <a:solidFill>
                  <a:schemeClr val="tx2"/>
                </a:solidFill>
              </a:rPr>
              <a:t>.</a:t>
            </a:r>
          </a:p>
          <a:p>
            <a:pPr marL="285750" indent="-285750" algn="just">
              <a:buFont typeface="Wingdings" panose="05000000000000000000" pitchFamily="2" charset="2"/>
              <a:buChar char="ü"/>
            </a:pPr>
            <a:endParaRPr lang="es-AR" dirty="0" smtClean="0">
              <a:solidFill>
                <a:schemeClr val="tx2"/>
              </a:solidFill>
            </a:endParaRPr>
          </a:p>
          <a:p>
            <a:pPr marL="285750" indent="-285750" algn="just">
              <a:buFont typeface="Wingdings" panose="05000000000000000000" pitchFamily="2" charset="2"/>
              <a:buChar char="ü"/>
            </a:pPr>
            <a:r>
              <a:rPr lang="es-AR" dirty="0" smtClean="0">
                <a:solidFill>
                  <a:schemeClr val="tx2"/>
                </a:solidFill>
              </a:rPr>
              <a:t>Se confecciona una Base de Datos con las alternativas obtenidas y se procede a realizar una simulación con la combinación de todos los resultados obtenidos a partir de los modelos de Servicios.</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AR" dirty="0" smtClean="0">
                <a:solidFill>
                  <a:schemeClr val="tx2"/>
                </a:solidFill>
              </a:rPr>
              <a:t>Finalmente se trazan curvas que permitirán visualizar los resultados del Modelo Integral y definir la solución óptima global.</a:t>
            </a:r>
            <a:endParaRPr lang="es-AR" dirty="0">
              <a:solidFill>
                <a:schemeClr val="tx2"/>
              </a:solidFill>
            </a:endParaRPr>
          </a:p>
        </p:txBody>
      </p:sp>
    </p:spTree>
    <p:extLst>
      <p:ext uri="{BB962C8B-B14F-4D97-AF65-F5344CB8AC3E}">
        <p14:creationId xmlns:p14="http://schemas.microsoft.com/office/powerpoint/2010/main" val="866538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Diseño</a:t>
            </a:r>
            <a:endParaRPr lang="es-CL" sz="2400" dirty="0">
              <a:solidFill>
                <a:schemeClr val="tx2"/>
              </a:solidFill>
            </a:endParaRPr>
          </a:p>
        </p:txBody>
      </p:sp>
      <p:sp>
        <p:nvSpPr>
          <p:cNvPr id="36" name="35 CuadroTexto"/>
          <p:cNvSpPr txBox="1"/>
          <p:nvPr/>
        </p:nvSpPr>
        <p:spPr>
          <a:xfrm>
            <a:off x="5530237" y="5583954"/>
            <a:ext cx="1394934" cy="338554"/>
          </a:xfrm>
          <a:prstGeom prst="rect">
            <a:avLst/>
          </a:prstGeom>
          <a:noFill/>
        </p:spPr>
        <p:txBody>
          <a:bodyPr wrap="none" rtlCol="0">
            <a:spAutoFit/>
          </a:bodyPr>
          <a:lstStyle/>
          <a:p>
            <a:pPr algn="ctr"/>
            <a:r>
              <a:rPr lang="es-AR" sz="1600" b="1" dirty="0" smtClean="0">
                <a:solidFill>
                  <a:schemeClr val="tx2"/>
                </a:solidFill>
              </a:rPr>
              <a:t>ESCENARIOS</a:t>
            </a:r>
            <a:endParaRPr lang="es-AR" sz="1600" b="1" dirty="0">
              <a:solidFill>
                <a:schemeClr val="tx2"/>
              </a:solidFill>
            </a:endParaRPr>
          </a:p>
        </p:txBody>
      </p:sp>
      <p:sp>
        <p:nvSpPr>
          <p:cNvPr id="37" name="36 CuadroTexto"/>
          <p:cNvSpPr txBox="1"/>
          <p:nvPr/>
        </p:nvSpPr>
        <p:spPr>
          <a:xfrm>
            <a:off x="7701807" y="5583954"/>
            <a:ext cx="981359" cy="338554"/>
          </a:xfrm>
          <a:prstGeom prst="rect">
            <a:avLst/>
          </a:prstGeom>
          <a:noFill/>
        </p:spPr>
        <p:txBody>
          <a:bodyPr wrap="none" rtlCol="0">
            <a:spAutoFit/>
          </a:bodyPr>
          <a:lstStyle/>
          <a:p>
            <a:pPr algn="ctr"/>
            <a:r>
              <a:rPr lang="es-AR" sz="1600" b="1" dirty="0" smtClean="0">
                <a:solidFill>
                  <a:schemeClr val="tx2"/>
                </a:solidFill>
              </a:rPr>
              <a:t>OUTPUT</a:t>
            </a:r>
            <a:endParaRPr lang="es-AR" sz="1600" b="1" dirty="0">
              <a:solidFill>
                <a:schemeClr val="tx2"/>
              </a:solidFill>
            </a:endParaRPr>
          </a:p>
        </p:txBody>
      </p:sp>
      <p:sp>
        <p:nvSpPr>
          <p:cNvPr id="50" name="49 CuadroTexto"/>
          <p:cNvSpPr txBox="1"/>
          <p:nvPr/>
        </p:nvSpPr>
        <p:spPr>
          <a:xfrm>
            <a:off x="3371538" y="5583954"/>
            <a:ext cx="1016625" cy="338554"/>
          </a:xfrm>
          <a:prstGeom prst="rect">
            <a:avLst/>
          </a:prstGeom>
          <a:noFill/>
        </p:spPr>
        <p:txBody>
          <a:bodyPr wrap="none" rtlCol="0">
            <a:spAutoFit/>
          </a:bodyPr>
          <a:lstStyle/>
          <a:p>
            <a:pPr algn="ctr"/>
            <a:r>
              <a:rPr lang="es-AR" sz="1600" b="1" dirty="0" smtClean="0">
                <a:solidFill>
                  <a:schemeClr val="tx2"/>
                </a:solidFill>
              </a:rPr>
              <a:t>MODELO</a:t>
            </a:r>
            <a:endParaRPr lang="es-AR" sz="1600" b="1" dirty="0">
              <a:solidFill>
                <a:schemeClr val="tx2"/>
              </a:solidFill>
            </a:endParaRPr>
          </a:p>
        </p:txBody>
      </p:sp>
      <p:sp>
        <p:nvSpPr>
          <p:cNvPr id="51" name="50 CuadroTexto"/>
          <p:cNvSpPr txBox="1"/>
          <p:nvPr/>
        </p:nvSpPr>
        <p:spPr>
          <a:xfrm>
            <a:off x="899339" y="5583954"/>
            <a:ext cx="774571" cy="338554"/>
          </a:xfrm>
          <a:prstGeom prst="rect">
            <a:avLst/>
          </a:prstGeom>
          <a:noFill/>
        </p:spPr>
        <p:txBody>
          <a:bodyPr wrap="none" rtlCol="0">
            <a:spAutoFit/>
          </a:bodyPr>
          <a:lstStyle>
            <a:defPPr>
              <a:defRPr lang="es-ES"/>
            </a:defPPr>
            <a:lvl1pPr algn="ctr">
              <a:defRPr sz="1600" b="1">
                <a:solidFill>
                  <a:schemeClr val="tx2"/>
                </a:solidFill>
              </a:defRPr>
            </a:lvl1pPr>
          </a:lstStyle>
          <a:p>
            <a:r>
              <a:rPr lang="es-AR" dirty="0"/>
              <a:t>INPUT</a:t>
            </a:r>
          </a:p>
        </p:txBody>
      </p:sp>
      <p:sp>
        <p:nvSpPr>
          <p:cNvPr id="19" name="18 CuadroTexto"/>
          <p:cNvSpPr txBox="1"/>
          <p:nvPr/>
        </p:nvSpPr>
        <p:spPr>
          <a:xfrm>
            <a:off x="3268143" y="3993377"/>
            <a:ext cx="1223412" cy="276999"/>
          </a:xfrm>
          <a:prstGeom prst="rect">
            <a:avLst/>
          </a:prstGeom>
          <a:noFill/>
        </p:spPr>
        <p:txBody>
          <a:bodyPr wrap="none" rtlCol="0">
            <a:spAutoFit/>
          </a:bodyPr>
          <a:lstStyle/>
          <a:p>
            <a:pPr algn="ctr"/>
            <a:r>
              <a:rPr lang="es-AR" sz="1200" dirty="0" smtClean="0">
                <a:solidFill>
                  <a:schemeClr val="tx2"/>
                </a:solidFill>
              </a:rPr>
              <a:t>Modelo </a:t>
            </a:r>
            <a:r>
              <a:rPr lang="es-AR" sz="1200" dirty="0" smtClean="0">
                <a:solidFill>
                  <a:schemeClr val="tx2"/>
                </a:solidFill>
              </a:rPr>
              <a:t>Integral</a:t>
            </a:r>
            <a:endParaRPr lang="es-AR" sz="1200" dirty="0">
              <a:solidFill>
                <a:schemeClr val="tx2"/>
              </a:solidFill>
            </a:endParaRPr>
          </a:p>
        </p:txBody>
      </p:sp>
      <p:pic>
        <p:nvPicPr>
          <p:cNvPr id="20" name="Picture 6" descr="\\svproguide04\PERSONALES\fcrocco\iconos\Software.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17951" y="2770681"/>
            <a:ext cx="1723780" cy="1177215"/>
          </a:xfrm>
          <a:prstGeom prst="rect">
            <a:avLst/>
          </a:prstGeom>
          <a:noFill/>
          <a:extLst>
            <a:ext uri="{909E8E84-426E-40DD-AFC4-6F175D3DCCD1}">
              <a14:hiddenFill xmlns:a14="http://schemas.microsoft.com/office/drawing/2010/main">
                <a:solidFill>
                  <a:srgbClr val="FFFFFF"/>
                </a:solidFill>
              </a14:hiddenFill>
            </a:ext>
          </a:extLst>
        </p:spPr>
      </p:pic>
      <p:sp>
        <p:nvSpPr>
          <p:cNvPr id="22" name="21 Flecha abajo"/>
          <p:cNvSpPr/>
          <p:nvPr/>
        </p:nvSpPr>
        <p:spPr bwMode="auto">
          <a:xfrm rot="16200000">
            <a:off x="2433561" y="3222164"/>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23" name="22 Flecha abajo"/>
          <p:cNvSpPr/>
          <p:nvPr/>
        </p:nvSpPr>
        <p:spPr bwMode="auto">
          <a:xfrm rot="16200000">
            <a:off x="5023582" y="3222164"/>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nvGrpSpPr>
          <p:cNvPr id="240" name="239 Grupo"/>
          <p:cNvGrpSpPr/>
          <p:nvPr/>
        </p:nvGrpSpPr>
        <p:grpSpPr>
          <a:xfrm>
            <a:off x="5469437" y="2349436"/>
            <a:ext cx="1516535" cy="2019705"/>
            <a:chOff x="5209830" y="2433535"/>
            <a:chExt cx="1516535" cy="2019705"/>
          </a:xfrm>
        </p:grpSpPr>
        <p:sp>
          <p:nvSpPr>
            <p:cNvPr id="231" name="230 CuadroTexto"/>
            <p:cNvSpPr txBox="1"/>
            <p:nvPr/>
          </p:nvSpPr>
          <p:spPr>
            <a:xfrm>
              <a:off x="5209830" y="2433535"/>
              <a:ext cx="1516535"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1</a:t>
              </a:r>
              <a:endParaRPr lang="es-AR" sz="1400" dirty="0">
                <a:solidFill>
                  <a:schemeClr val="tx2"/>
                </a:solidFill>
              </a:endParaRPr>
            </a:p>
          </p:txBody>
        </p:sp>
        <p:sp>
          <p:nvSpPr>
            <p:cNvPr id="232" name="231 CuadroTexto"/>
            <p:cNvSpPr txBox="1"/>
            <p:nvPr/>
          </p:nvSpPr>
          <p:spPr>
            <a:xfrm>
              <a:off x="5209830" y="2848461"/>
              <a:ext cx="1516535"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2</a:t>
              </a:r>
              <a:endParaRPr lang="es-AR" sz="1400" dirty="0">
                <a:solidFill>
                  <a:schemeClr val="tx2"/>
                </a:solidFill>
              </a:endParaRPr>
            </a:p>
          </p:txBody>
        </p:sp>
        <p:sp>
          <p:nvSpPr>
            <p:cNvPr id="233" name="232 CuadroTexto"/>
            <p:cNvSpPr txBox="1"/>
            <p:nvPr/>
          </p:nvSpPr>
          <p:spPr>
            <a:xfrm>
              <a:off x="5209830" y="4093240"/>
              <a:ext cx="1516535"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5</a:t>
              </a:r>
              <a:endParaRPr lang="es-AR" sz="1400" dirty="0">
                <a:solidFill>
                  <a:schemeClr val="tx2"/>
                </a:solidFill>
              </a:endParaRPr>
            </a:p>
          </p:txBody>
        </p:sp>
        <p:sp>
          <p:nvSpPr>
            <p:cNvPr id="234" name="233 CuadroTexto"/>
            <p:cNvSpPr txBox="1"/>
            <p:nvPr/>
          </p:nvSpPr>
          <p:spPr>
            <a:xfrm>
              <a:off x="5209830" y="3678313"/>
              <a:ext cx="1516535"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4</a:t>
              </a:r>
              <a:endParaRPr lang="es-AR" sz="1400" dirty="0">
                <a:solidFill>
                  <a:schemeClr val="tx2"/>
                </a:solidFill>
              </a:endParaRPr>
            </a:p>
          </p:txBody>
        </p:sp>
        <p:sp>
          <p:nvSpPr>
            <p:cNvPr id="235" name="234 CuadroTexto"/>
            <p:cNvSpPr txBox="1"/>
            <p:nvPr/>
          </p:nvSpPr>
          <p:spPr>
            <a:xfrm>
              <a:off x="5209830" y="3263387"/>
              <a:ext cx="1516535"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3</a:t>
              </a:r>
              <a:endParaRPr lang="es-AR" sz="1400" dirty="0">
                <a:solidFill>
                  <a:schemeClr val="tx2"/>
                </a:solidFill>
              </a:endParaRPr>
            </a:p>
          </p:txBody>
        </p:sp>
      </p:grpSp>
      <p:sp>
        <p:nvSpPr>
          <p:cNvPr id="236" name="235 Flecha abajo"/>
          <p:cNvSpPr/>
          <p:nvPr/>
        </p:nvSpPr>
        <p:spPr bwMode="auto">
          <a:xfrm rot="16200000">
            <a:off x="7129269" y="3222164"/>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nvGrpSpPr>
          <p:cNvPr id="3" name="2 Grupo"/>
          <p:cNvGrpSpPr/>
          <p:nvPr/>
        </p:nvGrpSpPr>
        <p:grpSpPr>
          <a:xfrm>
            <a:off x="356022" y="1837490"/>
            <a:ext cx="1861205" cy="3043596"/>
            <a:chOff x="279396" y="2078790"/>
            <a:chExt cx="1861205" cy="3043596"/>
          </a:xfrm>
        </p:grpSpPr>
        <p:grpSp>
          <p:nvGrpSpPr>
            <p:cNvPr id="59" name="58 Grupo"/>
            <p:cNvGrpSpPr>
              <a:grpSpLocks noChangeAspect="1"/>
            </p:cNvGrpSpPr>
            <p:nvPr/>
          </p:nvGrpSpPr>
          <p:grpSpPr>
            <a:xfrm>
              <a:off x="279396" y="2078790"/>
              <a:ext cx="374837" cy="360000"/>
              <a:chOff x="177794" y="1530553"/>
              <a:chExt cx="2539683" cy="2539683"/>
            </a:xfrm>
          </p:grpSpPr>
          <p:pic>
            <p:nvPicPr>
              <p:cNvPr id="60"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61" name="60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2" name="61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3" name="62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4" name="63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5" name="64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sp>
          <p:nvSpPr>
            <p:cNvPr id="102" name="101 CuadroTexto"/>
            <p:cNvSpPr txBox="1"/>
            <p:nvPr/>
          </p:nvSpPr>
          <p:spPr>
            <a:xfrm>
              <a:off x="624066" y="2096790"/>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err="1" smtClean="0">
                  <a:solidFill>
                    <a:schemeClr val="tx2"/>
                  </a:solidFill>
                </a:rPr>
                <a:t>Recorredores</a:t>
              </a:r>
              <a:endParaRPr lang="es-AR" sz="1400" dirty="0">
                <a:solidFill>
                  <a:schemeClr val="tx2"/>
                </a:solidFill>
              </a:endParaRPr>
            </a:p>
          </p:txBody>
        </p:sp>
        <p:sp>
          <p:nvSpPr>
            <p:cNvPr id="103" name="102 CuadroTexto"/>
            <p:cNvSpPr txBox="1"/>
            <p:nvPr/>
          </p:nvSpPr>
          <p:spPr>
            <a:xfrm>
              <a:off x="624066" y="2480161"/>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err="1" smtClean="0">
                  <a:solidFill>
                    <a:schemeClr val="tx2"/>
                  </a:solidFill>
                </a:rPr>
                <a:t>Mtto</a:t>
              </a:r>
              <a:r>
                <a:rPr lang="es-AR" sz="1400" dirty="0" smtClean="0">
                  <a:solidFill>
                    <a:schemeClr val="tx2"/>
                  </a:solidFill>
                </a:rPr>
                <a:t>. Mecánico</a:t>
              </a:r>
              <a:endParaRPr lang="es-AR" sz="1400" dirty="0">
                <a:solidFill>
                  <a:schemeClr val="tx2"/>
                </a:solidFill>
              </a:endParaRPr>
            </a:p>
          </p:txBody>
        </p:sp>
        <p:sp>
          <p:nvSpPr>
            <p:cNvPr id="104" name="103 CuadroTexto"/>
            <p:cNvSpPr txBox="1"/>
            <p:nvPr/>
          </p:nvSpPr>
          <p:spPr>
            <a:xfrm>
              <a:off x="624066" y="2863532"/>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err="1" smtClean="0">
                  <a:solidFill>
                    <a:schemeClr val="tx2"/>
                  </a:solidFill>
                </a:rPr>
                <a:t>Mtto</a:t>
              </a:r>
              <a:r>
                <a:rPr lang="es-AR" sz="1400" dirty="0" smtClean="0">
                  <a:solidFill>
                    <a:schemeClr val="tx2"/>
                  </a:solidFill>
                </a:rPr>
                <a:t>. Eléctrico</a:t>
              </a:r>
              <a:endParaRPr lang="es-AR" sz="1400" dirty="0">
                <a:solidFill>
                  <a:schemeClr val="tx2"/>
                </a:solidFill>
              </a:endParaRPr>
            </a:p>
          </p:txBody>
        </p:sp>
        <p:sp>
          <p:nvSpPr>
            <p:cNvPr id="105" name="104 CuadroTexto"/>
            <p:cNvSpPr txBox="1"/>
            <p:nvPr/>
          </p:nvSpPr>
          <p:spPr>
            <a:xfrm>
              <a:off x="624066" y="3246903"/>
              <a:ext cx="1516535" cy="324000"/>
            </a:xfrm>
            <a:prstGeom prst="rect">
              <a:avLst/>
            </a:prstGeom>
            <a:solidFill>
              <a:schemeClr val="tx1">
                <a:lumMod val="40000"/>
                <a:lumOff val="60000"/>
              </a:schemeClr>
            </a:solidFill>
          </p:spPr>
          <p:txBody>
            <a:bodyPr wrap="square" rtlCol="0" anchor="ctr" anchorCtr="0">
              <a:normAutofit fontScale="92500"/>
            </a:bodyPr>
            <a:lstStyle/>
            <a:p>
              <a:pPr algn="ctr">
                <a:buSzPct val="250000"/>
              </a:pPr>
              <a:r>
                <a:rPr lang="es-AR" sz="1400" dirty="0" err="1" smtClean="0">
                  <a:solidFill>
                    <a:schemeClr val="tx2"/>
                  </a:solidFill>
                </a:rPr>
                <a:t>Mtto</a:t>
              </a:r>
              <a:r>
                <a:rPr lang="es-AR" sz="1400" dirty="0" smtClean="0">
                  <a:solidFill>
                    <a:schemeClr val="tx2"/>
                  </a:solidFill>
                </a:rPr>
                <a:t>. Instrumental</a:t>
              </a:r>
              <a:endParaRPr lang="es-AR" sz="1400" dirty="0">
                <a:solidFill>
                  <a:schemeClr val="tx2"/>
                </a:solidFill>
              </a:endParaRPr>
            </a:p>
          </p:txBody>
        </p:sp>
        <p:sp>
          <p:nvSpPr>
            <p:cNvPr id="112" name="111 CuadroTexto"/>
            <p:cNvSpPr txBox="1"/>
            <p:nvPr/>
          </p:nvSpPr>
          <p:spPr>
            <a:xfrm>
              <a:off x="624066" y="3630274"/>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err="1" smtClean="0">
                  <a:solidFill>
                    <a:schemeClr val="tx2"/>
                  </a:solidFill>
                </a:rPr>
                <a:t>Mtto</a:t>
              </a:r>
              <a:r>
                <a:rPr lang="es-AR" sz="1400" dirty="0" smtClean="0">
                  <a:solidFill>
                    <a:schemeClr val="tx2"/>
                  </a:solidFill>
                </a:rPr>
                <a:t>. Vial</a:t>
              </a:r>
              <a:endParaRPr lang="es-AR" sz="1400" dirty="0">
                <a:solidFill>
                  <a:schemeClr val="tx2"/>
                </a:solidFill>
              </a:endParaRPr>
            </a:p>
          </p:txBody>
        </p:sp>
        <p:sp>
          <p:nvSpPr>
            <p:cNvPr id="113" name="112 CuadroTexto"/>
            <p:cNvSpPr txBox="1"/>
            <p:nvPr/>
          </p:nvSpPr>
          <p:spPr>
            <a:xfrm>
              <a:off x="624066" y="4013645"/>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smtClean="0">
                  <a:solidFill>
                    <a:schemeClr val="tx2"/>
                  </a:solidFill>
                </a:rPr>
                <a:t>Supervisores</a:t>
              </a:r>
              <a:endParaRPr lang="es-AR" sz="1400" dirty="0">
                <a:solidFill>
                  <a:schemeClr val="tx2"/>
                </a:solidFill>
              </a:endParaRPr>
            </a:p>
          </p:txBody>
        </p:sp>
        <p:sp>
          <p:nvSpPr>
            <p:cNvPr id="114" name="113 CuadroTexto"/>
            <p:cNvSpPr txBox="1"/>
            <p:nvPr/>
          </p:nvSpPr>
          <p:spPr>
            <a:xfrm>
              <a:off x="624066" y="4397016"/>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smtClean="0">
                  <a:solidFill>
                    <a:schemeClr val="tx2"/>
                  </a:solidFill>
                </a:rPr>
                <a:t>Soldadura</a:t>
              </a:r>
              <a:endParaRPr lang="es-AR" sz="1400" dirty="0">
                <a:solidFill>
                  <a:schemeClr val="tx2"/>
                </a:solidFill>
              </a:endParaRPr>
            </a:p>
          </p:txBody>
        </p:sp>
        <p:sp>
          <p:nvSpPr>
            <p:cNvPr id="115" name="114 CuadroTexto"/>
            <p:cNvSpPr txBox="1"/>
            <p:nvPr/>
          </p:nvSpPr>
          <p:spPr>
            <a:xfrm>
              <a:off x="624066" y="4780386"/>
              <a:ext cx="1516535" cy="324000"/>
            </a:xfrm>
            <a:prstGeom prst="rect">
              <a:avLst/>
            </a:prstGeom>
            <a:solidFill>
              <a:schemeClr val="tx1">
                <a:lumMod val="40000"/>
                <a:lumOff val="60000"/>
              </a:schemeClr>
            </a:solidFill>
          </p:spPr>
          <p:txBody>
            <a:bodyPr wrap="square" rtlCol="0" anchor="ctr" anchorCtr="0">
              <a:normAutofit/>
            </a:bodyPr>
            <a:lstStyle/>
            <a:p>
              <a:pPr algn="ctr">
                <a:buSzPct val="250000"/>
              </a:pPr>
              <a:r>
                <a:rPr lang="es-AR" sz="1400" dirty="0" smtClean="0">
                  <a:solidFill>
                    <a:schemeClr val="tx2"/>
                  </a:solidFill>
                </a:rPr>
                <a:t>Logística</a:t>
              </a:r>
              <a:endParaRPr lang="es-AR" sz="1400" dirty="0">
                <a:solidFill>
                  <a:schemeClr val="tx2"/>
                </a:solidFill>
              </a:endParaRPr>
            </a:p>
          </p:txBody>
        </p:sp>
        <p:grpSp>
          <p:nvGrpSpPr>
            <p:cNvPr id="116" name="115 Grupo"/>
            <p:cNvGrpSpPr>
              <a:grpSpLocks noChangeAspect="1"/>
            </p:cNvGrpSpPr>
            <p:nvPr/>
          </p:nvGrpSpPr>
          <p:grpSpPr>
            <a:xfrm>
              <a:off x="279396" y="2462161"/>
              <a:ext cx="374837" cy="360000"/>
              <a:chOff x="177794" y="1530553"/>
              <a:chExt cx="2539683" cy="2539683"/>
            </a:xfrm>
          </p:grpSpPr>
          <p:pic>
            <p:nvPicPr>
              <p:cNvPr id="117"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18" name="117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19" name="118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0" name="119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1" name="120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2" name="121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23" name="122 Grupo"/>
            <p:cNvGrpSpPr>
              <a:grpSpLocks noChangeAspect="1"/>
            </p:cNvGrpSpPr>
            <p:nvPr/>
          </p:nvGrpSpPr>
          <p:grpSpPr>
            <a:xfrm>
              <a:off x="279396" y="2845532"/>
              <a:ext cx="374837" cy="360000"/>
              <a:chOff x="177794" y="1530553"/>
              <a:chExt cx="2539683" cy="2539683"/>
            </a:xfrm>
          </p:grpSpPr>
          <p:pic>
            <p:nvPicPr>
              <p:cNvPr id="124"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25" name="124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6" name="125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7" name="126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8" name="127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9" name="128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30" name="129 Grupo"/>
            <p:cNvGrpSpPr>
              <a:grpSpLocks noChangeAspect="1"/>
            </p:cNvGrpSpPr>
            <p:nvPr/>
          </p:nvGrpSpPr>
          <p:grpSpPr>
            <a:xfrm>
              <a:off x="279396" y="3228903"/>
              <a:ext cx="374837" cy="360000"/>
              <a:chOff x="177794" y="1530553"/>
              <a:chExt cx="2539683" cy="2539683"/>
            </a:xfrm>
          </p:grpSpPr>
          <p:pic>
            <p:nvPicPr>
              <p:cNvPr id="131"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32" name="131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3" name="132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4" name="133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5" name="134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6" name="135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37" name="136 Grupo"/>
            <p:cNvGrpSpPr>
              <a:grpSpLocks noChangeAspect="1"/>
            </p:cNvGrpSpPr>
            <p:nvPr/>
          </p:nvGrpSpPr>
          <p:grpSpPr>
            <a:xfrm>
              <a:off x="279396" y="3612274"/>
              <a:ext cx="374837" cy="360000"/>
              <a:chOff x="177794" y="1530553"/>
              <a:chExt cx="2539683" cy="2539683"/>
            </a:xfrm>
          </p:grpSpPr>
          <p:pic>
            <p:nvPicPr>
              <p:cNvPr id="138"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39" name="138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0" name="139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1" name="140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2" name="141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3" name="142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44" name="143 Grupo"/>
            <p:cNvGrpSpPr>
              <a:grpSpLocks noChangeAspect="1"/>
            </p:cNvGrpSpPr>
            <p:nvPr/>
          </p:nvGrpSpPr>
          <p:grpSpPr>
            <a:xfrm>
              <a:off x="279396" y="3995645"/>
              <a:ext cx="374837" cy="360000"/>
              <a:chOff x="177794" y="1530553"/>
              <a:chExt cx="2539683" cy="2539683"/>
            </a:xfrm>
          </p:grpSpPr>
          <p:pic>
            <p:nvPicPr>
              <p:cNvPr id="145"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46" name="145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7" name="146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8" name="147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9" name="148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0" name="149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51" name="150 Grupo"/>
            <p:cNvGrpSpPr>
              <a:grpSpLocks noChangeAspect="1"/>
            </p:cNvGrpSpPr>
            <p:nvPr/>
          </p:nvGrpSpPr>
          <p:grpSpPr>
            <a:xfrm>
              <a:off x="279396" y="4379016"/>
              <a:ext cx="374837" cy="360000"/>
              <a:chOff x="177794" y="1530553"/>
              <a:chExt cx="2539683" cy="2539683"/>
            </a:xfrm>
          </p:grpSpPr>
          <p:pic>
            <p:nvPicPr>
              <p:cNvPr id="152"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53" name="152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4" name="153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5" name="154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6" name="155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7" name="156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58" name="157 Grupo"/>
            <p:cNvGrpSpPr>
              <a:grpSpLocks noChangeAspect="1"/>
            </p:cNvGrpSpPr>
            <p:nvPr/>
          </p:nvGrpSpPr>
          <p:grpSpPr>
            <a:xfrm>
              <a:off x="279396" y="4762386"/>
              <a:ext cx="374837" cy="360000"/>
              <a:chOff x="177794" y="1530553"/>
              <a:chExt cx="2539683" cy="2539683"/>
            </a:xfrm>
          </p:grpSpPr>
          <p:pic>
            <p:nvPicPr>
              <p:cNvPr id="159" name="Picture 8" descr="\\svproguide04\PERSONALES\fcrocco\iconos\check 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60" name="159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1" name="160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2" name="161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3" name="162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4" name="163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sp>
        <p:nvSpPr>
          <p:cNvPr id="238" name="237 CuadroTexto"/>
          <p:cNvSpPr txBox="1"/>
          <p:nvPr/>
        </p:nvSpPr>
        <p:spPr>
          <a:xfrm>
            <a:off x="282984" y="4893682"/>
            <a:ext cx="2007280" cy="276999"/>
          </a:xfrm>
          <a:prstGeom prst="rect">
            <a:avLst/>
          </a:prstGeom>
          <a:noFill/>
        </p:spPr>
        <p:txBody>
          <a:bodyPr wrap="none" rtlCol="0">
            <a:spAutoFit/>
          </a:bodyPr>
          <a:lstStyle/>
          <a:p>
            <a:pPr algn="ctr"/>
            <a:r>
              <a:rPr lang="es-AR" sz="1200" dirty="0" smtClean="0">
                <a:solidFill>
                  <a:schemeClr val="tx2"/>
                </a:solidFill>
              </a:rPr>
              <a:t>Output Modelos Individuales</a:t>
            </a:r>
            <a:endParaRPr lang="es-AR" sz="1200" dirty="0">
              <a:solidFill>
                <a:schemeClr val="tx2"/>
              </a:solidFill>
            </a:endParaRPr>
          </a:p>
        </p:txBody>
      </p:sp>
      <p:grpSp>
        <p:nvGrpSpPr>
          <p:cNvPr id="2" name="1 Grupo"/>
          <p:cNvGrpSpPr/>
          <p:nvPr/>
        </p:nvGrpSpPr>
        <p:grpSpPr>
          <a:xfrm>
            <a:off x="7575122" y="2882992"/>
            <a:ext cx="1234729" cy="952593"/>
            <a:chOff x="7575122" y="2882992"/>
            <a:chExt cx="1234729" cy="952593"/>
          </a:xfrm>
        </p:grpSpPr>
        <p:sp>
          <p:nvSpPr>
            <p:cNvPr id="39" name="38 Rectángulo redondeado"/>
            <p:cNvSpPr/>
            <p:nvPr/>
          </p:nvSpPr>
          <p:spPr bwMode="auto">
            <a:xfrm>
              <a:off x="7575122" y="2882992"/>
              <a:ext cx="1234729" cy="95259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cxnSp>
          <p:nvCxnSpPr>
            <p:cNvPr id="41" name="40 Conector recto"/>
            <p:cNvCxnSpPr/>
            <p:nvPr/>
          </p:nvCxnSpPr>
          <p:spPr>
            <a:xfrm flipV="1">
              <a:off x="7798939" y="3366537"/>
              <a:ext cx="313575" cy="237768"/>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41 Conector recto"/>
            <p:cNvCxnSpPr/>
            <p:nvPr/>
          </p:nvCxnSpPr>
          <p:spPr>
            <a:xfrm flipV="1">
              <a:off x="7787451" y="3562722"/>
              <a:ext cx="313575" cy="200013"/>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3" name="42 Conector recto"/>
            <p:cNvCxnSpPr/>
            <p:nvPr/>
          </p:nvCxnSpPr>
          <p:spPr>
            <a:xfrm>
              <a:off x="8093368" y="3364623"/>
              <a:ext cx="273564" cy="316545"/>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43 Conector recto"/>
            <p:cNvCxnSpPr/>
            <p:nvPr/>
          </p:nvCxnSpPr>
          <p:spPr>
            <a:xfrm flipV="1">
              <a:off x="8093368" y="3522895"/>
              <a:ext cx="273564" cy="41741"/>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5" name="44 Conector recto"/>
            <p:cNvCxnSpPr/>
            <p:nvPr/>
          </p:nvCxnSpPr>
          <p:spPr>
            <a:xfrm flipV="1">
              <a:off x="8348034" y="3523909"/>
              <a:ext cx="266719" cy="154137"/>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6" name="45 Conector recto"/>
            <p:cNvCxnSpPr/>
            <p:nvPr/>
          </p:nvCxnSpPr>
          <p:spPr>
            <a:xfrm>
              <a:off x="8357359" y="3520079"/>
              <a:ext cx="238248" cy="170662"/>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7" name="46 Conector recto"/>
            <p:cNvCxnSpPr/>
            <p:nvPr/>
          </p:nvCxnSpPr>
          <p:spPr>
            <a:xfrm>
              <a:off x="7795109" y="3358879"/>
              <a:ext cx="313575" cy="316545"/>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47 Conector recto"/>
            <p:cNvCxnSpPr/>
            <p:nvPr/>
          </p:nvCxnSpPr>
          <p:spPr>
            <a:xfrm flipV="1">
              <a:off x="8093368" y="3364623"/>
              <a:ext cx="273564" cy="316545"/>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48 Conector recto"/>
            <p:cNvCxnSpPr/>
            <p:nvPr/>
          </p:nvCxnSpPr>
          <p:spPr>
            <a:xfrm>
              <a:off x="8357359" y="3370367"/>
              <a:ext cx="238248" cy="0"/>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477" b="19388"/>
            <a:stretch/>
          </p:blipFill>
          <p:spPr bwMode="auto">
            <a:xfrm>
              <a:off x="7816372" y="2978422"/>
              <a:ext cx="798381" cy="30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85716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Diseño</a:t>
            </a:r>
            <a:endParaRPr lang="es-CL" sz="2400" dirty="0">
              <a:solidFill>
                <a:schemeClr val="tx2"/>
              </a:solidFill>
            </a:endParaRPr>
          </a:p>
        </p:txBody>
      </p:sp>
      <p:grpSp>
        <p:nvGrpSpPr>
          <p:cNvPr id="15" name="14 Grupo"/>
          <p:cNvGrpSpPr/>
          <p:nvPr/>
        </p:nvGrpSpPr>
        <p:grpSpPr>
          <a:xfrm>
            <a:off x="139700" y="1843233"/>
            <a:ext cx="8835251" cy="3249467"/>
            <a:chOff x="139700" y="2059133"/>
            <a:chExt cx="8835251" cy="3249467"/>
          </a:xfrm>
        </p:grpSpPr>
        <p:pic>
          <p:nvPicPr>
            <p:cNvPr id="20" name="Picture 6" descr="\\svproguide04\PERSONALES\fcrocco\iconos\Software.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3715" y="3339695"/>
              <a:ext cx="1007931" cy="688343"/>
            </a:xfrm>
            <a:prstGeom prst="rect">
              <a:avLst/>
            </a:prstGeom>
            <a:noFill/>
            <a:extLst>
              <a:ext uri="{909E8E84-426E-40DD-AFC4-6F175D3DCCD1}">
                <a14:hiddenFill xmlns:a14="http://schemas.microsoft.com/office/drawing/2010/main">
                  <a:solidFill>
                    <a:srgbClr val="FFFFFF"/>
                  </a:solidFill>
                </a14:hiddenFill>
              </a:ext>
            </a:extLst>
          </p:spPr>
        </p:pic>
        <p:sp>
          <p:nvSpPr>
            <p:cNvPr id="22" name="21 Flecha abajo"/>
            <p:cNvSpPr/>
            <p:nvPr/>
          </p:nvSpPr>
          <p:spPr bwMode="auto">
            <a:xfrm rot="16200000">
              <a:off x="1802073" y="3546741"/>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23" name="22 Flecha abajo"/>
            <p:cNvSpPr/>
            <p:nvPr/>
          </p:nvSpPr>
          <p:spPr bwMode="auto">
            <a:xfrm rot="16200000">
              <a:off x="5608147" y="3546742"/>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236" name="235 Flecha abajo"/>
            <p:cNvSpPr/>
            <p:nvPr/>
          </p:nvSpPr>
          <p:spPr bwMode="auto">
            <a:xfrm rot="16200000">
              <a:off x="7264656" y="3546742"/>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nvGrpSpPr>
            <p:cNvPr id="2" name="1 Grupo"/>
            <p:cNvGrpSpPr/>
            <p:nvPr/>
          </p:nvGrpSpPr>
          <p:grpSpPr>
            <a:xfrm>
              <a:off x="7740222" y="3207570"/>
              <a:ext cx="1234729" cy="952593"/>
              <a:chOff x="7575122" y="2882992"/>
              <a:chExt cx="1234729" cy="952593"/>
            </a:xfrm>
          </p:grpSpPr>
          <p:sp>
            <p:nvSpPr>
              <p:cNvPr id="39" name="38 Rectángulo redondeado"/>
              <p:cNvSpPr/>
              <p:nvPr/>
            </p:nvSpPr>
            <p:spPr bwMode="auto">
              <a:xfrm>
                <a:off x="7575122" y="2882992"/>
                <a:ext cx="1234729" cy="95259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cxnSp>
            <p:nvCxnSpPr>
              <p:cNvPr id="41" name="40 Conector recto"/>
              <p:cNvCxnSpPr/>
              <p:nvPr/>
            </p:nvCxnSpPr>
            <p:spPr>
              <a:xfrm flipV="1">
                <a:off x="7798939" y="3366537"/>
                <a:ext cx="313575" cy="237768"/>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41 Conector recto"/>
              <p:cNvCxnSpPr/>
              <p:nvPr/>
            </p:nvCxnSpPr>
            <p:spPr>
              <a:xfrm flipV="1">
                <a:off x="7787451" y="3562722"/>
                <a:ext cx="313575" cy="200013"/>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3" name="42 Conector recto"/>
              <p:cNvCxnSpPr/>
              <p:nvPr/>
            </p:nvCxnSpPr>
            <p:spPr>
              <a:xfrm>
                <a:off x="8093368" y="3364623"/>
                <a:ext cx="273564" cy="316545"/>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43 Conector recto"/>
              <p:cNvCxnSpPr/>
              <p:nvPr/>
            </p:nvCxnSpPr>
            <p:spPr>
              <a:xfrm flipV="1">
                <a:off x="8093368" y="3522895"/>
                <a:ext cx="273564" cy="41741"/>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5" name="44 Conector recto"/>
              <p:cNvCxnSpPr/>
              <p:nvPr/>
            </p:nvCxnSpPr>
            <p:spPr>
              <a:xfrm flipV="1">
                <a:off x="8348034" y="3523909"/>
                <a:ext cx="266719" cy="154137"/>
              </a:xfrm>
              <a:prstGeom prst="line">
                <a:avLst/>
              </a:prstGeom>
              <a:ln w="381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6" name="45 Conector recto"/>
              <p:cNvCxnSpPr/>
              <p:nvPr/>
            </p:nvCxnSpPr>
            <p:spPr>
              <a:xfrm>
                <a:off x="8357359" y="3520079"/>
                <a:ext cx="238248" cy="170662"/>
              </a:xfrm>
              <a:prstGeom prst="line">
                <a:avLst/>
              </a:prstGeom>
              <a:ln w="3810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7" name="46 Conector recto"/>
              <p:cNvCxnSpPr/>
              <p:nvPr/>
            </p:nvCxnSpPr>
            <p:spPr>
              <a:xfrm>
                <a:off x="7795109" y="3358879"/>
                <a:ext cx="313575" cy="316545"/>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47 Conector recto"/>
              <p:cNvCxnSpPr/>
              <p:nvPr/>
            </p:nvCxnSpPr>
            <p:spPr>
              <a:xfrm flipV="1">
                <a:off x="8093368" y="3364623"/>
                <a:ext cx="273564" cy="316545"/>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48 Conector recto"/>
              <p:cNvCxnSpPr/>
              <p:nvPr/>
            </p:nvCxnSpPr>
            <p:spPr>
              <a:xfrm>
                <a:off x="8357359" y="3370367"/>
                <a:ext cx="238248" cy="0"/>
              </a:xfrm>
              <a:prstGeom prst="line">
                <a:avLst/>
              </a:prstGeom>
              <a:ln w="38100">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477" b="19388"/>
              <a:stretch/>
            </p:blipFill>
            <p:spPr bwMode="auto">
              <a:xfrm>
                <a:off x="7816372" y="2978422"/>
                <a:ext cx="798381" cy="30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9" name="Picture 6" descr="\\svproguide04\PERSONALES\fcrocco\iconos\Software.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77641" y="3339695"/>
              <a:ext cx="1007931" cy="688343"/>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106 Grupo"/>
            <p:cNvGrpSpPr>
              <a:grpSpLocks noChangeAspect="1"/>
            </p:cNvGrpSpPr>
            <p:nvPr/>
          </p:nvGrpSpPr>
          <p:grpSpPr>
            <a:xfrm>
              <a:off x="923764" y="3345175"/>
              <a:ext cx="705299" cy="677383"/>
              <a:chOff x="177794" y="1530553"/>
              <a:chExt cx="2539683" cy="2539683"/>
            </a:xfrm>
          </p:grpSpPr>
          <p:pic>
            <p:nvPicPr>
              <p:cNvPr id="108"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09" name="108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10" name="109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11" name="110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5" name="164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6" name="165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4" name="13 Grupo"/>
            <p:cNvGrpSpPr/>
            <p:nvPr/>
          </p:nvGrpSpPr>
          <p:grpSpPr>
            <a:xfrm>
              <a:off x="139700" y="2059133"/>
              <a:ext cx="596900" cy="3249467"/>
              <a:chOff x="101600" y="2059133"/>
              <a:chExt cx="596900" cy="3249467"/>
            </a:xfrm>
          </p:grpSpPr>
          <p:grpSp>
            <p:nvGrpSpPr>
              <p:cNvPr id="13" name="12 Grupo"/>
              <p:cNvGrpSpPr/>
              <p:nvPr/>
            </p:nvGrpSpPr>
            <p:grpSpPr>
              <a:xfrm>
                <a:off x="101600" y="2162068"/>
                <a:ext cx="374837" cy="3043596"/>
                <a:chOff x="101600" y="2458430"/>
                <a:chExt cx="374837" cy="3043596"/>
              </a:xfrm>
            </p:grpSpPr>
            <p:grpSp>
              <p:nvGrpSpPr>
                <p:cNvPr id="59" name="58 Grupo"/>
                <p:cNvGrpSpPr>
                  <a:grpSpLocks noChangeAspect="1"/>
                </p:cNvGrpSpPr>
                <p:nvPr/>
              </p:nvGrpSpPr>
              <p:grpSpPr>
                <a:xfrm>
                  <a:off x="101600" y="2458430"/>
                  <a:ext cx="374837" cy="360000"/>
                  <a:chOff x="177794" y="1530553"/>
                  <a:chExt cx="2539683" cy="2539683"/>
                </a:xfrm>
              </p:grpSpPr>
              <p:pic>
                <p:nvPicPr>
                  <p:cNvPr id="60"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61" name="60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2" name="61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3" name="62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4" name="63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65" name="64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16" name="115 Grupo"/>
                <p:cNvGrpSpPr>
                  <a:grpSpLocks noChangeAspect="1"/>
                </p:cNvGrpSpPr>
                <p:nvPr/>
              </p:nvGrpSpPr>
              <p:grpSpPr>
                <a:xfrm>
                  <a:off x="101600" y="2841801"/>
                  <a:ext cx="374837" cy="360000"/>
                  <a:chOff x="177794" y="1530553"/>
                  <a:chExt cx="2539683" cy="2539683"/>
                </a:xfrm>
              </p:grpSpPr>
              <p:pic>
                <p:nvPicPr>
                  <p:cNvPr id="117"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18" name="117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19" name="118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0" name="119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1" name="120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2" name="121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23" name="122 Grupo"/>
                <p:cNvGrpSpPr>
                  <a:grpSpLocks noChangeAspect="1"/>
                </p:cNvGrpSpPr>
                <p:nvPr/>
              </p:nvGrpSpPr>
              <p:grpSpPr>
                <a:xfrm>
                  <a:off x="101600" y="3225172"/>
                  <a:ext cx="374837" cy="360000"/>
                  <a:chOff x="177794" y="1530553"/>
                  <a:chExt cx="2539683" cy="2539683"/>
                </a:xfrm>
              </p:grpSpPr>
              <p:pic>
                <p:nvPicPr>
                  <p:cNvPr id="124"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25" name="124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6" name="125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7" name="126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8" name="127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9" name="128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30" name="129 Grupo"/>
                <p:cNvGrpSpPr>
                  <a:grpSpLocks noChangeAspect="1"/>
                </p:cNvGrpSpPr>
                <p:nvPr/>
              </p:nvGrpSpPr>
              <p:grpSpPr>
                <a:xfrm>
                  <a:off x="101600" y="3608543"/>
                  <a:ext cx="374837" cy="360000"/>
                  <a:chOff x="177794" y="1530553"/>
                  <a:chExt cx="2539683" cy="2539683"/>
                </a:xfrm>
              </p:grpSpPr>
              <p:pic>
                <p:nvPicPr>
                  <p:cNvPr id="131"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32" name="131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3" name="132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4" name="133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5" name="134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6" name="135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37" name="136 Grupo"/>
                <p:cNvGrpSpPr>
                  <a:grpSpLocks noChangeAspect="1"/>
                </p:cNvGrpSpPr>
                <p:nvPr/>
              </p:nvGrpSpPr>
              <p:grpSpPr>
                <a:xfrm>
                  <a:off x="101600" y="3991914"/>
                  <a:ext cx="374837" cy="360000"/>
                  <a:chOff x="177794" y="1530553"/>
                  <a:chExt cx="2539683" cy="2539683"/>
                </a:xfrm>
              </p:grpSpPr>
              <p:pic>
                <p:nvPicPr>
                  <p:cNvPr id="138"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39" name="138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0" name="139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1" name="140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2" name="141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3" name="142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44" name="143 Grupo"/>
                <p:cNvGrpSpPr>
                  <a:grpSpLocks noChangeAspect="1"/>
                </p:cNvGrpSpPr>
                <p:nvPr/>
              </p:nvGrpSpPr>
              <p:grpSpPr>
                <a:xfrm>
                  <a:off x="101600" y="4375285"/>
                  <a:ext cx="374837" cy="360000"/>
                  <a:chOff x="177794" y="1530553"/>
                  <a:chExt cx="2539683" cy="2539683"/>
                </a:xfrm>
              </p:grpSpPr>
              <p:pic>
                <p:nvPicPr>
                  <p:cNvPr id="145"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46" name="145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7" name="146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8" name="147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9" name="148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0" name="149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51" name="150 Grupo"/>
                <p:cNvGrpSpPr>
                  <a:grpSpLocks noChangeAspect="1"/>
                </p:cNvGrpSpPr>
                <p:nvPr/>
              </p:nvGrpSpPr>
              <p:grpSpPr>
                <a:xfrm>
                  <a:off x="101600" y="4758656"/>
                  <a:ext cx="374837" cy="360000"/>
                  <a:chOff x="177794" y="1530553"/>
                  <a:chExt cx="2539683" cy="2539683"/>
                </a:xfrm>
              </p:grpSpPr>
              <p:pic>
                <p:nvPicPr>
                  <p:cNvPr id="152"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53" name="152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4" name="153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5" name="154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6" name="155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57" name="156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nvGrpSpPr>
                <p:cNvPr id="158" name="157 Grupo"/>
                <p:cNvGrpSpPr>
                  <a:grpSpLocks noChangeAspect="1"/>
                </p:cNvGrpSpPr>
                <p:nvPr/>
              </p:nvGrpSpPr>
              <p:grpSpPr>
                <a:xfrm>
                  <a:off x="101600" y="5142026"/>
                  <a:ext cx="374837" cy="360000"/>
                  <a:chOff x="177794" y="1530553"/>
                  <a:chExt cx="2539683" cy="2539683"/>
                </a:xfrm>
              </p:grpSpPr>
              <p:pic>
                <p:nvPicPr>
                  <p:cNvPr id="159" name="Picture 8" descr="\\svproguide04\PERSONALES\fcrocco\iconos\check 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4" y="1530553"/>
                    <a:ext cx="2539683" cy="2539683"/>
                  </a:xfrm>
                  <a:prstGeom prst="rect">
                    <a:avLst/>
                  </a:prstGeom>
                  <a:noFill/>
                  <a:extLst>
                    <a:ext uri="{909E8E84-426E-40DD-AFC4-6F175D3DCCD1}">
                      <a14:hiddenFill xmlns:a14="http://schemas.microsoft.com/office/drawing/2010/main">
                        <a:solidFill>
                          <a:srgbClr val="FFFFFF"/>
                        </a:solidFill>
                      </a14:hiddenFill>
                    </a:ext>
                  </a:extLst>
                </p:spPr>
              </p:pic>
              <p:sp>
                <p:nvSpPr>
                  <p:cNvPr id="160" name="159 Rectángulo"/>
                  <p:cNvSpPr/>
                  <p:nvPr/>
                </p:nvSpPr>
                <p:spPr bwMode="auto">
                  <a:xfrm>
                    <a:off x="800100" y="1933675"/>
                    <a:ext cx="485775" cy="1662965"/>
                  </a:xfrm>
                  <a:prstGeom prst="rect">
                    <a:avLst/>
                  </a:prstGeom>
                  <a:solidFill>
                    <a:schemeClr val="bg1"/>
                  </a:solidFill>
                  <a:ln w="6350">
                    <a:solidFill>
                      <a:schemeClr val="bg1"/>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1" name="160 Rectángulo"/>
                  <p:cNvSpPr/>
                  <p:nvPr/>
                </p:nvSpPr>
                <p:spPr bwMode="auto">
                  <a:xfrm>
                    <a:off x="981075" y="208026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2" name="161 Rectángulo"/>
                  <p:cNvSpPr/>
                  <p:nvPr/>
                </p:nvSpPr>
                <p:spPr bwMode="auto">
                  <a:xfrm>
                    <a:off x="981075" y="2482817"/>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3" name="162 Rectángulo"/>
                  <p:cNvSpPr/>
                  <p:nvPr/>
                </p:nvSpPr>
                <p:spPr bwMode="auto">
                  <a:xfrm>
                    <a:off x="981075" y="2885374"/>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64" name="163 Rectángulo"/>
                  <p:cNvSpPr/>
                  <p:nvPr/>
                </p:nvSpPr>
                <p:spPr bwMode="auto">
                  <a:xfrm>
                    <a:off x="981075" y="3287930"/>
                    <a:ext cx="207645" cy="207645"/>
                  </a:xfrm>
                  <a:prstGeom prst="rect">
                    <a:avLst/>
                  </a:prstGeom>
                  <a:solidFill>
                    <a:srgbClr val="000000"/>
                  </a:solidFill>
                  <a:ln w="6350">
                    <a:solidFill>
                      <a:srgbClr val="000000"/>
                    </a:solid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grpSp>
          <p:sp>
            <p:nvSpPr>
              <p:cNvPr id="8" name="7 Cerrar llave"/>
              <p:cNvSpPr/>
              <p:nvPr/>
            </p:nvSpPr>
            <p:spPr>
              <a:xfrm>
                <a:off x="489137" y="2059133"/>
                <a:ext cx="209363" cy="324946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grpSp>
          <p:nvGrpSpPr>
            <p:cNvPr id="12" name="11 Grupo"/>
            <p:cNvGrpSpPr/>
            <p:nvPr/>
          </p:nvGrpSpPr>
          <p:grpSpPr>
            <a:xfrm>
              <a:off x="3934150" y="2674147"/>
              <a:ext cx="1500987" cy="2019439"/>
              <a:chOff x="4064000" y="2756542"/>
              <a:chExt cx="1500987" cy="2019439"/>
            </a:xfrm>
          </p:grpSpPr>
          <p:sp>
            <p:nvSpPr>
              <p:cNvPr id="231" name="230 CuadroTexto"/>
              <p:cNvSpPr txBox="1"/>
              <p:nvPr/>
            </p:nvSpPr>
            <p:spPr>
              <a:xfrm>
                <a:off x="4064000" y="2756542"/>
                <a:ext cx="1232871"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1</a:t>
                </a:r>
                <a:endParaRPr lang="es-AR" sz="1400" dirty="0">
                  <a:solidFill>
                    <a:schemeClr val="tx2"/>
                  </a:solidFill>
                </a:endParaRPr>
              </a:p>
            </p:txBody>
          </p:sp>
          <p:sp>
            <p:nvSpPr>
              <p:cNvPr id="232" name="231 CuadroTexto"/>
              <p:cNvSpPr txBox="1"/>
              <p:nvPr/>
            </p:nvSpPr>
            <p:spPr>
              <a:xfrm>
                <a:off x="4064000" y="3171468"/>
                <a:ext cx="1232871"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2</a:t>
                </a:r>
                <a:endParaRPr lang="es-AR" sz="1400" dirty="0">
                  <a:solidFill>
                    <a:schemeClr val="tx2"/>
                  </a:solidFill>
                </a:endParaRPr>
              </a:p>
            </p:txBody>
          </p:sp>
          <p:sp>
            <p:nvSpPr>
              <p:cNvPr id="233" name="232 CuadroTexto"/>
              <p:cNvSpPr txBox="1"/>
              <p:nvPr/>
            </p:nvSpPr>
            <p:spPr>
              <a:xfrm>
                <a:off x="4064000" y="4415981"/>
                <a:ext cx="1232871"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5</a:t>
                </a:r>
                <a:endParaRPr lang="es-AR" sz="1400" dirty="0">
                  <a:solidFill>
                    <a:schemeClr val="tx2"/>
                  </a:solidFill>
                </a:endParaRPr>
              </a:p>
            </p:txBody>
          </p:sp>
          <p:sp>
            <p:nvSpPr>
              <p:cNvPr id="234" name="233 CuadroTexto"/>
              <p:cNvSpPr txBox="1"/>
              <p:nvPr/>
            </p:nvSpPr>
            <p:spPr>
              <a:xfrm>
                <a:off x="4064000" y="4001320"/>
                <a:ext cx="1232871"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4</a:t>
                </a:r>
                <a:endParaRPr lang="es-AR" sz="1400" dirty="0">
                  <a:solidFill>
                    <a:schemeClr val="tx2"/>
                  </a:solidFill>
                </a:endParaRPr>
              </a:p>
            </p:txBody>
          </p:sp>
          <p:sp>
            <p:nvSpPr>
              <p:cNvPr id="235" name="234 CuadroTexto"/>
              <p:cNvSpPr txBox="1"/>
              <p:nvPr/>
            </p:nvSpPr>
            <p:spPr>
              <a:xfrm>
                <a:off x="4064000" y="3586394"/>
                <a:ext cx="1232871" cy="360000"/>
              </a:xfrm>
              <a:prstGeom prst="rect">
                <a:avLst/>
              </a:prstGeom>
              <a:solidFill>
                <a:schemeClr val="accent3">
                  <a:lumMod val="60000"/>
                  <a:lumOff val="40000"/>
                </a:schemeClr>
              </a:solidFill>
            </p:spPr>
            <p:txBody>
              <a:bodyPr wrap="square" rtlCol="0" anchor="ctr" anchorCtr="0">
                <a:normAutofit/>
              </a:bodyPr>
              <a:lstStyle/>
              <a:p>
                <a:pPr algn="ctr">
                  <a:buSzPct val="250000"/>
                </a:pPr>
                <a:r>
                  <a:rPr lang="es-AR" sz="1400" dirty="0" smtClean="0">
                    <a:solidFill>
                      <a:schemeClr val="tx2"/>
                    </a:solidFill>
                  </a:rPr>
                  <a:t>Resultado 3</a:t>
                </a:r>
                <a:endParaRPr lang="es-AR" sz="1400" dirty="0">
                  <a:solidFill>
                    <a:schemeClr val="tx2"/>
                  </a:solidFill>
                </a:endParaRPr>
              </a:p>
            </p:txBody>
          </p:sp>
          <p:pic>
            <p:nvPicPr>
              <p:cNvPr id="168" name="Picture 7" descr="\\svproguide04\PERSONALES\fcrocco\iconos\check list.png"/>
              <p:cNvPicPr preferRelativeResize="0">
                <a:picLocks noChangeAspect="1" noChangeArrowheads="1"/>
              </p:cNvPicPr>
              <p:nvPr/>
            </p:nvPicPr>
            <p:blipFill rotWithShape="1">
              <a:blip r:embed="rId4">
                <a:extLst>
                  <a:ext uri="{28A0092B-C50C-407E-A947-70E740481C1C}">
                    <a14:useLocalDpi xmlns:a14="http://schemas.microsoft.com/office/drawing/2010/main" val="0"/>
                  </a:ext>
                </a:extLst>
              </a:blip>
              <a:srcRect l="13136" t="4604" r="12978" b="5382"/>
              <a:stretch/>
            </p:blipFill>
            <p:spPr bwMode="auto">
              <a:xfrm>
                <a:off x="5276987" y="2761111"/>
                <a:ext cx="288000" cy="350863"/>
              </a:xfrm>
              <a:prstGeom prst="rect">
                <a:avLst/>
              </a:prstGeom>
              <a:solidFill>
                <a:schemeClr val="bg1"/>
              </a:solidFill>
              <a:extLst/>
            </p:spPr>
          </p:pic>
          <p:pic>
            <p:nvPicPr>
              <p:cNvPr id="169" name="Picture 7" descr="\\svproguide04\PERSONALES\fcrocco\iconos\check list.png"/>
              <p:cNvPicPr preferRelativeResize="0">
                <a:picLocks noChangeAspect="1" noChangeArrowheads="1"/>
              </p:cNvPicPr>
              <p:nvPr/>
            </p:nvPicPr>
            <p:blipFill rotWithShape="1">
              <a:blip r:embed="rId4">
                <a:extLst>
                  <a:ext uri="{28A0092B-C50C-407E-A947-70E740481C1C}">
                    <a14:useLocalDpi xmlns:a14="http://schemas.microsoft.com/office/drawing/2010/main" val="0"/>
                  </a:ext>
                </a:extLst>
              </a:blip>
              <a:srcRect l="13136" t="4604" r="12978" b="5382"/>
              <a:stretch/>
            </p:blipFill>
            <p:spPr bwMode="auto">
              <a:xfrm>
                <a:off x="5276987" y="3176037"/>
                <a:ext cx="288000" cy="350863"/>
              </a:xfrm>
              <a:prstGeom prst="rect">
                <a:avLst/>
              </a:prstGeom>
              <a:solidFill>
                <a:schemeClr val="bg1"/>
              </a:solidFill>
              <a:extLst/>
            </p:spPr>
          </p:pic>
          <p:pic>
            <p:nvPicPr>
              <p:cNvPr id="170" name="Picture 7" descr="\\svproguide04\PERSONALES\fcrocco\iconos\check list.png"/>
              <p:cNvPicPr preferRelativeResize="0">
                <a:picLocks noChangeAspect="1" noChangeArrowheads="1"/>
              </p:cNvPicPr>
              <p:nvPr/>
            </p:nvPicPr>
            <p:blipFill rotWithShape="1">
              <a:blip r:embed="rId4">
                <a:extLst>
                  <a:ext uri="{28A0092B-C50C-407E-A947-70E740481C1C}">
                    <a14:useLocalDpi xmlns:a14="http://schemas.microsoft.com/office/drawing/2010/main" val="0"/>
                  </a:ext>
                </a:extLst>
              </a:blip>
              <a:srcRect l="13136" t="4604" r="12978" b="5382"/>
              <a:stretch/>
            </p:blipFill>
            <p:spPr bwMode="auto">
              <a:xfrm>
                <a:off x="5276987" y="3590963"/>
                <a:ext cx="288000" cy="350863"/>
              </a:xfrm>
              <a:prstGeom prst="rect">
                <a:avLst/>
              </a:prstGeom>
              <a:solidFill>
                <a:schemeClr val="bg1"/>
              </a:solidFill>
              <a:extLst/>
            </p:spPr>
          </p:pic>
          <p:pic>
            <p:nvPicPr>
              <p:cNvPr id="171" name="Picture 7" descr="\\svproguide04\PERSONALES\fcrocco\iconos\check list.png"/>
              <p:cNvPicPr preferRelativeResize="0">
                <a:picLocks noChangeAspect="1" noChangeArrowheads="1"/>
              </p:cNvPicPr>
              <p:nvPr/>
            </p:nvPicPr>
            <p:blipFill rotWithShape="1">
              <a:blip r:embed="rId4">
                <a:extLst>
                  <a:ext uri="{28A0092B-C50C-407E-A947-70E740481C1C}">
                    <a14:useLocalDpi xmlns:a14="http://schemas.microsoft.com/office/drawing/2010/main" val="0"/>
                  </a:ext>
                </a:extLst>
              </a:blip>
              <a:srcRect l="13136" t="4604" r="12978" b="5382"/>
              <a:stretch/>
            </p:blipFill>
            <p:spPr bwMode="auto">
              <a:xfrm>
                <a:off x="5276987" y="4005889"/>
                <a:ext cx="288000" cy="350863"/>
              </a:xfrm>
              <a:prstGeom prst="rect">
                <a:avLst/>
              </a:prstGeom>
              <a:solidFill>
                <a:schemeClr val="bg1"/>
              </a:solidFill>
              <a:extLst/>
            </p:spPr>
          </p:pic>
          <p:pic>
            <p:nvPicPr>
              <p:cNvPr id="172" name="Picture 7" descr="\\svproguide04\PERSONALES\fcrocco\iconos\check list.png"/>
              <p:cNvPicPr preferRelativeResize="0">
                <a:picLocks noChangeAspect="1" noChangeArrowheads="1"/>
              </p:cNvPicPr>
              <p:nvPr/>
            </p:nvPicPr>
            <p:blipFill rotWithShape="1">
              <a:blip r:embed="rId4">
                <a:extLst>
                  <a:ext uri="{28A0092B-C50C-407E-A947-70E740481C1C}">
                    <a14:useLocalDpi xmlns:a14="http://schemas.microsoft.com/office/drawing/2010/main" val="0"/>
                  </a:ext>
                </a:extLst>
              </a:blip>
              <a:srcRect l="13136" t="4604" r="12978" b="5382"/>
              <a:stretch/>
            </p:blipFill>
            <p:spPr bwMode="auto">
              <a:xfrm>
                <a:off x="5276987" y="4420550"/>
                <a:ext cx="288000" cy="350863"/>
              </a:xfrm>
              <a:prstGeom prst="rect">
                <a:avLst/>
              </a:prstGeom>
              <a:solidFill>
                <a:schemeClr val="bg1"/>
              </a:solidFill>
              <a:extLst/>
            </p:spPr>
          </p:pic>
        </p:grpSp>
        <p:sp>
          <p:nvSpPr>
            <p:cNvPr id="173" name="172 Flecha abajo"/>
            <p:cNvSpPr/>
            <p:nvPr/>
          </p:nvSpPr>
          <p:spPr bwMode="auto">
            <a:xfrm rot="16200000">
              <a:off x="3458582" y="3546741"/>
              <a:ext cx="302558" cy="274250"/>
            </a:xfrm>
            <a:prstGeom prst="downArrow">
              <a:avLst/>
            </a:prstGeom>
            <a:solidFill>
              <a:schemeClr val="bg2">
                <a:lumMod val="85000"/>
              </a:schemeClr>
            </a:solidFill>
            <a:ln w="19050">
              <a:headEnd/>
              <a:tailEnd/>
            </a:ln>
          </p:spPr>
          <p:style>
            <a:lnRef idx="2">
              <a:schemeClr val="dk1">
                <a:shade val="50000"/>
              </a:schemeClr>
            </a:lnRef>
            <a:fillRef idx="1">
              <a:schemeClr val="dk1"/>
            </a:fillRef>
            <a:effectRef idx="0">
              <a:schemeClr val="dk1"/>
            </a:effectRef>
            <a:fontRef idx="minor">
              <a:schemeClr val="lt1"/>
            </a:fontRef>
          </p:style>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sp>
        <p:nvSpPr>
          <p:cNvPr id="174" name="173 CuadroTexto"/>
          <p:cNvSpPr txBox="1"/>
          <p:nvPr/>
        </p:nvSpPr>
        <p:spPr>
          <a:xfrm>
            <a:off x="4009254" y="5669337"/>
            <a:ext cx="1244250" cy="307777"/>
          </a:xfrm>
          <a:prstGeom prst="rect">
            <a:avLst/>
          </a:prstGeom>
          <a:noFill/>
        </p:spPr>
        <p:txBody>
          <a:bodyPr wrap="none" rtlCol="0">
            <a:spAutoFit/>
          </a:bodyPr>
          <a:lstStyle/>
          <a:p>
            <a:pPr algn="ctr"/>
            <a:r>
              <a:rPr lang="es-AR" sz="1400" b="1" dirty="0" smtClean="0">
                <a:solidFill>
                  <a:schemeClr val="tx2"/>
                </a:solidFill>
              </a:rPr>
              <a:t>ESCENARIOS</a:t>
            </a:r>
            <a:endParaRPr lang="es-AR" sz="1400" b="1" dirty="0">
              <a:solidFill>
                <a:schemeClr val="tx2"/>
              </a:solidFill>
            </a:endParaRPr>
          </a:p>
        </p:txBody>
      </p:sp>
      <p:sp>
        <p:nvSpPr>
          <p:cNvPr id="175" name="174 CuadroTexto"/>
          <p:cNvSpPr txBox="1"/>
          <p:nvPr/>
        </p:nvSpPr>
        <p:spPr>
          <a:xfrm>
            <a:off x="7769181" y="5669337"/>
            <a:ext cx="1252138" cy="307777"/>
          </a:xfrm>
          <a:prstGeom prst="rect">
            <a:avLst/>
          </a:prstGeom>
          <a:noFill/>
        </p:spPr>
        <p:txBody>
          <a:bodyPr wrap="none" rtlCol="0">
            <a:spAutoFit/>
          </a:bodyPr>
          <a:lstStyle/>
          <a:p>
            <a:pPr algn="ctr"/>
            <a:r>
              <a:rPr lang="es-AR" sz="1400" b="1" dirty="0" smtClean="0">
                <a:solidFill>
                  <a:schemeClr val="tx2"/>
                </a:solidFill>
              </a:rPr>
              <a:t>DASHBOARD</a:t>
            </a:r>
            <a:endParaRPr lang="es-AR" sz="1400" b="1" dirty="0">
              <a:solidFill>
                <a:schemeClr val="tx2"/>
              </a:solidFill>
            </a:endParaRPr>
          </a:p>
        </p:txBody>
      </p:sp>
      <p:sp>
        <p:nvSpPr>
          <p:cNvPr id="176" name="175 CuadroTexto"/>
          <p:cNvSpPr txBox="1"/>
          <p:nvPr/>
        </p:nvSpPr>
        <p:spPr>
          <a:xfrm>
            <a:off x="1782783" y="5561615"/>
            <a:ext cx="1937265" cy="523220"/>
          </a:xfrm>
          <a:prstGeom prst="rect">
            <a:avLst/>
          </a:prstGeom>
          <a:noFill/>
        </p:spPr>
        <p:txBody>
          <a:bodyPr wrap="square" rtlCol="0">
            <a:spAutoFit/>
          </a:bodyPr>
          <a:lstStyle/>
          <a:p>
            <a:pPr algn="ctr"/>
            <a:r>
              <a:rPr lang="es-AR" sz="1400" b="1" dirty="0" smtClean="0">
                <a:solidFill>
                  <a:schemeClr val="tx2"/>
                </a:solidFill>
              </a:rPr>
              <a:t>MODELOS</a:t>
            </a:r>
            <a:r>
              <a:rPr lang="es-AR" sz="1400" b="1" dirty="0">
                <a:solidFill>
                  <a:schemeClr val="tx2"/>
                </a:solidFill>
              </a:rPr>
              <a:t> </a:t>
            </a:r>
            <a:r>
              <a:rPr lang="es-AR" sz="1400" b="1" dirty="0" smtClean="0">
                <a:solidFill>
                  <a:schemeClr val="tx2"/>
                </a:solidFill>
              </a:rPr>
              <a:t>INDIVIDUALES</a:t>
            </a:r>
            <a:endParaRPr lang="es-AR" sz="1400" b="1" dirty="0" smtClean="0">
              <a:solidFill>
                <a:schemeClr val="tx2"/>
              </a:solidFill>
            </a:endParaRPr>
          </a:p>
        </p:txBody>
      </p:sp>
      <p:sp>
        <p:nvSpPr>
          <p:cNvPr id="177" name="176 CuadroTexto"/>
          <p:cNvSpPr txBox="1"/>
          <p:nvPr/>
        </p:nvSpPr>
        <p:spPr>
          <a:xfrm>
            <a:off x="139700" y="5669337"/>
            <a:ext cx="1353877" cy="307777"/>
          </a:xfrm>
          <a:prstGeom prst="rect">
            <a:avLst/>
          </a:prstGeom>
          <a:noFill/>
        </p:spPr>
        <p:txBody>
          <a:bodyPr wrap="square" rtlCol="0">
            <a:spAutoFit/>
          </a:bodyPr>
          <a:lstStyle>
            <a:defPPr>
              <a:defRPr lang="es-ES"/>
            </a:defPPr>
            <a:lvl1pPr algn="ctr">
              <a:defRPr sz="1600" b="1">
                <a:solidFill>
                  <a:schemeClr val="tx2"/>
                </a:solidFill>
              </a:defRPr>
            </a:lvl1pPr>
          </a:lstStyle>
          <a:p>
            <a:r>
              <a:rPr lang="es-AR" sz="1400" dirty="0" smtClean="0"/>
              <a:t>BD UNIFICADA</a:t>
            </a:r>
            <a:endParaRPr lang="es-AR" sz="1400" dirty="0"/>
          </a:p>
        </p:txBody>
      </p:sp>
      <p:sp>
        <p:nvSpPr>
          <p:cNvPr id="178" name="177 CuadroTexto"/>
          <p:cNvSpPr txBox="1"/>
          <p:nvPr/>
        </p:nvSpPr>
        <p:spPr>
          <a:xfrm>
            <a:off x="5759426" y="5561615"/>
            <a:ext cx="1736100" cy="523220"/>
          </a:xfrm>
          <a:prstGeom prst="rect">
            <a:avLst/>
          </a:prstGeom>
          <a:noFill/>
        </p:spPr>
        <p:txBody>
          <a:bodyPr wrap="square" rtlCol="0">
            <a:spAutoFit/>
          </a:bodyPr>
          <a:lstStyle/>
          <a:p>
            <a:pPr algn="ctr"/>
            <a:r>
              <a:rPr lang="es-AR" sz="1400" b="1" dirty="0" smtClean="0">
                <a:solidFill>
                  <a:schemeClr val="tx2"/>
                </a:solidFill>
              </a:rPr>
              <a:t>MODELO INTEGRAL</a:t>
            </a:r>
          </a:p>
        </p:txBody>
      </p:sp>
    </p:spTree>
    <p:extLst>
      <p:ext uri="{BB962C8B-B14F-4D97-AF65-F5344CB8AC3E}">
        <p14:creationId xmlns:p14="http://schemas.microsoft.com/office/powerpoint/2010/main" val="1006203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sp>
        <p:nvSpPr>
          <p:cNvPr id="25" name="20 Rectángulo redondeado"/>
          <p:cNvSpPr/>
          <p:nvPr/>
        </p:nvSpPr>
        <p:spPr>
          <a:xfrm>
            <a:off x="5925080" y="2631434"/>
            <a:ext cx="1430241"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Definición de tipo de modelo operativo.</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Definición de requerimientos.</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Recopilación de información.</a:t>
            </a:r>
          </a:p>
        </p:txBody>
      </p:sp>
      <p:sp>
        <p:nvSpPr>
          <p:cNvPr id="26" name="20 Rectángulo redondeado"/>
          <p:cNvSpPr/>
          <p:nvPr/>
        </p:nvSpPr>
        <p:spPr>
          <a:xfrm>
            <a:off x="4493033" y="2631434"/>
            <a:ext cx="1432048"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Definición</a:t>
            </a:r>
            <a:r>
              <a:rPr kumimoji="0" lang="es-ES" sz="1100" b="0" i="0" u="none" strike="noStrike" kern="0" cap="none" spc="0" normalizeH="0" noProof="0" dirty="0" smtClean="0">
                <a:ln>
                  <a:noFill/>
                </a:ln>
                <a:solidFill>
                  <a:srgbClr val="003767"/>
                </a:solidFill>
                <a:uLnTx/>
                <a:uFillTx/>
                <a:latin typeface="Open Sans" pitchFamily="34" charset="0"/>
                <a:ea typeface="Open Sans" pitchFamily="34" charset="0"/>
                <a:cs typeface="Open Sans" pitchFamily="34" charset="0"/>
              </a:rPr>
              <a:t> de: </a:t>
            </a: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dimensiones y</a:t>
            </a:r>
            <a:r>
              <a:rPr kumimoji="0" lang="es-ES" sz="1100" b="0" i="0" u="none" strike="noStrike" kern="0" cap="none" spc="0" normalizeH="0" noProof="0" dirty="0" smtClean="0">
                <a:ln>
                  <a:noFill/>
                </a:ln>
                <a:solidFill>
                  <a:srgbClr val="003767"/>
                </a:solidFill>
                <a:uLnTx/>
                <a:uFillTx/>
                <a:latin typeface="Open Sans" pitchFamily="34" charset="0"/>
                <a:ea typeface="Open Sans" pitchFamily="34" charset="0"/>
                <a:cs typeface="Open Sans" pitchFamily="34" charset="0"/>
              </a:rPr>
              <a:t> componentes,</a:t>
            </a:r>
            <a:r>
              <a:rPr lang="es-ES" sz="1100" kern="0" dirty="0" smtClean="0">
                <a:solidFill>
                  <a:srgbClr val="003767"/>
                </a:solidFill>
                <a:latin typeface="Open Sans" pitchFamily="34" charset="0"/>
                <a:ea typeface="Open Sans" pitchFamily="34" charset="0"/>
                <a:cs typeface="Open Sans" pitchFamily="34" charset="0"/>
              </a:rPr>
              <a:t> tareas por componente, variables e indicadores y resultados esperados.</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Validación modelo conceptual..</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endParaRPr lang="es-ES" sz="1100" kern="0" dirty="0" smtClean="0">
              <a:solidFill>
                <a:srgbClr val="003767"/>
              </a:solidFill>
              <a:latin typeface="Open Sans" pitchFamily="34" charset="0"/>
              <a:ea typeface="Open Sans" pitchFamily="34" charset="0"/>
              <a:cs typeface="Open Sans" pitchFamily="34" charset="0"/>
            </a:endParaRPr>
          </a:p>
        </p:txBody>
      </p:sp>
      <p:sp>
        <p:nvSpPr>
          <p:cNvPr id="27" name="20 Rectángulo redondeado"/>
          <p:cNvSpPr/>
          <p:nvPr/>
        </p:nvSpPr>
        <p:spPr>
          <a:xfrm>
            <a:off x="3060984" y="2631434"/>
            <a:ext cx="1432049"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indent="-88900" defTabSz="914400">
              <a:spcBef>
                <a:spcPts val="600"/>
              </a:spcBef>
              <a:spcAft>
                <a:spcPts val="800"/>
              </a:spcAft>
              <a:buSzPct val="70000"/>
              <a:buFont typeface="Arial" pitchFamily="34" charset="0"/>
              <a:buChar char="•"/>
            </a:pPr>
            <a:r>
              <a:rPr lang="es-ES" sz="1100" kern="0" dirty="0" smtClean="0">
                <a:solidFill>
                  <a:srgbClr val="003767"/>
                </a:solidFill>
                <a:latin typeface="Open Sans" pitchFamily="34" charset="0"/>
                <a:ea typeface="Open Sans" pitchFamily="34" charset="0"/>
                <a:cs typeface="Open Sans" pitchFamily="34" charset="0"/>
              </a:rPr>
              <a:t>Presentación equipo de Planeamiento y Mejora Continua.</a:t>
            </a:r>
          </a:p>
          <a:p>
            <a:pPr marL="88900" indent="-88900" defTabSz="914400">
              <a:spcBef>
                <a:spcPts val="600"/>
              </a:spcBef>
              <a:spcAft>
                <a:spcPts val="800"/>
              </a:spcAft>
              <a:buSzPct val="70000"/>
              <a:buFont typeface="Arial" pitchFamily="34" charset="0"/>
              <a:buChar char="•"/>
            </a:pPr>
            <a:r>
              <a:rPr lang="es-ES" sz="1100" kern="0" dirty="0" smtClean="0">
                <a:solidFill>
                  <a:srgbClr val="003767"/>
                </a:solidFill>
                <a:latin typeface="Open Sans" pitchFamily="34" charset="0"/>
                <a:ea typeface="Open Sans" pitchFamily="34" charset="0"/>
                <a:cs typeface="Open Sans" pitchFamily="34" charset="0"/>
              </a:rPr>
              <a:t>Ajustes al plan de trabajo.</a:t>
            </a:r>
          </a:p>
          <a:p>
            <a:pPr marL="88900" indent="-88900" defTabSz="914400">
              <a:spcBef>
                <a:spcPts val="600"/>
              </a:spcBef>
              <a:spcAft>
                <a:spcPts val="800"/>
              </a:spcAft>
              <a:buSzPct val="70000"/>
              <a:buFont typeface="Arial" pitchFamily="34" charset="0"/>
              <a:buChar char="•"/>
            </a:pPr>
            <a:r>
              <a:rPr lang="es-ES" sz="1100" kern="0" dirty="0" smtClean="0">
                <a:solidFill>
                  <a:srgbClr val="003767"/>
                </a:solidFill>
                <a:latin typeface="Open Sans" pitchFamily="34" charset="0"/>
                <a:ea typeface="Open Sans" pitchFamily="34" charset="0"/>
                <a:cs typeface="Open Sans" pitchFamily="34" charset="0"/>
              </a:rPr>
              <a:t>Presentación Gerencia Yacimiento ET.</a:t>
            </a:r>
          </a:p>
          <a:p>
            <a:pPr marL="88900" indent="-88900" defTabSz="914400">
              <a:spcBef>
                <a:spcPts val="600"/>
              </a:spcBef>
              <a:spcAft>
                <a:spcPts val="800"/>
              </a:spcAft>
              <a:buSzPct val="70000"/>
              <a:buFont typeface="Arial" pitchFamily="34" charset="0"/>
              <a:buChar char="•"/>
            </a:pPr>
            <a:r>
              <a:rPr lang="es-ES" sz="1100" kern="0" dirty="0" smtClean="0">
                <a:solidFill>
                  <a:srgbClr val="003767"/>
                </a:solidFill>
                <a:latin typeface="Open Sans" pitchFamily="34" charset="0"/>
                <a:ea typeface="Open Sans" pitchFamily="34" charset="0"/>
                <a:cs typeface="Open Sans" pitchFamily="34" charset="0"/>
              </a:rPr>
              <a:t>Presentación Horacio </a:t>
            </a:r>
            <a:r>
              <a:rPr lang="es-ES" sz="1100" kern="0" dirty="0" err="1" smtClean="0">
                <a:solidFill>
                  <a:srgbClr val="003767"/>
                </a:solidFill>
                <a:latin typeface="Open Sans" pitchFamily="34" charset="0"/>
                <a:ea typeface="Open Sans" pitchFamily="34" charset="0"/>
                <a:cs typeface="Open Sans" pitchFamily="34" charset="0"/>
              </a:rPr>
              <a:t>Marin</a:t>
            </a:r>
            <a:r>
              <a:rPr lang="es-ES" sz="1100" kern="0" dirty="0" smtClean="0">
                <a:solidFill>
                  <a:srgbClr val="003767"/>
                </a:solidFill>
                <a:latin typeface="Open Sans" pitchFamily="34" charset="0"/>
                <a:ea typeface="Open Sans" pitchFamily="34" charset="0"/>
                <a:cs typeface="Open Sans" pitchFamily="34" charset="0"/>
              </a:rPr>
              <a:t>.</a:t>
            </a:r>
            <a:endParaRPr lang="es-ES" sz="1100" kern="0" dirty="0">
              <a:solidFill>
                <a:srgbClr val="003767"/>
              </a:solidFill>
              <a:latin typeface="Open Sans" pitchFamily="34" charset="0"/>
              <a:ea typeface="Open Sans" pitchFamily="34" charset="0"/>
              <a:cs typeface="Open Sans" pitchFamily="34" charset="0"/>
            </a:endParaRPr>
          </a:p>
        </p:txBody>
      </p:sp>
      <p:sp>
        <p:nvSpPr>
          <p:cNvPr id="28" name="20 Rectángulo redondeado"/>
          <p:cNvSpPr/>
          <p:nvPr/>
        </p:nvSpPr>
        <p:spPr>
          <a:xfrm>
            <a:off x="1628936" y="2631434"/>
            <a:ext cx="1432048"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Definición</a:t>
            </a:r>
            <a:r>
              <a:rPr kumimoji="0" lang="es-ES" sz="1100" b="0" i="0" u="none" strike="noStrike" kern="0" cap="none" spc="0" normalizeH="0" noProof="0" dirty="0" smtClean="0">
                <a:ln>
                  <a:noFill/>
                </a:ln>
                <a:solidFill>
                  <a:srgbClr val="003767"/>
                </a:solidFill>
                <a:uLnTx/>
                <a:uFillTx/>
                <a:latin typeface="Open Sans" pitchFamily="34" charset="0"/>
                <a:ea typeface="Open Sans" pitchFamily="34" charset="0"/>
                <a:cs typeface="Open Sans" pitchFamily="34" charset="0"/>
              </a:rPr>
              <a:t> alcance.</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baseline="0" dirty="0" smtClean="0">
                <a:solidFill>
                  <a:srgbClr val="003767"/>
                </a:solidFill>
                <a:latin typeface="Open Sans" pitchFamily="34" charset="0"/>
                <a:ea typeface="Open Sans" pitchFamily="34" charset="0"/>
                <a:cs typeface="Open Sans" pitchFamily="34" charset="0"/>
              </a:rPr>
              <a:t>Elaboración</a:t>
            </a:r>
            <a:r>
              <a:rPr lang="es-ES" sz="1100" kern="0" dirty="0" smtClean="0">
                <a:solidFill>
                  <a:srgbClr val="003767"/>
                </a:solidFill>
                <a:latin typeface="Open Sans" pitchFamily="34" charset="0"/>
                <a:ea typeface="Open Sans" pitchFamily="34" charset="0"/>
                <a:cs typeface="Open Sans" pitchFamily="34" charset="0"/>
              </a:rPr>
              <a:t> de enfoque de trabajo.</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Elaboración</a:t>
            </a:r>
            <a:r>
              <a:rPr kumimoji="0" lang="es-ES" sz="1100" b="0" i="0" u="none" strike="noStrike" kern="0" cap="none" spc="0" normalizeH="0" noProof="0" dirty="0" smtClean="0">
                <a:ln>
                  <a:noFill/>
                </a:ln>
                <a:solidFill>
                  <a:srgbClr val="003767"/>
                </a:solidFill>
                <a:uLnTx/>
                <a:uFillTx/>
                <a:latin typeface="Open Sans" pitchFamily="34" charset="0"/>
                <a:ea typeface="Open Sans" pitchFamily="34" charset="0"/>
                <a:cs typeface="Open Sans" pitchFamily="34" charset="0"/>
              </a:rPr>
              <a:t> de plan de trabajo.</a:t>
            </a:r>
            <a:endPar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endParaRPr>
          </a:p>
        </p:txBody>
      </p:sp>
      <p:sp>
        <p:nvSpPr>
          <p:cNvPr id="29" name="20 Rectángulo redondeado"/>
          <p:cNvSpPr/>
          <p:nvPr/>
        </p:nvSpPr>
        <p:spPr>
          <a:xfrm>
            <a:off x="196888" y="2631434"/>
            <a:ext cx="1432048"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AR"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Identificación de necesidades</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AR" sz="1100" kern="0" dirty="0" smtClean="0">
                <a:solidFill>
                  <a:srgbClr val="003767"/>
                </a:solidFill>
                <a:latin typeface="Open Sans" pitchFamily="34" charset="0"/>
                <a:ea typeface="Open Sans" pitchFamily="34" charset="0"/>
                <a:cs typeface="Open Sans" pitchFamily="34" charset="0"/>
              </a:rPr>
              <a:t>Recopilación y análisis de información existente</a:t>
            </a:r>
            <a:endParaRPr lang="es-AR" sz="1100" kern="0" dirty="0">
              <a:solidFill>
                <a:srgbClr val="003767"/>
              </a:solidFill>
              <a:latin typeface="Open Sans" pitchFamily="34" charset="0"/>
              <a:ea typeface="Open Sans" pitchFamily="34" charset="0"/>
              <a:cs typeface="Open Sans" pitchFamily="34" charset="0"/>
            </a:endParaRPr>
          </a:p>
        </p:txBody>
      </p:sp>
      <p:sp>
        <p:nvSpPr>
          <p:cNvPr id="32" name="20 Rectángulo redondeado"/>
          <p:cNvSpPr/>
          <p:nvPr/>
        </p:nvSpPr>
        <p:spPr>
          <a:xfrm>
            <a:off x="7355323" y="2631434"/>
            <a:ext cx="1401079" cy="2702566"/>
          </a:xfrm>
          <a:prstGeom prst="roundRect">
            <a:avLst>
              <a:gd name="adj" fmla="val 0"/>
            </a:avLst>
          </a:prstGeom>
          <a:solidFill>
            <a:schemeClr val="bg1">
              <a:lumMod val="95000"/>
            </a:schemeClr>
          </a:solidFill>
          <a:ln w="9525" cap="flat" cmpd="sng" algn="ctr">
            <a:noFill/>
            <a:prstDash val="solid"/>
          </a:ln>
          <a:effectLst>
            <a:outerShdw blurRad="40000" dist="20000" dir="5400000" rotWithShape="0">
              <a:srgbClr val="000000">
                <a:alpha val="38000"/>
              </a:srgbClr>
            </a:outerShdw>
          </a:effectLst>
        </p:spPr>
        <p:txBody>
          <a:bodyPr lIns="36000" tIns="144000" rIns="36000" bIns="0" rtlCol="0" anchor="t"/>
          <a:lstStyle/>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Diseño detallado.</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Análisis impacto variables del modelo vs. resultados.</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Desarrollo.</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lang="es-ES" sz="1100" kern="0" dirty="0" smtClean="0">
                <a:solidFill>
                  <a:srgbClr val="003767"/>
                </a:solidFill>
                <a:latin typeface="Open Sans" pitchFamily="34" charset="0"/>
                <a:ea typeface="Open Sans" pitchFamily="34" charset="0"/>
                <a:cs typeface="Open Sans" pitchFamily="34" charset="0"/>
              </a:rPr>
              <a:t>Pruebas y revisión de resultados.</a:t>
            </a:r>
          </a:p>
          <a:p>
            <a:pPr marL="88900" marR="0" lvl="0" indent="-88900" defTabSz="914400" eaLnBrk="1" fontAlgn="auto" latinLnBrk="0" hangingPunct="1">
              <a:lnSpc>
                <a:spcPct val="100000"/>
              </a:lnSpc>
              <a:spcBef>
                <a:spcPts val="0"/>
              </a:spcBef>
              <a:spcAft>
                <a:spcPts val="800"/>
              </a:spcAft>
              <a:buClrTx/>
              <a:buSzPct val="70000"/>
              <a:buFont typeface="Arial" pitchFamily="34" charset="0"/>
              <a:buChar char="•"/>
              <a:tabLst/>
              <a:defRPr/>
            </a:pPr>
            <a:r>
              <a:rPr kumimoji="0" lang="es-ES" sz="1100" b="0" i="0" u="none" strike="noStrike" kern="0" cap="none" spc="0" normalizeH="0" baseline="0" noProof="0" dirty="0" smtClean="0">
                <a:ln>
                  <a:noFill/>
                </a:ln>
                <a:solidFill>
                  <a:srgbClr val="003767"/>
                </a:solidFill>
                <a:uLnTx/>
                <a:uFillTx/>
                <a:latin typeface="Open Sans" pitchFamily="34" charset="0"/>
                <a:ea typeface="Open Sans" pitchFamily="34" charset="0"/>
                <a:cs typeface="Open Sans" pitchFamily="34" charset="0"/>
              </a:rPr>
              <a:t>Validación de diseño detallado.</a:t>
            </a:r>
          </a:p>
        </p:txBody>
      </p:sp>
    </p:spTree>
    <p:extLst>
      <p:ext uri="{BB962C8B-B14F-4D97-AF65-F5344CB8AC3E}">
        <p14:creationId xmlns:p14="http://schemas.microsoft.com/office/powerpoint/2010/main" val="3568976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880000"/>
            <a:ext cx="4533900" cy="2486025"/>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0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2880000"/>
            <a:ext cx="3790950" cy="2295525"/>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0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2880000"/>
            <a:ext cx="4781550" cy="2295525"/>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0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880000"/>
            <a:ext cx="4038600" cy="1914525"/>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505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Implementación</a:t>
            </a:r>
            <a:endParaRPr lang="es-CL" sz="2400" dirty="0">
              <a:solidFill>
                <a:schemeClr val="tx2"/>
              </a:solidFill>
            </a:endParaRPr>
          </a:p>
        </p:txBody>
      </p:sp>
      <p:sp>
        <p:nvSpPr>
          <p:cNvPr id="5" name="4 Pentágono"/>
          <p:cNvSpPr/>
          <p:nvPr/>
        </p:nvSpPr>
        <p:spPr>
          <a:xfrm>
            <a:off x="196886" y="1553133"/>
            <a:ext cx="8850436" cy="525600"/>
          </a:xfrm>
          <a:prstGeom prst="homePlate">
            <a:avLst/>
          </a:prstGeom>
          <a:solidFill>
            <a:schemeClr val="tx1"/>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36000" tIns="0" rIns="36000" bIns="0" rtlCol="0" anchor="ctr"/>
          <a:lstStyle/>
          <a:p>
            <a:pPr marL="0" marR="0" lvl="0" indent="-266700" algn="ctr" defTabSz="914400" eaLnBrk="1" fontAlgn="auto" latinLnBrk="0" hangingPunct="1">
              <a:lnSpc>
                <a:spcPct val="90000"/>
              </a:lnSpc>
              <a:spcBef>
                <a:spcPts val="0"/>
              </a:spcBef>
              <a:spcAft>
                <a:spcPts val="2400"/>
              </a:spcAft>
              <a:buClrTx/>
              <a:buSzPct val="70000"/>
              <a:buFontTx/>
              <a:buNone/>
              <a:tabLst/>
              <a:defRPr/>
            </a:pPr>
            <a:r>
              <a:rPr kumimoji="0" lang="es-AR"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rPr>
              <a:t>Planificación y Seguimiento del proyecto</a:t>
            </a:r>
            <a:endParaRPr kumimoji="0" lang="es-ES" sz="1600" b="0" i="0" u="none" strike="noStrike" kern="0" cap="none" spc="0" normalizeH="0" baseline="0" noProof="0" dirty="0" smtClean="0">
              <a:ln>
                <a:noFill/>
              </a:ln>
              <a:solidFill>
                <a:prstClr val="white"/>
              </a:solidFill>
              <a:uLnTx/>
              <a:uFillTx/>
              <a:latin typeface="+mj-lt"/>
              <a:ea typeface="Open Sans" pitchFamily="34" charset="0"/>
              <a:cs typeface="Open Sans" pitchFamily="34" charset="0"/>
            </a:endParaRPr>
          </a:p>
        </p:txBody>
      </p:sp>
      <p:sp>
        <p:nvSpPr>
          <p:cNvPr id="18" name="17 Pentágono"/>
          <p:cNvSpPr/>
          <p:nvPr/>
        </p:nvSpPr>
        <p:spPr>
          <a:xfrm>
            <a:off x="7355322" y="2066950"/>
            <a:ext cx="1692000" cy="525466"/>
          </a:xfrm>
          <a:prstGeom prst="homePlate">
            <a:avLst/>
          </a:prstGeom>
          <a:solidFill>
            <a:schemeClr val="bg2">
              <a:lumMod val="50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Implementación</a:t>
            </a:r>
            <a:endParaRPr lang="es-ES" sz="1200" kern="0" dirty="0">
              <a:solidFill>
                <a:prstClr val="white"/>
              </a:solidFill>
              <a:latin typeface="+mj-lt"/>
              <a:ea typeface="Open Sans" pitchFamily="34" charset="0"/>
              <a:cs typeface="Open Sans" pitchFamily="34" charset="0"/>
            </a:endParaRPr>
          </a:p>
        </p:txBody>
      </p:sp>
      <p:sp>
        <p:nvSpPr>
          <p:cNvPr id="19" name="18 Cheurón"/>
          <p:cNvSpPr/>
          <p:nvPr/>
        </p:nvSpPr>
        <p:spPr>
          <a:xfrm>
            <a:off x="5925081"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Diseño modelo</a:t>
            </a:r>
            <a:endParaRPr lang="es-ES" sz="1200" kern="0" dirty="0">
              <a:solidFill>
                <a:prstClr val="white"/>
              </a:solidFill>
              <a:latin typeface="+mj-lt"/>
              <a:ea typeface="Open Sans" pitchFamily="34" charset="0"/>
              <a:cs typeface="Open Sans" pitchFamily="34" charset="0"/>
            </a:endParaRPr>
          </a:p>
        </p:txBody>
      </p:sp>
      <p:sp>
        <p:nvSpPr>
          <p:cNvPr id="21" name="20 Cheurón"/>
          <p:cNvSpPr/>
          <p:nvPr/>
        </p:nvSpPr>
        <p:spPr>
          <a:xfrm>
            <a:off x="449303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Modelo conceptual</a:t>
            </a:r>
            <a:endParaRPr lang="es-AR" sz="1200" kern="0" dirty="0">
              <a:solidFill>
                <a:prstClr val="white"/>
              </a:solidFill>
              <a:latin typeface="+mj-lt"/>
              <a:ea typeface="Open Sans" pitchFamily="34" charset="0"/>
              <a:cs typeface="Open Sans" pitchFamily="34" charset="0"/>
            </a:endParaRPr>
          </a:p>
        </p:txBody>
      </p:sp>
      <p:sp>
        <p:nvSpPr>
          <p:cNvPr id="22" name="21 Cheurón"/>
          <p:cNvSpPr/>
          <p:nvPr/>
        </p:nvSpPr>
        <p:spPr>
          <a:xfrm>
            <a:off x="3060982"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Validación alcance y plan</a:t>
            </a:r>
            <a:endParaRPr lang="es-AR" sz="1200" kern="0" dirty="0">
              <a:solidFill>
                <a:prstClr val="white"/>
              </a:solidFill>
              <a:latin typeface="+mj-lt"/>
              <a:ea typeface="Open Sans" pitchFamily="34" charset="0"/>
              <a:cs typeface="Open Sans" pitchFamily="34" charset="0"/>
            </a:endParaRPr>
          </a:p>
        </p:txBody>
      </p:sp>
      <p:sp>
        <p:nvSpPr>
          <p:cNvPr id="23" name="22 Cheurón"/>
          <p:cNvSpPr/>
          <p:nvPr/>
        </p:nvSpPr>
        <p:spPr>
          <a:xfrm>
            <a:off x="1628935" y="2066950"/>
            <a:ext cx="1692000" cy="525466"/>
          </a:xfrm>
          <a:prstGeom prst="chevron">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a:solidFill>
                  <a:prstClr val="white"/>
                </a:solidFill>
                <a:latin typeface="+mj-lt"/>
                <a:ea typeface="Open Sans" pitchFamily="34" charset="0"/>
                <a:cs typeface="Open Sans" pitchFamily="34" charset="0"/>
              </a:rPr>
              <a:t>Relevamiento</a:t>
            </a:r>
          </a:p>
        </p:txBody>
      </p:sp>
      <p:sp>
        <p:nvSpPr>
          <p:cNvPr id="24" name="23 Pentágono"/>
          <p:cNvSpPr/>
          <p:nvPr/>
        </p:nvSpPr>
        <p:spPr>
          <a:xfrm>
            <a:off x="196886" y="2066950"/>
            <a:ext cx="1692000" cy="525466"/>
          </a:xfrm>
          <a:prstGeom prst="homePlate">
            <a:avLst/>
          </a:prstGeom>
          <a:solidFill>
            <a:schemeClr val="bg2">
              <a:lumMod val="85000"/>
            </a:schemeClr>
          </a:solidFill>
          <a:ln w="38100">
            <a:noFill/>
          </a:ln>
          <a:effectLst>
            <a:outerShdw blurRad="57785" dist="33020" dir="3180000" algn="ctr" rotWithShape="0">
              <a:srgbClr val="000000">
                <a:alpha val="30000"/>
              </a:srgbClr>
            </a:outerShdw>
          </a:effectLst>
          <a:scene3d>
            <a:camera prst="orthographicFront">
              <a:rot lat="0" lon="0" rev="0"/>
            </a:camera>
            <a:lightRig rig="threePt" dir="t">
              <a:rot lat="0" lon="0" rev="1200000"/>
            </a:lightRig>
          </a:scene3d>
          <a:sp3d/>
        </p:spPr>
        <p:txBody>
          <a:bodyPr vert="horz" lIns="180000" tIns="0" rIns="72000" bIns="0" rtlCol="0" anchor="ctr"/>
          <a:lstStyle/>
          <a:p>
            <a:pPr indent="-266700" algn="ctr" defTabSz="914400">
              <a:lnSpc>
                <a:spcPct val="90000"/>
              </a:lnSpc>
              <a:spcAft>
                <a:spcPts val="2400"/>
              </a:spcAft>
              <a:buSzPct val="70000"/>
            </a:pPr>
            <a:r>
              <a:rPr lang="es-AR" sz="1200" kern="0" dirty="0" smtClean="0">
                <a:solidFill>
                  <a:prstClr val="white"/>
                </a:solidFill>
                <a:latin typeface="+mj-lt"/>
                <a:ea typeface="Open Sans" pitchFamily="34" charset="0"/>
                <a:cs typeface="Open Sans" pitchFamily="34" charset="0"/>
              </a:rPr>
              <a:t>Entendimiento de la problemática</a:t>
            </a:r>
            <a:endParaRPr lang="es-AR" sz="1200" kern="0" dirty="0">
              <a:solidFill>
                <a:prstClr val="white"/>
              </a:solidFill>
              <a:latin typeface="+mj-lt"/>
              <a:ea typeface="Open Sans" pitchFamily="34" charset="0"/>
              <a:cs typeface="Open Sans"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947" y="2683261"/>
            <a:ext cx="5570106" cy="3930455"/>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505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76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13"/>
          <p:cNvSpPr>
            <a:spLocks noGrp="1"/>
          </p:cNvSpPr>
          <p:nvPr>
            <p:ph type="body" sz="quarter" idx="13"/>
          </p:nvPr>
        </p:nvSpPr>
        <p:spPr>
          <a:xfrm>
            <a:off x="848162" y="2912366"/>
            <a:ext cx="7205139" cy="259197"/>
          </a:xfrm>
        </p:spPr>
        <p:txBody>
          <a:bodyPr/>
          <a:lstStyle/>
          <a:p>
            <a:r>
              <a:rPr lang="es-ES" sz="2400" dirty="0" smtClean="0"/>
              <a:t>TECPETROL</a:t>
            </a:r>
            <a:endParaRPr lang="es-ES" sz="2400" dirty="0"/>
          </a:p>
        </p:txBody>
      </p:sp>
      <p:sp>
        <p:nvSpPr>
          <p:cNvPr id="5" name="Marcador de texto 14"/>
          <p:cNvSpPr>
            <a:spLocks noGrp="1"/>
          </p:cNvSpPr>
          <p:nvPr>
            <p:ph type="body" sz="quarter" idx="14"/>
          </p:nvPr>
        </p:nvSpPr>
        <p:spPr>
          <a:xfrm>
            <a:off x="848162" y="3600909"/>
            <a:ext cx="7205139" cy="305096"/>
          </a:xfrm>
        </p:spPr>
        <p:txBody>
          <a:bodyPr/>
          <a:lstStyle/>
          <a:p>
            <a:r>
              <a:rPr lang="es-CL" b="1" dirty="0" smtClean="0"/>
              <a:t>MODELO DE INVESTIGACIÓN OPERATIVA PARA EL YACIMIENTO EL TORDILLO.</a:t>
            </a:r>
            <a:endParaRPr lang="es-CL" b="1" dirty="0"/>
          </a:p>
        </p:txBody>
      </p:sp>
      <p:sp>
        <p:nvSpPr>
          <p:cNvPr id="6" name="Marcador de texto 15"/>
          <p:cNvSpPr>
            <a:spLocks noGrp="1"/>
          </p:cNvSpPr>
          <p:nvPr>
            <p:ph type="body" sz="quarter" idx="15"/>
          </p:nvPr>
        </p:nvSpPr>
        <p:spPr>
          <a:xfrm>
            <a:off x="848161" y="3918399"/>
            <a:ext cx="7205138" cy="414872"/>
          </a:xfrm>
        </p:spPr>
        <p:txBody>
          <a:bodyPr/>
          <a:lstStyle/>
          <a:p>
            <a:r>
              <a:rPr lang="es-ES" sz="1400" i="1" dirty="0" smtClean="0">
                <a:solidFill>
                  <a:schemeClr val="tx2"/>
                </a:solidFill>
              </a:rPr>
              <a:t>Análisis de </a:t>
            </a:r>
            <a:r>
              <a:rPr lang="es-ES" sz="1400" i="1" dirty="0" err="1" smtClean="0">
                <a:solidFill>
                  <a:schemeClr val="tx2"/>
                </a:solidFill>
              </a:rPr>
              <a:t>Revenue</a:t>
            </a:r>
            <a:r>
              <a:rPr lang="es-ES" sz="1400" i="1" dirty="0" smtClean="0">
                <a:solidFill>
                  <a:schemeClr val="tx2"/>
                </a:solidFill>
              </a:rPr>
              <a:t> </a:t>
            </a:r>
            <a:r>
              <a:rPr lang="es-ES" sz="1400" i="1" dirty="0" err="1" smtClean="0">
                <a:solidFill>
                  <a:schemeClr val="tx2"/>
                </a:solidFill>
              </a:rPr>
              <a:t>Assurance</a:t>
            </a:r>
            <a:r>
              <a:rPr lang="es-ES" sz="1400" i="1" dirty="0" smtClean="0">
                <a:solidFill>
                  <a:schemeClr val="tx2"/>
                </a:solidFill>
              </a:rPr>
              <a:t> sobre el modelo operativo </a:t>
            </a:r>
            <a:endParaRPr lang="es-ES" sz="1400" i="1" dirty="0">
              <a:solidFill>
                <a:schemeClr val="tx2"/>
              </a:solidFill>
            </a:endParaRPr>
          </a:p>
        </p:txBody>
      </p:sp>
      <p:cxnSp>
        <p:nvCxnSpPr>
          <p:cNvPr id="7" name="6 Conector recto"/>
          <p:cNvCxnSpPr/>
          <p:nvPr/>
        </p:nvCxnSpPr>
        <p:spPr>
          <a:xfrm>
            <a:off x="955738" y="3865664"/>
            <a:ext cx="7920000"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0" name="Marcador de texto 15"/>
          <p:cNvSpPr txBox="1">
            <a:spLocks/>
          </p:cNvSpPr>
          <p:nvPr/>
        </p:nvSpPr>
        <p:spPr>
          <a:xfrm>
            <a:off x="7274858" y="4743152"/>
            <a:ext cx="1600879" cy="414872"/>
          </a:xfrm>
          <a:prstGeom prst="rect">
            <a:avLst/>
          </a:prstGeom>
        </p:spPr>
        <p:txBody>
          <a:bodyPr vert="horz"/>
          <a:lstStyle>
            <a:lvl1pPr marL="0" indent="0" algn="l" defTabSz="457200" rtl="0" eaLnBrk="1" latinLnBrk="0" hangingPunct="1">
              <a:lnSpc>
                <a:spcPct val="80000"/>
              </a:lnSpc>
              <a:spcBef>
                <a:spcPct val="20000"/>
              </a:spcBef>
              <a:buFont typeface="Arial"/>
              <a:buNone/>
              <a:defRPr sz="1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2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400" b="1" i="1" dirty="0" smtClean="0">
                <a:solidFill>
                  <a:schemeClr val="tx2"/>
                </a:solidFill>
              </a:rPr>
              <a:t>Junio 30, 2016</a:t>
            </a:r>
            <a:endParaRPr lang="es-ES" sz="1400" b="1" i="1" dirty="0">
              <a:solidFill>
                <a:schemeClr val="tx2"/>
              </a:solidFill>
            </a:endParaRPr>
          </a:p>
        </p:txBody>
      </p:sp>
    </p:spTree>
    <p:extLst>
      <p:ext uri="{BB962C8B-B14F-4D97-AF65-F5344CB8AC3E}">
        <p14:creationId xmlns:p14="http://schemas.microsoft.com/office/powerpoint/2010/main" val="137848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smtClean="0"/>
              <a:t>AGENDA</a:t>
            </a:r>
            <a:endParaRPr lang="es-ES" sz="2800" i="0" dirty="0">
              <a:solidFill>
                <a:srgbClr val="5C6F7C"/>
              </a:solidFill>
            </a:endParaRPr>
          </a:p>
        </p:txBody>
      </p:sp>
      <p:sp>
        <p:nvSpPr>
          <p:cNvPr id="9" name="AutoShape 12"/>
          <p:cNvSpPr>
            <a:spLocks noChangeArrowheads="1"/>
          </p:cNvSpPr>
          <p:nvPr/>
        </p:nvSpPr>
        <p:spPr bwMode="auto">
          <a:xfrm>
            <a:off x="632012" y="1228287"/>
            <a:ext cx="7705163" cy="3785652"/>
          </a:xfrm>
          <a:prstGeom prst="roundRect">
            <a:avLst>
              <a:gd name="adj" fmla="val 0"/>
            </a:avLst>
          </a:prstGeom>
        </p:spPr>
        <p:txBody>
          <a:bodyPr wrap="square">
            <a:spAutoFit/>
          </a:bodyPr>
          <a:lstStyle/>
          <a:p>
            <a:pPr marL="457200" indent="-457200">
              <a:lnSpc>
                <a:spcPct val="200000"/>
              </a:lnSpc>
              <a:buSzPct val="200000"/>
              <a:buFont typeface="+mj-lt"/>
              <a:buAutoNum type="arabicPeriod"/>
            </a:pPr>
            <a:r>
              <a:rPr lang="es-ES" altLang="es-AR" sz="2000" i="1" dirty="0" smtClean="0">
                <a:solidFill>
                  <a:schemeClr val="tx2"/>
                </a:solidFill>
              </a:rPr>
              <a:t>Nuestro Entendimiento</a:t>
            </a:r>
          </a:p>
          <a:p>
            <a:pPr marL="457200" indent="-457200">
              <a:lnSpc>
                <a:spcPct val="200000"/>
              </a:lnSpc>
              <a:buSzPct val="200000"/>
              <a:buFont typeface="+mj-lt"/>
              <a:buAutoNum type="arabicPeriod"/>
            </a:pPr>
            <a:r>
              <a:rPr lang="es-ES" altLang="es-AR" sz="2000" i="1" dirty="0" smtClean="0">
                <a:solidFill>
                  <a:schemeClr val="tx2"/>
                </a:solidFill>
              </a:rPr>
              <a:t>Objetivo y Alcance</a:t>
            </a:r>
          </a:p>
          <a:p>
            <a:pPr marL="457200" indent="-457200">
              <a:lnSpc>
                <a:spcPct val="200000"/>
              </a:lnSpc>
              <a:buSzPct val="200000"/>
              <a:buFont typeface="+mj-lt"/>
              <a:buAutoNum type="arabicPeriod"/>
            </a:pPr>
            <a:r>
              <a:rPr lang="es-ES" altLang="es-AR" sz="2000" i="1" dirty="0" smtClean="0">
                <a:solidFill>
                  <a:schemeClr val="tx2"/>
                </a:solidFill>
              </a:rPr>
              <a:t>Nuestro Enfoque</a:t>
            </a:r>
          </a:p>
          <a:p>
            <a:pPr marL="914400" lvl="1" indent="-457200">
              <a:lnSpc>
                <a:spcPct val="200000"/>
              </a:lnSpc>
              <a:buSzPct val="100000"/>
              <a:buFont typeface="Arial" panose="020B0604020202020204" pitchFamily="34" charset="0"/>
              <a:buChar char="•"/>
            </a:pPr>
            <a:r>
              <a:rPr lang="es-ES" altLang="es-AR" sz="2000" i="1" dirty="0" err="1" smtClean="0">
                <a:solidFill>
                  <a:schemeClr val="tx2"/>
                </a:solidFill>
              </a:rPr>
              <a:t>Roadmap</a:t>
            </a:r>
            <a:endParaRPr lang="es-ES" altLang="es-AR" sz="2000" i="1" dirty="0" smtClean="0">
              <a:solidFill>
                <a:schemeClr val="tx2"/>
              </a:solidFill>
            </a:endParaRPr>
          </a:p>
          <a:p>
            <a:pPr marL="914400" lvl="1" indent="-457200">
              <a:lnSpc>
                <a:spcPct val="200000"/>
              </a:lnSpc>
              <a:buSzPct val="100000"/>
              <a:buFont typeface="Arial" panose="020B0604020202020204" pitchFamily="34" charset="0"/>
              <a:buChar char="•"/>
            </a:pPr>
            <a:r>
              <a:rPr lang="es-ES" altLang="es-AR" sz="2000" i="1" dirty="0" smtClean="0">
                <a:solidFill>
                  <a:schemeClr val="tx2"/>
                </a:solidFill>
              </a:rPr>
              <a:t>Plan de trabajo</a:t>
            </a:r>
          </a:p>
          <a:p>
            <a:pPr marL="914400" lvl="1" indent="-457200">
              <a:lnSpc>
                <a:spcPct val="200000"/>
              </a:lnSpc>
              <a:buSzPct val="100000"/>
              <a:buFont typeface="Arial" panose="020B0604020202020204" pitchFamily="34" charset="0"/>
              <a:buChar char="•"/>
            </a:pPr>
            <a:r>
              <a:rPr lang="es-ES" altLang="es-AR" sz="2000" i="1" dirty="0" smtClean="0">
                <a:solidFill>
                  <a:schemeClr val="tx2"/>
                </a:solidFill>
              </a:rPr>
              <a:t>Equipo de trabajo</a:t>
            </a:r>
          </a:p>
        </p:txBody>
      </p:sp>
    </p:spTree>
    <p:extLst>
      <p:ext uri="{BB962C8B-B14F-4D97-AF65-F5344CB8AC3E}">
        <p14:creationId xmlns:p14="http://schemas.microsoft.com/office/powerpoint/2010/main" val="2540625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smtClean="0"/>
              <a:t>NUESTRO ENTENDIMIENTO</a:t>
            </a:r>
            <a:endParaRPr lang="es-ES" sz="2800" i="0" dirty="0">
              <a:solidFill>
                <a:srgbClr val="5C6F7C"/>
              </a:solidFill>
            </a:endParaRPr>
          </a:p>
        </p:txBody>
      </p:sp>
      <p:sp>
        <p:nvSpPr>
          <p:cNvPr id="10" name="9 Rectángulo"/>
          <p:cNvSpPr/>
          <p:nvPr/>
        </p:nvSpPr>
        <p:spPr>
          <a:xfrm>
            <a:off x="457202" y="1133941"/>
            <a:ext cx="8027892" cy="3139321"/>
          </a:xfrm>
          <a:prstGeom prst="rect">
            <a:avLst/>
          </a:prstGeom>
        </p:spPr>
        <p:txBody>
          <a:bodyPr wrap="square">
            <a:spAutoFit/>
          </a:bodyPr>
          <a:lstStyle/>
          <a:p>
            <a:pPr marL="285750" indent="-285750">
              <a:buFont typeface="Wingdings" panose="05000000000000000000" pitchFamily="2" charset="2"/>
              <a:buChar char="ü"/>
            </a:pPr>
            <a:r>
              <a:rPr lang="es-CL" dirty="0" smtClean="0">
                <a:solidFill>
                  <a:schemeClr val="tx2"/>
                </a:solidFill>
              </a:rPr>
              <a:t>A partir del desarrollo de modelos de investigación operativa para el Yacimiento El Tordillo, se incorporan a la operación nuevas dimensiones de análisis e identificación de eficiencias en las actividades y servicios.</a:t>
            </a:r>
          </a:p>
          <a:p>
            <a:endParaRPr lang="es-CL" dirty="0" smtClean="0">
              <a:solidFill>
                <a:schemeClr val="tx2"/>
              </a:solidFill>
            </a:endParaRPr>
          </a:p>
          <a:p>
            <a:pPr marL="285750" indent="-285750">
              <a:buFont typeface="Wingdings" panose="05000000000000000000" pitchFamily="2" charset="2"/>
              <a:buChar char="ü"/>
            </a:pPr>
            <a:r>
              <a:rPr lang="es-CL" dirty="0" smtClean="0">
                <a:solidFill>
                  <a:schemeClr val="tx2"/>
                </a:solidFill>
              </a:rPr>
              <a:t>En este contexto hace necesario complementar estas herramientas brindando, adicionalmente a la manera más eficiente de realizar las tareas, la posibilidad de evaluar el costo de oportunidad de las mismas con el objetivo encontrar el punto de equilibrio que maximice el </a:t>
            </a:r>
            <a:r>
              <a:rPr lang="es-CL" dirty="0" err="1" smtClean="0">
                <a:solidFill>
                  <a:schemeClr val="tx2"/>
                </a:solidFill>
              </a:rPr>
              <a:t>revenue</a:t>
            </a:r>
            <a:r>
              <a:rPr lang="es-CL" dirty="0" smtClean="0">
                <a:solidFill>
                  <a:schemeClr val="tx2"/>
                </a:solidFill>
              </a:rPr>
              <a:t> del yacimiento.</a:t>
            </a:r>
          </a:p>
          <a:p>
            <a:pPr marL="285750" indent="-285750">
              <a:buFont typeface="Wingdings" panose="05000000000000000000" pitchFamily="2" charset="2"/>
              <a:buChar char="ü"/>
            </a:pPr>
            <a:endParaRPr lang="es-CL" dirty="0">
              <a:solidFill>
                <a:schemeClr val="tx2"/>
              </a:solidFill>
            </a:endParaRPr>
          </a:p>
          <a:p>
            <a:pPr marL="285750" indent="-285750">
              <a:buFont typeface="Wingdings" panose="05000000000000000000" pitchFamily="2" charset="2"/>
              <a:buChar char="ü"/>
            </a:pPr>
            <a:r>
              <a:rPr lang="es-AR" dirty="0" smtClean="0">
                <a:solidFill>
                  <a:schemeClr val="tx2"/>
                </a:solidFill>
              </a:rPr>
              <a:t>A continuación se presenta la propuesta de servicios profesionales para dar respuesta a este requerimiento.</a:t>
            </a:r>
            <a:endParaRPr lang="es-CL" sz="1600" dirty="0">
              <a:solidFill>
                <a:schemeClr val="tx2"/>
              </a:solidFill>
            </a:endParaRPr>
          </a:p>
        </p:txBody>
      </p:sp>
    </p:spTree>
    <p:extLst>
      <p:ext uri="{BB962C8B-B14F-4D97-AF65-F5344CB8AC3E}">
        <p14:creationId xmlns:p14="http://schemas.microsoft.com/office/powerpoint/2010/main" val="360376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smtClean="0"/>
              <a:t>OBJETIVO Y ALCANCE</a:t>
            </a:r>
            <a:endParaRPr lang="es-ES" sz="2800" i="0" dirty="0">
              <a:solidFill>
                <a:srgbClr val="5C6F7C"/>
              </a:solidFill>
            </a:endParaRPr>
          </a:p>
        </p:txBody>
      </p:sp>
      <p:sp>
        <p:nvSpPr>
          <p:cNvPr id="10" name="9 Rectángulo"/>
          <p:cNvSpPr/>
          <p:nvPr/>
        </p:nvSpPr>
        <p:spPr>
          <a:xfrm>
            <a:off x="457202" y="1133941"/>
            <a:ext cx="8027892" cy="5078313"/>
          </a:xfrm>
          <a:prstGeom prst="rect">
            <a:avLst/>
          </a:prstGeom>
        </p:spPr>
        <p:txBody>
          <a:bodyPr wrap="square">
            <a:spAutoFit/>
          </a:bodyPr>
          <a:lstStyle/>
          <a:p>
            <a:pPr marL="285750" indent="-285750">
              <a:buFont typeface="Wingdings" panose="05000000000000000000" pitchFamily="2" charset="2"/>
              <a:buChar char="ü"/>
            </a:pPr>
            <a:r>
              <a:rPr lang="es-CL" dirty="0">
                <a:solidFill>
                  <a:schemeClr val="tx2"/>
                </a:solidFill>
              </a:rPr>
              <a:t>El objetivo de este proyecto es </a:t>
            </a:r>
            <a:r>
              <a:rPr lang="es-CL" dirty="0" smtClean="0">
                <a:solidFill>
                  <a:schemeClr val="tx2"/>
                </a:solidFill>
              </a:rPr>
              <a:t>incorporar el análisis de </a:t>
            </a:r>
            <a:r>
              <a:rPr lang="es-CL" dirty="0" err="1" smtClean="0">
                <a:solidFill>
                  <a:schemeClr val="tx2"/>
                </a:solidFill>
              </a:rPr>
              <a:t>Revenue</a:t>
            </a:r>
            <a:r>
              <a:rPr lang="es-CL" dirty="0" smtClean="0">
                <a:solidFill>
                  <a:schemeClr val="tx2"/>
                </a:solidFill>
              </a:rPr>
              <a:t> </a:t>
            </a:r>
            <a:r>
              <a:rPr lang="es-CL" dirty="0" err="1" smtClean="0">
                <a:solidFill>
                  <a:schemeClr val="tx2"/>
                </a:solidFill>
              </a:rPr>
              <a:t>Assurance</a:t>
            </a:r>
            <a:r>
              <a:rPr lang="es-CL" dirty="0" smtClean="0">
                <a:solidFill>
                  <a:schemeClr val="tx2"/>
                </a:solidFill>
              </a:rPr>
              <a:t> a los modelos operativos desarrollados para el Yacimiento El Tordillo.</a:t>
            </a:r>
          </a:p>
          <a:p>
            <a:pPr marL="285750" indent="-285750">
              <a:buFont typeface="Wingdings" panose="05000000000000000000" pitchFamily="2" charset="2"/>
              <a:buChar char="ü"/>
            </a:pPr>
            <a:endParaRPr lang="es-CL" dirty="0">
              <a:solidFill>
                <a:schemeClr val="tx2"/>
              </a:solidFill>
            </a:endParaRPr>
          </a:p>
          <a:p>
            <a:pPr marL="285750" indent="-285750">
              <a:buFont typeface="Wingdings" panose="05000000000000000000" pitchFamily="2" charset="2"/>
              <a:buChar char="ü"/>
            </a:pPr>
            <a:r>
              <a:rPr lang="es-CL" dirty="0" smtClean="0">
                <a:solidFill>
                  <a:schemeClr val="tx2"/>
                </a:solidFill>
              </a:rPr>
              <a:t>El análisis a desarrollar permitirá optimizar dimensionamiento de recursos, tiempos  y tareas incorporando el objetivo de maximización de los resultados de la operación en términos de rentabilidad global del yacimiento.</a:t>
            </a:r>
          </a:p>
          <a:p>
            <a:pPr marL="285750" indent="-285750">
              <a:buFont typeface="Wingdings" panose="05000000000000000000" pitchFamily="2" charset="2"/>
              <a:buChar char="ü"/>
            </a:pPr>
            <a:endParaRPr lang="es-CL" dirty="0">
              <a:solidFill>
                <a:schemeClr val="tx2"/>
              </a:solidFill>
            </a:endParaRPr>
          </a:p>
          <a:p>
            <a:pPr marL="285750" indent="-285750">
              <a:buFont typeface="Wingdings" panose="05000000000000000000" pitchFamily="2" charset="2"/>
              <a:buChar char="ü"/>
            </a:pPr>
            <a:r>
              <a:rPr lang="es-CL" dirty="0" smtClean="0">
                <a:solidFill>
                  <a:schemeClr val="tx2"/>
                </a:solidFill>
              </a:rPr>
              <a:t>Este análisis abarca los servicios cuyos modelos operativos han sido analizados y optimizados mediante herramientas de investigación operativa en la etapa inicial del proyecto:</a:t>
            </a:r>
          </a:p>
          <a:p>
            <a:pPr marL="742950" lvl="1" indent="-285750">
              <a:buFont typeface="Arial" panose="020B0604020202020204" pitchFamily="34" charset="0"/>
              <a:buChar char="•"/>
            </a:pPr>
            <a:r>
              <a:rPr lang="es-CL" dirty="0" smtClean="0">
                <a:solidFill>
                  <a:schemeClr val="tx2"/>
                </a:solidFill>
              </a:rPr>
              <a:t>Supervisores de Producción</a:t>
            </a:r>
          </a:p>
          <a:p>
            <a:pPr marL="742950" lvl="1" indent="-285750">
              <a:buFont typeface="Arial" panose="020B0604020202020204" pitchFamily="34" charset="0"/>
              <a:buChar char="•"/>
            </a:pPr>
            <a:r>
              <a:rPr lang="es-CL" dirty="0" smtClean="0">
                <a:solidFill>
                  <a:schemeClr val="tx2"/>
                </a:solidFill>
              </a:rPr>
              <a:t>Recorredores de Campo</a:t>
            </a:r>
          </a:p>
          <a:p>
            <a:pPr marL="742950" lvl="1" indent="-285750">
              <a:buFont typeface="Arial" panose="020B0604020202020204" pitchFamily="34" charset="0"/>
              <a:buChar char="•"/>
            </a:pPr>
            <a:r>
              <a:rPr lang="es-CL" dirty="0" smtClean="0">
                <a:solidFill>
                  <a:schemeClr val="tx2"/>
                </a:solidFill>
              </a:rPr>
              <a:t>Mantenimiento Mecánico</a:t>
            </a:r>
          </a:p>
          <a:p>
            <a:pPr marL="742950" lvl="1" indent="-285750">
              <a:buFont typeface="Arial" panose="020B0604020202020204" pitchFamily="34" charset="0"/>
              <a:buChar char="•"/>
            </a:pPr>
            <a:r>
              <a:rPr lang="es-CL" dirty="0" smtClean="0">
                <a:solidFill>
                  <a:schemeClr val="tx2"/>
                </a:solidFill>
              </a:rPr>
              <a:t>Mantenimiento Eléctrico</a:t>
            </a:r>
          </a:p>
          <a:p>
            <a:pPr marL="742950" lvl="1" indent="-285750">
              <a:buFont typeface="Arial" panose="020B0604020202020204" pitchFamily="34" charset="0"/>
              <a:buChar char="•"/>
            </a:pPr>
            <a:r>
              <a:rPr lang="es-CL" dirty="0" smtClean="0">
                <a:solidFill>
                  <a:schemeClr val="tx2"/>
                </a:solidFill>
              </a:rPr>
              <a:t>Mantenimiento Instrumental</a:t>
            </a:r>
          </a:p>
          <a:p>
            <a:pPr marL="742950" lvl="1" indent="-285750">
              <a:buFont typeface="Arial" panose="020B0604020202020204" pitchFamily="34" charset="0"/>
              <a:buChar char="•"/>
            </a:pPr>
            <a:r>
              <a:rPr lang="es-CL" dirty="0" smtClean="0">
                <a:solidFill>
                  <a:schemeClr val="tx2"/>
                </a:solidFill>
              </a:rPr>
              <a:t>Mantenimiento Vial</a:t>
            </a:r>
          </a:p>
          <a:p>
            <a:pPr marL="742950" lvl="1" indent="-285750">
              <a:buFont typeface="Arial" panose="020B0604020202020204" pitchFamily="34" charset="0"/>
              <a:buChar char="•"/>
            </a:pPr>
            <a:r>
              <a:rPr lang="es-CL" dirty="0" smtClean="0">
                <a:solidFill>
                  <a:schemeClr val="tx2"/>
                </a:solidFill>
              </a:rPr>
              <a:t>Montaje</a:t>
            </a:r>
          </a:p>
          <a:p>
            <a:pPr marL="742950" lvl="1" indent="-285750">
              <a:buFont typeface="Arial" panose="020B0604020202020204" pitchFamily="34" charset="0"/>
              <a:buChar char="•"/>
            </a:pPr>
            <a:r>
              <a:rPr lang="es-CL" dirty="0" smtClean="0">
                <a:solidFill>
                  <a:schemeClr val="tx2"/>
                </a:solidFill>
              </a:rPr>
              <a:t>Soldadores</a:t>
            </a:r>
            <a:endParaRPr lang="es-CL" dirty="0">
              <a:solidFill>
                <a:schemeClr val="tx2"/>
              </a:solidFill>
            </a:endParaRPr>
          </a:p>
        </p:txBody>
      </p:sp>
    </p:spTree>
    <p:extLst>
      <p:ext uri="{BB962C8B-B14F-4D97-AF65-F5344CB8AC3E}">
        <p14:creationId xmlns:p14="http://schemas.microsoft.com/office/powerpoint/2010/main" val="163804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smtClean="0"/>
              <a:t>MARCO CONCEPTUAL</a:t>
            </a:r>
            <a:endParaRPr lang="es-ES" sz="2800" i="0" dirty="0">
              <a:solidFill>
                <a:srgbClr val="5C6F7C"/>
              </a:solidFill>
            </a:endParaRPr>
          </a:p>
        </p:txBody>
      </p:sp>
      <p:sp>
        <p:nvSpPr>
          <p:cNvPr id="4" name="3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Revenue</a:t>
            </a:r>
            <a:r>
              <a:rPr lang="es-CL" sz="2400" dirty="0" smtClean="0">
                <a:solidFill>
                  <a:schemeClr val="tx2"/>
                </a:solidFill>
              </a:rPr>
              <a:t> </a:t>
            </a:r>
            <a:r>
              <a:rPr lang="es-CL" sz="2400" dirty="0" err="1" smtClean="0">
                <a:solidFill>
                  <a:schemeClr val="tx2"/>
                </a:solidFill>
              </a:rPr>
              <a:t>Assurance</a:t>
            </a:r>
            <a:endParaRPr lang="es-CL" sz="2400" dirty="0">
              <a:solidFill>
                <a:schemeClr val="tx2"/>
              </a:solidFill>
            </a:endParaRPr>
          </a:p>
        </p:txBody>
      </p:sp>
      <p:sp>
        <p:nvSpPr>
          <p:cNvPr id="37" name="36 Rectángulo"/>
          <p:cNvSpPr/>
          <p:nvPr/>
        </p:nvSpPr>
        <p:spPr>
          <a:xfrm>
            <a:off x="457202" y="1577301"/>
            <a:ext cx="8027892" cy="3970318"/>
          </a:xfrm>
          <a:prstGeom prst="rect">
            <a:avLst/>
          </a:prstGeom>
        </p:spPr>
        <p:txBody>
          <a:bodyPr wrap="square">
            <a:spAutoFit/>
          </a:bodyPr>
          <a:lstStyle/>
          <a:p>
            <a:pPr marL="285750" indent="-285750" algn="just">
              <a:buFont typeface="Wingdings" panose="05000000000000000000" pitchFamily="2" charset="2"/>
              <a:buChar char="ü"/>
            </a:pPr>
            <a:r>
              <a:rPr lang="es-AR" dirty="0" smtClean="0">
                <a:solidFill>
                  <a:schemeClr val="tx2"/>
                </a:solidFill>
              </a:rPr>
              <a:t>El modelo a desarrollar busca identificar el punto de equilibrio entre la máxima reducción de costos (sin erosionar la performance operacional) y la máxima eficiencia operacional (que contemple cambios inesperados, costos y riesgos).</a:t>
            </a:r>
          </a:p>
          <a:p>
            <a:pPr marL="285750" indent="-285750" algn="just">
              <a:buFont typeface="Wingdings" panose="05000000000000000000" pitchFamily="2" charset="2"/>
              <a:buChar char="ü"/>
            </a:pPr>
            <a:endParaRPr lang="es-AR" dirty="0" smtClean="0">
              <a:solidFill>
                <a:schemeClr val="tx2"/>
              </a:solidFill>
            </a:endParaRPr>
          </a:p>
          <a:p>
            <a:pPr marL="285750" indent="-285750" algn="just">
              <a:buFont typeface="Wingdings" panose="05000000000000000000" pitchFamily="2" charset="2"/>
              <a:buChar char="ü"/>
            </a:pPr>
            <a:r>
              <a:rPr lang="es-AR" dirty="0">
                <a:solidFill>
                  <a:schemeClr val="tx2"/>
                </a:solidFill>
              </a:rPr>
              <a:t>Este enfoque busca aportar elementos a la toma decisión sobre qué hacer y qué dejar de hacer; qué esfuerzos son los más importantes y significativos.</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ES" dirty="0" smtClean="0">
                <a:solidFill>
                  <a:schemeClr val="tx2"/>
                </a:solidFill>
              </a:rPr>
              <a:t>A alto nivel, los drives que pueden </a:t>
            </a:r>
            <a:r>
              <a:rPr lang="es-ES" dirty="0">
                <a:solidFill>
                  <a:schemeClr val="tx2"/>
                </a:solidFill>
              </a:rPr>
              <a:t>afectar </a:t>
            </a:r>
            <a:r>
              <a:rPr lang="es-ES" dirty="0" smtClean="0">
                <a:solidFill>
                  <a:schemeClr val="tx2"/>
                </a:solidFill>
              </a:rPr>
              <a:t>directamente los ingresos,  generan mayor impacto potencial que </a:t>
            </a:r>
            <a:r>
              <a:rPr lang="es-ES" dirty="0">
                <a:solidFill>
                  <a:schemeClr val="tx2"/>
                </a:solidFill>
              </a:rPr>
              <a:t>las iniciativas de </a:t>
            </a:r>
            <a:r>
              <a:rPr lang="es-ES" dirty="0" smtClean="0">
                <a:solidFill>
                  <a:schemeClr val="tx2"/>
                </a:solidFill>
              </a:rPr>
              <a:t>reducción de costos</a:t>
            </a:r>
            <a:r>
              <a:rPr lang="es-ES" dirty="0">
                <a:solidFill>
                  <a:schemeClr val="tx2"/>
                </a:solidFill>
              </a:rPr>
              <a:t>.</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AR" dirty="0">
                <a:solidFill>
                  <a:schemeClr val="tx2"/>
                </a:solidFill>
              </a:rPr>
              <a:t>Por ejemplo, si se opera con costos variables entre el 15 % y el 20 % del ingreso, 1 punto porcentual de aumento de los ingresos equivaldría a 5 puntos de reducción de costos, para alcanzar estos niveles, los programas de optimización de costos eventualmente generaran problemas en la capacidad operacional.</a:t>
            </a:r>
          </a:p>
        </p:txBody>
      </p:sp>
    </p:spTree>
    <p:extLst>
      <p:ext uri="{BB962C8B-B14F-4D97-AF65-F5344CB8AC3E}">
        <p14:creationId xmlns:p14="http://schemas.microsoft.com/office/powerpoint/2010/main" val="386123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845306"/>
            <a:ext cx="69627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68605" y1="17857" x2="73256" y2="23214"/>
                        <a14:foregroundMark x1="86047" y1="46429" x2="89535" y2="46429"/>
                      </a14:backgroundRemoval>
                    </a14:imgEffect>
                  </a14:imgLayer>
                </a14:imgProps>
              </a:ext>
              <a:ext uri="{28A0092B-C50C-407E-A947-70E740481C1C}">
                <a14:useLocalDpi xmlns:a14="http://schemas.microsoft.com/office/drawing/2010/main" val="0"/>
              </a:ext>
            </a:extLst>
          </a:blip>
          <a:srcRect/>
          <a:stretch>
            <a:fillRect/>
          </a:stretch>
        </p:blipFill>
        <p:spPr bwMode="auto">
          <a:xfrm>
            <a:off x="2874676" y="4420644"/>
            <a:ext cx="4095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Marcador de texto 10"/>
          <p:cNvSpPr>
            <a:spLocks noGrp="1"/>
          </p:cNvSpPr>
          <p:nvPr>
            <p:ph type="body" sz="quarter" idx="13"/>
          </p:nvPr>
        </p:nvSpPr>
        <p:spPr>
          <a:xfrm>
            <a:off x="177796" y="350901"/>
            <a:ext cx="7205139" cy="514316"/>
          </a:xfrm>
        </p:spPr>
        <p:txBody>
          <a:bodyPr/>
          <a:lstStyle/>
          <a:p>
            <a:r>
              <a:rPr lang="es-ES" sz="2800" i="0" dirty="0" smtClean="0"/>
              <a:t>MARCO CONCEPTUAL</a:t>
            </a:r>
            <a:endParaRPr lang="es-ES" sz="2800" i="0" dirty="0">
              <a:solidFill>
                <a:srgbClr val="5C6F7C"/>
              </a:solidFill>
            </a:endParaRPr>
          </a:p>
        </p:txBody>
      </p:sp>
      <p:sp>
        <p:nvSpPr>
          <p:cNvPr id="4" name="3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Revenue</a:t>
            </a:r>
            <a:r>
              <a:rPr lang="es-CL" sz="2400" dirty="0" smtClean="0">
                <a:solidFill>
                  <a:schemeClr val="tx2"/>
                </a:solidFill>
              </a:rPr>
              <a:t> </a:t>
            </a:r>
            <a:r>
              <a:rPr lang="es-CL" sz="2400" dirty="0" err="1" smtClean="0">
                <a:solidFill>
                  <a:schemeClr val="tx2"/>
                </a:solidFill>
              </a:rPr>
              <a:t>Assurance</a:t>
            </a:r>
            <a:endParaRPr lang="es-CL" sz="2400" dirty="0">
              <a:solidFill>
                <a:schemeClr val="tx2"/>
              </a:solidFill>
            </a:endParaRPr>
          </a:p>
        </p:txBody>
      </p:sp>
      <p:sp>
        <p:nvSpPr>
          <p:cNvPr id="65" name="37 Rectángulo"/>
          <p:cNvSpPr/>
          <p:nvPr/>
        </p:nvSpPr>
        <p:spPr bwMode="auto">
          <a:xfrm>
            <a:off x="3460201" y="2682253"/>
            <a:ext cx="285212" cy="282547"/>
          </a:xfrm>
          <a:custGeom>
            <a:avLst/>
            <a:gdLst>
              <a:gd name="connsiteX0" fmla="*/ 0 w 874032"/>
              <a:gd name="connsiteY0" fmla="*/ 0 h 1382996"/>
              <a:gd name="connsiteX1" fmla="*/ 874032 w 874032"/>
              <a:gd name="connsiteY1" fmla="*/ 0 h 1382996"/>
              <a:gd name="connsiteX2" fmla="*/ 874032 w 874032"/>
              <a:gd name="connsiteY2" fmla="*/ 1382996 h 1382996"/>
              <a:gd name="connsiteX3" fmla="*/ 0 w 874032"/>
              <a:gd name="connsiteY3" fmla="*/ 1382996 h 1382996"/>
              <a:gd name="connsiteX4" fmla="*/ 0 w 874032"/>
              <a:gd name="connsiteY4" fmla="*/ 0 h 1382996"/>
              <a:gd name="connsiteX0" fmla="*/ 213360 w 874032"/>
              <a:gd name="connsiteY0" fmla="*/ 0 h 1398236"/>
              <a:gd name="connsiteX1" fmla="*/ 874032 w 874032"/>
              <a:gd name="connsiteY1" fmla="*/ 15240 h 1398236"/>
              <a:gd name="connsiteX2" fmla="*/ 874032 w 874032"/>
              <a:gd name="connsiteY2" fmla="*/ 1398236 h 1398236"/>
              <a:gd name="connsiteX3" fmla="*/ 0 w 874032"/>
              <a:gd name="connsiteY3" fmla="*/ 1398236 h 1398236"/>
              <a:gd name="connsiteX4" fmla="*/ 213360 w 874032"/>
              <a:gd name="connsiteY4" fmla="*/ 0 h 1398236"/>
              <a:gd name="connsiteX0" fmla="*/ 213360 w 874032"/>
              <a:gd name="connsiteY0" fmla="*/ 0 h 1398236"/>
              <a:gd name="connsiteX1" fmla="*/ 668292 w 874032"/>
              <a:gd name="connsiteY1" fmla="*/ 7620 h 1398236"/>
              <a:gd name="connsiteX2" fmla="*/ 874032 w 874032"/>
              <a:gd name="connsiteY2" fmla="*/ 1398236 h 1398236"/>
              <a:gd name="connsiteX3" fmla="*/ 0 w 874032"/>
              <a:gd name="connsiteY3" fmla="*/ 1398236 h 1398236"/>
              <a:gd name="connsiteX4" fmla="*/ 213360 w 874032"/>
              <a:gd name="connsiteY4" fmla="*/ 0 h 1398236"/>
              <a:gd name="connsiteX0" fmla="*/ 213360 w 874032"/>
              <a:gd name="connsiteY0" fmla="*/ 0 h 1398236"/>
              <a:gd name="connsiteX1" fmla="*/ 763155 w 874032"/>
              <a:gd name="connsiteY1" fmla="*/ 7621 h 1398236"/>
              <a:gd name="connsiteX2" fmla="*/ 874032 w 874032"/>
              <a:gd name="connsiteY2" fmla="*/ 1398236 h 1398236"/>
              <a:gd name="connsiteX3" fmla="*/ 0 w 874032"/>
              <a:gd name="connsiteY3" fmla="*/ 1398236 h 1398236"/>
              <a:gd name="connsiteX4" fmla="*/ 213360 w 874032"/>
              <a:gd name="connsiteY4" fmla="*/ 0 h 1398236"/>
              <a:gd name="connsiteX0" fmla="*/ 133088 w 874032"/>
              <a:gd name="connsiteY0" fmla="*/ 0 h 1398236"/>
              <a:gd name="connsiteX1" fmla="*/ 763155 w 874032"/>
              <a:gd name="connsiteY1" fmla="*/ 7621 h 1398236"/>
              <a:gd name="connsiteX2" fmla="*/ 874032 w 874032"/>
              <a:gd name="connsiteY2" fmla="*/ 1398236 h 1398236"/>
              <a:gd name="connsiteX3" fmla="*/ 0 w 874032"/>
              <a:gd name="connsiteY3" fmla="*/ 1398236 h 1398236"/>
              <a:gd name="connsiteX4" fmla="*/ 133088 w 874032"/>
              <a:gd name="connsiteY4" fmla="*/ 0 h 1398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032" h="1398236">
                <a:moveTo>
                  <a:pt x="133088" y="0"/>
                </a:moveTo>
                <a:lnTo>
                  <a:pt x="763155" y="7621"/>
                </a:lnTo>
                <a:lnTo>
                  <a:pt x="874032" y="1398236"/>
                </a:lnTo>
                <a:lnTo>
                  <a:pt x="0" y="1398236"/>
                </a:lnTo>
                <a:lnTo>
                  <a:pt x="133088" y="0"/>
                </a:lnTo>
                <a:close/>
              </a:path>
            </a:pathLst>
          </a:custGeom>
          <a:solidFill>
            <a:schemeClr val="accent6">
              <a:lumMod val="75000"/>
            </a:schemeClr>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nvGrpSpPr>
          <p:cNvPr id="8" name="7 Grupo"/>
          <p:cNvGrpSpPr/>
          <p:nvPr/>
        </p:nvGrpSpPr>
        <p:grpSpPr>
          <a:xfrm>
            <a:off x="3394488" y="2318254"/>
            <a:ext cx="416638" cy="674732"/>
            <a:chOff x="7930026" y="2688610"/>
            <a:chExt cx="1213974" cy="1965993"/>
          </a:xfrm>
        </p:grpSpPr>
        <p:sp>
          <p:nvSpPr>
            <p:cNvPr id="104" name="103 Rectángulo"/>
            <p:cNvSpPr/>
            <p:nvPr/>
          </p:nvSpPr>
          <p:spPr bwMode="auto">
            <a:xfrm>
              <a:off x="7930026" y="4552930"/>
              <a:ext cx="1213974" cy="101673"/>
            </a:xfrm>
            <a:prstGeom prst="rect">
              <a:avLst/>
            </a:prstGeom>
            <a:solidFill>
              <a:srgbClr val="000000"/>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cxnSp>
          <p:nvCxnSpPr>
            <p:cNvPr id="106" name="105 Conector recto"/>
            <p:cNvCxnSpPr/>
            <p:nvPr/>
          </p:nvCxnSpPr>
          <p:spPr>
            <a:xfrm flipV="1">
              <a:off x="8092612" y="2688610"/>
              <a:ext cx="292654" cy="192935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07" name="106 Conector recto"/>
            <p:cNvCxnSpPr/>
            <p:nvPr/>
          </p:nvCxnSpPr>
          <p:spPr>
            <a:xfrm flipH="1" flipV="1">
              <a:off x="8688760" y="2688610"/>
              <a:ext cx="292654" cy="192935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09" name="108 Conector recto"/>
            <p:cNvCxnSpPr/>
            <p:nvPr/>
          </p:nvCxnSpPr>
          <p:spPr>
            <a:xfrm flipV="1">
              <a:off x="8092612" y="4103109"/>
              <a:ext cx="812929" cy="44982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0" name="109 Conector recto"/>
            <p:cNvCxnSpPr/>
            <p:nvPr/>
          </p:nvCxnSpPr>
          <p:spPr>
            <a:xfrm flipV="1">
              <a:off x="8238939" y="3409408"/>
              <a:ext cx="547372" cy="30349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1" name="110 Conector recto"/>
            <p:cNvCxnSpPr/>
            <p:nvPr/>
          </p:nvCxnSpPr>
          <p:spPr>
            <a:xfrm flipV="1">
              <a:off x="8320232" y="2918940"/>
              <a:ext cx="411884" cy="22762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2" name="111 Conector recto"/>
            <p:cNvCxnSpPr/>
            <p:nvPr/>
          </p:nvCxnSpPr>
          <p:spPr>
            <a:xfrm>
              <a:off x="8238939" y="3750839"/>
              <a:ext cx="666602" cy="33601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3" name="112 Conector recto"/>
            <p:cNvCxnSpPr/>
            <p:nvPr/>
          </p:nvCxnSpPr>
          <p:spPr>
            <a:xfrm>
              <a:off x="8320232" y="3127592"/>
              <a:ext cx="466079" cy="23575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4" name="113 Conector recto"/>
            <p:cNvCxnSpPr/>
            <p:nvPr/>
          </p:nvCxnSpPr>
          <p:spPr>
            <a:xfrm>
              <a:off x="8385266" y="2688610"/>
              <a:ext cx="303493" cy="0"/>
            </a:xfrm>
            <a:prstGeom prst="line">
              <a:avLst/>
            </a:prstGeom>
            <a:ln w="38100" cap="rnd">
              <a:solidFill>
                <a:srgbClr val="000000"/>
              </a:solidFill>
            </a:ln>
          </p:spPr>
          <p:style>
            <a:lnRef idx="1">
              <a:schemeClr val="accent6"/>
            </a:lnRef>
            <a:fillRef idx="0">
              <a:schemeClr val="accent6"/>
            </a:fillRef>
            <a:effectRef idx="0">
              <a:schemeClr val="accent6"/>
            </a:effectRef>
            <a:fontRef idx="minor">
              <a:schemeClr val="tx1"/>
            </a:fontRef>
          </p:style>
        </p:cxnSp>
      </p:grpSp>
      <p:sp>
        <p:nvSpPr>
          <p:cNvPr id="38" name="37 Rectángulo"/>
          <p:cNvSpPr/>
          <p:nvPr/>
        </p:nvSpPr>
        <p:spPr bwMode="auto">
          <a:xfrm>
            <a:off x="7519833" y="2440463"/>
            <a:ext cx="344206" cy="543858"/>
          </a:xfrm>
          <a:custGeom>
            <a:avLst/>
            <a:gdLst>
              <a:gd name="connsiteX0" fmla="*/ 0 w 874032"/>
              <a:gd name="connsiteY0" fmla="*/ 0 h 1382996"/>
              <a:gd name="connsiteX1" fmla="*/ 874032 w 874032"/>
              <a:gd name="connsiteY1" fmla="*/ 0 h 1382996"/>
              <a:gd name="connsiteX2" fmla="*/ 874032 w 874032"/>
              <a:gd name="connsiteY2" fmla="*/ 1382996 h 1382996"/>
              <a:gd name="connsiteX3" fmla="*/ 0 w 874032"/>
              <a:gd name="connsiteY3" fmla="*/ 1382996 h 1382996"/>
              <a:gd name="connsiteX4" fmla="*/ 0 w 874032"/>
              <a:gd name="connsiteY4" fmla="*/ 0 h 1382996"/>
              <a:gd name="connsiteX0" fmla="*/ 213360 w 874032"/>
              <a:gd name="connsiteY0" fmla="*/ 0 h 1398236"/>
              <a:gd name="connsiteX1" fmla="*/ 874032 w 874032"/>
              <a:gd name="connsiteY1" fmla="*/ 15240 h 1398236"/>
              <a:gd name="connsiteX2" fmla="*/ 874032 w 874032"/>
              <a:gd name="connsiteY2" fmla="*/ 1398236 h 1398236"/>
              <a:gd name="connsiteX3" fmla="*/ 0 w 874032"/>
              <a:gd name="connsiteY3" fmla="*/ 1398236 h 1398236"/>
              <a:gd name="connsiteX4" fmla="*/ 213360 w 874032"/>
              <a:gd name="connsiteY4" fmla="*/ 0 h 1398236"/>
              <a:gd name="connsiteX0" fmla="*/ 213360 w 874032"/>
              <a:gd name="connsiteY0" fmla="*/ 0 h 1398236"/>
              <a:gd name="connsiteX1" fmla="*/ 668292 w 874032"/>
              <a:gd name="connsiteY1" fmla="*/ 7620 h 1398236"/>
              <a:gd name="connsiteX2" fmla="*/ 874032 w 874032"/>
              <a:gd name="connsiteY2" fmla="*/ 1398236 h 1398236"/>
              <a:gd name="connsiteX3" fmla="*/ 0 w 874032"/>
              <a:gd name="connsiteY3" fmla="*/ 1398236 h 1398236"/>
              <a:gd name="connsiteX4" fmla="*/ 213360 w 874032"/>
              <a:gd name="connsiteY4" fmla="*/ 0 h 1398236"/>
              <a:gd name="connsiteX0" fmla="*/ 266700 w 874032"/>
              <a:gd name="connsiteY0" fmla="*/ 0 h 1398236"/>
              <a:gd name="connsiteX1" fmla="*/ 668292 w 874032"/>
              <a:gd name="connsiteY1" fmla="*/ 7620 h 1398236"/>
              <a:gd name="connsiteX2" fmla="*/ 874032 w 874032"/>
              <a:gd name="connsiteY2" fmla="*/ 1398236 h 1398236"/>
              <a:gd name="connsiteX3" fmla="*/ 0 w 874032"/>
              <a:gd name="connsiteY3" fmla="*/ 1398236 h 1398236"/>
              <a:gd name="connsiteX4" fmla="*/ 266700 w 874032"/>
              <a:gd name="connsiteY4" fmla="*/ 0 h 1398236"/>
              <a:gd name="connsiteX0" fmla="*/ 266700 w 874032"/>
              <a:gd name="connsiteY0" fmla="*/ 0 h 1398236"/>
              <a:gd name="connsiteX1" fmla="*/ 614952 w 874032"/>
              <a:gd name="connsiteY1" fmla="*/ 7620 h 1398236"/>
              <a:gd name="connsiteX2" fmla="*/ 874032 w 874032"/>
              <a:gd name="connsiteY2" fmla="*/ 1398236 h 1398236"/>
              <a:gd name="connsiteX3" fmla="*/ 0 w 874032"/>
              <a:gd name="connsiteY3" fmla="*/ 1398236 h 1398236"/>
              <a:gd name="connsiteX4" fmla="*/ 266700 w 874032"/>
              <a:gd name="connsiteY4" fmla="*/ 0 h 1398236"/>
              <a:gd name="connsiteX0" fmla="*/ 266700 w 874032"/>
              <a:gd name="connsiteY0" fmla="*/ 11052 h 1409288"/>
              <a:gd name="connsiteX1" fmla="*/ 622572 w 874032"/>
              <a:gd name="connsiteY1" fmla="*/ 0 h 1409288"/>
              <a:gd name="connsiteX2" fmla="*/ 874032 w 874032"/>
              <a:gd name="connsiteY2" fmla="*/ 1409288 h 1409288"/>
              <a:gd name="connsiteX3" fmla="*/ 0 w 874032"/>
              <a:gd name="connsiteY3" fmla="*/ 1409288 h 1409288"/>
              <a:gd name="connsiteX4" fmla="*/ 266700 w 874032"/>
              <a:gd name="connsiteY4" fmla="*/ 11052 h 140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032" h="1409288">
                <a:moveTo>
                  <a:pt x="266700" y="11052"/>
                </a:moveTo>
                <a:lnTo>
                  <a:pt x="622572" y="0"/>
                </a:lnTo>
                <a:lnTo>
                  <a:pt x="874032" y="1409288"/>
                </a:lnTo>
                <a:lnTo>
                  <a:pt x="0" y="1409288"/>
                </a:lnTo>
                <a:lnTo>
                  <a:pt x="266700" y="11052"/>
                </a:lnTo>
                <a:close/>
              </a:path>
            </a:pathLst>
          </a:custGeom>
          <a:solidFill>
            <a:schemeClr val="accent6">
              <a:lumMod val="75000"/>
            </a:schemeClr>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grpSp>
        <p:nvGrpSpPr>
          <p:cNvPr id="115" name="114 Grupo"/>
          <p:cNvGrpSpPr/>
          <p:nvPr/>
        </p:nvGrpSpPr>
        <p:grpSpPr>
          <a:xfrm>
            <a:off x="7485542" y="2318254"/>
            <a:ext cx="416638" cy="674732"/>
            <a:chOff x="7930026" y="2688610"/>
            <a:chExt cx="1213974" cy="1965993"/>
          </a:xfrm>
        </p:grpSpPr>
        <p:sp>
          <p:nvSpPr>
            <p:cNvPr id="116" name="115 Rectángulo"/>
            <p:cNvSpPr/>
            <p:nvPr/>
          </p:nvSpPr>
          <p:spPr bwMode="auto">
            <a:xfrm>
              <a:off x="7930026" y="4552930"/>
              <a:ext cx="1213974" cy="101673"/>
            </a:xfrm>
            <a:prstGeom prst="rect">
              <a:avLst/>
            </a:prstGeom>
            <a:solidFill>
              <a:srgbClr val="000000"/>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cxnSp>
          <p:nvCxnSpPr>
            <p:cNvPr id="117" name="116 Conector recto"/>
            <p:cNvCxnSpPr/>
            <p:nvPr/>
          </p:nvCxnSpPr>
          <p:spPr>
            <a:xfrm flipV="1">
              <a:off x="8092612" y="2688610"/>
              <a:ext cx="292654" cy="192935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8" name="117 Conector recto"/>
            <p:cNvCxnSpPr/>
            <p:nvPr/>
          </p:nvCxnSpPr>
          <p:spPr>
            <a:xfrm flipH="1" flipV="1">
              <a:off x="8688760" y="2688610"/>
              <a:ext cx="292654" cy="192935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19" name="118 Conector recto"/>
            <p:cNvCxnSpPr/>
            <p:nvPr/>
          </p:nvCxnSpPr>
          <p:spPr>
            <a:xfrm flipV="1">
              <a:off x="8092612" y="4103109"/>
              <a:ext cx="812929" cy="44982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0" name="119 Conector recto"/>
            <p:cNvCxnSpPr/>
            <p:nvPr/>
          </p:nvCxnSpPr>
          <p:spPr>
            <a:xfrm flipV="1">
              <a:off x="8238939" y="3409408"/>
              <a:ext cx="547372" cy="303494"/>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1" name="120 Conector recto"/>
            <p:cNvCxnSpPr/>
            <p:nvPr/>
          </p:nvCxnSpPr>
          <p:spPr>
            <a:xfrm flipV="1">
              <a:off x="8320232" y="2918940"/>
              <a:ext cx="411884" cy="22762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2" name="121 Conector recto"/>
            <p:cNvCxnSpPr/>
            <p:nvPr/>
          </p:nvCxnSpPr>
          <p:spPr>
            <a:xfrm>
              <a:off x="8238939" y="3750839"/>
              <a:ext cx="666602" cy="336011"/>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3" name="122 Conector recto"/>
            <p:cNvCxnSpPr/>
            <p:nvPr/>
          </p:nvCxnSpPr>
          <p:spPr>
            <a:xfrm>
              <a:off x="8320232" y="3127592"/>
              <a:ext cx="466079" cy="23575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4" name="123 Conector recto"/>
            <p:cNvCxnSpPr/>
            <p:nvPr/>
          </p:nvCxnSpPr>
          <p:spPr>
            <a:xfrm>
              <a:off x="8385266" y="2688610"/>
              <a:ext cx="303493" cy="0"/>
            </a:xfrm>
            <a:prstGeom prst="line">
              <a:avLst/>
            </a:prstGeom>
            <a:ln w="38100" cap="rnd">
              <a:solidFill>
                <a:srgbClr val="000000"/>
              </a:solidFill>
            </a:ln>
          </p:spPr>
          <p:style>
            <a:lnRef idx="1">
              <a:schemeClr val="accent6"/>
            </a:lnRef>
            <a:fillRef idx="0">
              <a:schemeClr val="accent6"/>
            </a:fillRef>
            <a:effectRef idx="0">
              <a:schemeClr val="accent6"/>
            </a:effectRef>
            <a:fontRef idx="minor">
              <a:schemeClr val="tx1"/>
            </a:fontRef>
          </p:style>
        </p:cxnSp>
      </p:grpSp>
      <p:sp>
        <p:nvSpPr>
          <p:cNvPr id="64" name="37 Rectángulo"/>
          <p:cNvSpPr/>
          <p:nvPr/>
        </p:nvSpPr>
        <p:spPr bwMode="auto">
          <a:xfrm>
            <a:off x="2951082" y="5190068"/>
            <a:ext cx="344207" cy="167093"/>
          </a:xfrm>
          <a:custGeom>
            <a:avLst/>
            <a:gdLst>
              <a:gd name="connsiteX0" fmla="*/ 0 w 874032"/>
              <a:gd name="connsiteY0" fmla="*/ 0 h 1382996"/>
              <a:gd name="connsiteX1" fmla="*/ 874032 w 874032"/>
              <a:gd name="connsiteY1" fmla="*/ 0 h 1382996"/>
              <a:gd name="connsiteX2" fmla="*/ 874032 w 874032"/>
              <a:gd name="connsiteY2" fmla="*/ 1382996 h 1382996"/>
              <a:gd name="connsiteX3" fmla="*/ 0 w 874032"/>
              <a:gd name="connsiteY3" fmla="*/ 1382996 h 1382996"/>
              <a:gd name="connsiteX4" fmla="*/ 0 w 874032"/>
              <a:gd name="connsiteY4" fmla="*/ 0 h 1382996"/>
              <a:gd name="connsiteX0" fmla="*/ 213360 w 874032"/>
              <a:gd name="connsiteY0" fmla="*/ 0 h 1398236"/>
              <a:gd name="connsiteX1" fmla="*/ 874032 w 874032"/>
              <a:gd name="connsiteY1" fmla="*/ 15240 h 1398236"/>
              <a:gd name="connsiteX2" fmla="*/ 874032 w 874032"/>
              <a:gd name="connsiteY2" fmla="*/ 1398236 h 1398236"/>
              <a:gd name="connsiteX3" fmla="*/ 0 w 874032"/>
              <a:gd name="connsiteY3" fmla="*/ 1398236 h 1398236"/>
              <a:gd name="connsiteX4" fmla="*/ 213360 w 874032"/>
              <a:gd name="connsiteY4" fmla="*/ 0 h 1398236"/>
              <a:gd name="connsiteX0" fmla="*/ 213360 w 874032"/>
              <a:gd name="connsiteY0" fmla="*/ 0 h 1398236"/>
              <a:gd name="connsiteX1" fmla="*/ 668292 w 874032"/>
              <a:gd name="connsiteY1" fmla="*/ 7620 h 1398236"/>
              <a:gd name="connsiteX2" fmla="*/ 874032 w 874032"/>
              <a:gd name="connsiteY2" fmla="*/ 1398236 h 1398236"/>
              <a:gd name="connsiteX3" fmla="*/ 0 w 874032"/>
              <a:gd name="connsiteY3" fmla="*/ 1398236 h 1398236"/>
              <a:gd name="connsiteX4" fmla="*/ 213360 w 874032"/>
              <a:gd name="connsiteY4" fmla="*/ 0 h 1398236"/>
              <a:gd name="connsiteX0" fmla="*/ 132398 w 874032"/>
              <a:gd name="connsiteY0" fmla="*/ 0 h 1406679"/>
              <a:gd name="connsiteX1" fmla="*/ 668292 w 874032"/>
              <a:gd name="connsiteY1" fmla="*/ 16063 h 1406679"/>
              <a:gd name="connsiteX2" fmla="*/ 874032 w 874032"/>
              <a:gd name="connsiteY2" fmla="*/ 1406679 h 1406679"/>
              <a:gd name="connsiteX3" fmla="*/ 0 w 874032"/>
              <a:gd name="connsiteY3" fmla="*/ 1406679 h 1406679"/>
              <a:gd name="connsiteX4" fmla="*/ 132398 w 874032"/>
              <a:gd name="connsiteY4" fmla="*/ 0 h 1406679"/>
              <a:gd name="connsiteX0" fmla="*/ 132398 w 874032"/>
              <a:gd name="connsiteY0" fmla="*/ 0 h 1406679"/>
              <a:gd name="connsiteX1" fmla="*/ 758780 w 874032"/>
              <a:gd name="connsiteY1" fmla="*/ 7619 h 1406679"/>
              <a:gd name="connsiteX2" fmla="*/ 874032 w 874032"/>
              <a:gd name="connsiteY2" fmla="*/ 1406679 h 1406679"/>
              <a:gd name="connsiteX3" fmla="*/ 0 w 874032"/>
              <a:gd name="connsiteY3" fmla="*/ 1406679 h 1406679"/>
              <a:gd name="connsiteX4" fmla="*/ 132398 w 874032"/>
              <a:gd name="connsiteY4" fmla="*/ 0 h 1406679"/>
              <a:gd name="connsiteX0" fmla="*/ 132398 w 874032"/>
              <a:gd name="connsiteY0" fmla="*/ 0 h 1406679"/>
              <a:gd name="connsiteX1" fmla="*/ 758780 w 874032"/>
              <a:gd name="connsiteY1" fmla="*/ 7619 h 1406679"/>
              <a:gd name="connsiteX2" fmla="*/ 874032 w 874032"/>
              <a:gd name="connsiteY2" fmla="*/ 1406679 h 1406679"/>
              <a:gd name="connsiteX3" fmla="*/ 0 w 874032"/>
              <a:gd name="connsiteY3" fmla="*/ 1406679 h 1406679"/>
              <a:gd name="connsiteX4" fmla="*/ 132398 w 874032"/>
              <a:gd name="connsiteY4" fmla="*/ 0 h 1406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032" h="1406679">
                <a:moveTo>
                  <a:pt x="132398" y="0"/>
                </a:moveTo>
                <a:cubicBezTo>
                  <a:pt x="341192" y="2540"/>
                  <a:pt x="126123" y="-3365"/>
                  <a:pt x="758780" y="7619"/>
                </a:cubicBezTo>
                <a:lnTo>
                  <a:pt x="874032" y="1406679"/>
                </a:lnTo>
                <a:lnTo>
                  <a:pt x="0" y="1406679"/>
                </a:lnTo>
                <a:lnTo>
                  <a:pt x="132398" y="0"/>
                </a:lnTo>
                <a:close/>
              </a:path>
            </a:pathLst>
          </a:custGeom>
          <a:solidFill>
            <a:schemeClr val="accent6">
              <a:lumMod val="75000"/>
            </a:schemeClr>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26" name="125 Rectángulo"/>
          <p:cNvSpPr/>
          <p:nvPr/>
        </p:nvSpPr>
        <p:spPr bwMode="auto">
          <a:xfrm>
            <a:off x="2909856" y="5322060"/>
            <a:ext cx="416638" cy="34894"/>
          </a:xfrm>
          <a:prstGeom prst="rect">
            <a:avLst/>
          </a:prstGeom>
          <a:solidFill>
            <a:srgbClr val="000000"/>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cxnSp>
        <p:nvCxnSpPr>
          <p:cNvPr id="127" name="126 Conector recto"/>
          <p:cNvCxnSpPr/>
          <p:nvPr/>
        </p:nvCxnSpPr>
        <p:spPr>
          <a:xfrm flipV="1">
            <a:off x="2965656" y="4682222"/>
            <a:ext cx="100439" cy="662157"/>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8" name="127 Conector recto"/>
          <p:cNvCxnSpPr/>
          <p:nvPr/>
        </p:nvCxnSpPr>
        <p:spPr>
          <a:xfrm flipH="1" flipV="1">
            <a:off x="3170255" y="4682222"/>
            <a:ext cx="100439" cy="662157"/>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29" name="128 Conector recto"/>
          <p:cNvCxnSpPr/>
          <p:nvPr/>
        </p:nvCxnSpPr>
        <p:spPr>
          <a:xfrm flipV="1">
            <a:off x="2965656" y="5167680"/>
            <a:ext cx="278999" cy="154379"/>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30" name="129 Conector recto"/>
          <p:cNvCxnSpPr/>
          <p:nvPr/>
        </p:nvCxnSpPr>
        <p:spPr>
          <a:xfrm flipV="1">
            <a:off x="3015875" y="4929601"/>
            <a:ext cx="187859" cy="10416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31" name="130 Conector recto"/>
          <p:cNvCxnSpPr/>
          <p:nvPr/>
        </p:nvCxnSpPr>
        <p:spPr>
          <a:xfrm flipV="1">
            <a:off x="3043775" y="4761272"/>
            <a:ext cx="141359" cy="7812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32" name="131 Conector recto"/>
          <p:cNvCxnSpPr/>
          <p:nvPr/>
        </p:nvCxnSpPr>
        <p:spPr>
          <a:xfrm>
            <a:off x="3015875" y="5046781"/>
            <a:ext cx="228779" cy="11532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33" name="132 Conector recto"/>
          <p:cNvCxnSpPr/>
          <p:nvPr/>
        </p:nvCxnSpPr>
        <p:spPr>
          <a:xfrm>
            <a:off x="3043775" y="4832881"/>
            <a:ext cx="159959" cy="80910"/>
          </a:xfrm>
          <a:prstGeom prst="line">
            <a:avLst/>
          </a:prstGeom>
          <a:ln w="38100">
            <a:solidFill>
              <a:srgbClr val="000000"/>
            </a:solidFill>
          </a:ln>
        </p:spPr>
        <p:style>
          <a:lnRef idx="1">
            <a:schemeClr val="accent6"/>
          </a:lnRef>
          <a:fillRef idx="0">
            <a:schemeClr val="accent6"/>
          </a:fillRef>
          <a:effectRef idx="0">
            <a:schemeClr val="accent6"/>
          </a:effectRef>
          <a:fontRef idx="minor">
            <a:schemeClr val="tx1"/>
          </a:fontRef>
        </p:style>
      </p:cxnSp>
      <p:cxnSp>
        <p:nvCxnSpPr>
          <p:cNvPr id="134" name="133 Conector recto"/>
          <p:cNvCxnSpPr/>
          <p:nvPr/>
        </p:nvCxnSpPr>
        <p:spPr>
          <a:xfrm>
            <a:off x="3066095" y="4682222"/>
            <a:ext cx="104159" cy="0"/>
          </a:xfrm>
          <a:prstGeom prst="line">
            <a:avLst/>
          </a:prstGeom>
          <a:ln w="38100" cap="rnd">
            <a:solidFill>
              <a:srgbClr val="000000"/>
            </a:solidFill>
          </a:ln>
        </p:spPr>
        <p:style>
          <a:lnRef idx="1">
            <a:schemeClr val="accent6"/>
          </a:lnRef>
          <a:fillRef idx="0">
            <a:schemeClr val="accent6"/>
          </a:fillRef>
          <a:effectRef idx="0">
            <a:schemeClr val="accent6"/>
          </a:effectRef>
          <a:fontRef idx="minor">
            <a:schemeClr val="tx1"/>
          </a:fontRef>
        </p:style>
      </p:cxnSp>
      <p:sp>
        <p:nvSpPr>
          <p:cNvPr id="10" name="9 CuadroTexto"/>
          <p:cNvSpPr txBox="1"/>
          <p:nvPr/>
        </p:nvSpPr>
        <p:spPr>
          <a:xfrm>
            <a:off x="4635500" y="3297215"/>
            <a:ext cx="1193800" cy="430887"/>
          </a:xfrm>
          <a:prstGeom prst="rect">
            <a:avLst/>
          </a:prstGeom>
          <a:noFill/>
        </p:spPr>
        <p:txBody>
          <a:bodyPr wrap="square" rtlCol="0">
            <a:spAutoFit/>
          </a:bodyPr>
          <a:lstStyle/>
          <a:p>
            <a:pPr algn="ctr"/>
            <a:r>
              <a:rPr lang="es-AR" sz="1100" b="1" dirty="0" smtClean="0">
                <a:solidFill>
                  <a:schemeClr val="accent3">
                    <a:lumMod val="50000"/>
                  </a:schemeClr>
                </a:solidFill>
              </a:rPr>
              <a:t>PUNTO DE EQUILIBRIO</a:t>
            </a:r>
            <a:endParaRPr lang="es-AR" sz="1100" b="1" dirty="0">
              <a:solidFill>
                <a:schemeClr val="accent3">
                  <a:lumMod val="50000"/>
                </a:schemeClr>
              </a:solidFill>
            </a:endParaRPr>
          </a:p>
        </p:txBody>
      </p:sp>
      <p:grpSp>
        <p:nvGrpSpPr>
          <p:cNvPr id="24" name="23 Grupo"/>
          <p:cNvGrpSpPr/>
          <p:nvPr/>
        </p:nvGrpSpPr>
        <p:grpSpPr>
          <a:xfrm>
            <a:off x="1838442" y="1449000"/>
            <a:ext cx="620380" cy="276999"/>
            <a:chOff x="1838442" y="1449000"/>
            <a:chExt cx="620380" cy="276999"/>
          </a:xfrm>
        </p:grpSpPr>
        <p:sp>
          <p:nvSpPr>
            <p:cNvPr id="13" name="12 Rectángulo"/>
            <p:cNvSpPr/>
            <p:nvPr/>
          </p:nvSpPr>
          <p:spPr bwMode="auto">
            <a:xfrm>
              <a:off x="1838442" y="1549399"/>
              <a:ext cx="76200" cy="76200"/>
            </a:xfrm>
            <a:prstGeom prst="rect">
              <a:avLst/>
            </a:prstGeom>
            <a:solidFill>
              <a:schemeClr val="accent6">
                <a:lumMod val="75000"/>
              </a:schemeClr>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4" name="13 CuadroTexto"/>
            <p:cNvSpPr txBox="1"/>
            <p:nvPr/>
          </p:nvSpPr>
          <p:spPr>
            <a:xfrm>
              <a:off x="1903862" y="1449000"/>
              <a:ext cx="554960" cy="276999"/>
            </a:xfrm>
            <a:prstGeom prst="rect">
              <a:avLst/>
            </a:prstGeom>
            <a:noFill/>
          </p:spPr>
          <p:txBody>
            <a:bodyPr wrap="none" rtlCol="0">
              <a:spAutoFit/>
            </a:bodyPr>
            <a:lstStyle/>
            <a:p>
              <a:r>
                <a:rPr lang="es-AR" sz="1200" dirty="0" smtClean="0">
                  <a:solidFill>
                    <a:srgbClr val="000000"/>
                  </a:solidFill>
                </a:rPr>
                <a:t>Costo</a:t>
              </a:r>
              <a:endParaRPr lang="es-AR" sz="1200" dirty="0">
                <a:solidFill>
                  <a:srgbClr val="000000"/>
                </a:solidFill>
              </a:endParaRPr>
            </a:p>
          </p:txBody>
        </p:sp>
      </p:grpSp>
      <p:grpSp>
        <p:nvGrpSpPr>
          <p:cNvPr id="26" name="25 Grupo"/>
          <p:cNvGrpSpPr/>
          <p:nvPr/>
        </p:nvGrpSpPr>
        <p:grpSpPr>
          <a:xfrm>
            <a:off x="2695787" y="1449000"/>
            <a:ext cx="1062475" cy="276999"/>
            <a:chOff x="2692851" y="1449000"/>
            <a:chExt cx="1062475" cy="276999"/>
          </a:xfrm>
        </p:grpSpPr>
        <p:sp>
          <p:nvSpPr>
            <p:cNvPr id="135" name="134 CuadroTexto"/>
            <p:cNvSpPr txBox="1"/>
            <p:nvPr/>
          </p:nvSpPr>
          <p:spPr>
            <a:xfrm>
              <a:off x="2856362" y="1449000"/>
              <a:ext cx="898964" cy="276999"/>
            </a:xfrm>
            <a:prstGeom prst="rect">
              <a:avLst/>
            </a:prstGeom>
            <a:noFill/>
          </p:spPr>
          <p:txBody>
            <a:bodyPr wrap="none" rtlCol="0">
              <a:spAutoFit/>
            </a:bodyPr>
            <a:lstStyle/>
            <a:p>
              <a:r>
                <a:rPr lang="es-AR" sz="1200" dirty="0" smtClean="0">
                  <a:solidFill>
                    <a:srgbClr val="000000"/>
                  </a:solidFill>
                </a:rPr>
                <a:t>Producción</a:t>
              </a:r>
              <a:endParaRPr lang="es-AR" sz="1200" dirty="0">
                <a:solidFill>
                  <a:srgbClr val="000000"/>
                </a:solidFill>
              </a:endParaRPr>
            </a:p>
          </p:txBody>
        </p:sp>
        <p:pic>
          <p:nvPicPr>
            <p:cNvPr id="136" name="Picture 4" descr="C:\Users\fcrocco\Pictures\Imagen1.png"/>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2463" b="60821" l="67633" r="96860"/>
                      </a14:imgEffect>
                    </a14:imgLayer>
                  </a14:imgProps>
                </a:ext>
                <a:ext uri="{28A0092B-C50C-407E-A947-70E740481C1C}">
                  <a14:useLocalDpi xmlns:a14="http://schemas.microsoft.com/office/drawing/2010/main" val="0"/>
                </a:ext>
              </a:extLst>
            </a:blip>
            <a:srcRect l="67171" t="28962" r="2184" b="35492"/>
            <a:stretch/>
          </p:blipFill>
          <p:spPr bwMode="auto">
            <a:xfrm>
              <a:off x="2692851" y="1515499"/>
              <a:ext cx="191825" cy="14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26 Grupo"/>
          <p:cNvGrpSpPr/>
          <p:nvPr/>
        </p:nvGrpSpPr>
        <p:grpSpPr>
          <a:xfrm>
            <a:off x="3995227" y="1449000"/>
            <a:ext cx="833742" cy="276999"/>
            <a:chOff x="3995227" y="1449000"/>
            <a:chExt cx="833742" cy="276999"/>
          </a:xfrm>
        </p:grpSpPr>
        <p:sp>
          <p:nvSpPr>
            <p:cNvPr id="23" name="22 Elipse"/>
            <p:cNvSpPr/>
            <p:nvPr/>
          </p:nvSpPr>
          <p:spPr bwMode="auto">
            <a:xfrm>
              <a:off x="3995227" y="1549399"/>
              <a:ext cx="75600" cy="75600"/>
            </a:xfrm>
            <a:prstGeom prst="ellipse">
              <a:avLst/>
            </a:prstGeom>
            <a:solidFill>
              <a:schemeClr val="tx1">
                <a:lumMod val="75000"/>
              </a:schemeClr>
            </a:solidFill>
            <a:ln w="6350">
              <a:noFill/>
              <a:round/>
              <a:headEnd/>
              <a:tailEnd/>
            </a:ln>
          </p:spPr>
          <p:txBody>
            <a:bodyPr wrap="none" lIns="45720" rIns="45720" rtlCol="0" anchor="ctr"/>
            <a:lstStyle/>
            <a:p>
              <a:pPr marL="101600" indent="-101600" algn="l">
                <a:spcBef>
                  <a:spcPct val="30000"/>
                </a:spcBef>
              </a:pPr>
              <a:endParaRPr lang="es-AR" sz="1200">
                <a:solidFill>
                  <a:srgbClr val="FFFFFF"/>
                </a:solidFill>
                <a:latin typeface="Corbel"/>
                <a:cs typeface="Corbel"/>
              </a:endParaRPr>
            </a:p>
          </p:txBody>
        </p:sp>
        <p:sp>
          <p:nvSpPr>
            <p:cNvPr id="138" name="137 CuadroTexto"/>
            <p:cNvSpPr txBox="1"/>
            <p:nvPr/>
          </p:nvSpPr>
          <p:spPr>
            <a:xfrm>
              <a:off x="4047986" y="1449000"/>
              <a:ext cx="780983" cy="276999"/>
            </a:xfrm>
            <a:prstGeom prst="rect">
              <a:avLst/>
            </a:prstGeom>
            <a:noFill/>
          </p:spPr>
          <p:txBody>
            <a:bodyPr wrap="none" rtlCol="0">
              <a:spAutoFit/>
            </a:bodyPr>
            <a:lstStyle/>
            <a:p>
              <a:r>
                <a:rPr lang="es-AR" sz="1200" dirty="0" smtClean="0">
                  <a:solidFill>
                    <a:srgbClr val="000000"/>
                  </a:solidFill>
                </a:rPr>
                <a:t>Beneficio</a:t>
              </a:r>
              <a:endParaRPr lang="es-AR" sz="1200" dirty="0">
                <a:solidFill>
                  <a:srgbClr val="000000"/>
                </a:solidFill>
              </a:endParaRPr>
            </a:p>
          </p:txBody>
        </p:sp>
      </p:gr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68605" y1="17857" x2="73256" y2="23214"/>
                        <a14:foregroundMark x1="86047" y1="46429" x2="89535" y2="46429"/>
                      </a14:backgroundRemoval>
                    </a14:imgEffect>
                  </a14:imgLayer>
                </a14:imgProps>
              </a:ext>
              <a:ext uri="{28A0092B-C50C-407E-A947-70E740481C1C}">
                <a14:useLocalDpi xmlns:a14="http://schemas.microsoft.com/office/drawing/2010/main" val="0"/>
              </a:ext>
            </a:extLst>
          </a:blip>
          <a:srcRect/>
          <a:stretch>
            <a:fillRect/>
          </a:stretch>
        </p:blipFill>
        <p:spPr bwMode="auto">
          <a:xfrm>
            <a:off x="3090932" y="1862599"/>
            <a:ext cx="81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68605" y1="17857" x2="73256" y2="23214"/>
                        <a14:foregroundMark x1="86047" y1="46429" x2="89535" y2="46429"/>
                      </a14:backgroundRemoval>
                    </a14:imgEffect>
                  </a14:imgLayer>
                </a14:imgProps>
              </a:ext>
              <a:ext uri="{28A0092B-C50C-407E-A947-70E740481C1C}">
                <a14:useLocalDpi xmlns:a14="http://schemas.microsoft.com/office/drawing/2010/main" val="0"/>
              </a:ext>
            </a:extLst>
          </a:blip>
          <a:srcRect/>
          <a:stretch>
            <a:fillRect/>
          </a:stretch>
        </p:blipFill>
        <p:spPr bwMode="auto">
          <a:xfrm>
            <a:off x="7181986" y="1862599"/>
            <a:ext cx="81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67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endParaRPr lang="es-CL" sz="2400" dirty="0">
              <a:solidFill>
                <a:schemeClr val="tx2"/>
              </a:solidFill>
            </a:endParaRPr>
          </a:p>
        </p:txBody>
      </p:sp>
      <p:sp>
        <p:nvSpPr>
          <p:cNvPr id="18" name="Rectángulo 1"/>
          <p:cNvSpPr/>
          <p:nvPr/>
        </p:nvSpPr>
        <p:spPr bwMode="auto">
          <a:xfrm>
            <a:off x="0" y="2476694"/>
            <a:ext cx="9144000" cy="1511300"/>
          </a:xfrm>
          <a:prstGeom prst="rect">
            <a:avLst/>
          </a:prstGeom>
          <a:solidFill>
            <a:schemeClr val="bg1">
              <a:lumMod val="75000"/>
            </a:schemeClr>
          </a:solidFill>
          <a:ln w="9525" cap="flat" cmpd="sng" algn="ctr">
            <a:solidFill>
              <a:srgbClr val="AECABD"/>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s-CL" sz="2400" b="0" i="0" u="none" strike="noStrike" cap="none" normalizeH="0" baseline="0">
              <a:ln>
                <a:noFill/>
              </a:ln>
              <a:solidFill>
                <a:schemeClr val="bg1"/>
              </a:solidFill>
              <a:effectLst/>
              <a:latin typeface="Calibri" charset="0"/>
              <a:ea typeface="ＭＳ Ｐゴシック" charset="0"/>
              <a:cs typeface="MS PGothic" charset="0"/>
            </a:endParaRPr>
          </a:p>
        </p:txBody>
      </p:sp>
      <p:sp>
        <p:nvSpPr>
          <p:cNvPr id="19" name="Pentágono 12"/>
          <p:cNvSpPr/>
          <p:nvPr/>
        </p:nvSpPr>
        <p:spPr bwMode="auto">
          <a:xfrm>
            <a:off x="848906" y="2679895"/>
            <a:ext cx="2108200" cy="1104899"/>
          </a:xfrm>
          <a:prstGeom prst="homePlate">
            <a:avLst>
              <a:gd name="adj" fmla="val 28899"/>
            </a:avLst>
          </a:prstGeom>
          <a:solidFill>
            <a:srgbClr val="3F5F6B"/>
          </a:solidFill>
          <a:ln w="9525" cap="flat" cmpd="sng" algn="ctr">
            <a:solidFill>
              <a:srgbClr val="3F5F6B"/>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s-CL" sz="1600" b="1" dirty="0" smtClean="0">
                <a:solidFill>
                  <a:schemeClr val="bg1"/>
                </a:solidFill>
                <a:cs typeface="MS PGothic" charset="0"/>
              </a:rPr>
              <a:t>Análisis</a:t>
            </a:r>
            <a:endParaRPr lang="es-CL" sz="1400" dirty="0" smtClean="0">
              <a:solidFill>
                <a:schemeClr val="bg1"/>
              </a:solidFill>
              <a:cs typeface="MS PGothic" charset="0"/>
            </a:endParaRPr>
          </a:p>
        </p:txBody>
      </p:sp>
      <p:sp>
        <p:nvSpPr>
          <p:cNvPr id="20" name="Pentágono 13"/>
          <p:cNvSpPr/>
          <p:nvPr/>
        </p:nvSpPr>
        <p:spPr bwMode="auto">
          <a:xfrm>
            <a:off x="3601821" y="2679895"/>
            <a:ext cx="2108200" cy="1104899"/>
          </a:xfrm>
          <a:prstGeom prst="homePlate">
            <a:avLst>
              <a:gd name="adj" fmla="val 28899"/>
            </a:avLst>
          </a:prstGeom>
          <a:solidFill>
            <a:srgbClr val="3F5F6B"/>
          </a:solidFill>
          <a:ln w="9525" cap="flat" cmpd="sng" algn="ctr">
            <a:solidFill>
              <a:srgbClr val="3F5F6B"/>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s-CL" sz="1600" b="1" dirty="0" smtClean="0">
                <a:solidFill>
                  <a:schemeClr val="bg1"/>
                </a:solidFill>
                <a:cs typeface="MS PGothic" charset="0"/>
              </a:rPr>
              <a:t>Diseño</a:t>
            </a:r>
            <a:endParaRPr lang="es-CL" sz="1600" dirty="0" smtClean="0">
              <a:solidFill>
                <a:schemeClr val="bg1"/>
              </a:solidFill>
              <a:cs typeface="MS PGothic" charset="0"/>
            </a:endParaRPr>
          </a:p>
        </p:txBody>
      </p:sp>
      <p:sp>
        <p:nvSpPr>
          <p:cNvPr id="22" name="Pentágono 19"/>
          <p:cNvSpPr/>
          <p:nvPr/>
        </p:nvSpPr>
        <p:spPr bwMode="auto">
          <a:xfrm>
            <a:off x="6260229" y="2679895"/>
            <a:ext cx="2108200" cy="1104899"/>
          </a:xfrm>
          <a:prstGeom prst="homePlate">
            <a:avLst>
              <a:gd name="adj" fmla="val 28899"/>
            </a:avLst>
          </a:prstGeom>
          <a:solidFill>
            <a:srgbClr val="3F5F6B"/>
          </a:solidFill>
          <a:ln w="9525" cap="flat" cmpd="sng" algn="ctr">
            <a:solidFill>
              <a:srgbClr val="3F5F6B"/>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s-CL" sz="1600" b="1" dirty="0" smtClean="0">
                <a:solidFill>
                  <a:schemeClr val="bg1"/>
                </a:solidFill>
                <a:cs typeface="MS PGothic" charset="0"/>
              </a:rPr>
              <a:t>Implementación</a:t>
            </a:r>
            <a:endParaRPr lang="es-CL" sz="1600" dirty="0" smtClean="0">
              <a:solidFill>
                <a:schemeClr val="bg1"/>
              </a:solidFill>
              <a:cs typeface="MS PGothic" charset="0"/>
            </a:endParaRPr>
          </a:p>
        </p:txBody>
      </p:sp>
      <p:sp>
        <p:nvSpPr>
          <p:cNvPr id="29" name="Flecha derecha 15"/>
          <p:cNvSpPr/>
          <p:nvPr/>
        </p:nvSpPr>
        <p:spPr bwMode="auto">
          <a:xfrm>
            <a:off x="823006" y="4093880"/>
            <a:ext cx="2160000" cy="304800"/>
          </a:xfrm>
          <a:prstGeom prst="rightArrow">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449263">
              <a:buClr>
                <a:srgbClr val="000000"/>
              </a:buClr>
              <a:buSzPct val="100000"/>
              <a:buFont typeface="Times New Roman" charset="0"/>
              <a:buNone/>
            </a:pPr>
            <a:endParaRPr lang="es-ES" sz="2400">
              <a:solidFill>
                <a:schemeClr val="bg1"/>
              </a:solidFill>
              <a:cs typeface="MS PGothic" charset="0"/>
            </a:endParaRPr>
          </a:p>
        </p:txBody>
      </p:sp>
      <p:sp>
        <p:nvSpPr>
          <p:cNvPr id="30" name="Flecha derecha 31"/>
          <p:cNvSpPr/>
          <p:nvPr/>
        </p:nvSpPr>
        <p:spPr bwMode="auto">
          <a:xfrm>
            <a:off x="6234329" y="4093880"/>
            <a:ext cx="2160000" cy="304800"/>
          </a:xfrm>
          <a:prstGeom prst="rightArrow">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449263">
              <a:buClr>
                <a:srgbClr val="000000"/>
              </a:buClr>
              <a:buSzPct val="100000"/>
              <a:buFont typeface="Times New Roman" charset="0"/>
              <a:buNone/>
            </a:pPr>
            <a:endParaRPr lang="es-ES" sz="2400">
              <a:solidFill>
                <a:schemeClr val="bg1"/>
              </a:solidFill>
              <a:cs typeface="MS PGothic" charset="0"/>
            </a:endParaRPr>
          </a:p>
        </p:txBody>
      </p:sp>
      <p:sp>
        <p:nvSpPr>
          <p:cNvPr id="31" name="CuadroTexto 32"/>
          <p:cNvSpPr txBox="1"/>
          <p:nvPr/>
        </p:nvSpPr>
        <p:spPr>
          <a:xfrm>
            <a:off x="690156" y="4387924"/>
            <a:ext cx="2425700" cy="307777"/>
          </a:xfrm>
          <a:prstGeom prst="rect">
            <a:avLst/>
          </a:prstGeom>
          <a:noFill/>
        </p:spPr>
        <p:txBody>
          <a:bodyPr wrap="square" rtlCol="0">
            <a:spAutoFit/>
          </a:bodyPr>
          <a:lstStyle>
            <a:defPPr>
              <a:defRPr lang="es-ES"/>
            </a:defPPr>
            <a:lvl1pPr marL="88900" indent="-88900">
              <a:buFont typeface="Arial"/>
              <a:buChar char="•"/>
              <a:defRPr sz="1400"/>
            </a:lvl1pPr>
          </a:lstStyle>
          <a:p>
            <a:pPr marL="0" indent="0" algn="ctr">
              <a:buNone/>
            </a:pPr>
            <a:r>
              <a:rPr lang="es-ES" b="1" i="1" dirty="0" smtClean="0">
                <a:solidFill>
                  <a:schemeClr val="tx2"/>
                </a:solidFill>
              </a:rPr>
              <a:t>Corto Plazo </a:t>
            </a:r>
            <a:endParaRPr lang="es-ES" i="1" dirty="0" smtClean="0">
              <a:solidFill>
                <a:schemeClr val="tx2"/>
              </a:solidFill>
            </a:endParaRPr>
          </a:p>
        </p:txBody>
      </p:sp>
      <p:sp>
        <p:nvSpPr>
          <p:cNvPr id="32" name="CuadroTexto 33"/>
          <p:cNvSpPr txBox="1"/>
          <p:nvPr/>
        </p:nvSpPr>
        <p:spPr>
          <a:xfrm>
            <a:off x="6320159" y="4387923"/>
            <a:ext cx="1988340" cy="307777"/>
          </a:xfrm>
          <a:prstGeom prst="rect">
            <a:avLst/>
          </a:prstGeom>
          <a:noFill/>
        </p:spPr>
        <p:txBody>
          <a:bodyPr wrap="square" rtlCol="0">
            <a:spAutoFit/>
          </a:bodyPr>
          <a:lstStyle>
            <a:defPPr>
              <a:defRPr lang="es-ES"/>
            </a:defPPr>
            <a:lvl1pPr marL="88900" indent="-88900">
              <a:buFont typeface="Arial"/>
              <a:buChar char="•"/>
              <a:defRPr sz="1400"/>
            </a:lvl1pPr>
          </a:lstStyle>
          <a:p>
            <a:pPr marL="0" indent="0" algn="ctr">
              <a:buNone/>
            </a:pPr>
            <a:r>
              <a:rPr lang="es-ES" b="1" i="1" dirty="0" smtClean="0">
                <a:solidFill>
                  <a:schemeClr val="tx2"/>
                </a:solidFill>
              </a:rPr>
              <a:t>Mediano Plazo</a:t>
            </a:r>
            <a:endParaRPr lang="es-ES" i="1" dirty="0" smtClean="0">
              <a:solidFill>
                <a:schemeClr val="tx2"/>
              </a:solidFill>
            </a:endParaRPr>
          </a:p>
        </p:txBody>
      </p:sp>
      <p:sp>
        <p:nvSpPr>
          <p:cNvPr id="33" name="Flecha derecha 15"/>
          <p:cNvSpPr/>
          <p:nvPr/>
        </p:nvSpPr>
        <p:spPr bwMode="auto">
          <a:xfrm>
            <a:off x="3575921" y="4093880"/>
            <a:ext cx="2160000" cy="304800"/>
          </a:xfrm>
          <a:prstGeom prst="rightArrow">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449263">
              <a:buClr>
                <a:srgbClr val="000000"/>
              </a:buClr>
              <a:buSzPct val="100000"/>
              <a:buFont typeface="Times New Roman" charset="0"/>
              <a:buNone/>
            </a:pPr>
            <a:endParaRPr lang="es-ES" sz="2400">
              <a:solidFill>
                <a:schemeClr val="bg1"/>
              </a:solidFill>
              <a:cs typeface="MS PGothic" charset="0"/>
            </a:endParaRPr>
          </a:p>
        </p:txBody>
      </p:sp>
      <p:sp>
        <p:nvSpPr>
          <p:cNvPr id="34" name="CuadroTexto 32"/>
          <p:cNvSpPr txBox="1"/>
          <p:nvPr/>
        </p:nvSpPr>
        <p:spPr>
          <a:xfrm>
            <a:off x="3443071" y="4387924"/>
            <a:ext cx="2425700" cy="307777"/>
          </a:xfrm>
          <a:prstGeom prst="rect">
            <a:avLst/>
          </a:prstGeom>
          <a:noFill/>
        </p:spPr>
        <p:txBody>
          <a:bodyPr wrap="square" rtlCol="0">
            <a:spAutoFit/>
          </a:bodyPr>
          <a:lstStyle>
            <a:defPPr>
              <a:defRPr lang="es-ES"/>
            </a:defPPr>
            <a:lvl1pPr marL="88900" indent="-88900">
              <a:buFont typeface="Arial"/>
              <a:buChar char="•"/>
              <a:defRPr sz="1400"/>
            </a:lvl1pPr>
          </a:lstStyle>
          <a:p>
            <a:pPr marL="0" indent="0" algn="ctr">
              <a:buNone/>
            </a:pPr>
            <a:r>
              <a:rPr lang="es-ES" b="1" i="1" dirty="0" smtClean="0">
                <a:solidFill>
                  <a:schemeClr val="tx2"/>
                </a:solidFill>
              </a:rPr>
              <a:t>Corto Plazo </a:t>
            </a:r>
            <a:endParaRPr lang="es-ES" i="1" dirty="0" smtClean="0">
              <a:solidFill>
                <a:schemeClr val="tx2"/>
              </a:solidFill>
            </a:endParaRPr>
          </a:p>
        </p:txBody>
      </p:sp>
    </p:spTree>
    <p:extLst>
      <p:ext uri="{BB962C8B-B14F-4D97-AF65-F5344CB8AC3E}">
        <p14:creationId xmlns:p14="http://schemas.microsoft.com/office/powerpoint/2010/main" val="408325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p:cNvSpPr>
            <a:spLocks noGrp="1"/>
          </p:cNvSpPr>
          <p:nvPr>
            <p:ph type="body" sz="quarter" idx="13"/>
          </p:nvPr>
        </p:nvSpPr>
        <p:spPr>
          <a:xfrm>
            <a:off x="177796" y="350901"/>
            <a:ext cx="7205139" cy="514316"/>
          </a:xfrm>
        </p:spPr>
        <p:txBody>
          <a:bodyPr/>
          <a:lstStyle/>
          <a:p>
            <a:r>
              <a:rPr lang="es-ES" sz="2800" i="0" dirty="0"/>
              <a:t>NUESTRO ENFOQUE</a:t>
            </a:r>
            <a:endParaRPr lang="es-ES" sz="2800" i="0" dirty="0">
              <a:solidFill>
                <a:srgbClr val="5C6F7C"/>
              </a:solidFill>
            </a:endParaRPr>
          </a:p>
        </p:txBody>
      </p:sp>
      <p:sp>
        <p:nvSpPr>
          <p:cNvPr id="9" name="8 Rectángulo"/>
          <p:cNvSpPr/>
          <p:nvPr/>
        </p:nvSpPr>
        <p:spPr>
          <a:xfrm>
            <a:off x="177796" y="771088"/>
            <a:ext cx="8269941" cy="461665"/>
          </a:xfrm>
          <a:prstGeom prst="rect">
            <a:avLst/>
          </a:prstGeom>
        </p:spPr>
        <p:txBody>
          <a:bodyPr wrap="square">
            <a:spAutoFit/>
          </a:bodyPr>
          <a:lstStyle/>
          <a:p>
            <a:r>
              <a:rPr lang="es-CL" sz="2400" dirty="0" err="1" smtClean="0">
                <a:solidFill>
                  <a:schemeClr val="tx2"/>
                </a:solidFill>
              </a:rPr>
              <a:t>Roadmap</a:t>
            </a:r>
            <a:r>
              <a:rPr lang="es-CL" sz="2400" dirty="0" smtClean="0">
                <a:solidFill>
                  <a:schemeClr val="tx2"/>
                </a:solidFill>
              </a:rPr>
              <a:t> - Análisis</a:t>
            </a:r>
            <a:endParaRPr lang="es-CL" sz="2400" dirty="0">
              <a:solidFill>
                <a:schemeClr val="tx2"/>
              </a:solidFill>
            </a:endParaRPr>
          </a:p>
        </p:txBody>
      </p:sp>
      <p:sp>
        <p:nvSpPr>
          <p:cNvPr id="14" name="13 Rectángulo"/>
          <p:cNvSpPr/>
          <p:nvPr/>
        </p:nvSpPr>
        <p:spPr>
          <a:xfrm>
            <a:off x="457202" y="1577301"/>
            <a:ext cx="8027892" cy="3693319"/>
          </a:xfrm>
          <a:prstGeom prst="rect">
            <a:avLst/>
          </a:prstGeom>
        </p:spPr>
        <p:txBody>
          <a:bodyPr wrap="square">
            <a:spAutoFit/>
          </a:bodyPr>
          <a:lstStyle/>
          <a:p>
            <a:pPr marL="285750" indent="-285750" algn="just">
              <a:buFont typeface="Wingdings" panose="05000000000000000000" pitchFamily="2" charset="2"/>
              <a:buChar char="ü"/>
            </a:pPr>
            <a:r>
              <a:rPr lang="es-AR" dirty="0" smtClean="0">
                <a:solidFill>
                  <a:schemeClr val="tx2"/>
                </a:solidFill>
              </a:rPr>
              <a:t>Los modelos de investigación operativa desarrollados nos permiten obtener la solución óptima para la operación de cada uno de los servicios alcanzados. Asimismo, se cuenta con la posibilidad de realizar un análisis de sensibilidad de la situación de acuerdo a los desvíos que puedan surgir en las distintas variables.</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AR" dirty="0" smtClean="0">
                <a:solidFill>
                  <a:schemeClr val="tx2"/>
                </a:solidFill>
              </a:rPr>
              <a:t>Existe la posibilidad de que el conjunto de soluciones óptimas de los servicios no aseguren el máximo beneficio para la operación de todo el yacimiento. Es por esto que resulta necesario tener una visión completa e integral para poder entender el comportamiento del Beneficio en función de ciertas variables.</a:t>
            </a:r>
          </a:p>
          <a:p>
            <a:pPr marL="285750" indent="-285750" algn="just">
              <a:buFont typeface="Wingdings" panose="05000000000000000000" pitchFamily="2" charset="2"/>
              <a:buChar char="ü"/>
            </a:pPr>
            <a:endParaRPr lang="es-AR" dirty="0">
              <a:solidFill>
                <a:schemeClr val="tx2"/>
              </a:solidFill>
            </a:endParaRPr>
          </a:p>
          <a:p>
            <a:pPr marL="285750" indent="-285750" algn="just">
              <a:buFont typeface="Wingdings" panose="05000000000000000000" pitchFamily="2" charset="2"/>
              <a:buChar char="ü"/>
            </a:pPr>
            <a:r>
              <a:rPr lang="es-AR" dirty="0" smtClean="0">
                <a:solidFill>
                  <a:schemeClr val="tx2"/>
                </a:solidFill>
              </a:rPr>
              <a:t>Por lo tanto, debemos observar cada servicio de una manera más amplia, para poder considerar las distintas alternativas y utilizarlas como punto de partida en la definición de la </a:t>
            </a:r>
            <a:r>
              <a:rPr lang="es-AR" b="1" dirty="0" smtClean="0">
                <a:solidFill>
                  <a:schemeClr val="tx2"/>
                </a:solidFill>
              </a:rPr>
              <a:t>solución óptima global</a:t>
            </a:r>
            <a:r>
              <a:rPr lang="es-AR" dirty="0" smtClean="0">
                <a:solidFill>
                  <a:schemeClr val="tx2"/>
                </a:solidFill>
              </a:rPr>
              <a:t>.</a:t>
            </a:r>
            <a:endParaRPr lang="es-AR" dirty="0">
              <a:solidFill>
                <a:schemeClr val="tx2"/>
              </a:solidFill>
            </a:endParaRPr>
          </a:p>
        </p:txBody>
      </p:sp>
    </p:spTree>
    <p:extLst>
      <p:ext uri="{BB962C8B-B14F-4D97-AF65-F5344CB8AC3E}">
        <p14:creationId xmlns:p14="http://schemas.microsoft.com/office/powerpoint/2010/main" val="255556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roguide">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75000"/>
          </a:schemeClr>
        </a:solidFill>
        <a:ln w="6350">
          <a:noFill/>
          <a:round/>
          <a:headEnd/>
          <a:tailEnd/>
        </a:ln>
      </a:spPr>
      <a:bodyPr wrap="none" lIns="45720" rIns="45720" anchor="ctr"/>
      <a:lstStyle>
        <a:defPPr marL="101600" indent="-101600" algn="l">
          <a:spcBef>
            <a:spcPct val="30000"/>
          </a:spcBef>
          <a:defRPr sz="1200">
            <a:solidFill>
              <a:srgbClr val="FFFFFF"/>
            </a:solidFill>
            <a:latin typeface="Corbel"/>
            <a:cs typeface="Corbe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a:solidFill>
              <a:schemeClr val="tx2"/>
            </a:solidFill>
          </a:defRPr>
        </a:defPPr>
      </a:lstStyle>
    </a:txDef>
  </a:objectDefaults>
  <a:extraClrSchemeLst/>
</a:theme>
</file>

<file path=ppt/theme/theme3.xml><?xml version="1.0" encoding="utf-8"?>
<a:theme xmlns:a="http://schemas.openxmlformats.org/drawingml/2006/main" name="2_Proguide">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75000"/>
          </a:schemeClr>
        </a:solidFill>
        <a:ln w="6350">
          <a:noFill/>
          <a:round/>
          <a:headEnd/>
          <a:tailEnd/>
        </a:ln>
      </a:spPr>
      <a:bodyPr wrap="none" lIns="45720" rIns="45720" anchor="ctr"/>
      <a:lstStyle>
        <a:defPPr marL="101600" indent="-101600" algn="l">
          <a:spcBef>
            <a:spcPct val="30000"/>
          </a:spcBef>
          <a:defRPr sz="1200">
            <a:solidFill>
              <a:srgbClr val="FFFFFF"/>
            </a:solidFill>
            <a:latin typeface="Corbel"/>
            <a:cs typeface="Corbe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a:solidFill>
              <a:schemeClr val="tx2"/>
            </a:solidFill>
          </a:defRPr>
        </a:defPPr>
      </a:lstStyle>
    </a:txDef>
  </a:objectDefaults>
  <a:extraClrSchemeLst/>
</a:theme>
</file>

<file path=ppt/theme/theme4.xml><?xml version="1.0" encoding="utf-8"?>
<a:theme xmlns:a="http://schemas.openxmlformats.org/drawingml/2006/main" name="1_Proguide">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75000"/>
          </a:schemeClr>
        </a:solidFill>
        <a:ln w="6350">
          <a:noFill/>
          <a:round/>
          <a:headEnd/>
          <a:tailEnd/>
        </a:ln>
      </a:spPr>
      <a:bodyPr wrap="none" lIns="45720" rIns="45720" anchor="ctr"/>
      <a:lstStyle>
        <a:defPPr marL="101600" indent="-101600" algn="l">
          <a:spcBef>
            <a:spcPct val="30000"/>
          </a:spcBef>
          <a:defRPr sz="1200">
            <a:solidFill>
              <a:srgbClr val="FFFFFF"/>
            </a:solidFill>
            <a:latin typeface="Corbel"/>
            <a:cs typeface="Corbe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a:solidFill>
              <a:schemeClr val="tx2"/>
            </a:solidFill>
          </a:defRPr>
        </a:defPPr>
      </a:lstStyle>
    </a:txDef>
  </a:objectDefaults>
  <a:extraClrSchemeLst/>
</a:theme>
</file>

<file path=ppt/theme/theme5.xml><?xml version="1.0" encoding="utf-8"?>
<a:theme xmlns:a="http://schemas.openxmlformats.org/drawingml/2006/main" name="Proguide Caratula">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Proguide Iso">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roguide Separador Azul">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roguide Separador Gris">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epúsculo">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Proguide">
  <a:themeElements>
    <a:clrScheme name="PROGUIDE 1">
      <a:dk1>
        <a:srgbClr val="5C6F7C"/>
      </a:dk1>
      <a:lt1>
        <a:sysClr val="window" lastClr="FFFFFF"/>
      </a:lt1>
      <a:dk2>
        <a:srgbClr val="003767"/>
      </a:dk2>
      <a:lt2>
        <a:srgbClr val="FFFFFF"/>
      </a:lt2>
      <a:accent1>
        <a:srgbClr val="00376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6350">
          <a:noFill/>
          <a:round/>
          <a:headEnd/>
          <a:tailEnd/>
        </a:ln>
      </a:spPr>
      <a:bodyPr wrap="none" lIns="45720" rIns="45720" rtlCol="0" anchor="ctr"/>
      <a:lstStyle>
        <a:defPPr marL="101600" indent="-101600" algn="l">
          <a:spcBef>
            <a:spcPct val="30000"/>
          </a:spcBef>
          <a:defRPr sz="1200" dirty="0" smtClean="0">
            <a:solidFill>
              <a:srgbClr val="FFFFFF"/>
            </a:solidFill>
            <a:latin typeface="Corbel"/>
            <a:cs typeface="Corbe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a:solidFill>
              <a:schemeClr val="tx2"/>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17368</TotalTime>
  <Words>1015</Words>
  <Application>Microsoft Office PowerPoint</Application>
  <PresentationFormat>Presentación en pantalla (4:3)</PresentationFormat>
  <Paragraphs>178</Paragraphs>
  <Slides>19</Slides>
  <Notes>0</Notes>
  <HiddenSlides>1</HiddenSlides>
  <MMClips>0</MMClips>
  <ScaleCrop>false</ScaleCrop>
  <HeadingPairs>
    <vt:vector size="4" baseType="variant">
      <vt:variant>
        <vt:lpstr>Tema</vt:lpstr>
      </vt:variant>
      <vt:variant>
        <vt:i4>9</vt:i4>
      </vt:variant>
      <vt:variant>
        <vt:lpstr>Títulos de diapositiva</vt:lpstr>
      </vt:variant>
      <vt:variant>
        <vt:i4>19</vt:i4>
      </vt:variant>
    </vt:vector>
  </HeadingPairs>
  <TitlesOfParts>
    <vt:vector size="28" baseType="lpstr">
      <vt:lpstr>Custom Design</vt:lpstr>
      <vt:lpstr>Proguide</vt:lpstr>
      <vt:lpstr>2_Proguide</vt:lpstr>
      <vt:lpstr>1_Proguide</vt:lpstr>
      <vt:lpstr>Proguide Caratula</vt:lpstr>
      <vt:lpstr>Proguide Iso</vt:lpstr>
      <vt:lpstr>Proguide Separador Azul</vt:lpstr>
      <vt:lpstr>Proguide Separador Gris</vt:lpstr>
      <vt:lpstr>3_Proguide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proguide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Clara Mendez</dc:creator>
  <cp:lastModifiedBy>Florencia Crocco</cp:lastModifiedBy>
  <cp:revision>1263</cp:revision>
  <cp:lastPrinted>2011-07-22T18:03:27Z</cp:lastPrinted>
  <dcterms:created xsi:type="dcterms:W3CDTF">2011-06-07T19:08:49Z</dcterms:created>
  <dcterms:modified xsi:type="dcterms:W3CDTF">2016-07-18T20:43:27Z</dcterms:modified>
</cp:coreProperties>
</file>