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notesViewPr>
    <p:cSldViewPr snapToGrid="0">
      <p:cViewPr varScale="1">
        <p:scale>
          <a:sx n="55" d="100"/>
          <a:sy n="55" d="100"/>
        </p:scale>
        <p:origin x="2416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CD560-AA4A-4688-90EB-97405AC93298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459D4-D494-4548-9603-713199F6496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873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L’ingénieur stabilité a établi un maillage avec des dimensions ‘propres’ en </a:t>
            </a:r>
            <a:r>
              <a:rPr lang="fr-BE" dirty="0" err="1"/>
              <a:t>Allplan</a:t>
            </a:r>
            <a:r>
              <a:rPr lang="fr-BE" dirty="0"/>
              <a:t> après recevoir la maquette IFC de l’esquisse qui a été fait en Revit. Il a exporté un fichier IFC que l’architecte a importé en Revit.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459D4-D494-4548-9603-713199F64962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335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Et après l’architecte à ajusté ses murs sur la trame.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459D4-D494-4548-9603-713199F64962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685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Et à dessiné la géométrie de la structure en 3D pour qu’elle soit reconnue par revit, en respectant les conventions de la modélisation.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459D4-D494-4548-9603-713199F64962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555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Ainsi, la maquette de la structure peut être séparé et « éteinte » par l’ingénieur stabilité quand il travaille dans ses fichiers par la suite.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459D4-D494-4548-9603-713199F64962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7669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Malgré le fait que les fichier sont géoréférencés, l’IFC provenant de </a:t>
            </a:r>
            <a:r>
              <a:rPr lang="fr-BE" dirty="0" err="1"/>
              <a:t>Allplan</a:t>
            </a:r>
            <a:r>
              <a:rPr lang="fr-BE" dirty="0"/>
              <a:t> ne colle pas en Revit dans le bon endroit.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459D4-D494-4548-9603-713199F64962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125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résoudre ce problème, l’ingénieur stabilité a exporté la trame dans un fichier </a:t>
            </a:r>
            <a:r>
              <a:rPr lang="fr-BE" dirty="0" err="1"/>
              <a:t>dwg</a:t>
            </a:r>
            <a:r>
              <a:rPr lang="fr-BE" dirty="0"/>
              <a:t> avec des repères (le fond plan) pour que l’architecte puisse le placer dans le bon endroit.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459D4-D494-4548-9603-713199F64962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209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Et on a constaté que le géoréférencement produit un petit décalage à peine perceptible de la direction vers le « vrai nord »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459D4-D494-4548-9603-713199F64962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918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solution convenue à été de placer des points et lignes de repère dans les fichiers pour pouvoir vérifier à tout moment que les imports suivants collent </a:t>
            </a:r>
            <a:r>
              <a:rPr lang="fr-BE"/>
              <a:t>au bon endroit.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459D4-D494-4548-9603-713199F64962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72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ECDE-5A6A-ED67-E4E7-98CD6F893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EC24C-2814-7DBD-201E-3F238B7A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1E13-974F-9F79-01E5-FB38622A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D930-D12B-40C9-B218-946FE535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3BF6-F5A6-7322-9B2A-D9333411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093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4D5F-C312-26F6-A097-2F0AA182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0CADF-6A57-C943-3061-D61EC0EF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933-7BD3-F2E4-F9B9-4734BB9A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737D-10F6-3444-0A1F-7547D042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94B1-3CD1-97EF-756F-2ADC8D3A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77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D9BAF-B8EA-9EF3-7391-8416F15FB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CA275-656B-E942-230A-01EEE8321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8A7B-D4CF-D898-C6A8-8DEF0400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7F06-2403-A251-B7E7-941F28D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9134-0ECD-936A-22B6-C2216A38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610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6CE3-0125-A597-A338-4FD88296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75FC-F65F-3F15-5AA1-644F39A4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F80F9-E97D-0832-D303-1C337EE6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6C72-2153-2E54-A01A-00E34702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A291B-AD2A-4711-CE47-0DA228FA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297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EF44-1EAD-EFD3-EEED-92C74567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2AE34-679E-A065-B573-D6A83273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35BE-7AF1-AD28-C656-764E60C8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15F96-8CCD-EEF1-4EFA-FE00D448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2CA7-560B-F60A-41D5-88C9E63A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81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5AE7-6912-D7B1-A10D-CA116344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6BEF-4E96-2F00-954B-F6DD6C7FC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AF20-0F7E-F229-DCA7-29D69402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D79A-636A-4344-52DB-17D9507E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96E08-65C9-066D-87F7-7D40CCF6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D748-994F-C3AE-2FE7-4F72DC4D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29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B43C-99A0-9F32-2A41-40BCD798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A45B-82FB-D463-E9BB-A8CADAC1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F4FD5-AF1B-A0D9-C024-0DC036FE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5B288-9E98-5AB0-1674-7E8EAF6B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78C30-FA98-9F47-B201-110FE80DA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57089-9AFC-908D-726C-2CCD8F6F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957A2-BB79-20DD-60FB-53C8E5D0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899A7-2196-1442-CDB3-BCB3666B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874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22D8-DD7E-447C-2F3B-7ABBAA7A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73BD7-9C42-4D1B-F91F-530D8611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9741-80B6-E803-2BAA-8CCC1E40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E3EE2-B545-9F3A-B0ED-5DFE9692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21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19431-3BC3-C36F-16E6-640C91B0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18328-0210-D068-333C-EFBBF2D9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3F130-C3A8-C4EC-7996-F2833A6C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415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93DC-9FF2-99B1-35C1-F4EE3015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B073-4105-01F7-FBD9-020F4760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CB210-7D53-FC49-3528-F596047A6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78CE8-6A66-90AB-D6A8-D3711690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8CAB-7344-5FC1-A7EA-66E90EBB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461CA-3B0F-79E6-1E60-069BA52A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249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859C-DAB2-3D05-E6B6-25459060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3BF5E-A066-A7A8-EAA4-227DE12AE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AC0F5-30C4-4262-47F9-8B74CF77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4C22-691B-4613-D3C2-F6AB7F27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849C3-0395-98F3-201A-63286539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118A-07DF-EB9C-B975-A703C08E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23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9E483-0C2C-4CB6-42F6-4229ED18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FF7F-4AE7-52B8-2545-D38A4E7A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47C4-9CED-3528-C082-E5984AFE9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12AF-5BE2-4957-BBF3-D933486BB3F1}" type="datetimeFigureOut">
              <a:rPr lang="LID4096" smtClean="0"/>
              <a:t>05/14/2022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ECA3-6E19-7E99-360D-57584E862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7479-A084-9510-17BE-7907C217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29A5-4D13-4F8B-856D-8C5F3514B4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0A58-4993-A7D0-F8F2-4A872821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13" y="0"/>
            <a:ext cx="9144000" cy="826180"/>
          </a:xfrm>
        </p:spPr>
        <p:txBody>
          <a:bodyPr>
            <a:normAutofit/>
          </a:bodyPr>
          <a:lstStyle/>
          <a:p>
            <a:pPr algn="l"/>
            <a:r>
              <a:rPr lang="fr-BE" sz="2400" dirty="0"/>
              <a:t>Interopérabilité </a:t>
            </a:r>
            <a:r>
              <a:rPr lang="fr-BE" sz="2400" dirty="0" err="1"/>
              <a:t>Allplan</a:t>
            </a:r>
            <a:r>
              <a:rPr lang="fr-BE" sz="2400" dirty="0"/>
              <a:t>-Revit</a:t>
            </a:r>
            <a:endParaRPr lang="LID4096" sz="2400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278E75-13B0-0E58-C9A1-C06CFE56D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4" y="1652360"/>
            <a:ext cx="3364663" cy="471706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E97E343-FF7D-3B67-3750-3208112B5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01" y="1652360"/>
            <a:ext cx="7926897" cy="4717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6675B-2F2F-6A4C-9F13-9500D046A392}"/>
              </a:ext>
            </a:extLst>
          </p:cNvPr>
          <p:cNvSpPr txBox="1"/>
          <p:nvPr/>
        </p:nvSpPr>
        <p:spPr>
          <a:xfrm>
            <a:off x="370113" y="826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/>
              <a:t>Import de l’IFC de la structure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4886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0A58-4993-A7D0-F8F2-4A872821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13" y="0"/>
            <a:ext cx="9144000" cy="826180"/>
          </a:xfrm>
        </p:spPr>
        <p:txBody>
          <a:bodyPr>
            <a:normAutofit/>
          </a:bodyPr>
          <a:lstStyle/>
          <a:p>
            <a:pPr algn="l"/>
            <a:r>
              <a:rPr lang="fr-BE" sz="2400" dirty="0"/>
              <a:t>Interopérabilité </a:t>
            </a:r>
            <a:r>
              <a:rPr lang="fr-BE" sz="2400" dirty="0" err="1"/>
              <a:t>Allplan</a:t>
            </a:r>
            <a:r>
              <a:rPr lang="fr-BE" sz="2400" dirty="0"/>
              <a:t>-Revit</a:t>
            </a:r>
            <a:endParaRPr lang="LID4096" sz="2400" dirty="0"/>
          </a:p>
        </p:txBody>
      </p:sp>
      <p:pic>
        <p:nvPicPr>
          <p:cNvPr id="4" name="Picture 3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F54B335A-4D7D-DD8A-BF03-31EB346A2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40" y="1438182"/>
            <a:ext cx="8606520" cy="5086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16CDB-7E97-8A5A-79DF-C8223844E576}"/>
              </a:ext>
            </a:extLst>
          </p:cNvPr>
          <p:cNvSpPr txBox="1"/>
          <p:nvPr/>
        </p:nvSpPr>
        <p:spPr>
          <a:xfrm>
            <a:off x="370113" y="826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Recalibrage sur le maillage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103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0A58-4993-A7D0-F8F2-4A872821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13" y="0"/>
            <a:ext cx="9144000" cy="826180"/>
          </a:xfrm>
        </p:spPr>
        <p:txBody>
          <a:bodyPr>
            <a:normAutofit/>
          </a:bodyPr>
          <a:lstStyle/>
          <a:p>
            <a:pPr algn="l"/>
            <a:r>
              <a:rPr lang="fr-BE" sz="2400" dirty="0"/>
              <a:t>Interopérabilité </a:t>
            </a:r>
            <a:r>
              <a:rPr lang="fr-BE" sz="2400" dirty="0" err="1"/>
              <a:t>Allplan</a:t>
            </a:r>
            <a:r>
              <a:rPr lang="fr-BE" sz="2400" dirty="0"/>
              <a:t>-Revit</a:t>
            </a:r>
            <a:endParaRPr lang="LID4096" sz="2400" dirty="0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1BE5D6F9-7CF3-5716-9CF2-7483A513E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37" y="898966"/>
            <a:ext cx="8969828" cy="5639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829F74-C3A8-295A-91DC-66FDA88E11EB}"/>
              </a:ext>
            </a:extLst>
          </p:cNvPr>
          <p:cNvSpPr txBox="1"/>
          <p:nvPr/>
        </p:nvSpPr>
        <p:spPr>
          <a:xfrm>
            <a:off x="370113" y="826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/>
              <a:t>3D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634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0A58-4993-A7D0-F8F2-4A872821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13" y="0"/>
            <a:ext cx="9144000" cy="826180"/>
          </a:xfrm>
        </p:spPr>
        <p:txBody>
          <a:bodyPr>
            <a:normAutofit/>
          </a:bodyPr>
          <a:lstStyle/>
          <a:p>
            <a:pPr algn="l"/>
            <a:r>
              <a:rPr lang="fr-BE" sz="2400" dirty="0"/>
              <a:t>Interopérabilité </a:t>
            </a:r>
            <a:r>
              <a:rPr lang="fr-BE" sz="2400" dirty="0" err="1"/>
              <a:t>Allplan</a:t>
            </a:r>
            <a:r>
              <a:rPr lang="fr-BE" sz="2400" dirty="0"/>
              <a:t>-Revit</a:t>
            </a:r>
            <a:endParaRPr lang="LID4096" sz="2400" dirty="0"/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47FBC0B5-D19C-ECE3-EF3A-C64CC51CC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606"/>
            <a:ext cx="12192000" cy="5079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46E3EA-46A8-D74D-45E9-745372EEA2B6}"/>
              </a:ext>
            </a:extLst>
          </p:cNvPr>
          <p:cNvSpPr txBox="1"/>
          <p:nvPr/>
        </p:nvSpPr>
        <p:spPr>
          <a:xfrm>
            <a:off x="370113" y="826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/>
              <a:t>Géométrie de la structure dans la maquette d’architecture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073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0A58-4993-A7D0-F8F2-4A872821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13" y="0"/>
            <a:ext cx="9144000" cy="826180"/>
          </a:xfrm>
        </p:spPr>
        <p:txBody>
          <a:bodyPr>
            <a:normAutofit/>
          </a:bodyPr>
          <a:lstStyle/>
          <a:p>
            <a:pPr algn="l"/>
            <a:r>
              <a:rPr lang="fr-BE" sz="2400" dirty="0"/>
              <a:t>Difficultés géoréférencement</a:t>
            </a:r>
            <a:endParaRPr lang="LID4096" sz="2400" dirty="0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0B1B7991-F9B4-83C1-E4EB-2B42F5027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1" y="1195512"/>
            <a:ext cx="10393638" cy="5357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FD3FF5-B012-4EC0-3639-0C3D7376CCC7}"/>
              </a:ext>
            </a:extLst>
          </p:cNvPr>
          <p:cNvSpPr txBox="1"/>
          <p:nvPr/>
        </p:nvSpPr>
        <p:spPr>
          <a:xfrm>
            <a:off x="370113" y="826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/>
              <a:t>Discrépance entre </a:t>
            </a:r>
            <a:r>
              <a:rPr lang="fr-BE" sz="1800" dirty="0" err="1"/>
              <a:t>Allplan</a:t>
            </a:r>
            <a:r>
              <a:rPr lang="fr-BE" sz="1800" dirty="0"/>
              <a:t> et Revit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1818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0A58-4993-A7D0-F8F2-4A872821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13" y="0"/>
            <a:ext cx="9144000" cy="826180"/>
          </a:xfrm>
        </p:spPr>
        <p:txBody>
          <a:bodyPr>
            <a:normAutofit/>
          </a:bodyPr>
          <a:lstStyle/>
          <a:p>
            <a:pPr algn="l"/>
            <a:r>
              <a:rPr lang="fr-BE" sz="2400" dirty="0"/>
              <a:t>Difficultés géoréférencement</a:t>
            </a:r>
            <a:endParaRPr lang="LID4096" sz="2400" dirty="0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F99DAB9-2C98-73DC-17F7-60989521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9" y="1276960"/>
            <a:ext cx="10000642" cy="5373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B8C3F-4D46-E6CA-FB05-D97CE5AC88C1}"/>
              </a:ext>
            </a:extLst>
          </p:cNvPr>
          <p:cNvSpPr txBox="1"/>
          <p:nvPr/>
        </p:nvSpPr>
        <p:spPr>
          <a:xfrm>
            <a:off x="370113" y="826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/>
              <a:t>Fichier DWG avec points de repère et maillage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4064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0A58-4993-A7D0-F8F2-4A872821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13" y="0"/>
            <a:ext cx="9144000" cy="826180"/>
          </a:xfrm>
        </p:spPr>
        <p:txBody>
          <a:bodyPr>
            <a:normAutofit/>
          </a:bodyPr>
          <a:lstStyle/>
          <a:p>
            <a:pPr algn="l"/>
            <a:r>
              <a:rPr lang="fr-BE" sz="2400" dirty="0"/>
              <a:t>Difficultés géoréférencement</a:t>
            </a:r>
            <a:endParaRPr lang="LID4096" sz="2400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1418ECC-C6E5-697F-BB01-1F43335AD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1" y="1195512"/>
            <a:ext cx="10228449" cy="5385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FDD9D-022A-95C0-FEA4-48B9FA156037}"/>
              </a:ext>
            </a:extLst>
          </p:cNvPr>
          <p:cNvSpPr txBox="1"/>
          <p:nvPr/>
        </p:nvSpPr>
        <p:spPr>
          <a:xfrm>
            <a:off x="370113" y="826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/>
              <a:t>Géoréférencement en Revit – direction</a:t>
            </a:r>
            <a:r>
              <a:rPr lang="fr-BE" dirty="0"/>
              <a:t> Nord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976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0A58-4993-A7D0-F8F2-4A872821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13" y="0"/>
            <a:ext cx="9144000" cy="826180"/>
          </a:xfrm>
        </p:spPr>
        <p:txBody>
          <a:bodyPr>
            <a:normAutofit/>
          </a:bodyPr>
          <a:lstStyle/>
          <a:p>
            <a:pPr algn="l"/>
            <a:r>
              <a:rPr lang="fr-BE" sz="2400" dirty="0"/>
              <a:t>Difficultés géoréférencement</a:t>
            </a:r>
            <a:endParaRPr lang="LID4096" sz="2400" dirty="0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39F8DB-0884-1904-4EAC-B718E2CE8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18" y="413089"/>
            <a:ext cx="6555525" cy="5981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94D781-71D9-CAE7-B623-FD4BB621CE0F}"/>
              </a:ext>
            </a:extLst>
          </p:cNvPr>
          <p:cNvSpPr txBox="1"/>
          <p:nvPr/>
        </p:nvSpPr>
        <p:spPr>
          <a:xfrm>
            <a:off x="370113" y="826180"/>
            <a:ext cx="3642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/>
              <a:t>Solution : </a:t>
            </a:r>
            <a:r>
              <a:rPr lang="fr-BE" sz="1800" dirty="0" err="1"/>
              <a:t>dwg</a:t>
            </a:r>
            <a:r>
              <a:rPr lang="fr-BE" sz="1800" dirty="0"/>
              <a:t> avec point (0,0,0), p</a:t>
            </a:r>
            <a:r>
              <a:rPr lang="fr-BE" dirty="0"/>
              <a:t>oint direction Nord et angle de la limite du site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072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295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Interopérabilité Allplan-Revit</vt:lpstr>
      <vt:lpstr>Interopérabilité Allplan-Revit</vt:lpstr>
      <vt:lpstr>Interopérabilité Allplan-Revit</vt:lpstr>
      <vt:lpstr>Interopérabilité Allplan-Revit</vt:lpstr>
      <vt:lpstr>Difficultés géoréférencement</vt:lpstr>
      <vt:lpstr>Difficultés géoréférencement</vt:lpstr>
      <vt:lpstr>Difficultés géoréférencement</vt:lpstr>
      <vt:lpstr>Difficultés géoréférencement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Interopérabilité Allplan-Revit</dc:title>
  <dc:creator>Carla De Sabata</dc:creator>
  <cp:lastModifiedBy>Carla De Sabata</cp:lastModifiedBy>
  <cp:revision>5</cp:revision>
  <dcterms:created xsi:type="dcterms:W3CDTF">2022-05-13T19:39:42Z</dcterms:created>
  <dcterms:modified xsi:type="dcterms:W3CDTF">2022-05-14T18:32:45Z</dcterms:modified>
</cp:coreProperties>
</file>