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1" r:id="rId1"/>
  </p:sldMasterIdLst>
  <p:sldIdLst>
    <p:sldId id="256" r:id="rId2"/>
    <p:sldId id="258" r:id="rId3"/>
    <p:sldId id="260" r:id="rId4"/>
    <p:sldId id="257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ne Nielsen" userId="e10cb70fadcd200a" providerId="LiveId" clId="{B39B8A4E-218C-4E8A-B2C7-50D15F519C9F}"/>
    <pc:docChg chg="undo custSel addSld delSld modSld sldOrd">
      <pc:chgData name="Rune Nielsen" userId="e10cb70fadcd200a" providerId="LiveId" clId="{B39B8A4E-218C-4E8A-B2C7-50D15F519C9F}" dt="2018-03-07T13:38:24.626" v="2530" actId="20577"/>
      <pc:docMkLst>
        <pc:docMk/>
      </pc:docMkLst>
      <pc:sldChg chg="delSp modSp">
        <pc:chgData name="Rune Nielsen" userId="e10cb70fadcd200a" providerId="LiveId" clId="{B39B8A4E-218C-4E8A-B2C7-50D15F519C9F}" dt="2018-03-06T21:03:29.637" v="794" actId="478"/>
        <pc:sldMkLst>
          <pc:docMk/>
          <pc:sldMk cId="1299120850" sldId="256"/>
        </pc:sldMkLst>
        <pc:spChg chg="mod">
          <ac:chgData name="Rune Nielsen" userId="e10cb70fadcd200a" providerId="LiveId" clId="{B39B8A4E-218C-4E8A-B2C7-50D15F519C9F}" dt="2018-03-06T21:03:17.192" v="792" actId="20577"/>
          <ac:spMkLst>
            <pc:docMk/>
            <pc:sldMk cId="1299120850" sldId="256"/>
            <ac:spMk id="2" creationId="{1E99ECC7-2013-4B61-9543-712597C0B388}"/>
          </ac:spMkLst>
        </pc:spChg>
        <pc:spChg chg="del mod">
          <ac:chgData name="Rune Nielsen" userId="e10cb70fadcd200a" providerId="LiveId" clId="{B39B8A4E-218C-4E8A-B2C7-50D15F519C9F}" dt="2018-03-06T21:03:29.637" v="794" actId="478"/>
          <ac:spMkLst>
            <pc:docMk/>
            <pc:sldMk cId="1299120850" sldId="256"/>
            <ac:spMk id="3" creationId="{BE14AA8B-6BD5-4805-A9AD-2EDA89966562}"/>
          </ac:spMkLst>
        </pc:spChg>
      </pc:sldChg>
      <pc:sldChg chg="addSp delSp modSp ord">
        <pc:chgData name="Rune Nielsen" userId="e10cb70fadcd200a" providerId="LiveId" clId="{B39B8A4E-218C-4E8A-B2C7-50D15F519C9F}" dt="2018-03-06T21:32:21.536" v="1399" actId="1076"/>
        <pc:sldMkLst>
          <pc:docMk/>
          <pc:sldMk cId="2940467706" sldId="257"/>
        </pc:sldMkLst>
        <pc:spChg chg="mod">
          <ac:chgData name="Rune Nielsen" userId="e10cb70fadcd200a" providerId="LiveId" clId="{B39B8A4E-218C-4E8A-B2C7-50D15F519C9F}" dt="2018-03-04T21:36:28.489" v="24" actId="20577"/>
          <ac:spMkLst>
            <pc:docMk/>
            <pc:sldMk cId="2940467706" sldId="257"/>
            <ac:spMk id="2" creationId="{1FCCB629-268F-4EBB-82FA-9E93448ADD2C}"/>
          </ac:spMkLst>
        </pc:spChg>
        <pc:spChg chg="mod">
          <ac:chgData name="Rune Nielsen" userId="e10cb70fadcd200a" providerId="LiveId" clId="{B39B8A4E-218C-4E8A-B2C7-50D15F519C9F}" dt="2018-03-06T21:09:21.182" v="906" actId="20577"/>
          <ac:spMkLst>
            <pc:docMk/>
            <pc:sldMk cId="2940467706" sldId="257"/>
            <ac:spMk id="3" creationId="{95CACEF0-67EA-49C3-A08B-01ACB646D101}"/>
          </ac:spMkLst>
        </pc:spChg>
        <pc:picChg chg="add del mod">
          <ac:chgData name="Rune Nielsen" userId="e10cb70fadcd200a" providerId="LiveId" clId="{B39B8A4E-218C-4E8A-B2C7-50D15F519C9F}" dt="2018-03-04T21:56:56.246" v="716" actId="20577"/>
          <ac:picMkLst>
            <pc:docMk/>
            <pc:sldMk cId="2940467706" sldId="257"/>
            <ac:picMk id="4" creationId="{0D342F6F-9991-46CE-A205-66BBBF45B82B}"/>
          </ac:picMkLst>
        </pc:picChg>
      </pc:sldChg>
      <pc:sldChg chg="addSp delSp modSp">
        <pc:chgData name="Rune Nielsen" userId="e10cb70fadcd200a" providerId="LiveId" clId="{B39B8A4E-218C-4E8A-B2C7-50D15F519C9F}" dt="2018-03-06T21:19:45.101" v="1044" actId="5793"/>
        <pc:sldMkLst>
          <pc:docMk/>
          <pc:sldMk cId="2504006463" sldId="258"/>
        </pc:sldMkLst>
        <pc:spChg chg="del mod">
          <ac:chgData name="Rune Nielsen" userId="e10cb70fadcd200a" providerId="LiveId" clId="{B39B8A4E-218C-4E8A-B2C7-50D15F519C9F}" dt="2018-03-06T21:04:11.451" v="801" actId="5793"/>
          <ac:spMkLst>
            <pc:docMk/>
            <pc:sldMk cId="2504006463" sldId="258"/>
            <ac:spMk id="2" creationId="{46913694-8C67-41E5-8EF3-9BBA94392E45}"/>
          </ac:spMkLst>
        </pc:spChg>
        <pc:spChg chg="mod">
          <ac:chgData name="Rune Nielsen" userId="e10cb70fadcd200a" providerId="LiveId" clId="{B39B8A4E-218C-4E8A-B2C7-50D15F519C9F}" dt="2018-03-06T21:19:45.101" v="1044" actId="5793"/>
          <ac:spMkLst>
            <pc:docMk/>
            <pc:sldMk cId="2504006463" sldId="258"/>
            <ac:spMk id="3" creationId="{348E4D71-CF9E-4E70-80FA-62049E377C82}"/>
          </ac:spMkLst>
        </pc:spChg>
        <pc:spChg chg="add del mod">
          <ac:chgData name="Rune Nielsen" userId="e10cb70fadcd200a" providerId="LiveId" clId="{B39B8A4E-218C-4E8A-B2C7-50D15F519C9F}" dt="2018-03-06T21:05:40.851" v="811" actId="5793"/>
          <ac:spMkLst>
            <pc:docMk/>
            <pc:sldMk cId="2504006463" sldId="258"/>
            <ac:spMk id="4" creationId="{C4A08FC6-DC5B-4B9A-A3AA-3722030DF517}"/>
          </ac:spMkLst>
        </pc:spChg>
        <pc:spChg chg="add mod">
          <ac:chgData name="Rune Nielsen" userId="e10cb70fadcd200a" providerId="LiveId" clId="{B39B8A4E-218C-4E8A-B2C7-50D15F519C9F}" dt="2018-03-06T21:05:44.180" v="819" actId="20577"/>
          <ac:spMkLst>
            <pc:docMk/>
            <pc:sldMk cId="2504006463" sldId="258"/>
            <ac:spMk id="5" creationId="{A3ED48B2-4621-411E-A61E-396D02FF0E81}"/>
          </ac:spMkLst>
        </pc:spChg>
      </pc:sldChg>
      <pc:sldChg chg="addSp delSp modSp add">
        <pc:chgData name="Rune Nielsen" userId="e10cb70fadcd200a" providerId="LiveId" clId="{B39B8A4E-218C-4E8A-B2C7-50D15F519C9F}" dt="2018-03-06T21:08:06.299" v="840" actId="20577"/>
        <pc:sldMkLst>
          <pc:docMk/>
          <pc:sldMk cId="2005337033" sldId="259"/>
        </pc:sldMkLst>
        <pc:spChg chg="mod">
          <ac:chgData name="Rune Nielsen" userId="e10cb70fadcd200a" providerId="LiveId" clId="{B39B8A4E-218C-4E8A-B2C7-50D15F519C9F}" dt="2018-03-06T21:08:06.299" v="840" actId="20577"/>
          <ac:spMkLst>
            <pc:docMk/>
            <pc:sldMk cId="2005337033" sldId="259"/>
            <ac:spMk id="2" creationId="{6CD4B0D6-3378-4EFA-996B-685AC93B86A1}"/>
          </ac:spMkLst>
        </pc:spChg>
        <pc:spChg chg="del">
          <ac:chgData name="Rune Nielsen" userId="e10cb70fadcd200a" providerId="LiveId" clId="{B39B8A4E-218C-4E8A-B2C7-50D15F519C9F}" dt="2018-03-04T21:56:52.060" v="715" actId="478"/>
          <ac:spMkLst>
            <pc:docMk/>
            <pc:sldMk cId="2005337033" sldId="259"/>
            <ac:spMk id="3" creationId="{D4AE4F61-F947-4767-9E13-1B42598E65F9}"/>
          </ac:spMkLst>
        </pc:spChg>
        <pc:picChg chg="add del mod">
          <ac:chgData name="Rune Nielsen" userId="e10cb70fadcd200a" providerId="LiveId" clId="{B39B8A4E-218C-4E8A-B2C7-50D15F519C9F}" dt="2018-03-04T22:07:09.440" v="726" actId="478"/>
          <ac:picMkLst>
            <pc:docMk/>
            <pc:sldMk cId="2005337033" sldId="259"/>
            <ac:picMk id="4" creationId="{8EC4A83B-239A-4D51-B6E4-3E382B2C9332}"/>
          </ac:picMkLst>
        </pc:picChg>
        <pc:picChg chg="add mod">
          <ac:chgData name="Rune Nielsen" userId="e10cb70fadcd200a" providerId="LiveId" clId="{B39B8A4E-218C-4E8A-B2C7-50D15F519C9F}" dt="2018-03-06T21:07:00.950" v="820" actId="1076"/>
          <ac:picMkLst>
            <pc:docMk/>
            <pc:sldMk cId="2005337033" sldId="259"/>
            <ac:picMk id="5" creationId="{D113B785-6E2A-412A-A10C-EEE4F4EA2A2F}"/>
          </ac:picMkLst>
        </pc:picChg>
        <pc:picChg chg="add del mod">
          <ac:chgData name="Rune Nielsen" userId="e10cb70fadcd200a" providerId="LiveId" clId="{B39B8A4E-218C-4E8A-B2C7-50D15F519C9F}" dt="2018-03-04T22:09:50.570" v="732" actId="478"/>
          <ac:picMkLst>
            <pc:docMk/>
            <pc:sldMk cId="2005337033" sldId="259"/>
            <ac:picMk id="2050" creationId="{8805C824-5C9A-4914-B4CD-E2A04D912596}"/>
          </ac:picMkLst>
        </pc:picChg>
      </pc:sldChg>
      <pc:sldChg chg="addSp delSp modSp add">
        <pc:chgData name="Rune Nielsen" userId="e10cb70fadcd200a" providerId="LiveId" clId="{B39B8A4E-218C-4E8A-B2C7-50D15F519C9F}" dt="2018-03-06T21:33:23.529" v="1453" actId="20577"/>
        <pc:sldMkLst>
          <pc:docMk/>
          <pc:sldMk cId="1359557711" sldId="260"/>
        </pc:sldMkLst>
        <pc:spChg chg="mod">
          <ac:chgData name="Rune Nielsen" userId="e10cb70fadcd200a" providerId="LiveId" clId="{B39B8A4E-218C-4E8A-B2C7-50D15F519C9F}" dt="2018-03-06T21:32:47.884" v="1413" actId="20577"/>
          <ac:spMkLst>
            <pc:docMk/>
            <pc:sldMk cId="1359557711" sldId="260"/>
            <ac:spMk id="2" creationId="{D241A80E-B35F-4D0D-8B24-FF203FB0DCE7}"/>
          </ac:spMkLst>
        </pc:spChg>
        <pc:spChg chg="add del mod">
          <ac:chgData name="Rune Nielsen" userId="e10cb70fadcd200a" providerId="LiveId" clId="{B39B8A4E-218C-4E8A-B2C7-50D15F519C9F}" dt="2018-03-06T21:33:23.529" v="1453" actId="20577"/>
          <ac:spMkLst>
            <pc:docMk/>
            <pc:sldMk cId="1359557711" sldId="260"/>
            <ac:spMk id="3" creationId="{79BA56AE-C67D-408E-898D-45BB05104C53}"/>
          </ac:spMkLst>
        </pc:spChg>
        <pc:picChg chg="add del mod">
          <ac:chgData name="Rune Nielsen" userId="e10cb70fadcd200a" providerId="LiveId" clId="{B39B8A4E-218C-4E8A-B2C7-50D15F519C9F}" dt="2018-03-06T21:24:08.555" v="1062" actId="20577"/>
          <ac:picMkLst>
            <pc:docMk/>
            <pc:sldMk cId="1359557711" sldId="260"/>
            <ac:picMk id="1026" creationId="{B1128B2A-443B-4C6B-91BB-6FD271D8BDA3}"/>
          </ac:picMkLst>
        </pc:picChg>
        <pc:picChg chg="add mod">
          <ac:chgData name="Rune Nielsen" userId="e10cb70fadcd200a" providerId="LiveId" clId="{B39B8A4E-218C-4E8A-B2C7-50D15F519C9F}" dt="2018-03-06T21:24:42.667" v="1140" actId="1076"/>
          <ac:picMkLst>
            <pc:docMk/>
            <pc:sldMk cId="1359557711" sldId="260"/>
            <ac:picMk id="1028" creationId="{5F7E3644-B225-4922-B5D9-682988CC3DE8}"/>
          </ac:picMkLst>
        </pc:picChg>
        <pc:picChg chg="add del mod">
          <ac:chgData name="Rune Nielsen" userId="e10cb70fadcd200a" providerId="LiveId" clId="{B39B8A4E-218C-4E8A-B2C7-50D15F519C9F}" dt="2018-03-06T21:28:44.656" v="1288" actId="20577"/>
          <ac:picMkLst>
            <pc:docMk/>
            <pc:sldMk cId="1359557711" sldId="260"/>
            <ac:picMk id="1030" creationId="{A8990D69-DC57-4639-AEBF-38CA3902A0A8}"/>
          </ac:picMkLst>
        </pc:picChg>
      </pc:sldChg>
      <pc:sldChg chg="addSp delSp modSp add del ord">
        <pc:chgData name="Rune Nielsen" userId="e10cb70fadcd200a" providerId="LiveId" clId="{B39B8A4E-218C-4E8A-B2C7-50D15F519C9F}" dt="2018-03-06T20:49:58.392" v="769" actId="2696"/>
        <pc:sldMkLst>
          <pc:docMk/>
          <pc:sldMk cId="2933210702" sldId="260"/>
        </pc:sldMkLst>
        <pc:spChg chg="del">
          <ac:chgData name="Rune Nielsen" userId="e10cb70fadcd200a" providerId="LiveId" clId="{B39B8A4E-218C-4E8A-B2C7-50D15F519C9F}" dt="2018-03-04T22:01:02.225" v="724" actId="478"/>
          <ac:spMkLst>
            <pc:docMk/>
            <pc:sldMk cId="2933210702" sldId="260"/>
            <ac:spMk id="2" creationId="{DE70003C-74EC-42F9-B918-76B256D2DD36}"/>
          </ac:spMkLst>
        </pc:spChg>
        <pc:spChg chg="del">
          <ac:chgData name="Rune Nielsen" userId="e10cb70fadcd200a" providerId="LiveId" clId="{B39B8A4E-218C-4E8A-B2C7-50D15F519C9F}" dt="2018-03-04T22:00:53.984" v="721" actId="478"/>
          <ac:spMkLst>
            <pc:docMk/>
            <pc:sldMk cId="2933210702" sldId="260"/>
            <ac:spMk id="3" creationId="{4C75A55E-A916-4253-9609-DE237E7C3D62}"/>
          </ac:spMkLst>
        </pc:spChg>
        <pc:picChg chg="add del mod">
          <ac:chgData name="Rune Nielsen" userId="e10cb70fadcd200a" providerId="LiveId" clId="{B39B8A4E-218C-4E8A-B2C7-50D15F519C9F}" dt="2018-03-06T20:49:53.964" v="768" actId="478"/>
          <ac:picMkLst>
            <pc:docMk/>
            <pc:sldMk cId="2933210702" sldId="260"/>
            <ac:picMk id="1026" creationId="{837FB7A7-8082-4EBC-87A6-7914C68D8C97}"/>
          </ac:picMkLst>
        </pc:picChg>
      </pc:sldChg>
      <pc:sldChg chg="addSp delSp modSp add ord">
        <pc:chgData name="Rune Nielsen" userId="e10cb70fadcd200a" providerId="LiveId" clId="{B39B8A4E-218C-4E8A-B2C7-50D15F519C9F}" dt="2018-03-06T21:49:52.204" v="1455" actId="1076"/>
        <pc:sldMkLst>
          <pc:docMk/>
          <pc:sldMk cId="3286590587" sldId="261"/>
        </pc:sldMkLst>
        <pc:spChg chg="mod">
          <ac:chgData name="Rune Nielsen" userId="e10cb70fadcd200a" providerId="LiveId" clId="{B39B8A4E-218C-4E8A-B2C7-50D15F519C9F}" dt="2018-03-06T21:30:46.126" v="1367" actId="1076"/>
          <ac:spMkLst>
            <pc:docMk/>
            <pc:sldMk cId="3286590587" sldId="261"/>
            <ac:spMk id="2" creationId="{5DF4F843-B763-495A-AE28-1AFD003BD035}"/>
          </ac:spMkLst>
        </pc:spChg>
        <pc:spChg chg="del">
          <ac:chgData name="Rune Nielsen" userId="e10cb70fadcd200a" providerId="LiveId" clId="{B39B8A4E-218C-4E8A-B2C7-50D15F519C9F}" dt="2018-03-06T21:29:01.170" v="1301" actId="478"/>
          <ac:spMkLst>
            <pc:docMk/>
            <pc:sldMk cId="3286590587" sldId="261"/>
            <ac:spMk id="3" creationId="{64C08C2D-DF0B-42D8-9979-EB960888173A}"/>
          </ac:spMkLst>
        </pc:spChg>
        <pc:picChg chg="add mod">
          <ac:chgData name="Rune Nielsen" userId="e10cb70fadcd200a" providerId="LiveId" clId="{B39B8A4E-218C-4E8A-B2C7-50D15F519C9F}" dt="2018-03-06T21:29:09.276" v="1305" actId="1076"/>
          <ac:picMkLst>
            <pc:docMk/>
            <pc:sldMk cId="3286590587" sldId="261"/>
            <ac:picMk id="4" creationId="{24E5015B-8E3B-48BB-9607-0E729FF4D1E9}"/>
          </ac:picMkLst>
        </pc:picChg>
      </pc:sldChg>
      <pc:sldChg chg="addSp delSp modSp add ord">
        <pc:chgData name="Rune Nielsen" userId="e10cb70fadcd200a" providerId="LiveId" clId="{B39B8A4E-218C-4E8A-B2C7-50D15F519C9F}" dt="2018-03-06T22:00:35.571" v="1551" actId="1076"/>
        <pc:sldMkLst>
          <pc:docMk/>
          <pc:sldMk cId="1178739850" sldId="262"/>
        </pc:sldMkLst>
        <pc:spChg chg="mod">
          <ac:chgData name="Rune Nielsen" userId="e10cb70fadcd200a" providerId="LiveId" clId="{B39B8A4E-218C-4E8A-B2C7-50D15F519C9F}" dt="2018-03-06T21:51:47.041" v="1533" actId="20577"/>
          <ac:spMkLst>
            <pc:docMk/>
            <pc:sldMk cId="1178739850" sldId="262"/>
            <ac:spMk id="2" creationId="{A4DA5F5E-0749-4534-8FCF-A8FFC6224E92}"/>
          </ac:spMkLst>
        </pc:spChg>
        <pc:spChg chg="del">
          <ac:chgData name="Rune Nielsen" userId="e10cb70fadcd200a" providerId="LiveId" clId="{B39B8A4E-218C-4E8A-B2C7-50D15F519C9F}" dt="2018-03-06T21:56:32.785" v="1534" actId="478"/>
          <ac:spMkLst>
            <pc:docMk/>
            <pc:sldMk cId="1178739850" sldId="262"/>
            <ac:spMk id="3" creationId="{39C0E577-5762-4EEC-8CEA-070F0EC15379}"/>
          </ac:spMkLst>
        </pc:spChg>
        <pc:picChg chg="add mod">
          <ac:chgData name="Rune Nielsen" userId="e10cb70fadcd200a" providerId="LiveId" clId="{B39B8A4E-218C-4E8A-B2C7-50D15F519C9F}" dt="2018-03-06T21:59:57.398" v="1547" actId="1076"/>
          <ac:picMkLst>
            <pc:docMk/>
            <pc:sldMk cId="1178739850" sldId="262"/>
            <ac:picMk id="4" creationId="{D5B83363-0600-4EE7-A675-848E1B55F7A2}"/>
          </ac:picMkLst>
        </pc:picChg>
        <pc:picChg chg="add mod">
          <ac:chgData name="Rune Nielsen" userId="e10cb70fadcd200a" providerId="LiveId" clId="{B39B8A4E-218C-4E8A-B2C7-50D15F519C9F}" dt="2018-03-06T22:00:35.571" v="1551" actId="1076"/>
          <ac:picMkLst>
            <pc:docMk/>
            <pc:sldMk cId="1178739850" sldId="262"/>
            <ac:picMk id="2050" creationId="{8171F817-87EF-4842-8B17-ED55BB26FE95}"/>
          </ac:picMkLst>
        </pc:picChg>
      </pc:sldChg>
      <pc:sldChg chg="addSp delSp modSp add ord">
        <pc:chgData name="Rune Nielsen" userId="e10cb70fadcd200a" providerId="LiveId" clId="{B39B8A4E-218C-4E8A-B2C7-50D15F519C9F}" dt="2018-03-06T22:06:58.932" v="1559" actId="1076"/>
        <pc:sldMkLst>
          <pc:docMk/>
          <pc:sldMk cId="2997202311" sldId="263"/>
        </pc:sldMkLst>
        <pc:spChg chg="mod">
          <ac:chgData name="Rune Nielsen" userId="e10cb70fadcd200a" providerId="LiveId" clId="{B39B8A4E-218C-4E8A-B2C7-50D15F519C9F}" dt="2018-03-06T21:57:32.619" v="1543" actId="20577"/>
          <ac:spMkLst>
            <pc:docMk/>
            <pc:sldMk cId="2997202311" sldId="263"/>
            <ac:spMk id="2" creationId="{ECD11AA6-2C01-424B-BDA1-61AC91E23338}"/>
          </ac:spMkLst>
        </pc:spChg>
        <pc:spChg chg="del">
          <ac:chgData name="Rune Nielsen" userId="e10cb70fadcd200a" providerId="LiveId" clId="{B39B8A4E-218C-4E8A-B2C7-50D15F519C9F}" dt="2018-03-06T21:57:37.498" v="1544" actId="478"/>
          <ac:spMkLst>
            <pc:docMk/>
            <pc:sldMk cId="2997202311" sldId="263"/>
            <ac:spMk id="3" creationId="{BEAE1008-5AB7-4A15-8A69-5FDE22A92A2C}"/>
          </ac:spMkLst>
        </pc:spChg>
        <pc:picChg chg="add mod">
          <ac:chgData name="Rune Nielsen" userId="e10cb70fadcd200a" providerId="LiveId" clId="{B39B8A4E-218C-4E8A-B2C7-50D15F519C9F}" dt="2018-03-06T22:06:58.932" v="1559" actId="1076"/>
          <ac:picMkLst>
            <pc:docMk/>
            <pc:sldMk cId="2997202311" sldId="263"/>
            <ac:picMk id="4" creationId="{5EA9E407-C630-4C29-A413-91F001C51790}"/>
          </ac:picMkLst>
        </pc:picChg>
        <pc:picChg chg="add mod">
          <ac:chgData name="Rune Nielsen" userId="e10cb70fadcd200a" providerId="LiveId" clId="{B39B8A4E-218C-4E8A-B2C7-50D15F519C9F}" dt="2018-03-06T22:01:36.798" v="1554" actId="14100"/>
          <ac:picMkLst>
            <pc:docMk/>
            <pc:sldMk cId="2997202311" sldId="263"/>
            <ac:picMk id="4098" creationId="{32C934D6-E753-4924-AA9C-ADAF00E481F0}"/>
          </ac:picMkLst>
        </pc:picChg>
      </pc:sldChg>
      <pc:sldChg chg="addSp delSp modSp add">
        <pc:chgData name="Rune Nielsen" userId="e10cb70fadcd200a" providerId="LiveId" clId="{B39B8A4E-218C-4E8A-B2C7-50D15F519C9F}" dt="2018-03-06T22:14:11.677" v="1589" actId="1076"/>
        <pc:sldMkLst>
          <pc:docMk/>
          <pc:sldMk cId="1241603123" sldId="264"/>
        </pc:sldMkLst>
        <pc:spChg chg="mod">
          <ac:chgData name="Rune Nielsen" userId="e10cb70fadcd200a" providerId="LiveId" clId="{B39B8A4E-218C-4E8A-B2C7-50D15F519C9F}" dt="2018-03-06T22:08:11.886" v="1568" actId="20577"/>
          <ac:spMkLst>
            <pc:docMk/>
            <pc:sldMk cId="1241603123" sldId="264"/>
            <ac:spMk id="2" creationId="{E6538BB1-29F1-4201-87B4-9EA0F249AB70}"/>
          </ac:spMkLst>
        </pc:spChg>
        <pc:spChg chg="del">
          <ac:chgData name="Rune Nielsen" userId="e10cb70fadcd200a" providerId="LiveId" clId="{B39B8A4E-218C-4E8A-B2C7-50D15F519C9F}" dt="2018-03-06T22:08:16.180" v="1569" actId="478"/>
          <ac:spMkLst>
            <pc:docMk/>
            <pc:sldMk cId="1241603123" sldId="264"/>
            <ac:spMk id="3" creationId="{8A9A1DBC-3551-458C-B949-2C82987DCE87}"/>
          </ac:spMkLst>
        </pc:spChg>
        <pc:picChg chg="add mod">
          <ac:chgData name="Rune Nielsen" userId="e10cb70fadcd200a" providerId="LiveId" clId="{B39B8A4E-218C-4E8A-B2C7-50D15F519C9F}" dt="2018-03-06T22:09:58.353" v="1575" actId="14100"/>
          <ac:picMkLst>
            <pc:docMk/>
            <pc:sldMk cId="1241603123" sldId="264"/>
            <ac:picMk id="4" creationId="{8F380448-BB1B-4C60-8F07-B9162A3D555D}"/>
          </ac:picMkLst>
        </pc:picChg>
        <pc:picChg chg="add mod">
          <ac:chgData name="Rune Nielsen" userId="e10cb70fadcd200a" providerId="LiveId" clId="{B39B8A4E-218C-4E8A-B2C7-50D15F519C9F}" dt="2018-03-06T22:14:11.677" v="1589" actId="1076"/>
          <ac:picMkLst>
            <pc:docMk/>
            <pc:sldMk cId="1241603123" sldId="264"/>
            <ac:picMk id="5" creationId="{492C03DE-556E-4FB5-85CD-FF574C2C4654}"/>
          </ac:picMkLst>
        </pc:picChg>
        <pc:picChg chg="add mod">
          <ac:chgData name="Rune Nielsen" userId="e10cb70fadcd200a" providerId="LiveId" clId="{B39B8A4E-218C-4E8A-B2C7-50D15F519C9F}" dt="2018-03-06T22:11:53.082" v="1578" actId="1076"/>
          <ac:picMkLst>
            <pc:docMk/>
            <pc:sldMk cId="1241603123" sldId="264"/>
            <ac:picMk id="5122" creationId="{6263898A-A448-4442-8564-68A9C02DD65A}"/>
          </ac:picMkLst>
        </pc:picChg>
        <pc:picChg chg="add del mod">
          <ac:chgData name="Rune Nielsen" userId="e10cb70fadcd200a" providerId="LiveId" clId="{B39B8A4E-218C-4E8A-B2C7-50D15F519C9F}" dt="2018-03-06T22:11:55.080" v="1579" actId="478"/>
          <ac:picMkLst>
            <pc:docMk/>
            <pc:sldMk cId="1241603123" sldId="264"/>
            <ac:picMk id="5124" creationId="{61A4E772-E79D-4202-96E5-EBE0CA5D9CBD}"/>
          </ac:picMkLst>
        </pc:picChg>
        <pc:picChg chg="add del mod">
          <ac:chgData name="Rune Nielsen" userId="e10cb70fadcd200a" providerId="LiveId" clId="{B39B8A4E-218C-4E8A-B2C7-50D15F519C9F}" dt="2018-03-06T22:13:36.088" v="1583" actId="478"/>
          <ac:picMkLst>
            <pc:docMk/>
            <pc:sldMk cId="1241603123" sldId="264"/>
            <ac:picMk id="5126" creationId="{8E666373-22B8-4EBD-9BB5-BE59AAA9615D}"/>
          </ac:picMkLst>
        </pc:picChg>
        <pc:picChg chg="add del">
          <ac:chgData name="Rune Nielsen" userId="e10cb70fadcd200a" providerId="LiveId" clId="{B39B8A4E-218C-4E8A-B2C7-50D15F519C9F}" dt="2018-03-06T22:13:39.774" v="1585" actId="478"/>
          <ac:picMkLst>
            <pc:docMk/>
            <pc:sldMk cId="1241603123" sldId="264"/>
            <ac:picMk id="5128" creationId="{0185390F-5470-481E-9566-436CF85C0689}"/>
          </ac:picMkLst>
        </pc:picChg>
      </pc:sldChg>
      <pc:sldChg chg="addSp delSp modSp add">
        <pc:chgData name="Rune Nielsen" userId="e10cb70fadcd200a" providerId="LiveId" clId="{B39B8A4E-218C-4E8A-B2C7-50D15F519C9F}" dt="2018-03-06T22:18:01.394" v="1653" actId="14100"/>
        <pc:sldMkLst>
          <pc:docMk/>
          <pc:sldMk cId="2240098990" sldId="265"/>
        </pc:sldMkLst>
        <pc:spChg chg="mod">
          <ac:chgData name="Rune Nielsen" userId="e10cb70fadcd200a" providerId="LiveId" clId="{B39B8A4E-218C-4E8A-B2C7-50D15F519C9F}" dt="2018-03-06T22:16:23.689" v="1616" actId="20577"/>
          <ac:spMkLst>
            <pc:docMk/>
            <pc:sldMk cId="2240098990" sldId="265"/>
            <ac:spMk id="2" creationId="{08928C79-3BD1-4B81-B1B4-FC9AB31EA3D4}"/>
          </ac:spMkLst>
        </pc:spChg>
        <pc:spChg chg="del mod">
          <ac:chgData name="Rune Nielsen" userId="e10cb70fadcd200a" providerId="LiveId" clId="{B39B8A4E-218C-4E8A-B2C7-50D15F519C9F}" dt="2018-03-06T22:17:56.928" v="1651" actId="14100"/>
          <ac:spMkLst>
            <pc:docMk/>
            <pc:sldMk cId="2240098990" sldId="265"/>
            <ac:spMk id="3" creationId="{17608D59-66E8-45A8-910F-BC681248FF90}"/>
          </ac:spMkLst>
        </pc:spChg>
        <pc:picChg chg="add mod">
          <ac:chgData name="Rune Nielsen" userId="e10cb70fadcd200a" providerId="LiveId" clId="{B39B8A4E-218C-4E8A-B2C7-50D15F519C9F}" dt="2018-03-06T22:18:01.394" v="1653" actId="14100"/>
          <ac:picMkLst>
            <pc:docMk/>
            <pc:sldMk cId="2240098990" sldId="265"/>
            <ac:picMk id="4" creationId="{85C4D366-B138-4E5E-97C7-198537178D98}"/>
          </ac:picMkLst>
        </pc:picChg>
      </pc:sldChg>
      <pc:sldChg chg="addSp delSp modSp add">
        <pc:chgData name="Rune Nielsen" userId="e10cb70fadcd200a" providerId="LiveId" clId="{B39B8A4E-218C-4E8A-B2C7-50D15F519C9F}" dt="2018-03-06T22:24:09.202" v="1821" actId="1076"/>
        <pc:sldMkLst>
          <pc:docMk/>
          <pc:sldMk cId="3099579516" sldId="266"/>
        </pc:sldMkLst>
        <pc:spChg chg="mod">
          <ac:chgData name="Rune Nielsen" userId="e10cb70fadcd200a" providerId="LiveId" clId="{B39B8A4E-218C-4E8A-B2C7-50D15F519C9F}" dt="2018-03-06T22:19:17.540" v="1661" actId="20577"/>
          <ac:spMkLst>
            <pc:docMk/>
            <pc:sldMk cId="3099579516" sldId="266"/>
            <ac:spMk id="2" creationId="{651CFF38-64B5-49CB-B9AD-2DA24B619102}"/>
          </ac:spMkLst>
        </pc:spChg>
        <pc:spChg chg="del">
          <ac:chgData name="Rune Nielsen" userId="e10cb70fadcd200a" providerId="LiveId" clId="{B39B8A4E-218C-4E8A-B2C7-50D15F519C9F}" dt="2018-03-06T22:22:51.720" v="1816" actId="478"/>
          <ac:spMkLst>
            <pc:docMk/>
            <pc:sldMk cId="3099579516" sldId="266"/>
            <ac:spMk id="3" creationId="{AA5231A5-E4BE-477A-B2BC-E4521D22EC20}"/>
          </ac:spMkLst>
        </pc:spChg>
        <pc:picChg chg="add mod">
          <ac:chgData name="Rune Nielsen" userId="e10cb70fadcd200a" providerId="LiveId" clId="{B39B8A4E-218C-4E8A-B2C7-50D15F519C9F}" dt="2018-03-06T22:24:09.202" v="1821" actId="1076"/>
          <ac:picMkLst>
            <pc:docMk/>
            <pc:sldMk cId="3099579516" sldId="266"/>
            <ac:picMk id="4" creationId="{F3B07005-E141-4DA6-A540-CCBC12A3F6FC}"/>
          </ac:picMkLst>
        </pc:picChg>
        <pc:picChg chg="add mod">
          <ac:chgData name="Rune Nielsen" userId="e10cb70fadcd200a" providerId="LiveId" clId="{B39B8A4E-218C-4E8A-B2C7-50D15F519C9F}" dt="2018-03-06T22:22:54.553" v="1817" actId="1076"/>
          <ac:picMkLst>
            <pc:docMk/>
            <pc:sldMk cId="3099579516" sldId="266"/>
            <ac:picMk id="6146" creationId="{E54DD8D0-C5F8-47B9-9C01-F90EBD367254}"/>
          </ac:picMkLst>
        </pc:picChg>
      </pc:sldChg>
      <pc:sldChg chg="addSp delSp modSp add">
        <pc:chgData name="Rune Nielsen" userId="e10cb70fadcd200a" providerId="LiveId" clId="{B39B8A4E-218C-4E8A-B2C7-50D15F519C9F}" dt="2018-03-06T23:08:12.817" v="2517" actId="1076"/>
        <pc:sldMkLst>
          <pc:docMk/>
          <pc:sldMk cId="639742624" sldId="267"/>
        </pc:sldMkLst>
        <pc:spChg chg="mod">
          <ac:chgData name="Rune Nielsen" userId="e10cb70fadcd200a" providerId="LiveId" clId="{B39B8A4E-218C-4E8A-B2C7-50D15F519C9F}" dt="2018-03-06T22:21:40.826" v="1751" actId="20577"/>
          <ac:spMkLst>
            <pc:docMk/>
            <pc:sldMk cId="639742624" sldId="267"/>
            <ac:spMk id="2" creationId="{B15C4B4C-7820-4C5E-92DC-619949B1EF00}"/>
          </ac:spMkLst>
        </pc:spChg>
        <pc:spChg chg="del">
          <ac:chgData name="Rune Nielsen" userId="e10cb70fadcd200a" providerId="LiveId" clId="{B39B8A4E-218C-4E8A-B2C7-50D15F519C9F}" dt="2018-03-06T22:21:21.659" v="1667" actId="478"/>
          <ac:spMkLst>
            <pc:docMk/>
            <pc:sldMk cId="639742624" sldId="267"/>
            <ac:spMk id="3" creationId="{09198149-0965-4483-995B-C0F1E0136FBB}"/>
          </ac:spMkLst>
        </pc:spChg>
        <pc:spChg chg="add del mod">
          <ac:chgData name="Rune Nielsen" userId="e10cb70fadcd200a" providerId="LiveId" clId="{B39B8A4E-218C-4E8A-B2C7-50D15F519C9F}" dt="2018-03-06T22:21:43.416" v="1752" actId="1076"/>
          <ac:spMkLst>
            <pc:docMk/>
            <pc:sldMk cId="639742624" sldId="267"/>
            <ac:spMk id="5" creationId="{0621A835-9461-41C9-81A2-CAE5B325EF4C}"/>
          </ac:spMkLst>
        </pc:spChg>
        <pc:spChg chg="add mod">
          <ac:chgData name="Rune Nielsen" userId="e10cb70fadcd200a" providerId="LiveId" clId="{B39B8A4E-218C-4E8A-B2C7-50D15F519C9F}" dt="2018-03-06T22:21:52.016" v="1811" actId="20577"/>
          <ac:spMkLst>
            <pc:docMk/>
            <pc:sldMk cId="639742624" sldId="267"/>
            <ac:spMk id="6" creationId="{D4A55A10-62DE-4161-8412-A4CCBF68828C}"/>
          </ac:spMkLst>
        </pc:spChg>
        <pc:picChg chg="add del mod">
          <ac:chgData name="Rune Nielsen" userId="e10cb70fadcd200a" providerId="LiveId" clId="{B39B8A4E-218C-4E8A-B2C7-50D15F519C9F}" dt="2018-03-06T23:06:06.135" v="2510" actId="478"/>
          <ac:picMkLst>
            <pc:docMk/>
            <pc:sldMk cId="639742624" sldId="267"/>
            <ac:picMk id="4" creationId="{8F484DA3-ACFF-44C3-951A-E95392DE5B08}"/>
          </ac:picMkLst>
        </pc:picChg>
        <pc:picChg chg="add del mod">
          <ac:chgData name="Rune Nielsen" userId="e10cb70fadcd200a" providerId="LiveId" clId="{B39B8A4E-218C-4E8A-B2C7-50D15F519C9F}" dt="2018-03-06T23:06:04.803" v="2509" actId="478"/>
          <ac:picMkLst>
            <pc:docMk/>
            <pc:sldMk cId="639742624" sldId="267"/>
            <ac:picMk id="7" creationId="{1EEDA30C-2C01-410F-8077-4CD19C998FA9}"/>
          </ac:picMkLst>
        </pc:picChg>
        <pc:picChg chg="add del mod">
          <ac:chgData name="Rune Nielsen" userId="e10cb70fadcd200a" providerId="LiveId" clId="{B39B8A4E-218C-4E8A-B2C7-50D15F519C9F}" dt="2018-03-06T23:08:09.422" v="2515" actId="478"/>
          <ac:picMkLst>
            <pc:docMk/>
            <pc:sldMk cId="639742624" sldId="267"/>
            <ac:picMk id="8" creationId="{D2CF8E4C-2562-47D1-ABC4-E2A42614DF07}"/>
          </ac:picMkLst>
        </pc:picChg>
        <pc:picChg chg="add mod">
          <ac:chgData name="Rune Nielsen" userId="e10cb70fadcd200a" providerId="LiveId" clId="{B39B8A4E-218C-4E8A-B2C7-50D15F519C9F}" dt="2018-03-06T23:08:12.817" v="2517" actId="1076"/>
          <ac:picMkLst>
            <pc:docMk/>
            <pc:sldMk cId="639742624" sldId="267"/>
            <ac:picMk id="9" creationId="{7D254421-B902-4EDC-B06A-35AF4DD0D691}"/>
          </ac:picMkLst>
        </pc:picChg>
      </pc:sldChg>
      <pc:sldChg chg="addSp delSp modSp add">
        <pc:chgData name="Rune Nielsen" userId="e10cb70fadcd200a" providerId="LiveId" clId="{B39B8A4E-218C-4E8A-B2C7-50D15F519C9F}" dt="2018-03-06T23:08:27.305" v="2519" actId="1076"/>
        <pc:sldMkLst>
          <pc:docMk/>
          <pc:sldMk cId="192639211" sldId="268"/>
        </pc:sldMkLst>
        <pc:spChg chg="mod">
          <ac:chgData name="Rune Nielsen" userId="e10cb70fadcd200a" providerId="LiveId" clId="{B39B8A4E-218C-4E8A-B2C7-50D15F519C9F}" dt="2018-03-06T22:25:21.848" v="1893" actId="20577"/>
          <ac:spMkLst>
            <pc:docMk/>
            <pc:sldMk cId="192639211" sldId="268"/>
            <ac:spMk id="2" creationId="{0B83579E-F919-4120-9FD6-F9F6CEFD4449}"/>
          </ac:spMkLst>
        </pc:spChg>
        <pc:spChg chg="del">
          <ac:chgData name="Rune Nielsen" userId="e10cb70fadcd200a" providerId="LiveId" clId="{B39B8A4E-218C-4E8A-B2C7-50D15F519C9F}" dt="2018-03-06T22:25:38.613" v="1894" actId="478"/>
          <ac:spMkLst>
            <pc:docMk/>
            <pc:sldMk cId="192639211" sldId="268"/>
            <ac:spMk id="3" creationId="{5F12AAD5-F2FA-4C61-A46B-9606954EF574}"/>
          </ac:spMkLst>
        </pc:spChg>
        <pc:spChg chg="add del mod">
          <ac:chgData name="Rune Nielsen" userId="e10cb70fadcd200a" providerId="LiveId" clId="{B39B8A4E-218C-4E8A-B2C7-50D15F519C9F}" dt="2018-03-06T22:27:45.398" v="1902" actId="1076"/>
          <ac:spMkLst>
            <pc:docMk/>
            <pc:sldMk cId="192639211" sldId="268"/>
            <ac:spMk id="5" creationId="{47494C62-23B4-43DC-94D1-9D896D331F06}"/>
          </ac:spMkLst>
        </pc:spChg>
        <pc:spChg chg="add mod">
          <ac:chgData name="Rune Nielsen" userId="e10cb70fadcd200a" providerId="LiveId" clId="{B39B8A4E-218C-4E8A-B2C7-50D15F519C9F}" dt="2018-03-06T22:32:29.431" v="2082" actId="1076"/>
          <ac:spMkLst>
            <pc:docMk/>
            <pc:sldMk cId="192639211" sldId="268"/>
            <ac:spMk id="6" creationId="{E6667459-07F0-4181-A593-2CD2FA17C871}"/>
          </ac:spMkLst>
        </pc:spChg>
        <pc:picChg chg="add mod">
          <ac:chgData name="Rune Nielsen" userId="e10cb70fadcd200a" providerId="LiveId" clId="{B39B8A4E-218C-4E8A-B2C7-50D15F519C9F}" dt="2018-03-06T23:08:27.305" v="2519" actId="1076"/>
          <ac:picMkLst>
            <pc:docMk/>
            <pc:sldMk cId="192639211" sldId="268"/>
            <ac:picMk id="4" creationId="{011644A9-8352-45F8-930E-C11ECFA532D1}"/>
          </ac:picMkLst>
        </pc:picChg>
      </pc:sldChg>
      <pc:sldChg chg="modSp add del">
        <pc:chgData name="Rune Nielsen" userId="e10cb70fadcd200a" providerId="LiveId" clId="{B39B8A4E-218C-4E8A-B2C7-50D15F519C9F}" dt="2018-03-06T22:25:02.791" v="1847" actId="1076"/>
        <pc:sldMkLst>
          <pc:docMk/>
          <pc:sldMk cId="1817214376" sldId="268"/>
        </pc:sldMkLst>
        <pc:spChg chg="mod">
          <ac:chgData name="Rune Nielsen" userId="e10cb70fadcd200a" providerId="LiveId" clId="{B39B8A4E-218C-4E8A-B2C7-50D15F519C9F}" dt="2018-03-06T22:25:01.631" v="1846" actId="20577"/>
          <ac:spMkLst>
            <pc:docMk/>
            <pc:sldMk cId="1817214376" sldId="268"/>
            <ac:spMk id="2" creationId="{6FC52BE1-6171-4459-BD3B-12E28A2C466A}"/>
          </ac:spMkLst>
        </pc:spChg>
      </pc:sldChg>
      <pc:sldChg chg="addSp delSp modSp add">
        <pc:chgData name="Rune Nielsen" userId="e10cb70fadcd200a" providerId="LiveId" clId="{B39B8A4E-218C-4E8A-B2C7-50D15F519C9F}" dt="2018-03-06T22:34:57.879" v="2096" actId="14100"/>
        <pc:sldMkLst>
          <pc:docMk/>
          <pc:sldMk cId="1610078447" sldId="269"/>
        </pc:sldMkLst>
        <pc:spChg chg="mod">
          <ac:chgData name="Rune Nielsen" userId="e10cb70fadcd200a" providerId="LiveId" clId="{B39B8A4E-218C-4E8A-B2C7-50D15F519C9F}" dt="2018-03-06T22:32:42.024" v="2090" actId="20577"/>
          <ac:spMkLst>
            <pc:docMk/>
            <pc:sldMk cId="1610078447" sldId="269"/>
            <ac:spMk id="2" creationId="{014EB0C3-6F51-4383-A785-1C7DC195345E}"/>
          </ac:spMkLst>
        </pc:spChg>
        <pc:spChg chg="del">
          <ac:chgData name="Rune Nielsen" userId="e10cb70fadcd200a" providerId="LiveId" clId="{B39B8A4E-218C-4E8A-B2C7-50D15F519C9F}" dt="2018-03-06T22:33:04.643" v="2091" actId="478"/>
          <ac:spMkLst>
            <pc:docMk/>
            <pc:sldMk cId="1610078447" sldId="269"/>
            <ac:spMk id="3" creationId="{EA3074E4-0613-4D62-9672-C10F9244493F}"/>
          </ac:spMkLst>
        </pc:spChg>
        <pc:picChg chg="add mod">
          <ac:chgData name="Rune Nielsen" userId="e10cb70fadcd200a" providerId="LiveId" clId="{B39B8A4E-218C-4E8A-B2C7-50D15F519C9F}" dt="2018-03-06T22:34:57.879" v="2096" actId="14100"/>
          <ac:picMkLst>
            <pc:docMk/>
            <pc:sldMk cId="1610078447" sldId="269"/>
            <ac:picMk id="4" creationId="{B5DD37C9-3748-4BD2-B510-73669831551A}"/>
          </ac:picMkLst>
        </pc:picChg>
        <pc:picChg chg="add mod">
          <ac:chgData name="Rune Nielsen" userId="e10cb70fadcd200a" providerId="LiveId" clId="{B39B8A4E-218C-4E8A-B2C7-50D15F519C9F}" dt="2018-03-06T22:33:08.133" v="2093" actId="1076"/>
          <ac:picMkLst>
            <pc:docMk/>
            <pc:sldMk cId="1610078447" sldId="269"/>
            <ac:picMk id="7170" creationId="{C8642FCF-8158-4FD5-B319-8A9FCF789631}"/>
          </ac:picMkLst>
        </pc:picChg>
      </pc:sldChg>
      <pc:sldChg chg="modSp add">
        <pc:chgData name="Rune Nielsen" userId="e10cb70fadcd200a" providerId="LiveId" clId="{B39B8A4E-218C-4E8A-B2C7-50D15F519C9F}" dt="2018-03-06T22:35:55.831" v="2254" actId="20577"/>
        <pc:sldMkLst>
          <pc:docMk/>
          <pc:sldMk cId="1768258974" sldId="270"/>
        </pc:sldMkLst>
        <pc:spChg chg="mod">
          <ac:chgData name="Rune Nielsen" userId="e10cb70fadcd200a" providerId="LiveId" clId="{B39B8A4E-218C-4E8A-B2C7-50D15F519C9F}" dt="2018-03-06T22:35:16.100" v="2123" actId="20577"/>
          <ac:spMkLst>
            <pc:docMk/>
            <pc:sldMk cId="1768258974" sldId="270"/>
            <ac:spMk id="2" creationId="{13FD5BA6-1D24-42E7-BD2E-351669B02414}"/>
          </ac:spMkLst>
        </pc:spChg>
        <pc:spChg chg="mod">
          <ac:chgData name="Rune Nielsen" userId="e10cb70fadcd200a" providerId="LiveId" clId="{B39B8A4E-218C-4E8A-B2C7-50D15F519C9F}" dt="2018-03-06T22:35:55.831" v="2254" actId="20577"/>
          <ac:spMkLst>
            <pc:docMk/>
            <pc:sldMk cId="1768258974" sldId="270"/>
            <ac:spMk id="3" creationId="{6495E369-F8DB-4667-8ED0-C435D4A62C2D}"/>
          </ac:spMkLst>
        </pc:spChg>
      </pc:sldChg>
      <pc:sldChg chg="addSp delSp modSp add">
        <pc:chgData name="Rune Nielsen" userId="e10cb70fadcd200a" providerId="LiveId" clId="{B39B8A4E-218C-4E8A-B2C7-50D15F519C9F}" dt="2018-03-06T22:38:11.771" v="2272" actId="14100"/>
        <pc:sldMkLst>
          <pc:docMk/>
          <pc:sldMk cId="1105619083" sldId="271"/>
        </pc:sldMkLst>
        <pc:spChg chg="mod">
          <ac:chgData name="Rune Nielsen" userId="e10cb70fadcd200a" providerId="LiveId" clId="{B39B8A4E-218C-4E8A-B2C7-50D15F519C9F}" dt="2018-03-06T22:36:28.849" v="2263" actId="20577"/>
          <ac:spMkLst>
            <pc:docMk/>
            <pc:sldMk cId="1105619083" sldId="271"/>
            <ac:spMk id="2" creationId="{E9032302-CE42-4BE5-8BB1-6B55CE62DDD7}"/>
          </ac:spMkLst>
        </pc:spChg>
        <pc:spChg chg="del">
          <ac:chgData name="Rune Nielsen" userId="e10cb70fadcd200a" providerId="LiveId" clId="{B39B8A4E-218C-4E8A-B2C7-50D15F519C9F}" dt="2018-03-06T22:36:31.166" v="2264" actId="478"/>
          <ac:spMkLst>
            <pc:docMk/>
            <pc:sldMk cId="1105619083" sldId="271"/>
            <ac:spMk id="3" creationId="{8A0692D3-C82D-4CA3-B685-34DC86C80D78}"/>
          </ac:spMkLst>
        </pc:spChg>
        <pc:picChg chg="add mod">
          <ac:chgData name="Rune Nielsen" userId="e10cb70fadcd200a" providerId="LiveId" clId="{B39B8A4E-218C-4E8A-B2C7-50D15F519C9F}" dt="2018-03-06T22:38:11.771" v="2272" actId="14100"/>
          <ac:picMkLst>
            <pc:docMk/>
            <pc:sldMk cId="1105619083" sldId="271"/>
            <ac:picMk id="4" creationId="{9C52DD0B-68A7-43ED-A1A5-51154BF30EA6}"/>
          </ac:picMkLst>
        </pc:picChg>
        <pc:picChg chg="add mod">
          <ac:chgData name="Rune Nielsen" userId="e10cb70fadcd200a" providerId="LiveId" clId="{B39B8A4E-218C-4E8A-B2C7-50D15F519C9F}" dt="2018-03-06T22:36:36.426" v="2267" actId="1076"/>
          <ac:picMkLst>
            <pc:docMk/>
            <pc:sldMk cId="1105619083" sldId="271"/>
            <ac:picMk id="8194" creationId="{61FC471A-5D8A-45BD-AD26-610965369C5E}"/>
          </ac:picMkLst>
        </pc:picChg>
      </pc:sldChg>
      <pc:sldChg chg="modSp add">
        <pc:chgData name="Rune Nielsen" userId="e10cb70fadcd200a" providerId="LiveId" clId="{B39B8A4E-218C-4E8A-B2C7-50D15F519C9F}" dt="2018-03-06T22:39:34.613" v="2487" actId="20577"/>
        <pc:sldMkLst>
          <pc:docMk/>
          <pc:sldMk cId="1516027137" sldId="272"/>
        </pc:sldMkLst>
        <pc:spChg chg="mod">
          <ac:chgData name="Rune Nielsen" userId="e10cb70fadcd200a" providerId="LiveId" clId="{B39B8A4E-218C-4E8A-B2C7-50D15F519C9F}" dt="2018-03-06T22:38:33.137" v="2298" actId="20577"/>
          <ac:spMkLst>
            <pc:docMk/>
            <pc:sldMk cId="1516027137" sldId="272"/>
            <ac:spMk id="2" creationId="{02080FFA-233F-4EDD-9BF2-74A204CFF78D}"/>
          </ac:spMkLst>
        </pc:spChg>
        <pc:spChg chg="mod">
          <ac:chgData name="Rune Nielsen" userId="e10cb70fadcd200a" providerId="LiveId" clId="{B39B8A4E-218C-4E8A-B2C7-50D15F519C9F}" dt="2018-03-06T22:39:34.613" v="2487" actId="20577"/>
          <ac:spMkLst>
            <pc:docMk/>
            <pc:sldMk cId="1516027137" sldId="272"/>
            <ac:spMk id="3" creationId="{67C8297C-44D6-43BC-AB1D-B5EE92886EC2}"/>
          </ac:spMkLst>
        </pc:spChg>
      </pc:sldChg>
      <pc:sldChg chg="modSp add ord">
        <pc:chgData name="Rune Nielsen" userId="e10cb70fadcd200a" providerId="LiveId" clId="{B39B8A4E-218C-4E8A-B2C7-50D15F519C9F}" dt="2018-03-07T13:38:24.626" v="2530" actId="20577"/>
        <pc:sldMkLst>
          <pc:docMk/>
          <pc:sldMk cId="1202660865" sldId="273"/>
        </pc:sldMkLst>
        <pc:spChg chg="mod">
          <ac:chgData name="Rune Nielsen" userId="e10cb70fadcd200a" providerId="LiveId" clId="{B39B8A4E-218C-4E8A-B2C7-50D15F519C9F}" dt="2018-03-06T22:49:02.761" v="2501" actId="20577"/>
          <ac:spMkLst>
            <pc:docMk/>
            <pc:sldMk cId="1202660865" sldId="273"/>
            <ac:spMk id="2" creationId="{B15C4B4C-7820-4C5E-92DC-619949B1EF00}"/>
          </ac:spMkLst>
        </pc:spChg>
        <pc:spChg chg="mod">
          <ac:chgData name="Rune Nielsen" userId="e10cb70fadcd200a" providerId="LiveId" clId="{B39B8A4E-218C-4E8A-B2C7-50D15F519C9F}" dt="2018-03-07T13:38:24.626" v="2530" actId="20577"/>
          <ac:spMkLst>
            <pc:docMk/>
            <pc:sldMk cId="1202660865" sldId="273"/>
            <ac:spMk id="6" creationId="{D4A55A10-62DE-4161-8412-A4CCBF6882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99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5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1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2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4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852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3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2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1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88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2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22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9ECC7-2013-4B61-9543-712597C0B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Selection statements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9912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28C79-3BD1-4B81-B1B4-FC9AB31E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Fizz Buzz (Task)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85C4D366-B138-4E5E-97C7-198537178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712" y="1909763"/>
            <a:ext cx="9010649" cy="375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9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CFF38-64B5-49CB-B9AD-2DA24B61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  <a:endParaRPr lang="da-DK" dirty="0"/>
          </a:p>
        </p:txBody>
      </p:sp>
      <p:pic>
        <p:nvPicPr>
          <p:cNvPr id="6146" name="Picture 2" descr="while-loop flow chart">
            <a:extLst>
              <a:ext uri="{FF2B5EF4-FFF2-40B4-BE49-F238E27FC236}">
                <a16:creationId xmlns:a16="http://schemas.microsoft.com/office/drawing/2014/main" id="{E54DD8D0-C5F8-47B9-9C01-F90EBD367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57400"/>
            <a:ext cx="42957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F3B07005-E141-4DA6-A540-CCBC12A3F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7400"/>
            <a:ext cx="4779963" cy="38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7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83579E-F919-4120-9FD6-F9F6CEFD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while loop?</a:t>
            </a:r>
            <a:endParaRPr lang="da-DK" dirty="0"/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6667459-07F0-4181-A593-2CD2FA17C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02" y="2052320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want to exit on a defined condition</a:t>
            </a:r>
          </a:p>
          <a:p>
            <a:pPr marL="0" indent="0">
              <a:buNone/>
            </a:pPr>
            <a:r>
              <a:rPr lang="en-US" dirty="0"/>
              <a:t>When you want to loop forever</a:t>
            </a:r>
          </a:p>
          <a:p>
            <a:pPr marL="0" indent="0">
              <a:buNone/>
            </a:pPr>
            <a:r>
              <a:rPr lang="en-US" dirty="0"/>
              <a:t>When you don’t know on compile time when to exit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11644A9-8352-45F8-930E-C11ECFA53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0" y="1826260"/>
            <a:ext cx="58928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C4B4C-7820-4C5E-92DC-619949B1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while loop</a:t>
            </a:r>
            <a:endParaRPr lang="da-DK" dirty="0"/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4A55A10-62DE-4161-8412-A4CCBF68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while loop to get the following output in the console</a:t>
            </a:r>
            <a:endParaRPr lang="da-DK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7D254421-B902-4EDC-B06A-35AF4DD0D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06700"/>
            <a:ext cx="59340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42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EB0C3-6F51-4383-A785-1C7DC195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Foreach</a:t>
            </a:r>
            <a:endParaRPr lang="da-DK" dirty="0"/>
          </a:p>
        </p:txBody>
      </p:sp>
      <p:pic>
        <p:nvPicPr>
          <p:cNvPr id="7170" name="Picture 2" descr="Billedresultat for foreach loop">
            <a:extLst>
              <a:ext uri="{FF2B5EF4-FFF2-40B4-BE49-F238E27FC236}">
                <a16:creationId xmlns:a16="http://schemas.microsoft.com/office/drawing/2014/main" id="{C8642FCF-8158-4FD5-B319-8A9FCF789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2079625"/>
            <a:ext cx="48006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B5DD37C9-3748-4BD2-B510-736698315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1824376"/>
            <a:ext cx="5054600" cy="412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78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D5BA6-1D24-42E7-BD2E-351669B0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Foreach (Task)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95E369-F8DB-4667-8ED0-C435D4A62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can reverse a string, so that for example “Simon” becomes “</a:t>
            </a:r>
            <a:r>
              <a:rPr lang="en-US" dirty="0" err="1"/>
              <a:t>nomiS</a:t>
            </a:r>
            <a:r>
              <a:rPr lang="en-US" dirty="0"/>
              <a:t>” using a foreach loop.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825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32302-CE42-4BE5-8BB1-6B55CE62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</a:t>
            </a:r>
            <a:endParaRPr lang="da-DK" dirty="0"/>
          </a:p>
        </p:txBody>
      </p:sp>
      <p:pic>
        <p:nvPicPr>
          <p:cNvPr id="8194" name="Picture 2" descr="Billedresultat for do while">
            <a:extLst>
              <a:ext uri="{FF2B5EF4-FFF2-40B4-BE49-F238E27FC236}">
                <a16:creationId xmlns:a16="http://schemas.microsoft.com/office/drawing/2014/main" id="{61FC471A-5D8A-45BD-AD26-610965369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130531"/>
            <a:ext cx="4013200" cy="397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9C52DD0B-68A7-43ED-A1A5-51154BF30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1986563"/>
            <a:ext cx="4800599" cy="412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19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C4B4C-7820-4C5E-92DC-619949B1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  <a:endParaRPr lang="da-DK" dirty="0"/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4A55A10-62DE-4161-8412-A4CCBF68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nested for loops to get the following output in the console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F484DA3-ACFF-44C3-951A-E95392DE5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824" y="2230417"/>
            <a:ext cx="2416176" cy="353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60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80FFA-233F-4EDD-9BF2-74A204CF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the day go?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C8297C-44D6-43BC-AB1D-B5EE9288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you learn anything?</a:t>
            </a:r>
          </a:p>
          <a:p>
            <a:r>
              <a:rPr lang="en-US" dirty="0"/>
              <a:t>How can I improve my teaching?</a:t>
            </a:r>
          </a:p>
          <a:p>
            <a:r>
              <a:rPr lang="en-US" dirty="0"/>
              <a:t>Was there anything you didn’t understand?</a:t>
            </a:r>
          </a:p>
        </p:txBody>
      </p:sp>
    </p:spTree>
    <p:extLst>
      <p:ext uri="{BB962C8B-B14F-4D97-AF65-F5344CB8AC3E}">
        <p14:creationId xmlns:p14="http://schemas.microsoft.com/office/powerpoint/2010/main" val="151602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3ED48B2-4621-411E-A61E-396D02FF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48E4D71-CF9E-4E70-80FA-62049E377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 programming</a:t>
            </a:r>
          </a:p>
          <a:p>
            <a:r>
              <a:rPr lang="en-US" dirty="0"/>
              <a:t>Selection statements</a:t>
            </a:r>
          </a:p>
          <a:p>
            <a:pPr lvl="1"/>
            <a:r>
              <a:rPr lang="en-US" dirty="0"/>
              <a:t>If/else-if/else</a:t>
            </a:r>
          </a:p>
          <a:p>
            <a:pPr lvl="1"/>
            <a:r>
              <a:rPr lang="en-US" dirty="0"/>
              <a:t>Switch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Iteration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Do-while</a:t>
            </a:r>
          </a:p>
          <a:p>
            <a:pPr lvl="1"/>
            <a:r>
              <a:rPr lang="en-US" dirty="0"/>
              <a:t>Foreach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0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1A80E-B35F-4D0D-8B24-FF203F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Edsger</a:t>
            </a:r>
            <a:r>
              <a:rPr lang="en-US" dirty="0"/>
              <a:t> Dijkstra (1930-2002)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9BA56AE-C67D-408E-898D-45BB05104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da-DK" dirty="0" err="1"/>
              <a:t>lgol</a:t>
            </a:r>
            <a:endParaRPr lang="da-DK" dirty="0"/>
          </a:p>
          <a:p>
            <a:pPr lvl="1"/>
            <a:r>
              <a:rPr lang="en-US" dirty="0"/>
              <a:t>H</a:t>
            </a:r>
            <a:r>
              <a:rPr lang="da-DK" dirty="0" err="1"/>
              <a:t>igh</a:t>
            </a:r>
            <a:r>
              <a:rPr lang="da-DK" dirty="0"/>
              <a:t> level language</a:t>
            </a:r>
            <a:endParaRPr lang="en-US" dirty="0"/>
          </a:p>
          <a:p>
            <a:r>
              <a:rPr lang="en-US" dirty="0" err="1"/>
              <a:t>Goto</a:t>
            </a:r>
            <a:r>
              <a:rPr lang="en-US" dirty="0"/>
              <a:t> statement considered harmful</a:t>
            </a:r>
          </a:p>
          <a:p>
            <a:r>
              <a:rPr lang="en-US" dirty="0"/>
              <a:t>Spaghetti code</a:t>
            </a:r>
          </a:p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The order that instructions can be executed in</a:t>
            </a:r>
          </a:p>
          <a:p>
            <a:pPr lvl="1"/>
            <a:r>
              <a:rPr lang="en-US" dirty="0"/>
              <a:t>Top to bottom – left to right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Structured programming</a:t>
            </a:r>
          </a:p>
        </p:txBody>
      </p:sp>
      <p:pic>
        <p:nvPicPr>
          <p:cNvPr id="1028" name="Picture 4" descr="Billedresultat for edsger dijkstra">
            <a:extLst>
              <a:ext uri="{FF2B5EF4-FFF2-40B4-BE49-F238E27FC236}">
                <a16:creationId xmlns:a16="http://schemas.microsoft.com/office/drawing/2014/main" id="{5F7E3644-B225-4922-B5D9-682988CC3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2008294"/>
            <a:ext cx="2895600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55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CB629-268F-4EBB-82FA-9E93448A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programming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CACEF0-67EA-49C3-A08B-01ACB646D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Functional decomposition</a:t>
            </a:r>
          </a:p>
          <a:p>
            <a:pPr lvl="1"/>
            <a:r>
              <a:rPr lang="en-US" dirty="0"/>
              <a:t>Take a large-scale problem statement and decompose it into high-level functions.</a:t>
            </a:r>
          </a:p>
          <a:p>
            <a:pPr lvl="2"/>
            <a:r>
              <a:rPr lang="en-US" dirty="0"/>
              <a:t>That can be decomposed into lower-level functions</a:t>
            </a:r>
          </a:p>
          <a:p>
            <a:endParaRPr lang="en-US" dirty="0"/>
          </a:p>
          <a:p>
            <a:r>
              <a:rPr lang="en-US" dirty="0"/>
              <a:t>Sequence</a:t>
            </a:r>
          </a:p>
          <a:p>
            <a:pPr lvl="1"/>
            <a:r>
              <a:rPr lang="en-US" dirty="0"/>
              <a:t>Subroutines</a:t>
            </a:r>
          </a:p>
          <a:p>
            <a:r>
              <a:rPr lang="en-US" dirty="0"/>
              <a:t>Selection</a:t>
            </a:r>
          </a:p>
          <a:p>
            <a:pPr lvl="1"/>
            <a:r>
              <a:rPr lang="en-US" dirty="0"/>
              <a:t>If/else-if/else</a:t>
            </a:r>
          </a:p>
          <a:p>
            <a:r>
              <a:rPr lang="en-US" dirty="0"/>
              <a:t>Iteration</a:t>
            </a:r>
          </a:p>
          <a:p>
            <a:pPr lvl="1"/>
            <a:r>
              <a:rPr lang="en-US" dirty="0"/>
              <a:t>while/foreach/for/do-while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Before structured programming – was extensive use of ‘</a:t>
            </a:r>
            <a:r>
              <a:rPr lang="en-US" dirty="0" err="1"/>
              <a:t>goto</a:t>
            </a:r>
            <a:r>
              <a:rPr lang="en-US" dirty="0"/>
              <a:t>’ statements.</a:t>
            </a:r>
          </a:p>
        </p:txBody>
      </p:sp>
    </p:spTree>
    <p:extLst>
      <p:ext uri="{BB962C8B-B14F-4D97-AF65-F5344CB8AC3E}">
        <p14:creationId xmlns:p14="http://schemas.microsoft.com/office/powerpoint/2010/main" val="294046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4F843-B763-495A-AE28-1AFD003B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Never</a:t>
            </a:r>
            <a:r>
              <a:rPr lang="en-US" dirty="0"/>
              <a:t> use </a:t>
            </a:r>
            <a:r>
              <a:rPr lang="en-US" dirty="0" err="1"/>
              <a:t>Goto</a:t>
            </a:r>
            <a:endParaRPr lang="da-DK" dirty="0"/>
          </a:p>
        </p:txBody>
      </p:sp>
      <p:pic>
        <p:nvPicPr>
          <p:cNvPr id="4" name="Picture 6" descr="goto">
            <a:extLst>
              <a:ext uri="{FF2B5EF4-FFF2-40B4-BE49-F238E27FC236}">
                <a16:creationId xmlns:a16="http://schemas.microsoft.com/office/drawing/2014/main" id="{24E5015B-8E3B-48BB-9607-0E729FF4D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4" y="1880861"/>
            <a:ext cx="3882158" cy="407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59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A5F5E-0749-4534-8FCF-A8FFC622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If/else-if/else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5B83363-0600-4EE7-A675-848E1B55F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12" y="814387"/>
            <a:ext cx="6353175" cy="5229225"/>
          </a:xfrm>
          <a:prstGeom prst="rect">
            <a:avLst/>
          </a:prstGeom>
        </p:spPr>
      </p:pic>
      <p:pic>
        <p:nvPicPr>
          <p:cNvPr id="2050" name="Picture 2" descr="Relateret billede">
            <a:extLst>
              <a:ext uri="{FF2B5EF4-FFF2-40B4-BE49-F238E27FC236}">
                <a16:creationId xmlns:a16="http://schemas.microsoft.com/office/drawing/2014/main" id="{8171F817-87EF-4842-8B17-ED55BB26F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62149"/>
            <a:ext cx="3556000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73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11AA6-2C01-424B-BDA1-61AC91E2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da-DK" dirty="0"/>
          </a:p>
        </p:txBody>
      </p:sp>
      <p:pic>
        <p:nvPicPr>
          <p:cNvPr id="4098" name="Picture 2" descr="Billedresultat for c# switch statement">
            <a:extLst>
              <a:ext uri="{FF2B5EF4-FFF2-40B4-BE49-F238E27FC236}">
                <a16:creationId xmlns:a16="http://schemas.microsoft.com/office/drawing/2014/main" id="{32C934D6-E753-4924-AA9C-ADAF00E48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4" y="2147888"/>
            <a:ext cx="3038475" cy="407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5EA9E407-C630-4C29-A413-91F001C51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451" y="228264"/>
            <a:ext cx="4607825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0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4B0D6-3378-4EFA-996B-685AC93B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GOTO statements (Fortran)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113B785-6E2A-412A-A10C-EEE4F4EA2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67163"/>
            <a:ext cx="6793424" cy="399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3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38BB1-29F1-4201-87B4-9EA0F249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  <a:endParaRPr lang="da-DK" dirty="0"/>
          </a:p>
        </p:txBody>
      </p:sp>
      <p:pic>
        <p:nvPicPr>
          <p:cNvPr id="5122" name="Picture 2" descr="Billedresultat for for loop">
            <a:extLst>
              <a:ext uri="{FF2B5EF4-FFF2-40B4-BE49-F238E27FC236}">
                <a16:creationId xmlns:a16="http://schemas.microsoft.com/office/drawing/2014/main" id="{6263898A-A448-4442-8564-68A9C02DD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330624"/>
            <a:ext cx="4729162" cy="320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8F380448-BB1B-4C60-8F07-B9162A3D5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262" y="1871662"/>
            <a:ext cx="5837238" cy="4122628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492C03DE-556E-4FB5-85CD-FF574C2C4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256546"/>
            <a:ext cx="4833733" cy="121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031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">
  <a:themeElements>
    <a:clrScheme name="Retrospekti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440</TotalTime>
  <Words>247</Words>
  <Application>Microsoft Office PowerPoint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Retrospektiv</vt:lpstr>
      <vt:lpstr>Selection statements</vt:lpstr>
      <vt:lpstr>Overview</vt:lpstr>
      <vt:lpstr>Edsger Dijkstra (1930-2002)</vt:lpstr>
      <vt:lpstr>Structured programming</vt:lpstr>
      <vt:lpstr>Never use Goto</vt:lpstr>
      <vt:lpstr>If/else-if/else</vt:lpstr>
      <vt:lpstr>Switch</vt:lpstr>
      <vt:lpstr>Example of GOTO statements (Fortran)</vt:lpstr>
      <vt:lpstr>For loop</vt:lpstr>
      <vt:lpstr>Fizz Buzz (Task)</vt:lpstr>
      <vt:lpstr>While</vt:lpstr>
      <vt:lpstr>Why use a while loop?</vt:lpstr>
      <vt:lpstr>Task while loop</vt:lpstr>
      <vt:lpstr>Foreach</vt:lpstr>
      <vt:lpstr>Foreach (Task)</vt:lpstr>
      <vt:lpstr>Do while</vt:lpstr>
      <vt:lpstr>Nested loops</vt:lpstr>
      <vt:lpstr>How did the day go?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Rune Nielsen</dc:creator>
  <cp:lastModifiedBy>Rune Nielsen</cp:lastModifiedBy>
  <cp:revision>4</cp:revision>
  <dcterms:created xsi:type="dcterms:W3CDTF">2018-03-04T21:27:55Z</dcterms:created>
  <dcterms:modified xsi:type="dcterms:W3CDTF">2018-03-07T13:38:31Z</dcterms:modified>
</cp:coreProperties>
</file>