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8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570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0738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60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4706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344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039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3290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42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606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569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717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0658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51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527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140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768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A03CFF-D57C-42FD-A62A-0A18609ABB94}" type="datetimeFigureOut">
              <a:rPr lang="da-DK" smtClean="0"/>
              <a:t>08-03-2018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2649BE-3C71-46DF-AEF7-3BEA5F4DF1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377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B7213-8374-4DAB-902E-37295DFE4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Object Oriented Programming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315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A2DB1-7FD7-4C5E-8306-BF01638C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E18CE9-092E-4197-A9F1-86E2830E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combine simple objects or data types into complex types.</a:t>
            </a:r>
          </a:p>
          <a:p>
            <a:endParaRPr lang="en-US" dirty="0"/>
          </a:p>
          <a:p>
            <a:r>
              <a:rPr lang="en-US" dirty="0"/>
              <a:t>Composite types</a:t>
            </a:r>
          </a:p>
          <a:p>
            <a:r>
              <a:rPr lang="en-US" dirty="0"/>
              <a:t>Non-composite types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09278B-7C52-4305-9F4E-2BC78601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78" y="2647399"/>
            <a:ext cx="47339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7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4F376-42C1-4053-A156-60789A1B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BCE266-4DB7-478D-B7B3-F95931D5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Class</a:t>
            </a:r>
          </a:p>
          <a:p>
            <a:pPr lvl="1"/>
            <a:r>
              <a:rPr lang="en-US" dirty="0"/>
              <a:t>A template/blueprint to create an object of the type of the class.</a:t>
            </a:r>
          </a:p>
          <a:p>
            <a:pPr lvl="1"/>
            <a:r>
              <a:rPr lang="en-US" dirty="0"/>
              <a:t>A class defines instance variables and member functions</a:t>
            </a:r>
            <a:r>
              <a:rPr lang="en-US"/>
              <a:t>/class methods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Object</a:t>
            </a:r>
          </a:p>
          <a:p>
            <a:pPr lvl="1"/>
            <a:r>
              <a:rPr lang="en-US" dirty="0"/>
              <a:t>An object is an instance of a class.</a:t>
            </a:r>
          </a:p>
          <a:p>
            <a:pPr lvl="1"/>
            <a:r>
              <a:rPr lang="en-US" dirty="0"/>
              <a:t>Holds state and behavior of a class.</a:t>
            </a:r>
          </a:p>
          <a:p>
            <a:pPr lvl="1"/>
            <a:r>
              <a:rPr lang="en-US" dirty="0"/>
              <a:t>An object stores its state in its instance variables and exposes its behavior through methods.</a:t>
            </a:r>
          </a:p>
          <a:p>
            <a:endParaRPr lang="en-US" dirty="0"/>
          </a:p>
          <a:p>
            <a:r>
              <a:rPr lang="en-US" dirty="0"/>
              <a:t>Instance</a:t>
            </a:r>
          </a:p>
          <a:p>
            <a:pPr lvl="1"/>
            <a:r>
              <a:rPr lang="en-US" dirty="0"/>
              <a:t>An instance is a unique copy of a Class.</a:t>
            </a:r>
          </a:p>
          <a:p>
            <a:pPr lvl="2"/>
            <a:r>
              <a:rPr lang="en-US" dirty="0"/>
              <a:t>Represents an Object.</a:t>
            </a:r>
          </a:p>
          <a:p>
            <a:pPr lvl="2"/>
            <a:r>
              <a:rPr lang="en-US" dirty="0"/>
              <a:t>When a new instance of a class is created memory is allocated for that class instance.</a:t>
            </a:r>
          </a:p>
          <a:p>
            <a:endParaRPr lang="en-US" dirty="0"/>
          </a:p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Defines a state contract for the class</a:t>
            </a:r>
          </a:p>
          <a:p>
            <a:pPr lvl="1"/>
            <a:r>
              <a:rPr lang="da-DK" dirty="0"/>
              <a:t>Looks like method </a:t>
            </a:r>
            <a:r>
              <a:rPr lang="da-DK" dirty="0" err="1">
                <a:effectLst/>
              </a:rPr>
              <a:t>declarations</a:t>
            </a:r>
            <a:r>
              <a:rPr lang="da-DK" dirty="0"/>
              <a:t> –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use the name of the class and have no return type.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2F808-6576-4311-AD19-C0C8FFFB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C7EAD5FE-5E6E-4DDF-A3FA-1F7F1CB5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a class?</a:t>
            </a:r>
          </a:p>
          <a:p>
            <a:pPr lvl="1"/>
            <a:r>
              <a:rPr lang="en-US" dirty="0"/>
              <a:t>Class syntax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What is an object?</a:t>
            </a:r>
          </a:p>
          <a:p>
            <a:pPr lvl="1"/>
            <a:r>
              <a:rPr lang="en-US" dirty="0"/>
              <a:t>Class and Object (Exercise)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Class constructor</a:t>
            </a:r>
          </a:p>
          <a:p>
            <a:pPr lvl="1"/>
            <a:r>
              <a:rPr lang="en-US" dirty="0"/>
              <a:t>Class constructor example</a:t>
            </a:r>
          </a:p>
          <a:p>
            <a:pPr lvl="1"/>
            <a:r>
              <a:rPr lang="en-US" dirty="0"/>
              <a:t>Constructor (exercise)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Object composition</a:t>
            </a:r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4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B657D-C670-43E7-BA11-176B71FA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class?</a:t>
            </a:r>
            <a:br>
              <a:rPr lang="en-US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0E1887-CBD3-4023-94CB-2167B020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can be defined as a template/blueprint for creating objects.</a:t>
            </a:r>
          </a:p>
          <a:p>
            <a:pPr lvl="1"/>
            <a:r>
              <a:rPr lang="en-US" dirty="0"/>
              <a:t>Describes the behavior and state that objects of its type support.</a:t>
            </a:r>
          </a:p>
          <a:p>
            <a:pPr lvl="1"/>
            <a:endParaRPr lang="en-US" dirty="0"/>
          </a:p>
          <a:p>
            <a:r>
              <a:rPr lang="en-US" dirty="0"/>
              <a:t>A class is the blueprint from which individual objects are created.</a:t>
            </a:r>
          </a:p>
          <a:p>
            <a:pPr lvl="1"/>
            <a:r>
              <a:rPr lang="en-US" dirty="0"/>
              <a:t>Individual objects are created using the ‘new’ keyword.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A class defines a new data type which can be used to create objects of that type.</a:t>
            </a:r>
          </a:p>
          <a:p>
            <a:pPr lvl="1"/>
            <a:r>
              <a:rPr lang="en-US" dirty="0"/>
              <a:t>A class is a template for an object, and an object is an instance of a class.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5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39A71-99AB-4448-B1E1-DAF8FB25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syntax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126D749-0862-4604-99D7-6B3DFBEC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45" y="1680676"/>
            <a:ext cx="7481112" cy="4567724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B38F4D3E-E5FB-4F42-A769-FA48EECB9979}"/>
              </a:ext>
            </a:extLst>
          </p:cNvPr>
          <p:cNvCxnSpPr>
            <a:stCxn id="2" idx="1"/>
          </p:cNvCxnSpPr>
          <p:nvPr/>
        </p:nvCxnSpPr>
        <p:spPr>
          <a:xfrm>
            <a:off x="913795" y="1094825"/>
            <a:ext cx="2249283" cy="68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C91162D-2A9C-4865-A07E-3436DB298307}"/>
              </a:ext>
            </a:extLst>
          </p:cNvPr>
          <p:cNvSpPr txBox="1"/>
          <p:nvPr/>
        </p:nvSpPr>
        <p:spPr>
          <a:xfrm>
            <a:off x="437661" y="667547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 keyword</a:t>
            </a:r>
            <a:endParaRPr lang="da-DK" dirty="0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663A6ACD-B75C-4765-9428-31B2558DF7AA}"/>
              </a:ext>
            </a:extLst>
          </p:cNvPr>
          <p:cNvCxnSpPr/>
          <p:nvPr/>
        </p:nvCxnSpPr>
        <p:spPr>
          <a:xfrm flipH="1">
            <a:off x="5791200" y="1187938"/>
            <a:ext cx="2649415" cy="5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7F211F83-F264-4932-8C8A-0882580B37E0}"/>
              </a:ext>
            </a:extLst>
          </p:cNvPr>
          <p:cNvSpPr txBox="1"/>
          <p:nvPr/>
        </p:nvSpPr>
        <p:spPr>
          <a:xfrm>
            <a:off x="8565662" y="100327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namespace name</a:t>
            </a:r>
            <a:endParaRPr lang="da-DK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31891C74-3192-4DC3-9E38-ADCDA0C97F66}"/>
              </a:ext>
            </a:extLst>
          </p:cNvPr>
          <p:cNvCxnSpPr>
            <a:cxnSpLocks/>
          </p:cNvCxnSpPr>
          <p:nvPr/>
        </p:nvCxnSpPr>
        <p:spPr>
          <a:xfrm flipV="1">
            <a:off x="2172677" y="2610338"/>
            <a:ext cx="1383323" cy="51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95C35D13-DF7D-4438-936B-20861EA3259E}"/>
              </a:ext>
            </a:extLst>
          </p:cNvPr>
          <p:cNvSpPr txBox="1"/>
          <p:nvPr/>
        </p:nvSpPr>
        <p:spPr>
          <a:xfrm>
            <a:off x="-27959" y="3060912"/>
            <a:ext cx="26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access modifier</a:t>
            </a:r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0F6CD21B-201F-4292-806D-35D11F9D761B}"/>
              </a:ext>
            </a:extLst>
          </p:cNvPr>
          <p:cNvCxnSpPr/>
          <p:nvPr/>
        </p:nvCxnSpPr>
        <p:spPr>
          <a:xfrm flipH="1">
            <a:off x="5314462" y="1860062"/>
            <a:ext cx="2985476" cy="57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felt 24">
            <a:extLst>
              <a:ext uri="{FF2B5EF4-FFF2-40B4-BE49-F238E27FC236}">
                <a16:creationId xmlns:a16="http://schemas.microsoft.com/office/drawing/2014/main" id="{52902460-2AF1-4892-9C22-352E2ACD548D}"/>
              </a:ext>
            </a:extLst>
          </p:cNvPr>
          <p:cNvSpPr txBox="1"/>
          <p:nvPr/>
        </p:nvSpPr>
        <p:spPr>
          <a:xfrm>
            <a:off x="8299938" y="1680676"/>
            <a:ext cx="286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definition keyword</a:t>
            </a:r>
            <a:endParaRPr lang="da-DK" dirty="0"/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DECEFC2D-5C81-4C54-84FF-90ADC1B2352E}"/>
              </a:ext>
            </a:extLst>
          </p:cNvPr>
          <p:cNvCxnSpPr/>
          <p:nvPr/>
        </p:nvCxnSpPr>
        <p:spPr>
          <a:xfrm flipH="1">
            <a:off x="6908800" y="2547815"/>
            <a:ext cx="236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DBA00131-69A7-443A-B748-EA953D071FAA}"/>
              </a:ext>
            </a:extLst>
          </p:cNvPr>
          <p:cNvSpPr txBox="1"/>
          <p:nvPr/>
        </p:nvSpPr>
        <p:spPr>
          <a:xfrm>
            <a:off x="9269046" y="2363149"/>
            <a:ext cx="25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 (identifier)</a:t>
            </a:r>
          </a:p>
        </p:txBody>
      </p: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8C7972DC-C91D-449B-98E5-5E33356A3DB2}"/>
              </a:ext>
            </a:extLst>
          </p:cNvPr>
          <p:cNvCxnSpPr>
            <a:cxnSpLocks/>
          </p:cNvCxnSpPr>
          <p:nvPr/>
        </p:nvCxnSpPr>
        <p:spPr>
          <a:xfrm flipH="1" flipV="1">
            <a:off x="7924801" y="3245578"/>
            <a:ext cx="726830" cy="2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37C293E1-E5C2-4D5B-8110-781A58CFB238}"/>
              </a:ext>
            </a:extLst>
          </p:cNvPr>
          <p:cNvCxnSpPr>
            <a:cxnSpLocks/>
          </p:cNvCxnSpPr>
          <p:nvPr/>
        </p:nvCxnSpPr>
        <p:spPr>
          <a:xfrm flipH="1">
            <a:off x="7924801" y="3274737"/>
            <a:ext cx="726830" cy="3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F538936A-71A2-4CFE-A35C-8F7B3B8603E6}"/>
              </a:ext>
            </a:extLst>
          </p:cNvPr>
          <p:cNvSpPr txBox="1"/>
          <p:nvPr/>
        </p:nvSpPr>
        <p:spPr>
          <a:xfrm>
            <a:off x="8651631" y="3092174"/>
            <a:ext cx="3635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members/member variables</a:t>
            </a:r>
            <a:r>
              <a:rPr lang="da-DK" dirty="0"/>
              <a:t>/</a:t>
            </a:r>
          </a:p>
          <a:p>
            <a:r>
              <a:rPr lang="da-DK" u="sng" dirty="0"/>
              <a:t>instance variables</a:t>
            </a:r>
            <a:r>
              <a:rPr lang="da-DK" dirty="0"/>
              <a:t>/property values/</a:t>
            </a:r>
          </a:p>
          <a:p>
            <a:r>
              <a:rPr lang="en-US" dirty="0"/>
              <a:t>f</a:t>
            </a:r>
            <a:r>
              <a:rPr lang="da-DK" dirty="0" err="1"/>
              <a:t>ields</a:t>
            </a:r>
            <a:endParaRPr lang="en-US" dirty="0"/>
          </a:p>
        </p:txBody>
      </p: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F02D7615-3FD5-489E-9125-D1C166BE6365}"/>
              </a:ext>
            </a:extLst>
          </p:cNvPr>
          <p:cNvCxnSpPr>
            <a:cxnSpLocks/>
          </p:cNvCxnSpPr>
          <p:nvPr/>
        </p:nvCxnSpPr>
        <p:spPr>
          <a:xfrm flipH="1" flipV="1">
            <a:off x="8299939" y="4337540"/>
            <a:ext cx="648676" cy="8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felt 43">
            <a:extLst>
              <a:ext uri="{FF2B5EF4-FFF2-40B4-BE49-F238E27FC236}">
                <a16:creationId xmlns:a16="http://schemas.microsoft.com/office/drawing/2014/main" id="{F82941FC-9A3F-4738-9BBE-245D8C64B4D2}"/>
              </a:ext>
            </a:extLst>
          </p:cNvPr>
          <p:cNvSpPr txBox="1"/>
          <p:nvPr/>
        </p:nvSpPr>
        <p:spPr>
          <a:xfrm>
            <a:off x="9002583" y="423718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functions/methods</a:t>
            </a:r>
            <a:endParaRPr lang="da-DK" dirty="0"/>
          </a:p>
        </p:txBody>
      </p: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A7D293D0-15D9-46B9-A04C-8C5C8F45B5BD}"/>
              </a:ext>
            </a:extLst>
          </p:cNvPr>
          <p:cNvCxnSpPr/>
          <p:nvPr/>
        </p:nvCxnSpPr>
        <p:spPr>
          <a:xfrm flipV="1">
            <a:off x="1445846" y="3274737"/>
            <a:ext cx="2751015" cy="90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felt 48">
            <a:extLst>
              <a:ext uri="{FF2B5EF4-FFF2-40B4-BE49-F238E27FC236}">
                <a16:creationId xmlns:a16="http://schemas.microsoft.com/office/drawing/2014/main" id="{05150ED6-F4F2-46C2-BAA5-B8C655ED1FDA}"/>
              </a:ext>
            </a:extLst>
          </p:cNvPr>
          <p:cNvSpPr txBox="1"/>
          <p:nvPr/>
        </p:nvSpPr>
        <p:spPr>
          <a:xfrm>
            <a:off x="13996" y="409159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access modifier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224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D44C-0C31-4736-BBBF-520E6634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D1CFD3-A2CC-4D71-94AD-3EB050256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Object is a instance of a class.</a:t>
            </a:r>
          </a:p>
          <a:p>
            <a:pPr lvl="1"/>
            <a:r>
              <a:rPr lang="en-US" dirty="0"/>
              <a:t>Has the behavior and state of a class.</a:t>
            </a:r>
          </a:p>
          <a:p>
            <a:pPr lvl="1"/>
            <a:r>
              <a:rPr lang="en-US" dirty="0"/>
              <a:t>An instance is an object in memory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Objects allows the use of instance state to be used inside of function members/class methods.</a:t>
            </a:r>
            <a:endParaRPr lang="da-DK" dirty="0"/>
          </a:p>
          <a:p>
            <a:pPr lvl="1"/>
            <a:r>
              <a:rPr lang="en-US" dirty="0"/>
              <a:t>This allows the use of encapsulation.</a:t>
            </a:r>
          </a:p>
          <a:p>
            <a:pPr lvl="2"/>
            <a:r>
              <a:rPr lang="en-US" dirty="0"/>
              <a:t>Results in more stable code that is easier to maintain and use.</a:t>
            </a:r>
          </a:p>
        </p:txBody>
      </p:sp>
    </p:spTree>
    <p:extLst>
      <p:ext uri="{BB962C8B-B14F-4D97-AF65-F5344CB8AC3E}">
        <p14:creationId xmlns:p14="http://schemas.microsoft.com/office/powerpoint/2010/main" val="69820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0F3F-532D-46FB-9893-D58DF2B8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 (Exercise)</a:t>
            </a:r>
            <a:endParaRPr lang="da-DK" dirty="0"/>
          </a:p>
        </p:txBody>
      </p:sp>
      <p:pic>
        <p:nvPicPr>
          <p:cNvPr id="1026" name="Picture 2" descr="Relateret billede">
            <a:extLst>
              <a:ext uri="{FF2B5EF4-FFF2-40B4-BE49-F238E27FC236}">
                <a16:creationId xmlns:a16="http://schemas.microsoft.com/office/drawing/2014/main" id="{216BBDAA-6C0D-4AA3-9AF9-AB43221E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1799242"/>
            <a:ext cx="8360834" cy="444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13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96AD1-17AC-4EC7-9156-7814262F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B557-40B5-4F9C-BFC3-BFF92E3F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state contract for the class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da-DK" dirty="0" err="1"/>
              <a:t>onstructor</a:t>
            </a:r>
            <a:r>
              <a:rPr lang="da-DK" dirty="0"/>
              <a:t> </a:t>
            </a:r>
            <a:r>
              <a:rPr lang="da-DK" dirty="0" err="1"/>
              <a:t>declaration</a:t>
            </a:r>
            <a:r>
              <a:rPr lang="da-DK" dirty="0"/>
              <a:t> looks like method </a:t>
            </a:r>
            <a:r>
              <a:rPr lang="da-DK" dirty="0" err="1">
                <a:effectLst/>
              </a:rPr>
              <a:t>declarations</a:t>
            </a:r>
            <a:r>
              <a:rPr lang="da-DK" dirty="0"/>
              <a:t> –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use the name of the class and have no return type. </a:t>
            </a:r>
          </a:p>
        </p:txBody>
      </p:sp>
    </p:spTree>
    <p:extLst>
      <p:ext uri="{BB962C8B-B14F-4D97-AF65-F5344CB8AC3E}">
        <p14:creationId xmlns:p14="http://schemas.microsoft.com/office/powerpoint/2010/main" val="152417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61495-7455-4A97-8879-5E88678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 Example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74508EB-905E-4AC8-8685-71DDC6E97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481" y="1736993"/>
            <a:ext cx="5950389" cy="4511407"/>
          </a:xfrm>
          <a:prstGeom prst="rect">
            <a:avLst/>
          </a:prstGeom>
        </p:spPr>
      </p:pic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D42A3DA7-96F8-405F-BAF0-5BED0684C6D7}"/>
              </a:ext>
            </a:extLst>
          </p:cNvPr>
          <p:cNvCxnSpPr/>
          <p:nvPr/>
        </p:nvCxnSpPr>
        <p:spPr>
          <a:xfrm>
            <a:off x="2146041" y="2883159"/>
            <a:ext cx="1782147" cy="54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F76E9013-60E8-419C-A820-A1B98A0B3AA2}"/>
              </a:ext>
            </a:extLst>
          </p:cNvPr>
          <p:cNvCxnSpPr/>
          <p:nvPr/>
        </p:nvCxnSpPr>
        <p:spPr>
          <a:xfrm flipH="1">
            <a:off x="6947877" y="2047631"/>
            <a:ext cx="1492738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C576A7A7-EAD4-46DA-8F88-49DB144E5441}"/>
              </a:ext>
            </a:extLst>
          </p:cNvPr>
          <p:cNvCxnSpPr/>
          <p:nvPr/>
        </p:nvCxnSpPr>
        <p:spPr>
          <a:xfrm>
            <a:off x="8432800" y="2071077"/>
            <a:ext cx="195385" cy="135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2F4E51E2-7E9D-4CC8-86CE-33BBA1A16F1D}"/>
              </a:ext>
            </a:extLst>
          </p:cNvPr>
          <p:cNvCxnSpPr/>
          <p:nvPr/>
        </p:nvCxnSpPr>
        <p:spPr>
          <a:xfrm flipV="1">
            <a:off x="2641600" y="3712308"/>
            <a:ext cx="2110154" cy="75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FB7F1BD2-697D-454F-848A-87C99EA7EBEE}"/>
              </a:ext>
            </a:extLst>
          </p:cNvPr>
          <p:cNvSpPr txBox="1"/>
          <p:nvPr/>
        </p:nvSpPr>
        <p:spPr>
          <a:xfrm>
            <a:off x="332934" y="2539985"/>
            <a:ext cx="290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access modifier</a:t>
            </a:r>
            <a:endParaRPr lang="da-DK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B60498EF-A40C-41A0-BE73-3A9B1221DCF6}"/>
              </a:ext>
            </a:extLst>
          </p:cNvPr>
          <p:cNvSpPr txBox="1"/>
          <p:nvPr/>
        </p:nvSpPr>
        <p:spPr>
          <a:xfrm>
            <a:off x="537531" y="4470400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name </a:t>
            </a:r>
          </a:p>
          <a:p>
            <a:r>
              <a:rPr lang="en-US" dirty="0"/>
              <a:t>(same name as the class)</a:t>
            </a:r>
            <a:endParaRPr lang="da-DK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A2BFDD04-E3DD-4921-9CB3-BC223EFA1D2D}"/>
              </a:ext>
            </a:extLst>
          </p:cNvPr>
          <p:cNvSpPr txBox="1"/>
          <p:nvPr/>
        </p:nvSpPr>
        <p:spPr>
          <a:xfrm>
            <a:off x="8010769" y="1664646"/>
            <a:ext cx="24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parameters</a:t>
            </a:r>
          </a:p>
        </p:txBody>
      </p:sp>
    </p:spTree>
    <p:extLst>
      <p:ext uri="{BB962C8B-B14F-4D97-AF65-F5344CB8AC3E}">
        <p14:creationId xmlns:p14="http://schemas.microsoft.com/office/powerpoint/2010/main" val="18722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F2FFB-0C9A-4BD0-8AF9-EDB96A27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(Exercise)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D6CF10-C786-471C-9B86-CE5764AA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Dog class from before and make use of a class constructor.</a:t>
            </a:r>
          </a:p>
          <a:p>
            <a:pPr lvl="1"/>
            <a:r>
              <a:rPr lang="en-US" dirty="0"/>
              <a:t>Make it so the following instance variables are being set in the constructor:</a:t>
            </a:r>
          </a:p>
          <a:p>
            <a:pPr lvl="2"/>
            <a:r>
              <a:rPr lang="en-US" dirty="0"/>
              <a:t>Color</a:t>
            </a:r>
          </a:p>
          <a:p>
            <a:pPr lvl="2"/>
            <a:r>
              <a:rPr lang="en-US" dirty="0"/>
              <a:t>Eye Color</a:t>
            </a:r>
          </a:p>
          <a:p>
            <a:pPr lvl="2"/>
            <a:r>
              <a:rPr lang="en-US" dirty="0"/>
              <a:t>Height</a:t>
            </a:r>
          </a:p>
          <a:p>
            <a:pPr lvl="2"/>
            <a:r>
              <a:rPr lang="en-US" dirty="0"/>
              <a:t>Length</a:t>
            </a:r>
          </a:p>
          <a:p>
            <a:pPr lvl="2"/>
            <a:r>
              <a:rPr lang="en-US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60259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grå">
  <a:themeElements>
    <a:clrScheme name="Skifergrå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ifergrå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ifergr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TM04033929[[fn=Skifergrå]]</Template>
  <TotalTime>554</TotalTime>
  <Words>465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Skifergrå</vt:lpstr>
      <vt:lpstr>Introduction to Object Oriented Programming</vt:lpstr>
      <vt:lpstr>Overview</vt:lpstr>
      <vt:lpstr>What is a class? </vt:lpstr>
      <vt:lpstr>Class syntax</vt:lpstr>
      <vt:lpstr>What is an object?</vt:lpstr>
      <vt:lpstr>Class and Object (Exercise)</vt:lpstr>
      <vt:lpstr>Class Constructor</vt:lpstr>
      <vt:lpstr>Class Constructor Example</vt:lpstr>
      <vt:lpstr>Constructor (Exercise)</vt:lpstr>
      <vt:lpstr>Object 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Rune Nielsen</dc:creator>
  <cp:lastModifiedBy>Rune Nielsen</cp:lastModifiedBy>
  <cp:revision>56</cp:revision>
  <dcterms:created xsi:type="dcterms:W3CDTF">2018-03-08T13:42:53Z</dcterms:created>
  <dcterms:modified xsi:type="dcterms:W3CDTF">2018-03-08T22:58:08Z</dcterms:modified>
</cp:coreProperties>
</file>