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FF140-D70D-498A-830E-6043EF9C52F2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6C22-67FD-4B62-BE1D-AB94998A7C2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190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6C22-67FD-4B62-BE1D-AB94998A7C25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663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06B4A-E06F-469F-9633-9FD2D1A20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2B45BB7-2982-4152-AD28-214759DD0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696BF5-D13C-4293-BC18-25FAF8F5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CE5067-EC69-4CCE-AE09-A25B9DE2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CE26C0-5919-46C3-A2C9-4F24B7BE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57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ED93-B63A-476C-B462-5899F89F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7387D72-7ECD-4A81-9A3F-17A41D32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570C52-3523-4ED5-B722-83C7B1BC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5D216C-EA66-4F4E-B1BC-DB0C2687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6FF72BB-B2C6-4A63-8B6A-0790777F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607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2246093-3AB1-4432-BCF9-BF7DB319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D0792D9-ACC9-404A-9A13-B0667F495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339D78-6E07-4F3E-A5C1-5BF61105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32DFF9-588A-4A01-B7A7-F90E9754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F5E126-9778-4BC4-9108-0005374F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74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26470-B5C4-406F-91B8-03F5A557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BCD32B-692B-421C-986A-4FFF1C7B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8165FFA-353C-471B-B9DD-C71E2DFD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7EED9F-A6A9-40CD-BE9D-1B64E0D4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DD807EA-0C3A-4E51-813E-F2DE4AD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92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48052-6B0C-41AC-8606-7EDEBDD3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468965-C9B2-4A46-A677-FEAED0D3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406448-956D-4FA1-9461-4673611A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56B775-41B8-40DB-8309-2EEA6AF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506059-C59F-4FF3-A1C6-F917F2C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BFAD-7506-4B0A-A0E6-99C66F73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3DE362-32A7-404D-9D65-EA284B2DC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B368B79-B48D-4B67-A4DB-3DD7DC26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94A6A21-C919-4CA0-A4A8-D7E5C9F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936057-310C-4A87-9896-45EE5633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31AE386-17D2-4D08-B840-DF4CCCD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1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8DBCC-86FE-4B29-9C2E-4B64F78D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49EC725-0F9F-4D34-82BA-E9067EE9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6F59791-E935-4D3D-BD2D-F083CD8C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09EE255-DAF3-4894-8934-0EADDC043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600C19F-B310-4209-9A3F-4E666BCF7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781DE9B-C6B8-490E-A742-6B10BBFE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396D43B-4FA1-4C24-A715-D08EED57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211E4FC-98A3-4D41-B13F-A5EDA7C8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6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FF1AD-F2B5-456A-936D-A584CE17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E13CF0E-6534-4245-AA13-7371D76E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3518CC7-2C8B-482D-BD9D-59722781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1E182A9-C6F4-4AAE-A3E5-4C17F340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57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854B06F-27C4-47F8-92DB-4BC9F407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D4BE7F1-0FBF-4B40-ADBF-8C8755DA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E2C0FD4-44D2-4EC8-897D-623CC45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141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8ECE5-2B46-4EAF-BD6B-EB667CAF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25E95E-F75D-4D57-AF47-DC4C9158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EA278B-F90D-4355-BDA6-2BA30BC7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0BDC46-ACB9-43C3-8349-19A85726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A67F1FC-C214-4CAA-A176-A1D2BA86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E299B9-0F1B-417B-BE0B-1DFD3CCF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48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E175A-0016-415D-86CE-0E05A1CB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E973F97-9167-4BB7-BB87-6D7C1E697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108D2D1-EE50-4344-A3E1-EDBBED70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FE882E-8405-43F3-A084-A79EA2AF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BAD1147-C98B-493E-91EC-317E17F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E4A7FC-11CD-49EA-B535-2748ACC1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2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AE12C55-2709-4952-9966-E2D77CA1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AFD50F-C824-400D-A26F-F9B009B4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2E0F21-9D35-40C7-8E36-03D274635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6C39-B157-46DA-95DC-ACC4BB0835A8}" type="datetimeFigureOut">
              <a:rPr lang="da-DK" smtClean="0"/>
              <a:t>22-03-2018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23C090-9542-410C-ABCE-7C3FE8E80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2D7FEE-B3D6-4315-B349-0507CF65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4204-3DFB-429D-B3AF-F839BFAB45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436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https://upload.wikimedia.org/wikipedia/commons/thumb/3/39/Lambda_lc.svg/250px-Lambda_lc.svg.png">
            <a:extLst>
              <a:ext uri="{FF2B5EF4-FFF2-40B4-BE49-F238E27FC236}">
                <a16:creationId xmlns:a16="http://schemas.microsoft.com/office/drawing/2014/main" id="{BEF31291-1EF4-4B5B-AC6E-C5D5DA320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234796-139D-447D-B3BF-13D09D7A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language theory</a:t>
            </a:r>
          </a:p>
        </p:txBody>
      </p:sp>
    </p:spTree>
    <p:extLst>
      <p:ext uri="{BB962C8B-B14F-4D97-AF65-F5344CB8AC3E}">
        <p14:creationId xmlns:p14="http://schemas.microsoft.com/office/powerpoint/2010/main" val="191332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Billedresultat for Go lang">
            <a:extLst>
              <a:ext uri="{FF2B5EF4-FFF2-40B4-BE49-F238E27FC236}">
                <a16:creationId xmlns:a16="http://schemas.microsoft.com/office/drawing/2014/main" id="{5DC2E387-09C7-4BE1-82C2-50E58B88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01" y="1820333"/>
            <a:ext cx="4036181" cy="40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671CF2-E1AA-4952-958D-E6846341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 (Golang)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602CDB-8AA9-4626-BD73-20841024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Procedural language.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Compiled.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Statically typed language.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Garbage collected.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Memory safe.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Created for better concurrent programming.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Closely inspired by Algol and C.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Created by Google in 2009.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Source code - https://github.com/golang/go</a:t>
            </a:r>
          </a:p>
          <a:p>
            <a:endParaRPr lang="da-D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0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0FC22D09-E44C-4E47-B5D8-6A4FFD46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55906"/>
            <a:ext cx="6553545" cy="5554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09BAF7A6-F051-4A67-BB00-2A3FD6C6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 code example</a:t>
            </a:r>
          </a:p>
        </p:txBody>
      </p:sp>
    </p:spTree>
    <p:extLst>
      <p:ext uri="{BB962C8B-B14F-4D97-AF65-F5344CB8AC3E}">
        <p14:creationId xmlns:p14="http://schemas.microsoft.com/office/powerpoint/2010/main" val="35114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ledresultat for C++">
            <a:extLst>
              <a:ext uri="{FF2B5EF4-FFF2-40B4-BE49-F238E27FC236}">
                <a16:creationId xmlns:a16="http://schemas.microsoft.com/office/drawing/2014/main" id="{FE7C95D6-B516-47E5-B23B-F679D13B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931" y="365124"/>
            <a:ext cx="3114870" cy="34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A7FEE7-AB02-4C5B-90E7-A37DD14D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C++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4AFC5A-7F5A-4D16-8643-CC8D0BA1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Object oriented.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Compiled.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Statically typed language.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Allow low-level memory manipulation.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Used for performance critical applications (space probes, game engines, networking).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 garbage collected.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Started development in 1979 by Bjarne </a:t>
            </a:r>
            <a:r>
              <a:rPr lang="en-US" sz="1600" dirty="0" err="1">
                <a:solidFill>
                  <a:schemeClr val="bg1"/>
                </a:solidFill>
              </a:rPr>
              <a:t>Stroustrup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endParaRPr lang="da-DK" sz="2000" dirty="0">
              <a:solidFill>
                <a:schemeClr val="bg1"/>
              </a:solidFill>
            </a:endParaRPr>
          </a:p>
        </p:txBody>
      </p:sp>
      <p:pic>
        <p:nvPicPr>
          <p:cNvPr id="5124" name="Picture 4" descr="Billedresultat for bjarne stroustrup">
            <a:extLst>
              <a:ext uri="{FF2B5EF4-FFF2-40B4-BE49-F238E27FC236}">
                <a16:creationId xmlns:a16="http://schemas.microsoft.com/office/drawing/2014/main" id="{E2E0967E-4460-4868-AEF8-B399BA22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75" y="4112986"/>
            <a:ext cx="2173415" cy="23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6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AA86ACFA-B86E-4345-8F8B-51D3FD87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31330"/>
            <a:ext cx="6553545" cy="5603281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9F7FDC6-6DE2-4CE7-9511-0EB346D0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code example</a:t>
            </a:r>
          </a:p>
        </p:txBody>
      </p:sp>
    </p:spTree>
    <p:extLst>
      <p:ext uri="{BB962C8B-B14F-4D97-AF65-F5344CB8AC3E}">
        <p14:creationId xmlns:p14="http://schemas.microsoft.com/office/powerpoint/2010/main" val="287590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Billedresultat for Haskell">
            <a:extLst>
              <a:ext uri="{FF2B5EF4-FFF2-40B4-BE49-F238E27FC236}">
                <a16:creationId xmlns:a16="http://schemas.microsoft.com/office/drawing/2014/main" id="{C2F590F8-8B13-400A-9F29-92DF14B3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01" y="1820333"/>
            <a:ext cx="4036181" cy="40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A7FEE7-AB02-4C5B-90E7-A37DD14D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Haskell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4AFC5A-7F5A-4D16-8643-CC8D0BA1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84307" cy="339951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Functional language.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Compiled language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Statically typed language.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Lazy evaluation.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Based on semantics instead of syntax.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Mainly used by “nerds” (academics).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Immutable.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Garbage collected.</a:t>
            </a:r>
          </a:p>
        </p:txBody>
      </p:sp>
    </p:spTree>
    <p:extLst>
      <p:ext uri="{BB962C8B-B14F-4D97-AF65-F5344CB8AC3E}">
        <p14:creationId xmlns:p14="http://schemas.microsoft.com/office/powerpoint/2010/main" val="319123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C7B4114D-F524-4078-B36B-0DA80890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47" y="492573"/>
            <a:ext cx="5697294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5C3856A-6E04-42B1-B225-8B2FBD99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Haskell code example</a:t>
            </a:r>
          </a:p>
        </p:txBody>
      </p:sp>
    </p:spTree>
    <p:extLst>
      <p:ext uri="{BB962C8B-B14F-4D97-AF65-F5344CB8AC3E}">
        <p14:creationId xmlns:p14="http://schemas.microsoft.com/office/powerpoint/2010/main" val="19279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lledresultat for Javascript">
            <a:extLst>
              <a:ext uri="{FF2B5EF4-FFF2-40B4-BE49-F238E27FC236}">
                <a16:creationId xmlns:a16="http://schemas.microsoft.com/office/drawing/2014/main" id="{BCCA069B-11A0-47DE-8D49-583AD718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5" y="2640070"/>
            <a:ext cx="4260814" cy="239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ADABAB-4C7F-41FC-9A70-4408419D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JavaScript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17C5A1-AFF5-4B24-B2F5-0320C86E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Interpreted language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Dynamic language (weakly typed)</a:t>
            </a:r>
          </a:p>
          <a:p>
            <a:r>
              <a:rPr lang="en-US" sz="1600" dirty="0">
                <a:solidFill>
                  <a:schemeClr val="bg1"/>
                </a:solidFill>
              </a:rPr>
              <a:t>Multi-paradigm language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Event driven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Functional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Object oriented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Often used in web-development, but is also very popular today for desktop and mobile applications.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Currently the most popular programming language.</a:t>
            </a:r>
            <a:endParaRPr lang="da-D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3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skærmbillede, sidder&#10;&#10;Beskrivelse, der er oprettet med meget høj sikkerhed">
            <a:extLst>
              <a:ext uri="{FF2B5EF4-FFF2-40B4-BE49-F238E27FC236}">
                <a16:creationId xmlns:a16="http://schemas.microsoft.com/office/drawing/2014/main" id="{6952ECEC-AD47-4467-B275-2AF64299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02" y="492573"/>
            <a:ext cx="5792584" cy="58807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2DD711-5674-4AEA-889B-E12AC749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JavaScript code example</a:t>
            </a:r>
          </a:p>
        </p:txBody>
      </p:sp>
    </p:spTree>
    <p:extLst>
      <p:ext uri="{BB962C8B-B14F-4D97-AF65-F5344CB8AC3E}">
        <p14:creationId xmlns:p14="http://schemas.microsoft.com/office/powerpoint/2010/main" val="16010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7EB55-5F9E-4541-8571-11EDB6F3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09E262-15CB-4D3F-A82D-D6FCCA07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What is a programming langue?</a:t>
            </a:r>
          </a:p>
          <a:p>
            <a:r>
              <a:rPr lang="en-US" sz="2000" dirty="0"/>
              <a:t>Interpreter</a:t>
            </a:r>
          </a:p>
          <a:p>
            <a:r>
              <a:rPr lang="en-US" sz="2000" dirty="0"/>
              <a:t>.NET Framework</a:t>
            </a:r>
          </a:p>
          <a:p>
            <a:r>
              <a:rPr lang="en-US" sz="2000" dirty="0"/>
              <a:t>.NET Application Execution</a:t>
            </a:r>
          </a:p>
          <a:p>
            <a:r>
              <a:rPr lang="en-US" sz="2000" dirty="0"/>
              <a:t>Types of programming languages</a:t>
            </a:r>
          </a:p>
          <a:p>
            <a:pPr lvl="1"/>
            <a:r>
              <a:rPr lang="en-US" sz="1600" dirty="0"/>
              <a:t>Go Lang</a:t>
            </a:r>
          </a:p>
          <a:p>
            <a:pPr lvl="1"/>
            <a:r>
              <a:rPr lang="en-US" sz="1600" dirty="0"/>
              <a:t>C++</a:t>
            </a:r>
          </a:p>
          <a:p>
            <a:pPr lvl="1"/>
            <a:r>
              <a:rPr lang="en-US" sz="1600" dirty="0"/>
              <a:t>Haskell</a:t>
            </a:r>
          </a:p>
          <a:p>
            <a:pPr lvl="1"/>
            <a:r>
              <a:rPr lang="en-US" sz="1600" dirty="0"/>
              <a:t>JavaScript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85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AB7D2-7908-4820-89A6-BF36AB3F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a programming language?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BAF173-A396-4917-9274-200573FB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A programming language is a set of commands, instructions, and other syntax used to create a software program.</a:t>
            </a:r>
          </a:p>
          <a:p>
            <a:endParaRPr lang="en-US" sz="1800" dirty="0"/>
          </a:p>
          <a:p>
            <a:r>
              <a:rPr lang="en-US" sz="1800" dirty="0"/>
              <a:t>Languages that most programmers today use to write code are called "high-level languages“, this code can be compiled into a "low-level language“, which is recognized directly by the computer hardware.</a:t>
            </a:r>
          </a:p>
          <a:p>
            <a:pPr lvl="1"/>
            <a:r>
              <a:rPr lang="en-US" sz="1400" dirty="0"/>
              <a:t>Examples of high-level languages are C#, PHP and C++.</a:t>
            </a:r>
          </a:p>
          <a:p>
            <a:pPr lvl="1"/>
            <a:r>
              <a:rPr lang="en-US" sz="1400" dirty="0"/>
              <a:t>Example of low-level language is the assembly language.</a:t>
            </a:r>
          </a:p>
          <a:p>
            <a:pPr lvl="1"/>
            <a:endParaRPr lang="en-US" sz="1400" dirty="0"/>
          </a:p>
          <a:p>
            <a:r>
              <a:rPr lang="en-US" sz="1800" dirty="0"/>
              <a:t>High-level languages are designed to be easy to read and understand. This allows programmers to write source code in a natural fashion, using logical words and symbols.</a:t>
            </a:r>
          </a:p>
          <a:p>
            <a:endParaRPr lang="en-US" sz="1800" dirty="0"/>
          </a:p>
          <a:p>
            <a:r>
              <a:rPr lang="en-US" sz="1800" dirty="0"/>
              <a:t>High-level languages comes in two categories “compiled languages” and “interpreted languages”.</a:t>
            </a:r>
          </a:p>
          <a:p>
            <a:pPr lvl="1"/>
            <a:r>
              <a:rPr lang="en-US" sz="1400" dirty="0"/>
              <a:t>A compile langue is a language that needs to be translated into machine code in order to run on the CPU.</a:t>
            </a:r>
          </a:p>
          <a:p>
            <a:pPr lvl="2"/>
            <a:r>
              <a:rPr lang="en-US" sz="1200" dirty="0"/>
              <a:t>Examples of compiled languages are C# and Haskell.</a:t>
            </a:r>
          </a:p>
          <a:p>
            <a:pPr lvl="1"/>
            <a:r>
              <a:rPr lang="en-US" sz="1400" dirty="0"/>
              <a:t>A interpreted language does not need to be compiled because it can be run though an interpreter.</a:t>
            </a:r>
          </a:p>
          <a:p>
            <a:pPr lvl="2"/>
            <a:r>
              <a:rPr lang="en-US" sz="1200" dirty="0"/>
              <a:t>Examples of interpreted languages are PHP and Perl.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96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9B79319-433A-41DB-B9D1-232562CA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488602"/>
            <a:ext cx="2445062" cy="5880796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DD635CE-9A73-4955-90B2-62D17F61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Fibonacci number calculator in assembly language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B93D8D3-82A4-450A-9006-9EB74A33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82" y="3000375"/>
            <a:ext cx="2819400" cy="8572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A48108A-D89F-4B01-82F7-D790A3579C18}"/>
              </a:ext>
            </a:extLst>
          </p:cNvPr>
          <p:cNvSpPr txBox="1"/>
          <p:nvPr/>
        </p:nvSpPr>
        <p:spPr>
          <a:xfrm>
            <a:off x="8521182" y="2102581"/>
            <a:ext cx="328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Machine code output in a hexadecimal representation of a 32-bit x86.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74045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6B7B8-15FD-4D95-8A8B-96834D98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Interpreter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FE04CA-6FCB-437A-84DE-1D629093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interpreter is a program that reads and executes code.</a:t>
            </a:r>
          </a:p>
          <a:p>
            <a:pPr lvl="1"/>
            <a:r>
              <a:rPr lang="en-US" sz="1400" dirty="0"/>
              <a:t>Source code</a:t>
            </a:r>
          </a:p>
          <a:p>
            <a:pPr lvl="1"/>
            <a:r>
              <a:rPr lang="en-US" sz="1400" dirty="0"/>
              <a:t>Pre-compiled code</a:t>
            </a:r>
          </a:p>
          <a:p>
            <a:pPr lvl="1"/>
            <a:r>
              <a:rPr lang="en-US" sz="1400" dirty="0"/>
              <a:t>Scripts</a:t>
            </a:r>
          </a:p>
          <a:p>
            <a:r>
              <a:rPr lang="en-US" sz="1800" dirty="0"/>
              <a:t>Interpreters are useful for running scripts and other small programs, because they can read and execute code in a single step. </a:t>
            </a:r>
          </a:p>
          <a:p>
            <a:r>
              <a:rPr lang="en-US" sz="1800" dirty="0"/>
              <a:t>The code can be changed and ran without the need of recompiling. </a:t>
            </a:r>
          </a:p>
          <a:p>
            <a:r>
              <a:rPr lang="en-US" sz="1800" dirty="0"/>
              <a:t>The limitations of a interpreted language is that an interpreter is needed to be installed on the machine, that want to execute the program.</a:t>
            </a:r>
          </a:p>
          <a:p>
            <a:r>
              <a:rPr lang="en-US" sz="1800" dirty="0"/>
              <a:t>Programs written in an interpreter may not be able to use built-in system functions or access hardware resources.</a:t>
            </a:r>
          </a:p>
          <a:p>
            <a:pPr lvl="1"/>
            <a:r>
              <a:rPr lang="en-US" sz="1400" dirty="0"/>
              <a:t>Therefore most software applications are compiled rather than interpreted.</a:t>
            </a:r>
          </a:p>
        </p:txBody>
      </p:sp>
    </p:spTree>
    <p:extLst>
      <p:ext uri="{BB962C8B-B14F-4D97-AF65-F5344CB8AC3E}">
        <p14:creationId xmlns:p14="http://schemas.microsoft.com/office/powerpoint/2010/main" val="30106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0223E-65B1-4671-9121-7E019AF4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4435CC-EC3C-4978-A37C-B1B4BF4D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compiler converts source code to into machine code, which can directly be run by the operating system and executed on the CPU. </a:t>
            </a:r>
          </a:p>
          <a:p>
            <a:pPr lvl="1"/>
            <a:r>
              <a:rPr lang="en-US" sz="1400" dirty="0"/>
              <a:t>This process is referred to as “compiling”.</a:t>
            </a:r>
          </a:p>
          <a:p>
            <a:r>
              <a:rPr lang="en-US" sz="1800" dirty="0"/>
              <a:t>Interpreters and compilers are similar, since they both recognize and process source code, but compilers are different because they do not execute code.</a:t>
            </a:r>
          </a:p>
          <a:p>
            <a:r>
              <a:rPr lang="en-US" sz="1800" dirty="0"/>
              <a:t>Compilers often allow you to target specific CPU architectures, to either add backward combability or to target newer architectures for better performance. </a:t>
            </a:r>
          </a:p>
          <a:p>
            <a:r>
              <a:rPr lang="en-US" sz="1800" dirty="0"/>
              <a:t>Compiled languages are often faster in execution, because they don’t need to be translated on startup.</a:t>
            </a:r>
          </a:p>
          <a:p>
            <a:endParaRPr lang="en-US" sz="1800" dirty="0"/>
          </a:p>
          <a:p>
            <a:pPr marL="0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42401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lledresultat for what is the .net framework">
            <a:extLst>
              <a:ext uri="{FF2B5EF4-FFF2-40B4-BE49-F238E27FC236}">
                <a16:creationId xmlns:a16="http://schemas.microsoft.com/office/drawing/2014/main" id="{1E6E8FBF-5E96-4802-82B2-E215BB28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59" y="1675227"/>
            <a:ext cx="774308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4C11A3-5DDB-4B63-9EA4-184D0D93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85552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1.bp.blogspot.com/-xKDTdZpC4gU/UA8IYeTPq1I/AAAAAAAAAMU/LrDbAQ8ezPs/s1600/Non+dotnet+application+execution.png">
            <a:extLst>
              <a:ext uri="{FF2B5EF4-FFF2-40B4-BE49-F238E27FC236}">
                <a16:creationId xmlns:a16="http://schemas.microsoft.com/office/drawing/2014/main" id="{22095852-E1BE-4B00-B5ED-25076482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12" y="307731"/>
            <a:ext cx="235017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K5-STpjVwAk/UA8I4q6EgvI/AAAAAAAAAMc/9PR1QinJVcs/s1600/Dot+net+program+execution.png">
            <a:extLst>
              <a:ext uri="{FF2B5EF4-FFF2-40B4-BE49-F238E27FC236}">
                <a16:creationId xmlns:a16="http://schemas.microsoft.com/office/drawing/2014/main" id="{1AD022E1-2F08-4ACF-8A2D-435EB529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17" y="307731"/>
            <a:ext cx="275836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A3E87A-5C1A-4679-8F89-087BE454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.NET Application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92108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FFA13-8307-464C-9A07-0F1CE442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Application Execution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5FBD4A-DD9B-4AD0-9A5C-341B8C9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.NET assemblies contain IL (intermediate language), where as pre .NET assemblies contain native code (machine code).</a:t>
            </a:r>
          </a:p>
          <a:p>
            <a:r>
              <a:rPr lang="en-US" sz="2000" dirty="0"/>
              <a:t>.NET application executions consists of 2 steps</a:t>
            </a:r>
            <a:r>
              <a:rPr lang="en-US" dirty="0"/>
              <a:t>. </a:t>
            </a:r>
            <a:endParaRPr lang="en-US" sz="1800" dirty="0"/>
          </a:p>
          <a:p>
            <a:pPr lvl="1"/>
            <a:r>
              <a:rPr lang="en-US" sz="1800" dirty="0"/>
              <a:t>Compilation – source code to IL.</a:t>
            </a:r>
          </a:p>
          <a:p>
            <a:pPr lvl="1"/>
            <a:r>
              <a:rPr lang="en-US" sz="1800" dirty="0"/>
              <a:t>Execution or JIT (just in time) compilation – IL to platform specific native code.</a:t>
            </a:r>
          </a:p>
          <a:p>
            <a:r>
              <a:rPr lang="en-US" sz="1800" dirty="0"/>
              <a:t>CLR - .NET runtime environment provides several benefits. Garbage collection is one of them.</a:t>
            </a:r>
          </a:p>
          <a:p>
            <a:r>
              <a:rPr lang="en-US" sz="1800" dirty="0"/>
              <a:t>.NET supports many different programming langauge and can only generate managed code (IL).</a:t>
            </a:r>
          </a:p>
          <a:p>
            <a:r>
              <a:rPr lang="en-US" sz="1800" dirty="0"/>
              <a:t>The native code is not stored permanently, after we close the program the native code is thrown away.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8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745</Words>
  <Application>Microsoft Office PowerPoint</Application>
  <PresentationFormat>Widescreen</PresentationFormat>
  <Paragraphs>96</Paragraphs>
  <Slides>17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Introduction to language theory</vt:lpstr>
      <vt:lpstr>Overview</vt:lpstr>
      <vt:lpstr>What is a programming language?</vt:lpstr>
      <vt:lpstr>Example of Fibonacci number calculator in assembly language</vt:lpstr>
      <vt:lpstr>Interpreter</vt:lpstr>
      <vt:lpstr>Compiler</vt:lpstr>
      <vt:lpstr>.NET Framework</vt:lpstr>
      <vt:lpstr>.NET Application Execution</vt:lpstr>
      <vt:lpstr>.NET Application Execution</vt:lpstr>
      <vt:lpstr>Go (Golang)</vt:lpstr>
      <vt:lpstr>Go code example</vt:lpstr>
      <vt:lpstr>C++</vt:lpstr>
      <vt:lpstr>C++ code example</vt:lpstr>
      <vt:lpstr>Haskell</vt:lpstr>
      <vt:lpstr>Haskell code example</vt:lpstr>
      <vt:lpstr>JavaScript</vt:lpstr>
      <vt:lpstr>JavaScript 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Language Theory</dc:title>
  <dc:creator>Rune Nielsen</dc:creator>
  <cp:lastModifiedBy>Rune Nielsen</cp:lastModifiedBy>
  <cp:revision>128</cp:revision>
  <dcterms:created xsi:type="dcterms:W3CDTF">2018-03-22T08:47:43Z</dcterms:created>
  <dcterms:modified xsi:type="dcterms:W3CDTF">2018-03-22T19:42:49Z</dcterms:modified>
</cp:coreProperties>
</file>