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74" r:id="rId8"/>
    <p:sldId id="263" r:id="rId9"/>
    <p:sldId id="275" r:id="rId10"/>
    <p:sldId id="262" r:id="rId11"/>
    <p:sldId id="276" r:id="rId12"/>
    <p:sldId id="265" r:id="rId13"/>
    <p:sldId id="264" r:id="rId14"/>
    <p:sldId id="267" r:id="rId15"/>
    <p:sldId id="27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Nielsen" userId="e10cb70fadcd200a" providerId="LiveId" clId="{4E911D44-777D-48AC-95DC-C1AC5D2ACD0B}"/>
    <pc:docChg chg="undo custSel addSld modSld">
      <pc:chgData name="Rune Nielsen" userId="e10cb70fadcd200a" providerId="LiveId" clId="{4E911D44-777D-48AC-95DC-C1AC5D2ACD0B}" dt="2018-04-12T08:07:02.304" v="12551" actId="20577"/>
      <pc:docMkLst>
        <pc:docMk/>
      </pc:docMkLst>
      <pc:sldChg chg="addSp delSp modSp add mod setBg setClrOvrMap">
        <pc:chgData name="Rune Nielsen" userId="e10cb70fadcd200a" providerId="LiveId" clId="{4E911D44-777D-48AC-95DC-C1AC5D2ACD0B}" dt="2018-04-10T13:57:55.281" v="3952" actId="26606"/>
        <pc:sldMkLst>
          <pc:docMk/>
          <pc:sldMk cId="1629343029" sldId="256"/>
        </pc:sldMkLst>
        <pc:spChg chg="mod">
          <ac:chgData name="Rune Nielsen" userId="e10cb70fadcd200a" providerId="LiveId" clId="{4E911D44-777D-48AC-95DC-C1AC5D2ACD0B}" dt="2018-04-10T13:57:55.281" v="3952" actId="26606"/>
          <ac:spMkLst>
            <pc:docMk/>
            <pc:sldMk cId="1629343029" sldId="256"/>
            <ac:spMk id="2" creationId="{A95E91FF-F200-4F3F-85BF-4536DD6E151E}"/>
          </ac:spMkLst>
        </pc:spChg>
        <pc:spChg chg="del">
          <ac:chgData name="Rune Nielsen" userId="e10cb70fadcd200a" providerId="LiveId" clId="{4E911D44-777D-48AC-95DC-C1AC5D2ACD0B}" dt="2018-04-08T15:31:50.940" v="21" actId="478"/>
          <ac:spMkLst>
            <pc:docMk/>
            <pc:sldMk cId="1629343029" sldId="256"/>
            <ac:spMk id="3" creationId="{7FEFC4CD-9DDC-4F80-9086-95FB9F3D8759}"/>
          </ac:spMkLst>
        </pc:spChg>
        <pc:spChg chg="add">
          <ac:chgData name="Rune Nielsen" userId="e10cb70fadcd200a" providerId="LiveId" clId="{4E911D44-777D-48AC-95DC-C1AC5D2ACD0B}" dt="2018-04-10T13:57:55.281" v="3952" actId="26606"/>
          <ac:spMkLst>
            <pc:docMk/>
            <pc:sldMk cId="1629343029" sldId="256"/>
            <ac:spMk id="7" creationId="{2A8AA5BC-4F7A-4226-8F99-6D824B226A97}"/>
          </ac:spMkLst>
        </pc:spChg>
        <pc:spChg chg="add">
          <ac:chgData name="Rune Nielsen" userId="e10cb70fadcd200a" providerId="LiveId" clId="{4E911D44-777D-48AC-95DC-C1AC5D2ACD0B}" dt="2018-04-10T13:57:55.281" v="3952" actId="26606"/>
          <ac:spMkLst>
            <pc:docMk/>
            <pc:sldMk cId="1629343029" sldId="256"/>
            <ac:spMk id="9" creationId="{3E5445C6-DD42-4979-86FF-03730E8C6DB0}"/>
          </ac:spMkLst>
        </pc:spChg>
        <pc:cxnChg chg="add">
          <ac:chgData name="Rune Nielsen" userId="e10cb70fadcd200a" providerId="LiveId" clId="{4E911D44-777D-48AC-95DC-C1AC5D2ACD0B}" dt="2018-04-10T13:57:55.281" v="3952" actId="26606"/>
          <ac:cxnSpMkLst>
            <pc:docMk/>
            <pc:sldMk cId="1629343029" sldId="256"/>
            <ac:cxnSpMk id="11" creationId="{45000665-DFC7-417E-8FD7-516A0F15C975}"/>
          </ac:cxnSpMkLst>
        </pc:cxnChg>
      </pc:sldChg>
      <pc:sldChg chg="addSp delSp modSp add mod setBg">
        <pc:chgData name="Rune Nielsen" userId="e10cb70fadcd200a" providerId="LiveId" clId="{4E911D44-777D-48AC-95DC-C1AC5D2ACD0B}" dt="2018-04-10T19:05:46.429" v="6535" actId="20577"/>
        <pc:sldMkLst>
          <pc:docMk/>
          <pc:sldMk cId="2845306671" sldId="257"/>
        </pc:sldMkLst>
        <pc:spChg chg="mod">
          <ac:chgData name="Rune Nielsen" userId="e10cb70fadcd200a" providerId="LiveId" clId="{4E911D44-777D-48AC-95DC-C1AC5D2ACD0B}" dt="2018-04-10T13:58:13.595" v="3961" actId="26606"/>
          <ac:spMkLst>
            <pc:docMk/>
            <pc:sldMk cId="2845306671" sldId="257"/>
            <ac:spMk id="2" creationId="{29CBC7C8-FC27-42A5-B646-BB0DC5500AFF}"/>
          </ac:spMkLst>
        </pc:spChg>
        <pc:spChg chg="add del mod">
          <ac:chgData name="Rune Nielsen" userId="e10cb70fadcd200a" providerId="LiveId" clId="{4E911D44-777D-48AC-95DC-C1AC5D2ACD0B}" dt="2018-04-10T13:58:13.595" v="3961" actId="26606"/>
          <ac:spMkLst>
            <pc:docMk/>
            <pc:sldMk cId="2845306671" sldId="257"/>
            <ac:spMk id="3" creationId="{EBACCDEC-B8C5-4CD2-99F7-672C6FF98929}"/>
          </ac:spMkLst>
        </pc:spChg>
        <pc:spChg chg="add">
          <ac:chgData name="Rune Nielsen" userId="e10cb70fadcd200a" providerId="LiveId" clId="{4E911D44-777D-48AC-95DC-C1AC5D2ACD0B}" dt="2018-04-10T13:58:13.595" v="3961" actId="26606"/>
          <ac:spMkLst>
            <pc:docMk/>
            <pc:sldMk cId="2845306671" sldId="257"/>
            <ac:spMk id="8" creationId="{8D70B121-56F4-4848-B38B-182089D909FA}"/>
          </ac:spMkLst>
        </pc:spChg>
        <pc:spChg chg="add del">
          <ac:chgData name="Rune Nielsen" userId="e10cb70fadcd200a" providerId="LiveId" clId="{4E911D44-777D-48AC-95DC-C1AC5D2ACD0B}" dt="2018-04-10T13:58:06.412" v="3954" actId="26606"/>
          <ac:spMkLst>
            <pc:docMk/>
            <pc:sldMk cId="2845306671" sldId="257"/>
            <ac:spMk id="10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13:58:06.412" v="3954" actId="26606"/>
          <ac:spMkLst>
            <pc:docMk/>
            <pc:sldMk cId="2845306671" sldId="257"/>
            <ac:spMk id="12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13:58:09.905" v="3956" actId="26606"/>
          <ac:spMkLst>
            <pc:docMk/>
            <pc:sldMk cId="2845306671" sldId="257"/>
            <ac:spMk id="14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13:58:09.905" v="3956" actId="26606"/>
          <ac:spMkLst>
            <pc:docMk/>
            <pc:sldMk cId="2845306671" sldId="257"/>
            <ac:spMk id="15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13:58:10.892" v="3958" actId="26606"/>
          <ac:spMkLst>
            <pc:docMk/>
            <pc:sldMk cId="2845306671" sldId="257"/>
            <ac:spMk id="18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13:58:10.892" v="3958" actId="26606"/>
          <ac:spMkLst>
            <pc:docMk/>
            <pc:sldMk cId="2845306671" sldId="257"/>
            <ac:spMk id="19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13:58:13.588" v="3960" actId="26606"/>
          <ac:spMkLst>
            <pc:docMk/>
            <pc:sldMk cId="2845306671" sldId="257"/>
            <ac:spMk id="22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13:58:13.588" v="3960" actId="26606"/>
          <ac:spMkLst>
            <pc:docMk/>
            <pc:sldMk cId="2845306671" sldId="257"/>
            <ac:spMk id="23" creationId="{156189E5-8A3E-4CFD-B71B-CCD0F8495E56}"/>
          </ac:spMkLst>
        </pc:spChg>
        <pc:spChg chg="add mod">
          <ac:chgData name="Rune Nielsen" userId="e10cb70fadcd200a" providerId="LiveId" clId="{4E911D44-777D-48AC-95DC-C1AC5D2ACD0B}" dt="2018-04-10T19:05:46.429" v="6535" actId="20577"/>
          <ac:spMkLst>
            <pc:docMk/>
            <pc:sldMk cId="2845306671" sldId="257"/>
            <ac:spMk id="27" creationId="{EBACCDEC-B8C5-4CD2-99F7-672C6FF98929}"/>
          </ac:spMkLst>
        </pc:spChg>
        <pc:graphicFrameChg chg="add del">
          <ac:chgData name="Rune Nielsen" userId="e10cb70fadcd200a" providerId="LiveId" clId="{4E911D44-777D-48AC-95DC-C1AC5D2ACD0B}" dt="2018-04-10T13:58:06.412" v="3954" actId="26606"/>
          <ac:graphicFrameMkLst>
            <pc:docMk/>
            <pc:sldMk cId="2845306671" sldId="257"/>
            <ac:graphicFrameMk id="5" creationId="{A17F85B6-73ED-4DD8-9EF9-5F481319DCFF}"/>
          </ac:graphicFrameMkLst>
        </pc:graphicFrameChg>
        <pc:graphicFrameChg chg="add del">
          <ac:chgData name="Rune Nielsen" userId="e10cb70fadcd200a" providerId="LiveId" clId="{4E911D44-777D-48AC-95DC-C1AC5D2ACD0B}" dt="2018-04-10T13:58:09.905" v="3956" actId="26606"/>
          <ac:graphicFrameMkLst>
            <pc:docMk/>
            <pc:sldMk cId="2845306671" sldId="257"/>
            <ac:graphicFrameMk id="16" creationId="{366DC9BA-B72D-4446-AE54-F12F47107C6E}"/>
          </ac:graphicFrameMkLst>
        </pc:graphicFrameChg>
        <pc:graphicFrameChg chg="add del">
          <ac:chgData name="Rune Nielsen" userId="e10cb70fadcd200a" providerId="LiveId" clId="{4E911D44-777D-48AC-95DC-C1AC5D2ACD0B}" dt="2018-04-10T13:58:10.892" v="3958" actId="26606"/>
          <ac:graphicFrameMkLst>
            <pc:docMk/>
            <pc:sldMk cId="2845306671" sldId="257"/>
            <ac:graphicFrameMk id="20" creationId="{E10BBEC9-71A9-4581-9B06-DD741ECD3EBC}"/>
          </ac:graphicFrameMkLst>
        </pc:graphicFrameChg>
        <pc:graphicFrameChg chg="add del">
          <ac:chgData name="Rune Nielsen" userId="e10cb70fadcd200a" providerId="LiveId" clId="{4E911D44-777D-48AC-95DC-C1AC5D2ACD0B}" dt="2018-04-10T13:58:13.588" v="3960" actId="26606"/>
          <ac:graphicFrameMkLst>
            <pc:docMk/>
            <pc:sldMk cId="2845306671" sldId="257"/>
            <ac:graphicFrameMk id="24" creationId="{3F8E7391-2794-4DD6-8AC7-196FD9BD3370}"/>
          </ac:graphicFrameMkLst>
        </pc:graphicFrameChg>
        <pc:cxnChg chg="add">
          <ac:chgData name="Rune Nielsen" userId="e10cb70fadcd200a" providerId="LiveId" clId="{4E911D44-777D-48AC-95DC-C1AC5D2ACD0B}" dt="2018-04-10T13:58:13.595" v="3961" actId="26606"/>
          <ac:cxnSpMkLst>
            <pc:docMk/>
            <pc:sldMk cId="2845306671" sldId="257"/>
            <ac:cxnSpMk id="26" creationId="{2D72A2C9-F3CA-4216-8BAD-FA4C970C3C4E}"/>
          </ac:cxnSpMkLst>
        </pc:cxnChg>
      </pc:sldChg>
      <pc:sldChg chg="addSp delSp modSp add mod setBg setClrOvrMap">
        <pc:chgData name="Rune Nielsen" userId="e10cb70fadcd200a" providerId="LiveId" clId="{4E911D44-777D-48AC-95DC-C1AC5D2ACD0B}" dt="2018-04-10T13:58:22.885" v="3963" actId="26606"/>
        <pc:sldMkLst>
          <pc:docMk/>
          <pc:sldMk cId="1954914563" sldId="258"/>
        </pc:sldMkLst>
        <pc:spChg chg="mod">
          <ac:chgData name="Rune Nielsen" userId="e10cb70fadcd200a" providerId="LiveId" clId="{4E911D44-777D-48AC-95DC-C1AC5D2ACD0B}" dt="2018-04-10T09:23:42.760" v="1355" actId="26606"/>
          <ac:spMkLst>
            <pc:docMk/>
            <pc:sldMk cId="1954914563" sldId="258"/>
            <ac:spMk id="2" creationId="{626F4FCC-6E8F-4856-965A-2356C975BAE3}"/>
          </ac:spMkLst>
        </pc:spChg>
        <pc:spChg chg="add del mod">
          <ac:chgData name="Rune Nielsen" userId="e10cb70fadcd200a" providerId="LiveId" clId="{4E911D44-777D-48AC-95DC-C1AC5D2ACD0B}" dt="2018-04-10T13:58:22.885" v="3963" actId="26606"/>
          <ac:spMkLst>
            <pc:docMk/>
            <pc:sldMk cId="1954914563" sldId="258"/>
            <ac:spMk id="3" creationId="{0E2617C4-315B-49A3-BAAD-0A93297F04DA}"/>
          </ac:spMkLst>
        </pc:spChg>
        <pc:spChg chg="add del">
          <ac:chgData name="Rune Nielsen" userId="e10cb70fadcd200a" providerId="LiveId" clId="{4E911D44-777D-48AC-95DC-C1AC5D2ACD0B}" dt="2018-04-10T09:20:38.026" v="1294" actId="26606"/>
          <ac:spMkLst>
            <pc:docMk/>
            <pc:sldMk cId="1954914563" sldId="258"/>
            <ac:spMk id="6" creationId="{EE1FC7B4-E4A7-4452-B413-1A623E3A7230}"/>
          </ac:spMkLst>
        </pc:spChg>
        <pc:spChg chg="add del">
          <ac:chgData name="Rune Nielsen" userId="e10cb70fadcd200a" providerId="LiveId" clId="{4E911D44-777D-48AC-95DC-C1AC5D2ACD0B}" dt="2018-04-10T09:20:38.026" v="1294" actId="26606"/>
          <ac:spMkLst>
            <pc:docMk/>
            <pc:sldMk cId="1954914563" sldId="258"/>
            <ac:spMk id="7" creationId="{E0709AF0-24F0-4486-B189-BE6386BDB198}"/>
          </ac:spMkLst>
        </pc:spChg>
        <pc:spChg chg="add del">
          <ac:chgData name="Rune Nielsen" userId="e10cb70fadcd200a" providerId="LiveId" clId="{4E911D44-777D-48AC-95DC-C1AC5D2ACD0B}" dt="2018-04-10T09:20:38.026" v="1294" actId="26606"/>
          <ac:spMkLst>
            <pc:docMk/>
            <pc:sldMk cId="1954914563" sldId="258"/>
            <ac:spMk id="8" creationId="{FBE3B62F-5853-4A3C-B050-6186351A7176}"/>
          </ac:spMkLst>
        </pc:spChg>
        <pc:spChg chg="add del">
          <ac:chgData name="Rune Nielsen" userId="e10cb70fadcd200a" providerId="LiveId" clId="{4E911D44-777D-48AC-95DC-C1AC5D2ACD0B}" dt="2018-04-10T09:20:33.842" v="1288" actId="26606"/>
          <ac:spMkLst>
            <pc:docMk/>
            <pc:sldMk cId="1954914563" sldId="258"/>
            <ac:spMk id="9" creationId="{EE1FC7B4-E4A7-4452-B413-1A623E3A7230}"/>
          </ac:spMkLst>
        </pc:spChg>
        <pc:spChg chg="add del">
          <ac:chgData name="Rune Nielsen" userId="e10cb70fadcd200a" providerId="LiveId" clId="{4E911D44-777D-48AC-95DC-C1AC5D2ACD0B}" dt="2018-04-10T09:20:39.346" v="1296" actId="26606"/>
          <ac:spMkLst>
            <pc:docMk/>
            <pc:sldMk cId="1954914563" sldId="258"/>
            <ac:spMk id="10" creationId="{59A309A7-1751-4ABE-A3C1-EEC40366AD89}"/>
          </ac:spMkLst>
        </pc:spChg>
        <pc:spChg chg="add del">
          <ac:chgData name="Rune Nielsen" userId="e10cb70fadcd200a" providerId="LiveId" clId="{4E911D44-777D-48AC-95DC-C1AC5D2ACD0B}" dt="2018-04-10T09:20:33.842" v="1288" actId="26606"/>
          <ac:spMkLst>
            <pc:docMk/>
            <pc:sldMk cId="1954914563" sldId="258"/>
            <ac:spMk id="11" creationId="{E0709AF0-24F0-4486-B189-BE6386BDB198}"/>
          </ac:spMkLst>
        </pc:spChg>
        <pc:spChg chg="add del">
          <ac:chgData name="Rune Nielsen" userId="e10cb70fadcd200a" providerId="LiveId" clId="{4E911D44-777D-48AC-95DC-C1AC5D2ACD0B}" dt="2018-04-10T09:20:39.346" v="1296" actId="26606"/>
          <ac:spMkLst>
            <pc:docMk/>
            <pc:sldMk cId="1954914563" sldId="258"/>
            <ac:spMk id="12" creationId="{967D8EB6-EAE1-4F9C-B398-83321E287204}"/>
          </ac:spMkLst>
        </pc:spChg>
        <pc:spChg chg="add del">
          <ac:chgData name="Rune Nielsen" userId="e10cb70fadcd200a" providerId="LiveId" clId="{4E911D44-777D-48AC-95DC-C1AC5D2ACD0B}" dt="2018-04-10T09:20:33.842" v="1288" actId="26606"/>
          <ac:spMkLst>
            <pc:docMk/>
            <pc:sldMk cId="1954914563" sldId="258"/>
            <ac:spMk id="13" creationId="{FBE3B62F-5853-4A3C-B050-6186351A7176}"/>
          </ac:spMkLst>
        </pc:spChg>
        <pc:spChg chg="add del">
          <ac:chgData name="Rune Nielsen" userId="e10cb70fadcd200a" providerId="LiveId" clId="{4E911D44-777D-48AC-95DC-C1AC5D2ACD0B}" dt="2018-04-10T09:20:43.215" v="1300" actId="26606"/>
          <ac:spMkLst>
            <pc:docMk/>
            <pc:sldMk cId="1954914563" sldId="258"/>
            <ac:spMk id="14" creationId="{EE1FC7B4-E4A7-4452-B413-1A623E3A7230}"/>
          </ac:spMkLst>
        </pc:spChg>
        <pc:spChg chg="add del">
          <ac:chgData name="Rune Nielsen" userId="e10cb70fadcd200a" providerId="LiveId" clId="{4E911D44-777D-48AC-95DC-C1AC5D2ACD0B}" dt="2018-04-10T09:20:43.215" v="1300" actId="26606"/>
          <ac:spMkLst>
            <pc:docMk/>
            <pc:sldMk cId="1954914563" sldId="258"/>
            <ac:spMk id="15" creationId="{E0709AF0-24F0-4486-B189-BE6386BDB198}"/>
          </ac:spMkLst>
        </pc:spChg>
        <pc:spChg chg="add del">
          <ac:chgData name="Rune Nielsen" userId="e10cb70fadcd200a" providerId="LiveId" clId="{4E911D44-777D-48AC-95DC-C1AC5D2ACD0B}" dt="2018-04-10T09:20:43.215" v="1300" actId="26606"/>
          <ac:spMkLst>
            <pc:docMk/>
            <pc:sldMk cId="1954914563" sldId="258"/>
            <ac:spMk id="16" creationId="{FBE3B62F-5853-4A3C-B050-6186351A7176}"/>
          </ac:spMkLst>
        </pc:spChg>
        <pc:spChg chg="add del">
          <ac:chgData name="Rune Nielsen" userId="e10cb70fadcd200a" providerId="LiveId" clId="{4E911D44-777D-48AC-95DC-C1AC5D2ACD0B}" dt="2018-04-10T09:21:59.226" v="1310" actId="26606"/>
          <ac:spMkLst>
            <pc:docMk/>
            <pc:sldMk cId="1954914563" sldId="258"/>
            <ac:spMk id="17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0:44.612" v="1302" actId="26606"/>
          <ac:spMkLst>
            <pc:docMk/>
            <pc:sldMk cId="1954914563" sldId="258"/>
            <ac:spMk id="18" creationId="{56C20283-73E0-40EC-8AD8-057F581F64C2}"/>
          </ac:spMkLst>
        </pc:spChg>
        <pc:spChg chg="add del">
          <ac:chgData name="Rune Nielsen" userId="e10cb70fadcd200a" providerId="LiveId" clId="{4E911D44-777D-48AC-95DC-C1AC5D2ACD0B}" dt="2018-04-10T09:20:44.612" v="1302" actId="26606"/>
          <ac:spMkLst>
            <pc:docMk/>
            <pc:sldMk cId="1954914563" sldId="258"/>
            <ac:spMk id="19" creationId="{3FCC729B-E528-40C3-82D3-BA4375575E87}"/>
          </ac:spMkLst>
        </pc:spChg>
        <pc:spChg chg="add del">
          <ac:chgData name="Rune Nielsen" userId="e10cb70fadcd200a" providerId="LiveId" clId="{4E911D44-777D-48AC-95DC-C1AC5D2ACD0B}" dt="2018-04-10T09:20:44.612" v="1302" actId="26606"/>
          <ac:spMkLst>
            <pc:docMk/>
            <pc:sldMk cId="1954914563" sldId="258"/>
            <ac:spMk id="20" creationId="{58F1FB8D-1842-4A04-998D-6CF047AB2790}"/>
          </ac:spMkLst>
        </pc:spChg>
        <pc:spChg chg="add del">
          <ac:chgData name="Rune Nielsen" userId="e10cb70fadcd200a" providerId="LiveId" clId="{4E911D44-777D-48AC-95DC-C1AC5D2ACD0B}" dt="2018-04-10T09:21:59.226" v="1310" actId="26606"/>
          <ac:spMkLst>
            <pc:docMk/>
            <pc:sldMk cId="1954914563" sldId="258"/>
            <ac:spMk id="21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0:47.422" v="1304" actId="26606"/>
          <ac:spMkLst>
            <pc:docMk/>
            <pc:sldMk cId="1954914563" sldId="258"/>
            <ac:spMk id="22" creationId="{68A4132F-DEC6-4332-A00C-A11AD4519B6C}"/>
          </ac:spMkLst>
        </pc:spChg>
        <pc:spChg chg="add del">
          <ac:chgData name="Rune Nielsen" userId="e10cb70fadcd200a" providerId="LiveId" clId="{4E911D44-777D-48AC-95DC-C1AC5D2ACD0B}" dt="2018-04-10T09:20:47.422" v="1304" actId="26606"/>
          <ac:spMkLst>
            <pc:docMk/>
            <pc:sldMk cId="1954914563" sldId="258"/>
            <ac:spMk id="23" creationId="{64965EAE-E41A-435F-B993-07E824B6C977}"/>
          </ac:spMkLst>
        </pc:spChg>
        <pc:spChg chg="add del">
          <ac:chgData name="Rune Nielsen" userId="e10cb70fadcd200a" providerId="LiveId" clId="{4E911D44-777D-48AC-95DC-C1AC5D2ACD0B}" dt="2018-04-10T09:20:47.422" v="1304" actId="26606"/>
          <ac:spMkLst>
            <pc:docMk/>
            <pc:sldMk cId="1954914563" sldId="258"/>
            <ac:spMk id="24" creationId="{152F8994-E6D4-4311-9548-C3607BC43645}"/>
          </ac:spMkLst>
        </pc:spChg>
        <pc:spChg chg="add del">
          <ac:chgData name="Rune Nielsen" userId="e10cb70fadcd200a" providerId="LiveId" clId="{4E911D44-777D-48AC-95DC-C1AC5D2ACD0B}" dt="2018-04-10T09:22:00.102" v="1312" actId="26606"/>
          <ac:spMkLst>
            <pc:docMk/>
            <pc:sldMk cId="1954914563" sldId="258"/>
            <ac:spMk id="28" creationId="{0E2617C4-315B-49A3-BAAD-0A93297F04DA}"/>
          </ac:spMkLst>
        </pc:spChg>
        <pc:spChg chg="add del">
          <ac:chgData name="Rune Nielsen" userId="e10cb70fadcd200a" providerId="LiveId" clId="{4E911D44-777D-48AC-95DC-C1AC5D2ACD0B}" dt="2018-04-10T09:22:02.191" v="1314" actId="26606"/>
          <ac:spMkLst>
            <pc:docMk/>
            <pc:sldMk cId="1954914563" sldId="258"/>
            <ac:spMk id="30" creationId="{8D70B121-56F4-4848-B38B-182089D909FA}"/>
          </ac:spMkLst>
        </pc:spChg>
        <pc:spChg chg="add del">
          <ac:chgData name="Rune Nielsen" userId="e10cb70fadcd200a" providerId="LiveId" clId="{4E911D44-777D-48AC-95DC-C1AC5D2ACD0B}" dt="2018-04-10T09:22:02.191" v="1314" actId="26606"/>
          <ac:spMkLst>
            <pc:docMk/>
            <pc:sldMk cId="1954914563" sldId="258"/>
            <ac:spMk id="32" creationId="{0E2617C4-315B-49A3-BAAD-0A93297F04DA}"/>
          </ac:spMkLst>
        </pc:spChg>
        <pc:spChg chg="add del">
          <ac:chgData name="Rune Nielsen" userId="e10cb70fadcd200a" providerId="LiveId" clId="{4E911D44-777D-48AC-95DC-C1AC5D2ACD0B}" dt="2018-04-10T09:22:05.437" v="1316" actId="26606"/>
          <ac:spMkLst>
            <pc:docMk/>
            <pc:sldMk cId="1954914563" sldId="258"/>
            <ac:spMk id="34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2:05.437" v="1316" actId="26606"/>
          <ac:spMkLst>
            <pc:docMk/>
            <pc:sldMk cId="1954914563" sldId="258"/>
            <ac:spMk id="35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2:08.470" v="1320" actId="26606"/>
          <ac:spMkLst>
            <pc:docMk/>
            <pc:sldMk cId="1954914563" sldId="258"/>
            <ac:spMk id="40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2:08.470" v="1320" actId="26606"/>
          <ac:spMkLst>
            <pc:docMk/>
            <pc:sldMk cId="1954914563" sldId="258"/>
            <ac:spMk id="41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2:16.327" v="1328" actId="26606"/>
          <ac:spMkLst>
            <pc:docMk/>
            <pc:sldMk cId="1954914563" sldId="258"/>
            <ac:spMk id="53" creationId="{0E2617C4-315B-49A3-BAAD-0A93297F04DA}"/>
          </ac:spMkLst>
        </pc:spChg>
        <pc:spChg chg="add del">
          <ac:chgData name="Rune Nielsen" userId="e10cb70fadcd200a" providerId="LiveId" clId="{4E911D44-777D-48AC-95DC-C1AC5D2ACD0B}" dt="2018-04-10T09:22:20.307" v="1330" actId="26606"/>
          <ac:spMkLst>
            <pc:docMk/>
            <pc:sldMk cId="1954914563" sldId="258"/>
            <ac:spMk id="55" creationId="{8D70B121-56F4-4848-B38B-182089D909FA}"/>
          </ac:spMkLst>
        </pc:spChg>
        <pc:spChg chg="add del">
          <ac:chgData name="Rune Nielsen" userId="e10cb70fadcd200a" providerId="LiveId" clId="{4E911D44-777D-48AC-95DC-C1AC5D2ACD0B}" dt="2018-04-10T09:22:20.307" v="1330" actId="26606"/>
          <ac:spMkLst>
            <pc:docMk/>
            <pc:sldMk cId="1954914563" sldId="258"/>
            <ac:spMk id="57" creationId="{0E2617C4-315B-49A3-BAAD-0A93297F04DA}"/>
          </ac:spMkLst>
        </pc:spChg>
        <pc:spChg chg="add del">
          <ac:chgData name="Rune Nielsen" userId="e10cb70fadcd200a" providerId="LiveId" clId="{4E911D44-777D-48AC-95DC-C1AC5D2ACD0B}" dt="2018-04-10T09:23:37.018" v="1347" actId="26606"/>
          <ac:spMkLst>
            <pc:docMk/>
            <pc:sldMk cId="1954914563" sldId="258"/>
            <ac:spMk id="71" creationId="{46F7435D-E3DB-47B1-BA61-B00ACC83A9DE}"/>
          </ac:spMkLst>
        </pc:spChg>
        <pc:spChg chg="add del">
          <ac:chgData name="Rune Nielsen" userId="e10cb70fadcd200a" providerId="LiveId" clId="{4E911D44-777D-48AC-95DC-C1AC5D2ACD0B}" dt="2018-04-10T09:23:37.018" v="1347" actId="26606"/>
          <ac:spMkLst>
            <pc:docMk/>
            <pc:sldMk cId="1954914563" sldId="258"/>
            <ac:spMk id="73" creationId="{F263A0B5-F8C4-4116-809F-78A768EA79A6}"/>
          </ac:spMkLst>
        </pc:spChg>
        <pc:spChg chg="add del">
          <ac:chgData name="Rune Nielsen" userId="e10cb70fadcd200a" providerId="LiveId" clId="{4E911D44-777D-48AC-95DC-C1AC5D2ACD0B}" dt="2018-04-10T09:23:38.791" v="1349" actId="26606"/>
          <ac:spMkLst>
            <pc:docMk/>
            <pc:sldMk cId="1954914563" sldId="258"/>
            <ac:spMk id="75" creationId="{152F8994-E6D4-4311-9548-C3607BC43645}"/>
          </ac:spMkLst>
        </pc:spChg>
        <pc:spChg chg="add del">
          <ac:chgData name="Rune Nielsen" userId="e10cb70fadcd200a" providerId="LiveId" clId="{4E911D44-777D-48AC-95DC-C1AC5D2ACD0B}" dt="2018-04-10T09:23:38.791" v="1349" actId="26606"/>
          <ac:spMkLst>
            <pc:docMk/>
            <pc:sldMk cId="1954914563" sldId="258"/>
            <ac:spMk id="1028" creationId="{68A4132F-DEC6-4332-A00C-A11AD4519B6C}"/>
          </ac:spMkLst>
        </pc:spChg>
        <pc:spChg chg="add del">
          <ac:chgData name="Rune Nielsen" userId="e10cb70fadcd200a" providerId="LiveId" clId="{4E911D44-777D-48AC-95DC-C1AC5D2ACD0B}" dt="2018-04-10T09:23:38.791" v="1349" actId="26606"/>
          <ac:spMkLst>
            <pc:docMk/>
            <pc:sldMk cId="1954914563" sldId="258"/>
            <ac:spMk id="1029" creationId="{64965EAE-E41A-435F-B993-07E824B6C977}"/>
          </ac:spMkLst>
        </pc:spChg>
        <pc:spChg chg="add del">
          <ac:chgData name="Rune Nielsen" userId="e10cb70fadcd200a" providerId="LiveId" clId="{4E911D44-777D-48AC-95DC-C1AC5D2ACD0B}" dt="2018-04-10T09:23:42.760" v="1355" actId="26606"/>
          <ac:spMkLst>
            <pc:docMk/>
            <pc:sldMk cId="1954914563" sldId="258"/>
            <ac:spMk id="1030" creationId="{46F7435D-E3DB-47B1-BA61-B00ACC83A9DE}"/>
          </ac:spMkLst>
        </pc:spChg>
        <pc:spChg chg="add del">
          <ac:chgData name="Rune Nielsen" userId="e10cb70fadcd200a" providerId="LiveId" clId="{4E911D44-777D-48AC-95DC-C1AC5D2ACD0B}" dt="2018-04-10T09:23:40.114" v="1351" actId="26606"/>
          <ac:spMkLst>
            <pc:docMk/>
            <pc:sldMk cId="1954914563" sldId="258"/>
            <ac:spMk id="1031" creationId="{B137817A-6E43-41BF-8F21-9349BDFD275C}"/>
          </ac:spMkLst>
        </pc:spChg>
        <pc:spChg chg="add del">
          <ac:chgData name="Rune Nielsen" userId="e10cb70fadcd200a" providerId="LiveId" clId="{4E911D44-777D-48AC-95DC-C1AC5D2ACD0B}" dt="2018-04-10T09:23:40.114" v="1351" actId="26606"/>
          <ac:spMkLst>
            <pc:docMk/>
            <pc:sldMk cId="1954914563" sldId="258"/>
            <ac:spMk id="1032" creationId="{A5BE2DA6-83C9-46EF-B42E-C40224302A0E}"/>
          </ac:spMkLst>
        </pc:spChg>
        <pc:spChg chg="add del">
          <ac:chgData name="Rune Nielsen" userId="e10cb70fadcd200a" providerId="LiveId" clId="{4E911D44-777D-48AC-95DC-C1AC5D2ACD0B}" dt="2018-04-10T09:23:40.114" v="1351" actId="26606"/>
          <ac:spMkLst>
            <pc:docMk/>
            <pc:sldMk cId="1954914563" sldId="258"/>
            <ac:spMk id="1033" creationId="{A1A2EF03-D0CA-4967-B631-C09F910E9368}"/>
          </ac:spMkLst>
        </pc:spChg>
        <pc:spChg chg="add del">
          <ac:chgData name="Rune Nielsen" userId="e10cb70fadcd200a" providerId="LiveId" clId="{4E911D44-777D-48AC-95DC-C1AC5D2ACD0B}" dt="2018-04-10T09:23:42.760" v="1355" actId="26606"/>
          <ac:spMkLst>
            <pc:docMk/>
            <pc:sldMk cId="1954914563" sldId="258"/>
            <ac:spMk id="1034" creationId="{F263A0B5-F8C4-4116-809F-78A768EA79A6}"/>
          </ac:spMkLst>
        </pc:spChg>
        <pc:grpChg chg="add del">
          <ac:chgData name="Rune Nielsen" userId="e10cb70fadcd200a" providerId="LiveId" clId="{4E911D44-777D-48AC-95DC-C1AC5D2ACD0B}" dt="2018-04-10T09:22:00.102" v="1312" actId="26606"/>
          <ac:grpSpMkLst>
            <pc:docMk/>
            <pc:sldMk cId="1954914563" sldId="258"/>
            <ac:grpSpMk id="25" creationId="{5F8A7F7F-DD1A-4F41-98AC-B9CE2A620CDC}"/>
          </ac:grpSpMkLst>
        </pc:grpChg>
        <pc:grpChg chg="add del">
          <ac:chgData name="Rune Nielsen" userId="e10cb70fadcd200a" providerId="LiveId" clId="{4E911D44-777D-48AC-95DC-C1AC5D2ACD0B}" dt="2018-04-10T09:22:16.327" v="1328" actId="26606"/>
          <ac:grpSpMkLst>
            <pc:docMk/>
            <pc:sldMk cId="1954914563" sldId="258"/>
            <ac:grpSpMk id="50" creationId="{5F8A7F7F-DD1A-4F41-98AC-B9CE2A620CDC}"/>
          </ac:grpSpMkLst>
        </pc:grpChg>
        <pc:graphicFrameChg chg="add del">
          <ac:chgData name="Rune Nielsen" userId="e10cb70fadcd200a" providerId="LiveId" clId="{4E911D44-777D-48AC-95DC-C1AC5D2ACD0B}" dt="2018-04-10T09:21:59.226" v="1310" actId="26606"/>
          <ac:graphicFrameMkLst>
            <pc:docMk/>
            <pc:sldMk cId="1954914563" sldId="258"/>
            <ac:graphicFrameMk id="5" creationId="{B2FBA9E5-3752-4322-9A5C-198B89739C3F}"/>
          </ac:graphicFrameMkLst>
        </pc:graphicFrameChg>
        <pc:graphicFrameChg chg="add del">
          <ac:chgData name="Rune Nielsen" userId="e10cb70fadcd200a" providerId="LiveId" clId="{4E911D44-777D-48AC-95DC-C1AC5D2ACD0B}" dt="2018-04-10T09:22:05.437" v="1316" actId="26606"/>
          <ac:graphicFrameMkLst>
            <pc:docMk/>
            <pc:sldMk cId="1954914563" sldId="258"/>
            <ac:graphicFrameMk id="36" creationId="{DA90C42E-90C7-4AA2-AB62-48E42D0F4D4F}"/>
          </ac:graphicFrameMkLst>
        </pc:graphicFrameChg>
        <pc:graphicFrameChg chg="add del">
          <ac:chgData name="Rune Nielsen" userId="e10cb70fadcd200a" providerId="LiveId" clId="{4E911D44-777D-48AC-95DC-C1AC5D2ACD0B}" dt="2018-04-10T09:22:06.595" v="1318" actId="26606"/>
          <ac:graphicFrameMkLst>
            <pc:docMk/>
            <pc:sldMk cId="1954914563" sldId="258"/>
            <ac:graphicFrameMk id="38" creationId="{53F7080B-B19A-40C6-B081-5F3FC3E14A24}"/>
          </ac:graphicFrameMkLst>
        </pc:graphicFrameChg>
        <pc:graphicFrameChg chg="add del">
          <ac:chgData name="Rune Nielsen" userId="e10cb70fadcd200a" providerId="LiveId" clId="{4E911D44-777D-48AC-95DC-C1AC5D2ACD0B}" dt="2018-04-10T09:22:08.470" v="1320" actId="26606"/>
          <ac:graphicFrameMkLst>
            <pc:docMk/>
            <pc:sldMk cId="1954914563" sldId="258"/>
            <ac:graphicFrameMk id="42" creationId="{B2FBA9E5-3752-4322-9A5C-198B89739C3F}"/>
          </ac:graphicFrameMkLst>
        </pc:graphicFrameChg>
        <pc:graphicFrameChg chg="add del">
          <ac:chgData name="Rune Nielsen" userId="e10cb70fadcd200a" providerId="LiveId" clId="{4E911D44-777D-48AC-95DC-C1AC5D2ACD0B}" dt="2018-04-10T09:22:09.086" v="1322" actId="26606"/>
          <ac:graphicFrameMkLst>
            <pc:docMk/>
            <pc:sldMk cId="1954914563" sldId="258"/>
            <ac:graphicFrameMk id="44" creationId="{B93C300A-E414-403F-A240-AB074CB38396}"/>
          </ac:graphicFrameMkLst>
        </pc:graphicFrameChg>
        <pc:graphicFrameChg chg="add del">
          <ac:chgData name="Rune Nielsen" userId="e10cb70fadcd200a" providerId="LiveId" clId="{4E911D44-777D-48AC-95DC-C1AC5D2ACD0B}" dt="2018-04-10T09:22:12.533" v="1324" actId="26606"/>
          <ac:graphicFrameMkLst>
            <pc:docMk/>
            <pc:sldMk cId="1954914563" sldId="258"/>
            <ac:graphicFrameMk id="46" creationId="{D7EBA007-89E9-405D-B82E-2E8AC79D3240}"/>
          </ac:graphicFrameMkLst>
        </pc:graphicFrameChg>
        <pc:graphicFrameChg chg="add del">
          <ac:chgData name="Rune Nielsen" userId="e10cb70fadcd200a" providerId="LiveId" clId="{4E911D44-777D-48AC-95DC-C1AC5D2ACD0B}" dt="2018-04-10T09:22:15.037" v="1326" actId="26606"/>
          <ac:graphicFrameMkLst>
            <pc:docMk/>
            <pc:sldMk cId="1954914563" sldId="258"/>
            <ac:graphicFrameMk id="48" creationId="{B93C300A-E414-403F-A240-AB074CB38396}"/>
          </ac:graphicFrameMkLst>
        </pc:graphicFrameChg>
        <pc:picChg chg="add del mod ord">
          <ac:chgData name="Rune Nielsen" userId="e10cb70fadcd200a" providerId="LiveId" clId="{4E911D44-777D-48AC-95DC-C1AC5D2ACD0B}" dt="2018-04-10T09:22:22.380" v="1332" actId="478"/>
          <ac:picMkLst>
            <pc:docMk/>
            <pc:sldMk cId="1954914563" sldId="258"/>
            <ac:picMk id="4" creationId="{EE8EDE3E-310D-4942-8062-81E22BB057F4}"/>
          </ac:picMkLst>
        </pc:picChg>
        <pc:picChg chg="add mod ord">
          <ac:chgData name="Rune Nielsen" userId="e10cb70fadcd200a" providerId="LiveId" clId="{4E911D44-777D-48AC-95DC-C1AC5D2ACD0B}" dt="2018-04-10T13:58:22.885" v="3963" actId="26606"/>
          <ac:picMkLst>
            <pc:docMk/>
            <pc:sldMk cId="1954914563" sldId="258"/>
            <ac:picMk id="1026" creationId="{540B5671-A9D3-440E-B1BD-2BB52307D247}"/>
          </ac:picMkLst>
        </pc:picChg>
        <pc:cxnChg chg="add del">
          <ac:chgData name="Rune Nielsen" userId="e10cb70fadcd200a" providerId="LiveId" clId="{4E911D44-777D-48AC-95DC-C1AC5D2ACD0B}" dt="2018-04-10T09:22:02.191" v="1314" actId="26606"/>
          <ac:cxnSpMkLst>
            <pc:docMk/>
            <pc:sldMk cId="1954914563" sldId="258"/>
            <ac:cxnSpMk id="31" creationId="{2D72A2C9-F3CA-4216-8BAD-FA4C970C3C4E}"/>
          </ac:cxnSpMkLst>
        </pc:cxnChg>
        <pc:cxnChg chg="add del">
          <ac:chgData name="Rune Nielsen" userId="e10cb70fadcd200a" providerId="LiveId" clId="{4E911D44-777D-48AC-95DC-C1AC5D2ACD0B}" dt="2018-04-10T09:22:20.307" v="1330" actId="26606"/>
          <ac:cxnSpMkLst>
            <pc:docMk/>
            <pc:sldMk cId="1954914563" sldId="258"/>
            <ac:cxnSpMk id="56" creationId="{2D72A2C9-F3CA-4216-8BAD-FA4C970C3C4E}"/>
          </ac:cxnSpMkLst>
        </pc:cxnChg>
      </pc:sldChg>
      <pc:sldChg chg="addSp delSp modSp add mod setBg">
        <pc:chgData name="Rune Nielsen" userId="e10cb70fadcd200a" providerId="LiveId" clId="{4E911D44-777D-48AC-95DC-C1AC5D2ACD0B}" dt="2018-04-10T13:58:32.777" v="3964" actId="26606"/>
        <pc:sldMkLst>
          <pc:docMk/>
          <pc:sldMk cId="2071637207" sldId="259"/>
        </pc:sldMkLst>
        <pc:spChg chg="mod">
          <ac:chgData name="Rune Nielsen" userId="e10cb70fadcd200a" providerId="LiveId" clId="{4E911D44-777D-48AC-95DC-C1AC5D2ACD0B}" dt="2018-04-10T11:39:06.102" v="1973" actId="26606"/>
          <ac:spMkLst>
            <pc:docMk/>
            <pc:sldMk cId="2071637207" sldId="259"/>
            <ac:spMk id="2" creationId="{8C247D9B-8CDB-4C7A-AB0C-89818DA9106A}"/>
          </ac:spMkLst>
        </pc:spChg>
        <pc:spChg chg="mod">
          <ac:chgData name="Rune Nielsen" userId="e10cb70fadcd200a" providerId="LiveId" clId="{4E911D44-777D-48AC-95DC-C1AC5D2ACD0B}" dt="2018-04-10T13:33:34.642" v="3050" actId="26606"/>
          <ac:spMkLst>
            <pc:docMk/>
            <pc:sldMk cId="2071637207" sldId="259"/>
            <ac:spMk id="3" creationId="{BBAAD62E-7690-4861-AC0C-720845A628D3}"/>
          </ac:spMkLst>
        </pc:spChg>
        <pc:picChg chg="add del mod ord">
          <ac:chgData name="Rune Nielsen" userId="e10cb70fadcd200a" providerId="LiveId" clId="{4E911D44-777D-48AC-95DC-C1AC5D2ACD0B}" dt="2018-04-10T13:33:13.587" v="3044" actId="478"/>
          <ac:picMkLst>
            <pc:docMk/>
            <pc:sldMk cId="2071637207" sldId="259"/>
            <ac:picMk id="4" creationId="{F00039D0-1902-493A-9398-6874C2ADACAB}"/>
          </ac:picMkLst>
        </pc:picChg>
        <pc:picChg chg="add mod ord">
          <ac:chgData name="Rune Nielsen" userId="e10cb70fadcd200a" providerId="LiveId" clId="{4E911D44-777D-48AC-95DC-C1AC5D2ACD0B}" dt="2018-04-10T13:58:32.777" v="3964" actId="26606"/>
          <ac:picMkLst>
            <pc:docMk/>
            <pc:sldMk cId="2071637207" sldId="259"/>
            <ac:picMk id="5" creationId="{FA1DC224-D0F9-4B1E-A80B-DB4090CF8426}"/>
          </ac:picMkLst>
        </pc:picChg>
      </pc:sldChg>
      <pc:sldChg chg="addSp delSp modSp add mod setBg setClrOvrMap">
        <pc:chgData name="Rune Nielsen" userId="e10cb70fadcd200a" providerId="LiveId" clId="{4E911D44-777D-48AC-95DC-C1AC5D2ACD0B}" dt="2018-04-10T09:27:56.298" v="1488" actId="1076"/>
        <pc:sldMkLst>
          <pc:docMk/>
          <pc:sldMk cId="4087471650" sldId="260"/>
        </pc:sldMkLst>
        <pc:spChg chg="mod ord">
          <ac:chgData name="Rune Nielsen" userId="e10cb70fadcd200a" providerId="LiveId" clId="{4E911D44-777D-48AC-95DC-C1AC5D2ACD0B}" dt="2018-04-10T09:27:47.676" v="1484" actId="26606"/>
          <ac:spMkLst>
            <pc:docMk/>
            <pc:sldMk cId="4087471650" sldId="260"/>
            <ac:spMk id="2" creationId="{F2C94DF1-9DD9-4A7C-AA46-DC8C303A8F95}"/>
          </ac:spMkLst>
        </pc:spChg>
        <pc:spChg chg="del">
          <ac:chgData name="Rune Nielsen" userId="e10cb70fadcd200a" providerId="LiveId" clId="{4E911D44-777D-48AC-95DC-C1AC5D2ACD0B}" dt="2018-04-10T09:26:59.507" v="1467" actId="478"/>
          <ac:spMkLst>
            <pc:docMk/>
            <pc:sldMk cId="4087471650" sldId="260"/>
            <ac:spMk id="3" creationId="{E880FDFF-CDB7-4EE8-8684-13AAE1ED954D}"/>
          </ac:spMkLst>
        </pc:spChg>
        <pc:spChg chg="add del">
          <ac:chgData name="Rune Nielsen" userId="e10cb70fadcd200a" providerId="LiveId" clId="{4E911D44-777D-48AC-95DC-C1AC5D2ACD0B}" dt="2018-04-10T09:27:07.938" v="1470" actId="26606"/>
          <ac:spMkLst>
            <pc:docMk/>
            <pc:sldMk cId="4087471650" sldId="260"/>
            <ac:spMk id="71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7:07.938" v="1470" actId="26606"/>
          <ac:spMkLst>
            <pc:docMk/>
            <pc:sldMk cId="4087471650" sldId="260"/>
            <ac:spMk id="73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7:41.858" v="1475" actId="26606"/>
          <ac:spMkLst>
            <pc:docMk/>
            <pc:sldMk cId="4087471650" sldId="260"/>
            <ac:spMk id="77" creationId="{6753252F-4873-4F63-801D-CC719279A7D5}"/>
          </ac:spMkLst>
        </pc:spChg>
        <pc:spChg chg="add del">
          <ac:chgData name="Rune Nielsen" userId="e10cb70fadcd200a" providerId="LiveId" clId="{4E911D44-777D-48AC-95DC-C1AC5D2ACD0B}" dt="2018-04-10T09:27:41.858" v="1475" actId="26606"/>
          <ac:spMkLst>
            <pc:docMk/>
            <pc:sldMk cId="4087471650" sldId="260"/>
            <ac:spMk id="79" creationId="{047C8CCB-F95D-4249-92DD-651249D3535A}"/>
          </ac:spMkLst>
        </pc:spChg>
        <pc:spChg chg="add del">
          <ac:chgData name="Rune Nielsen" userId="e10cb70fadcd200a" providerId="LiveId" clId="{4E911D44-777D-48AC-95DC-C1AC5D2ACD0B}" dt="2018-04-10T09:27:08.522" v="1472" actId="26606"/>
          <ac:spMkLst>
            <pc:docMk/>
            <pc:sldMk cId="4087471650" sldId="260"/>
            <ac:spMk id="2052" creationId="{F73FCEB7-CD02-4399-BA74-12D9191D6F72}"/>
          </ac:spMkLst>
        </pc:spChg>
        <pc:spChg chg="add del">
          <ac:chgData name="Rune Nielsen" userId="e10cb70fadcd200a" providerId="LiveId" clId="{4E911D44-777D-48AC-95DC-C1AC5D2ACD0B}" dt="2018-04-10T09:27:08.522" v="1472" actId="26606"/>
          <ac:spMkLst>
            <pc:docMk/>
            <pc:sldMk cId="4087471650" sldId="260"/>
            <ac:spMk id="2053" creationId="{AB45A142-4255-493C-8284-5D566C121B10}"/>
          </ac:spMkLst>
        </pc:spChg>
        <pc:spChg chg="add del">
          <ac:chgData name="Rune Nielsen" userId="e10cb70fadcd200a" providerId="LiveId" clId="{4E911D44-777D-48AC-95DC-C1AC5D2ACD0B}" dt="2018-04-10T09:27:47.676" v="1484" actId="26606"/>
          <ac:spMkLst>
            <pc:docMk/>
            <pc:sldMk cId="4087471650" sldId="260"/>
            <ac:spMk id="2055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7:47.676" v="1484" actId="26606"/>
          <ac:spMkLst>
            <pc:docMk/>
            <pc:sldMk cId="4087471650" sldId="260"/>
            <ac:spMk id="2056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7:42.949" v="1477" actId="26606"/>
          <ac:spMkLst>
            <pc:docMk/>
            <pc:sldMk cId="4087471650" sldId="260"/>
            <ac:spMk id="2058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7:42.949" v="1477" actId="26606"/>
          <ac:spMkLst>
            <pc:docMk/>
            <pc:sldMk cId="4087471650" sldId="260"/>
            <ac:spMk id="2059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7:43.878" v="1479" actId="26606"/>
          <ac:spMkLst>
            <pc:docMk/>
            <pc:sldMk cId="4087471650" sldId="260"/>
            <ac:spMk id="2061" creationId="{6753252F-4873-4F63-801D-CC719279A7D5}"/>
          </ac:spMkLst>
        </pc:spChg>
        <pc:spChg chg="add del">
          <ac:chgData name="Rune Nielsen" userId="e10cb70fadcd200a" providerId="LiveId" clId="{4E911D44-777D-48AC-95DC-C1AC5D2ACD0B}" dt="2018-04-10T09:27:43.878" v="1479" actId="26606"/>
          <ac:spMkLst>
            <pc:docMk/>
            <pc:sldMk cId="4087471650" sldId="260"/>
            <ac:spMk id="2062" creationId="{047C8CCB-F95D-4249-92DD-651249D3535A}"/>
          </ac:spMkLst>
        </pc:spChg>
        <pc:spChg chg="add del">
          <ac:chgData name="Rune Nielsen" userId="e10cb70fadcd200a" providerId="LiveId" clId="{4E911D44-777D-48AC-95DC-C1AC5D2ACD0B}" dt="2018-04-10T09:27:44.318" v="1481" actId="26606"/>
          <ac:spMkLst>
            <pc:docMk/>
            <pc:sldMk cId="4087471650" sldId="260"/>
            <ac:spMk id="2064" creationId="{3F24A09B-713F-43FC-AB6E-B88083968522}"/>
          </ac:spMkLst>
        </pc:spChg>
        <pc:spChg chg="add del">
          <ac:chgData name="Rune Nielsen" userId="e10cb70fadcd200a" providerId="LiveId" clId="{4E911D44-777D-48AC-95DC-C1AC5D2ACD0B}" dt="2018-04-10T09:27:47.670" v="1483" actId="26606"/>
          <ac:spMkLst>
            <pc:docMk/>
            <pc:sldMk cId="4087471650" sldId="260"/>
            <ac:spMk id="2067" creationId="{ACBE1851-2230-47A9-B000-CE9046EA61B9}"/>
          </ac:spMkLst>
        </pc:spChg>
        <pc:spChg chg="add">
          <ac:chgData name="Rune Nielsen" userId="e10cb70fadcd200a" providerId="LiveId" clId="{4E911D44-777D-48AC-95DC-C1AC5D2ACD0B}" dt="2018-04-10T09:27:47.676" v="1484" actId="26606"/>
          <ac:spMkLst>
            <pc:docMk/>
            <pc:sldMk cId="4087471650" sldId="260"/>
            <ac:spMk id="2070" creationId="{6753252F-4873-4F63-801D-CC719279A7D5}"/>
          </ac:spMkLst>
        </pc:spChg>
        <pc:spChg chg="add">
          <ac:chgData name="Rune Nielsen" userId="e10cb70fadcd200a" providerId="LiveId" clId="{4E911D44-777D-48AC-95DC-C1AC5D2ACD0B}" dt="2018-04-10T09:27:47.676" v="1484" actId="26606"/>
          <ac:spMkLst>
            <pc:docMk/>
            <pc:sldMk cId="4087471650" sldId="260"/>
            <ac:spMk id="2071" creationId="{047C8CCB-F95D-4249-92DD-651249D3535A}"/>
          </ac:spMkLst>
        </pc:spChg>
        <pc:picChg chg="add mod">
          <ac:chgData name="Rune Nielsen" userId="e10cb70fadcd200a" providerId="LiveId" clId="{4E911D44-777D-48AC-95DC-C1AC5D2ACD0B}" dt="2018-04-10T09:27:56.298" v="1488" actId="1076"/>
          <ac:picMkLst>
            <pc:docMk/>
            <pc:sldMk cId="4087471650" sldId="260"/>
            <ac:picMk id="2050" creationId="{64DCCCB3-CDE0-49E0-9008-B6694C4579E0}"/>
          </ac:picMkLst>
        </pc:picChg>
        <pc:cxnChg chg="add del">
          <ac:chgData name="Rune Nielsen" userId="e10cb70fadcd200a" providerId="LiveId" clId="{4E911D44-777D-48AC-95DC-C1AC5D2ACD0B}" dt="2018-04-10T09:27:08.522" v="1472" actId="26606"/>
          <ac:cxnSpMkLst>
            <pc:docMk/>
            <pc:sldMk cId="4087471650" sldId="260"/>
            <ac:cxnSpMk id="75" creationId="{38FB9660-F42F-4313-BBC4-47C007FE484C}"/>
          </ac:cxnSpMkLst>
        </pc:cxnChg>
        <pc:cxnChg chg="add del">
          <ac:chgData name="Rune Nielsen" userId="e10cb70fadcd200a" providerId="LiveId" clId="{4E911D44-777D-48AC-95DC-C1AC5D2ACD0B}" dt="2018-04-10T09:27:44.318" v="1481" actId="26606"/>
          <ac:cxnSpMkLst>
            <pc:docMk/>
            <pc:sldMk cId="4087471650" sldId="260"/>
            <ac:cxnSpMk id="2065" creationId="{0B91AB35-C3B4-4B70-B3DD-13D63B7DA23D}"/>
          </ac:cxnSpMkLst>
        </pc:cxnChg>
        <pc:cxnChg chg="add del">
          <ac:chgData name="Rune Nielsen" userId="e10cb70fadcd200a" providerId="LiveId" clId="{4E911D44-777D-48AC-95DC-C1AC5D2ACD0B}" dt="2018-04-10T09:27:47.670" v="1483" actId="26606"/>
          <ac:cxnSpMkLst>
            <pc:docMk/>
            <pc:sldMk cId="4087471650" sldId="260"/>
            <ac:cxnSpMk id="2068" creationId="{23B93832-6514-44F4-849B-5EE2C8A2337D}"/>
          </ac:cxnSpMkLst>
        </pc:cxnChg>
      </pc:sldChg>
      <pc:sldChg chg="addSp modSp add mod setBg">
        <pc:chgData name="Rune Nielsen" userId="e10cb70fadcd200a" providerId="LiveId" clId="{4E911D44-777D-48AC-95DC-C1AC5D2ACD0B}" dt="2018-04-10T13:54:40.894" v="3867" actId="255"/>
        <pc:sldMkLst>
          <pc:docMk/>
          <pc:sldMk cId="630464481" sldId="261"/>
        </pc:sldMkLst>
        <pc:spChg chg="mod">
          <ac:chgData name="Rune Nielsen" userId="e10cb70fadcd200a" providerId="LiveId" clId="{4E911D44-777D-48AC-95DC-C1AC5D2ACD0B}" dt="2018-04-10T13:54:40.894" v="3867" actId="255"/>
          <ac:spMkLst>
            <pc:docMk/>
            <pc:sldMk cId="630464481" sldId="261"/>
            <ac:spMk id="2" creationId="{9801F759-9948-4957-8C58-9780157911D7}"/>
          </ac:spMkLst>
        </pc:spChg>
        <pc:spChg chg="mod">
          <ac:chgData name="Rune Nielsen" userId="e10cb70fadcd200a" providerId="LiveId" clId="{4E911D44-777D-48AC-95DC-C1AC5D2ACD0B}" dt="2018-04-10T13:40:48.314" v="3246" actId="20577"/>
          <ac:spMkLst>
            <pc:docMk/>
            <pc:sldMk cId="630464481" sldId="261"/>
            <ac:spMk id="3" creationId="{1A4B539F-D4A2-4433-B088-A5AC5830DF13}"/>
          </ac:spMkLst>
        </pc:spChg>
        <pc:picChg chg="add mod ord">
          <ac:chgData name="Rune Nielsen" userId="e10cb70fadcd200a" providerId="LiveId" clId="{4E911D44-777D-48AC-95DC-C1AC5D2ACD0B}" dt="2018-04-10T13:33:42.783" v="3051" actId="26606"/>
          <ac:picMkLst>
            <pc:docMk/>
            <pc:sldMk cId="630464481" sldId="261"/>
            <ac:picMk id="4" creationId="{C9A16ED1-61F3-45BD-859A-B1A1CF327AC9}"/>
          </ac:picMkLst>
        </pc:picChg>
      </pc:sldChg>
      <pc:sldChg chg="addSp delSp modSp add mod setBg">
        <pc:chgData name="Rune Nielsen" userId="e10cb70fadcd200a" providerId="LiveId" clId="{4E911D44-777D-48AC-95DC-C1AC5D2ACD0B}" dt="2018-04-10T19:02:21.888" v="6205" actId="27636"/>
        <pc:sldMkLst>
          <pc:docMk/>
          <pc:sldMk cId="4250442558" sldId="262"/>
        </pc:sldMkLst>
        <pc:spChg chg="mod">
          <ac:chgData name="Rune Nielsen" userId="e10cb70fadcd200a" providerId="LiveId" clId="{4E911D44-777D-48AC-95DC-C1AC5D2ACD0B}" dt="2018-04-10T18:45:55.534" v="4064" actId="26606"/>
          <ac:spMkLst>
            <pc:docMk/>
            <pc:sldMk cId="4250442558" sldId="262"/>
            <ac:spMk id="2" creationId="{D534CEA2-C143-465F-9855-6C310F8EAA8B}"/>
          </ac:spMkLst>
        </pc:spChg>
        <pc:spChg chg="mod">
          <ac:chgData name="Rune Nielsen" userId="e10cb70fadcd200a" providerId="LiveId" clId="{4E911D44-777D-48AC-95DC-C1AC5D2ACD0B}" dt="2018-04-10T19:02:21.888" v="6205" actId="27636"/>
          <ac:spMkLst>
            <pc:docMk/>
            <pc:sldMk cId="4250442558" sldId="262"/>
            <ac:spMk id="3" creationId="{E1031495-D2E7-4746-BB7F-349C70EADD0A}"/>
          </ac:spMkLst>
        </pc:spChg>
        <pc:picChg chg="add del mod ord">
          <ac:chgData name="Rune Nielsen" userId="e10cb70fadcd200a" providerId="LiveId" clId="{4E911D44-777D-48AC-95DC-C1AC5D2ACD0B}" dt="2018-04-10T18:47:00.424" v="4068" actId="478"/>
          <ac:picMkLst>
            <pc:docMk/>
            <pc:sldMk cId="4250442558" sldId="262"/>
            <ac:picMk id="4" creationId="{94714C7B-F9A9-475F-92F8-A21408167536}"/>
          </ac:picMkLst>
        </pc:picChg>
        <pc:picChg chg="add mod">
          <ac:chgData name="Rune Nielsen" userId="e10cb70fadcd200a" providerId="LiveId" clId="{4E911D44-777D-48AC-95DC-C1AC5D2ACD0B}" dt="2018-04-10T18:49:01.485" v="4373" actId="1076"/>
          <ac:picMkLst>
            <pc:docMk/>
            <pc:sldMk cId="4250442558" sldId="262"/>
            <ac:picMk id="5" creationId="{DADEF1DA-D644-4B88-AF9A-E98B74AF5E11}"/>
          </ac:picMkLst>
        </pc:picChg>
      </pc:sldChg>
      <pc:sldChg chg="addSp modSp add mod setBg">
        <pc:chgData name="Rune Nielsen" userId="e10cb70fadcd200a" providerId="LiveId" clId="{4E911D44-777D-48AC-95DC-C1AC5D2ACD0B}" dt="2018-04-10T13:59:03.227" v="3971" actId="1076"/>
        <pc:sldMkLst>
          <pc:docMk/>
          <pc:sldMk cId="1814033994" sldId="263"/>
        </pc:sldMkLst>
        <pc:spChg chg="mod">
          <ac:chgData name="Rune Nielsen" userId="e10cb70fadcd200a" providerId="LiveId" clId="{4E911D44-777D-48AC-95DC-C1AC5D2ACD0B}" dt="2018-04-10T13:44:08.931" v="3280" actId="26606"/>
          <ac:spMkLst>
            <pc:docMk/>
            <pc:sldMk cId="1814033994" sldId="263"/>
            <ac:spMk id="2" creationId="{17CF3206-7802-4803-8116-D7976ACEFEE8}"/>
          </ac:spMkLst>
        </pc:spChg>
        <pc:spChg chg="mod">
          <ac:chgData name="Rune Nielsen" userId="e10cb70fadcd200a" providerId="LiveId" clId="{4E911D44-777D-48AC-95DC-C1AC5D2ACD0B}" dt="2018-04-10T13:58:53.216" v="3968" actId="26606"/>
          <ac:spMkLst>
            <pc:docMk/>
            <pc:sldMk cId="1814033994" sldId="263"/>
            <ac:spMk id="3" creationId="{2D8B5FD4-2E1C-4E68-B537-AF49F993B07D}"/>
          </ac:spMkLst>
        </pc:spChg>
        <pc:picChg chg="add mod ord">
          <ac:chgData name="Rune Nielsen" userId="e10cb70fadcd200a" providerId="LiveId" clId="{4E911D44-777D-48AC-95DC-C1AC5D2ACD0B}" dt="2018-04-10T13:59:03.227" v="3971" actId="1076"/>
          <ac:picMkLst>
            <pc:docMk/>
            <pc:sldMk cId="1814033994" sldId="263"/>
            <ac:picMk id="4" creationId="{207A1B02-6CB9-43CE-872C-C09DFFF6EBCE}"/>
          </ac:picMkLst>
        </pc:picChg>
      </pc:sldChg>
      <pc:sldChg chg="addSp delSp modSp add">
        <pc:chgData name="Rune Nielsen" userId="e10cb70fadcd200a" providerId="LiveId" clId="{4E911D44-777D-48AC-95DC-C1AC5D2ACD0B}" dt="2018-04-10T19:06:15.662" v="6610" actId="20577"/>
        <pc:sldMkLst>
          <pc:docMk/>
          <pc:sldMk cId="791895258" sldId="264"/>
        </pc:sldMkLst>
        <pc:spChg chg="del">
          <ac:chgData name="Rune Nielsen" userId="e10cb70fadcd200a" providerId="LiveId" clId="{4E911D44-777D-48AC-95DC-C1AC5D2ACD0B}" dt="2018-04-10T13:57:12.282" v="3945" actId="478"/>
          <ac:spMkLst>
            <pc:docMk/>
            <pc:sldMk cId="791895258" sldId="264"/>
            <ac:spMk id="2" creationId="{581474B5-0ADE-455A-A9AC-F2DF0C08F80D}"/>
          </ac:spMkLst>
        </pc:spChg>
        <pc:spChg chg="mod">
          <ac:chgData name="Rune Nielsen" userId="e10cb70fadcd200a" providerId="LiveId" clId="{4E911D44-777D-48AC-95DC-C1AC5D2ACD0B}" dt="2018-04-10T19:06:15.662" v="6610" actId="20577"/>
          <ac:spMkLst>
            <pc:docMk/>
            <pc:sldMk cId="791895258" sldId="264"/>
            <ac:spMk id="3" creationId="{B741722C-B18E-4956-917D-31D37283DD41}"/>
          </ac:spMkLst>
        </pc:spChg>
        <pc:picChg chg="add mod">
          <ac:chgData name="Rune Nielsen" userId="e10cb70fadcd200a" providerId="LiveId" clId="{4E911D44-777D-48AC-95DC-C1AC5D2ACD0B}" dt="2018-04-10T18:55:36.968" v="5020" actId="1076"/>
          <ac:picMkLst>
            <pc:docMk/>
            <pc:sldMk cId="791895258" sldId="264"/>
            <ac:picMk id="4" creationId="{785AA5DC-B8EE-4CF9-9265-CDA71C6E4B8B}"/>
          </ac:picMkLst>
        </pc:picChg>
        <pc:picChg chg="add mod">
          <ac:chgData name="Rune Nielsen" userId="e10cb70fadcd200a" providerId="LiveId" clId="{4E911D44-777D-48AC-95DC-C1AC5D2ACD0B}" dt="2018-04-10T13:57:30.724" v="3951" actId="1076"/>
          <ac:picMkLst>
            <pc:docMk/>
            <pc:sldMk cId="791895258" sldId="264"/>
            <ac:picMk id="3074" creationId="{A3754D37-9891-4049-B41E-2E50B79FD440}"/>
          </ac:picMkLst>
        </pc:picChg>
      </pc:sldChg>
      <pc:sldChg chg="addSp delSp modSp add mod setBg">
        <pc:chgData name="Rune Nielsen" userId="e10cb70fadcd200a" providerId="LiveId" clId="{4E911D44-777D-48AC-95DC-C1AC5D2ACD0B}" dt="2018-04-10T18:37:32.768" v="3976" actId="26606"/>
        <pc:sldMkLst>
          <pc:docMk/>
          <pc:sldMk cId="661092054" sldId="265"/>
        </pc:sldMkLst>
        <pc:spChg chg="del">
          <ac:chgData name="Rune Nielsen" userId="e10cb70fadcd200a" providerId="LiveId" clId="{4E911D44-777D-48AC-95DC-C1AC5D2ACD0B}" dt="2018-04-10T18:37:27.407" v="3973" actId="478"/>
          <ac:spMkLst>
            <pc:docMk/>
            <pc:sldMk cId="661092054" sldId="265"/>
            <ac:spMk id="2" creationId="{8F9CD228-4032-401D-90EB-30CB46DEFDCA}"/>
          </ac:spMkLst>
        </pc:spChg>
        <pc:spChg chg="del">
          <ac:chgData name="Rune Nielsen" userId="e10cb70fadcd200a" providerId="LiveId" clId="{4E911D44-777D-48AC-95DC-C1AC5D2ACD0B}" dt="2018-04-10T18:37:29.192" v="3974" actId="478"/>
          <ac:spMkLst>
            <pc:docMk/>
            <pc:sldMk cId="661092054" sldId="265"/>
            <ac:spMk id="3" creationId="{5B3D8F2D-88CD-4FA2-9F71-E9C904A20957}"/>
          </ac:spMkLst>
        </pc:spChg>
        <pc:picChg chg="add mod">
          <ac:chgData name="Rune Nielsen" userId="e10cb70fadcd200a" providerId="LiveId" clId="{4E911D44-777D-48AC-95DC-C1AC5D2ACD0B}" dt="2018-04-10T18:37:32.768" v="3976" actId="26606"/>
          <ac:picMkLst>
            <pc:docMk/>
            <pc:sldMk cId="661092054" sldId="265"/>
            <ac:picMk id="4098" creationId="{92575F37-A1B0-46D3-95B3-C604642B24BF}"/>
          </ac:picMkLst>
        </pc:picChg>
      </pc:sldChg>
      <pc:sldChg chg="modSp add">
        <pc:chgData name="Rune Nielsen" userId="e10cb70fadcd200a" providerId="LiveId" clId="{4E911D44-777D-48AC-95DC-C1AC5D2ACD0B}" dt="2018-04-12T08:07:02.304" v="12551" actId="20577"/>
        <pc:sldMkLst>
          <pc:docMk/>
          <pc:sldMk cId="3220932912" sldId="266"/>
        </pc:sldMkLst>
        <pc:spChg chg="mod">
          <ac:chgData name="Rune Nielsen" userId="e10cb70fadcd200a" providerId="LiveId" clId="{4E911D44-777D-48AC-95DC-C1AC5D2ACD0B}" dt="2018-04-10T18:56:39.841" v="5112" actId="20577"/>
          <ac:spMkLst>
            <pc:docMk/>
            <pc:sldMk cId="3220932912" sldId="266"/>
            <ac:spMk id="2" creationId="{30283D20-1EB6-417E-9EF8-1277C8C4B81D}"/>
          </ac:spMkLst>
        </pc:spChg>
        <pc:spChg chg="mod">
          <ac:chgData name="Rune Nielsen" userId="e10cb70fadcd200a" providerId="LiveId" clId="{4E911D44-777D-48AC-95DC-C1AC5D2ACD0B}" dt="2018-04-12T08:07:02.304" v="12551" actId="20577"/>
          <ac:spMkLst>
            <pc:docMk/>
            <pc:sldMk cId="3220932912" sldId="266"/>
            <ac:spMk id="3" creationId="{2C2EB69B-C3AE-48DE-ADBD-C0EE713D4861}"/>
          </ac:spMkLst>
        </pc:spChg>
      </pc:sldChg>
      <pc:sldChg chg="addSp delSp modSp add">
        <pc:chgData name="Rune Nielsen" userId="e10cb70fadcd200a" providerId="LiveId" clId="{4E911D44-777D-48AC-95DC-C1AC5D2ACD0B}" dt="2018-04-10T19:12:10.399" v="7292" actId="5793"/>
        <pc:sldMkLst>
          <pc:docMk/>
          <pc:sldMk cId="624264733" sldId="267"/>
        </pc:sldMkLst>
        <pc:spChg chg="mod">
          <ac:chgData name="Rune Nielsen" userId="e10cb70fadcd200a" providerId="LiveId" clId="{4E911D44-777D-48AC-95DC-C1AC5D2ACD0B}" dt="2018-04-10T19:04:08.841" v="6445" actId="20577"/>
          <ac:spMkLst>
            <pc:docMk/>
            <pc:sldMk cId="624264733" sldId="267"/>
            <ac:spMk id="2" creationId="{3BA56B31-273C-4D72-9BD8-3147EE0DBB3F}"/>
          </ac:spMkLst>
        </pc:spChg>
        <pc:spChg chg="mod">
          <ac:chgData name="Rune Nielsen" userId="e10cb70fadcd200a" providerId="LiveId" clId="{4E911D44-777D-48AC-95DC-C1AC5D2ACD0B}" dt="2018-04-10T19:12:10.399" v="7292" actId="5793"/>
          <ac:spMkLst>
            <pc:docMk/>
            <pc:sldMk cId="624264733" sldId="267"/>
            <ac:spMk id="3" creationId="{3092EB1F-120B-4919-9080-704FC0C39522}"/>
          </ac:spMkLst>
        </pc:spChg>
        <pc:picChg chg="add del mod">
          <ac:chgData name="Rune Nielsen" userId="e10cb70fadcd200a" providerId="LiveId" clId="{4E911D44-777D-48AC-95DC-C1AC5D2ACD0B}" dt="2018-04-10T19:09:00.616" v="6804" actId="478"/>
          <ac:picMkLst>
            <pc:docMk/>
            <pc:sldMk cId="624264733" sldId="267"/>
            <ac:picMk id="4" creationId="{C9727A04-2DF4-4D68-96C2-4E6179706B9A}"/>
          </ac:picMkLst>
        </pc:picChg>
      </pc:sldChg>
      <pc:sldChg chg="addSp delSp modSp add mod setBg">
        <pc:chgData name="Rune Nielsen" userId="e10cb70fadcd200a" providerId="LiveId" clId="{4E911D44-777D-48AC-95DC-C1AC5D2ACD0B}" dt="2018-04-10T19:21:14.850" v="7698" actId="1076"/>
        <pc:sldMkLst>
          <pc:docMk/>
          <pc:sldMk cId="2525423279" sldId="268"/>
        </pc:sldMkLst>
        <pc:spChg chg="mod">
          <ac:chgData name="Rune Nielsen" userId="e10cb70fadcd200a" providerId="LiveId" clId="{4E911D44-777D-48AC-95DC-C1AC5D2ACD0B}" dt="2018-04-10T19:20:09.553" v="7685" actId="26606"/>
          <ac:spMkLst>
            <pc:docMk/>
            <pc:sldMk cId="2525423279" sldId="268"/>
            <ac:spMk id="2" creationId="{EFBB82D4-C80C-4854-9CF4-990FB228B6E2}"/>
          </ac:spMkLst>
        </pc:spChg>
        <pc:spChg chg="mod">
          <ac:chgData name="Rune Nielsen" userId="e10cb70fadcd200a" providerId="LiveId" clId="{4E911D44-777D-48AC-95DC-C1AC5D2ACD0B}" dt="2018-04-10T19:20:09.553" v="7685" actId="26606"/>
          <ac:spMkLst>
            <pc:docMk/>
            <pc:sldMk cId="2525423279" sldId="268"/>
            <ac:spMk id="3" creationId="{9C5C02C4-B4CB-41BD-ABC2-0EA30BDFD068}"/>
          </ac:spMkLst>
        </pc:spChg>
        <pc:spChg chg="add del">
          <ac:chgData name="Rune Nielsen" userId="e10cb70fadcd200a" providerId="LiveId" clId="{4E911D44-777D-48AC-95DC-C1AC5D2ACD0B}" dt="2018-04-10T19:20:02.916" v="7680" actId="26606"/>
          <ac:spMkLst>
            <pc:docMk/>
            <pc:sldMk cId="2525423279" sldId="268"/>
            <ac:spMk id="6" creationId="{3BAF1561-20C4-41FD-A35F-BF2B9E727F3E}"/>
          </ac:spMkLst>
        </pc:spChg>
        <pc:spChg chg="add del">
          <ac:chgData name="Rune Nielsen" userId="e10cb70fadcd200a" providerId="LiveId" clId="{4E911D44-777D-48AC-95DC-C1AC5D2ACD0B}" dt="2018-04-10T19:20:02.916" v="7680" actId="26606"/>
          <ac:spMkLst>
            <pc:docMk/>
            <pc:sldMk cId="2525423279" sldId="268"/>
            <ac:spMk id="7" creationId="{839DC788-B140-4F3E-A91E-CB3E70ED940A}"/>
          </ac:spMkLst>
        </pc:spChg>
        <pc:spChg chg="add del">
          <ac:chgData name="Rune Nielsen" userId="e10cb70fadcd200a" providerId="LiveId" clId="{4E911D44-777D-48AC-95DC-C1AC5D2ACD0B}" dt="2018-04-10T19:19:50.039" v="7668" actId="26606"/>
          <ac:spMkLst>
            <pc:docMk/>
            <pc:sldMk cId="2525423279" sldId="268"/>
            <ac:spMk id="9" creationId="{867D4867-5BA7-4462-B2F6-A23F4A622AA7}"/>
          </ac:spMkLst>
        </pc:spChg>
        <pc:spChg chg="add del">
          <ac:chgData name="Rune Nielsen" userId="e10cb70fadcd200a" providerId="LiveId" clId="{4E911D44-777D-48AC-95DC-C1AC5D2ACD0B}" dt="2018-04-10T19:20:04.587" v="7682" actId="26606"/>
          <ac:spMkLst>
            <pc:docMk/>
            <pc:sldMk cId="2525423279" sldId="268"/>
            <ac:spMk id="10" creationId="{867D4867-5BA7-4462-B2F6-A23F4A622AA7}"/>
          </ac:spMkLst>
        </pc:spChg>
        <pc:spChg chg="add del">
          <ac:chgData name="Rune Nielsen" userId="e10cb70fadcd200a" providerId="LiveId" clId="{4E911D44-777D-48AC-95DC-C1AC5D2ACD0B}" dt="2018-04-10T19:19:51.103" v="7670" actId="26606"/>
          <ac:spMkLst>
            <pc:docMk/>
            <pc:sldMk cId="2525423279" sldId="268"/>
            <ac:spMk id="11" creationId="{72F84B47-E267-4194-8194-831DB7B5547F}"/>
          </ac:spMkLst>
        </pc:spChg>
        <pc:spChg chg="add del">
          <ac:chgData name="Rune Nielsen" userId="e10cb70fadcd200a" providerId="LiveId" clId="{4E911D44-777D-48AC-95DC-C1AC5D2ACD0B}" dt="2018-04-10T19:19:51.103" v="7670" actId="26606"/>
          <ac:spMkLst>
            <pc:docMk/>
            <pc:sldMk cId="2525423279" sldId="268"/>
            <ac:spMk id="12" creationId="{5E39A796-BE83-48B1-B33F-35C4A32AAB57}"/>
          </ac:spMkLst>
        </pc:spChg>
        <pc:spChg chg="add del">
          <ac:chgData name="Rune Nielsen" userId="e10cb70fadcd200a" providerId="LiveId" clId="{4E911D44-777D-48AC-95DC-C1AC5D2ACD0B}" dt="2018-04-10T19:19:51.851" v="7672" actId="26606"/>
          <ac:spMkLst>
            <pc:docMk/>
            <pc:sldMk cId="2525423279" sldId="268"/>
            <ac:spMk id="14" creationId="{73ED6512-6858-4552-B699-9A97FE9A4EA2}"/>
          </ac:spMkLst>
        </pc:spChg>
        <pc:spChg chg="add del">
          <ac:chgData name="Rune Nielsen" userId="e10cb70fadcd200a" providerId="LiveId" clId="{4E911D44-777D-48AC-95DC-C1AC5D2ACD0B}" dt="2018-04-10T19:19:51.851" v="7672" actId="26606"/>
          <ac:spMkLst>
            <pc:docMk/>
            <pc:sldMk cId="2525423279" sldId="268"/>
            <ac:spMk id="15" creationId="{4038CB10-1F5C-4D54-9DF7-12586DE5B007}"/>
          </ac:spMkLst>
        </pc:spChg>
        <pc:spChg chg="add del">
          <ac:chgData name="Rune Nielsen" userId="e10cb70fadcd200a" providerId="LiveId" clId="{4E911D44-777D-48AC-95DC-C1AC5D2ACD0B}" dt="2018-04-10T19:20:09.547" v="7684" actId="26606"/>
          <ac:spMkLst>
            <pc:docMk/>
            <pc:sldMk cId="2525423279" sldId="268"/>
            <ac:spMk id="16" creationId="{5E39A796-BE83-48B1-B33F-35C4A32AAB57}"/>
          </ac:spMkLst>
        </pc:spChg>
        <pc:spChg chg="add del">
          <ac:chgData name="Rune Nielsen" userId="e10cb70fadcd200a" providerId="LiveId" clId="{4E911D44-777D-48AC-95DC-C1AC5D2ACD0B}" dt="2018-04-10T19:19:52.310" v="7674" actId="26606"/>
          <ac:spMkLst>
            <pc:docMk/>
            <pc:sldMk cId="2525423279" sldId="268"/>
            <ac:spMk id="17" creationId="{3BAF1561-20C4-41FD-A35F-BF2B9E727F3E}"/>
          </ac:spMkLst>
        </pc:spChg>
        <pc:spChg chg="add del">
          <ac:chgData name="Rune Nielsen" userId="e10cb70fadcd200a" providerId="LiveId" clId="{4E911D44-777D-48AC-95DC-C1AC5D2ACD0B}" dt="2018-04-10T19:19:52.310" v="7674" actId="26606"/>
          <ac:spMkLst>
            <pc:docMk/>
            <pc:sldMk cId="2525423279" sldId="268"/>
            <ac:spMk id="18" creationId="{839DC788-B140-4F3E-A91E-CB3E70ED940A}"/>
          </ac:spMkLst>
        </pc:spChg>
        <pc:spChg chg="add del">
          <ac:chgData name="Rune Nielsen" userId="e10cb70fadcd200a" providerId="LiveId" clId="{4E911D44-777D-48AC-95DC-C1AC5D2ACD0B}" dt="2018-04-10T19:20:09.547" v="7684" actId="26606"/>
          <ac:spMkLst>
            <pc:docMk/>
            <pc:sldMk cId="2525423279" sldId="268"/>
            <ac:spMk id="19" creationId="{72F84B47-E267-4194-8194-831DB7B5547F}"/>
          </ac:spMkLst>
        </pc:spChg>
        <pc:spChg chg="add del">
          <ac:chgData name="Rune Nielsen" userId="e10cb70fadcd200a" providerId="LiveId" clId="{4E911D44-777D-48AC-95DC-C1AC5D2ACD0B}" dt="2018-04-10T19:19:56.057" v="7676" actId="26606"/>
          <ac:spMkLst>
            <pc:docMk/>
            <pc:sldMk cId="2525423279" sldId="268"/>
            <ac:spMk id="20" creationId="{867D4867-5BA7-4462-B2F6-A23F4A622AA7}"/>
          </ac:spMkLst>
        </pc:spChg>
        <pc:spChg chg="add">
          <ac:chgData name="Rune Nielsen" userId="e10cb70fadcd200a" providerId="LiveId" clId="{4E911D44-777D-48AC-95DC-C1AC5D2ACD0B}" dt="2018-04-10T19:20:09.553" v="7685" actId="26606"/>
          <ac:spMkLst>
            <pc:docMk/>
            <pc:sldMk cId="2525423279" sldId="268"/>
            <ac:spMk id="21" creationId="{867D4867-5BA7-4462-B2F6-A23F4A622AA7}"/>
          </ac:spMkLst>
        </pc:spChg>
        <pc:picChg chg="add mod ord">
          <ac:chgData name="Rune Nielsen" userId="e10cb70fadcd200a" providerId="LiveId" clId="{4E911D44-777D-48AC-95DC-C1AC5D2ACD0B}" dt="2018-04-10T19:21:09.134" v="7695" actId="1076"/>
          <ac:picMkLst>
            <pc:docMk/>
            <pc:sldMk cId="2525423279" sldId="268"/>
            <ac:picMk id="4" creationId="{6B7E8052-DF76-44CB-AA6F-C80EDBD96157}"/>
          </ac:picMkLst>
        </pc:picChg>
        <pc:picChg chg="add mod">
          <ac:chgData name="Rune Nielsen" userId="e10cb70fadcd200a" providerId="LiveId" clId="{4E911D44-777D-48AC-95DC-C1AC5D2ACD0B}" dt="2018-04-10T19:21:14.850" v="7698" actId="1076"/>
          <ac:picMkLst>
            <pc:docMk/>
            <pc:sldMk cId="2525423279" sldId="268"/>
            <ac:picMk id="5" creationId="{4C1B015E-7231-4437-A706-9C436DF58944}"/>
          </ac:picMkLst>
        </pc:picChg>
        <pc:cxnChg chg="add del">
          <ac:chgData name="Rune Nielsen" userId="e10cb70fadcd200a" providerId="LiveId" clId="{4E911D44-777D-48AC-95DC-C1AC5D2ACD0B}" dt="2018-04-10T19:20:02.916" v="7680" actId="26606"/>
          <ac:cxnSpMkLst>
            <pc:docMk/>
            <pc:sldMk cId="2525423279" sldId="268"/>
            <ac:cxnSpMk id="8" creationId="{FC18D930-0EEE-448F-ABF1-2AA3C83DA552}"/>
          </ac:cxnSpMkLst>
        </pc:cxnChg>
        <pc:cxnChg chg="add del">
          <ac:chgData name="Rune Nielsen" userId="e10cb70fadcd200a" providerId="LiveId" clId="{4E911D44-777D-48AC-95DC-C1AC5D2ACD0B}" dt="2018-04-10T19:19:52.310" v="7674" actId="26606"/>
          <ac:cxnSpMkLst>
            <pc:docMk/>
            <pc:sldMk cId="2525423279" sldId="268"/>
            <ac:cxnSpMk id="13" creationId="{FC18D930-0EEE-448F-ABF1-2AA3C83DA552}"/>
          </ac:cxnSpMkLst>
        </pc:cxnChg>
      </pc:sldChg>
      <pc:sldChg chg="modSp add">
        <pc:chgData name="Rune Nielsen" userId="e10cb70fadcd200a" providerId="LiveId" clId="{4E911D44-777D-48AC-95DC-C1AC5D2ACD0B}" dt="2018-04-10T19:31:01.631" v="9137" actId="20577"/>
        <pc:sldMkLst>
          <pc:docMk/>
          <pc:sldMk cId="1424513438" sldId="269"/>
        </pc:sldMkLst>
        <pc:spChg chg="mod">
          <ac:chgData name="Rune Nielsen" userId="e10cb70fadcd200a" providerId="LiveId" clId="{4E911D44-777D-48AC-95DC-C1AC5D2ACD0B}" dt="2018-04-10T19:22:09.220" v="7701" actId="20577"/>
          <ac:spMkLst>
            <pc:docMk/>
            <pc:sldMk cId="1424513438" sldId="269"/>
            <ac:spMk id="2" creationId="{400EC356-7D8F-424D-B860-D372C0E1A269}"/>
          </ac:spMkLst>
        </pc:spChg>
        <pc:spChg chg="mod">
          <ac:chgData name="Rune Nielsen" userId="e10cb70fadcd200a" providerId="LiveId" clId="{4E911D44-777D-48AC-95DC-C1AC5D2ACD0B}" dt="2018-04-10T19:31:01.631" v="9137" actId="20577"/>
          <ac:spMkLst>
            <pc:docMk/>
            <pc:sldMk cId="1424513438" sldId="269"/>
            <ac:spMk id="3" creationId="{FE40F896-D4DC-4F8F-98C4-47FAF34FADD7}"/>
          </ac:spMkLst>
        </pc:spChg>
      </pc:sldChg>
      <pc:sldChg chg="addSp delSp modSp add">
        <pc:chgData name="Rune Nielsen" userId="e10cb70fadcd200a" providerId="LiveId" clId="{4E911D44-777D-48AC-95DC-C1AC5D2ACD0B}" dt="2018-04-10T19:40:44.412" v="9281" actId="1076"/>
        <pc:sldMkLst>
          <pc:docMk/>
          <pc:sldMk cId="1946253298" sldId="270"/>
        </pc:sldMkLst>
        <pc:spChg chg="mod">
          <ac:chgData name="Rune Nielsen" userId="e10cb70fadcd200a" providerId="LiveId" clId="{4E911D44-777D-48AC-95DC-C1AC5D2ACD0B}" dt="2018-04-10T19:39:38.732" v="9271" actId="20577"/>
          <ac:spMkLst>
            <pc:docMk/>
            <pc:sldMk cId="1946253298" sldId="270"/>
            <ac:spMk id="2" creationId="{9C7BBE59-CB7A-4AC7-BB96-AB3839CF7838}"/>
          </ac:spMkLst>
        </pc:spChg>
        <pc:spChg chg="del">
          <ac:chgData name="Rune Nielsen" userId="e10cb70fadcd200a" providerId="LiveId" clId="{4E911D44-777D-48AC-95DC-C1AC5D2ACD0B}" dt="2018-04-10T19:38:11.456" v="9179" actId="478"/>
          <ac:spMkLst>
            <pc:docMk/>
            <pc:sldMk cId="1946253298" sldId="270"/>
            <ac:spMk id="3" creationId="{8EDF7DCF-5B7F-432E-8A54-8F1364A628E4}"/>
          </ac:spMkLst>
        </pc:spChg>
        <pc:picChg chg="add mod">
          <ac:chgData name="Rune Nielsen" userId="e10cb70fadcd200a" providerId="LiveId" clId="{4E911D44-777D-48AC-95DC-C1AC5D2ACD0B}" dt="2018-04-10T19:39:09.776" v="9190" actId="1076"/>
          <ac:picMkLst>
            <pc:docMk/>
            <pc:sldMk cId="1946253298" sldId="270"/>
            <ac:picMk id="4" creationId="{EA1CED9C-4F4E-4414-B3B7-7E2640731C3B}"/>
          </ac:picMkLst>
        </pc:picChg>
        <pc:picChg chg="add del mod">
          <ac:chgData name="Rune Nielsen" userId="e10cb70fadcd200a" providerId="LiveId" clId="{4E911D44-777D-48AC-95DC-C1AC5D2ACD0B}" dt="2018-04-10T19:39:07.587" v="9189" actId="478"/>
          <ac:picMkLst>
            <pc:docMk/>
            <pc:sldMk cId="1946253298" sldId="270"/>
            <ac:picMk id="5" creationId="{BBF2E1EC-117C-4D3A-BB03-85F98CEE3B2B}"/>
          </ac:picMkLst>
        </pc:picChg>
        <pc:picChg chg="add mod">
          <ac:chgData name="Rune Nielsen" userId="e10cb70fadcd200a" providerId="LiveId" clId="{4E911D44-777D-48AC-95DC-C1AC5D2ACD0B}" dt="2018-04-10T19:40:44.412" v="9281" actId="1076"/>
          <ac:picMkLst>
            <pc:docMk/>
            <pc:sldMk cId="1946253298" sldId="270"/>
            <ac:picMk id="6" creationId="{A4237685-917F-4F0B-9479-50018BACA3D3}"/>
          </ac:picMkLst>
        </pc:picChg>
        <pc:picChg chg="add mod">
          <ac:chgData name="Rune Nielsen" userId="e10cb70fadcd200a" providerId="LiveId" clId="{4E911D44-777D-48AC-95DC-C1AC5D2ACD0B}" dt="2018-04-10T19:40:42.243" v="9280" actId="1076"/>
          <ac:picMkLst>
            <pc:docMk/>
            <pc:sldMk cId="1946253298" sldId="270"/>
            <ac:picMk id="7" creationId="{B165F80A-65E4-4BAE-937E-C76E17F9B2CF}"/>
          </ac:picMkLst>
        </pc:picChg>
      </pc:sldChg>
      <pc:sldChg chg="addSp delSp modSp add">
        <pc:chgData name="Rune Nielsen" userId="e10cb70fadcd200a" providerId="LiveId" clId="{4E911D44-777D-48AC-95DC-C1AC5D2ACD0B}" dt="2018-04-10T19:39:30.177" v="9259" actId="1076"/>
        <pc:sldMkLst>
          <pc:docMk/>
          <pc:sldMk cId="1181422027" sldId="271"/>
        </pc:sldMkLst>
        <pc:spChg chg="mod">
          <ac:chgData name="Rune Nielsen" userId="e10cb70fadcd200a" providerId="LiveId" clId="{4E911D44-777D-48AC-95DC-C1AC5D2ACD0B}" dt="2018-04-10T19:39:22.243" v="9254" actId="20577"/>
          <ac:spMkLst>
            <pc:docMk/>
            <pc:sldMk cId="1181422027" sldId="271"/>
            <ac:spMk id="2" creationId="{5915241F-0F71-4EB0-BEF6-3DB6E372158A}"/>
          </ac:spMkLst>
        </pc:spChg>
        <pc:spChg chg="del">
          <ac:chgData name="Rune Nielsen" userId="e10cb70fadcd200a" providerId="LiveId" clId="{4E911D44-777D-48AC-95DC-C1AC5D2ACD0B}" dt="2018-04-10T19:39:24.409" v="9255" actId="478"/>
          <ac:spMkLst>
            <pc:docMk/>
            <pc:sldMk cId="1181422027" sldId="271"/>
            <ac:spMk id="3" creationId="{6050FE7D-A20C-4618-BD52-1E19FECA4DA6}"/>
          </ac:spMkLst>
        </pc:spChg>
        <pc:picChg chg="add mod">
          <ac:chgData name="Rune Nielsen" userId="e10cb70fadcd200a" providerId="LiveId" clId="{4E911D44-777D-48AC-95DC-C1AC5D2ACD0B}" dt="2018-04-10T19:39:30.177" v="9259" actId="1076"/>
          <ac:picMkLst>
            <pc:docMk/>
            <pc:sldMk cId="1181422027" sldId="271"/>
            <ac:picMk id="4" creationId="{0A423857-C5E2-4E05-ACCC-2DE82673B85C}"/>
          </ac:picMkLst>
        </pc:picChg>
      </pc:sldChg>
      <pc:sldChg chg="addSp delSp modSp add mod setBg setClrOvrMap">
        <pc:chgData name="Rune Nielsen" userId="e10cb70fadcd200a" providerId="LiveId" clId="{4E911D44-777D-48AC-95DC-C1AC5D2ACD0B}" dt="2018-04-10T19:43:38.007" v="9345" actId="1076"/>
        <pc:sldMkLst>
          <pc:docMk/>
          <pc:sldMk cId="1265928621" sldId="272"/>
        </pc:sldMkLst>
        <pc:spChg chg="mod ord">
          <ac:chgData name="Rune Nielsen" userId="e10cb70fadcd200a" providerId="LiveId" clId="{4E911D44-777D-48AC-95DC-C1AC5D2ACD0B}" dt="2018-04-10T19:43:15.977" v="9341" actId="26606"/>
          <ac:spMkLst>
            <pc:docMk/>
            <pc:sldMk cId="1265928621" sldId="272"/>
            <ac:spMk id="2" creationId="{ED26BF9E-576E-4EFF-928C-2C2A0D320B23}"/>
          </ac:spMkLst>
        </pc:spChg>
        <pc:spChg chg="del mod">
          <ac:chgData name="Rune Nielsen" userId="e10cb70fadcd200a" providerId="LiveId" clId="{4E911D44-777D-48AC-95DC-C1AC5D2ACD0B}" dt="2018-04-10T19:41:41.825" v="9338" actId="478"/>
          <ac:spMkLst>
            <pc:docMk/>
            <pc:sldMk cId="1265928621" sldId="272"/>
            <ac:spMk id="3" creationId="{9F43B5B2-43A3-48F8-893A-905CE67DDBC7}"/>
          </ac:spMkLst>
        </pc:spChg>
        <pc:spChg chg="add del">
          <ac:chgData name="Rune Nielsen" userId="e10cb70fadcd200a" providerId="LiveId" clId="{4E911D44-777D-48AC-95DC-C1AC5D2ACD0B}" dt="2018-04-10T19:43:15.977" v="9341" actId="26606"/>
          <ac:spMkLst>
            <pc:docMk/>
            <pc:sldMk cId="1265928621" sldId="272"/>
            <ac:spMk id="71" creationId="{71B2258F-86CA-4D4D-8270-BC05FCDEBFB3}"/>
          </ac:spMkLst>
        </pc:spChg>
        <pc:picChg chg="add mod">
          <ac:chgData name="Rune Nielsen" userId="e10cb70fadcd200a" providerId="LiveId" clId="{4E911D44-777D-48AC-95DC-C1AC5D2ACD0B}" dt="2018-04-10T19:43:38.007" v="9345" actId="1076"/>
          <ac:picMkLst>
            <pc:docMk/>
            <pc:sldMk cId="1265928621" sldId="272"/>
            <ac:picMk id="1026" creationId="{56284E1C-9A5C-44A2-91EC-B583B94C8E8C}"/>
          </ac:picMkLst>
        </pc:picChg>
      </pc:sldChg>
      <pc:sldChg chg="addSp delSp modSp add">
        <pc:chgData name="Rune Nielsen" userId="e10cb70fadcd200a" providerId="LiveId" clId="{4E911D44-777D-48AC-95DC-C1AC5D2ACD0B}" dt="2018-04-10T20:08:42.901" v="11717" actId="14100"/>
        <pc:sldMkLst>
          <pc:docMk/>
          <pc:sldMk cId="632133492" sldId="273"/>
        </pc:sldMkLst>
        <pc:spChg chg="mod">
          <ac:chgData name="Rune Nielsen" userId="e10cb70fadcd200a" providerId="LiveId" clId="{4E911D44-777D-48AC-95DC-C1AC5D2ACD0B}" dt="2018-04-10T19:44:13.122" v="9365" actId="20577"/>
          <ac:spMkLst>
            <pc:docMk/>
            <pc:sldMk cId="632133492" sldId="273"/>
            <ac:spMk id="2" creationId="{059F4F31-1A96-487F-929A-C04EDDD080B3}"/>
          </ac:spMkLst>
        </pc:spChg>
        <pc:spChg chg="del">
          <ac:chgData name="Rune Nielsen" userId="e10cb70fadcd200a" providerId="LiveId" clId="{4E911D44-777D-48AC-95DC-C1AC5D2ACD0B}" dt="2018-04-10T20:05:26.860" v="11679" actId="478"/>
          <ac:spMkLst>
            <pc:docMk/>
            <pc:sldMk cId="632133492" sldId="273"/>
            <ac:spMk id="3" creationId="{62EA04DB-91D0-4E41-A440-E38C94F56BC4}"/>
          </ac:spMkLst>
        </pc:spChg>
        <pc:picChg chg="add del mod">
          <ac:chgData name="Rune Nielsen" userId="e10cb70fadcd200a" providerId="LiveId" clId="{4E911D44-777D-48AC-95DC-C1AC5D2ACD0B}" dt="2018-04-10T20:07:47.722" v="11713" actId="478"/>
          <ac:picMkLst>
            <pc:docMk/>
            <pc:sldMk cId="632133492" sldId="273"/>
            <ac:picMk id="4" creationId="{6A07F6CA-A516-40DB-8B3E-B8426FC22492}"/>
          </ac:picMkLst>
        </pc:picChg>
        <pc:picChg chg="add mod">
          <ac:chgData name="Rune Nielsen" userId="e10cb70fadcd200a" providerId="LiveId" clId="{4E911D44-777D-48AC-95DC-C1AC5D2ACD0B}" dt="2018-04-10T20:08:42.901" v="11717" actId="14100"/>
          <ac:picMkLst>
            <pc:docMk/>
            <pc:sldMk cId="632133492" sldId="273"/>
            <ac:picMk id="5" creationId="{B218C1AF-1039-44E0-83C0-9A05B6BB96D9}"/>
          </ac:picMkLst>
        </pc:picChg>
      </pc:sldChg>
      <pc:sldChg chg="modSp add">
        <pc:chgData name="Rune Nielsen" userId="e10cb70fadcd200a" providerId="LiveId" clId="{4E911D44-777D-48AC-95DC-C1AC5D2ACD0B}" dt="2018-04-10T19:48:26.810" v="9888" actId="114"/>
        <pc:sldMkLst>
          <pc:docMk/>
          <pc:sldMk cId="553247391" sldId="274"/>
        </pc:sldMkLst>
        <pc:spChg chg="mod">
          <ac:chgData name="Rune Nielsen" userId="e10cb70fadcd200a" providerId="LiveId" clId="{4E911D44-777D-48AC-95DC-C1AC5D2ACD0B}" dt="2018-04-10T19:45:49.187" v="9410" actId="20577"/>
          <ac:spMkLst>
            <pc:docMk/>
            <pc:sldMk cId="553247391" sldId="274"/>
            <ac:spMk id="2" creationId="{669D648E-A5EF-459F-A962-FC2FE2219E1A}"/>
          </ac:spMkLst>
        </pc:spChg>
        <pc:spChg chg="mod">
          <ac:chgData name="Rune Nielsen" userId="e10cb70fadcd200a" providerId="LiveId" clId="{4E911D44-777D-48AC-95DC-C1AC5D2ACD0B}" dt="2018-04-10T19:48:26.810" v="9888" actId="114"/>
          <ac:spMkLst>
            <pc:docMk/>
            <pc:sldMk cId="553247391" sldId="274"/>
            <ac:spMk id="3" creationId="{11982B53-10DD-47FB-81D9-33E77FE92266}"/>
          </ac:spMkLst>
        </pc:spChg>
      </pc:sldChg>
      <pc:sldChg chg="modSp add">
        <pc:chgData name="Rune Nielsen" userId="e10cb70fadcd200a" providerId="LiveId" clId="{4E911D44-777D-48AC-95DC-C1AC5D2ACD0B}" dt="2018-04-10T19:50:49.842" v="10449" actId="20577"/>
        <pc:sldMkLst>
          <pc:docMk/>
          <pc:sldMk cId="2852526482" sldId="275"/>
        </pc:sldMkLst>
        <pc:spChg chg="mod">
          <ac:chgData name="Rune Nielsen" userId="e10cb70fadcd200a" providerId="LiveId" clId="{4E911D44-777D-48AC-95DC-C1AC5D2ACD0B}" dt="2018-04-10T19:48:58.952" v="9945" actId="20577"/>
          <ac:spMkLst>
            <pc:docMk/>
            <pc:sldMk cId="2852526482" sldId="275"/>
            <ac:spMk id="2" creationId="{60F0CA14-699A-42D7-A242-0F9FB5E97AB2}"/>
          </ac:spMkLst>
        </pc:spChg>
        <pc:spChg chg="mod">
          <ac:chgData name="Rune Nielsen" userId="e10cb70fadcd200a" providerId="LiveId" clId="{4E911D44-777D-48AC-95DC-C1AC5D2ACD0B}" dt="2018-04-10T19:50:49.842" v="10449" actId="20577"/>
          <ac:spMkLst>
            <pc:docMk/>
            <pc:sldMk cId="2852526482" sldId="275"/>
            <ac:spMk id="3" creationId="{3DEDDE87-704D-412D-9C68-74FC8B6E6433}"/>
          </ac:spMkLst>
        </pc:spChg>
      </pc:sldChg>
      <pc:sldChg chg="modSp add">
        <pc:chgData name="Rune Nielsen" userId="e10cb70fadcd200a" providerId="LiveId" clId="{4E911D44-777D-48AC-95DC-C1AC5D2ACD0B}" dt="2018-04-10T19:53:57.254" v="11261" actId="20577"/>
        <pc:sldMkLst>
          <pc:docMk/>
          <pc:sldMk cId="1993528587" sldId="276"/>
        </pc:sldMkLst>
        <pc:spChg chg="mod">
          <ac:chgData name="Rune Nielsen" userId="e10cb70fadcd200a" providerId="LiveId" clId="{4E911D44-777D-48AC-95DC-C1AC5D2ACD0B}" dt="2018-04-10T19:51:05.612" v="10482" actId="20577"/>
          <ac:spMkLst>
            <pc:docMk/>
            <pc:sldMk cId="1993528587" sldId="276"/>
            <ac:spMk id="2" creationId="{D6619836-1C2D-42A6-910C-2CA8E2B3EAD0}"/>
          </ac:spMkLst>
        </pc:spChg>
        <pc:spChg chg="mod">
          <ac:chgData name="Rune Nielsen" userId="e10cb70fadcd200a" providerId="LiveId" clId="{4E911D44-777D-48AC-95DC-C1AC5D2ACD0B}" dt="2018-04-10T19:53:57.254" v="11261" actId="20577"/>
          <ac:spMkLst>
            <pc:docMk/>
            <pc:sldMk cId="1993528587" sldId="276"/>
            <ac:spMk id="3" creationId="{2C79BA15-C825-4E8C-9F76-B05EAB82A76C}"/>
          </ac:spMkLst>
        </pc:spChg>
      </pc:sldChg>
      <pc:sldChg chg="modSp add">
        <pc:chgData name="Rune Nielsen" userId="e10cb70fadcd200a" providerId="LiveId" clId="{4E911D44-777D-48AC-95DC-C1AC5D2ACD0B}" dt="2018-04-10T19:56:22.959" v="11678" actId="20577"/>
        <pc:sldMkLst>
          <pc:docMk/>
          <pc:sldMk cId="4152940411" sldId="277"/>
        </pc:sldMkLst>
        <pc:spChg chg="mod">
          <ac:chgData name="Rune Nielsen" userId="e10cb70fadcd200a" providerId="LiveId" clId="{4E911D44-777D-48AC-95DC-C1AC5D2ACD0B}" dt="2018-04-10T19:54:16.459" v="11287" actId="20577"/>
          <ac:spMkLst>
            <pc:docMk/>
            <pc:sldMk cId="4152940411" sldId="277"/>
            <ac:spMk id="2" creationId="{A0CDE6F9-2457-4FA0-812D-E018A1476162}"/>
          </ac:spMkLst>
        </pc:spChg>
        <pc:spChg chg="mod">
          <ac:chgData name="Rune Nielsen" userId="e10cb70fadcd200a" providerId="LiveId" clId="{4E911D44-777D-48AC-95DC-C1AC5D2ACD0B}" dt="2018-04-10T19:56:22.959" v="11678" actId="20577"/>
          <ac:spMkLst>
            <pc:docMk/>
            <pc:sldMk cId="4152940411" sldId="277"/>
            <ac:spMk id="3" creationId="{1D2FE9AF-17D7-4B4B-9B31-91E0B277807F}"/>
          </ac:spMkLst>
        </pc:spChg>
      </pc:sldChg>
      <pc:sldChg chg="addSp delSp modSp add">
        <pc:chgData name="Rune Nielsen" userId="e10cb70fadcd200a" providerId="LiveId" clId="{4E911D44-777D-48AC-95DC-C1AC5D2ACD0B}" dt="2018-04-10T20:09:31.594" v="11721" actId="1076"/>
        <pc:sldMkLst>
          <pc:docMk/>
          <pc:sldMk cId="3770677665" sldId="278"/>
        </pc:sldMkLst>
        <pc:spChg chg="mod">
          <ac:chgData name="Rune Nielsen" userId="e10cb70fadcd200a" providerId="LiveId" clId="{4E911D44-777D-48AC-95DC-C1AC5D2ACD0B}" dt="2018-04-10T20:07:26.684" v="11708" actId="20577"/>
          <ac:spMkLst>
            <pc:docMk/>
            <pc:sldMk cId="3770677665" sldId="278"/>
            <ac:spMk id="2" creationId="{486DA487-D380-4169-8AA3-4B5EEF74874B}"/>
          </ac:spMkLst>
        </pc:spChg>
        <pc:spChg chg="del mod">
          <ac:chgData name="Rune Nielsen" userId="e10cb70fadcd200a" providerId="LiveId" clId="{4E911D44-777D-48AC-95DC-C1AC5D2ACD0B}" dt="2018-04-10T20:07:30.295" v="11711" actId="478"/>
          <ac:spMkLst>
            <pc:docMk/>
            <pc:sldMk cId="3770677665" sldId="278"/>
            <ac:spMk id="3" creationId="{66B85788-663F-4073-BD77-9A1C20AA0A2E}"/>
          </ac:spMkLst>
        </pc:spChg>
        <pc:spChg chg="add del mod">
          <ac:chgData name="Rune Nielsen" userId="e10cb70fadcd200a" providerId="LiveId" clId="{4E911D44-777D-48AC-95DC-C1AC5D2ACD0B}" dt="2018-04-10T20:07:32.960" v="11712" actId="478"/>
          <ac:spMkLst>
            <pc:docMk/>
            <pc:sldMk cId="3770677665" sldId="278"/>
            <ac:spMk id="5" creationId="{9A0FCB5C-6BB7-4411-B1B4-27FA4329FBB0}"/>
          </ac:spMkLst>
        </pc:spChg>
        <pc:picChg chg="add mod">
          <ac:chgData name="Rune Nielsen" userId="e10cb70fadcd200a" providerId="LiveId" clId="{4E911D44-777D-48AC-95DC-C1AC5D2ACD0B}" dt="2018-04-10T20:09:31.594" v="11721" actId="1076"/>
          <ac:picMkLst>
            <pc:docMk/>
            <pc:sldMk cId="3770677665" sldId="278"/>
            <ac:picMk id="6" creationId="{98E72812-728F-4281-AB5A-AF2563CA9880}"/>
          </ac:picMkLst>
        </pc:picChg>
      </pc:sldChg>
      <pc:sldChg chg="addSp delSp modSp add">
        <pc:chgData name="Rune Nielsen" userId="e10cb70fadcd200a" providerId="LiveId" clId="{4E911D44-777D-48AC-95DC-C1AC5D2ACD0B}" dt="2018-04-10T20:12:45.297" v="11745" actId="14100"/>
        <pc:sldMkLst>
          <pc:docMk/>
          <pc:sldMk cId="2078550214" sldId="279"/>
        </pc:sldMkLst>
        <pc:spChg chg="mod">
          <ac:chgData name="Rune Nielsen" userId="e10cb70fadcd200a" providerId="LiveId" clId="{4E911D44-777D-48AC-95DC-C1AC5D2ACD0B}" dt="2018-04-10T20:10:01.013" v="11741" actId="20577"/>
          <ac:spMkLst>
            <pc:docMk/>
            <pc:sldMk cId="2078550214" sldId="279"/>
            <ac:spMk id="2" creationId="{6427E190-E607-4496-8307-C322E793F824}"/>
          </ac:spMkLst>
        </pc:spChg>
        <pc:spChg chg="del">
          <ac:chgData name="Rune Nielsen" userId="e10cb70fadcd200a" providerId="LiveId" clId="{4E911D44-777D-48AC-95DC-C1AC5D2ACD0B}" dt="2018-04-10T20:12:40.913" v="11742" actId="478"/>
          <ac:spMkLst>
            <pc:docMk/>
            <pc:sldMk cId="2078550214" sldId="279"/>
            <ac:spMk id="3" creationId="{45C62ED8-BCC3-42CB-B1B0-ACF97E9EDB19}"/>
          </ac:spMkLst>
        </pc:spChg>
        <pc:picChg chg="add mod">
          <ac:chgData name="Rune Nielsen" userId="e10cb70fadcd200a" providerId="LiveId" clId="{4E911D44-777D-48AC-95DC-C1AC5D2ACD0B}" dt="2018-04-10T20:12:45.297" v="11745" actId="14100"/>
          <ac:picMkLst>
            <pc:docMk/>
            <pc:sldMk cId="2078550214" sldId="279"/>
            <ac:picMk id="4" creationId="{70CFC8B3-80EE-4FAE-A0C6-133FE88C62DF}"/>
          </ac:picMkLst>
        </pc:picChg>
      </pc:sldChg>
      <pc:sldChg chg="modSp add">
        <pc:chgData name="Rune Nielsen" userId="e10cb70fadcd200a" providerId="LiveId" clId="{4E911D44-777D-48AC-95DC-C1AC5D2ACD0B}" dt="2018-04-10T20:22:13.259" v="12547" actId="20577"/>
        <pc:sldMkLst>
          <pc:docMk/>
          <pc:sldMk cId="2106417548" sldId="280"/>
        </pc:sldMkLst>
        <pc:spChg chg="mod">
          <ac:chgData name="Rune Nielsen" userId="e10cb70fadcd200a" providerId="LiveId" clId="{4E911D44-777D-48AC-95DC-C1AC5D2ACD0B}" dt="2018-04-10T20:12:56.841" v="11792" actId="20577"/>
          <ac:spMkLst>
            <pc:docMk/>
            <pc:sldMk cId="2106417548" sldId="280"/>
            <ac:spMk id="2" creationId="{06843811-409C-4593-8041-882974C82E9D}"/>
          </ac:spMkLst>
        </pc:spChg>
        <pc:spChg chg="mod">
          <ac:chgData name="Rune Nielsen" userId="e10cb70fadcd200a" providerId="LiveId" clId="{4E911D44-777D-48AC-95DC-C1AC5D2ACD0B}" dt="2018-04-10T20:22:13.259" v="12547" actId="20577"/>
          <ac:spMkLst>
            <pc:docMk/>
            <pc:sldMk cId="2106417548" sldId="280"/>
            <ac:spMk id="3" creationId="{124D43BA-6568-4422-8D8D-C4E946317E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8D2C3-3A0A-4E86-82E1-3B9FFAE7DB90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51CF3-EF62-4B5E-B108-B32E857C05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969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51CF3-EF62-4B5E-B108-B32E857C056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79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51CF3-EF62-4B5E-B108-B32E857C056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96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51CF3-EF62-4B5E-B108-B32E857C056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57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51CF3-EF62-4B5E-B108-B32E857C056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42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BE097-2869-4B85-BD4F-7C5F6D5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1C8E9D3-5CA1-426C-89F8-B25D48368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5D443B-7030-41A0-9CBB-2A9CF30B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8DB2FA-1C62-4833-9668-96023E49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278AAD-A8A2-4E2F-8E31-699D9B80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01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EE9DB-F340-4238-A415-E94B21F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581A2C7-7EFD-4A4B-BB97-4581D4815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27BBF0-C989-4FF0-8055-B2153E25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620BFD-164C-4567-95E0-8163C629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05DFF5-0252-44F9-9D03-D19E3A8B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247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CD1E1FA-ECC0-4398-AD09-F4C3BAB71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08B330D-0E78-4F39-AF61-C98AD5EBD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AFD6F57-9FC7-4813-B96D-D3367154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15BE1F2-179F-4886-8BAF-E4E15B74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B524EF-1F96-4225-8770-4DC3A1A9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171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20201-BF71-4C78-ADB2-34448D16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9A7E35-3898-4E57-AAA6-9AC17FDD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B4384B-9B38-4FF2-9F41-5934BD50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D89488-B4BB-424F-B55A-45510FE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56C263-9B82-4856-80F9-F5C8E85E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37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A76B2-CED0-4C0F-AA14-D2C8402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3D7B870-4D38-4937-81B9-266E6C0F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48CC1D-9924-4E79-A351-36ABD358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1AFDFB-563C-4AAD-A7C0-6156EE90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4A5743-79C2-4F05-918D-1BCA1F7A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63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A706E-AB6B-4491-A303-BCB11918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30E864-231C-48CF-8B81-5F1427834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429E9F-7386-466D-9946-E845041A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54E4F37-D864-44B0-B4E2-0654737E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4A30D4A-A915-4748-A356-D241B8A4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C2B883-D9F7-48FA-B997-DE1A1595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116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72BD-2C55-4BA4-95DE-91D16A2A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BACF24D-CA82-4641-B3AB-395D89800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B81B3E2-67B6-46D2-BBE7-62B847B0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4E71259-9FC4-4999-9D51-E915A2C10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82BBF0E-FA33-4AF0-A468-088B471DA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9B1B548-6CC0-43F0-AAF7-C914C0E9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523CFB4-4045-457F-BDEB-7DBE2B7B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F322CF5-6915-4AC5-9B51-804C07E1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64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9CC90-C0DA-44C3-B8BC-F3DD74EA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8227F13-B2C2-4DC7-A522-709E9D6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BF80CE-679D-4514-A05B-CE68A2F1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35887F4-EF72-41C1-AE72-624D1FF9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142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5AF040D-58BC-419F-A7DF-52CD74B4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6E16A52-5A2F-4B4A-9540-09C6DFD8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FCF0052-C128-4E91-BBC1-70BF3917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5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B15A0-C627-48C8-8DF5-3C2DE1D7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DBE3F5-1EEC-49CA-8B71-D7400B33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03BCE3-1E76-4FA5-9B2C-6C7681672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93D9F89-9475-4CB4-B307-051A0317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42B404-5CDD-4870-8FD1-C9D31BB5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35573B-A8E9-4A5E-8E02-4165FC6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480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A81B1-5F58-466F-9704-F5812246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925D0B6-B630-4F66-9C09-6BA17406A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4891784-BEB0-40B1-B150-147402258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0102876-FD46-4B56-9CE4-CCFC323E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649A92-A7FE-4281-BD29-AF4C3814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6C8F42-A610-4516-ADF4-EA662C1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920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391AEB4-8B01-47B1-8BAA-E6788B4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19F2F07-2938-460C-8765-91EE99A3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33062D-FA12-41F7-8C59-C88B2B97A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C173C-2320-44CB-8FC2-367C55E23369}" type="datetimeFigureOut">
              <a:rPr lang="da-DK" smtClean="0"/>
              <a:t>12-04-2018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269032-BA53-4642-9DA3-4582449C6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2118AF-C961-4B6A-B9EE-EE4051059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890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95E91FF-F200-4F3F-85BF-4536DD6E1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Exception handling</a:t>
            </a:r>
            <a:endParaRPr lang="da-DK" sz="5800"/>
          </a:p>
        </p:txBody>
      </p:sp>
    </p:spTree>
    <p:extLst>
      <p:ext uri="{BB962C8B-B14F-4D97-AF65-F5344CB8AC3E}">
        <p14:creationId xmlns:p14="http://schemas.microsoft.com/office/powerpoint/2010/main" val="162934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CEA2-C143-465F-9855-6C310F8E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Types of exceptions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31495-D2E7-4746-BB7F-349C70EAD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54485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.NET framework has many different types of exceptions.</a:t>
            </a:r>
          </a:p>
          <a:p>
            <a:r>
              <a:rPr lang="en-US" sz="2400" dirty="0"/>
              <a:t>It is important to know the different types of exceptions to be able to handle each of them.</a:t>
            </a:r>
          </a:p>
          <a:p>
            <a:r>
              <a:rPr lang="en-US" sz="2400" dirty="0"/>
              <a:t>Example of an exception type, is the “</a:t>
            </a:r>
            <a:r>
              <a:rPr lang="en-US" sz="2400" dirty="0" err="1"/>
              <a:t>DivideByZeroException</a:t>
            </a:r>
            <a:r>
              <a:rPr lang="en-US" sz="2400" dirty="0"/>
              <a:t>”. The exception is thrown when the program tries to divide by zero.</a:t>
            </a:r>
          </a:p>
          <a:p>
            <a:r>
              <a:rPr lang="en-US" sz="2400" dirty="0"/>
              <a:t>When working with different types of exceptions it is important to catch the most specific exception.</a:t>
            </a:r>
          </a:p>
          <a:p>
            <a:pPr lvl="1"/>
            <a:endParaRPr lang="da-DK" sz="2000" b="1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DEF1DA-D644-4B88-AF9A-E98B74AF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98" y="1825625"/>
            <a:ext cx="5019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19836-1C2D-42A6-910C-2CA8E2B3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types of exceptions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79BA15-C825-4E8C-9F76-B05EAB82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Take the console application we created before.</a:t>
            </a:r>
          </a:p>
          <a:p>
            <a:r>
              <a:rPr lang="en-US" sz="2000" dirty="0"/>
              <a:t>Instead of catching all exceptions try to catch the “</a:t>
            </a:r>
            <a:r>
              <a:rPr lang="en-US" sz="2000" dirty="0" err="1"/>
              <a:t>DivideByZeroException</a:t>
            </a:r>
            <a:r>
              <a:rPr lang="en-US" sz="2000" dirty="0"/>
              <a:t>” type followed by the “Exception” type.</a:t>
            </a:r>
          </a:p>
          <a:p>
            <a:r>
              <a:rPr lang="en-US" sz="2000" dirty="0"/>
              <a:t>Write something inside of the “</a:t>
            </a:r>
            <a:r>
              <a:rPr lang="en-US" sz="2000" dirty="0" err="1"/>
              <a:t>DivideByZeroException</a:t>
            </a:r>
            <a:r>
              <a:rPr lang="en-US" sz="2000" dirty="0"/>
              <a:t>” block to display that it is being hit and the “Exception” type block is not.</a:t>
            </a:r>
          </a:p>
          <a:p>
            <a:endParaRPr lang="en-US" sz="2000" dirty="0"/>
          </a:p>
          <a:p>
            <a:r>
              <a:rPr lang="en-US" sz="2000" dirty="0"/>
              <a:t>If you have time try to change the order of the “catch” block so that the type “Exception” is before the type of “</a:t>
            </a:r>
            <a:r>
              <a:rPr lang="en-US" sz="2000" dirty="0" err="1"/>
              <a:t>DivideByZeroException</a:t>
            </a:r>
            <a:r>
              <a:rPr lang="en-US" sz="2000" dirty="0"/>
              <a:t>”, which catch block is now being executed?</a:t>
            </a:r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99352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c# .net exception tree">
            <a:extLst>
              <a:ext uri="{FF2B5EF4-FFF2-40B4-BE49-F238E27FC236}">
                <a16:creationId xmlns:a16="http://schemas.microsoft.com/office/drawing/2014/main" id="{92575F37-A1B0-46D3-95B3-C604642B2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45" y="643466"/>
            <a:ext cx="954831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09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741722C-B18E-4956-917D-31D37283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8" y="2599546"/>
            <a:ext cx="8042988" cy="3965608"/>
          </a:xfrm>
        </p:spPr>
        <p:txBody>
          <a:bodyPr>
            <a:normAutofit/>
          </a:bodyPr>
          <a:lstStyle/>
          <a:p>
            <a:r>
              <a:rPr lang="en-US" sz="2400" dirty="0"/>
              <a:t>Pokémon exception handling is a code smell where the programmer wraps all his code inside of try-catch blocks and either does nothing with it or tries to handle every single exception in a generic manner.</a:t>
            </a:r>
          </a:p>
          <a:p>
            <a:r>
              <a:rPr lang="en-US" sz="2400" dirty="0"/>
              <a:t>Leads to code that is hard to debug and therefore maintain.</a:t>
            </a:r>
          </a:p>
        </p:txBody>
      </p:sp>
      <p:pic>
        <p:nvPicPr>
          <p:cNvPr id="3074" name="Picture 2" descr="Billedresultat for pokemon exception handling">
            <a:extLst>
              <a:ext uri="{FF2B5EF4-FFF2-40B4-BE49-F238E27FC236}">
                <a16:creationId xmlns:a16="http://schemas.microsoft.com/office/drawing/2014/main" id="{A3754D37-9891-4049-B41E-2E50B79F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81" y="74645"/>
            <a:ext cx="3826837" cy="196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785AA5DC-B8EE-4CF9-9265-CDA71C6E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008" y="2599546"/>
            <a:ext cx="2588856" cy="23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9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56B31-273C-4D72-9BD8-3147EE0D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an exception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92EB1F-120B-4919-9080-704FC0C3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3367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 C# you can throw exceptions yourself by using the “throw” keyword example:</a:t>
            </a:r>
          </a:p>
          <a:p>
            <a:pPr lvl="1"/>
            <a:r>
              <a:rPr lang="en-US" sz="1800" dirty="0"/>
              <a:t>throw new </a:t>
            </a:r>
            <a:r>
              <a:rPr lang="en-US" sz="1800" dirty="0" err="1"/>
              <a:t>ArgumentException</a:t>
            </a:r>
            <a:r>
              <a:rPr lang="en-US" sz="1800" dirty="0"/>
              <a:t>("Whops, the argument you passed to the method is not valid");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When an exception is thrown the runtime searches for the most compatible exception handler (catch block).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Programmers should throw exception when one or more of the following conditions are true:</a:t>
            </a:r>
          </a:p>
          <a:p>
            <a:pPr lvl="1"/>
            <a:r>
              <a:rPr lang="en-US" sz="1600" dirty="0"/>
              <a:t>The method cannot complete its defined functionality.</a:t>
            </a:r>
          </a:p>
          <a:p>
            <a:pPr lvl="1"/>
            <a:r>
              <a:rPr lang="en-US" sz="1600" dirty="0"/>
              <a:t>An inappropriate call to an object is made, based on the object state.</a:t>
            </a:r>
          </a:p>
          <a:p>
            <a:pPr lvl="1"/>
            <a:r>
              <a:rPr lang="en-US" sz="1600" dirty="0"/>
              <a:t>When an argument to a method causes an exception.</a:t>
            </a:r>
          </a:p>
        </p:txBody>
      </p:sp>
    </p:spTree>
    <p:extLst>
      <p:ext uri="{BB962C8B-B14F-4D97-AF65-F5344CB8AC3E}">
        <p14:creationId xmlns:p14="http://schemas.microsoft.com/office/powerpoint/2010/main" val="62426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DE6F9-2457-4FA0-812D-E018A14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an exception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2FE9AF-17D7-4B4B-9B31-91E0B277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new console application.</a:t>
            </a:r>
          </a:p>
          <a:p>
            <a:r>
              <a:rPr lang="en-US" sz="2000" dirty="0"/>
              <a:t>Try to throw an exception of type “</a:t>
            </a:r>
            <a:r>
              <a:rPr lang="en-US" sz="2000" dirty="0" err="1"/>
              <a:t>ArgumentException</a:t>
            </a:r>
            <a:r>
              <a:rPr lang="en-US" sz="2000" dirty="0"/>
              <a:t>” in the main method.</a:t>
            </a:r>
          </a:p>
          <a:p>
            <a:endParaRPr lang="en-US" sz="2000" dirty="0"/>
          </a:p>
          <a:p>
            <a:r>
              <a:rPr lang="en-US" sz="2000" dirty="0"/>
              <a:t>If you have time, try to look up different exception types and try to throw them in the application. 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415294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83D20-1EB6-417E-9EF8-1277C8C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practise dealing with exceptions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2EB69B-C3AE-48DE-ADBD-C0EE713D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well designed application handles exceptions and errors to prevent crashes. </a:t>
            </a:r>
          </a:p>
          <a:p>
            <a:r>
              <a:rPr lang="en-US" sz="1800" dirty="0"/>
              <a:t>Use try-catch-finally blocks around code that can potentially generate an exception.</a:t>
            </a:r>
          </a:p>
          <a:p>
            <a:r>
              <a:rPr lang="en-US" sz="1800" dirty="0"/>
              <a:t>In catch blocks, always order exceptions from the most specific to the least specific.</a:t>
            </a:r>
          </a:p>
          <a:p>
            <a:r>
              <a:rPr lang="en-US" sz="1800" dirty="0"/>
              <a:t>Use a finally block to clean up resources, whether you can recover or not.</a:t>
            </a:r>
          </a:p>
          <a:p>
            <a:r>
              <a:rPr lang="en-US" sz="1800" dirty="0"/>
              <a:t>For conditions that are likely to occur it might be better NOT to trigger an exception, consider handling them in a way that will avoid the exception.</a:t>
            </a:r>
          </a:p>
          <a:p>
            <a:r>
              <a:rPr lang="en-US" sz="1800" dirty="0"/>
              <a:t>Use exception handling if the exception doesn't occur very often.</a:t>
            </a:r>
          </a:p>
          <a:p>
            <a:r>
              <a:rPr lang="en-US" sz="1800" dirty="0"/>
              <a:t>Check for error conditions in code if the event happens routinely and could be considered part of normal execution.</a:t>
            </a:r>
          </a:p>
          <a:p>
            <a:r>
              <a:rPr lang="en-US" sz="1800" dirty="0"/>
              <a:t>Use predefined .NET exception types.</a:t>
            </a:r>
          </a:p>
          <a:p>
            <a:pPr lvl="1"/>
            <a:r>
              <a:rPr lang="en-US" sz="1400" dirty="0"/>
              <a:t>Example could be to throw an “</a:t>
            </a:r>
            <a:r>
              <a:rPr lang="en-US" sz="1400" dirty="0" err="1"/>
              <a:t>InvalidOperationException</a:t>
            </a:r>
            <a:r>
              <a:rPr lang="en-US" sz="1400" dirty="0"/>
              <a:t>” if a property set or method call is not appropriate given the objects current state.</a:t>
            </a:r>
          </a:p>
          <a:p>
            <a:pPr lvl="1"/>
            <a:r>
              <a:rPr lang="en-US" sz="1400" dirty="0"/>
              <a:t>Throw an “</a:t>
            </a:r>
            <a:r>
              <a:rPr lang="en-US" sz="1400" dirty="0" err="1"/>
              <a:t>ArgumentException</a:t>
            </a:r>
            <a:r>
              <a:rPr lang="en-US" sz="1400" dirty="0"/>
              <a:t>” if invalid parameters are passed. 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22093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B7E8052-DF76-44CB-AA6F-C80EDBD9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257" y="122818"/>
            <a:ext cx="6959596" cy="34102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BB82D4-C80C-4854-9CF4-990FB228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Creating your own exception type</a:t>
            </a:r>
            <a:endParaRPr lang="da-DK" sz="2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5C02C4-B4CB-41BD-ABC2-0EA30BDF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Programs can throw a predefined exception class in the “System” namespace, or create their own exception classes by deriving from “Exception”.</a:t>
            </a:r>
          </a:p>
          <a:p>
            <a:r>
              <a:rPr lang="en-US" sz="2000">
                <a:solidFill>
                  <a:schemeClr val="bg1"/>
                </a:solidFill>
              </a:rPr>
              <a:t>The exception can then be used just like all the .NET exceptions.</a:t>
            </a:r>
            <a:endParaRPr lang="da-DK" sz="2000">
              <a:solidFill>
                <a:schemeClr val="bg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C1B015E-7231-4437-A706-9C436DF5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86" y="3596541"/>
            <a:ext cx="6194686" cy="31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EC356-7D8F-424D-B860-D372C0E1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da-DK" dirty="0" err="1"/>
              <a:t>toring</a:t>
            </a:r>
            <a:r>
              <a:rPr lang="da-DK" dirty="0"/>
              <a:t> exceptions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0F896-D4DC-4F8F-98C4-47FAF34F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Most of the exceptions that will be thrown in our application will be unhandled.</a:t>
            </a:r>
          </a:p>
          <a:p>
            <a:r>
              <a:rPr lang="en-US" sz="2000" dirty="0"/>
              <a:t>When an exception is thrown in our application, it is a good idea to store it, so it can be used for reference to handle the exception or to reason about why it did occur. </a:t>
            </a:r>
          </a:p>
          <a:p>
            <a:r>
              <a:rPr lang="en-US" sz="2000" dirty="0"/>
              <a:t>There are a few way to persistently store our exception, the most used are saving file and database.</a:t>
            </a:r>
          </a:p>
          <a:p>
            <a:pPr lvl="1"/>
            <a:r>
              <a:rPr lang="en-US" sz="1600" dirty="0"/>
              <a:t>Saving to file</a:t>
            </a:r>
          </a:p>
          <a:p>
            <a:pPr lvl="1"/>
            <a:r>
              <a:rPr lang="en-US" sz="1600" dirty="0"/>
              <a:t>Saving to database</a:t>
            </a:r>
          </a:p>
          <a:p>
            <a:pPr lvl="1"/>
            <a:r>
              <a:rPr lang="en-US" sz="1600" dirty="0"/>
              <a:t>Saving to event viewer</a:t>
            </a:r>
          </a:p>
          <a:p>
            <a:r>
              <a:rPr lang="en-US" sz="2000" dirty="0"/>
              <a:t>It is important to save the </a:t>
            </a:r>
            <a:r>
              <a:rPr lang="en-US" sz="2000" dirty="0" err="1"/>
              <a:t>stacktrace</a:t>
            </a:r>
            <a:r>
              <a:rPr lang="en-US" sz="2000" dirty="0"/>
              <a:t>, the exception type and the exception message.</a:t>
            </a:r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42451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BE59-CB7A-4AC7-BB96-AB3839CF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understanding stack traces example one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A1CED9C-4F4E-4414-B3B7-7E264073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5" y="2400911"/>
            <a:ext cx="11439769" cy="46503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4237685-917F-4F0B-9479-50018BAC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24" y="3429000"/>
            <a:ext cx="7193436" cy="288412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B165F80A-65E4-4BAE-937E-C76E17F9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15" y="3825550"/>
            <a:ext cx="3930182" cy="19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9CBC7C8-FC27-42A5-B646-BB0DC550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Overview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27" name="Pladsholder til indhold 2">
            <a:extLst>
              <a:ext uri="{FF2B5EF4-FFF2-40B4-BE49-F238E27FC236}">
                <a16:creationId xmlns:a16="http://schemas.microsoft.com/office/drawing/2014/main" id="{EBACCDEC-B8C5-4CD2-99F7-672C6FF9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500" dirty="0"/>
              <a:t>What is an exception?</a:t>
            </a:r>
          </a:p>
          <a:p>
            <a:r>
              <a:rPr lang="en-US" sz="1500" dirty="0"/>
              <a:t>Example of an exception</a:t>
            </a:r>
          </a:p>
          <a:p>
            <a:r>
              <a:rPr lang="en-US" sz="1500" dirty="0"/>
              <a:t>Exception handling</a:t>
            </a:r>
          </a:p>
          <a:p>
            <a:r>
              <a:rPr lang="en-US" sz="1500" dirty="0"/>
              <a:t>Handling/Catching exceptions</a:t>
            </a:r>
          </a:p>
          <a:p>
            <a:r>
              <a:rPr lang="en-US" sz="1500" dirty="0"/>
              <a:t>Variant of try-catch - try-catch-finally</a:t>
            </a:r>
          </a:p>
          <a:p>
            <a:r>
              <a:rPr lang="en-US" sz="1500" dirty="0"/>
              <a:t>Types of exceptions</a:t>
            </a:r>
          </a:p>
          <a:p>
            <a:r>
              <a:rPr lang="en-US" sz="1500" dirty="0"/>
              <a:t>Pokémon exception handling</a:t>
            </a:r>
          </a:p>
          <a:p>
            <a:r>
              <a:rPr lang="en-US" sz="1500" dirty="0"/>
              <a:t>Throwing exceptions</a:t>
            </a:r>
          </a:p>
          <a:p>
            <a:r>
              <a:rPr lang="en-US" sz="1500" dirty="0"/>
              <a:t>Best practise dealing with exceptions</a:t>
            </a:r>
          </a:p>
          <a:p>
            <a:r>
              <a:rPr lang="en-US" sz="1500" dirty="0"/>
              <a:t>Creating your own exception type</a:t>
            </a:r>
            <a:endParaRPr lang="da-DK" sz="1500" dirty="0"/>
          </a:p>
          <a:p>
            <a:r>
              <a:rPr lang="en-US" sz="1500" dirty="0"/>
              <a:t>S</a:t>
            </a:r>
            <a:r>
              <a:rPr lang="da-DK" sz="1500" dirty="0" err="1"/>
              <a:t>toring</a:t>
            </a:r>
            <a:r>
              <a:rPr lang="da-DK" sz="1500" dirty="0"/>
              <a:t> exceptions</a:t>
            </a:r>
            <a:endParaRPr lang="en-US" sz="1500" dirty="0"/>
          </a:p>
          <a:p>
            <a:pPr lvl="1"/>
            <a:r>
              <a:rPr lang="en-US" sz="1500" dirty="0"/>
              <a:t>Saving to file</a:t>
            </a:r>
          </a:p>
          <a:p>
            <a:pPr lvl="1"/>
            <a:r>
              <a:rPr lang="en-US" sz="1500" dirty="0"/>
              <a:t>Saving to database</a:t>
            </a:r>
          </a:p>
          <a:p>
            <a:pPr lvl="1"/>
            <a:r>
              <a:rPr lang="en-US" sz="1500" dirty="0"/>
              <a:t>Saving to event viewer</a:t>
            </a:r>
          </a:p>
          <a:p>
            <a:r>
              <a:rPr lang="en-US" sz="1500" dirty="0"/>
              <a:t>Reading and understanding stack traces</a:t>
            </a:r>
          </a:p>
          <a:p>
            <a:r>
              <a:rPr lang="en-US" sz="1500" dirty="0"/>
              <a:t>Introduction to debugging in Visual Studio</a:t>
            </a:r>
          </a:p>
          <a:p>
            <a:r>
              <a:rPr lang="en-US" sz="1500" dirty="0"/>
              <a:t>Writing to a file</a:t>
            </a:r>
          </a:p>
          <a:p>
            <a:r>
              <a:rPr lang="en-US" sz="1500" dirty="0"/>
              <a:t>Reading from a file</a:t>
            </a:r>
          </a:p>
        </p:txBody>
      </p:sp>
    </p:spTree>
    <p:extLst>
      <p:ext uri="{BB962C8B-B14F-4D97-AF65-F5344CB8AC3E}">
        <p14:creationId xmlns:p14="http://schemas.microsoft.com/office/powerpoint/2010/main" val="284530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5241F-0F71-4EB0-BEF6-3DB6E372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understand stack traces example two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A423857-C5E2-4E05-ACCC-2DE82673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9" y="2196955"/>
            <a:ext cx="11454882" cy="410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2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6BF9E-576E-4EFF-928C-2C2A0D32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Introduction to debugging in Visual Studio</a:t>
            </a:r>
            <a:endParaRPr lang="da-DK" dirty="0"/>
          </a:p>
        </p:txBody>
      </p:sp>
      <p:pic>
        <p:nvPicPr>
          <p:cNvPr id="1026" name="Picture 2" descr="Billedresultat for debugging">
            <a:extLst>
              <a:ext uri="{FF2B5EF4-FFF2-40B4-BE49-F238E27FC236}">
                <a16:creationId xmlns:a16="http://schemas.microsoft.com/office/drawing/2014/main" id="{56284E1C-9A5C-44A2-91EC-B583B94C8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79" y="1471839"/>
            <a:ext cx="8926286" cy="502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28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F4F31-1A96-487F-929A-C04EDDD0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218C1AF-1039-44E0-83C0-9A05B6BB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83156"/>
            <a:ext cx="9080241" cy="35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3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7E190-E607-4496-8307-C322E793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text to file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0CFC8B3-80EE-4FAE-A0C6-133FE88C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9873343" cy="43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0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DA487-D380-4169-8AA3-4B5EEF74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8E72812-728F-4281-AB5A-AF2563CA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4663"/>
            <a:ext cx="9889104" cy="416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7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43811-409C-4593-8041-882974C8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and reading from file exercise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4D43BA-6568-4422-8D8D-C4E94631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 a new console application (remember to run visual studio in administrator mode).</a:t>
            </a:r>
          </a:p>
          <a:p>
            <a:r>
              <a:rPr lang="en-US" sz="2000" dirty="0"/>
              <a:t>Try to write to a file, you can choose the name yourself, but remember to use the file format .txt.</a:t>
            </a:r>
          </a:p>
          <a:p>
            <a:r>
              <a:rPr lang="en-US" sz="2000" dirty="0"/>
              <a:t>Try to read the text from the file and display it in the console window.</a:t>
            </a:r>
          </a:p>
          <a:p>
            <a:r>
              <a:rPr lang="en-US" sz="2000" dirty="0"/>
              <a:t>Next try to instead of using </a:t>
            </a:r>
            <a:r>
              <a:rPr lang="en-US" sz="2000" dirty="0" err="1"/>
              <a:t>File.WriteAllText</a:t>
            </a:r>
            <a:r>
              <a:rPr lang="en-US" sz="2000" dirty="0"/>
              <a:t> to use the </a:t>
            </a:r>
            <a:r>
              <a:rPr lang="en-US" sz="2000" dirty="0" err="1"/>
              <a:t>File.AppendAllText</a:t>
            </a:r>
            <a:r>
              <a:rPr lang="en-US" sz="2000" dirty="0"/>
              <a:t> method and write multiple lines into the file.</a:t>
            </a:r>
          </a:p>
          <a:p>
            <a:endParaRPr lang="en-US" sz="2000" dirty="0"/>
          </a:p>
          <a:p>
            <a:r>
              <a:rPr lang="en-US" sz="2000" dirty="0"/>
              <a:t>If you have time try to write an exception into the file – let the file writing happen inside of the </a:t>
            </a:r>
            <a:r>
              <a:rPr lang="en-US" sz="2000"/>
              <a:t>catch block.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10641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c# exception">
            <a:extLst>
              <a:ext uri="{FF2B5EF4-FFF2-40B4-BE49-F238E27FC236}">
                <a16:creationId xmlns:a16="http://schemas.microsoft.com/office/drawing/2014/main" id="{540B5671-A9D3-440E-B1BD-2BB52307D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" r="-3" b="152"/>
          <a:stretch/>
        </p:blipFill>
        <p:spPr bwMode="auto">
          <a:xfrm>
            <a:off x="6096000" y="1690688"/>
            <a:ext cx="5267937" cy="361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6F4FCC-6E8F-4856-965A-2356C975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an exception?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2617C4-315B-49A3-BAAD-0A93297F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63" y="1690688"/>
            <a:ext cx="5012094" cy="4351338"/>
          </a:xfrm>
        </p:spPr>
        <p:txBody>
          <a:bodyPr>
            <a:normAutofit/>
          </a:bodyPr>
          <a:lstStyle/>
          <a:p>
            <a:r>
              <a:rPr lang="en-US" sz="1800"/>
              <a:t>An exception is an event, which occurs during the execution of a program, that disrupts the normal flow of the program’s instructions.</a:t>
            </a:r>
          </a:p>
          <a:p>
            <a:r>
              <a:rPr lang="en-US" sz="1800"/>
              <a:t>When an error occurs within a method, the method creates an object and hands it off to the runtime system.</a:t>
            </a:r>
          </a:p>
          <a:p>
            <a:pPr lvl="1"/>
            <a:r>
              <a:rPr lang="en-US" sz="1800"/>
              <a:t>The object is called an “exception object” and contains information about the error and the state of the program when the error occurred. </a:t>
            </a:r>
          </a:p>
          <a:p>
            <a:r>
              <a:rPr lang="en-US" sz="1800"/>
              <a:t>Creating an exception object and handling it to the runtime system is called “</a:t>
            </a:r>
            <a:r>
              <a:rPr lang="en-US" sz="1800" i="1"/>
              <a:t>throwing an exception”</a:t>
            </a:r>
            <a:r>
              <a:rPr lang="en-US" sz="1800"/>
              <a:t>.</a:t>
            </a:r>
          </a:p>
          <a:p>
            <a:endParaRPr lang="da-DK" sz="1700" dirty="0"/>
          </a:p>
        </p:txBody>
      </p:sp>
    </p:spTree>
    <p:extLst>
      <p:ext uri="{BB962C8B-B14F-4D97-AF65-F5344CB8AC3E}">
        <p14:creationId xmlns:p14="http://schemas.microsoft.com/office/powerpoint/2010/main" val="195491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76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7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illedresultat for c# exception">
            <a:extLst>
              <a:ext uri="{FF2B5EF4-FFF2-40B4-BE49-F238E27FC236}">
                <a16:creationId xmlns:a16="http://schemas.microsoft.com/office/drawing/2014/main" id="{64DCCCB3-CDE0-49E0-9008-B6694C45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731"/>
            <a:ext cx="6251510" cy="65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C94DF1-9DD9-4A7C-AA46-DC8C303A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an exception</a:t>
            </a:r>
          </a:p>
        </p:txBody>
      </p:sp>
    </p:spTree>
    <p:extLst>
      <p:ext uri="{BB962C8B-B14F-4D97-AF65-F5344CB8AC3E}">
        <p14:creationId xmlns:p14="http://schemas.microsoft.com/office/powerpoint/2010/main" val="408747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A1DC224-D0F9-4B1E-A80B-DB4090CF8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99" b="-2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47D9B-8CDB-4C7A-AB0C-89818DA9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Exception handling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AAD62E-7690-4861-AC0C-720845A6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/>
              <a:t>After a method throws an exception, the runtime system attempts to find something to handle it. </a:t>
            </a:r>
          </a:p>
          <a:p>
            <a:r>
              <a:rPr lang="en-US" sz="2000"/>
              <a:t>The “something” to handle it is an ordered list og methods that has been called to get to the method where the error occurred (the list is known as the “</a:t>
            </a:r>
            <a:r>
              <a:rPr lang="en-US" sz="2000" i="1"/>
              <a:t>call stack</a:t>
            </a:r>
            <a:r>
              <a:rPr lang="en-US" sz="2000"/>
              <a:t>”).</a:t>
            </a:r>
          </a:p>
          <a:p>
            <a:r>
              <a:rPr lang="en-US" sz="2000"/>
              <a:t>The runtime system searches the call stack for a method that contains a block of code that can handle the exception. This block of code is called the “</a:t>
            </a:r>
            <a:r>
              <a:rPr lang="en-US" sz="2000" i="1"/>
              <a:t>exception handler</a:t>
            </a:r>
            <a:r>
              <a:rPr lang="en-US" sz="2000"/>
              <a:t>”.</a:t>
            </a:r>
          </a:p>
          <a:p>
            <a:r>
              <a:rPr lang="en-US" sz="2000"/>
              <a:t>The exception handler is said to “catch the exception”.</a:t>
            </a:r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07163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C9A16ED1-61F3-45BD-859A-B1A1CF327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" r="1" b="1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01F759-9948-4957-8C58-97801579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Handling/Catching exceptions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4B539F-D4A2-4433-B088-A5AC5830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700" dirty="0"/>
              <a:t>When an exception is thrown, the CLR looks for the catch statement that handles the exception. </a:t>
            </a:r>
          </a:p>
          <a:p>
            <a:r>
              <a:rPr lang="en-US" sz="1700" dirty="0"/>
              <a:t>If no exception is found, then the CLR displays an unhandled exception message to the user and stops execution of the program. </a:t>
            </a:r>
          </a:p>
          <a:p>
            <a:r>
              <a:rPr lang="en-US" sz="1700" dirty="0"/>
              <a:t>We can use try-catch blocks to “catch” the exception.</a:t>
            </a:r>
          </a:p>
          <a:p>
            <a:r>
              <a:rPr lang="en-US" sz="1700" dirty="0"/>
              <a:t>The code inside of the “try” block contains the guarded code that may cause an exception. </a:t>
            </a:r>
          </a:p>
          <a:p>
            <a:r>
              <a:rPr lang="en-US" sz="1700" dirty="0"/>
              <a:t>The “catch” block contains the code that should be executed if an exception of the type in the “catch” block is thrown. </a:t>
            </a:r>
          </a:p>
          <a:p>
            <a:r>
              <a:rPr lang="en-US" sz="1700" dirty="0"/>
              <a:t>When you catch an exception the program execution does not stop. Unless you decide to throw an exception inside of the catch block.</a:t>
            </a:r>
          </a:p>
          <a:p>
            <a:endParaRPr lang="en-US" sz="1700" dirty="0"/>
          </a:p>
          <a:p>
            <a:endParaRPr lang="da-DK" sz="1700" dirty="0"/>
          </a:p>
        </p:txBody>
      </p:sp>
    </p:spTree>
    <p:extLst>
      <p:ext uri="{BB962C8B-B14F-4D97-AF65-F5344CB8AC3E}">
        <p14:creationId xmlns:p14="http://schemas.microsoft.com/office/powerpoint/2010/main" val="63046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D648E-A5EF-459F-A962-FC2FE221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try-catch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982B53-10DD-47FB-81D9-33E77FE9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console application.</a:t>
            </a:r>
          </a:p>
          <a:p>
            <a:r>
              <a:rPr lang="en-US" dirty="0"/>
              <a:t>Try to divide by zero to get the exception to be thrown (just like I did in the previous code example).</a:t>
            </a:r>
          </a:p>
          <a:p>
            <a:r>
              <a:rPr lang="en-US" dirty="0"/>
              <a:t>Catch the exception and write a message to the console window inside of the catch block.</a:t>
            </a:r>
          </a:p>
          <a:p>
            <a:endParaRPr lang="en-US" dirty="0"/>
          </a:p>
          <a:p>
            <a:r>
              <a:rPr lang="en-US" dirty="0"/>
              <a:t>If you have time, try to make another exception occur and try to catch it. </a:t>
            </a:r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32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207A1B02-6CB9-43CE-872C-C09DFFF6E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0" r="1" b="1"/>
          <a:stretch/>
        </p:blipFill>
        <p:spPr>
          <a:xfrm>
            <a:off x="7412701" y="195359"/>
            <a:ext cx="4633120" cy="6467281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CF3206-7802-4803-8116-D7976ACE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Variant of try-catch - try-catch-finally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8B5FD4-2E1C-4E68-B537-AF49F993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800"/>
              <a:t>Try-catch-finally is an variant of the try-catch syntax. </a:t>
            </a:r>
          </a:p>
          <a:p>
            <a:r>
              <a:rPr lang="en-US" sz="1800"/>
              <a:t>Try-catch-finally enables us to execute a block of code whether an error was thrown or the code that was executed successfully in the “try” block.</a:t>
            </a:r>
          </a:p>
          <a:p>
            <a:r>
              <a:rPr lang="en-US" sz="1800"/>
              <a:t>The main reason to use a finally block is to clean up resources that would otherwise not be cleaned by the garbage collector, an example could be closing a SQL connection.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81403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0CA14-699A-42D7-A242-0F9FB5E9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try-catch-finally exercise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EDDE87-704D-412D-9C68-74FC8B6E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Take the console application we created before and add a finally block to it.</a:t>
            </a:r>
          </a:p>
          <a:p>
            <a:r>
              <a:rPr lang="en-US" sz="2000" dirty="0"/>
              <a:t>Inside of the finally block, write something out to the console, to show that we hit the execution block. </a:t>
            </a:r>
          </a:p>
          <a:p>
            <a:r>
              <a:rPr lang="en-US" sz="2000" dirty="0"/>
              <a:t>Try to change the code so the “</a:t>
            </a:r>
            <a:r>
              <a:rPr lang="en-US" sz="2000" dirty="0" err="1"/>
              <a:t>DivideByZeroException</a:t>
            </a:r>
            <a:r>
              <a:rPr lang="en-US" sz="2000" dirty="0"/>
              <a:t>” is not thrown, see if the finally block is still being executed.</a:t>
            </a:r>
          </a:p>
          <a:p>
            <a:endParaRPr lang="en-US" sz="2000" dirty="0"/>
          </a:p>
          <a:p>
            <a:r>
              <a:rPr lang="en-US" sz="2000" dirty="0"/>
              <a:t>Think about where the finally block can be used.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85252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1440</Words>
  <Application>Microsoft Office PowerPoint</Application>
  <PresentationFormat>Widescreen</PresentationFormat>
  <Paragraphs>121</Paragraphs>
  <Slides>25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Office-tema</vt:lpstr>
      <vt:lpstr>Exception handling</vt:lpstr>
      <vt:lpstr>Overview</vt:lpstr>
      <vt:lpstr>What is an exception?</vt:lpstr>
      <vt:lpstr>Example of an exception</vt:lpstr>
      <vt:lpstr>Exception handling</vt:lpstr>
      <vt:lpstr>Handling/Catching exceptions</vt:lpstr>
      <vt:lpstr>Exercise try-catch</vt:lpstr>
      <vt:lpstr>Variant of try-catch - try-catch-finally</vt:lpstr>
      <vt:lpstr>try-catch-finally exercise</vt:lpstr>
      <vt:lpstr>Types of exceptions</vt:lpstr>
      <vt:lpstr>Exercise types of exceptions</vt:lpstr>
      <vt:lpstr>PowerPoint-præsentation</vt:lpstr>
      <vt:lpstr>PowerPoint-præsentation</vt:lpstr>
      <vt:lpstr>Throwing an exception</vt:lpstr>
      <vt:lpstr>Throwing an exception</vt:lpstr>
      <vt:lpstr>Best practise dealing with exceptions</vt:lpstr>
      <vt:lpstr>Creating your own exception type</vt:lpstr>
      <vt:lpstr>Storing exceptions</vt:lpstr>
      <vt:lpstr>Reading and understanding stack traces example one</vt:lpstr>
      <vt:lpstr>Reading and understand stack traces example two</vt:lpstr>
      <vt:lpstr>Introduction to debugging in Visual Studio</vt:lpstr>
      <vt:lpstr>Writing to a file</vt:lpstr>
      <vt:lpstr>Append text to file</vt:lpstr>
      <vt:lpstr>Reading from file</vt:lpstr>
      <vt:lpstr>Writing to file and reading from file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Rune Nielsen</dc:creator>
  <cp:lastModifiedBy>Rune Nielsen</cp:lastModifiedBy>
  <cp:revision>1</cp:revision>
  <dcterms:created xsi:type="dcterms:W3CDTF">2018-04-08T15:31:42Z</dcterms:created>
  <dcterms:modified xsi:type="dcterms:W3CDTF">2018-04-12T08:07:08Z</dcterms:modified>
</cp:coreProperties>
</file>