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Nielsen" userId="e10cb70fadcd200a" providerId="LiveId" clId="{BF80AEC9-B9A1-45B3-9B6A-E9CF25D1F83C}"/>
    <pc:docChg chg="undo custSel addSld delSld modSld">
      <pc:chgData name="Rune Nielsen" userId="e10cb70fadcd200a" providerId="LiveId" clId="{BF80AEC9-B9A1-45B3-9B6A-E9CF25D1F83C}" dt="2018-04-12T21:40:23.589" v="3375" actId="20577"/>
      <pc:docMkLst>
        <pc:docMk/>
      </pc:docMkLst>
      <pc:sldChg chg="modSp add">
        <pc:chgData name="Rune Nielsen" userId="e10cb70fadcd200a" providerId="LiveId" clId="{BF80AEC9-B9A1-45B3-9B6A-E9CF25D1F83C}" dt="2018-04-12T17:27:56.239" v="655" actId="20577"/>
        <pc:sldMkLst>
          <pc:docMk/>
          <pc:sldMk cId="1950701110" sldId="257"/>
        </pc:sldMkLst>
        <pc:spChg chg="mod">
          <ac:chgData name="Rune Nielsen" userId="e10cb70fadcd200a" providerId="LiveId" clId="{BF80AEC9-B9A1-45B3-9B6A-E9CF25D1F83C}" dt="2018-04-12T17:23:52.598" v="25" actId="20577"/>
          <ac:spMkLst>
            <pc:docMk/>
            <pc:sldMk cId="1950701110" sldId="257"/>
            <ac:spMk id="2" creationId="{73A26475-EA87-4767-9545-BDF848317E99}"/>
          </ac:spMkLst>
        </pc:spChg>
        <pc:spChg chg="mod">
          <ac:chgData name="Rune Nielsen" userId="e10cb70fadcd200a" providerId="LiveId" clId="{BF80AEC9-B9A1-45B3-9B6A-E9CF25D1F83C}" dt="2018-04-12T17:27:56.239" v="655" actId="20577"/>
          <ac:spMkLst>
            <pc:docMk/>
            <pc:sldMk cId="1950701110" sldId="257"/>
            <ac:spMk id="3" creationId="{F1E2424E-0761-4E7A-846F-EE54C0CF7DA2}"/>
          </ac:spMkLst>
        </pc:spChg>
      </pc:sldChg>
      <pc:sldChg chg="modSp add">
        <pc:chgData name="Rune Nielsen" userId="e10cb70fadcd200a" providerId="LiveId" clId="{BF80AEC9-B9A1-45B3-9B6A-E9CF25D1F83C}" dt="2018-04-12T21:25:55.660" v="2099" actId="20577"/>
        <pc:sldMkLst>
          <pc:docMk/>
          <pc:sldMk cId="525370067" sldId="258"/>
        </pc:sldMkLst>
        <pc:spChg chg="mod">
          <ac:chgData name="Rune Nielsen" userId="e10cb70fadcd200a" providerId="LiveId" clId="{BF80AEC9-B9A1-45B3-9B6A-E9CF25D1F83C}" dt="2018-04-12T21:19:51.437" v="1361" actId="20577"/>
          <ac:spMkLst>
            <pc:docMk/>
            <pc:sldMk cId="525370067" sldId="258"/>
            <ac:spMk id="2" creationId="{043B74F3-7066-4363-9CB0-C20023A5519A}"/>
          </ac:spMkLst>
        </pc:spChg>
        <pc:spChg chg="mod">
          <ac:chgData name="Rune Nielsen" userId="e10cb70fadcd200a" providerId="LiveId" clId="{BF80AEC9-B9A1-45B3-9B6A-E9CF25D1F83C}" dt="2018-04-12T21:25:55.660" v="2099" actId="20577"/>
          <ac:spMkLst>
            <pc:docMk/>
            <pc:sldMk cId="525370067" sldId="258"/>
            <ac:spMk id="3" creationId="{A41EC84A-7EDE-4ABD-A912-9628D6E06616}"/>
          </ac:spMkLst>
        </pc:spChg>
      </pc:sldChg>
      <pc:sldChg chg="addSp modSp add">
        <pc:chgData name="Rune Nielsen" userId="e10cb70fadcd200a" providerId="LiveId" clId="{BF80AEC9-B9A1-45B3-9B6A-E9CF25D1F83C}" dt="2018-04-12T17:52:26.520" v="1116" actId="20577"/>
        <pc:sldMkLst>
          <pc:docMk/>
          <pc:sldMk cId="1570730523" sldId="259"/>
        </pc:sldMkLst>
        <pc:spChg chg="mod">
          <ac:chgData name="Rune Nielsen" userId="e10cb70fadcd200a" providerId="LiveId" clId="{BF80AEC9-B9A1-45B3-9B6A-E9CF25D1F83C}" dt="2018-04-12T17:45:35.457" v="728" actId="20577"/>
          <ac:spMkLst>
            <pc:docMk/>
            <pc:sldMk cId="1570730523" sldId="259"/>
            <ac:spMk id="2" creationId="{95E9E71A-548E-4ED2-9F87-E5BB7FB28136}"/>
          </ac:spMkLst>
        </pc:spChg>
        <pc:spChg chg="mod">
          <ac:chgData name="Rune Nielsen" userId="e10cb70fadcd200a" providerId="LiveId" clId="{BF80AEC9-B9A1-45B3-9B6A-E9CF25D1F83C}" dt="2018-04-12T17:52:26.520" v="1116" actId="20577"/>
          <ac:spMkLst>
            <pc:docMk/>
            <pc:sldMk cId="1570730523" sldId="259"/>
            <ac:spMk id="3" creationId="{1A7A34BD-C262-4521-BB8E-11D0D3D68909}"/>
          </ac:spMkLst>
        </pc:spChg>
        <pc:picChg chg="add mod">
          <ac:chgData name="Rune Nielsen" userId="e10cb70fadcd200a" providerId="LiveId" clId="{BF80AEC9-B9A1-45B3-9B6A-E9CF25D1F83C}" dt="2018-04-12T17:46:12.143" v="733" actId="1076"/>
          <ac:picMkLst>
            <pc:docMk/>
            <pc:sldMk cId="1570730523" sldId="259"/>
            <ac:picMk id="4" creationId="{34402368-5BCA-4134-9E30-A2E832147AED}"/>
          </ac:picMkLst>
        </pc:picChg>
      </pc:sldChg>
      <pc:sldChg chg="add del">
        <pc:chgData name="Rune Nielsen" userId="e10cb70fadcd200a" providerId="LiveId" clId="{BF80AEC9-B9A1-45B3-9B6A-E9CF25D1F83C}" dt="2018-04-12T21:19:15.764" v="1285"/>
        <pc:sldMkLst>
          <pc:docMk/>
          <pc:sldMk cId="2386057354" sldId="260"/>
        </pc:sldMkLst>
      </pc:sldChg>
      <pc:sldChg chg="modSp add">
        <pc:chgData name="Rune Nielsen" userId="e10cb70fadcd200a" providerId="LiveId" clId="{BF80AEC9-B9A1-45B3-9B6A-E9CF25D1F83C}" dt="2018-04-12T21:28:38.522" v="2493" actId="313"/>
        <pc:sldMkLst>
          <pc:docMk/>
          <pc:sldMk cId="3748882222" sldId="260"/>
        </pc:sldMkLst>
        <pc:spChg chg="mod">
          <ac:chgData name="Rune Nielsen" userId="e10cb70fadcd200a" providerId="LiveId" clId="{BF80AEC9-B9A1-45B3-9B6A-E9CF25D1F83C}" dt="2018-04-12T21:24:46.654" v="2098" actId="313"/>
          <ac:spMkLst>
            <pc:docMk/>
            <pc:sldMk cId="3748882222" sldId="260"/>
            <ac:spMk id="2" creationId="{82948A9A-5297-47A1-A1B2-59F74028E5B1}"/>
          </ac:spMkLst>
        </pc:spChg>
        <pc:spChg chg="mod">
          <ac:chgData name="Rune Nielsen" userId="e10cb70fadcd200a" providerId="LiveId" clId="{BF80AEC9-B9A1-45B3-9B6A-E9CF25D1F83C}" dt="2018-04-12T21:28:38.522" v="2493" actId="313"/>
          <ac:spMkLst>
            <pc:docMk/>
            <pc:sldMk cId="3748882222" sldId="260"/>
            <ac:spMk id="3" creationId="{164A2E5D-5198-42BA-9D7D-D25100D17A93}"/>
          </ac:spMkLst>
        </pc:spChg>
      </pc:sldChg>
      <pc:sldChg chg="addSp modSp add mod setBg">
        <pc:chgData name="Rune Nielsen" userId="e10cb70fadcd200a" providerId="LiveId" clId="{BF80AEC9-B9A1-45B3-9B6A-E9CF25D1F83C}" dt="2018-04-12T21:38:11.514" v="2985" actId="20577"/>
        <pc:sldMkLst>
          <pc:docMk/>
          <pc:sldMk cId="1185305828" sldId="261"/>
        </pc:sldMkLst>
        <pc:spChg chg="mod">
          <ac:chgData name="Rune Nielsen" userId="e10cb70fadcd200a" providerId="LiveId" clId="{BF80AEC9-B9A1-45B3-9B6A-E9CF25D1F83C}" dt="2018-04-12T21:34:15.397" v="2555" actId="26606"/>
          <ac:spMkLst>
            <pc:docMk/>
            <pc:sldMk cId="1185305828" sldId="261"/>
            <ac:spMk id="2" creationId="{166CAF4D-6FB9-49F4-8528-B82A13388CFD}"/>
          </ac:spMkLst>
        </pc:spChg>
        <pc:spChg chg="mod">
          <ac:chgData name="Rune Nielsen" userId="e10cb70fadcd200a" providerId="LiveId" clId="{BF80AEC9-B9A1-45B3-9B6A-E9CF25D1F83C}" dt="2018-04-12T21:38:11.514" v="2985" actId="20577"/>
          <ac:spMkLst>
            <pc:docMk/>
            <pc:sldMk cId="1185305828" sldId="261"/>
            <ac:spMk id="3" creationId="{96DDCE99-CAE3-46E3-AABB-8EFAAFC524DB}"/>
          </ac:spMkLst>
        </pc:spChg>
        <pc:picChg chg="add mod ord">
          <ac:chgData name="Rune Nielsen" userId="e10cb70fadcd200a" providerId="LiveId" clId="{BF80AEC9-B9A1-45B3-9B6A-E9CF25D1F83C}" dt="2018-04-12T21:34:15.397" v="2555" actId="26606"/>
          <ac:picMkLst>
            <pc:docMk/>
            <pc:sldMk cId="1185305828" sldId="261"/>
            <ac:picMk id="1026" creationId="{F277B40C-808E-4D33-B9F2-A6534E6BDD02}"/>
          </ac:picMkLst>
        </pc:picChg>
      </pc:sldChg>
      <pc:sldChg chg="add del">
        <pc:chgData name="Rune Nielsen" userId="e10cb70fadcd200a" providerId="LiveId" clId="{BF80AEC9-B9A1-45B3-9B6A-E9CF25D1F83C}" dt="2018-04-12T21:38:17.294" v="2986" actId="2696"/>
        <pc:sldMkLst>
          <pc:docMk/>
          <pc:sldMk cId="1026374697" sldId="262"/>
        </pc:sldMkLst>
      </pc:sldChg>
      <pc:sldChg chg="modSp add">
        <pc:chgData name="Rune Nielsen" userId="e10cb70fadcd200a" providerId="LiveId" clId="{BF80AEC9-B9A1-45B3-9B6A-E9CF25D1F83C}" dt="2018-04-12T21:40:23.589" v="3375" actId="20577"/>
        <pc:sldMkLst>
          <pc:docMk/>
          <pc:sldMk cId="1121287433" sldId="262"/>
        </pc:sldMkLst>
        <pc:spChg chg="mod">
          <ac:chgData name="Rune Nielsen" userId="e10cb70fadcd200a" providerId="LiveId" clId="{BF80AEC9-B9A1-45B3-9B6A-E9CF25D1F83C}" dt="2018-04-12T21:38:40.130" v="3045" actId="20577"/>
          <ac:spMkLst>
            <pc:docMk/>
            <pc:sldMk cId="1121287433" sldId="262"/>
            <ac:spMk id="2" creationId="{33EC5CB0-E5D6-4850-AD0C-BA7D1A589F62}"/>
          </ac:spMkLst>
        </pc:spChg>
        <pc:spChg chg="mod">
          <ac:chgData name="Rune Nielsen" userId="e10cb70fadcd200a" providerId="LiveId" clId="{BF80AEC9-B9A1-45B3-9B6A-E9CF25D1F83C}" dt="2018-04-12T21:40:23.589" v="3375" actId="20577"/>
          <ac:spMkLst>
            <pc:docMk/>
            <pc:sldMk cId="1121287433" sldId="262"/>
            <ac:spMk id="3" creationId="{DA045B08-7445-4E32-BC7F-8442EAF486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667AF-3BAA-4286-A958-8EF6F19B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A65F29-673C-4EC7-8C9D-DE5E1D76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82A82-61BE-46FF-A3AC-1D019C73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498DCF-826B-48F6-91AF-BF13E959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F65235-DBB2-4C6E-9342-CA253A8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3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A5F7-3DEE-4BA2-A968-DBE45AD9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09E3BA-38F5-4AC7-B335-BCEE81D7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DBC496-0EC8-4BD8-A908-6E7AC251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7C4088-38D4-4AC5-AFDA-DE4031CC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E6AC24-4CCE-428F-8E57-EE1ACBEC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0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7D14CEF-2C78-4FB7-A589-DB3842AC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4FA53E0-F479-49BA-A7B0-51FE819F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19B2E9-595A-4776-89D3-5D639209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F2C675-C1FD-45A5-87F3-CA1911C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E93EA6-C13F-498D-9162-D465672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89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E4486-3CF1-4D60-ADB3-106F54A3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2962A5-39E1-40A1-A538-1CE3093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BC6870-C7DE-463E-9C05-DE6A0AB0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AD883B-D348-428D-B829-CF7F2FB8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E989FB-8D4E-4746-B775-5463BDFD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0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7B57B-4ABF-4851-9686-325107DF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C3BA0-E89C-43A1-BA6C-9500EA43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F2AF11-734B-4C1D-B750-41DFB53A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9BFD06-C37F-4E20-A4AA-52C5A95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57CF88-E2A5-45D3-9FEA-AB96CAD9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64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5077F-541B-401C-ABF3-E9C8F2D9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F90576-86E8-428A-8C3D-16235EE1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C02248-A98F-431D-8902-BA54FEDD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D2E9BF-1531-48AD-971E-D08CD431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65FE21-977A-4829-995D-DB61F77A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CA51C25-A03A-434F-ABD9-D55E52E3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9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9F63A-5130-4EBA-B736-2DC00D25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3C9A00-C920-4C7D-860A-D039E8DA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938F8D8-9791-4A78-95BC-40D8D98B6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3CF4B5F-CB00-4D73-B1CD-6AAF88362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C8C96BA-0E75-42AA-BC16-0CC390581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6083A7-D0FE-412B-83CA-03AEC39E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57E3A0B-0DA8-4CB7-88FC-413DDDB5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A3C2459-92A2-429C-80CF-80E77F41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7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F3062-58E7-4832-A241-45813D36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18A01D-11F9-4756-A587-73B1DB70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E2FBF83-F802-4F44-871F-598EA3D8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ECFF4F-F430-4968-BD8B-47DA3342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2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B181EA-C0DD-41DF-8CB3-F26BBA37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05C0A13-B38F-4FA0-B7C7-34FF311A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BA09ED0-F0AE-44F0-A27F-084F2E44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67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A131-0782-4604-85B0-4DC05A9D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8413DF-F9C0-4D70-BF96-9120FBE7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A1FB068-0E51-46B7-8707-34758B30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1EF224-2E3F-41DF-AFC0-EFC0DBB9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59B46D0-5593-483B-88F6-13B0F18D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DFC77C-C906-4F65-8877-502EE32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4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37B3D-4B42-4498-9AF5-637C26A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EB8199-5398-411C-AC81-9AB4DC245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F32B2AF-BF40-4361-864E-8AADBF49F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308CC3-61BE-497D-A673-4537B46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EA5E4E-7AAD-4962-826E-C9513340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B1510F-456D-4CF2-8F4A-0493CEA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3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AC53148-1711-4066-8636-3DC1D78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205645-6BA5-4F03-9266-3845E243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15302E-E4E3-4FAC-9A78-435463948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51F2-EA69-4B74-9D54-AFA789C0BDB5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66C163-EFED-47D3-813A-A40F9841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2DF022-82E4-4396-8202-1FCF62354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F5B3-F49A-4AFA-AC94-78A3A3AB6D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57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8EAE1-3DCA-4C30-8151-11E3E85D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Windows forms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979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26475-EA87-4767-9545-BDF84831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E2424E-0761-4E7A-846F-EE54C0CF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forms (WinForms) is a graphical user interface (GUI)</a:t>
            </a:r>
          </a:p>
          <a:p>
            <a:r>
              <a:rPr lang="en-US" dirty="0"/>
              <a:t>WinForms is included as a part of Microsoft .NET Framework.</a:t>
            </a:r>
          </a:p>
          <a:p>
            <a:r>
              <a:rPr lang="en-US" dirty="0"/>
              <a:t>Created for client-side desktop applications.</a:t>
            </a:r>
          </a:p>
          <a:p>
            <a:r>
              <a:rPr lang="en-US" dirty="0"/>
              <a:t>WinForms is a first generation GUI technology, therefore WinForms UI layout is very simplistic and limited.</a:t>
            </a:r>
          </a:p>
          <a:p>
            <a:r>
              <a:rPr lang="en-US" dirty="0"/>
              <a:t>One of the problems with WinForms is that it cannot resize controls without awkward event handler code being written.</a:t>
            </a:r>
          </a:p>
          <a:p>
            <a:r>
              <a:rPr lang="en-US" dirty="0"/>
              <a:t>WinForms is very easy to get started with and is good for rapid prototyping.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07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9E71A-548E-4ED2-9F87-E5BB7FB2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in WinForms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7A34BD-C262-4521-BB8E-11D0D3D6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/>
          <a:lstStyle/>
          <a:p>
            <a:r>
              <a:rPr lang="en-US" dirty="0"/>
              <a:t>Controls in WinForms are all objects.</a:t>
            </a:r>
          </a:p>
          <a:p>
            <a:r>
              <a:rPr lang="en-US" dirty="0"/>
              <a:t>They can be “manipulated” in the code behind.</a:t>
            </a:r>
          </a:p>
          <a:p>
            <a:r>
              <a:rPr lang="en-US" dirty="0"/>
              <a:t>When you add controls to the “Form” they get generated into the “Design” class. </a:t>
            </a:r>
          </a:p>
          <a:p>
            <a:r>
              <a:rPr lang="en-US" dirty="0"/>
              <a:t>The design class is autogenerated and should not be updated by the programmer.</a:t>
            </a:r>
          </a:p>
          <a:p>
            <a:r>
              <a:rPr lang="en-US" dirty="0"/>
              <a:t>The design class is a partial class of the code behind class of the Form.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4402368-5BCA-4134-9E30-A2E83214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1825625"/>
            <a:ext cx="3562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B74F3-7066-4363-9CB0-C20023A5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Celsius to Fahrenheit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1EC84A-7EDE-4ABD-A912-9628D6E0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WinForms Project</a:t>
            </a:r>
          </a:p>
          <a:p>
            <a:r>
              <a:rPr lang="en-US" dirty="0"/>
              <a:t>Create two textboxes and a button.</a:t>
            </a:r>
          </a:p>
          <a:p>
            <a:pPr lvl="1"/>
            <a:r>
              <a:rPr lang="en-US" dirty="0"/>
              <a:t>The first textbox should take in a number in Celsius</a:t>
            </a:r>
          </a:p>
          <a:p>
            <a:pPr lvl="1"/>
            <a:r>
              <a:rPr lang="en-US" dirty="0"/>
              <a:t>The second text should be used to display the value in Fahrenheit</a:t>
            </a:r>
          </a:p>
          <a:p>
            <a:pPr lvl="1"/>
            <a:r>
              <a:rPr lang="en-US" dirty="0"/>
              <a:t>The result should be displayed when the button is clicked.</a:t>
            </a:r>
          </a:p>
          <a:p>
            <a:pPr lvl="1"/>
            <a:r>
              <a:rPr lang="en-US" dirty="0"/>
              <a:t>The user should not be able to write into the second textbox.</a:t>
            </a:r>
          </a:p>
          <a:p>
            <a:r>
              <a:rPr lang="en-US" dirty="0"/>
              <a:t>To calculate Celsius to Fahrenheit, use the following math formula</a:t>
            </a:r>
          </a:p>
          <a:p>
            <a:pPr lvl="1"/>
            <a:r>
              <a:rPr lang="da-DK" dirty="0" err="1"/>
              <a:t>Celcius</a:t>
            </a:r>
            <a:r>
              <a:rPr lang="da-DK" dirty="0"/>
              <a:t> x 1,8 + 32</a:t>
            </a:r>
          </a:p>
          <a:p>
            <a:pPr lvl="1"/>
            <a:endParaRPr lang="en-US" dirty="0"/>
          </a:p>
          <a:p>
            <a:r>
              <a:rPr lang="en-US" dirty="0"/>
              <a:t>When finished, try to make the layout look nice.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537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48A9A-5297-47A1-A1B2-59F7402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extend the Celsius to Fahrenheit task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4A2E5D-5198-42BA-9D7D-D25100D1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WinForms application from before and add two radio buttons.</a:t>
            </a:r>
          </a:p>
          <a:p>
            <a:pPr lvl="1"/>
            <a:r>
              <a:rPr lang="en-US" dirty="0"/>
              <a:t>One should say: From Fahrenheit to Celsius.</a:t>
            </a:r>
          </a:p>
          <a:p>
            <a:pPr lvl="1"/>
            <a:r>
              <a:rPr lang="en-US" dirty="0"/>
              <a:t>The other should say: From Celsius to Fahrenheit.</a:t>
            </a:r>
          </a:p>
          <a:p>
            <a:r>
              <a:rPr lang="en-US" dirty="0"/>
              <a:t>Make it so you can toggle between the two radio buttons and that way pick which conversation you want to make. </a:t>
            </a:r>
          </a:p>
          <a:p>
            <a:r>
              <a:rPr lang="en-US" dirty="0"/>
              <a:t>The formula for Fahrenheit to Celsius is</a:t>
            </a:r>
          </a:p>
          <a:p>
            <a:pPr lvl="1"/>
            <a:r>
              <a:rPr lang="da-DK" dirty="0"/>
              <a:t>(Fahrenheit – 32) / 1,8</a:t>
            </a:r>
          </a:p>
        </p:txBody>
      </p:sp>
    </p:spTree>
    <p:extLst>
      <p:ext uri="{BB962C8B-B14F-4D97-AF65-F5344CB8AC3E}">
        <p14:creationId xmlns:p14="http://schemas.microsoft.com/office/powerpoint/2010/main" val="37488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winforms calculator">
            <a:extLst>
              <a:ext uri="{FF2B5EF4-FFF2-40B4-BE49-F238E27FC236}">
                <a16:creationId xmlns:a16="http://schemas.microsoft.com/office/drawing/2014/main" id="{F277B40C-808E-4D33-B9F2-A6534E6BD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" r="1" b="1"/>
          <a:stretch/>
        </p:blipFill>
        <p:spPr bwMode="auto">
          <a:xfrm>
            <a:off x="7556409" y="640082"/>
            <a:ext cx="3995928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6CAF4D-6FB9-49F4-8528-B82A1338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Exercise Calculator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DDCE99-CAE3-46E3-AABB-8EFAAFC52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Create a new WinForms application.</a:t>
            </a:r>
          </a:p>
          <a:p>
            <a:r>
              <a:rPr lang="en-US" sz="2400" dirty="0"/>
              <a:t>Create a UI layout that represents a calculator.</a:t>
            </a:r>
          </a:p>
          <a:p>
            <a:r>
              <a:rPr lang="en-US" sz="2400" dirty="0"/>
              <a:t>Make it so it can create simple arithmetic operations: +, -, x, %.</a:t>
            </a:r>
          </a:p>
          <a:p>
            <a:r>
              <a:rPr lang="en-US" sz="2400" dirty="0"/>
              <a:t>Make it so the result is displayed in a textbox</a:t>
            </a:r>
          </a:p>
          <a:p>
            <a:r>
              <a:rPr lang="en-US" sz="2400" dirty="0"/>
              <a:t>It should be possible to clear the result window.</a:t>
            </a:r>
            <a:r>
              <a:rPr lang="en-US" sz="2000" dirty="0"/>
              <a:t> 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18530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C5CB0-E5D6-4850-AD0C-BA7D1A58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calculator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45B08-7445-4E32-BC7F-8442EAF4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You can either decide to play around with the UI controls in WinForms.</a:t>
            </a:r>
          </a:p>
          <a:p>
            <a:pPr marL="0" indent="0">
              <a:buNone/>
            </a:pPr>
            <a:r>
              <a:rPr lang="en-US" dirty="0"/>
              <a:t>2) Try to take one of you old programs and make it into a WinForms application. An example could be the Binary to Decimal converter we created </a:t>
            </a:r>
            <a:r>
              <a:rPr lang="en-US"/>
              <a:t>a few weeks 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8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Introduction to Windows forms</vt:lpstr>
      <vt:lpstr>Windows forms</vt:lpstr>
      <vt:lpstr>Controls in WinForms</vt:lpstr>
      <vt:lpstr>Exercise Celsius to Fahrenheit</vt:lpstr>
      <vt:lpstr>Exercise extend the Celsius to Fahrenheit task</vt:lpstr>
      <vt:lpstr>Exercise Calculator</vt:lpstr>
      <vt:lpstr>Alternative to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forms</dc:title>
  <dc:creator>Rune Nielsen</dc:creator>
  <cp:lastModifiedBy>Rune Nielsen</cp:lastModifiedBy>
  <cp:revision>1</cp:revision>
  <dcterms:created xsi:type="dcterms:W3CDTF">2018-04-12T16:59:30Z</dcterms:created>
  <dcterms:modified xsi:type="dcterms:W3CDTF">2018-04-12T21:40:23Z</dcterms:modified>
</cp:coreProperties>
</file>