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4" r:id="rId5"/>
    <p:sldId id="265" r:id="rId6"/>
    <p:sldId id="257" r:id="rId7"/>
    <p:sldId id="263" r:id="rId8"/>
    <p:sldId id="266" r:id="rId9"/>
    <p:sldId id="259" r:id="rId10"/>
    <p:sldId id="260" r:id="rId11"/>
    <p:sldId id="267" r:id="rId12"/>
    <p:sldId id="261" r:id="rId13"/>
    <p:sldId id="268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ne Nielsen" userId="e10cb70fadcd200a" providerId="LiveId" clId="{9FE4089B-4401-4E6B-A19D-03CB8EB38E72}"/>
    <pc:docChg chg="undo custSel addSld modSld">
      <pc:chgData name="Rune Nielsen" userId="e10cb70fadcd200a" providerId="LiveId" clId="{9FE4089B-4401-4E6B-A19D-03CB8EB38E72}" dt="2018-04-24T21:12:57.003" v="5178" actId="20577"/>
      <pc:docMkLst>
        <pc:docMk/>
      </pc:docMkLst>
      <pc:sldChg chg="delSp modSp add">
        <pc:chgData name="Rune Nielsen" userId="e10cb70fadcd200a" providerId="LiveId" clId="{9FE4089B-4401-4E6B-A19D-03CB8EB38E72}" dt="2018-04-23T14:11:18.454" v="29" actId="20577"/>
        <pc:sldMkLst>
          <pc:docMk/>
          <pc:sldMk cId="2565899312" sldId="256"/>
        </pc:sldMkLst>
        <pc:spChg chg="mod">
          <ac:chgData name="Rune Nielsen" userId="e10cb70fadcd200a" providerId="LiveId" clId="{9FE4089B-4401-4E6B-A19D-03CB8EB38E72}" dt="2018-04-23T14:11:18.454" v="29" actId="20577"/>
          <ac:spMkLst>
            <pc:docMk/>
            <pc:sldMk cId="2565899312" sldId="256"/>
            <ac:spMk id="2" creationId="{005D9664-1E40-464E-903A-983520055219}"/>
          </ac:spMkLst>
        </pc:spChg>
        <pc:spChg chg="del">
          <ac:chgData name="Rune Nielsen" userId="e10cb70fadcd200a" providerId="LiveId" clId="{9FE4089B-4401-4E6B-A19D-03CB8EB38E72}" dt="2018-04-23T14:11:16.593" v="24" actId="478"/>
          <ac:spMkLst>
            <pc:docMk/>
            <pc:sldMk cId="2565899312" sldId="256"/>
            <ac:spMk id="3" creationId="{45979214-2196-4828-887E-642A9F2926F8}"/>
          </ac:spMkLst>
        </pc:spChg>
      </pc:sldChg>
      <pc:sldChg chg="addSp delSp modSp add">
        <pc:chgData name="Rune Nielsen" userId="e10cb70fadcd200a" providerId="LiveId" clId="{9FE4089B-4401-4E6B-A19D-03CB8EB38E72}" dt="2018-04-24T08:34:47.798" v="2623" actId="255"/>
        <pc:sldMkLst>
          <pc:docMk/>
          <pc:sldMk cId="2449022259" sldId="257"/>
        </pc:sldMkLst>
        <pc:spChg chg="mod">
          <ac:chgData name="Rune Nielsen" userId="e10cb70fadcd200a" providerId="LiveId" clId="{9FE4089B-4401-4E6B-A19D-03CB8EB38E72}" dt="2018-04-24T08:28:09.662" v="2260" actId="20577"/>
          <ac:spMkLst>
            <pc:docMk/>
            <pc:sldMk cId="2449022259" sldId="257"/>
            <ac:spMk id="2" creationId="{CAC12628-8A71-4237-A8FC-9ED9DBDACFB1}"/>
          </ac:spMkLst>
        </pc:spChg>
        <pc:spChg chg="del">
          <ac:chgData name="Rune Nielsen" userId="e10cb70fadcd200a" providerId="LiveId" clId="{9FE4089B-4401-4E6B-A19D-03CB8EB38E72}" dt="2018-04-23T22:34:37.547" v="354" actId="478"/>
          <ac:spMkLst>
            <pc:docMk/>
            <pc:sldMk cId="2449022259" sldId="257"/>
            <ac:spMk id="3" creationId="{03F36B01-8626-4990-9AF7-2314708D880E}"/>
          </ac:spMkLst>
        </pc:spChg>
        <pc:spChg chg="add del mod">
          <ac:chgData name="Rune Nielsen" userId="e10cb70fadcd200a" providerId="LiveId" clId="{9FE4089B-4401-4E6B-A19D-03CB8EB38E72}" dt="2018-04-23T22:39:52.458" v="396" actId="20577"/>
          <ac:spMkLst>
            <pc:docMk/>
            <pc:sldMk cId="2449022259" sldId="257"/>
            <ac:spMk id="4" creationId="{BB3EC4EA-257F-4BC0-8441-F56D4CF3C6D9}"/>
          </ac:spMkLst>
        </pc:spChg>
        <pc:spChg chg="add mod">
          <ac:chgData name="Rune Nielsen" userId="e10cb70fadcd200a" providerId="LiveId" clId="{9FE4089B-4401-4E6B-A19D-03CB8EB38E72}" dt="2018-04-24T08:34:47.798" v="2623" actId="255"/>
          <ac:spMkLst>
            <pc:docMk/>
            <pc:sldMk cId="2449022259" sldId="257"/>
            <ac:spMk id="5" creationId="{5061116C-B4C6-4FEE-B3BC-EEE11B980034}"/>
          </ac:spMkLst>
        </pc:spChg>
      </pc:sldChg>
      <pc:sldChg chg="modSp add">
        <pc:chgData name="Rune Nielsen" userId="e10cb70fadcd200a" providerId="LiveId" clId="{9FE4089B-4401-4E6B-A19D-03CB8EB38E72}" dt="2018-04-24T21:07:43.780" v="4283" actId="20577"/>
        <pc:sldMkLst>
          <pc:docMk/>
          <pc:sldMk cId="2098217678" sldId="258"/>
        </pc:sldMkLst>
        <pc:spChg chg="mod">
          <ac:chgData name="Rune Nielsen" userId="e10cb70fadcd200a" providerId="LiveId" clId="{9FE4089B-4401-4E6B-A19D-03CB8EB38E72}" dt="2018-04-23T14:26:10.433" v="76" actId="20577"/>
          <ac:spMkLst>
            <pc:docMk/>
            <pc:sldMk cId="2098217678" sldId="258"/>
            <ac:spMk id="2" creationId="{7023CF38-52B6-4D9D-AE44-A64EC6A77090}"/>
          </ac:spMkLst>
        </pc:spChg>
        <pc:spChg chg="mod">
          <ac:chgData name="Rune Nielsen" userId="e10cb70fadcd200a" providerId="LiveId" clId="{9FE4089B-4401-4E6B-A19D-03CB8EB38E72}" dt="2018-04-24T21:07:43.780" v="4283" actId="20577"/>
          <ac:spMkLst>
            <pc:docMk/>
            <pc:sldMk cId="2098217678" sldId="258"/>
            <ac:spMk id="3" creationId="{9778F00C-847C-4AEA-A958-3C141A1CEBC8}"/>
          </ac:spMkLst>
        </pc:spChg>
      </pc:sldChg>
      <pc:sldChg chg="addSp delSp modSp add mod setBg">
        <pc:chgData name="Rune Nielsen" userId="e10cb70fadcd200a" providerId="LiveId" clId="{9FE4089B-4401-4E6B-A19D-03CB8EB38E72}" dt="2018-04-24T10:51:02.958" v="3321" actId="20577"/>
        <pc:sldMkLst>
          <pc:docMk/>
          <pc:sldMk cId="342843264" sldId="259"/>
        </pc:sldMkLst>
        <pc:spChg chg="mod">
          <ac:chgData name="Rune Nielsen" userId="e10cb70fadcd200a" providerId="LiveId" clId="{9FE4089B-4401-4E6B-A19D-03CB8EB38E72}" dt="2018-04-24T10:50:19.945" v="3155" actId="26606"/>
          <ac:spMkLst>
            <pc:docMk/>
            <pc:sldMk cId="342843264" sldId="259"/>
            <ac:spMk id="2" creationId="{2EE4386C-29FD-4A32-B60E-38E10095A38F}"/>
          </ac:spMkLst>
        </pc:spChg>
        <pc:spChg chg="mod">
          <ac:chgData name="Rune Nielsen" userId="e10cb70fadcd200a" providerId="LiveId" clId="{9FE4089B-4401-4E6B-A19D-03CB8EB38E72}" dt="2018-04-24T10:51:02.958" v="3321" actId="20577"/>
          <ac:spMkLst>
            <pc:docMk/>
            <pc:sldMk cId="342843264" sldId="259"/>
            <ac:spMk id="3" creationId="{64A42721-C9BC-47CD-93C1-0E4F92D584AB}"/>
          </ac:spMkLst>
        </pc:spChg>
        <pc:spChg chg="add del">
          <ac:chgData name="Rune Nielsen" userId="e10cb70fadcd200a" providerId="LiveId" clId="{9FE4089B-4401-4E6B-A19D-03CB8EB38E72}" dt="2018-04-24T10:50:19.945" v="3155" actId="26606"/>
          <ac:spMkLst>
            <pc:docMk/>
            <pc:sldMk cId="342843264" sldId="259"/>
            <ac:spMk id="9" creationId="{7905BA41-EE6E-4F80-8636-447F22DD729A}"/>
          </ac:spMkLst>
        </pc:spChg>
        <pc:spChg chg="add del">
          <ac:chgData name="Rune Nielsen" userId="e10cb70fadcd200a" providerId="LiveId" clId="{9FE4089B-4401-4E6B-A19D-03CB8EB38E72}" dt="2018-04-24T10:50:19.945" v="3155" actId="26606"/>
          <ac:spMkLst>
            <pc:docMk/>
            <pc:sldMk cId="342843264" sldId="259"/>
            <ac:spMk id="11" creationId="{CD7549B2-EE05-4558-8C64-AC46755F2B25}"/>
          </ac:spMkLst>
        </pc:spChg>
        <pc:picChg chg="add mod ord">
          <ac:chgData name="Rune Nielsen" userId="e10cb70fadcd200a" providerId="LiveId" clId="{9FE4089B-4401-4E6B-A19D-03CB8EB38E72}" dt="2018-04-24T10:50:19.945" v="3155" actId="26606"/>
          <ac:picMkLst>
            <pc:docMk/>
            <pc:sldMk cId="342843264" sldId="259"/>
            <ac:picMk id="4" creationId="{A9481C38-AC4A-4D16-8349-78D331DA179A}"/>
          </ac:picMkLst>
        </pc:picChg>
      </pc:sldChg>
      <pc:sldChg chg="addSp modSp add">
        <pc:chgData name="Rune Nielsen" userId="e10cb70fadcd200a" providerId="LiveId" clId="{9FE4089B-4401-4E6B-A19D-03CB8EB38E72}" dt="2018-04-24T10:56:27.452" v="3658" actId="404"/>
        <pc:sldMkLst>
          <pc:docMk/>
          <pc:sldMk cId="2794046475" sldId="260"/>
        </pc:sldMkLst>
        <pc:spChg chg="mod">
          <ac:chgData name="Rune Nielsen" userId="e10cb70fadcd200a" providerId="LiveId" clId="{9FE4089B-4401-4E6B-A19D-03CB8EB38E72}" dt="2018-04-23T14:29:00.006" v="171" actId="20577"/>
          <ac:spMkLst>
            <pc:docMk/>
            <pc:sldMk cId="2794046475" sldId="260"/>
            <ac:spMk id="2" creationId="{531852B6-4E39-49D4-BCF6-250EE5E759C5}"/>
          </ac:spMkLst>
        </pc:spChg>
        <pc:spChg chg="mod">
          <ac:chgData name="Rune Nielsen" userId="e10cb70fadcd200a" providerId="LiveId" clId="{9FE4089B-4401-4E6B-A19D-03CB8EB38E72}" dt="2018-04-24T10:56:27.452" v="3658" actId="404"/>
          <ac:spMkLst>
            <pc:docMk/>
            <pc:sldMk cId="2794046475" sldId="260"/>
            <ac:spMk id="3" creationId="{3CEA7248-D619-4BF7-ACAB-63F8B6247F4E}"/>
          </ac:spMkLst>
        </pc:spChg>
        <pc:picChg chg="add mod">
          <ac:chgData name="Rune Nielsen" userId="e10cb70fadcd200a" providerId="LiveId" clId="{9FE4089B-4401-4E6B-A19D-03CB8EB38E72}" dt="2018-04-24T10:52:57.403" v="3326" actId="1076"/>
          <ac:picMkLst>
            <pc:docMk/>
            <pc:sldMk cId="2794046475" sldId="260"/>
            <ac:picMk id="4" creationId="{152BC27F-44E8-46F9-90D9-B55BFAA59E11}"/>
          </ac:picMkLst>
        </pc:picChg>
        <pc:picChg chg="add mod">
          <ac:chgData name="Rune Nielsen" userId="e10cb70fadcd200a" providerId="LiveId" clId="{9FE4089B-4401-4E6B-A19D-03CB8EB38E72}" dt="2018-04-24T10:53:28.805" v="3329" actId="1076"/>
          <ac:picMkLst>
            <pc:docMk/>
            <pc:sldMk cId="2794046475" sldId="260"/>
            <ac:picMk id="5" creationId="{53CF1329-9DB2-4ABB-BBB7-1D6908DA51CE}"/>
          </ac:picMkLst>
        </pc:picChg>
      </pc:sldChg>
      <pc:sldChg chg="addSp delSp modSp add mod setBg">
        <pc:chgData name="Rune Nielsen" userId="e10cb70fadcd200a" providerId="LiveId" clId="{9FE4089B-4401-4E6B-A19D-03CB8EB38E72}" dt="2018-04-24T20:50:33.432" v="4239" actId="1076"/>
        <pc:sldMkLst>
          <pc:docMk/>
          <pc:sldMk cId="2261621452" sldId="261"/>
        </pc:sldMkLst>
        <pc:spChg chg="mod ord">
          <ac:chgData name="Rune Nielsen" userId="e10cb70fadcd200a" providerId="LiveId" clId="{9FE4089B-4401-4E6B-A19D-03CB8EB38E72}" dt="2018-04-24T20:50:25.792" v="4235" actId="26606"/>
          <ac:spMkLst>
            <pc:docMk/>
            <pc:sldMk cId="2261621452" sldId="261"/>
            <ac:spMk id="2" creationId="{18005C1B-E396-4157-8BE7-2DF604B46291}"/>
          </ac:spMkLst>
        </pc:spChg>
        <pc:spChg chg="del">
          <ac:chgData name="Rune Nielsen" userId="e10cb70fadcd200a" providerId="LiveId" clId="{9FE4089B-4401-4E6B-A19D-03CB8EB38E72}" dt="2018-04-24T20:50:08.927" v="4231" actId="478"/>
          <ac:spMkLst>
            <pc:docMk/>
            <pc:sldMk cId="2261621452" sldId="261"/>
            <ac:spMk id="3" creationId="{6C635FC6-0CAD-4544-9B2D-6B9A96E42EEE}"/>
          </ac:spMkLst>
        </pc:spChg>
        <pc:spChg chg="add">
          <ac:chgData name="Rune Nielsen" userId="e10cb70fadcd200a" providerId="LiveId" clId="{9FE4089B-4401-4E6B-A19D-03CB8EB38E72}" dt="2018-04-24T20:50:25.792" v="4235" actId="26606"/>
          <ac:spMkLst>
            <pc:docMk/>
            <pc:sldMk cId="2261621452" sldId="261"/>
            <ac:spMk id="9" creationId="{6753252F-4873-4F63-801D-CC719279A7D5}"/>
          </ac:spMkLst>
        </pc:spChg>
        <pc:spChg chg="add">
          <ac:chgData name="Rune Nielsen" userId="e10cb70fadcd200a" providerId="LiveId" clId="{9FE4089B-4401-4E6B-A19D-03CB8EB38E72}" dt="2018-04-24T20:50:25.792" v="4235" actId="26606"/>
          <ac:spMkLst>
            <pc:docMk/>
            <pc:sldMk cId="2261621452" sldId="261"/>
            <ac:spMk id="11" creationId="{047C8CCB-F95D-4249-92DD-651249D3535A}"/>
          </ac:spMkLst>
        </pc:spChg>
        <pc:picChg chg="add mod">
          <ac:chgData name="Rune Nielsen" userId="e10cb70fadcd200a" providerId="LiveId" clId="{9FE4089B-4401-4E6B-A19D-03CB8EB38E72}" dt="2018-04-24T20:50:33.432" v="4239" actId="1076"/>
          <ac:picMkLst>
            <pc:docMk/>
            <pc:sldMk cId="2261621452" sldId="261"/>
            <ac:picMk id="4" creationId="{1B87DA3D-D04D-46D3-A1B9-14F697FB4604}"/>
          </ac:picMkLst>
        </pc:picChg>
      </pc:sldChg>
      <pc:sldChg chg="addSp modSp add">
        <pc:chgData name="Rune Nielsen" userId="e10cb70fadcd200a" providerId="LiveId" clId="{9FE4089B-4401-4E6B-A19D-03CB8EB38E72}" dt="2018-04-24T08:18:40.636" v="1110" actId="1076"/>
        <pc:sldMkLst>
          <pc:docMk/>
          <pc:sldMk cId="188095690" sldId="262"/>
        </pc:sldMkLst>
        <pc:spChg chg="mod">
          <ac:chgData name="Rune Nielsen" userId="e10cb70fadcd200a" providerId="LiveId" clId="{9FE4089B-4401-4E6B-A19D-03CB8EB38E72}" dt="2018-04-23T22:16:56.321" v="353" actId="20577"/>
          <ac:spMkLst>
            <pc:docMk/>
            <pc:sldMk cId="188095690" sldId="262"/>
            <ac:spMk id="2" creationId="{EDF82050-78B7-4946-859E-D55F15DDFD7E}"/>
          </ac:spMkLst>
        </pc:spChg>
        <pc:spChg chg="mod">
          <ac:chgData name="Rune Nielsen" userId="e10cb70fadcd200a" providerId="LiveId" clId="{9FE4089B-4401-4E6B-A19D-03CB8EB38E72}" dt="2018-04-24T08:16:53.634" v="1106" actId="20577"/>
          <ac:spMkLst>
            <pc:docMk/>
            <pc:sldMk cId="188095690" sldId="262"/>
            <ac:spMk id="3" creationId="{D7AAF786-9895-4C49-B140-979CF35234D0}"/>
          </ac:spMkLst>
        </pc:spChg>
        <pc:picChg chg="add mod">
          <ac:chgData name="Rune Nielsen" userId="e10cb70fadcd200a" providerId="LiveId" clId="{9FE4089B-4401-4E6B-A19D-03CB8EB38E72}" dt="2018-04-24T08:18:40.636" v="1110" actId="1076"/>
          <ac:picMkLst>
            <pc:docMk/>
            <pc:sldMk cId="188095690" sldId="262"/>
            <ac:picMk id="1026" creationId="{1A7FCDD2-721C-4BA4-AF5C-6950E8EC2940}"/>
          </ac:picMkLst>
        </pc:picChg>
      </pc:sldChg>
      <pc:sldChg chg="addSp delSp modSp add">
        <pc:chgData name="Rune Nielsen" userId="e10cb70fadcd200a" providerId="LiveId" clId="{9FE4089B-4401-4E6B-A19D-03CB8EB38E72}" dt="2018-04-24T08:35:18.464" v="2625" actId="1076"/>
        <pc:sldMkLst>
          <pc:docMk/>
          <pc:sldMk cId="2014120123" sldId="263"/>
        </pc:sldMkLst>
        <pc:spChg chg="mod">
          <ac:chgData name="Rune Nielsen" userId="e10cb70fadcd200a" providerId="LiveId" clId="{9FE4089B-4401-4E6B-A19D-03CB8EB38E72}" dt="2018-04-23T22:34:51.961" v="388" actId="20577"/>
          <ac:spMkLst>
            <pc:docMk/>
            <pc:sldMk cId="2014120123" sldId="263"/>
            <ac:spMk id="2" creationId="{9026447D-1C08-4AF1-ABE8-939ACD08D873}"/>
          </ac:spMkLst>
        </pc:spChg>
        <pc:spChg chg="del">
          <ac:chgData name="Rune Nielsen" userId="e10cb70fadcd200a" providerId="LiveId" clId="{9FE4089B-4401-4E6B-A19D-03CB8EB38E72}" dt="2018-04-23T22:34:42.286" v="356" actId="478"/>
          <ac:spMkLst>
            <pc:docMk/>
            <pc:sldMk cId="2014120123" sldId="263"/>
            <ac:spMk id="3" creationId="{8E1A5B4F-74FF-485A-A01D-AEF40562F0F4}"/>
          </ac:spMkLst>
        </pc:spChg>
        <pc:picChg chg="add del mod">
          <ac:chgData name="Rune Nielsen" userId="e10cb70fadcd200a" providerId="LiveId" clId="{9FE4089B-4401-4E6B-A19D-03CB8EB38E72}" dt="2018-04-23T22:37:10.622" v="392" actId="478"/>
          <ac:picMkLst>
            <pc:docMk/>
            <pc:sldMk cId="2014120123" sldId="263"/>
            <ac:picMk id="4" creationId="{F219A0F5-F8C8-488C-96CF-51C194D111BD}"/>
          </ac:picMkLst>
        </pc:picChg>
        <pc:picChg chg="add mod">
          <ac:chgData name="Rune Nielsen" userId="e10cb70fadcd200a" providerId="LiveId" clId="{9FE4089B-4401-4E6B-A19D-03CB8EB38E72}" dt="2018-04-24T08:35:18.464" v="2625" actId="1076"/>
          <ac:picMkLst>
            <pc:docMk/>
            <pc:sldMk cId="2014120123" sldId="263"/>
            <ac:picMk id="5" creationId="{2D284951-7FEB-4790-AAC8-66C873E212D8}"/>
          </ac:picMkLst>
        </pc:picChg>
      </pc:sldChg>
      <pc:sldChg chg="modSp add">
        <pc:chgData name="Rune Nielsen" userId="e10cb70fadcd200a" providerId="LiveId" clId="{9FE4089B-4401-4E6B-A19D-03CB8EB38E72}" dt="2018-04-24T08:22:38.552" v="1585" actId="14100"/>
        <pc:sldMkLst>
          <pc:docMk/>
          <pc:sldMk cId="3359742599" sldId="264"/>
        </pc:sldMkLst>
        <pc:spChg chg="mod">
          <ac:chgData name="Rune Nielsen" userId="e10cb70fadcd200a" providerId="LiveId" clId="{9FE4089B-4401-4E6B-A19D-03CB8EB38E72}" dt="2018-04-24T08:19:50.368" v="1139" actId="313"/>
          <ac:spMkLst>
            <pc:docMk/>
            <pc:sldMk cId="3359742599" sldId="264"/>
            <ac:spMk id="2" creationId="{426757D2-F0BC-4DE1-AE0F-BF132F4F389A}"/>
          </ac:spMkLst>
        </pc:spChg>
        <pc:spChg chg="mod">
          <ac:chgData name="Rune Nielsen" userId="e10cb70fadcd200a" providerId="LiveId" clId="{9FE4089B-4401-4E6B-A19D-03CB8EB38E72}" dt="2018-04-24T08:22:38.552" v="1585" actId="14100"/>
          <ac:spMkLst>
            <pc:docMk/>
            <pc:sldMk cId="3359742599" sldId="264"/>
            <ac:spMk id="3" creationId="{4C6F438E-65C6-449C-B1E2-5DA4BE27099F}"/>
          </ac:spMkLst>
        </pc:spChg>
      </pc:sldChg>
      <pc:sldChg chg="modSp add">
        <pc:chgData name="Rune Nielsen" userId="e10cb70fadcd200a" providerId="LiveId" clId="{9FE4089B-4401-4E6B-A19D-03CB8EB38E72}" dt="2018-04-24T08:25:29.950" v="2063" actId="14100"/>
        <pc:sldMkLst>
          <pc:docMk/>
          <pc:sldMk cId="3271761114" sldId="265"/>
        </pc:sldMkLst>
        <pc:spChg chg="mod">
          <ac:chgData name="Rune Nielsen" userId="e10cb70fadcd200a" providerId="LiveId" clId="{9FE4089B-4401-4E6B-A19D-03CB8EB38E72}" dt="2018-04-24T08:24:09.371" v="1610" actId="20577"/>
          <ac:spMkLst>
            <pc:docMk/>
            <pc:sldMk cId="3271761114" sldId="265"/>
            <ac:spMk id="2" creationId="{E9BE3C31-6AB6-4930-9B58-0300D925D1D1}"/>
          </ac:spMkLst>
        </pc:spChg>
        <pc:spChg chg="mod">
          <ac:chgData name="Rune Nielsen" userId="e10cb70fadcd200a" providerId="LiveId" clId="{9FE4089B-4401-4E6B-A19D-03CB8EB38E72}" dt="2018-04-24T08:25:29.950" v="2063" actId="14100"/>
          <ac:spMkLst>
            <pc:docMk/>
            <pc:sldMk cId="3271761114" sldId="265"/>
            <ac:spMk id="3" creationId="{99958EF7-AC57-4D9F-8AD7-88F3801AA5E8}"/>
          </ac:spMkLst>
        </pc:spChg>
      </pc:sldChg>
      <pc:sldChg chg="modSp add">
        <pc:chgData name="Rune Nielsen" userId="e10cb70fadcd200a" providerId="LiveId" clId="{9FE4089B-4401-4E6B-A19D-03CB8EB38E72}" dt="2018-04-24T18:57:02.273" v="4230" actId="14100"/>
        <pc:sldMkLst>
          <pc:docMk/>
          <pc:sldMk cId="1925879329" sldId="266"/>
        </pc:sldMkLst>
        <pc:spChg chg="mod">
          <ac:chgData name="Rune Nielsen" userId="e10cb70fadcd200a" providerId="LiveId" clId="{9FE4089B-4401-4E6B-A19D-03CB8EB38E72}" dt="2018-04-24T08:50:02.535" v="2654" actId="20577"/>
          <ac:spMkLst>
            <pc:docMk/>
            <pc:sldMk cId="1925879329" sldId="266"/>
            <ac:spMk id="2" creationId="{BF8EF8D7-26F2-42E6-888F-6297C39DAC09}"/>
          </ac:spMkLst>
        </pc:spChg>
        <pc:spChg chg="mod">
          <ac:chgData name="Rune Nielsen" userId="e10cb70fadcd200a" providerId="LiveId" clId="{9FE4089B-4401-4E6B-A19D-03CB8EB38E72}" dt="2018-04-24T18:57:02.273" v="4230" actId="14100"/>
          <ac:spMkLst>
            <pc:docMk/>
            <pc:sldMk cId="1925879329" sldId="266"/>
            <ac:spMk id="3" creationId="{6CEACBA6-81C9-4B28-8423-3CCAD821ADFE}"/>
          </ac:spMkLst>
        </pc:spChg>
      </pc:sldChg>
      <pc:sldChg chg="modSp add">
        <pc:chgData name="Rune Nielsen" userId="e10cb70fadcd200a" providerId="LiveId" clId="{9FE4089B-4401-4E6B-A19D-03CB8EB38E72}" dt="2018-04-24T14:38:32.345" v="4228" actId="20577"/>
        <pc:sldMkLst>
          <pc:docMk/>
          <pc:sldMk cId="681358638" sldId="267"/>
        </pc:sldMkLst>
        <pc:spChg chg="mod">
          <ac:chgData name="Rune Nielsen" userId="e10cb70fadcd200a" providerId="LiveId" clId="{9FE4089B-4401-4E6B-A19D-03CB8EB38E72}" dt="2018-04-24T10:46:50.040" v="3051" actId="20577"/>
          <ac:spMkLst>
            <pc:docMk/>
            <pc:sldMk cId="681358638" sldId="267"/>
            <ac:spMk id="2" creationId="{5C19BEA0-1E8E-4275-A348-1636C0C693A1}"/>
          </ac:spMkLst>
        </pc:spChg>
        <pc:spChg chg="mod">
          <ac:chgData name="Rune Nielsen" userId="e10cb70fadcd200a" providerId="LiveId" clId="{9FE4089B-4401-4E6B-A19D-03CB8EB38E72}" dt="2018-04-24T14:38:32.345" v="4228" actId="20577"/>
          <ac:spMkLst>
            <pc:docMk/>
            <pc:sldMk cId="681358638" sldId="267"/>
            <ac:spMk id="3" creationId="{6371E175-364E-4C0A-B7D4-DCE32E2F715C}"/>
          </ac:spMkLst>
        </pc:spChg>
      </pc:sldChg>
      <pc:sldChg chg="modSp add">
        <pc:chgData name="Rune Nielsen" userId="e10cb70fadcd200a" providerId="LiveId" clId="{9FE4089B-4401-4E6B-A19D-03CB8EB38E72}" dt="2018-04-24T21:12:57.003" v="5178" actId="20577"/>
        <pc:sldMkLst>
          <pc:docMk/>
          <pc:sldMk cId="2363751800" sldId="268"/>
        </pc:sldMkLst>
        <pc:spChg chg="mod">
          <ac:chgData name="Rune Nielsen" userId="e10cb70fadcd200a" providerId="LiveId" clId="{9FE4089B-4401-4E6B-A19D-03CB8EB38E72}" dt="2018-04-24T21:07:16.783" v="4279" actId="20577"/>
          <ac:spMkLst>
            <pc:docMk/>
            <pc:sldMk cId="2363751800" sldId="268"/>
            <ac:spMk id="2" creationId="{1CF8363D-7BC0-4A2B-A5B5-56FB3D0480EC}"/>
          </ac:spMkLst>
        </pc:spChg>
        <pc:spChg chg="mod">
          <ac:chgData name="Rune Nielsen" userId="e10cb70fadcd200a" providerId="LiveId" clId="{9FE4089B-4401-4E6B-A19D-03CB8EB38E72}" dt="2018-04-24T21:12:57.003" v="5178" actId="20577"/>
          <ac:spMkLst>
            <pc:docMk/>
            <pc:sldMk cId="2363751800" sldId="268"/>
            <ac:spMk id="3" creationId="{FBE34FBF-915F-47A6-982E-2476B26E74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5653F-86DA-4B07-BA66-93F175AD6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F7B774C-2642-42BC-9798-C99062F96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85700E8-54CB-47D2-9743-26D31EBF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E559-6BBF-4AD7-A33E-B0894A4EA4BC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C14887B-695D-4461-8F6D-C6143DC4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45276D5-50EA-4BE3-9CF0-9E23EC0E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BB99-E5FB-4F6B-8BDA-BC503357B5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452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E515D-A850-4E82-855A-1DC3ED61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00ECCA6-5DCB-45ED-9D52-5503969A6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7B6177-7EC6-4246-94F4-E71B08D4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E559-6BBF-4AD7-A33E-B0894A4EA4BC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5BAE228-19D9-419F-94E7-2CCB8DBB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9157349-3099-4CC7-BF54-3E33D6C5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BB99-E5FB-4F6B-8BDA-BC503357B5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63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9185C95-97BE-49C3-B267-EEF6A99EB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04A91DC-D836-4866-B6DA-CB1D0D5E4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66BC993-32ED-4689-AC10-9C281EB1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E559-6BBF-4AD7-A33E-B0894A4EA4BC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2A1995B-B064-4F77-842F-5B1FB981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EEEBDB-1EC5-47FC-8A02-826530E7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BB99-E5FB-4F6B-8BDA-BC503357B5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536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D148F-3621-47A3-A2D7-BA1E6EDF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8F28385-1877-4ED9-ACCD-287BD7598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11FCB0F-0376-4C55-B828-F818D584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E559-6BBF-4AD7-A33E-B0894A4EA4BC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AFB482D-DEF7-4A86-BE73-4B061ECC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1D1B58-0B58-4F3B-BDB2-D889974F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BB99-E5FB-4F6B-8BDA-BC503357B5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67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7E28A-313B-46DC-B4B4-8AA06400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BAA71D9-DDBB-4D89-9804-56C85733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09EF78-080D-4193-BAEB-E2C1139A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E559-6BBF-4AD7-A33E-B0894A4EA4BC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3D3CEC2-E5AC-49B1-A48A-6FB46783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9C95530-C215-44A8-94F6-9FA256C8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BB99-E5FB-4F6B-8BDA-BC503357B5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584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B9381-3CD6-4147-9852-D548585D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0EAF41A-1BB8-404F-BBAD-0377B3918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4F9EF7A-F78F-4D66-86B2-3843C5C19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64E3A48-B102-4D03-9021-6055A137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E559-6BBF-4AD7-A33E-B0894A4EA4BC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93BB7DD-52E4-4262-9E3D-DBFF063E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90E204A-6A52-4F68-8FB8-59D9FDE2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BB99-E5FB-4F6B-8BDA-BC503357B5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050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0BA86-ED91-4DD8-B769-340E1B9D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A1BAF1A-7BF7-421E-9362-B0F3ACDF3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B871F4C-4CF6-4C00-8EBE-3D0D69EC7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B3E6BE5-00C2-4747-A4B6-DE490EE60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028AAA5-7F5B-47FC-A8FC-BD52186F0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C69416B-EE65-4E37-88E9-B409C0B8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E559-6BBF-4AD7-A33E-B0894A4EA4BC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EF593D0-F08C-49AA-8B6D-DA182EF7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2EAF2B1-A66A-4DA3-B748-2DEAA754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BB99-E5FB-4F6B-8BDA-BC503357B5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526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F4A4B-3071-4AF7-BE9A-DC71A3D1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2087EC4-22D6-425F-ABB5-56BE162A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E559-6BBF-4AD7-A33E-B0894A4EA4BC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4D4B764-FA91-4940-9093-4339757F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176209C-DEE8-45E4-9AAE-B0B9AA5F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BB99-E5FB-4F6B-8BDA-BC503357B5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3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FB5CAD4-D45B-4813-9C49-545FF905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E559-6BBF-4AD7-A33E-B0894A4EA4BC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4F5EB4C-A201-4871-B15D-BA62FBA9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954D277-CCC9-45C9-BACD-EF886E4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BB99-E5FB-4F6B-8BDA-BC503357B5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693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049E3-20DE-45E9-A1B8-A7CA9CA5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900140-10EF-4C87-8BB6-05B53388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AC99BE8-ACCD-42A4-AE10-3FA58FC29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B4D9A5D-5075-42AA-B024-66339451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E559-6BBF-4AD7-A33E-B0894A4EA4BC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C85CCF3-7BC5-476C-8866-0399394C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353C258-5AB2-4E79-9715-C3CBFC21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BB99-E5FB-4F6B-8BDA-BC503357B5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040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7F6F1-CEC4-4036-985B-2D7930A1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5435B33-9305-45CB-8C51-A829B4FB3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F250051-15FC-4F11-95A2-2FF1D18B4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0DAE51B-8B0D-4DFE-AB89-0CD16998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E559-6BBF-4AD7-A33E-B0894A4EA4BC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7EBF3C7-6A6D-4A4A-8291-500B84A9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D2BA026-61F0-48D6-8A11-EB7A0EC8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BB99-E5FB-4F6B-8BDA-BC503357B5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49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A2C2A9E-5069-4F47-8F3F-9D501014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B180567-9B2B-4D8A-958B-4EB065C4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F99C406-5CF8-4263-BC53-4B0431CBD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FE559-6BBF-4AD7-A33E-B0894A4EA4BC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A030FB5-C5AA-48ED-928C-B5F046822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32F0906-9866-4A23-A645-F84800F27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EBB99-E5FB-4F6B-8BDA-BC503357B5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343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D9664-1E40-464E-903A-983520055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Windows Forms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6589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852B6-4E39-49D4-BCF6-250EE5E7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data between WinForms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EA7248-D619-4BF7-ACAB-63F8B624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Often you want to share data between forms.</a:t>
            </a:r>
          </a:p>
          <a:p>
            <a:r>
              <a:rPr lang="en-US" sz="2400" dirty="0"/>
              <a:t>The simplest is to pass the values into the other forms constructor.</a:t>
            </a:r>
          </a:p>
          <a:p>
            <a:r>
              <a:rPr lang="en-US" sz="2400" dirty="0"/>
              <a:t>Remember that a string is call by reference and a object is call by reference, therefore if you want the data to be shared back you should use objects instead.</a:t>
            </a:r>
            <a:endParaRPr lang="da-DK" sz="2400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52BC27F-44E8-46F9-90D9-B55BFAA59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078" y="1825625"/>
            <a:ext cx="5800725" cy="117157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53CF1329-9DB2-4ABB-BBB7-1D6908DA5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601" y="3242388"/>
            <a:ext cx="44767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4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9BEA0-1E8E-4275-A348-1636C0C6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creating new form and sharing data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71E175-364E-4C0A-B7D4-DCE32E2F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windows forms application</a:t>
            </a:r>
          </a:p>
          <a:p>
            <a:r>
              <a:rPr lang="en-US" dirty="0"/>
              <a:t>Create a Customer class with the following properties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Age</a:t>
            </a:r>
          </a:p>
          <a:p>
            <a:r>
              <a:rPr lang="en-US" dirty="0"/>
              <a:t>Create a new form and make a button that can open the new form</a:t>
            </a:r>
          </a:p>
          <a:p>
            <a:r>
              <a:rPr lang="en-US" dirty="0"/>
              <a:t>Create a new Customer object and pass it to the second form. Display the properties of the Customer object in the second form using either labels og textboxes.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135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F3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B87DA3D-D04D-46D3-A1B9-14F697FB4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49" y="391792"/>
            <a:ext cx="7569362" cy="607441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8005C1B-E396-4157-8BE7-2DF604B4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Working with lists in WinForms</a:t>
            </a:r>
          </a:p>
        </p:txBody>
      </p:sp>
    </p:spTree>
    <p:extLst>
      <p:ext uri="{BB962C8B-B14F-4D97-AF65-F5344CB8AC3E}">
        <p14:creationId xmlns:p14="http://schemas.microsoft.com/office/powerpoint/2010/main" val="226162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8363D-7BC0-4A2B-A5B5-56FB3D04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list box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BE34FBF-915F-47A6-982E-2476B26E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 a WinForms application with two forms.</a:t>
            </a:r>
          </a:p>
          <a:p>
            <a:r>
              <a:rPr lang="en-US" dirty="0"/>
              <a:t>Create a Product class with the properties Id, Name and Price</a:t>
            </a:r>
          </a:p>
          <a:p>
            <a:r>
              <a:rPr lang="en-US" dirty="0"/>
              <a:t>Make a list of Products and display them in a list box, displaying the names of the products.</a:t>
            </a:r>
          </a:p>
          <a:p>
            <a:r>
              <a:rPr lang="en-US" dirty="0"/>
              <a:t>Make it so you can select a product and click a button (update button), that passes the selected product into the other forms constructor.</a:t>
            </a:r>
          </a:p>
          <a:p>
            <a:r>
              <a:rPr lang="en-US" dirty="0"/>
              <a:t>In the new form you should be able to update the product Price using a text field and a button. </a:t>
            </a:r>
          </a:p>
          <a:p>
            <a:r>
              <a:rPr lang="en-US" dirty="0"/>
              <a:t>Make it so you can click another button on the main form, that displays the product information using the Show() method on the </a:t>
            </a:r>
            <a:r>
              <a:rPr lang="en-US" dirty="0" err="1"/>
              <a:t>Messagebox</a:t>
            </a:r>
            <a:r>
              <a:rPr lang="en-US" dirty="0"/>
              <a:t> type.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6375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3CF38-52B6-4D9D-AE44-A64EC6A7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778F00C-847C-4AEA-A958-3C141A1CE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Forms of Polymorphism in C#</a:t>
            </a:r>
          </a:p>
          <a:p>
            <a:pPr lvl="1"/>
            <a:r>
              <a:rPr lang="en-US" dirty="0"/>
              <a:t>Benefits of Polymorphism</a:t>
            </a:r>
          </a:p>
          <a:p>
            <a:r>
              <a:rPr lang="en-US" dirty="0"/>
              <a:t>Creating custom WinForms controls</a:t>
            </a:r>
          </a:p>
          <a:p>
            <a:r>
              <a:rPr lang="en-US" dirty="0"/>
              <a:t>Creating new WinForms windows</a:t>
            </a:r>
          </a:p>
          <a:p>
            <a:r>
              <a:rPr lang="en-US" dirty="0"/>
              <a:t>Sharing data between WinForms</a:t>
            </a:r>
          </a:p>
          <a:p>
            <a:r>
              <a:rPr lang="en-US" dirty="0"/>
              <a:t>Working with </a:t>
            </a:r>
            <a:r>
              <a:rPr lang="en-US" dirty="0" err="1"/>
              <a:t>listbox</a:t>
            </a:r>
            <a:r>
              <a:rPr lang="en-US" dirty="0"/>
              <a:t> in WinForms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9821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82050-78B7-4946-859E-D55F15DD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AAF786-9895-4C49-B140-979CF3523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9554" cy="4418867"/>
          </a:xfrm>
        </p:spPr>
        <p:txBody>
          <a:bodyPr>
            <a:normAutofit/>
          </a:bodyPr>
          <a:lstStyle/>
          <a:p>
            <a:r>
              <a:rPr lang="en-US" sz="2000" dirty="0"/>
              <a:t>Polymorphism originates from the Greek word “polys” which means many, and “</a:t>
            </a:r>
            <a:r>
              <a:rPr lang="en-US" sz="2000" dirty="0" err="1"/>
              <a:t>morphe</a:t>
            </a:r>
            <a:r>
              <a:rPr lang="en-US" sz="2000" dirty="0"/>
              <a:t>” which means forms, or shapes -(many forms).</a:t>
            </a:r>
          </a:p>
          <a:p>
            <a:r>
              <a:rPr lang="en-US" sz="2000" dirty="0"/>
              <a:t>Polymorphism is the ability of a reference variable to change behavior according to what object instance it is holding.</a:t>
            </a:r>
          </a:p>
          <a:p>
            <a:r>
              <a:rPr lang="en-US" sz="2000" dirty="0"/>
              <a:t>It allows multiple objects of different subclasses to be treated as object of a single super class, while automatically selecting the proper methods to apply to a particular object based on the subclass it belongs to. </a:t>
            </a:r>
            <a:endParaRPr lang="da-DK" sz="2000" dirty="0"/>
          </a:p>
        </p:txBody>
      </p:sp>
      <p:pic>
        <p:nvPicPr>
          <p:cNvPr id="1026" name="Picture 2" descr="Image result for polymorphism">
            <a:extLst>
              <a:ext uri="{FF2B5EF4-FFF2-40B4-BE49-F238E27FC236}">
                <a16:creationId xmlns:a16="http://schemas.microsoft.com/office/drawing/2014/main" id="{1A7FCDD2-721C-4BA4-AF5C-6950E8EC2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248" y="2224209"/>
            <a:ext cx="5308966" cy="259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9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757D2-F0BC-4DE1-AE0F-BF132F4F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Polymorphism in C#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6F438E-65C6-449C-B1E2-5DA4BE270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Method overriding</a:t>
            </a:r>
          </a:p>
          <a:p>
            <a:pPr lvl="1"/>
            <a:r>
              <a:rPr lang="en-US" sz="2000" dirty="0"/>
              <a:t>Methods of a subclass override the methods of a superclass</a:t>
            </a:r>
            <a:endParaRPr lang="da-DK" sz="2400" dirty="0"/>
          </a:p>
          <a:p>
            <a:r>
              <a:rPr lang="en-US" sz="2400" dirty="0"/>
              <a:t>Method overriding (implementation) of the abstract methods</a:t>
            </a:r>
          </a:p>
          <a:p>
            <a:pPr lvl="1"/>
            <a:r>
              <a:rPr lang="en-US" sz="2000" dirty="0"/>
              <a:t>Methods of a subclass implement the abstract methods of an abstract class</a:t>
            </a:r>
            <a:endParaRPr lang="da-DK" sz="2000" dirty="0"/>
          </a:p>
          <a:p>
            <a:r>
              <a:rPr lang="en-US" sz="2400" dirty="0"/>
              <a:t>Method overriding(implementation) through a C# interface</a:t>
            </a:r>
          </a:p>
          <a:p>
            <a:pPr lvl="1"/>
            <a:r>
              <a:rPr lang="en-US" sz="2000" dirty="0"/>
              <a:t>Methods of a concrete class implement the methods of the interface</a:t>
            </a:r>
          </a:p>
        </p:txBody>
      </p:sp>
    </p:spTree>
    <p:extLst>
      <p:ext uri="{BB962C8B-B14F-4D97-AF65-F5344CB8AC3E}">
        <p14:creationId xmlns:p14="http://schemas.microsoft.com/office/powerpoint/2010/main" val="335974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E3C31-6AB6-4930-9B58-0300D925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Polymorphism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958EF7-AC57-4D9F-8AD7-88F3801A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21246" cy="4351338"/>
          </a:xfrm>
        </p:spPr>
        <p:txBody>
          <a:bodyPr/>
          <a:lstStyle/>
          <a:p>
            <a:r>
              <a:rPr lang="en-US" dirty="0"/>
              <a:t>If you need to write code that deals with a family of types, the code can ignore type-specific details and just interact with the base type of the family.</a:t>
            </a:r>
          </a:p>
          <a:p>
            <a:r>
              <a:rPr lang="en-US" dirty="0"/>
              <a:t>Even though the code think it is using an object of the base class, the object class could actually be the base class or any of its subclasses.</a:t>
            </a:r>
          </a:p>
          <a:p>
            <a:r>
              <a:rPr lang="en-US" dirty="0"/>
              <a:t>This makes your code easier for you to write and easier for others to understand.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7176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12628-8A71-4237-A8FC-9ED9DBDA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WinForms controls</a:t>
            </a:r>
            <a:endParaRPr lang="da-DK" dirty="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5061116C-B4C6-4FEE-B3BC-EEE11B980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734908" cy="4351338"/>
          </a:xfrm>
        </p:spPr>
        <p:txBody>
          <a:bodyPr/>
          <a:lstStyle/>
          <a:p>
            <a:r>
              <a:rPr lang="en-US" sz="2400" dirty="0"/>
              <a:t>WinForms allows you to create custom controls by using inheritance and polymorphism.</a:t>
            </a:r>
          </a:p>
          <a:p>
            <a:r>
              <a:rPr lang="en-US" sz="2400" dirty="0"/>
              <a:t>The benefit of creating custom controls are that it allows creating blueprints for a control with specific behavior that can be used in multiple places.</a:t>
            </a:r>
          </a:p>
          <a:p>
            <a:r>
              <a:rPr lang="en-US" sz="2400" dirty="0"/>
              <a:t>Custom controls are created by inheriting the base control type, granting you the ability to override the base-class methods. 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902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6447D-1C08-4AF1-ABE8-939ACD08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custom button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D284951-7FEB-4790-AAC8-66C873E21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2276"/>
            <a:ext cx="10920862" cy="449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2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EF8D7-26F2-42E6-888F-6297C39D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custom button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CEACBA6-81C9-4B28-8423-3CCAD821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89985" cy="4351338"/>
          </a:xfrm>
        </p:spPr>
        <p:txBody>
          <a:bodyPr>
            <a:normAutofit/>
          </a:bodyPr>
          <a:lstStyle/>
          <a:p>
            <a:r>
              <a:rPr lang="en-US" dirty="0"/>
              <a:t>Try to create a custom button, you can either pick the inherit from button or inherit from control. </a:t>
            </a:r>
          </a:p>
          <a:p>
            <a:r>
              <a:rPr lang="en-US" dirty="0"/>
              <a:t>The only requirement for the task, is that you create a custom styled button that can be used in multiple places.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587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4386C-29FD-4A32-B60E-38E10095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Creating new WinForms windows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A42721-C9BC-47CD-93C1-0E4F92D58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3613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 many cases you want to create multiple forms with a specific purpose. </a:t>
            </a:r>
          </a:p>
          <a:p>
            <a:r>
              <a:rPr lang="en-US" sz="2400" dirty="0"/>
              <a:t>Creating a new form is as simple, as defining it and thereafter creating a new instance of it, followed by calling the “Show” method on the form object. 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9481C38-AC4A-4D16-8349-78D331DA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39" y="1878379"/>
            <a:ext cx="51625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671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More Windows Forms</vt:lpstr>
      <vt:lpstr>Overview</vt:lpstr>
      <vt:lpstr>Polymorphism</vt:lpstr>
      <vt:lpstr>Forms of Polymorphism in C#</vt:lpstr>
      <vt:lpstr>Benefits of Polymorphism</vt:lpstr>
      <vt:lpstr>Creating custom WinForms controls</vt:lpstr>
      <vt:lpstr>Example of a custom button</vt:lpstr>
      <vt:lpstr>Exercise custom button</vt:lpstr>
      <vt:lpstr>Creating new WinForms windows</vt:lpstr>
      <vt:lpstr>Sharing data between WinForms</vt:lpstr>
      <vt:lpstr>Exercise creating new form and sharing data</vt:lpstr>
      <vt:lpstr>Working with lists in WinForms</vt:lpstr>
      <vt:lpstr>Exercise list 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Windows Forms</dc:title>
  <dc:creator>Rune Nielsen</dc:creator>
  <cp:lastModifiedBy>Rune Nielsen</cp:lastModifiedBy>
  <cp:revision>1</cp:revision>
  <dcterms:created xsi:type="dcterms:W3CDTF">2018-04-23T14:10:06Z</dcterms:created>
  <dcterms:modified xsi:type="dcterms:W3CDTF">2018-04-24T21:13:00Z</dcterms:modified>
</cp:coreProperties>
</file>