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Nielsen" userId="e10cb70fadcd200a" providerId="LiveId" clId="{C0365F7E-DACE-4313-895E-6D92AE11AD9C}"/>
    <pc:docChg chg="undo custSel addSld modSld sldOrd">
      <pc:chgData name="Rune Nielsen" userId="e10cb70fadcd200a" providerId="LiveId" clId="{C0365F7E-DACE-4313-895E-6D92AE11AD9C}" dt="2018-05-08T21:11:24.159" v="2113" actId="20577"/>
      <pc:docMkLst>
        <pc:docMk/>
      </pc:docMkLst>
      <pc:sldChg chg="delSp modSp add">
        <pc:chgData name="Rune Nielsen" userId="e10cb70fadcd200a" providerId="LiveId" clId="{C0365F7E-DACE-4313-895E-6D92AE11AD9C}" dt="2018-05-08T20:44:31.206" v="1281" actId="478"/>
        <pc:sldMkLst>
          <pc:docMk/>
          <pc:sldMk cId="3748398027" sldId="256"/>
        </pc:sldMkLst>
        <pc:spChg chg="mod">
          <ac:chgData name="Rune Nielsen" userId="e10cb70fadcd200a" providerId="LiveId" clId="{C0365F7E-DACE-4313-895E-6D92AE11AD9C}" dt="2018-05-08T20:44:25.177" v="1277" actId="20577"/>
          <ac:spMkLst>
            <pc:docMk/>
            <pc:sldMk cId="3748398027" sldId="256"/>
            <ac:spMk id="2" creationId="{A45A7886-0E9F-4775-A95B-41631F6C189D}"/>
          </ac:spMkLst>
        </pc:spChg>
        <pc:spChg chg="del mod">
          <ac:chgData name="Rune Nielsen" userId="e10cb70fadcd200a" providerId="LiveId" clId="{C0365F7E-DACE-4313-895E-6D92AE11AD9C}" dt="2018-05-08T20:44:31.206" v="1281" actId="478"/>
          <ac:spMkLst>
            <pc:docMk/>
            <pc:sldMk cId="3748398027" sldId="256"/>
            <ac:spMk id="3" creationId="{205364ED-748F-4451-BF50-BB4972C7354C}"/>
          </ac:spMkLst>
        </pc:spChg>
      </pc:sldChg>
      <pc:sldChg chg="modSp add">
        <pc:chgData name="Rune Nielsen" userId="e10cb70fadcd200a" providerId="LiveId" clId="{C0365F7E-DACE-4313-895E-6D92AE11AD9C}" dt="2018-05-08T20:44:49.739" v="1323" actId="313"/>
        <pc:sldMkLst>
          <pc:docMk/>
          <pc:sldMk cId="2572524158" sldId="257"/>
        </pc:sldMkLst>
        <pc:spChg chg="mod">
          <ac:chgData name="Rune Nielsen" userId="e10cb70fadcd200a" providerId="LiveId" clId="{C0365F7E-DACE-4313-895E-6D92AE11AD9C}" dt="2018-05-08T04:45:20.537" v="16" actId="20577"/>
          <ac:spMkLst>
            <pc:docMk/>
            <pc:sldMk cId="2572524158" sldId="257"/>
            <ac:spMk id="2" creationId="{2A95CCD5-F8FD-4535-88C1-78D66A198D20}"/>
          </ac:spMkLst>
        </pc:spChg>
        <pc:spChg chg="mod">
          <ac:chgData name="Rune Nielsen" userId="e10cb70fadcd200a" providerId="LiveId" clId="{C0365F7E-DACE-4313-895E-6D92AE11AD9C}" dt="2018-05-08T20:44:49.739" v="1323" actId="313"/>
          <ac:spMkLst>
            <pc:docMk/>
            <pc:sldMk cId="2572524158" sldId="257"/>
            <ac:spMk id="3" creationId="{6A63B3D4-B5B2-45CC-99B2-133CBB0D8E5C}"/>
          </ac:spMkLst>
        </pc:spChg>
      </pc:sldChg>
      <pc:sldChg chg="modSp add">
        <pc:chgData name="Rune Nielsen" userId="e10cb70fadcd200a" providerId="LiveId" clId="{C0365F7E-DACE-4313-895E-6D92AE11AD9C}" dt="2018-05-08T21:10:29.417" v="2065" actId="20577"/>
        <pc:sldMkLst>
          <pc:docMk/>
          <pc:sldMk cId="555237032" sldId="258"/>
        </pc:sldMkLst>
        <pc:spChg chg="mod">
          <ac:chgData name="Rune Nielsen" userId="e10cb70fadcd200a" providerId="LiveId" clId="{C0365F7E-DACE-4313-895E-6D92AE11AD9C}" dt="2018-05-08T04:47:00.396" v="146" actId="20577"/>
          <ac:spMkLst>
            <pc:docMk/>
            <pc:sldMk cId="555237032" sldId="258"/>
            <ac:spMk id="2" creationId="{8E08ED87-56CA-4ADA-AD5A-7AAF7E7C7FD6}"/>
          </ac:spMkLst>
        </pc:spChg>
        <pc:spChg chg="mod">
          <ac:chgData name="Rune Nielsen" userId="e10cb70fadcd200a" providerId="LiveId" clId="{C0365F7E-DACE-4313-895E-6D92AE11AD9C}" dt="2018-05-08T21:10:29.417" v="2065" actId="20577"/>
          <ac:spMkLst>
            <pc:docMk/>
            <pc:sldMk cId="555237032" sldId="258"/>
            <ac:spMk id="3" creationId="{5FA8155D-BAD3-4463-9728-A3FA906E91F6}"/>
          </ac:spMkLst>
        </pc:spChg>
      </pc:sldChg>
      <pc:sldChg chg="addSp modSp add ord">
        <pc:chgData name="Rune Nielsen" userId="e10cb70fadcd200a" providerId="LiveId" clId="{C0365F7E-DACE-4313-895E-6D92AE11AD9C}" dt="2018-05-08T18:34:21.545" v="751" actId="20577"/>
        <pc:sldMkLst>
          <pc:docMk/>
          <pc:sldMk cId="2631526322" sldId="259"/>
        </pc:sldMkLst>
        <pc:spChg chg="mod">
          <ac:chgData name="Rune Nielsen" userId="e10cb70fadcd200a" providerId="LiveId" clId="{C0365F7E-DACE-4313-895E-6D92AE11AD9C}" dt="2018-05-08T04:47:11.438" v="169" actId="20577"/>
          <ac:spMkLst>
            <pc:docMk/>
            <pc:sldMk cId="2631526322" sldId="259"/>
            <ac:spMk id="2" creationId="{6D09C626-BD5C-4D4A-A6E6-380D30F19F48}"/>
          </ac:spMkLst>
        </pc:spChg>
        <pc:spChg chg="mod">
          <ac:chgData name="Rune Nielsen" userId="e10cb70fadcd200a" providerId="LiveId" clId="{C0365F7E-DACE-4313-895E-6D92AE11AD9C}" dt="2018-05-08T18:34:21.545" v="751" actId="20577"/>
          <ac:spMkLst>
            <pc:docMk/>
            <pc:sldMk cId="2631526322" sldId="259"/>
            <ac:spMk id="3" creationId="{E9250F57-EDB7-414B-B7DE-B463F64F1A05}"/>
          </ac:spMkLst>
        </pc:spChg>
        <pc:picChg chg="add mod">
          <ac:chgData name="Rune Nielsen" userId="e10cb70fadcd200a" providerId="LiveId" clId="{C0365F7E-DACE-4313-895E-6D92AE11AD9C}" dt="2018-05-08T18:12:00.893" v="656" actId="1076"/>
          <ac:picMkLst>
            <pc:docMk/>
            <pc:sldMk cId="2631526322" sldId="259"/>
            <ac:picMk id="4" creationId="{A7B7F276-2245-4279-9F38-A75684C962F5}"/>
          </ac:picMkLst>
        </pc:picChg>
      </pc:sldChg>
      <pc:sldChg chg="addSp delSp modSp add">
        <pc:chgData name="Rune Nielsen" userId="e10cb70fadcd200a" providerId="LiveId" clId="{C0365F7E-DACE-4313-895E-6D92AE11AD9C}" dt="2018-05-08T19:00:59.917" v="1155" actId="20577"/>
        <pc:sldMkLst>
          <pc:docMk/>
          <pc:sldMk cId="2660862080" sldId="260"/>
        </pc:sldMkLst>
        <pc:spChg chg="mod">
          <ac:chgData name="Rune Nielsen" userId="e10cb70fadcd200a" providerId="LiveId" clId="{C0365F7E-DACE-4313-895E-6D92AE11AD9C}" dt="2018-05-08T04:47:21.818" v="194" actId="20577"/>
          <ac:spMkLst>
            <pc:docMk/>
            <pc:sldMk cId="2660862080" sldId="260"/>
            <ac:spMk id="2" creationId="{D4626B97-7BB6-42BA-A218-11E25246A25D}"/>
          </ac:spMkLst>
        </pc:spChg>
        <pc:spChg chg="mod">
          <ac:chgData name="Rune Nielsen" userId="e10cb70fadcd200a" providerId="LiveId" clId="{C0365F7E-DACE-4313-895E-6D92AE11AD9C}" dt="2018-05-08T19:00:59.917" v="1155" actId="20577"/>
          <ac:spMkLst>
            <pc:docMk/>
            <pc:sldMk cId="2660862080" sldId="260"/>
            <ac:spMk id="3" creationId="{15B36CD5-ADB4-4EA4-AAE5-0FEBC71BC636}"/>
          </ac:spMkLst>
        </pc:spChg>
        <pc:picChg chg="add del mod">
          <ac:chgData name="Rune Nielsen" userId="e10cb70fadcd200a" providerId="LiveId" clId="{C0365F7E-DACE-4313-895E-6D92AE11AD9C}" dt="2018-05-08T17:58:00.857" v="644" actId="478"/>
          <ac:picMkLst>
            <pc:docMk/>
            <pc:sldMk cId="2660862080" sldId="260"/>
            <ac:picMk id="4" creationId="{1E0DB819-FD98-4578-8131-5E770ED880B8}"/>
          </ac:picMkLst>
        </pc:picChg>
        <pc:picChg chg="add mod">
          <ac:chgData name="Rune Nielsen" userId="e10cb70fadcd200a" providerId="LiveId" clId="{C0365F7E-DACE-4313-895E-6D92AE11AD9C}" dt="2018-05-08T18:02:23.529" v="647" actId="1076"/>
          <ac:picMkLst>
            <pc:docMk/>
            <pc:sldMk cId="2660862080" sldId="260"/>
            <ac:picMk id="5" creationId="{FB7BA176-0C03-4C59-BB8F-E6A94A761FB0}"/>
          </ac:picMkLst>
        </pc:picChg>
      </pc:sldChg>
      <pc:sldChg chg="addSp delSp modSp add">
        <pc:chgData name="Rune Nielsen" userId="e10cb70fadcd200a" providerId="LiveId" clId="{C0365F7E-DACE-4313-895E-6D92AE11AD9C}" dt="2018-05-08T20:44:03.598" v="1268" actId="20577"/>
        <pc:sldMkLst>
          <pc:docMk/>
          <pc:sldMk cId="4010941668" sldId="261"/>
        </pc:sldMkLst>
        <pc:spChg chg="mod">
          <ac:chgData name="Rune Nielsen" userId="e10cb70fadcd200a" providerId="LiveId" clId="{C0365F7E-DACE-4313-895E-6D92AE11AD9C}" dt="2018-05-08T04:47:28.751" v="209" actId="20577"/>
          <ac:spMkLst>
            <pc:docMk/>
            <pc:sldMk cId="4010941668" sldId="261"/>
            <ac:spMk id="2" creationId="{DABD8DAD-A9BE-4911-B7ED-8E7A0DCEF3E6}"/>
          </ac:spMkLst>
        </pc:spChg>
        <pc:spChg chg="del">
          <ac:chgData name="Rune Nielsen" userId="e10cb70fadcd200a" providerId="LiveId" clId="{C0365F7E-DACE-4313-895E-6D92AE11AD9C}" dt="2018-05-08T17:32:02.615" v="638" actId="478"/>
          <ac:spMkLst>
            <pc:docMk/>
            <pc:sldMk cId="4010941668" sldId="261"/>
            <ac:spMk id="3" creationId="{DE569D1E-0E4E-4D24-AD5D-D5D179053857}"/>
          </ac:spMkLst>
        </pc:spChg>
        <pc:spChg chg="add del mod">
          <ac:chgData name="Rune Nielsen" userId="e10cb70fadcd200a" providerId="LiveId" clId="{C0365F7E-DACE-4313-895E-6D92AE11AD9C}" dt="2018-05-08T18:36:26.802" v="912"/>
          <ac:spMkLst>
            <pc:docMk/>
            <pc:sldMk cId="4010941668" sldId="261"/>
            <ac:spMk id="5" creationId="{B81EDEAC-8BF7-4DEC-A13C-5F77D9AAC68D}"/>
          </ac:spMkLst>
        </pc:spChg>
        <pc:spChg chg="add mod">
          <ac:chgData name="Rune Nielsen" userId="e10cb70fadcd200a" providerId="LiveId" clId="{C0365F7E-DACE-4313-895E-6D92AE11AD9C}" dt="2018-05-08T20:44:03.598" v="1268" actId="20577"/>
          <ac:spMkLst>
            <pc:docMk/>
            <pc:sldMk cId="4010941668" sldId="261"/>
            <ac:spMk id="6" creationId="{4B25AA4B-3A51-469D-9C43-37E04FC7B38A}"/>
          </ac:spMkLst>
        </pc:spChg>
        <pc:picChg chg="add mod">
          <ac:chgData name="Rune Nielsen" userId="e10cb70fadcd200a" providerId="LiveId" clId="{C0365F7E-DACE-4313-895E-6D92AE11AD9C}" dt="2018-05-08T18:36:36.979" v="916" actId="1076"/>
          <ac:picMkLst>
            <pc:docMk/>
            <pc:sldMk cId="4010941668" sldId="261"/>
            <ac:picMk id="4" creationId="{DB7EDB58-4E8C-4C0E-9272-797F70F22EAF}"/>
          </ac:picMkLst>
        </pc:picChg>
      </pc:sldChg>
      <pc:sldChg chg="addSp modSp add">
        <pc:chgData name="Rune Nielsen" userId="e10cb70fadcd200a" providerId="LiveId" clId="{C0365F7E-DACE-4313-895E-6D92AE11AD9C}" dt="2018-05-08T18:52:06.059" v="1102" actId="20577"/>
        <pc:sldMkLst>
          <pc:docMk/>
          <pc:sldMk cId="580302661" sldId="262"/>
        </pc:sldMkLst>
        <pc:spChg chg="mod">
          <ac:chgData name="Rune Nielsen" userId="e10cb70fadcd200a" providerId="LiveId" clId="{C0365F7E-DACE-4313-895E-6D92AE11AD9C}" dt="2018-05-08T04:47:36.238" v="220" actId="20577"/>
          <ac:spMkLst>
            <pc:docMk/>
            <pc:sldMk cId="580302661" sldId="262"/>
            <ac:spMk id="2" creationId="{F66C9AD2-11C1-4405-A08D-472836C34435}"/>
          </ac:spMkLst>
        </pc:spChg>
        <pc:spChg chg="mod">
          <ac:chgData name="Rune Nielsen" userId="e10cb70fadcd200a" providerId="LiveId" clId="{C0365F7E-DACE-4313-895E-6D92AE11AD9C}" dt="2018-05-08T18:52:06.059" v="1102" actId="20577"/>
          <ac:spMkLst>
            <pc:docMk/>
            <pc:sldMk cId="580302661" sldId="262"/>
            <ac:spMk id="3" creationId="{D63270FD-25B0-4C3D-B14C-F1BD6AD298C7}"/>
          </ac:spMkLst>
        </pc:spChg>
        <pc:picChg chg="add mod">
          <ac:chgData name="Rune Nielsen" userId="e10cb70fadcd200a" providerId="LiveId" clId="{C0365F7E-DACE-4313-895E-6D92AE11AD9C}" dt="2018-05-08T18:03:10.266" v="651" actId="1076"/>
          <ac:picMkLst>
            <pc:docMk/>
            <pc:sldMk cId="580302661" sldId="262"/>
            <ac:picMk id="4" creationId="{A5A723CC-3CDC-4F28-AE53-520CFBA91D12}"/>
          </ac:picMkLst>
        </pc:picChg>
      </pc:sldChg>
      <pc:sldChg chg="modSp add">
        <pc:chgData name="Rune Nielsen" userId="e10cb70fadcd200a" providerId="LiveId" clId="{C0365F7E-DACE-4313-895E-6D92AE11AD9C}" dt="2018-05-08T21:03:05.084" v="1649" actId="20577"/>
        <pc:sldMkLst>
          <pc:docMk/>
          <pc:sldMk cId="3802226335" sldId="263"/>
        </pc:sldMkLst>
        <pc:spChg chg="mod">
          <ac:chgData name="Rune Nielsen" userId="e10cb70fadcd200a" providerId="LiveId" clId="{C0365F7E-DACE-4313-895E-6D92AE11AD9C}" dt="2018-05-08T21:03:05.084" v="1649" actId="20577"/>
          <ac:spMkLst>
            <pc:docMk/>
            <pc:sldMk cId="3802226335" sldId="263"/>
            <ac:spMk id="2" creationId="{64A5541F-A3E0-4324-A746-FD0EB62DA0F9}"/>
          </ac:spMkLst>
        </pc:spChg>
        <pc:spChg chg="mod">
          <ac:chgData name="Rune Nielsen" userId="e10cb70fadcd200a" providerId="LiveId" clId="{C0365F7E-DACE-4313-895E-6D92AE11AD9C}" dt="2018-05-08T20:58:29.442" v="1629" actId="20577"/>
          <ac:spMkLst>
            <pc:docMk/>
            <pc:sldMk cId="3802226335" sldId="263"/>
            <ac:spMk id="3" creationId="{02397F46-C265-4D4A-B8AB-648B7819A840}"/>
          </ac:spMkLst>
        </pc:spChg>
      </pc:sldChg>
      <pc:sldChg chg="addSp delSp modSp add">
        <pc:chgData name="Rune Nielsen" userId="e10cb70fadcd200a" providerId="LiveId" clId="{C0365F7E-DACE-4313-895E-6D92AE11AD9C}" dt="2018-05-08T21:11:24.159" v="2113" actId="20577"/>
        <pc:sldMkLst>
          <pc:docMk/>
          <pc:sldMk cId="2084641622" sldId="264"/>
        </pc:sldMkLst>
        <pc:spChg chg="mod">
          <ac:chgData name="Rune Nielsen" userId="e10cb70fadcd200a" providerId="LiveId" clId="{C0365F7E-DACE-4313-895E-6D92AE11AD9C}" dt="2018-05-08T21:03:37.753" v="1703" actId="20577"/>
          <ac:spMkLst>
            <pc:docMk/>
            <pc:sldMk cId="2084641622" sldId="264"/>
            <ac:spMk id="2" creationId="{35AACCAA-980E-4FB5-A27D-EF3F0A546F36}"/>
          </ac:spMkLst>
        </pc:spChg>
        <pc:spChg chg="mod">
          <ac:chgData name="Rune Nielsen" userId="e10cb70fadcd200a" providerId="LiveId" clId="{C0365F7E-DACE-4313-895E-6D92AE11AD9C}" dt="2018-05-08T21:11:24.159" v="2113" actId="20577"/>
          <ac:spMkLst>
            <pc:docMk/>
            <pc:sldMk cId="2084641622" sldId="264"/>
            <ac:spMk id="3" creationId="{47F12BB6-E372-42CA-9939-A7F88D06D48A}"/>
          </ac:spMkLst>
        </pc:spChg>
        <pc:picChg chg="add mod">
          <ac:chgData name="Rune Nielsen" userId="e10cb70fadcd200a" providerId="LiveId" clId="{C0365F7E-DACE-4313-895E-6D92AE11AD9C}" dt="2018-05-08T21:11:09.169" v="2071" actId="1076"/>
          <ac:picMkLst>
            <pc:docMk/>
            <pc:sldMk cId="2084641622" sldId="264"/>
            <ac:picMk id="4" creationId="{26D84B01-F78E-44E9-9EFE-9FAA926501D2}"/>
          </ac:picMkLst>
        </pc:picChg>
        <pc:picChg chg="add del mod">
          <ac:chgData name="Rune Nielsen" userId="e10cb70fadcd200a" providerId="LiveId" clId="{C0365F7E-DACE-4313-895E-6D92AE11AD9C}" dt="2018-05-08T21:10:53.228" v="2069" actId="478"/>
          <ac:picMkLst>
            <pc:docMk/>
            <pc:sldMk cId="2084641622" sldId="264"/>
            <ac:picMk id="1026" creationId="{CB9A5142-6CCF-49D3-A849-4432086608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1816D-C5BE-41BE-BB61-63B5497E3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3712D24-61A6-401C-9687-7348EE24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6506E0B-3B4D-4638-B5B5-D6556AAE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3B6C93D-1935-485B-A4D7-3322A2B3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806769-BF80-48A4-98C1-384A499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793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80C34-CBA9-473D-9934-8B7CA9DA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8D8F9F7-F54D-4A90-8021-961975BD6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26ADC7-171E-422F-92C9-F187EEEE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BDD9C6-702C-47C9-AAA3-5EDEB7A9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F08BF3-684D-46AB-A2BB-B6496DBE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533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62B6084-19DB-4C35-8F97-EDE194D7C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D2DE4DC-502B-4DFE-B991-EA97CC5E1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71D2537-9D7A-4555-BD5E-9A0B063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471BFE9-91DF-4041-98E0-3616AFEC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815E5B7-5169-41A6-AC32-9E36830B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700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AC22C-4614-4DEE-B832-4A1F8128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30F88E-EEB2-403A-9E92-F846612B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EFE704-BE7C-4989-BF09-8599E43B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062819-BEE7-4BBD-8DD7-77D26A82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DB9DE7-F2C7-4088-B71F-CFED34E0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447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70E6A6-A0C3-4E04-B04A-DF6C8517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61A0E6-DD28-414B-B687-F01C4DF4B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3CCE44-5C3E-4B10-B173-57080F06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380A7E-1FB8-4DA7-B350-084B614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46AFE1A-BB45-49F3-9D47-F2790F7E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0867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F5F9E-8A78-4FEA-9AD0-2135BEBE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33DF33-F1CB-40D5-B5FD-EEF74CB01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7B933D-4D7D-471F-9578-259611804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0C39D89-9330-48E1-9BF2-F880D4E8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C40D2B2-2228-43DF-A4C5-B91A193B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767DBE3-748D-4FD8-80BB-D25938B0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45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6DFA7-9DA5-4F9B-9407-50460051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895A95-1410-4314-8AFC-85CA59743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D22DA98-B6F3-4296-ADCD-0E07B284F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3DA5ABA-4EEC-4EF2-A7C2-59B3767A0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B76B380-65CB-488B-AB7B-16C7A25F5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F932E23-AC5D-4A82-B1C0-FEF9979C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1EA60-4EC0-4281-A332-F1545886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EDDC49-91F9-44CA-93D7-302A3D60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26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E4F70-4E30-4CBB-B0E5-8C30DC93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C3F3A19-056C-4CD6-A953-3F2908B3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E26A411-85DF-485F-BA92-4C8D6C7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8B577D2-5446-4E8A-A609-93226B9C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89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9AA86EF-AFF1-425F-8830-4D5AE68D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68DF9E6-6D99-4313-85C2-2C28F1C4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BEAF6F4-BE2C-4CE6-9DDD-0E28FDBD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18D05-D9F1-4A43-B231-B6A2D5C1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F504E9-49B3-4B0A-BF26-428BD050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F637CBB-2A19-49E2-8FDD-9E7F7043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591A72-F506-4426-8CF3-C0B6E5DB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7782441-CE2F-4CCB-9F68-10C93F06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0A90CB-2D2F-4999-B885-702D019C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12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D24E1-85BC-499B-924E-7410367C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E0730E03-0CD7-4224-B714-8C11EF61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4F0E211-3316-404C-B685-73D2883A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5D01014-012D-4C67-A8C4-4DBF1202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2A69E62-6200-4B44-8D11-0740AA0D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FDB948-89CA-4FAD-8C7E-D83FC157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718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0C735A1-8B11-4154-BC59-81566529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9AB12C-8BF6-4DCB-983C-E477FFD4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3E9C8B-4065-4143-9A6D-A33BC3F06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F76DB-587C-45D5-A24B-6626C43C4648}" type="datetimeFigureOut">
              <a:rPr lang="da-DK" smtClean="0"/>
              <a:t>08-05-2018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500AC4-BFAC-4583-BE56-AD17BDB74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71C884-7211-450D-92B8-223C9EFD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D290-27AC-477A-8B1A-C769A00F4E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420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A7886-0E9F-4775-A95B-41631F6C1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4839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5CCD5-F8FD-4535-88C1-78D66A19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63B3D4-B5B2-45CC-99B2-133CBB0D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179"/>
            <a:ext cx="10515600" cy="4351338"/>
          </a:xfrm>
        </p:spPr>
        <p:txBody>
          <a:bodyPr/>
          <a:lstStyle/>
          <a:p>
            <a:r>
              <a:rPr lang="en-US" dirty="0"/>
              <a:t>Structure of a project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Re-useable user controls in WinForms</a:t>
            </a:r>
          </a:p>
          <a:p>
            <a:r>
              <a:rPr lang="en-US" dirty="0"/>
              <a:t>Dropdown menus in WinForms</a:t>
            </a:r>
          </a:p>
          <a:p>
            <a:r>
              <a:rPr lang="en-US" dirty="0"/>
              <a:t>Using tabs in WinForms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252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9C626-BD5C-4D4A-A6E6-380D30F1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project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9250F57-EDB7-414B-B7DE-B463F64F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7588" cy="4351338"/>
          </a:xfrm>
        </p:spPr>
        <p:txBody>
          <a:bodyPr/>
          <a:lstStyle/>
          <a:p>
            <a:r>
              <a:rPr lang="en-US" dirty="0"/>
              <a:t>Solution file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Folders</a:t>
            </a:r>
          </a:p>
          <a:p>
            <a:r>
              <a:rPr lang="en-US" dirty="0"/>
              <a:t>Namespaces</a:t>
            </a:r>
          </a:p>
          <a:p>
            <a:r>
              <a:rPr lang="en-US" dirty="0"/>
              <a:t>Assemblies</a:t>
            </a:r>
          </a:p>
          <a:p>
            <a:r>
              <a:rPr lang="en-US" dirty="0"/>
              <a:t>DLL</a:t>
            </a:r>
          </a:p>
          <a:p>
            <a:endParaRPr lang="en-US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7B7F276-2245-4279-9F38-A75684C9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35" y="182562"/>
            <a:ext cx="227832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2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8ED87-56CA-4ADA-AD5A-7AAF7E7C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A8155D-BAD3-4463-9728-A3FA906E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 help you control the scope of class and methods.</a:t>
            </a:r>
            <a:endParaRPr lang="da-DK" dirty="0"/>
          </a:p>
          <a:p>
            <a:r>
              <a:rPr lang="en-US" dirty="0"/>
              <a:t>E</a:t>
            </a:r>
            <a:r>
              <a:rPr lang="da-DK" dirty="0" err="1"/>
              <a:t>specially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large </a:t>
            </a:r>
            <a:r>
              <a:rPr lang="da-DK" dirty="0" err="1"/>
              <a:t>projects</a:t>
            </a:r>
            <a:r>
              <a:rPr lang="da-DK" dirty="0"/>
              <a:t>.</a:t>
            </a:r>
          </a:p>
          <a:p>
            <a:r>
              <a:rPr lang="en-US" dirty="0"/>
              <a:t>N</a:t>
            </a:r>
            <a:r>
              <a:rPr lang="da-DK" dirty="0" err="1"/>
              <a:t>amesspaces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designed</a:t>
            </a:r>
            <a:r>
              <a:rPr lang="da-DK" dirty="0"/>
              <a:t> to </a:t>
            </a:r>
            <a:r>
              <a:rPr lang="da-DK" dirty="0" err="1"/>
              <a:t>keep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set of names </a:t>
            </a:r>
            <a:r>
              <a:rPr lang="da-DK" dirty="0" err="1"/>
              <a:t>seperate</a:t>
            </a:r>
            <a:r>
              <a:rPr lang="da-DK" dirty="0"/>
              <a:t> from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lvl="1"/>
            <a:r>
              <a:rPr lang="en-US" dirty="0"/>
              <a:t>The class names declared in one namespace does not conflict with the same class names declared in another.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523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26B97-7BB6-42BA-A218-11E25246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Re-useable user controls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5B36CD5-ADB4-4EA4-AAE5-0FEBC71B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1041" cy="4351338"/>
          </a:xfrm>
        </p:spPr>
        <p:txBody>
          <a:bodyPr/>
          <a:lstStyle/>
          <a:p>
            <a:r>
              <a:rPr lang="en-US" dirty="0"/>
              <a:t>Greatly improves reusability</a:t>
            </a:r>
          </a:p>
          <a:p>
            <a:r>
              <a:rPr lang="en-US" dirty="0"/>
              <a:t>Is useful for creating simpler WinForms applications</a:t>
            </a:r>
          </a:p>
          <a:p>
            <a:r>
              <a:rPr lang="en-US" dirty="0"/>
              <a:t>Encapsulate logic inside single components 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B7BA176-0C03-4C59-BB8F-E6A94A76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121" y="2813568"/>
            <a:ext cx="45148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6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D8DAD-A9BE-4911-B7ED-8E7A0DCE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 menus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B25AA4B-3A51-469D-9C43-37E04FC7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4908" cy="4351338"/>
          </a:xfrm>
        </p:spPr>
        <p:txBody>
          <a:bodyPr/>
          <a:lstStyle/>
          <a:p>
            <a:r>
              <a:rPr lang="en-US" dirty="0"/>
              <a:t>Tool strip component</a:t>
            </a:r>
          </a:p>
          <a:p>
            <a:r>
              <a:rPr lang="en-US" dirty="0"/>
              <a:t>Adding images</a:t>
            </a:r>
          </a:p>
          <a:p>
            <a:r>
              <a:rPr lang="en-US" dirty="0"/>
              <a:t>Using events on the dropdown buttons</a:t>
            </a:r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B7EDB58-4E8C-4C0E-9272-797F70F2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01" y="1976193"/>
            <a:ext cx="6616751" cy="40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41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C9AD2-11C1-4405-A08D-472836C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tabs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3270FD-25B0-4C3D-B14C-F1BD6AD2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6692" cy="4351338"/>
          </a:xfrm>
        </p:spPr>
        <p:txBody>
          <a:bodyPr/>
          <a:lstStyle/>
          <a:p>
            <a:r>
              <a:rPr lang="en-US" dirty="0"/>
              <a:t>Tab control component</a:t>
            </a:r>
          </a:p>
          <a:p>
            <a:r>
              <a:rPr lang="en-US" dirty="0"/>
              <a:t>Enables multiple views in the same form, same as tabs seen in a browser.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A5A723CC-3CDC-4F28-AE53-520CFBA9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690" y="2043403"/>
            <a:ext cx="5922130" cy="360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0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5541F-A3E0-4324-A746-FD0EB62D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 UI tools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397F46-C265-4D4A-B8AB-648B7819A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the new UI tools in a WinForms application</a:t>
            </a:r>
          </a:p>
          <a:p>
            <a:pPr lvl="1"/>
            <a:r>
              <a:rPr lang="en-US" dirty="0"/>
              <a:t>Re-useable controls</a:t>
            </a:r>
          </a:p>
          <a:p>
            <a:pPr lvl="1"/>
            <a:r>
              <a:rPr lang="en-US" dirty="0"/>
              <a:t>Dropdown menu</a:t>
            </a:r>
          </a:p>
          <a:p>
            <a:pPr lvl="1"/>
            <a:r>
              <a:rPr lang="en-US" dirty="0"/>
              <a:t>Tabs</a:t>
            </a:r>
          </a:p>
          <a:p>
            <a:r>
              <a:rPr lang="en-US" dirty="0"/>
              <a:t>When trying out the new tools, try to think about folder and namespace structure.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ACCAA-980E-4FB5-A27D-EF3F0A54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implement old solutions into GUI applications	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F12BB6-E372-42CA-9939-A7F88D06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3989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take old projects made in a console application and convert them into a WinForms application.</a:t>
            </a:r>
          </a:p>
          <a:p>
            <a:endParaRPr lang="en-US" dirty="0"/>
          </a:p>
          <a:p>
            <a:r>
              <a:rPr lang="en-US" dirty="0"/>
              <a:t>If you don’t feel like doing that, you can also try to finish the calculator from week 15.</a:t>
            </a:r>
          </a:p>
          <a:p>
            <a:endParaRPr lang="en-US" dirty="0"/>
          </a:p>
          <a:p>
            <a:r>
              <a:rPr lang="en-US" dirty="0"/>
              <a:t>Another option is to try and implement the game tic-tac-toe in a WinForms application </a:t>
            </a:r>
            <a:r>
              <a:rPr lang="en-US"/>
              <a:t>or mine-sweeper from last week.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26D84B01-F78E-44E9-9EFE-9FAA9265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050" y="1825625"/>
            <a:ext cx="2924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4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235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Week 19</vt:lpstr>
      <vt:lpstr>Overview</vt:lpstr>
      <vt:lpstr>Structure of a project</vt:lpstr>
      <vt:lpstr>Namespaces</vt:lpstr>
      <vt:lpstr>Re-useable user controls</vt:lpstr>
      <vt:lpstr>Dropdown menus</vt:lpstr>
      <vt:lpstr>Using tabs</vt:lpstr>
      <vt:lpstr>Exercise  UI tools</vt:lpstr>
      <vt:lpstr>Exercise implement old solutions into GUI applications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Rune Nielsen</dc:creator>
  <cp:lastModifiedBy>Rune Nielsen</cp:lastModifiedBy>
  <cp:revision>1</cp:revision>
  <dcterms:created xsi:type="dcterms:W3CDTF">2018-05-08T04:44:55Z</dcterms:created>
  <dcterms:modified xsi:type="dcterms:W3CDTF">2018-05-08T21:11:24Z</dcterms:modified>
</cp:coreProperties>
</file>