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314" r:id="rId3"/>
    <p:sldId id="308" r:id="rId4"/>
    <p:sldId id="309" r:id="rId5"/>
    <p:sldId id="317" r:id="rId6"/>
    <p:sldId id="318" r:id="rId7"/>
    <p:sldId id="319" r:id="rId8"/>
    <p:sldId id="310" r:id="rId9"/>
    <p:sldId id="315" r:id="rId10"/>
    <p:sldId id="316" r:id="rId11"/>
    <p:sldId id="311" r:id="rId12"/>
    <p:sldId id="312" r:id="rId13"/>
    <p:sldId id="313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24" autoAdjust="0"/>
  </p:normalViewPr>
  <p:slideViewPr>
    <p:cSldViewPr snapToGrid="0">
      <p:cViewPr>
        <p:scale>
          <a:sx n="75" d="100"/>
          <a:sy n="75" d="100"/>
        </p:scale>
        <p:origin x="-52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58236-42F4-470F-ADAA-7497B1B9F044}" type="datetimeFigureOut">
              <a:rPr lang="en-US" smtClean="0"/>
              <a:pPr/>
              <a:t>06/09/2017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B8BA6-14C8-4E36-A229-7B15ABFF373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30000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30000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30000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30000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30000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30000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30000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30000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30000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30000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30000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D71D48-914B-4D06-AE11-AE0185594960}" type="datetimeFigureOut">
              <a:rPr lang="en-US" smtClean="0"/>
              <a:pPr/>
              <a:t>06/09/2017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6443F9-E11F-4209-8336-F4906B81ABC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advTm="30000"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-798026"/>
            <a:ext cx="12191999" cy="1938992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pPr algn="ctr"/>
            <a:endParaRPr lang="en-IN" sz="6000" b="1" i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6000" b="1" i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Nature  Trail Discovery App</a:t>
            </a:r>
            <a:endParaRPr lang="en-US" sz="6000" b="1" i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826" y="5364938"/>
            <a:ext cx="11861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8857" y="1312653"/>
            <a:ext cx="948310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 smtClean="0">
                <a:solidFill>
                  <a:srgbClr val="002060"/>
                </a:solidFill>
              </a:rPr>
              <a:t>PRESENTED  BY:</a:t>
            </a:r>
          </a:p>
          <a:p>
            <a:pPr algn="ctr"/>
            <a:r>
              <a:rPr lang="en-IN" sz="2400" dirty="0" smtClean="0"/>
              <a:t>Benjamin Paul</a:t>
            </a:r>
          </a:p>
          <a:p>
            <a:pPr algn="ctr"/>
            <a:r>
              <a:rPr lang="en-IN" sz="2400" dirty="0" smtClean="0"/>
              <a:t>Shrutika Shriram</a:t>
            </a:r>
          </a:p>
          <a:p>
            <a:pPr algn="ctr"/>
            <a:r>
              <a:rPr lang="en-IN" sz="2400" dirty="0" smtClean="0"/>
              <a:t>Priti Deshmane</a:t>
            </a:r>
          </a:p>
          <a:p>
            <a:pPr algn="ctr"/>
            <a:endParaRPr lang="en-IN" sz="2400" dirty="0" smtClean="0"/>
          </a:p>
          <a:p>
            <a:pPr algn="ctr"/>
            <a:r>
              <a:rPr lang="en-IN" sz="2400" b="1" i="1" dirty="0" smtClean="0">
                <a:solidFill>
                  <a:srgbClr val="002060"/>
                </a:solidFill>
              </a:rPr>
              <a:t>GUIDED  BY:</a:t>
            </a:r>
          </a:p>
          <a:p>
            <a:pPr algn="ctr"/>
            <a:r>
              <a:rPr lang="en-IN" sz="2400" dirty="0" smtClean="0"/>
              <a:t>Prof.  Jayashree Choudhari</a:t>
            </a:r>
          </a:p>
          <a:p>
            <a:pPr algn="ctr"/>
            <a:endParaRPr lang="en-IN" sz="2400" dirty="0" smtClean="0"/>
          </a:p>
          <a:p>
            <a:pPr algn="ctr"/>
            <a:endParaRPr lang="en-IN" sz="2400" dirty="0" smtClean="0"/>
          </a:p>
          <a:p>
            <a:pPr algn="ctr"/>
            <a:endParaRPr lang="en-IN" sz="2400" dirty="0" smtClean="0"/>
          </a:p>
          <a:p>
            <a:pPr algn="ctr"/>
            <a:endParaRPr lang="en-IN" sz="2400" dirty="0" smtClean="0"/>
          </a:p>
          <a:p>
            <a:pPr algn="ctr"/>
            <a:endParaRPr lang="en-IN" sz="2400" dirty="0" smtClean="0"/>
          </a:p>
          <a:p>
            <a:pPr algn="ctr"/>
            <a:r>
              <a:rPr lang="en-IN" sz="2400" dirty="0" smtClean="0"/>
              <a:t>Dr. D.Y.PATIL SCHOOL OF ENGINEERING,PUNE</a:t>
            </a:r>
          </a:p>
          <a:p>
            <a:pPr algn="ctr"/>
            <a:r>
              <a:rPr lang="en-IN" sz="2400" dirty="0" smtClean="0">
                <a:latin typeface="+mj-lt"/>
              </a:rPr>
              <a:t>Pin-412105</a:t>
            </a:r>
          </a:p>
          <a:p>
            <a:pPr algn="ctr"/>
            <a:endParaRPr lang="en-IN" sz="2400" dirty="0" smtClean="0"/>
          </a:p>
          <a:p>
            <a:pPr algn="ctr"/>
            <a:endParaRPr lang="en-IN" sz="2400" dirty="0" smtClean="0"/>
          </a:p>
        </p:txBody>
      </p:sp>
      <p:pic>
        <p:nvPicPr>
          <p:cNvPr id="7" name="Picture 6" descr="Description: E4795E39-F71B-4460-95DB-4FF4DC2C1BE0[14]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0427" y="4129548"/>
            <a:ext cx="1004119" cy="12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C:\Program Files (x86)\Microsoft Office\MEDIA\CAGCAT10\j0090386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3995" y="2684182"/>
            <a:ext cx="3357452" cy="2873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555601"/>
      </p:ext>
    </p:extLst>
  </p:cSld>
  <p:clrMapOvr>
    <a:masterClrMapping/>
  </p:clrMapOvr>
  <p:transition advTm="30000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turejour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14" y="3918282"/>
            <a:ext cx="3878254" cy="2084312"/>
          </a:xfrm>
          <a:prstGeom prst="rect">
            <a:avLst/>
          </a:prstGeom>
          <a:ln w="88900" cap="sq" cmpd="thickThin">
            <a:solidFill>
              <a:srgbClr val="0070C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pashan-trail-26-jan-17-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210" y="774906"/>
            <a:ext cx="2933700" cy="5219700"/>
          </a:xfrm>
          <a:prstGeom prst="rect">
            <a:avLst/>
          </a:prstGeom>
          <a:ln w="88900" cap="sq" cmpd="thickThin">
            <a:solidFill>
              <a:srgbClr val="0070C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146" y="781645"/>
            <a:ext cx="3839999" cy="2880000"/>
          </a:xfrm>
          <a:prstGeom prst="rect">
            <a:avLst/>
          </a:prstGeom>
          <a:ln w="88900" cap="sq" cmpd="thickThin">
            <a:solidFill>
              <a:srgbClr val="00206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4318000" y="6210300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 2.2</a:t>
            </a:r>
          </a:p>
        </p:txBody>
      </p:sp>
    </p:spTree>
  </p:cSld>
  <p:clrMapOvr>
    <a:masterClrMapping/>
  </p:clrMapOvr>
  <p:transition advTm="30000"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8438"/>
            <a:ext cx="10972800" cy="1143000"/>
          </a:xfrm>
        </p:spPr>
        <p:txBody>
          <a:bodyPr/>
          <a:lstStyle/>
          <a:p>
            <a:pPr algn="ctr"/>
            <a:r>
              <a:rPr lang="en-IN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3.OBJECTIVES</a:t>
            </a:r>
            <a:endParaRPr lang="en-IN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make information readily available to the user.  </a:t>
            </a:r>
          </a:p>
          <a:p>
            <a:r>
              <a:rPr lang="en-IN" dirty="0" smtClean="0"/>
              <a:t>To guide user through unfamiliar location.</a:t>
            </a:r>
          </a:p>
          <a:p>
            <a:r>
              <a:rPr lang="en-IN" dirty="0" smtClean="0"/>
              <a:t>To help user identify points of interest and relate to his immediate environment based on the information provided.</a:t>
            </a:r>
          </a:p>
          <a:p>
            <a:r>
              <a:rPr lang="en-IN" dirty="0" smtClean="0"/>
              <a:t>To promote </a:t>
            </a:r>
            <a:r>
              <a:rPr lang="en-IN" smtClean="0"/>
              <a:t>environmental education.</a:t>
            </a:r>
            <a:endParaRPr lang="en-IN" dirty="0" smtClean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1648"/>
            <a:ext cx="10972800" cy="1143000"/>
          </a:xfrm>
        </p:spPr>
        <p:txBody>
          <a:bodyPr/>
          <a:lstStyle/>
          <a:p>
            <a:pPr algn="ctr"/>
            <a:r>
              <a:rPr lang="en-IN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4.LITERATURE </a:t>
            </a:r>
            <a:r>
              <a:rPr lang="en-IN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REVIEW</a:t>
            </a:r>
            <a:endParaRPr lang="en-IN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similar attempt is been made in the IEEE document number 8001725 published on 8</a:t>
            </a:r>
            <a:r>
              <a:rPr lang="en-IN" baseline="30000" dirty="0" smtClean="0"/>
              <a:t>th</a:t>
            </a:r>
            <a:r>
              <a:rPr lang="en-IN" dirty="0" smtClean="0"/>
              <a:t> August 2017 titled location based game development tool kit</a:t>
            </a:r>
          </a:p>
          <a:p>
            <a:r>
              <a:rPr lang="en-IN" dirty="0" smtClean="0"/>
              <a:t>According to the paper it has been a norm that learners with their personal devices take an active role through accessing interpreting and processing informational artifacts on the go.</a:t>
            </a:r>
          </a:p>
        </p:txBody>
      </p:sp>
    </p:spTree>
  </p:cSld>
  <p:clrMapOvr>
    <a:masterClrMapping/>
  </p:clrMapOvr>
  <p:transition advTm="30000"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9148" y="1268360"/>
          <a:ext cx="10456606" cy="4696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426"/>
                <a:gridCol w="1784555"/>
                <a:gridCol w="1165123"/>
                <a:gridCol w="811161"/>
                <a:gridCol w="6017341"/>
              </a:tblGrid>
              <a:tr h="219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err="1"/>
                        <a:t>SR.no</a:t>
                      </a:r>
                      <a:endParaRPr lang="en-IN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/>
                        <a:t>Paper Name</a:t>
                      </a:r>
                      <a:endParaRPr lang="en-IN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/>
                        <a:t>Author name</a:t>
                      </a:r>
                      <a:endParaRPr lang="en-IN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/>
                        <a:t>Year</a:t>
                      </a:r>
                      <a:endParaRPr lang="en-IN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/>
                        <a:t>Proposed system</a:t>
                      </a:r>
                      <a:endParaRPr lang="en-IN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</a:tr>
              <a:tr h="1756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1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/>
                        <a:t>Designing learning experiences in Zoos: A location based game development Toolkit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Ryan Dias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/>
                        <a:t>2017</a:t>
                      </a:r>
                      <a:endParaRPr lang="en-IN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/>
                        <a:t>The paper discusses the theoretical assumptions and design aspects of developing a tool kit that supports adventure learning .The smart zoo project aims to design and develop a tool set which allows teachers but also students to take an active role in designing location based games , adventure trails  and other challenges such a s quiz, assignments etc on personal mobile devices.</a:t>
                      </a:r>
                      <a:endParaRPr lang="en-IN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94200" y="5994400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 </a:t>
            </a:r>
            <a:r>
              <a:rPr lang="en-US" dirty="0" smtClean="0"/>
              <a:t>4</a:t>
            </a:r>
            <a:r>
              <a:rPr lang="en-US" dirty="0" smtClean="0"/>
              <a:t>.1</a:t>
            </a:r>
          </a:p>
        </p:txBody>
      </p:sp>
    </p:spTree>
  </p:cSld>
  <p:clrMapOvr>
    <a:masterClrMapping/>
  </p:clrMapOvr>
  <p:transition advTm="30000"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887" y="2355293"/>
            <a:ext cx="9088582" cy="156966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>
            <a:bevelT w="114300" prst="hardEdge"/>
          </a:sp3d>
        </p:spPr>
        <p:txBody>
          <a:bodyPr wrap="square" rtlCol="0">
            <a:spAutoFit/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THANK  YOU!</a:t>
            </a:r>
            <a:endParaRPr lang="en-IN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Program Files (x86)\Microsoft Office\MEDIA\CAGCAT10\j033607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687127">
            <a:off x="677501" y="1077433"/>
            <a:ext cx="2150743" cy="2178387"/>
          </a:xfrm>
          <a:prstGeom prst="rect">
            <a:avLst/>
          </a:prstGeom>
          <a:noFill/>
        </p:spPr>
      </p:pic>
    </p:spTree>
  </p:cSld>
  <p:clrMapOvr>
    <a:masterClrMapping/>
  </p:clrMapOvr>
  <p:transition advTm="30000"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141" y="103251"/>
            <a:ext cx="977818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 </a:t>
            </a:r>
            <a:r>
              <a:rPr lang="en-IN" sz="4000" dirty="0" smtClean="0">
                <a:blipFill>
                  <a:blip r:embed="rId2"/>
                  <a:tile tx="0" ty="0" sx="100000" sy="100000" flip="none" algn="tl"/>
                </a:blipFill>
              </a:rPr>
              <a:t>“</a:t>
            </a:r>
            <a:r>
              <a:rPr lang="en-IN" sz="4000" b="1" dirty="0" smtClean="0">
                <a:blipFill>
                  <a:blip r:embed="rId2"/>
                  <a:tile tx="0" ty="0" sx="100000" sy="100000" flip="none" algn="tl"/>
                </a:blipFill>
              </a:rPr>
              <a:t>Nature Trail Discovery App</a:t>
            </a:r>
            <a:r>
              <a:rPr lang="en-IN" sz="4000" dirty="0" smtClean="0">
                <a:blipFill>
                  <a:blip r:embed="rId2"/>
                  <a:tile tx="0" ty="0" sx="100000" sy="100000" flip="none" algn="tl"/>
                </a:blipFill>
              </a:rPr>
              <a:t> ”</a:t>
            </a:r>
            <a:endParaRPr lang="en-IN" sz="2800" b="1" dirty="0" smtClean="0">
              <a:blipFill>
                <a:blip r:embed="rId2"/>
                <a:tile tx="0" ty="0" sx="100000" sy="100000" flip="none" algn="tl"/>
              </a:blipFill>
            </a:endParaRPr>
          </a:p>
          <a:p>
            <a:pPr algn="ctr"/>
            <a:r>
              <a:rPr lang="en-IN" sz="2800" b="1" dirty="0" smtClean="0"/>
              <a:t>  SPONSORED BY</a:t>
            </a:r>
          </a:p>
          <a:p>
            <a:pPr algn="ctr"/>
            <a:r>
              <a:rPr lang="en-IN" sz="2800" dirty="0" smtClean="0"/>
              <a:t> Centre of Environment Education (CEE)</a:t>
            </a:r>
          </a:p>
          <a:p>
            <a:pPr algn="ctr"/>
            <a:endParaRPr lang="en-IN" sz="2800" b="1" dirty="0" smtClean="0"/>
          </a:p>
          <a:p>
            <a:pPr algn="ctr"/>
            <a:endParaRPr lang="en-IN" sz="2800" dirty="0" smtClean="0"/>
          </a:p>
          <a:p>
            <a:pPr algn="ctr"/>
            <a:r>
              <a:rPr lang="en-IN" sz="2800" dirty="0" smtClean="0"/>
              <a:t>(CEE is the  national institute which is </a:t>
            </a:r>
            <a:r>
              <a:rPr lang="en-IN" sz="2800" dirty="0" smtClean="0"/>
              <a:t>established </a:t>
            </a:r>
            <a:r>
              <a:rPr lang="en-IN" sz="2800" dirty="0" smtClean="0"/>
              <a:t>in August </a:t>
            </a:r>
            <a:r>
              <a:rPr lang="en-IN" sz="2800" dirty="0" smtClean="0">
                <a:latin typeface="+mj-lt"/>
              </a:rPr>
              <a:t>1984 as a Centre of </a:t>
            </a:r>
            <a:r>
              <a:rPr lang="en-IN" sz="2800" dirty="0" smtClean="0">
                <a:latin typeface="+mj-lt"/>
              </a:rPr>
              <a:t>Excellence, </a:t>
            </a:r>
            <a:r>
              <a:rPr lang="en-IN" sz="2800" dirty="0" smtClean="0">
                <a:latin typeface="+mj-lt"/>
              </a:rPr>
              <a:t>supported  by Ministry of Environment , Forest and climate change , Government of India </a:t>
            </a:r>
            <a:r>
              <a:rPr lang="en-IN" sz="2800" dirty="0" smtClean="0">
                <a:latin typeface="+mj-lt"/>
              </a:rPr>
              <a:t>which </a:t>
            </a:r>
            <a:r>
              <a:rPr lang="en-IN" sz="2800" dirty="0" smtClean="0">
                <a:latin typeface="+mj-lt"/>
              </a:rPr>
              <a:t>promotes Environmental Awareness nationwide.</a:t>
            </a:r>
            <a:r>
              <a:rPr lang="en-IN" sz="2800" dirty="0" smtClean="0"/>
              <a:t>)</a:t>
            </a:r>
          </a:p>
          <a:p>
            <a:pPr algn="ctr"/>
            <a:endParaRPr lang="en-IN" sz="2800" dirty="0" smtClean="0"/>
          </a:p>
          <a:p>
            <a:pPr algn="ctr"/>
            <a:endParaRPr lang="en-IN" sz="2800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878" y="5661933"/>
            <a:ext cx="2232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7380" y="5560539"/>
            <a:ext cx="1800000" cy="11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WFM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21264" y="5719083"/>
            <a:ext cx="320400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0000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888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INDEX</a:t>
            </a:r>
            <a:endParaRPr lang="en-IN" sz="4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entury Schoolbook" pitchFamily="18" charset="0"/>
                <a:cs typeface="Times New Roman" pitchFamily="18" charset="0"/>
              </a:rPr>
              <a:t>Problem statement</a:t>
            </a:r>
          </a:p>
          <a:p>
            <a:r>
              <a:rPr lang="en-IN" sz="3200" dirty="0" smtClean="0">
                <a:latin typeface="Century Schoolbook" pitchFamily="18" charset="0"/>
                <a:cs typeface="Times New Roman" pitchFamily="18" charset="0"/>
              </a:rPr>
              <a:t>Motivation </a:t>
            </a:r>
          </a:p>
          <a:p>
            <a:r>
              <a:rPr lang="en-IN" sz="3200" dirty="0" smtClean="0">
                <a:latin typeface="Century Schoolbook" pitchFamily="18" charset="0"/>
                <a:cs typeface="Times New Roman" pitchFamily="18" charset="0"/>
              </a:rPr>
              <a:t>Objectives</a:t>
            </a:r>
          </a:p>
          <a:p>
            <a:r>
              <a:rPr lang="en-IN" sz="3200" dirty="0" smtClean="0">
                <a:latin typeface="Century Schoolbook" pitchFamily="18" charset="0"/>
                <a:cs typeface="Times New Roman" pitchFamily="18" charset="0"/>
              </a:rPr>
              <a:t>Literature  Review</a:t>
            </a:r>
            <a:endParaRPr lang="en-IN" sz="3200" dirty="0">
              <a:latin typeface="Century Schoolbook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30000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583"/>
            <a:ext cx="10972800" cy="1143000"/>
          </a:xfrm>
        </p:spPr>
        <p:txBody>
          <a:bodyPr/>
          <a:lstStyle/>
          <a:p>
            <a:pPr algn="ctr"/>
            <a:r>
              <a:rPr lang="en-IN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1.PROBLEM </a:t>
            </a:r>
            <a:r>
              <a:rPr lang="en-IN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STATEMENT</a:t>
            </a:r>
            <a:endParaRPr lang="en-IN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7" y="2226435"/>
            <a:ext cx="9739745" cy="4035818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/>
              <a:t>               Nature Trail Discovery App is an android  application which will  load the location data  and display points of interest.</a:t>
            </a:r>
          </a:p>
          <a:p>
            <a:pPr marL="0" indent="0" algn="just">
              <a:buNone/>
            </a:pPr>
            <a:r>
              <a:rPr lang="en-IN" dirty="0" smtClean="0"/>
              <a:t>               It gives information about a trail(route) and objects ,organisms or structures in the trail  when you get </a:t>
            </a:r>
            <a:r>
              <a:rPr lang="en-IN" dirty="0" smtClean="0"/>
              <a:t>i</a:t>
            </a:r>
            <a:r>
              <a:rPr lang="en-IN" dirty="0" smtClean="0"/>
              <a:t>n </a:t>
            </a:r>
            <a:r>
              <a:rPr lang="en-IN" dirty="0" smtClean="0"/>
              <a:t>proximity  of a certain predefined point.</a:t>
            </a:r>
          </a:p>
          <a:p>
            <a:pPr marL="0" indent="0" algn="just">
              <a:buNone/>
            </a:pPr>
            <a:r>
              <a:rPr lang="en-IN" dirty="0" smtClean="0"/>
              <a:t>                </a:t>
            </a:r>
            <a:endParaRPr lang="en-IN" dirty="0"/>
          </a:p>
        </p:txBody>
      </p:sp>
    </p:spTree>
  </p:cSld>
  <p:clrMapOvr>
    <a:masterClrMapping/>
  </p:clrMapOvr>
  <p:transition advTm="30000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aaaaaaa\screen696x69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0073" y="692729"/>
            <a:ext cx="3082238" cy="5472544"/>
          </a:xfrm>
          <a:prstGeom prst="rect">
            <a:avLst/>
          </a:prstGeom>
          <a:noFill/>
          <a:ln w="76200">
            <a:solidFill>
              <a:srgbClr val="A5002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178800" y="2082800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 1.1</a:t>
            </a:r>
          </a:p>
          <a:p>
            <a:r>
              <a:rPr lang="en-US" dirty="0" smtClean="0"/>
              <a:t>List of available trails</a:t>
            </a:r>
            <a:endParaRPr lang="en-US" dirty="0"/>
          </a:p>
        </p:txBody>
      </p:sp>
    </p:spTree>
  </p:cSld>
  <p:clrMapOvr>
    <a:masterClrMapping/>
  </p:clrMapOvr>
  <p:transition advTm="30000"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aaaaaaa\750x750bb.jpeg"/>
          <p:cNvPicPr>
            <a:picLocks noChangeAspect="1" noChangeArrowheads="1"/>
          </p:cNvPicPr>
          <p:nvPr/>
        </p:nvPicPr>
        <p:blipFill>
          <a:blip r:embed="rId2"/>
          <a:srcRect b="15011"/>
          <a:stretch>
            <a:fillRect/>
          </a:stretch>
        </p:blipFill>
        <p:spPr bwMode="auto">
          <a:xfrm>
            <a:off x="4250749" y="922742"/>
            <a:ext cx="3298824" cy="4982758"/>
          </a:xfrm>
          <a:prstGeom prst="rect">
            <a:avLst/>
          </a:prstGeom>
          <a:noFill/>
        </p:spPr>
      </p:pic>
      <p:pic>
        <p:nvPicPr>
          <p:cNvPr id="3" name="Picture 2" descr="D:\aaaaaaaa\750x750bb.jpeg"/>
          <p:cNvPicPr>
            <a:picLocks noChangeAspect="1" noChangeArrowheads="1"/>
          </p:cNvPicPr>
          <p:nvPr/>
        </p:nvPicPr>
        <p:blipFill>
          <a:blip r:embed="rId2"/>
          <a:srcRect b="15011"/>
          <a:stretch>
            <a:fillRect/>
          </a:stretch>
        </p:blipFill>
        <p:spPr bwMode="auto">
          <a:xfrm>
            <a:off x="4002522" y="668321"/>
            <a:ext cx="3820678" cy="5771000"/>
          </a:xfrm>
          <a:prstGeom prst="rect">
            <a:avLst/>
          </a:prstGeom>
          <a:noFill/>
          <a:ln w="76200" cmpd="thickThin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178800" y="2082800"/>
            <a:ext cx="280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 1.2</a:t>
            </a:r>
          </a:p>
          <a:p>
            <a:r>
              <a:rPr lang="en-US" dirty="0" smtClean="0"/>
              <a:t>Displaying the trail selected</a:t>
            </a:r>
            <a:endParaRPr lang="en-US" dirty="0"/>
          </a:p>
        </p:txBody>
      </p:sp>
    </p:spTree>
  </p:cSld>
  <p:clrMapOvr>
    <a:masterClrMapping/>
  </p:clrMapOvr>
  <p:transition advTm="30000"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aaaaaaa\guthook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500" y="221713"/>
            <a:ext cx="3429000" cy="6592374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178800" y="2082800"/>
            <a:ext cx="280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 1.3</a:t>
            </a:r>
          </a:p>
          <a:p>
            <a:r>
              <a:rPr lang="en-US" dirty="0" smtClean="0"/>
              <a:t>Information about a point of interest.</a:t>
            </a:r>
            <a:endParaRPr lang="en-US" dirty="0"/>
          </a:p>
        </p:txBody>
      </p:sp>
    </p:spTree>
  </p:cSld>
  <p:clrMapOvr>
    <a:masterClrMapping/>
  </p:clrMapOvr>
  <p:transition advTm="30000"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80"/>
            <a:ext cx="10972800" cy="1143000"/>
          </a:xfrm>
        </p:spPr>
        <p:txBody>
          <a:bodyPr/>
          <a:lstStyle/>
          <a:p>
            <a:pPr algn="ctr"/>
            <a:r>
              <a:rPr lang="en-IN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2.MOTIVATION</a:t>
            </a:r>
            <a:endParaRPr lang="en-IN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827" y="1419301"/>
            <a:ext cx="9232489" cy="4096596"/>
          </a:xfrm>
        </p:spPr>
        <p:txBody>
          <a:bodyPr anchor="t">
            <a:noAutofit/>
          </a:bodyPr>
          <a:lstStyle/>
          <a:p>
            <a:pPr marL="88900" indent="174625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Nature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trail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is a part of the project for awareness  about urban ecosystems and bird education taken up through Garden Dept and Indradhanushya, and being implemented by CEE along with Ecological Society and others.</a:t>
            </a:r>
          </a:p>
          <a:p>
            <a:pPr marL="88900" indent="174625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project idea was taken from the Nature Trail which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was organized at </a:t>
            </a:r>
            <a:r>
              <a:rPr lang="en-IN" sz="2800" u="sng" dirty="0" err="1" smtClean="0">
                <a:latin typeface="Times New Roman" pitchFamily="18" charset="0"/>
                <a:cs typeface="Times New Roman" pitchFamily="18" charset="0"/>
              </a:rPr>
              <a:t>Pashan</a:t>
            </a:r>
            <a:r>
              <a:rPr lang="en-IN" sz="2800" u="sng" dirty="0" smtClean="0">
                <a:latin typeface="Times New Roman" pitchFamily="18" charset="0"/>
                <a:cs typeface="Times New Roman" pitchFamily="18" charset="0"/>
              </a:rPr>
              <a:t> lake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 26 January 2017  for school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student’s.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trail and onsite activities was organized for 30 students from Tara Mobile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Creche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Students were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given a specially designed “nature observation notebook”.</a:t>
            </a:r>
          </a:p>
          <a:p>
            <a:pPr marL="88900" indent="174625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30000"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8402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2600" dirty="0" smtClean="0">
                <a:solidFill>
                  <a:srgbClr val="002060"/>
                </a:solidFill>
              </a:rPr>
              <a:t>The Trail Activities Conducted By Educators From CEE, Ecological Society </a:t>
            </a:r>
            <a:endParaRPr lang="en-IN" sz="26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pashan-trail-26-jan-17-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78" y="1433731"/>
            <a:ext cx="7803444" cy="4389437"/>
          </a:xfrm>
          <a:prstGeom prst="rect">
            <a:avLst/>
          </a:prstGeom>
          <a:ln w="88900" cap="sq" cmpd="thickThin">
            <a:solidFill>
              <a:srgbClr val="7030A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4394200" y="5994400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 2.1</a:t>
            </a:r>
          </a:p>
        </p:txBody>
      </p:sp>
    </p:spTree>
  </p:cSld>
  <p:clrMapOvr>
    <a:masterClrMapping/>
  </p:clrMapOvr>
  <p:transition advTm="30000"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2683</TotalTime>
  <Words>402</Words>
  <Application>Microsoft Office PowerPoint</Application>
  <PresentationFormat>Custom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Slide 1</vt:lpstr>
      <vt:lpstr>Slide 2</vt:lpstr>
      <vt:lpstr>INDEX</vt:lpstr>
      <vt:lpstr>1.PROBLEM STATEMENT</vt:lpstr>
      <vt:lpstr>Slide 5</vt:lpstr>
      <vt:lpstr>Slide 6</vt:lpstr>
      <vt:lpstr>Slide 7</vt:lpstr>
      <vt:lpstr>2.MOTIVATION</vt:lpstr>
      <vt:lpstr>The Trail Activities Conducted By Educators From CEE, Ecological Society </vt:lpstr>
      <vt:lpstr>Slide 10</vt:lpstr>
      <vt:lpstr>3.OBJECTIVES</vt:lpstr>
      <vt:lpstr>4.LITERATURE REVIEW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</dc:creator>
  <cp:lastModifiedBy>philip</cp:lastModifiedBy>
  <cp:revision>283</cp:revision>
  <dcterms:created xsi:type="dcterms:W3CDTF">2014-04-18T07:04:26Z</dcterms:created>
  <dcterms:modified xsi:type="dcterms:W3CDTF">2017-09-06T17:57:40Z</dcterms:modified>
</cp:coreProperties>
</file>