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CB3AA6-9737-4486-8B12-59308555778A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803118C-8816-42B1-86EA-8E2BA2669288}">
      <dgm:prSet/>
      <dgm:spPr/>
      <dgm:t>
        <a:bodyPr/>
        <a:lstStyle/>
        <a:p>
          <a:r>
            <a:rPr lang="de-DE"/>
            <a:t>Datenvorbereitung &amp; -bereinigung</a:t>
          </a:r>
          <a:endParaRPr lang="en-US"/>
        </a:p>
      </dgm:t>
    </dgm:pt>
    <dgm:pt modelId="{704EAF8F-A302-43D7-AA52-049CA96134C9}" type="parTrans" cxnId="{A6079F19-A410-4A6A-A389-12EAE55D3823}">
      <dgm:prSet/>
      <dgm:spPr/>
      <dgm:t>
        <a:bodyPr/>
        <a:lstStyle/>
        <a:p>
          <a:endParaRPr lang="en-US"/>
        </a:p>
      </dgm:t>
    </dgm:pt>
    <dgm:pt modelId="{B4C31E0F-B841-46E5-A5A5-C75804C39958}" type="sibTrans" cxnId="{A6079F19-A410-4A6A-A389-12EAE55D3823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C972A09D-33FC-40EE-B7F8-1D59B3200BA2}">
      <dgm:prSet/>
      <dgm:spPr/>
      <dgm:t>
        <a:bodyPr/>
        <a:lstStyle/>
        <a:p>
          <a:r>
            <a:rPr lang="de-DE"/>
            <a:t>Feature Engineering</a:t>
          </a:r>
          <a:endParaRPr lang="en-US"/>
        </a:p>
      </dgm:t>
    </dgm:pt>
    <dgm:pt modelId="{4C2A701D-BCC1-4F92-A7C2-7AC3DE8B5B67}" type="parTrans" cxnId="{B83F6A61-947E-47A2-B2D1-95A3587E44C4}">
      <dgm:prSet/>
      <dgm:spPr/>
      <dgm:t>
        <a:bodyPr/>
        <a:lstStyle/>
        <a:p>
          <a:endParaRPr lang="en-US"/>
        </a:p>
      </dgm:t>
    </dgm:pt>
    <dgm:pt modelId="{CFE5CE9A-D0A4-48A0-A04F-639E37B07002}" type="sibTrans" cxnId="{B83F6A61-947E-47A2-B2D1-95A3587E44C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BDF4AA9A-B949-43C2-92D7-C3E31EAE8F76}">
      <dgm:prSet/>
      <dgm:spPr/>
      <dgm:t>
        <a:bodyPr/>
        <a:lstStyle/>
        <a:p>
          <a:r>
            <a:rPr lang="de-DE"/>
            <a:t>Explorative Datenanalyse</a:t>
          </a:r>
          <a:endParaRPr lang="en-US"/>
        </a:p>
      </dgm:t>
    </dgm:pt>
    <dgm:pt modelId="{7177C84A-86AE-47ED-BF26-831D046FC95C}" type="parTrans" cxnId="{692891E7-1C86-45C2-B253-7B57CD46A70E}">
      <dgm:prSet/>
      <dgm:spPr/>
      <dgm:t>
        <a:bodyPr/>
        <a:lstStyle/>
        <a:p>
          <a:endParaRPr lang="en-US"/>
        </a:p>
      </dgm:t>
    </dgm:pt>
    <dgm:pt modelId="{9137B8F5-7328-49E4-8640-4DF21DCF229A}" type="sibTrans" cxnId="{692891E7-1C86-45C2-B253-7B57CD46A70E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D4A94A71-5731-4DD2-9028-404F6965C7E3}">
      <dgm:prSet/>
      <dgm:spPr/>
      <dgm:t>
        <a:bodyPr/>
        <a:lstStyle/>
        <a:p>
          <a:r>
            <a:rPr lang="de-DE"/>
            <a:t>Gehaltsanalyse</a:t>
          </a:r>
          <a:endParaRPr lang="en-US"/>
        </a:p>
      </dgm:t>
    </dgm:pt>
    <dgm:pt modelId="{6F113B28-503E-4FE3-B5AD-C0B9978D0DA9}" type="parTrans" cxnId="{CAEF1C40-16FD-4FD2-AF57-7B101DC8B66D}">
      <dgm:prSet/>
      <dgm:spPr/>
      <dgm:t>
        <a:bodyPr/>
        <a:lstStyle/>
        <a:p>
          <a:endParaRPr lang="en-US"/>
        </a:p>
      </dgm:t>
    </dgm:pt>
    <dgm:pt modelId="{D2679F6D-1A3A-4C37-B72C-D27FF28FA837}" type="sibTrans" cxnId="{CAEF1C40-16FD-4FD2-AF57-7B101DC8B66D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8906894C-40D4-490B-B19C-AE101FF32278}" type="pres">
      <dgm:prSet presAssocID="{A0CB3AA6-9737-4486-8B12-59308555778A}" presName="Name0" presStyleCnt="0">
        <dgm:presLayoutVars>
          <dgm:animLvl val="lvl"/>
          <dgm:resizeHandles val="exact"/>
        </dgm:presLayoutVars>
      </dgm:prSet>
      <dgm:spPr/>
    </dgm:pt>
    <dgm:pt modelId="{9025C9A0-E640-490E-9890-DA4FA513C037}" type="pres">
      <dgm:prSet presAssocID="{E803118C-8816-42B1-86EA-8E2BA2669288}" presName="compositeNode" presStyleCnt="0">
        <dgm:presLayoutVars>
          <dgm:bulletEnabled val="1"/>
        </dgm:presLayoutVars>
      </dgm:prSet>
      <dgm:spPr/>
    </dgm:pt>
    <dgm:pt modelId="{BB47BC69-80B4-436C-8734-645093E5BB3F}" type="pres">
      <dgm:prSet presAssocID="{E803118C-8816-42B1-86EA-8E2BA2669288}" presName="bgRect" presStyleLbl="alignNode1" presStyleIdx="0" presStyleCnt="4"/>
      <dgm:spPr/>
    </dgm:pt>
    <dgm:pt modelId="{0B95A0DE-0CF8-4AB6-A4D5-E098A6A551B9}" type="pres">
      <dgm:prSet presAssocID="{B4C31E0F-B841-46E5-A5A5-C75804C39958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02564E96-48DE-4CA0-9A8C-5CDADE2281DB}" type="pres">
      <dgm:prSet presAssocID="{E803118C-8816-42B1-86EA-8E2BA2669288}" presName="nodeRect" presStyleLbl="alignNode1" presStyleIdx="0" presStyleCnt="4">
        <dgm:presLayoutVars>
          <dgm:bulletEnabled val="1"/>
        </dgm:presLayoutVars>
      </dgm:prSet>
      <dgm:spPr/>
    </dgm:pt>
    <dgm:pt modelId="{EDF4783F-75FB-476B-A01F-AA63DAB05F1C}" type="pres">
      <dgm:prSet presAssocID="{B4C31E0F-B841-46E5-A5A5-C75804C39958}" presName="sibTrans" presStyleCnt="0"/>
      <dgm:spPr/>
    </dgm:pt>
    <dgm:pt modelId="{3C1650A3-A2B0-4DC9-93B3-767C16F0F9FC}" type="pres">
      <dgm:prSet presAssocID="{C972A09D-33FC-40EE-B7F8-1D59B3200BA2}" presName="compositeNode" presStyleCnt="0">
        <dgm:presLayoutVars>
          <dgm:bulletEnabled val="1"/>
        </dgm:presLayoutVars>
      </dgm:prSet>
      <dgm:spPr/>
    </dgm:pt>
    <dgm:pt modelId="{6185818A-76EE-4F13-A9BA-19738402BC05}" type="pres">
      <dgm:prSet presAssocID="{C972A09D-33FC-40EE-B7F8-1D59B3200BA2}" presName="bgRect" presStyleLbl="alignNode1" presStyleIdx="1" presStyleCnt="4"/>
      <dgm:spPr/>
    </dgm:pt>
    <dgm:pt modelId="{DA17A725-3FAA-4ED7-92C3-A649B426DC47}" type="pres">
      <dgm:prSet presAssocID="{CFE5CE9A-D0A4-48A0-A04F-639E37B07002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3D21F4A0-6A11-437F-AA6E-8EC86AFDE5AC}" type="pres">
      <dgm:prSet presAssocID="{C972A09D-33FC-40EE-B7F8-1D59B3200BA2}" presName="nodeRect" presStyleLbl="alignNode1" presStyleIdx="1" presStyleCnt="4">
        <dgm:presLayoutVars>
          <dgm:bulletEnabled val="1"/>
        </dgm:presLayoutVars>
      </dgm:prSet>
      <dgm:spPr/>
    </dgm:pt>
    <dgm:pt modelId="{3004E659-EB61-4B4B-8124-B8E7A38BEF4A}" type="pres">
      <dgm:prSet presAssocID="{CFE5CE9A-D0A4-48A0-A04F-639E37B07002}" presName="sibTrans" presStyleCnt="0"/>
      <dgm:spPr/>
    </dgm:pt>
    <dgm:pt modelId="{4D8773BF-8B8F-4065-8708-DF960063424A}" type="pres">
      <dgm:prSet presAssocID="{BDF4AA9A-B949-43C2-92D7-C3E31EAE8F76}" presName="compositeNode" presStyleCnt="0">
        <dgm:presLayoutVars>
          <dgm:bulletEnabled val="1"/>
        </dgm:presLayoutVars>
      </dgm:prSet>
      <dgm:spPr/>
    </dgm:pt>
    <dgm:pt modelId="{6602B762-FC1F-40A5-AB6A-E62E0D13653E}" type="pres">
      <dgm:prSet presAssocID="{BDF4AA9A-B949-43C2-92D7-C3E31EAE8F76}" presName="bgRect" presStyleLbl="alignNode1" presStyleIdx="2" presStyleCnt="4"/>
      <dgm:spPr/>
    </dgm:pt>
    <dgm:pt modelId="{1298288C-EAF6-452D-AFBA-EADAB8913906}" type="pres">
      <dgm:prSet presAssocID="{9137B8F5-7328-49E4-8640-4DF21DCF229A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487040B2-1C0E-4D65-9CB4-DA59E9FA345C}" type="pres">
      <dgm:prSet presAssocID="{BDF4AA9A-B949-43C2-92D7-C3E31EAE8F76}" presName="nodeRect" presStyleLbl="alignNode1" presStyleIdx="2" presStyleCnt="4">
        <dgm:presLayoutVars>
          <dgm:bulletEnabled val="1"/>
        </dgm:presLayoutVars>
      </dgm:prSet>
      <dgm:spPr/>
    </dgm:pt>
    <dgm:pt modelId="{4297DE4D-A454-45D5-83CD-A2DEC2AD6F1F}" type="pres">
      <dgm:prSet presAssocID="{9137B8F5-7328-49E4-8640-4DF21DCF229A}" presName="sibTrans" presStyleCnt="0"/>
      <dgm:spPr/>
    </dgm:pt>
    <dgm:pt modelId="{B795C05B-62A7-42DF-BE77-66ED6B837EFB}" type="pres">
      <dgm:prSet presAssocID="{D4A94A71-5731-4DD2-9028-404F6965C7E3}" presName="compositeNode" presStyleCnt="0">
        <dgm:presLayoutVars>
          <dgm:bulletEnabled val="1"/>
        </dgm:presLayoutVars>
      </dgm:prSet>
      <dgm:spPr/>
    </dgm:pt>
    <dgm:pt modelId="{C51E630A-8186-49B2-931C-436E2B8D25A6}" type="pres">
      <dgm:prSet presAssocID="{D4A94A71-5731-4DD2-9028-404F6965C7E3}" presName="bgRect" presStyleLbl="alignNode1" presStyleIdx="3" presStyleCnt="4"/>
      <dgm:spPr/>
    </dgm:pt>
    <dgm:pt modelId="{4E3D5AEB-8086-4FB7-AF7B-9C5BE57629A8}" type="pres">
      <dgm:prSet presAssocID="{D2679F6D-1A3A-4C37-B72C-D27FF28FA837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A7924EED-ABEF-4B90-9E92-54A5BFA179EE}" type="pres">
      <dgm:prSet presAssocID="{D4A94A71-5731-4DD2-9028-404F6965C7E3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A6079F19-A410-4A6A-A389-12EAE55D3823}" srcId="{A0CB3AA6-9737-4486-8B12-59308555778A}" destId="{E803118C-8816-42B1-86EA-8E2BA2669288}" srcOrd="0" destOrd="0" parTransId="{704EAF8F-A302-43D7-AA52-049CA96134C9}" sibTransId="{B4C31E0F-B841-46E5-A5A5-C75804C39958}"/>
    <dgm:cxn modelId="{42ED5C2E-60E0-4062-9675-86386107BB61}" type="presOf" srcId="{CFE5CE9A-D0A4-48A0-A04F-639E37B07002}" destId="{DA17A725-3FAA-4ED7-92C3-A649B426DC47}" srcOrd="0" destOrd="0" presId="urn:microsoft.com/office/officeart/2016/7/layout/LinearBlockProcessNumbered"/>
    <dgm:cxn modelId="{CAEF1C40-16FD-4FD2-AF57-7B101DC8B66D}" srcId="{A0CB3AA6-9737-4486-8B12-59308555778A}" destId="{D4A94A71-5731-4DD2-9028-404F6965C7E3}" srcOrd="3" destOrd="0" parTransId="{6F113B28-503E-4FE3-B5AD-C0B9978D0DA9}" sibTransId="{D2679F6D-1A3A-4C37-B72C-D27FF28FA837}"/>
    <dgm:cxn modelId="{4C913D61-038D-4085-80E0-D4F04A84AF7D}" type="presOf" srcId="{D4A94A71-5731-4DD2-9028-404F6965C7E3}" destId="{C51E630A-8186-49B2-931C-436E2B8D25A6}" srcOrd="0" destOrd="0" presId="urn:microsoft.com/office/officeart/2016/7/layout/LinearBlockProcessNumbered"/>
    <dgm:cxn modelId="{B83F6A61-947E-47A2-B2D1-95A3587E44C4}" srcId="{A0CB3AA6-9737-4486-8B12-59308555778A}" destId="{C972A09D-33FC-40EE-B7F8-1D59B3200BA2}" srcOrd="1" destOrd="0" parTransId="{4C2A701D-BCC1-4F92-A7C2-7AC3DE8B5B67}" sibTransId="{CFE5CE9A-D0A4-48A0-A04F-639E37B07002}"/>
    <dgm:cxn modelId="{71C27549-8176-4502-A1A5-FC6EF1A77643}" type="presOf" srcId="{D4A94A71-5731-4DD2-9028-404F6965C7E3}" destId="{A7924EED-ABEF-4B90-9E92-54A5BFA179EE}" srcOrd="1" destOrd="0" presId="urn:microsoft.com/office/officeart/2016/7/layout/LinearBlockProcessNumbered"/>
    <dgm:cxn modelId="{34198B69-C515-4AF4-9B55-7ACA11AC839B}" type="presOf" srcId="{BDF4AA9A-B949-43C2-92D7-C3E31EAE8F76}" destId="{487040B2-1C0E-4D65-9CB4-DA59E9FA345C}" srcOrd="1" destOrd="0" presId="urn:microsoft.com/office/officeart/2016/7/layout/LinearBlockProcessNumbered"/>
    <dgm:cxn modelId="{C66E7D6D-E5FA-41B2-823C-DCBDD0F625A6}" type="presOf" srcId="{D2679F6D-1A3A-4C37-B72C-D27FF28FA837}" destId="{4E3D5AEB-8086-4FB7-AF7B-9C5BE57629A8}" srcOrd="0" destOrd="0" presId="urn:microsoft.com/office/officeart/2016/7/layout/LinearBlockProcessNumbered"/>
    <dgm:cxn modelId="{2906C550-1B69-49C8-924F-F10CC21396B2}" type="presOf" srcId="{9137B8F5-7328-49E4-8640-4DF21DCF229A}" destId="{1298288C-EAF6-452D-AFBA-EADAB8913906}" srcOrd="0" destOrd="0" presId="urn:microsoft.com/office/officeart/2016/7/layout/LinearBlockProcessNumbered"/>
    <dgm:cxn modelId="{68501157-40B9-4EE9-8029-75853B930F79}" type="presOf" srcId="{C972A09D-33FC-40EE-B7F8-1D59B3200BA2}" destId="{3D21F4A0-6A11-437F-AA6E-8EC86AFDE5AC}" srcOrd="1" destOrd="0" presId="urn:microsoft.com/office/officeart/2016/7/layout/LinearBlockProcessNumbered"/>
    <dgm:cxn modelId="{90DA237D-3FAA-4B7A-AE92-3348DB6A277B}" type="presOf" srcId="{C972A09D-33FC-40EE-B7F8-1D59B3200BA2}" destId="{6185818A-76EE-4F13-A9BA-19738402BC05}" srcOrd="0" destOrd="0" presId="urn:microsoft.com/office/officeart/2016/7/layout/LinearBlockProcessNumbered"/>
    <dgm:cxn modelId="{D7668C87-324D-41B2-8967-875B9F859785}" type="presOf" srcId="{BDF4AA9A-B949-43C2-92D7-C3E31EAE8F76}" destId="{6602B762-FC1F-40A5-AB6A-E62E0D13653E}" srcOrd="0" destOrd="0" presId="urn:microsoft.com/office/officeart/2016/7/layout/LinearBlockProcessNumbered"/>
    <dgm:cxn modelId="{BF5643AC-58B9-4A8E-BEDE-4C40C618780E}" type="presOf" srcId="{E803118C-8816-42B1-86EA-8E2BA2669288}" destId="{BB47BC69-80B4-436C-8734-645093E5BB3F}" srcOrd="0" destOrd="0" presId="urn:microsoft.com/office/officeart/2016/7/layout/LinearBlockProcessNumbered"/>
    <dgm:cxn modelId="{B33624D3-ED04-4166-B312-9D88820226BC}" type="presOf" srcId="{E803118C-8816-42B1-86EA-8E2BA2669288}" destId="{02564E96-48DE-4CA0-9A8C-5CDADE2281DB}" srcOrd="1" destOrd="0" presId="urn:microsoft.com/office/officeart/2016/7/layout/LinearBlockProcessNumbered"/>
    <dgm:cxn modelId="{679E9EDA-5354-43EF-BB4B-C0567B716BC9}" type="presOf" srcId="{A0CB3AA6-9737-4486-8B12-59308555778A}" destId="{8906894C-40D4-490B-B19C-AE101FF32278}" srcOrd="0" destOrd="0" presId="urn:microsoft.com/office/officeart/2016/7/layout/LinearBlockProcessNumbered"/>
    <dgm:cxn modelId="{9DD9B9E5-8BAB-4BE6-90F6-21CC1F666374}" type="presOf" srcId="{B4C31E0F-B841-46E5-A5A5-C75804C39958}" destId="{0B95A0DE-0CF8-4AB6-A4D5-E098A6A551B9}" srcOrd="0" destOrd="0" presId="urn:microsoft.com/office/officeart/2016/7/layout/LinearBlockProcessNumbered"/>
    <dgm:cxn modelId="{692891E7-1C86-45C2-B253-7B57CD46A70E}" srcId="{A0CB3AA6-9737-4486-8B12-59308555778A}" destId="{BDF4AA9A-B949-43C2-92D7-C3E31EAE8F76}" srcOrd="2" destOrd="0" parTransId="{7177C84A-86AE-47ED-BF26-831D046FC95C}" sibTransId="{9137B8F5-7328-49E4-8640-4DF21DCF229A}"/>
    <dgm:cxn modelId="{FB7CE8CB-4877-4E57-9E9B-C169FEEDA269}" type="presParOf" srcId="{8906894C-40D4-490B-B19C-AE101FF32278}" destId="{9025C9A0-E640-490E-9890-DA4FA513C037}" srcOrd="0" destOrd="0" presId="urn:microsoft.com/office/officeart/2016/7/layout/LinearBlockProcessNumbered"/>
    <dgm:cxn modelId="{C67A1A7F-E6EE-4783-9672-CBC0AEB29870}" type="presParOf" srcId="{9025C9A0-E640-490E-9890-DA4FA513C037}" destId="{BB47BC69-80B4-436C-8734-645093E5BB3F}" srcOrd="0" destOrd="0" presId="urn:microsoft.com/office/officeart/2016/7/layout/LinearBlockProcessNumbered"/>
    <dgm:cxn modelId="{AE224D8F-BE6B-4411-A1C6-A25772A7591E}" type="presParOf" srcId="{9025C9A0-E640-490E-9890-DA4FA513C037}" destId="{0B95A0DE-0CF8-4AB6-A4D5-E098A6A551B9}" srcOrd="1" destOrd="0" presId="urn:microsoft.com/office/officeart/2016/7/layout/LinearBlockProcessNumbered"/>
    <dgm:cxn modelId="{9AAED7A7-181D-4E27-9BDE-8C800C22C316}" type="presParOf" srcId="{9025C9A0-E640-490E-9890-DA4FA513C037}" destId="{02564E96-48DE-4CA0-9A8C-5CDADE2281DB}" srcOrd="2" destOrd="0" presId="urn:microsoft.com/office/officeart/2016/7/layout/LinearBlockProcessNumbered"/>
    <dgm:cxn modelId="{4A249280-6150-4055-86EF-B8A470EF58B7}" type="presParOf" srcId="{8906894C-40D4-490B-B19C-AE101FF32278}" destId="{EDF4783F-75FB-476B-A01F-AA63DAB05F1C}" srcOrd="1" destOrd="0" presId="urn:microsoft.com/office/officeart/2016/7/layout/LinearBlockProcessNumbered"/>
    <dgm:cxn modelId="{F0A0FFB1-B98E-4F56-934E-EF089A1A3D03}" type="presParOf" srcId="{8906894C-40D4-490B-B19C-AE101FF32278}" destId="{3C1650A3-A2B0-4DC9-93B3-767C16F0F9FC}" srcOrd="2" destOrd="0" presId="urn:microsoft.com/office/officeart/2016/7/layout/LinearBlockProcessNumbered"/>
    <dgm:cxn modelId="{0A49FC17-A6AC-4C21-8C5A-0AB0007A41F6}" type="presParOf" srcId="{3C1650A3-A2B0-4DC9-93B3-767C16F0F9FC}" destId="{6185818A-76EE-4F13-A9BA-19738402BC05}" srcOrd="0" destOrd="0" presId="urn:microsoft.com/office/officeart/2016/7/layout/LinearBlockProcessNumbered"/>
    <dgm:cxn modelId="{8DE9CD89-EE6C-4797-970A-2125AF60515C}" type="presParOf" srcId="{3C1650A3-A2B0-4DC9-93B3-767C16F0F9FC}" destId="{DA17A725-3FAA-4ED7-92C3-A649B426DC47}" srcOrd="1" destOrd="0" presId="urn:microsoft.com/office/officeart/2016/7/layout/LinearBlockProcessNumbered"/>
    <dgm:cxn modelId="{B3ECC1B3-E798-48A5-A13E-939DA83F6A05}" type="presParOf" srcId="{3C1650A3-A2B0-4DC9-93B3-767C16F0F9FC}" destId="{3D21F4A0-6A11-437F-AA6E-8EC86AFDE5AC}" srcOrd="2" destOrd="0" presId="urn:microsoft.com/office/officeart/2016/7/layout/LinearBlockProcessNumbered"/>
    <dgm:cxn modelId="{01FC9305-8573-4A5B-B9E5-194893652180}" type="presParOf" srcId="{8906894C-40D4-490B-B19C-AE101FF32278}" destId="{3004E659-EB61-4B4B-8124-B8E7A38BEF4A}" srcOrd="3" destOrd="0" presId="urn:microsoft.com/office/officeart/2016/7/layout/LinearBlockProcessNumbered"/>
    <dgm:cxn modelId="{0F468943-AFF0-4851-B4B9-4543C9DDADA6}" type="presParOf" srcId="{8906894C-40D4-490B-B19C-AE101FF32278}" destId="{4D8773BF-8B8F-4065-8708-DF960063424A}" srcOrd="4" destOrd="0" presId="urn:microsoft.com/office/officeart/2016/7/layout/LinearBlockProcessNumbered"/>
    <dgm:cxn modelId="{76E14FBB-342D-4BA1-8528-D6D70931BE74}" type="presParOf" srcId="{4D8773BF-8B8F-4065-8708-DF960063424A}" destId="{6602B762-FC1F-40A5-AB6A-E62E0D13653E}" srcOrd="0" destOrd="0" presId="urn:microsoft.com/office/officeart/2016/7/layout/LinearBlockProcessNumbered"/>
    <dgm:cxn modelId="{848AF35A-8E5A-4244-A104-77379A3701F3}" type="presParOf" srcId="{4D8773BF-8B8F-4065-8708-DF960063424A}" destId="{1298288C-EAF6-452D-AFBA-EADAB8913906}" srcOrd="1" destOrd="0" presId="urn:microsoft.com/office/officeart/2016/7/layout/LinearBlockProcessNumbered"/>
    <dgm:cxn modelId="{218AD86C-A4D9-4763-9982-4C2485B16847}" type="presParOf" srcId="{4D8773BF-8B8F-4065-8708-DF960063424A}" destId="{487040B2-1C0E-4D65-9CB4-DA59E9FA345C}" srcOrd="2" destOrd="0" presId="urn:microsoft.com/office/officeart/2016/7/layout/LinearBlockProcessNumbered"/>
    <dgm:cxn modelId="{50F05AC1-47E8-4E92-BB33-074F6F6E89CD}" type="presParOf" srcId="{8906894C-40D4-490B-B19C-AE101FF32278}" destId="{4297DE4D-A454-45D5-83CD-A2DEC2AD6F1F}" srcOrd="5" destOrd="0" presId="urn:microsoft.com/office/officeart/2016/7/layout/LinearBlockProcessNumbered"/>
    <dgm:cxn modelId="{6F60411E-0A0B-4637-8BC2-AF662E88FEB3}" type="presParOf" srcId="{8906894C-40D4-490B-B19C-AE101FF32278}" destId="{B795C05B-62A7-42DF-BE77-66ED6B837EFB}" srcOrd="6" destOrd="0" presId="urn:microsoft.com/office/officeart/2016/7/layout/LinearBlockProcessNumbered"/>
    <dgm:cxn modelId="{3C6C28D2-4AD1-481F-9CCA-C70F2D7E9814}" type="presParOf" srcId="{B795C05B-62A7-42DF-BE77-66ED6B837EFB}" destId="{C51E630A-8186-49B2-931C-436E2B8D25A6}" srcOrd="0" destOrd="0" presId="urn:microsoft.com/office/officeart/2016/7/layout/LinearBlockProcessNumbered"/>
    <dgm:cxn modelId="{E17F2362-9ABB-4F22-8E07-88EC38AD0B50}" type="presParOf" srcId="{B795C05B-62A7-42DF-BE77-66ED6B837EFB}" destId="{4E3D5AEB-8086-4FB7-AF7B-9C5BE57629A8}" srcOrd="1" destOrd="0" presId="urn:microsoft.com/office/officeart/2016/7/layout/LinearBlockProcessNumbered"/>
    <dgm:cxn modelId="{5571430F-E417-435F-BDAB-54F01FA3B9A5}" type="presParOf" srcId="{B795C05B-62A7-42DF-BE77-66ED6B837EFB}" destId="{A7924EED-ABEF-4B90-9E92-54A5BFA179E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296E6E-6A3F-48AF-9F80-5CBFBEF6B82B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AD55404-ED8D-4DF4-80C5-6140C7361329}">
      <dgm:prSet/>
      <dgm:spPr/>
      <dgm:t>
        <a:bodyPr/>
        <a:lstStyle/>
        <a:p>
          <a:r>
            <a:rPr lang="de-DE"/>
            <a:t>Einlesen der CSV-Datei</a:t>
          </a:r>
          <a:endParaRPr lang="en-US"/>
        </a:p>
      </dgm:t>
    </dgm:pt>
    <dgm:pt modelId="{55E47F0F-631B-45B1-95A5-75218FAA21E7}" type="parTrans" cxnId="{3B80AB4F-808B-4E6C-A119-F0EA3BCAAD09}">
      <dgm:prSet/>
      <dgm:spPr/>
      <dgm:t>
        <a:bodyPr/>
        <a:lstStyle/>
        <a:p>
          <a:endParaRPr lang="en-US"/>
        </a:p>
      </dgm:t>
    </dgm:pt>
    <dgm:pt modelId="{36923711-D9EC-48DB-BD8A-2F4D11A4A35C}" type="sibTrans" cxnId="{3B80AB4F-808B-4E6C-A119-F0EA3BCAAD09}">
      <dgm:prSet/>
      <dgm:spPr/>
      <dgm:t>
        <a:bodyPr/>
        <a:lstStyle/>
        <a:p>
          <a:endParaRPr lang="en-US"/>
        </a:p>
      </dgm:t>
    </dgm:pt>
    <dgm:pt modelId="{690E4EA3-BEF6-47F9-8E71-C348D8B40F7F}">
      <dgm:prSet/>
      <dgm:spPr/>
      <dgm:t>
        <a:bodyPr/>
        <a:lstStyle/>
        <a:p>
          <a:r>
            <a:rPr lang="de-DE"/>
            <a:t>Überprüfung der ersten 10 Zeilen</a:t>
          </a:r>
          <a:endParaRPr lang="en-US"/>
        </a:p>
      </dgm:t>
    </dgm:pt>
    <dgm:pt modelId="{9045D504-46CD-49C0-A707-59789CE6965C}" type="parTrans" cxnId="{D569C86E-955A-495C-B939-5F7E6530E1FD}">
      <dgm:prSet/>
      <dgm:spPr/>
      <dgm:t>
        <a:bodyPr/>
        <a:lstStyle/>
        <a:p>
          <a:endParaRPr lang="en-US"/>
        </a:p>
      </dgm:t>
    </dgm:pt>
    <dgm:pt modelId="{2DBD29DC-0A49-4CA7-961D-BA2F48E8664E}" type="sibTrans" cxnId="{D569C86E-955A-495C-B939-5F7E6530E1FD}">
      <dgm:prSet/>
      <dgm:spPr/>
      <dgm:t>
        <a:bodyPr/>
        <a:lstStyle/>
        <a:p>
          <a:endParaRPr lang="en-US"/>
        </a:p>
      </dgm:t>
    </dgm:pt>
    <dgm:pt modelId="{5C082B72-D82E-4D28-BA56-23DC7ED9C70C}">
      <dgm:prSet/>
      <dgm:spPr/>
      <dgm:t>
        <a:bodyPr/>
        <a:lstStyle/>
        <a:p>
          <a:r>
            <a:rPr lang="de-DE"/>
            <a:t>Überprüfung der Datentypen und fehlenden Werte</a:t>
          </a:r>
          <a:endParaRPr lang="en-US"/>
        </a:p>
      </dgm:t>
    </dgm:pt>
    <dgm:pt modelId="{D0C0BF8E-816E-40C9-9492-C69439451866}" type="parTrans" cxnId="{7167928C-BE43-440F-B6FE-F8A7E8944161}">
      <dgm:prSet/>
      <dgm:spPr/>
      <dgm:t>
        <a:bodyPr/>
        <a:lstStyle/>
        <a:p>
          <a:endParaRPr lang="en-US"/>
        </a:p>
      </dgm:t>
    </dgm:pt>
    <dgm:pt modelId="{925D7A97-8A44-44D5-BF23-77C07ABAD3E9}" type="sibTrans" cxnId="{7167928C-BE43-440F-B6FE-F8A7E8944161}">
      <dgm:prSet/>
      <dgm:spPr/>
      <dgm:t>
        <a:bodyPr/>
        <a:lstStyle/>
        <a:p>
          <a:endParaRPr lang="en-US"/>
        </a:p>
      </dgm:t>
    </dgm:pt>
    <dgm:pt modelId="{2836F795-2CC1-4D03-8FD4-4232F4B9CFC6}">
      <dgm:prSet/>
      <dgm:spPr/>
      <dgm:t>
        <a:bodyPr/>
        <a:lstStyle/>
        <a:p>
          <a:r>
            <a:rPr lang="de-DE"/>
            <a:t>Umwandlung der Spalten in die richtigen Datentypen</a:t>
          </a:r>
          <a:endParaRPr lang="en-US"/>
        </a:p>
      </dgm:t>
    </dgm:pt>
    <dgm:pt modelId="{2725144F-49D1-483D-95C7-DCB0C6A13A14}" type="parTrans" cxnId="{E3C97E0F-DA34-461B-956D-DB328A1ECA3B}">
      <dgm:prSet/>
      <dgm:spPr/>
      <dgm:t>
        <a:bodyPr/>
        <a:lstStyle/>
        <a:p>
          <a:endParaRPr lang="en-US"/>
        </a:p>
      </dgm:t>
    </dgm:pt>
    <dgm:pt modelId="{DDE10823-BE06-4446-8949-A5CC66045E74}" type="sibTrans" cxnId="{E3C97E0F-DA34-461B-956D-DB328A1ECA3B}">
      <dgm:prSet/>
      <dgm:spPr/>
      <dgm:t>
        <a:bodyPr/>
        <a:lstStyle/>
        <a:p>
          <a:endParaRPr lang="en-US"/>
        </a:p>
      </dgm:t>
    </dgm:pt>
    <dgm:pt modelId="{071739EE-CB79-4E63-A3D4-5933147F1277}">
      <dgm:prSet/>
      <dgm:spPr/>
      <dgm:t>
        <a:bodyPr/>
        <a:lstStyle/>
        <a:p>
          <a:r>
            <a:rPr lang="de-DE"/>
            <a:t>Bereinigung der Ausreißer</a:t>
          </a:r>
          <a:endParaRPr lang="en-US"/>
        </a:p>
      </dgm:t>
    </dgm:pt>
    <dgm:pt modelId="{1DB3BA5E-B13B-4C55-B224-A9AA84BAA69B}" type="parTrans" cxnId="{46A491D4-B25C-4A2C-BD05-E04AACC9F027}">
      <dgm:prSet/>
      <dgm:spPr/>
      <dgm:t>
        <a:bodyPr/>
        <a:lstStyle/>
        <a:p>
          <a:endParaRPr lang="en-US"/>
        </a:p>
      </dgm:t>
    </dgm:pt>
    <dgm:pt modelId="{9F5D8ED2-2FEF-488D-BE53-ED82531508C4}" type="sibTrans" cxnId="{46A491D4-B25C-4A2C-BD05-E04AACC9F027}">
      <dgm:prSet/>
      <dgm:spPr/>
      <dgm:t>
        <a:bodyPr/>
        <a:lstStyle/>
        <a:p>
          <a:endParaRPr lang="en-US"/>
        </a:p>
      </dgm:t>
    </dgm:pt>
    <dgm:pt modelId="{93390859-80AB-4CEE-AA8B-569D1A2CAC02}" type="pres">
      <dgm:prSet presAssocID="{E8296E6E-6A3F-48AF-9F80-5CBFBEF6B82B}" presName="outerComposite" presStyleCnt="0">
        <dgm:presLayoutVars>
          <dgm:chMax val="5"/>
          <dgm:dir/>
          <dgm:resizeHandles val="exact"/>
        </dgm:presLayoutVars>
      </dgm:prSet>
      <dgm:spPr/>
    </dgm:pt>
    <dgm:pt modelId="{A8CA2718-0878-4ED2-BD51-ED550540DF4B}" type="pres">
      <dgm:prSet presAssocID="{E8296E6E-6A3F-48AF-9F80-5CBFBEF6B82B}" presName="dummyMaxCanvas" presStyleCnt="0">
        <dgm:presLayoutVars/>
      </dgm:prSet>
      <dgm:spPr/>
    </dgm:pt>
    <dgm:pt modelId="{DCC6F1FC-083F-4B52-B637-4A3A7D18D830}" type="pres">
      <dgm:prSet presAssocID="{E8296E6E-6A3F-48AF-9F80-5CBFBEF6B82B}" presName="FiveNodes_1" presStyleLbl="node1" presStyleIdx="0" presStyleCnt="5">
        <dgm:presLayoutVars>
          <dgm:bulletEnabled val="1"/>
        </dgm:presLayoutVars>
      </dgm:prSet>
      <dgm:spPr/>
    </dgm:pt>
    <dgm:pt modelId="{0B10D400-6178-4B52-810E-762CD7A36A47}" type="pres">
      <dgm:prSet presAssocID="{E8296E6E-6A3F-48AF-9F80-5CBFBEF6B82B}" presName="FiveNodes_2" presStyleLbl="node1" presStyleIdx="1" presStyleCnt="5">
        <dgm:presLayoutVars>
          <dgm:bulletEnabled val="1"/>
        </dgm:presLayoutVars>
      </dgm:prSet>
      <dgm:spPr/>
    </dgm:pt>
    <dgm:pt modelId="{E3E52E48-56F7-477A-8A2A-5CA20EC010C2}" type="pres">
      <dgm:prSet presAssocID="{E8296E6E-6A3F-48AF-9F80-5CBFBEF6B82B}" presName="FiveNodes_3" presStyleLbl="node1" presStyleIdx="2" presStyleCnt="5">
        <dgm:presLayoutVars>
          <dgm:bulletEnabled val="1"/>
        </dgm:presLayoutVars>
      </dgm:prSet>
      <dgm:spPr/>
    </dgm:pt>
    <dgm:pt modelId="{7E3957CB-ED79-4149-875E-64C7E971A7BA}" type="pres">
      <dgm:prSet presAssocID="{E8296E6E-6A3F-48AF-9F80-5CBFBEF6B82B}" presName="FiveNodes_4" presStyleLbl="node1" presStyleIdx="3" presStyleCnt="5">
        <dgm:presLayoutVars>
          <dgm:bulletEnabled val="1"/>
        </dgm:presLayoutVars>
      </dgm:prSet>
      <dgm:spPr/>
    </dgm:pt>
    <dgm:pt modelId="{A37C854F-D354-41DC-A66B-AE240B0EFB66}" type="pres">
      <dgm:prSet presAssocID="{E8296E6E-6A3F-48AF-9F80-5CBFBEF6B82B}" presName="FiveNodes_5" presStyleLbl="node1" presStyleIdx="4" presStyleCnt="5">
        <dgm:presLayoutVars>
          <dgm:bulletEnabled val="1"/>
        </dgm:presLayoutVars>
      </dgm:prSet>
      <dgm:spPr/>
    </dgm:pt>
    <dgm:pt modelId="{16D4D32D-9F1E-434C-ACCE-D05B3686CCFF}" type="pres">
      <dgm:prSet presAssocID="{E8296E6E-6A3F-48AF-9F80-5CBFBEF6B82B}" presName="FiveConn_1-2" presStyleLbl="fgAccFollowNode1" presStyleIdx="0" presStyleCnt="4">
        <dgm:presLayoutVars>
          <dgm:bulletEnabled val="1"/>
        </dgm:presLayoutVars>
      </dgm:prSet>
      <dgm:spPr/>
    </dgm:pt>
    <dgm:pt modelId="{FDD028DF-240F-4D6B-8CD6-7A210F87A70B}" type="pres">
      <dgm:prSet presAssocID="{E8296E6E-6A3F-48AF-9F80-5CBFBEF6B82B}" presName="FiveConn_2-3" presStyleLbl="fgAccFollowNode1" presStyleIdx="1" presStyleCnt="4">
        <dgm:presLayoutVars>
          <dgm:bulletEnabled val="1"/>
        </dgm:presLayoutVars>
      </dgm:prSet>
      <dgm:spPr/>
    </dgm:pt>
    <dgm:pt modelId="{979569AD-E433-46D3-84E2-3A839884E824}" type="pres">
      <dgm:prSet presAssocID="{E8296E6E-6A3F-48AF-9F80-5CBFBEF6B82B}" presName="FiveConn_3-4" presStyleLbl="fgAccFollowNode1" presStyleIdx="2" presStyleCnt="4">
        <dgm:presLayoutVars>
          <dgm:bulletEnabled val="1"/>
        </dgm:presLayoutVars>
      </dgm:prSet>
      <dgm:spPr/>
    </dgm:pt>
    <dgm:pt modelId="{64AD0F3A-5E34-4CAB-AFEE-05198828B5CC}" type="pres">
      <dgm:prSet presAssocID="{E8296E6E-6A3F-48AF-9F80-5CBFBEF6B82B}" presName="FiveConn_4-5" presStyleLbl="fgAccFollowNode1" presStyleIdx="3" presStyleCnt="4">
        <dgm:presLayoutVars>
          <dgm:bulletEnabled val="1"/>
        </dgm:presLayoutVars>
      </dgm:prSet>
      <dgm:spPr/>
    </dgm:pt>
    <dgm:pt modelId="{42A1BBB1-669D-4225-A5C6-CF944538843A}" type="pres">
      <dgm:prSet presAssocID="{E8296E6E-6A3F-48AF-9F80-5CBFBEF6B82B}" presName="FiveNodes_1_text" presStyleLbl="node1" presStyleIdx="4" presStyleCnt="5">
        <dgm:presLayoutVars>
          <dgm:bulletEnabled val="1"/>
        </dgm:presLayoutVars>
      </dgm:prSet>
      <dgm:spPr/>
    </dgm:pt>
    <dgm:pt modelId="{0559E18D-C30F-4F95-BF0A-0E3EA1FF2846}" type="pres">
      <dgm:prSet presAssocID="{E8296E6E-6A3F-48AF-9F80-5CBFBEF6B82B}" presName="FiveNodes_2_text" presStyleLbl="node1" presStyleIdx="4" presStyleCnt="5">
        <dgm:presLayoutVars>
          <dgm:bulletEnabled val="1"/>
        </dgm:presLayoutVars>
      </dgm:prSet>
      <dgm:spPr/>
    </dgm:pt>
    <dgm:pt modelId="{BC5A2F9B-9FFC-4D89-94C8-C7C145444130}" type="pres">
      <dgm:prSet presAssocID="{E8296E6E-6A3F-48AF-9F80-5CBFBEF6B82B}" presName="FiveNodes_3_text" presStyleLbl="node1" presStyleIdx="4" presStyleCnt="5">
        <dgm:presLayoutVars>
          <dgm:bulletEnabled val="1"/>
        </dgm:presLayoutVars>
      </dgm:prSet>
      <dgm:spPr/>
    </dgm:pt>
    <dgm:pt modelId="{728B1D03-4B20-48FB-9610-AC43C04DF929}" type="pres">
      <dgm:prSet presAssocID="{E8296E6E-6A3F-48AF-9F80-5CBFBEF6B82B}" presName="FiveNodes_4_text" presStyleLbl="node1" presStyleIdx="4" presStyleCnt="5">
        <dgm:presLayoutVars>
          <dgm:bulletEnabled val="1"/>
        </dgm:presLayoutVars>
      </dgm:prSet>
      <dgm:spPr/>
    </dgm:pt>
    <dgm:pt modelId="{27476A08-F664-4E9D-8A0F-43A7E7907E58}" type="pres">
      <dgm:prSet presAssocID="{E8296E6E-6A3F-48AF-9F80-5CBFBEF6B82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E3C97E0F-DA34-461B-956D-DB328A1ECA3B}" srcId="{E8296E6E-6A3F-48AF-9F80-5CBFBEF6B82B}" destId="{2836F795-2CC1-4D03-8FD4-4232F4B9CFC6}" srcOrd="3" destOrd="0" parTransId="{2725144F-49D1-483D-95C7-DCB0C6A13A14}" sibTransId="{DDE10823-BE06-4446-8949-A5CC66045E74}"/>
    <dgm:cxn modelId="{BC27E015-91C9-415D-A360-AC30DA70F92B}" type="presOf" srcId="{2836F795-2CC1-4D03-8FD4-4232F4B9CFC6}" destId="{728B1D03-4B20-48FB-9610-AC43C04DF929}" srcOrd="1" destOrd="0" presId="urn:microsoft.com/office/officeart/2005/8/layout/vProcess5"/>
    <dgm:cxn modelId="{F12A6316-417B-4BC9-99D4-39108CD99F55}" type="presOf" srcId="{E8296E6E-6A3F-48AF-9F80-5CBFBEF6B82B}" destId="{93390859-80AB-4CEE-AA8B-569D1A2CAC02}" srcOrd="0" destOrd="0" presId="urn:microsoft.com/office/officeart/2005/8/layout/vProcess5"/>
    <dgm:cxn modelId="{5FB8A937-1D00-4FF9-B20B-7590D6DD832C}" type="presOf" srcId="{071739EE-CB79-4E63-A3D4-5933147F1277}" destId="{A37C854F-D354-41DC-A66B-AE240B0EFB66}" srcOrd="0" destOrd="0" presId="urn:microsoft.com/office/officeart/2005/8/layout/vProcess5"/>
    <dgm:cxn modelId="{3BC6ED5E-6B71-41F9-B2B5-9E6975220EF3}" type="presOf" srcId="{2836F795-2CC1-4D03-8FD4-4232F4B9CFC6}" destId="{7E3957CB-ED79-4149-875E-64C7E971A7BA}" srcOrd="0" destOrd="0" presId="urn:microsoft.com/office/officeart/2005/8/layout/vProcess5"/>
    <dgm:cxn modelId="{214E5A67-CF31-498F-93D4-209114307678}" type="presOf" srcId="{925D7A97-8A44-44D5-BF23-77C07ABAD3E9}" destId="{979569AD-E433-46D3-84E2-3A839884E824}" srcOrd="0" destOrd="0" presId="urn:microsoft.com/office/officeart/2005/8/layout/vProcess5"/>
    <dgm:cxn modelId="{08393068-6C4A-45BA-BFB0-EDBBB4C07CBA}" type="presOf" srcId="{5C082B72-D82E-4D28-BA56-23DC7ED9C70C}" destId="{BC5A2F9B-9FFC-4D89-94C8-C7C145444130}" srcOrd="1" destOrd="0" presId="urn:microsoft.com/office/officeart/2005/8/layout/vProcess5"/>
    <dgm:cxn modelId="{8167946A-68D5-4C29-B7C1-7D462F75EC3E}" type="presOf" srcId="{2DBD29DC-0A49-4CA7-961D-BA2F48E8664E}" destId="{FDD028DF-240F-4D6B-8CD6-7A210F87A70B}" srcOrd="0" destOrd="0" presId="urn:microsoft.com/office/officeart/2005/8/layout/vProcess5"/>
    <dgm:cxn modelId="{B5D9C84C-A7B6-4FF3-BC65-1E0F8B95C0E6}" type="presOf" srcId="{AAD55404-ED8D-4DF4-80C5-6140C7361329}" destId="{DCC6F1FC-083F-4B52-B637-4A3A7D18D830}" srcOrd="0" destOrd="0" presId="urn:microsoft.com/office/officeart/2005/8/layout/vProcess5"/>
    <dgm:cxn modelId="{D569C86E-955A-495C-B939-5F7E6530E1FD}" srcId="{E8296E6E-6A3F-48AF-9F80-5CBFBEF6B82B}" destId="{690E4EA3-BEF6-47F9-8E71-C348D8B40F7F}" srcOrd="1" destOrd="0" parTransId="{9045D504-46CD-49C0-A707-59789CE6965C}" sibTransId="{2DBD29DC-0A49-4CA7-961D-BA2F48E8664E}"/>
    <dgm:cxn modelId="{3B80AB4F-808B-4E6C-A119-F0EA3BCAAD09}" srcId="{E8296E6E-6A3F-48AF-9F80-5CBFBEF6B82B}" destId="{AAD55404-ED8D-4DF4-80C5-6140C7361329}" srcOrd="0" destOrd="0" parTransId="{55E47F0F-631B-45B1-95A5-75218FAA21E7}" sibTransId="{36923711-D9EC-48DB-BD8A-2F4D11A4A35C}"/>
    <dgm:cxn modelId="{44ED4851-1B80-4B1A-8092-ADAE9B841CD9}" type="presOf" srcId="{AAD55404-ED8D-4DF4-80C5-6140C7361329}" destId="{42A1BBB1-669D-4225-A5C6-CF944538843A}" srcOrd="1" destOrd="0" presId="urn:microsoft.com/office/officeart/2005/8/layout/vProcess5"/>
    <dgm:cxn modelId="{094D7B78-D39A-4625-8D18-C7B813044265}" type="presOf" srcId="{36923711-D9EC-48DB-BD8A-2F4D11A4A35C}" destId="{16D4D32D-9F1E-434C-ACCE-D05B3686CCFF}" srcOrd="0" destOrd="0" presId="urn:microsoft.com/office/officeart/2005/8/layout/vProcess5"/>
    <dgm:cxn modelId="{E7CAF37B-850E-4A75-81B4-F2A8669783E6}" type="presOf" srcId="{5C082B72-D82E-4D28-BA56-23DC7ED9C70C}" destId="{E3E52E48-56F7-477A-8A2A-5CA20EC010C2}" srcOrd="0" destOrd="0" presId="urn:microsoft.com/office/officeart/2005/8/layout/vProcess5"/>
    <dgm:cxn modelId="{37C08880-D189-4980-82E8-CBBB73012550}" type="presOf" srcId="{071739EE-CB79-4E63-A3D4-5933147F1277}" destId="{27476A08-F664-4E9D-8A0F-43A7E7907E58}" srcOrd="1" destOrd="0" presId="urn:microsoft.com/office/officeart/2005/8/layout/vProcess5"/>
    <dgm:cxn modelId="{A9B66A88-3B72-4444-BBC3-EFED8C4DD370}" type="presOf" srcId="{690E4EA3-BEF6-47F9-8E71-C348D8B40F7F}" destId="{0B10D400-6178-4B52-810E-762CD7A36A47}" srcOrd="0" destOrd="0" presId="urn:microsoft.com/office/officeart/2005/8/layout/vProcess5"/>
    <dgm:cxn modelId="{7167928C-BE43-440F-B6FE-F8A7E8944161}" srcId="{E8296E6E-6A3F-48AF-9F80-5CBFBEF6B82B}" destId="{5C082B72-D82E-4D28-BA56-23DC7ED9C70C}" srcOrd="2" destOrd="0" parTransId="{D0C0BF8E-816E-40C9-9492-C69439451866}" sibTransId="{925D7A97-8A44-44D5-BF23-77C07ABAD3E9}"/>
    <dgm:cxn modelId="{46A491D4-B25C-4A2C-BD05-E04AACC9F027}" srcId="{E8296E6E-6A3F-48AF-9F80-5CBFBEF6B82B}" destId="{071739EE-CB79-4E63-A3D4-5933147F1277}" srcOrd="4" destOrd="0" parTransId="{1DB3BA5E-B13B-4C55-B224-A9AA84BAA69B}" sibTransId="{9F5D8ED2-2FEF-488D-BE53-ED82531508C4}"/>
    <dgm:cxn modelId="{7C84F8E0-7F67-40AC-91FF-E4E139C02CC0}" type="presOf" srcId="{DDE10823-BE06-4446-8949-A5CC66045E74}" destId="{64AD0F3A-5E34-4CAB-AFEE-05198828B5CC}" srcOrd="0" destOrd="0" presId="urn:microsoft.com/office/officeart/2005/8/layout/vProcess5"/>
    <dgm:cxn modelId="{F0D6CAF5-C28F-49A7-AA26-08A3F792CA6E}" type="presOf" srcId="{690E4EA3-BEF6-47F9-8E71-C348D8B40F7F}" destId="{0559E18D-C30F-4F95-BF0A-0E3EA1FF2846}" srcOrd="1" destOrd="0" presId="urn:microsoft.com/office/officeart/2005/8/layout/vProcess5"/>
    <dgm:cxn modelId="{7E415EC3-5B0A-4440-8F17-7FB411BACCA5}" type="presParOf" srcId="{93390859-80AB-4CEE-AA8B-569D1A2CAC02}" destId="{A8CA2718-0878-4ED2-BD51-ED550540DF4B}" srcOrd="0" destOrd="0" presId="urn:microsoft.com/office/officeart/2005/8/layout/vProcess5"/>
    <dgm:cxn modelId="{9B0AD964-C2A5-47E2-A0A8-BD5CD2CE7676}" type="presParOf" srcId="{93390859-80AB-4CEE-AA8B-569D1A2CAC02}" destId="{DCC6F1FC-083F-4B52-B637-4A3A7D18D830}" srcOrd="1" destOrd="0" presId="urn:microsoft.com/office/officeart/2005/8/layout/vProcess5"/>
    <dgm:cxn modelId="{C9D5AE3B-9451-48B4-90AF-520413D99D90}" type="presParOf" srcId="{93390859-80AB-4CEE-AA8B-569D1A2CAC02}" destId="{0B10D400-6178-4B52-810E-762CD7A36A47}" srcOrd="2" destOrd="0" presId="urn:microsoft.com/office/officeart/2005/8/layout/vProcess5"/>
    <dgm:cxn modelId="{8E3BCFD0-671D-4DF8-B5DC-8C281E3EBD64}" type="presParOf" srcId="{93390859-80AB-4CEE-AA8B-569D1A2CAC02}" destId="{E3E52E48-56F7-477A-8A2A-5CA20EC010C2}" srcOrd="3" destOrd="0" presId="urn:microsoft.com/office/officeart/2005/8/layout/vProcess5"/>
    <dgm:cxn modelId="{E1F69ED3-9026-45A9-9C72-9BCC40EA2248}" type="presParOf" srcId="{93390859-80AB-4CEE-AA8B-569D1A2CAC02}" destId="{7E3957CB-ED79-4149-875E-64C7E971A7BA}" srcOrd="4" destOrd="0" presId="urn:microsoft.com/office/officeart/2005/8/layout/vProcess5"/>
    <dgm:cxn modelId="{186030A0-53A0-44BB-9D03-1F80B364624D}" type="presParOf" srcId="{93390859-80AB-4CEE-AA8B-569D1A2CAC02}" destId="{A37C854F-D354-41DC-A66B-AE240B0EFB66}" srcOrd="5" destOrd="0" presId="urn:microsoft.com/office/officeart/2005/8/layout/vProcess5"/>
    <dgm:cxn modelId="{30599B6E-E9CC-4E7B-977F-E468118E80DC}" type="presParOf" srcId="{93390859-80AB-4CEE-AA8B-569D1A2CAC02}" destId="{16D4D32D-9F1E-434C-ACCE-D05B3686CCFF}" srcOrd="6" destOrd="0" presId="urn:microsoft.com/office/officeart/2005/8/layout/vProcess5"/>
    <dgm:cxn modelId="{17E42AA2-4191-46BB-857C-8AF12CED5B16}" type="presParOf" srcId="{93390859-80AB-4CEE-AA8B-569D1A2CAC02}" destId="{FDD028DF-240F-4D6B-8CD6-7A210F87A70B}" srcOrd="7" destOrd="0" presId="urn:microsoft.com/office/officeart/2005/8/layout/vProcess5"/>
    <dgm:cxn modelId="{1C7EFE1E-F442-4684-A020-0961B7D9C824}" type="presParOf" srcId="{93390859-80AB-4CEE-AA8B-569D1A2CAC02}" destId="{979569AD-E433-46D3-84E2-3A839884E824}" srcOrd="8" destOrd="0" presId="urn:microsoft.com/office/officeart/2005/8/layout/vProcess5"/>
    <dgm:cxn modelId="{D2003946-82E1-42AF-ACF0-A3C94257CC55}" type="presParOf" srcId="{93390859-80AB-4CEE-AA8B-569D1A2CAC02}" destId="{64AD0F3A-5E34-4CAB-AFEE-05198828B5CC}" srcOrd="9" destOrd="0" presId="urn:microsoft.com/office/officeart/2005/8/layout/vProcess5"/>
    <dgm:cxn modelId="{AEA9E031-FF07-413F-B937-AB01447ED3F4}" type="presParOf" srcId="{93390859-80AB-4CEE-AA8B-569D1A2CAC02}" destId="{42A1BBB1-669D-4225-A5C6-CF944538843A}" srcOrd="10" destOrd="0" presId="urn:microsoft.com/office/officeart/2005/8/layout/vProcess5"/>
    <dgm:cxn modelId="{986E5294-0E67-42A6-825C-6BC327C18BED}" type="presParOf" srcId="{93390859-80AB-4CEE-AA8B-569D1A2CAC02}" destId="{0559E18D-C30F-4F95-BF0A-0E3EA1FF2846}" srcOrd="11" destOrd="0" presId="urn:microsoft.com/office/officeart/2005/8/layout/vProcess5"/>
    <dgm:cxn modelId="{EF47BAD8-6B86-4E69-A98F-76313C0597C4}" type="presParOf" srcId="{93390859-80AB-4CEE-AA8B-569D1A2CAC02}" destId="{BC5A2F9B-9FFC-4D89-94C8-C7C145444130}" srcOrd="12" destOrd="0" presId="urn:microsoft.com/office/officeart/2005/8/layout/vProcess5"/>
    <dgm:cxn modelId="{67A431CF-45D1-4041-BEC5-61BAA043E9FB}" type="presParOf" srcId="{93390859-80AB-4CEE-AA8B-569D1A2CAC02}" destId="{728B1D03-4B20-48FB-9610-AC43C04DF929}" srcOrd="13" destOrd="0" presId="urn:microsoft.com/office/officeart/2005/8/layout/vProcess5"/>
    <dgm:cxn modelId="{7CC444F1-4553-4E0F-802E-A106EF753343}" type="presParOf" srcId="{93390859-80AB-4CEE-AA8B-569D1A2CAC02}" destId="{27476A08-F664-4E9D-8A0F-43A7E7907E58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654494-DCB0-4BC5-8627-6C7454CCE1E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885C760-5BB7-43DA-908A-A57273462956}">
      <dgm:prSet/>
      <dgm:spPr/>
      <dgm:t>
        <a:bodyPr/>
        <a:lstStyle/>
        <a:p>
          <a:r>
            <a:rPr lang="de-DE"/>
            <a:t>Erstellung des Features „is_remote“, um sofort zu sehen ob der Job Remote ist</a:t>
          </a:r>
          <a:endParaRPr lang="en-US"/>
        </a:p>
      </dgm:t>
    </dgm:pt>
    <dgm:pt modelId="{7493B136-0D8E-43E6-9F56-02AE167CF5DE}" type="parTrans" cxnId="{C351E888-442A-434C-893D-40B7021594E2}">
      <dgm:prSet/>
      <dgm:spPr/>
      <dgm:t>
        <a:bodyPr/>
        <a:lstStyle/>
        <a:p>
          <a:endParaRPr lang="en-US"/>
        </a:p>
      </dgm:t>
    </dgm:pt>
    <dgm:pt modelId="{0470840F-99DC-4674-B1C7-FDFE700F5CA5}" type="sibTrans" cxnId="{C351E888-442A-434C-893D-40B7021594E2}">
      <dgm:prSet phldrT="01"/>
      <dgm:spPr/>
      <dgm:t>
        <a:bodyPr/>
        <a:lstStyle/>
        <a:p>
          <a:endParaRPr lang="en-US"/>
        </a:p>
      </dgm:t>
    </dgm:pt>
    <dgm:pt modelId="{32293F5C-F82F-42A1-8383-0AF7DAE9253E}">
      <dgm:prSet/>
      <dgm:spPr/>
      <dgm:t>
        <a:bodyPr/>
        <a:lstStyle/>
        <a:p>
          <a:r>
            <a:rPr lang="de-DE"/>
            <a:t>Erstellung des Features „salary_bin“, um das Gehalt in Gehaltsklassen (low, mid, high) zu unterteilen</a:t>
          </a:r>
          <a:endParaRPr lang="en-US"/>
        </a:p>
      </dgm:t>
    </dgm:pt>
    <dgm:pt modelId="{D52B01B0-AE0B-4D31-8035-85AA8EAE2740}" type="parTrans" cxnId="{20C5537A-4BD5-4C04-8D59-AC1A35BD9517}">
      <dgm:prSet/>
      <dgm:spPr/>
      <dgm:t>
        <a:bodyPr/>
        <a:lstStyle/>
        <a:p>
          <a:endParaRPr lang="en-US"/>
        </a:p>
      </dgm:t>
    </dgm:pt>
    <dgm:pt modelId="{900A4806-1E42-405B-B841-48ECBF953BD6}" type="sibTrans" cxnId="{20C5537A-4BD5-4C04-8D59-AC1A35BD9517}">
      <dgm:prSet phldrT="02"/>
      <dgm:spPr/>
      <dgm:t>
        <a:bodyPr/>
        <a:lstStyle/>
        <a:p>
          <a:endParaRPr lang="en-US"/>
        </a:p>
      </dgm:t>
    </dgm:pt>
    <dgm:pt modelId="{AF95CF62-9170-4D20-984E-08ABC2A5B11D}">
      <dgm:prSet/>
      <dgm:spPr/>
      <dgm:t>
        <a:bodyPr/>
        <a:lstStyle/>
        <a:p>
          <a:r>
            <a:rPr lang="de-DE"/>
            <a:t>Extrahieren des Jahres und Monats aus „job_posted_date“</a:t>
          </a:r>
          <a:endParaRPr lang="en-US"/>
        </a:p>
      </dgm:t>
    </dgm:pt>
    <dgm:pt modelId="{D080D6D9-DDA0-4769-B064-31F2C5570DAC}" type="parTrans" cxnId="{D61F8C98-68BF-4076-8539-0CF0ED970A50}">
      <dgm:prSet/>
      <dgm:spPr/>
      <dgm:t>
        <a:bodyPr/>
        <a:lstStyle/>
        <a:p>
          <a:endParaRPr lang="en-US"/>
        </a:p>
      </dgm:t>
    </dgm:pt>
    <dgm:pt modelId="{F3A66968-54B6-4CA9-9F77-4BDFFF40FD87}" type="sibTrans" cxnId="{D61F8C98-68BF-4076-8539-0CF0ED970A50}">
      <dgm:prSet phldrT="03"/>
      <dgm:spPr/>
      <dgm:t>
        <a:bodyPr/>
        <a:lstStyle/>
        <a:p>
          <a:endParaRPr lang="en-US"/>
        </a:p>
      </dgm:t>
    </dgm:pt>
    <dgm:pt modelId="{2F7F7710-6A7E-436B-AAA6-251AD933AD20}" type="pres">
      <dgm:prSet presAssocID="{A6654494-DCB0-4BC5-8627-6C7454CCE1EC}" presName="linear" presStyleCnt="0">
        <dgm:presLayoutVars>
          <dgm:animLvl val="lvl"/>
          <dgm:resizeHandles val="exact"/>
        </dgm:presLayoutVars>
      </dgm:prSet>
      <dgm:spPr/>
    </dgm:pt>
    <dgm:pt modelId="{0DEB11B5-92A9-4370-849B-47CBADB5C8DB}" type="pres">
      <dgm:prSet presAssocID="{6885C760-5BB7-43DA-908A-A5727346295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6FEB08C-94F4-4080-9146-C1C854E33151}" type="pres">
      <dgm:prSet presAssocID="{0470840F-99DC-4674-B1C7-FDFE700F5CA5}" presName="spacer" presStyleCnt="0"/>
      <dgm:spPr/>
    </dgm:pt>
    <dgm:pt modelId="{F761AE0D-88A4-49B8-868D-8413A52BF0B2}" type="pres">
      <dgm:prSet presAssocID="{32293F5C-F82F-42A1-8383-0AF7DAE9253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46DA013-C31B-4C50-A67D-CEDC30A3121E}" type="pres">
      <dgm:prSet presAssocID="{900A4806-1E42-405B-B841-48ECBF953BD6}" presName="spacer" presStyleCnt="0"/>
      <dgm:spPr/>
    </dgm:pt>
    <dgm:pt modelId="{D6C7913B-C8C1-4A3B-B2CB-BE98F23DE31D}" type="pres">
      <dgm:prSet presAssocID="{AF95CF62-9170-4D20-984E-08ABC2A5B11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7AA150E-BF08-4610-A81F-CEEB2010578B}" type="presOf" srcId="{6885C760-5BB7-43DA-908A-A57273462956}" destId="{0DEB11B5-92A9-4370-849B-47CBADB5C8DB}" srcOrd="0" destOrd="0" presId="urn:microsoft.com/office/officeart/2005/8/layout/vList2"/>
    <dgm:cxn modelId="{912EF520-822C-45A0-8707-C04A4E1ECC39}" type="presOf" srcId="{A6654494-DCB0-4BC5-8627-6C7454CCE1EC}" destId="{2F7F7710-6A7E-436B-AAA6-251AD933AD20}" srcOrd="0" destOrd="0" presId="urn:microsoft.com/office/officeart/2005/8/layout/vList2"/>
    <dgm:cxn modelId="{20C5537A-4BD5-4C04-8D59-AC1A35BD9517}" srcId="{A6654494-DCB0-4BC5-8627-6C7454CCE1EC}" destId="{32293F5C-F82F-42A1-8383-0AF7DAE9253E}" srcOrd="1" destOrd="0" parTransId="{D52B01B0-AE0B-4D31-8035-85AA8EAE2740}" sibTransId="{900A4806-1E42-405B-B841-48ECBF953BD6}"/>
    <dgm:cxn modelId="{C351E888-442A-434C-893D-40B7021594E2}" srcId="{A6654494-DCB0-4BC5-8627-6C7454CCE1EC}" destId="{6885C760-5BB7-43DA-908A-A57273462956}" srcOrd="0" destOrd="0" parTransId="{7493B136-0D8E-43E6-9F56-02AE167CF5DE}" sibTransId="{0470840F-99DC-4674-B1C7-FDFE700F5CA5}"/>
    <dgm:cxn modelId="{04A5FE97-DAAF-4F9B-9C38-F81E83FD27EB}" type="presOf" srcId="{AF95CF62-9170-4D20-984E-08ABC2A5B11D}" destId="{D6C7913B-C8C1-4A3B-B2CB-BE98F23DE31D}" srcOrd="0" destOrd="0" presId="urn:microsoft.com/office/officeart/2005/8/layout/vList2"/>
    <dgm:cxn modelId="{D61F8C98-68BF-4076-8539-0CF0ED970A50}" srcId="{A6654494-DCB0-4BC5-8627-6C7454CCE1EC}" destId="{AF95CF62-9170-4D20-984E-08ABC2A5B11D}" srcOrd="2" destOrd="0" parTransId="{D080D6D9-DDA0-4769-B064-31F2C5570DAC}" sibTransId="{F3A66968-54B6-4CA9-9F77-4BDFFF40FD87}"/>
    <dgm:cxn modelId="{ADCD0BDF-B925-4615-85C6-6F89685AFC95}" type="presOf" srcId="{32293F5C-F82F-42A1-8383-0AF7DAE9253E}" destId="{F761AE0D-88A4-49B8-868D-8413A52BF0B2}" srcOrd="0" destOrd="0" presId="urn:microsoft.com/office/officeart/2005/8/layout/vList2"/>
    <dgm:cxn modelId="{97258451-3791-4A0E-9BA4-06A7F81E6710}" type="presParOf" srcId="{2F7F7710-6A7E-436B-AAA6-251AD933AD20}" destId="{0DEB11B5-92A9-4370-849B-47CBADB5C8DB}" srcOrd="0" destOrd="0" presId="urn:microsoft.com/office/officeart/2005/8/layout/vList2"/>
    <dgm:cxn modelId="{30AB4499-00DE-4B35-9350-93E4937CF56F}" type="presParOf" srcId="{2F7F7710-6A7E-436B-AAA6-251AD933AD20}" destId="{F6FEB08C-94F4-4080-9146-C1C854E33151}" srcOrd="1" destOrd="0" presId="urn:microsoft.com/office/officeart/2005/8/layout/vList2"/>
    <dgm:cxn modelId="{B9CB4846-2903-4FD3-90DE-F64FABAD19DB}" type="presParOf" srcId="{2F7F7710-6A7E-436B-AAA6-251AD933AD20}" destId="{F761AE0D-88A4-49B8-868D-8413A52BF0B2}" srcOrd="2" destOrd="0" presId="urn:microsoft.com/office/officeart/2005/8/layout/vList2"/>
    <dgm:cxn modelId="{D276A33C-F38D-42C8-83AF-2BB38AEAD20D}" type="presParOf" srcId="{2F7F7710-6A7E-436B-AAA6-251AD933AD20}" destId="{946DA013-C31B-4C50-A67D-CEDC30A3121E}" srcOrd="3" destOrd="0" presId="urn:microsoft.com/office/officeart/2005/8/layout/vList2"/>
    <dgm:cxn modelId="{EF742EA5-3138-4A64-B3CD-EC234B509C66}" type="presParOf" srcId="{2F7F7710-6A7E-436B-AAA6-251AD933AD20}" destId="{D6C7913B-C8C1-4A3B-B2CB-BE98F23DE31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47BC69-80B4-436C-8734-645093E5BB3F}">
      <dsp:nvSpPr>
        <dsp:cNvPr id="0" name=""/>
        <dsp:cNvSpPr/>
      </dsp:nvSpPr>
      <dsp:spPr>
        <a:xfrm>
          <a:off x="193" y="169622"/>
          <a:ext cx="2336229" cy="280347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768" tIns="0" rIns="23076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Datenvorbereitung &amp; -bereinigung</a:t>
          </a:r>
          <a:endParaRPr lang="en-US" sz="1900" kern="1200"/>
        </a:p>
      </dsp:txBody>
      <dsp:txXfrm>
        <a:off x="193" y="1291012"/>
        <a:ext cx="2336229" cy="1682085"/>
      </dsp:txXfrm>
    </dsp:sp>
    <dsp:sp modelId="{0B95A0DE-0CF8-4AB6-A4D5-E098A6A551B9}">
      <dsp:nvSpPr>
        <dsp:cNvPr id="0" name=""/>
        <dsp:cNvSpPr/>
      </dsp:nvSpPr>
      <dsp:spPr>
        <a:xfrm>
          <a:off x="193" y="169622"/>
          <a:ext cx="2336229" cy="11213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768" tIns="165100" rIns="23076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01</a:t>
          </a:r>
        </a:p>
      </dsp:txBody>
      <dsp:txXfrm>
        <a:off x="193" y="169622"/>
        <a:ext cx="2336229" cy="1121390"/>
      </dsp:txXfrm>
    </dsp:sp>
    <dsp:sp modelId="{6185818A-76EE-4F13-A9BA-19738402BC05}">
      <dsp:nvSpPr>
        <dsp:cNvPr id="0" name=""/>
        <dsp:cNvSpPr/>
      </dsp:nvSpPr>
      <dsp:spPr>
        <a:xfrm>
          <a:off x="2523321" y="169622"/>
          <a:ext cx="2336229" cy="2803475"/>
        </a:xfrm>
        <a:prstGeom prst="rect">
          <a:avLst/>
        </a:prstGeom>
        <a:gradFill rotWithShape="0">
          <a:gsLst>
            <a:gs pos="0">
              <a:schemeClr val="accent2">
                <a:hueOff val="-489677"/>
                <a:satOff val="-10832"/>
                <a:lumOff val="-2157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489677"/>
                <a:satOff val="-10832"/>
                <a:lumOff val="-2157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489677"/>
              <a:satOff val="-10832"/>
              <a:lumOff val="-215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768" tIns="0" rIns="23076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Feature Engineering</a:t>
          </a:r>
          <a:endParaRPr lang="en-US" sz="1900" kern="1200"/>
        </a:p>
      </dsp:txBody>
      <dsp:txXfrm>
        <a:off x="2523321" y="1291012"/>
        <a:ext cx="2336229" cy="1682085"/>
      </dsp:txXfrm>
    </dsp:sp>
    <dsp:sp modelId="{DA17A725-3FAA-4ED7-92C3-A649B426DC47}">
      <dsp:nvSpPr>
        <dsp:cNvPr id="0" name=""/>
        <dsp:cNvSpPr/>
      </dsp:nvSpPr>
      <dsp:spPr>
        <a:xfrm>
          <a:off x="2523321" y="169622"/>
          <a:ext cx="2336229" cy="11213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768" tIns="165100" rIns="23076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02</a:t>
          </a:r>
        </a:p>
      </dsp:txBody>
      <dsp:txXfrm>
        <a:off x="2523321" y="169622"/>
        <a:ext cx="2336229" cy="1121390"/>
      </dsp:txXfrm>
    </dsp:sp>
    <dsp:sp modelId="{6602B762-FC1F-40A5-AB6A-E62E0D13653E}">
      <dsp:nvSpPr>
        <dsp:cNvPr id="0" name=""/>
        <dsp:cNvSpPr/>
      </dsp:nvSpPr>
      <dsp:spPr>
        <a:xfrm>
          <a:off x="5046449" y="169622"/>
          <a:ext cx="2336229" cy="2803475"/>
        </a:xfrm>
        <a:prstGeom prst="rect">
          <a:avLst/>
        </a:prstGeom>
        <a:gradFill rotWithShape="0">
          <a:gsLst>
            <a:gs pos="0">
              <a:schemeClr val="accent2">
                <a:hueOff val="-979354"/>
                <a:satOff val="-21663"/>
                <a:lumOff val="-4313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979354"/>
                <a:satOff val="-21663"/>
                <a:lumOff val="-4313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979354"/>
              <a:satOff val="-21663"/>
              <a:lumOff val="-431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768" tIns="0" rIns="23076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Explorative Datenanalyse</a:t>
          </a:r>
          <a:endParaRPr lang="en-US" sz="1900" kern="1200"/>
        </a:p>
      </dsp:txBody>
      <dsp:txXfrm>
        <a:off x="5046449" y="1291012"/>
        <a:ext cx="2336229" cy="1682085"/>
      </dsp:txXfrm>
    </dsp:sp>
    <dsp:sp modelId="{1298288C-EAF6-452D-AFBA-EADAB8913906}">
      <dsp:nvSpPr>
        <dsp:cNvPr id="0" name=""/>
        <dsp:cNvSpPr/>
      </dsp:nvSpPr>
      <dsp:spPr>
        <a:xfrm>
          <a:off x="5046449" y="169622"/>
          <a:ext cx="2336229" cy="11213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768" tIns="165100" rIns="23076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03</a:t>
          </a:r>
        </a:p>
      </dsp:txBody>
      <dsp:txXfrm>
        <a:off x="5046449" y="169622"/>
        <a:ext cx="2336229" cy="1121390"/>
      </dsp:txXfrm>
    </dsp:sp>
    <dsp:sp modelId="{C51E630A-8186-49B2-931C-436E2B8D25A6}">
      <dsp:nvSpPr>
        <dsp:cNvPr id="0" name=""/>
        <dsp:cNvSpPr/>
      </dsp:nvSpPr>
      <dsp:spPr>
        <a:xfrm>
          <a:off x="7569577" y="169622"/>
          <a:ext cx="2336229" cy="2803475"/>
        </a:xfrm>
        <a:prstGeom prst="rect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-1469031"/>
              <a:satOff val="-32495"/>
              <a:lumOff val="-647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768" tIns="0" rIns="230768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900" kern="1200"/>
            <a:t>Gehaltsanalyse</a:t>
          </a:r>
          <a:endParaRPr lang="en-US" sz="1900" kern="1200"/>
        </a:p>
      </dsp:txBody>
      <dsp:txXfrm>
        <a:off x="7569577" y="1291012"/>
        <a:ext cx="2336229" cy="1682085"/>
      </dsp:txXfrm>
    </dsp:sp>
    <dsp:sp modelId="{4E3D5AEB-8086-4FB7-AF7B-9C5BE57629A8}">
      <dsp:nvSpPr>
        <dsp:cNvPr id="0" name=""/>
        <dsp:cNvSpPr/>
      </dsp:nvSpPr>
      <dsp:spPr>
        <a:xfrm>
          <a:off x="7569577" y="169622"/>
          <a:ext cx="2336229" cy="1121390"/>
        </a:xfrm>
        <a:prstGeom prst="rect">
          <a:avLst/>
        </a:prstGeom>
        <a:noFill/>
        <a:ln w="9525" cap="flat" cmpd="sng" algn="ctr">
          <a:noFill/>
          <a:prstDash val="solid"/>
        </a:ln>
        <a:effectLst/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30768" tIns="165100" rIns="230768" bIns="165100" numCol="1" spcCol="1270" anchor="ctr" anchorCtr="0">
          <a:noAutofit/>
        </a:bodyPr>
        <a:lstStyle/>
        <a:p>
          <a:pPr marL="0" lvl="0" indent="0" algn="l" defTabSz="2800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300" kern="1200"/>
            <a:t>04</a:t>
          </a:r>
        </a:p>
      </dsp:txBody>
      <dsp:txXfrm>
        <a:off x="7569577" y="169622"/>
        <a:ext cx="2336229" cy="11213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C6F1FC-083F-4B52-B637-4A3A7D18D830}">
      <dsp:nvSpPr>
        <dsp:cNvPr id="0" name=""/>
        <dsp:cNvSpPr/>
      </dsp:nvSpPr>
      <dsp:spPr>
        <a:xfrm>
          <a:off x="0" y="0"/>
          <a:ext cx="7627620" cy="63750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Einlesen der CSV-Datei</a:t>
          </a:r>
          <a:endParaRPr lang="en-US" sz="2300" kern="1200"/>
        </a:p>
      </dsp:txBody>
      <dsp:txXfrm>
        <a:off x="18672" y="18672"/>
        <a:ext cx="6865110" cy="600164"/>
      </dsp:txXfrm>
    </dsp:sp>
    <dsp:sp modelId="{0B10D400-6178-4B52-810E-762CD7A36A47}">
      <dsp:nvSpPr>
        <dsp:cNvPr id="0" name=""/>
        <dsp:cNvSpPr/>
      </dsp:nvSpPr>
      <dsp:spPr>
        <a:xfrm>
          <a:off x="569595" y="726050"/>
          <a:ext cx="7627620" cy="637508"/>
        </a:xfrm>
        <a:prstGeom prst="roundRect">
          <a:avLst>
            <a:gd name="adj" fmla="val 10000"/>
          </a:avLst>
        </a:prstGeom>
        <a:solidFill>
          <a:schemeClr val="accent2">
            <a:hueOff val="-367258"/>
            <a:satOff val="-8124"/>
            <a:lumOff val="-1618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Überprüfung der ersten 10 Zeilen</a:t>
          </a:r>
          <a:endParaRPr lang="en-US" sz="2300" kern="1200"/>
        </a:p>
      </dsp:txBody>
      <dsp:txXfrm>
        <a:off x="588267" y="744722"/>
        <a:ext cx="6606300" cy="600164"/>
      </dsp:txXfrm>
    </dsp:sp>
    <dsp:sp modelId="{E3E52E48-56F7-477A-8A2A-5CA20EC010C2}">
      <dsp:nvSpPr>
        <dsp:cNvPr id="0" name=""/>
        <dsp:cNvSpPr/>
      </dsp:nvSpPr>
      <dsp:spPr>
        <a:xfrm>
          <a:off x="1139189" y="1452101"/>
          <a:ext cx="7627620" cy="637508"/>
        </a:xfrm>
        <a:prstGeom prst="roundRect">
          <a:avLst>
            <a:gd name="adj" fmla="val 10000"/>
          </a:avLst>
        </a:prstGeom>
        <a:solidFill>
          <a:schemeClr val="accent2">
            <a:hueOff val="-734515"/>
            <a:satOff val="-16247"/>
            <a:lumOff val="-3235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Überprüfung der Datentypen und fehlenden Werte</a:t>
          </a:r>
          <a:endParaRPr lang="en-US" sz="2300" kern="1200"/>
        </a:p>
      </dsp:txBody>
      <dsp:txXfrm>
        <a:off x="1157861" y="1470773"/>
        <a:ext cx="6606300" cy="600164"/>
      </dsp:txXfrm>
    </dsp:sp>
    <dsp:sp modelId="{7E3957CB-ED79-4149-875E-64C7E971A7BA}">
      <dsp:nvSpPr>
        <dsp:cNvPr id="0" name=""/>
        <dsp:cNvSpPr/>
      </dsp:nvSpPr>
      <dsp:spPr>
        <a:xfrm>
          <a:off x="1708784" y="2178152"/>
          <a:ext cx="7627620" cy="637508"/>
        </a:xfrm>
        <a:prstGeom prst="roundRect">
          <a:avLst>
            <a:gd name="adj" fmla="val 10000"/>
          </a:avLst>
        </a:prstGeom>
        <a:solidFill>
          <a:schemeClr val="accent2">
            <a:hueOff val="-1101773"/>
            <a:satOff val="-24371"/>
            <a:lumOff val="-4853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Umwandlung der Spalten in die richtigen Datentypen</a:t>
          </a:r>
          <a:endParaRPr lang="en-US" sz="2300" kern="1200"/>
        </a:p>
      </dsp:txBody>
      <dsp:txXfrm>
        <a:off x="1727456" y="2196824"/>
        <a:ext cx="6606300" cy="600164"/>
      </dsp:txXfrm>
    </dsp:sp>
    <dsp:sp modelId="{A37C854F-D354-41DC-A66B-AE240B0EFB66}">
      <dsp:nvSpPr>
        <dsp:cNvPr id="0" name=""/>
        <dsp:cNvSpPr/>
      </dsp:nvSpPr>
      <dsp:spPr>
        <a:xfrm>
          <a:off x="2278379" y="2904203"/>
          <a:ext cx="7627620" cy="637508"/>
        </a:xfrm>
        <a:prstGeom prst="roundRect">
          <a:avLst>
            <a:gd name="adj" fmla="val 10000"/>
          </a:avLst>
        </a:prstGeom>
        <a:solidFill>
          <a:schemeClr val="accent2">
            <a:hueOff val="-1469031"/>
            <a:satOff val="-32495"/>
            <a:lumOff val="-6470"/>
            <a:alphaOff val="0"/>
          </a:schemeClr>
        </a:solidFill>
        <a:ln w="222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/>
            <a:t>Bereinigung der Ausreißer</a:t>
          </a:r>
          <a:endParaRPr lang="en-US" sz="2300" kern="1200"/>
        </a:p>
      </dsp:txBody>
      <dsp:txXfrm>
        <a:off x="2297051" y="2922875"/>
        <a:ext cx="6606300" cy="600164"/>
      </dsp:txXfrm>
    </dsp:sp>
    <dsp:sp modelId="{16D4D32D-9F1E-434C-ACCE-D05B3686CCFF}">
      <dsp:nvSpPr>
        <dsp:cNvPr id="0" name=""/>
        <dsp:cNvSpPr/>
      </dsp:nvSpPr>
      <dsp:spPr>
        <a:xfrm>
          <a:off x="7213239" y="465735"/>
          <a:ext cx="414380" cy="41438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306474" y="465735"/>
        <a:ext cx="227910" cy="311821"/>
      </dsp:txXfrm>
    </dsp:sp>
    <dsp:sp modelId="{FDD028DF-240F-4D6B-8CD6-7A210F87A70B}">
      <dsp:nvSpPr>
        <dsp:cNvPr id="0" name=""/>
        <dsp:cNvSpPr/>
      </dsp:nvSpPr>
      <dsp:spPr>
        <a:xfrm>
          <a:off x="7782834" y="1191786"/>
          <a:ext cx="414380" cy="41438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98579"/>
            <a:satOff val="-14188"/>
            <a:lumOff val="-902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398579"/>
              <a:satOff val="-14188"/>
              <a:lumOff val="-90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876069" y="1191786"/>
        <a:ext cx="227910" cy="311821"/>
      </dsp:txXfrm>
    </dsp:sp>
    <dsp:sp modelId="{979569AD-E433-46D3-84E2-3A839884E824}">
      <dsp:nvSpPr>
        <dsp:cNvPr id="0" name=""/>
        <dsp:cNvSpPr/>
      </dsp:nvSpPr>
      <dsp:spPr>
        <a:xfrm>
          <a:off x="8352429" y="1907211"/>
          <a:ext cx="414380" cy="41438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97157"/>
            <a:satOff val="-28376"/>
            <a:lumOff val="-1804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797157"/>
              <a:satOff val="-28376"/>
              <a:lumOff val="-18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445664" y="1907211"/>
        <a:ext cx="227910" cy="311821"/>
      </dsp:txXfrm>
    </dsp:sp>
    <dsp:sp modelId="{64AD0F3A-5E34-4CAB-AFEE-05198828B5CC}">
      <dsp:nvSpPr>
        <dsp:cNvPr id="0" name=""/>
        <dsp:cNvSpPr/>
      </dsp:nvSpPr>
      <dsp:spPr>
        <a:xfrm>
          <a:off x="8922024" y="2640346"/>
          <a:ext cx="414380" cy="41438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195736"/>
            <a:satOff val="-42564"/>
            <a:lumOff val="-2706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-1195736"/>
              <a:satOff val="-42564"/>
              <a:lumOff val="-2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015259" y="2640346"/>
        <a:ext cx="227910" cy="31182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EB11B5-92A9-4370-849B-47CBADB5C8DB}">
      <dsp:nvSpPr>
        <dsp:cNvPr id="0" name=""/>
        <dsp:cNvSpPr/>
      </dsp:nvSpPr>
      <dsp:spPr>
        <a:xfrm>
          <a:off x="0" y="24665"/>
          <a:ext cx="9906000" cy="97929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Erstellung des Features „is_remote“, um sofort zu sehen ob der Job Remote ist</a:t>
          </a:r>
          <a:endParaRPr lang="en-US" sz="2700" kern="1200"/>
        </a:p>
      </dsp:txBody>
      <dsp:txXfrm>
        <a:off x="47805" y="72470"/>
        <a:ext cx="9810390" cy="883680"/>
      </dsp:txXfrm>
    </dsp:sp>
    <dsp:sp modelId="{F761AE0D-88A4-49B8-868D-8413A52BF0B2}">
      <dsp:nvSpPr>
        <dsp:cNvPr id="0" name=""/>
        <dsp:cNvSpPr/>
      </dsp:nvSpPr>
      <dsp:spPr>
        <a:xfrm>
          <a:off x="0" y="1081715"/>
          <a:ext cx="9906000" cy="979290"/>
        </a:xfrm>
        <a:prstGeom prst="roundRect">
          <a:avLst/>
        </a:prstGeom>
        <a:gradFill rotWithShape="0">
          <a:gsLst>
            <a:gs pos="0">
              <a:schemeClr val="accent2">
                <a:hueOff val="-734515"/>
                <a:satOff val="-16247"/>
                <a:lumOff val="-3235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734515"/>
                <a:satOff val="-16247"/>
                <a:lumOff val="-3235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Erstellung des Features „salary_bin“, um das Gehalt in Gehaltsklassen (low, mid, high) zu unterteilen</a:t>
          </a:r>
          <a:endParaRPr lang="en-US" sz="2700" kern="1200"/>
        </a:p>
      </dsp:txBody>
      <dsp:txXfrm>
        <a:off x="47805" y="1129520"/>
        <a:ext cx="9810390" cy="883680"/>
      </dsp:txXfrm>
    </dsp:sp>
    <dsp:sp modelId="{D6C7913B-C8C1-4A3B-B2CB-BE98F23DE31D}">
      <dsp:nvSpPr>
        <dsp:cNvPr id="0" name=""/>
        <dsp:cNvSpPr/>
      </dsp:nvSpPr>
      <dsp:spPr>
        <a:xfrm>
          <a:off x="0" y="2138765"/>
          <a:ext cx="9906000" cy="979290"/>
        </a:xfrm>
        <a:prstGeom prst="roundRect">
          <a:avLst/>
        </a:prstGeom>
        <a:gradFill rotWithShape="0">
          <a:gsLst>
            <a:gs pos="0">
              <a:schemeClr val="accent2">
                <a:hueOff val="-1469031"/>
                <a:satOff val="-32495"/>
                <a:lumOff val="-647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-1469031"/>
                <a:satOff val="-32495"/>
                <a:lumOff val="-647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700" kern="1200"/>
            <a:t>Extrahieren des Jahres und Monats aus „job_posted_date“</a:t>
          </a:r>
          <a:endParaRPr lang="en-US" sz="2700" kern="1200"/>
        </a:p>
      </dsp:txBody>
      <dsp:txXfrm>
        <a:off x="47805" y="2186570"/>
        <a:ext cx="9810390" cy="8836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48B707-6B93-4211-A044-1BEFEB26BC62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B5B57-D0F4-4B8A-8872-EAF0B4F1F8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9982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Datenbereinigung: Hauptziele hierbei sind, fehlende Werte zu behandeln, Datenfehler zu korrigieren und die richtigen Datentypen sicherzustellen</a:t>
            </a:r>
          </a:p>
          <a:p>
            <a:endParaRPr lang="de-DE" dirty="0"/>
          </a:p>
          <a:p>
            <a:r>
              <a:rPr lang="de-DE" dirty="0"/>
              <a:t>Feature Engineering: Erstellung neuer Features unter anderem neue Spalten </a:t>
            </a:r>
          </a:p>
          <a:p>
            <a:endParaRPr lang="de-DE" dirty="0"/>
          </a:p>
          <a:p>
            <a:r>
              <a:rPr lang="de-DE" dirty="0"/>
              <a:t>Explorative Datenanalyse: Identifikation von Mustern und Trends</a:t>
            </a:r>
          </a:p>
          <a:p>
            <a:endParaRPr lang="de-DE" dirty="0"/>
          </a:p>
          <a:p>
            <a:r>
              <a:rPr lang="de-DE" dirty="0"/>
              <a:t>Gehaltsanalyse: Vergleich von Gehältern nach verschiedenen Aspekten, wie </a:t>
            </a:r>
            <a:r>
              <a:rPr lang="de-DE" dirty="0" err="1"/>
              <a:t>zB</a:t>
            </a:r>
            <a:r>
              <a:rPr lang="de-DE" dirty="0"/>
              <a:t>. Jobtitel, Bundesstaat oder Land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B5B57-D0F4-4B8A-8872-EAF0B4F1F8E0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6923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B5B57-D0F4-4B8A-8872-EAF0B4F1F8E0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7345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1FE42E1-579E-4153-A604-9CD2D49D0641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64661E8-9386-4C53-A0AC-111AC8BCA7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958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42E1-579E-4153-A604-9CD2D49D0641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61E8-9386-4C53-A0AC-111AC8BCA7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8150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42E1-579E-4153-A604-9CD2D49D0641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61E8-9386-4C53-A0AC-111AC8BCA7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34443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42E1-579E-4153-A604-9CD2D49D0641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61E8-9386-4C53-A0AC-111AC8BCA753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67396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42E1-579E-4153-A604-9CD2D49D0641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61E8-9386-4C53-A0AC-111AC8BCA7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3275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42E1-579E-4153-A604-9CD2D49D0641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61E8-9386-4C53-A0AC-111AC8BCA7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8310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42E1-579E-4153-A604-9CD2D49D0641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61E8-9386-4C53-A0AC-111AC8BCA7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8549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42E1-579E-4153-A604-9CD2D49D0641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61E8-9386-4C53-A0AC-111AC8BCA7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5397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42E1-579E-4153-A604-9CD2D49D0641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61E8-9386-4C53-A0AC-111AC8BCA7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777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42E1-579E-4153-A604-9CD2D49D0641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61E8-9386-4C53-A0AC-111AC8BCA7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082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42E1-579E-4153-A604-9CD2D49D0641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61E8-9386-4C53-A0AC-111AC8BCA7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25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42E1-579E-4153-A604-9CD2D49D0641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61E8-9386-4C53-A0AC-111AC8BCA7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9547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42E1-579E-4153-A604-9CD2D49D0641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61E8-9386-4C53-A0AC-111AC8BCA7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0932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42E1-579E-4153-A604-9CD2D49D0641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61E8-9386-4C53-A0AC-111AC8BCA7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1701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42E1-579E-4153-A604-9CD2D49D0641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61E8-9386-4C53-A0AC-111AC8BCA7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7890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42E1-579E-4153-A604-9CD2D49D0641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61E8-9386-4C53-A0AC-111AC8BCA7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5895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E42E1-579E-4153-A604-9CD2D49D0641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661E8-9386-4C53-A0AC-111AC8BCA7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752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E42E1-579E-4153-A604-9CD2D49D0641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661E8-9386-4C53-A0AC-111AC8BCA75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90591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8" name="Rectangle 127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152BF36-C184-2721-D453-AF07280B1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8960" y="1122363"/>
            <a:ext cx="7559039" cy="3027360"/>
          </a:xfrm>
        </p:spPr>
        <p:txBody>
          <a:bodyPr>
            <a:normAutofit/>
          </a:bodyPr>
          <a:lstStyle/>
          <a:p>
            <a:r>
              <a:rPr lang="de-DE" sz="5400"/>
              <a:t>Datenanalyse und Visualisierung von Jobdaten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CC31980-E059-E658-666C-00EB66BF27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28010" y="4149724"/>
            <a:ext cx="7539989" cy="1108075"/>
          </a:xfrm>
        </p:spPr>
        <p:txBody>
          <a:bodyPr>
            <a:normAutofit/>
          </a:bodyPr>
          <a:lstStyle/>
          <a:p>
            <a:r>
              <a:rPr lang="de-DE" sz="2400">
                <a:solidFill>
                  <a:schemeClr val="tx1"/>
                </a:solidFill>
              </a:rPr>
              <a:t>Maximilian Mendeleev</a:t>
            </a:r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131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32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33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34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35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36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37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38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39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40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41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42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43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44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45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46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47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48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49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0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1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2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3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4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5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6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7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8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9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0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1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2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3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4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5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6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7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8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9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70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71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72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73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74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75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76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77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78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79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0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1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2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3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4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437822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E1B0C9-2FB7-C4F8-C4B9-FFAD1A053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endParaRPr lang="de-DE" sz="2800"/>
          </a:p>
        </p:txBody>
      </p:sp>
      <p:sp>
        <p:nvSpPr>
          <p:cNvPr id="19" name="Round Diagonal Corner Rectangle 11">
            <a:extLst>
              <a:ext uri="{FF2B5EF4-FFF2-40B4-BE49-F238E27FC236}">
                <a16:creationId xmlns:a16="http://schemas.microsoft.com/office/drawing/2014/main" id="{E704FA00-F5B1-4BF3-BFB2-F832D3670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 descr="Ein Bild, das Reihe, Diagramm, Text enthält.&#10;&#10;KI-generierte Inhalte können fehlerhaft sein.">
            <a:extLst>
              <a:ext uri="{FF2B5EF4-FFF2-40B4-BE49-F238E27FC236}">
                <a16:creationId xmlns:a16="http://schemas.microsoft.com/office/drawing/2014/main" id="{765F84B2-473E-233F-7A0B-F8C9089CAA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817" y="988734"/>
            <a:ext cx="6066724" cy="2777997"/>
          </a:xfrm>
          <a:prstGeom prst="rect">
            <a:avLst/>
          </a:prstGeom>
        </p:spPr>
      </p:pic>
      <p:pic>
        <p:nvPicPr>
          <p:cNvPr id="5" name="Grafik 4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57A29BB4-4E55-E1F9-F643-B10DC40CF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818" y="3657600"/>
            <a:ext cx="6066724" cy="2211666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A25D66-86E2-BEE8-11C9-42D39A10F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de-DE" sz="1800" dirty="0"/>
              <a:t>Remote Jobs: etwas 10-20% der </a:t>
            </a:r>
            <a:r>
              <a:rPr lang="de-DE" sz="1800" dirty="0" err="1"/>
              <a:t>Jobpostings</a:t>
            </a:r>
            <a:r>
              <a:rPr lang="de-DE" sz="1800" dirty="0"/>
              <a:t> sind Remote</a:t>
            </a:r>
          </a:p>
          <a:p>
            <a:endParaRPr lang="de-DE" sz="1800" dirty="0"/>
          </a:p>
          <a:p>
            <a:r>
              <a:rPr lang="de-DE" sz="1800" dirty="0"/>
              <a:t>Standortunabhängigkeit &amp; Flexibilität</a:t>
            </a:r>
          </a:p>
        </p:txBody>
      </p:sp>
    </p:spTree>
    <p:extLst>
      <p:ext uri="{BB962C8B-B14F-4D97-AF65-F5344CB8AC3E}">
        <p14:creationId xmlns:p14="http://schemas.microsoft.com/office/powerpoint/2010/main" val="1024091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34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5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6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7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8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9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0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4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5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6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7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8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9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0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1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2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3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4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5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6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7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8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9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0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4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5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8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0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</p:grpSp>
      <p:pic>
        <p:nvPicPr>
          <p:cNvPr id="62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7EA9626-2164-758A-AF12-D4FB48CD6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endParaRPr lang="de-DE" sz="2800">
              <a:solidFill>
                <a:srgbClr val="FFFFFF"/>
              </a:solidFill>
            </a:endParaRPr>
          </a:p>
        </p:txBody>
      </p:sp>
      <p:sp useBgFill="1">
        <p:nvSpPr>
          <p:cNvPr id="64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1D3ABB0-4551-DAF7-1F38-1D9EE8305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600195"/>
            <a:ext cx="6112382" cy="3652148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313D7E4-2175-2D99-BC51-F2A88E1F8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de-DE" sz="1800" dirty="0">
                <a:solidFill>
                  <a:srgbClr val="FFFFFF"/>
                </a:solidFill>
              </a:rPr>
              <a:t>Viel mehr Teilzeitjobs bieten die Möglichkeit auf eine Remote Arbeitsweise</a:t>
            </a:r>
          </a:p>
        </p:txBody>
      </p:sp>
    </p:spTree>
    <p:extLst>
      <p:ext uri="{BB962C8B-B14F-4D97-AF65-F5344CB8AC3E}">
        <p14:creationId xmlns:p14="http://schemas.microsoft.com/office/powerpoint/2010/main" val="2472419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9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11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59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0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1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2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3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4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5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6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7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8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9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0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1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2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3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4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5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6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7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8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9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0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1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2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3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4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5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86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7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8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9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0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1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2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3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4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5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</p:grpSp>
      <p:pic>
        <p:nvPicPr>
          <p:cNvPr id="96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2AFDF113-9D16-A4AB-875B-93B61AE6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endParaRPr lang="de-DE" sz="2800">
              <a:solidFill>
                <a:srgbClr val="FFFFFF"/>
              </a:solidFill>
            </a:endParaRPr>
          </a:p>
        </p:txBody>
      </p:sp>
      <p:sp useBgFill="1">
        <p:nvSpPr>
          <p:cNvPr id="97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E271CF3-1A79-F610-16D5-18487DDF10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913455"/>
            <a:ext cx="6112382" cy="3025628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756C72-E5F3-58D7-A392-08F2DE190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endParaRPr lang="de-DE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89397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ED65F4E-44CA-A6E6-0521-568EC8DE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de-DE" sz="2200"/>
              <a:t>Zusammenfassung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B6C85903-EF07-D203-80E3-221963C24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de-DE" sz="1800" dirty="0"/>
              <a:t>Die Analyse hat wichtige </a:t>
            </a:r>
            <a:r>
              <a:rPr lang="de-DE" sz="1800" b="1" dirty="0"/>
              <a:t>Einsichten in Gehälter</a:t>
            </a:r>
            <a:r>
              <a:rPr lang="de-DE" sz="1800" dirty="0"/>
              <a:t>, </a:t>
            </a:r>
            <a:r>
              <a:rPr lang="de-DE" sz="1800" b="1" dirty="0"/>
              <a:t>Jobtitel</a:t>
            </a:r>
            <a:r>
              <a:rPr lang="de-DE" sz="1800" dirty="0"/>
              <a:t> und </a:t>
            </a:r>
            <a:r>
              <a:rPr lang="de-DE" sz="1800" b="1" dirty="0"/>
              <a:t>Skills</a:t>
            </a:r>
            <a:r>
              <a:rPr lang="de-DE" sz="1800" dirty="0"/>
              <a:t> geliefert. Diese können verwendet werden, um den </a:t>
            </a:r>
            <a:r>
              <a:rPr lang="de-DE" sz="1800" b="1" dirty="0"/>
              <a:t>Arbeitsmarkt besser zu verstehen</a:t>
            </a:r>
            <a:r>
              <a:rPr lang="de-DE" sz="1800" dirty="0"/>
              <a:t> und gezielt </a:t>
            </a:r>
            <a:r>
              <a:rPr lang="de-DE" sz="1800" b="1" dirty="0"/>
              <a:t>Karriereentscheidungen</a:t>
            </a:r>
            <a:r>
              <a:rPr lang="de-DE" sz="1800" dirty="0"/>
              <a:t> zu treffen.</a:t>
            </a:r>
          </a:p>
          <a:p>
            <a:pPr marL="0" indent="0">
              <a:buNone/>
            </a:pPr>
            <a:endParaRPr lang="de-DE" sz="1800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01034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de-DE"/>
            </a:p>
          </p:txBody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312DED96-F204-8DFE-4FDE-50613DB9E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de-DE" sz="3700"/>
              <a:t>Gliederung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E87390A1-7677-5A49-5103-0CD2D3D81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de-DE" sz="1800"/>
              <a:t>Zielsetzung der Analyse</a:t>
            </a:r>
          </a:p>
          <a:p>
            <a:r>
              <a:rPr lang="de-DE" sz="1800"/>
              <a:t>Datenvorbereitung &amp; -bereinigung</a:t>
            </a:r>
          </a:p>
          <a:p>
            <a:r>
              <a:rPr lang="de-DE" sz="1800"/>
              <a:t>Feature Engineering</a:t>
            </a:r>
          </a:p>
          <a:p>
            <a:r>
              <a:rPr lang="de-DE" sz="1800"/>
              <a:t>Visualisierungen</a:t>
            </a:r>
          </a:p>
          <a:p>
            <a:r>
              <a:rPr lang="de-DE" sz="1800"/>
              <a:t>Zusammenfassung</a:t>
            </a:r>
          </a:p>
          <a:p>
            <a:endParaRPr lang="de-DE" sz="1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714725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1EDF8F-27DE-2504-9D16-99D188865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/>
              <a:t>Zielsetzung der Analyse</a:t>
            </a:r>
            <a:endParaRPr lang="de-DE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972AA2C-A556-F40B-4496-684D18F655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755614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67964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270675-9512-4978-8583-36659256EE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23A0EE2-9097-302F-6096-0B84C0894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 dirty="0"/>
              <a:t>Datenvorbereitung &amp; -bereinigung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BF3CE438-CE53-E929-395A-6FDAE9E133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3042369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0409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303E4-1F79-7C40-400E-D0BE8D759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de-DE"/>
              <a:t>Feature Engineering</a:t>
            </a:r>
            <a:endParaRPr lang="de-DE" dirty="0"/>
          </a:p>
        </p:txBody>
      </p:sp>
      <p:graphicFrame>
        <p:nvGraphicFramePr>
          <p:cNvPr id="12" name="Inhaltsplatzhalter 2">
            <a:extLst>
              <a:ext uri="{FF2B5EF4-FFF2-40B4-BE49-F238E27FC236}">
                <a16:creationId xmlns:a16="http://schemas.microsoft.com/office/drawing/2014/main" id="{6206D635-4CE1-BD68-2BB1-6497FDFCC0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9885497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67787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Picture 2">
            <a:extLst>
              <a:ext uri="{FF2B5EF4-FFF2-40B4-BE49-F238E27FC236}">
                <a16:creationId xmlns:a16="http://schemas.microsoft.com/office/drawing/2014/main" id="{9ACD3AF8-B16E-4174-8C1A-41F683C4AF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246" name="Group 245">
            <a:extLst>
              <a:ext uri="{FF2B5EF4-FFF2-40B4-BE49-F238E27FC236}">
                <a16:creationId xmlns:a16="http://schemas.microsoft.com/office/drawing/2014/main" id="{FF5EAD09-B81D-415F-8BCF-73C81AE05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247" name="Rectangle 5">
              <a:extLst>
                <a:ext uri="{FF2B5EF4-FFF2-40B4-BE49-F238E27FC236}">
                  <a16:creationId xmlns:a16="http://schemas.microsoft.com/office/drawing/2014/main" id="{CFB79010-8ED4-49EF-AFD2-F4D8C80B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48" name="Freeform 6">
              <a:extLst>
                <a:ext uri="{FF2B5EF4-FFF2-40B4-BE49-F238E27FC236}">
                  <a16:creationId xmlns:a16="http://schemas.microsoft.com/office/drawing/2014/main" id="{4649B869-006E-42B5-9DDC-21049B130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49" name="Freeform 7">
              <a:extLst>
                <a:ext uri="{FF2B5EF4-FFF2-40B4-BE49-F238E27FC236}">
                  <a16:creationId xmlns:a16="http://schemas.microsoft.com/office/drawing/2014/main" id="{443096BD-333F-48B6-8220-D1F9793E40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50" name="Rectangle 8">
              <a:extLst>
                <a:ext uri="{FF2B5EF4-FFF2-40B4-BE49-F238E27FC236}">
                  <a16:creationId xmlns:a16="http://schemas.microsoft.com/office/drawing/2014/main" id="{1A45BB9A-7E84-4B9B-923A-270A97F852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51" name="Freeform 9">
              <a:extLst>
                <a:ext uri="{FF2B5EF4-FFF2-40B4-BE49-F238E27FC236}">
                  <a16:creationId xmlns:a16="http://schemas.microsoft.com/office/drawing/2014/main" id="{D7D7C768-2F76-4DE2-A807-1B9FFF81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52" name="Freeform 10">
              <a:extLst>
                <a:ext uri="{FF2B5EF4-FFF2-40B4-BE49-F238E27FC236}">
                  <a16:creationId xmlns:a16="http://schemas.microsoft.com/office/drawing/2014/main" id="{1870B32E-EE42-470E-B543-CA55AEC8CA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53" name="Freeform 11">
              <a:extLst>
                <a:ext uri="{FF2B5EF4-FFF2-40B4-BE49-F238E27FC236}">
                  <a16:creationId xmlns:a16="http://schemas.microsoft.com/office/drawing/2014/main" id="{EEF09120-11AA-4DB5-98A8-EC4923002C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54" name="Freeform 12">
              <a:extLst>
                <a:ext uri="{FF2B5EF4-FFF2-40B4-BE49-F238E27FC236}">
                  <a16:creationId xmlns:a16="http://schemas.microsoft.com/office/drawing/2014/main" id="{39CC463D-589C-461C-A234-0460EB06B8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55" name="Freeform 13">
              <a:extLst>
                <a:ext uri="{FF2B5EF4-FFF2-40B4-BE49-F238E27FC236}">
                  <a16:creationId xmlns:a16="http://schemas.microsoft.com/office/drawing/2014/main" id="{B6516153-269A-421E-A021-CB3F3C5E1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56" name="Freeform 14">
              <a:extLst>
                <a:ext uri="{FF2B5EF4-FFF2-40B4-BE49-F238E27FC236}">
                  <a16:creationId xmlns:a16="http://schemas.microsoft.com/office/drawing/2014/main" id="{45E14300-6C4A-4F77-915F-F3B25B023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57" name="Freeform 15">
              <a:extLst>
                <a:ext uri="{FF2B5EF4-FFF2-40B4-BE49-F238E27FC236}">
                  <a16:creationId xmlns:a16="http://schemas.microsoft.com/office/drawing/2014/main" id="{993E312A-E6A6-4B52-ADE6-618ADC89BA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58" name="Freeform 16">
              <a:extLst>
                <a:ext uri="{FF2B5EF4-FFF2-40B4-BE49-F238E27FC236}">
                  <a16:creationId xmlns:a16="http://schemas.microsoft.com/office/drawing/2014/main" id="{2F0F3026-2480-472B-8C52-36812C81E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59" name="Freeform 17">
              <a:extLst>
                <a:ext uri="{FF2B5EF4-FFF2-40B4-BE49-F238E27FC236}">
                  <a16:creationId xmlns:a16="http://schemas.microsoft.com/office/drawing/2014/main" id="{34E1C992-559D-4827-9F30-31A3CA7A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0" name="Freeform 18">
              <a:extLst>
                <a:ext uri="{FF2B5EF4-FFF2-40B4-BE49-F238E27FC236}">
                  <a16:creationId xmlns:a16="http://schemas.microsoft.com/office/drawing/2014/main" id="{D9F2FB98-F443-498F-AAD9-6945825681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1" name="Freeform 19">
              <a:extLst>
                <a:ext uri="{FF2B5EF4-FFF2-40B4-BE49-F238E27FC236}">
                  <a16:creationId xmlns:a16="http://schemas.microsoft.com/office/drawing/2014/main" id="{75DBF6EC-ED50-43E4-8A8B-64CE86A88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2" name="Freeform 20">
              <a:extLst>
                <a:ext uri="{FF2B5EF4-FFF2-40B4-BE49-F238E27FC236}">
                  <a16:creationId xmlns:a16="http://schemas.microsoft.com/office/drawing/2014/main" id="{FD854F40-AC43-4F21-9C62-2CE35CFD2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3" name="Freeform 21">
              <a:extLst>
                <a:ext uri="{FF2B5EF4-FFF2-40B4-BE49-F238E27FC236}">
                  <a16:creationId xmlns:a16="http://schemas.microsoft.com/office/drawing/2014/main" id="{62CCB560-494A-4F74-9DE4-068806A893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4" name="Freeform 22">
              <a:extLst>
                <a:ext uri="{FF2B5EF4-FFF2-40B4-BE49-F238E27FC236}">
                  <a16:creationId xmlns:a16="http://schemas.microsoft.com/office/drawing/2014/main" id="{6F9A05F2-B5D2-4D8A-9A78-14E45C13FE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5" name="Freeform 23">
              <a:extLst>
                <a:ext uri="{FF2B5EF4-FFF2-40B4-BE49-F238E27FC236}">
                  <a16:creationId xmlns:a16="http://schemas.microsoft.com/office/drawing/2014/main" id="{A6373189-19BB-4BEC-84A3-432253E05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6" name="Freeform 24">
              <a:extLst>
                <a:ext uri="{FF2B5EF4-FFF2-40B4-BE49-F238E27FC236}">
                  <a16:creationId xmlns:a16="http://schemas.microsoft.com/office/drawing/2014/main" id="{71AB3122-947A-44DB-B190-A2601C6C95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7" name="Freeform 25">
              <a:extLst>
                <a:ext uri="{FF2B5EF4-FFF2-40B4-BE49-F238E27FC236}">
                  <a16:creationId xmlns:a16="http://schemas.microsoft.com/office/drawing/2014/main" id="{74B4109D-3AFC-4D44-87B1-0CDED3E63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8" name="Freeform 26">
              <a:extLst>
                <a:ext uri="{FF2B5EF4-FFF2-40B4-BE49-F238E27FC236}">
                  <a16:creationId xmlns:a16="http://schemas.microsoft.com/office/drawing/2014/main" id="{44AAD39F-F7C9-4D00-95E0-0465B4E85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69" name="Freeform 27">
              <a:extLst>
                <a:ext uri="{FF2B5EF4-FFF2-40B4-BE49-F238E27FC236}">
                  <a16:creationId xmlns:a16="http://schemas.microsoft.com/office/drawing/2014/main" id="{C1DCAB8D-6EF6-4A84-8D0C-AA9226DEC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0" name="Freeform 28">
              <a:extLst>
                <a:ext uri="{FF2B5EF4-FFF2-40B4-BE49-F238E27FC236}">
                  <a16:creationId xmlns:a16="http://schemas.microsoft.com/office/drawing/2014/main" id="{C407F97F-83CF-4703-B9E0-6335530E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1" name="Freeform 29">
              <a:extLst>
                <a:ext uri="{FF2B5EF4-FFF2-40B4-BE49-F238E27FC236}">
                  <a16:creationId xmlns:a16="http://schemas.microsoft.com/office/drawing/2014/main" id="{0D8D2363-5D84-4CFF-89AA-3C93C859DB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2" name="Freeform 30">
              <a:extLst>
                <a:ext uri="{FF2B5EF4-FFF2-40B4-BE49-F238E27FC236}">
                  <a16:creationId xmlns:a16="http://schemas.microsoft.com/office/drawing/2014/main" id="{0435A35C-AC99-4E12-8CB0-9C640DAA94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3" name="Freeform 31">
              <a:extLst>
                <a:ext uri="{FF2B5EF4-FFF2-40B4-BE49-F238E27FC236}">
                  <a16:creationId xmlns:a16="http://schemas.microsoft.com/office/drawing/2014/main" id="{F20392CF-2256-4527-836B-2E6F88596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4" name="Freeform 32">
              <a:extLst>
                <a:ext uri="{FF2B5EF4-FFF2-40B4-BE49-F238E27FC236}">
                  <a16:creationId xmlns:a16="http://schemas.microsoft.com/office/drawing/2014/main" id="{C52C3AD3-122C-4010-9C55-B0247F8CCA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5" name="Rectangle 33">
              <a:extLst>
                <a:ext uri="{FF2B5EF4-FFF2-40B4-BE49-F238E27FC236}">
                  <a16:creationId xmlns:a16="http://schemas.microsoft.com/office/drawing/2014/main" id="{EFCB53ED-09C0-4AD7-9BBC-366833D5FE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6" name="Freeform 34">
              <a:extLst>
                <a:ext uri="{FF2B5EF4-FFF2-40B4-BE49-F238E27FC236}">
                  <a16:creationId xmlns:a16="http://schemas.microsoft.com/office/drawing/2014/main" id="{6F309F52-BFCF-47D9-8089-BC049540DB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7" name="Freeform 35">
              <a:extLst>
                <a:ext uri="{FF2B5EF4-FFF2-40B4-BE49-F238E27FC236}">
                  <a16:creationId xmlns:a16="http://schemas.microsoft.com/office/drawing/2014/main" id="{5F9AE85F-C7AA-4761-B468-2E100829BC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8" name="Freeform 36">
              <a:extLst>
                <a:ext uri="{FF2B5EF4-FFF2-40B4-BE49-F238E27FC236}">
                  <a16:creationId xmlns:a16="http://schemas.microsoft.com/office/drawing/2014/main" id="{2C81C778-91E5-4AE9-AACB-8566E7A28B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79" name="Freeform 37">
              <a:extLst>
                <a:ext uri="{FF2B5EF4-FFF2-40B4-BE49-F238E27FC236}">
                  <a16:creationId xmlns:a16="http://schemas.microsoft.com/office/drawing/2014/main" id="{6C56E0B4-58A0-4B2B-BD56-54121BB8DB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80" name="Freeform 38">
              <a:extLst>
                <a:ext uri="{FF2B5EF4-FFF2-40B4-BE49-F238E27FC236}">
                  <a16:creationId xmlns:a16="http://schemas.microsoft.com/office/drawing/2014/main" id="{88A29CFE-13A6-4509-946F-5C074F856E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81" name="Freeform 39">
              <a:extLst>
                <a:ext uri="{FF2B5EF4-FFF2-40B4-BE49-F238E27FC236}">
                  <a16:creationId xmlns:a16="http://schemas.microsoft.com/office/drawing/2014/main" id="{00235A0A-018B-4499-AC16-AF83457BF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82" name="Freeform 40">
              <a:extLst>
                <a:ext uri="{FF2B5EF4-FFF2-40B4-BE49-F238E27FC236}">
                  <a16:creationId xmlns:a16="http://schemas.microsoft.com/office/drawing/2014/main" id="{861DF9B7-50DC-4EBE-8B23-97FE92DBB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83" name="Freeform 41">
              <a:extLst>
                <a:ext uri="{FF2B5EF4-FFF2-40B4-BE49-F238E27FC236}">
                  <a16:creationId xmlns:a16="http://schemas.microsoft.com/office/drawing/2014/main" id="{69673907-73D7-4729-A911-9BD078EC2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84" name="Freeform 42">
              <a:extLst>
                <a:ext uri="{FF2B5EF4-FFF2-40B4-BE49-F238E27FC236}">
                  <a16:creationId xmlns:a16="http://schemas.microsoft.com/office/drawing/2014/main" id="{4DC844D3-8053-4EE7-A286-50157B6FD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85" name="Freeform 43">
              <a:extLst>
                <a:ext uri="{FF2B5EF4-FFF2-40B4-BE49-F238E27FC236}">
                  <a16:creationId xmlns:a16="http://schemas.microsoft.com/office/drawing/2014/main" id="{D67575A0-A45A-4773-874C-16370E3670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86" name="Freeform 44">
              <a:extLst>
                <a:ext uri="{FF2B5EF4-FFF2-40B4-BE49-F238E27FC236}">
                  <a16:creationId xmlns:a16="http://schemas.microsoft.com/office/drawing/2014/main" id="{4327252B-B62B-4DE0-A924-B7F6E40AD9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87" name="Rectangle 45">
              <a:extLst>
                <a:ext uri="{FF2B5EF4-FFF2-40B4-BE49-F238E27FC236}">
                  <a16:creationId xmlns:a16="http://schemas.microsoft.com/office/drawing/2014/main" id="{778BC6A7-AC19-497B-A7C6-E447B2EBD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88" name="Freeform 46">
              <a:extLst>
                <a:ext uri="{FF2B5EF4-FFF2-40B4-BE49-F238E27FC236}">
                  <a16:creationId xmlns:a16="http://schemas.microsoft.com/office/drawing/2014/main" id="{4E79A87B-BF1F-437A-9FED-BE93025E5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89" name="Freeform 47">
              <a:extLst>
                <a:ext uri="{FF2B5EF4-FFF2-40B4-BE49-F238E27FC236}">
                  <a16:creationId xmlns:a16="http://schemas.microsoft.com/office/drawing/2014/main" id="{DFAAF3CC-B4E0-45C8-AC2D-EF0D6D823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90" name="Freeform 48">
              <a:extLst>
                <a:ext uri="{FF2B5EF4-FFF2-40B4-BE49-F238E27FC236}">
                  <a16:creationId xmlns:a16="http://schemas.microsoft.com/office/drawing/2014/main" id="{A5A12C87-1E4A-4664-B2F4-A1C8B656F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91" name="Freeform 49">
              <a:extLst>
                <a:ext uri="{FF2B5EF4-FFF2-40B4-BE49-F238E27FC236}">
                  <a16:creationId xmlns:a16="http://schemas.microsoft.com/office/drawing/2014/main" id="{B3AF8230-4630-4505-ADDB-16A9B6B377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92" name="Freeform 50">
              <a:extLst>
                <a:ext uri="{FF2B5EF4-FFF2-40B4-BE49-F238E27FC236}">
                  <a16:creationId xmlns:a16="http://schemas.microsoft.com/office/drawing/2014/main" id="{33F93F6D-724D-42F3-AF1D-3081EAB5D1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93" name="Freeform 51">
              <a:extLst>
                <a:ext uri="{FF2B5EF4-FFF2-40B4-BE49-F238E27FC236}">
                  <a16:creationId xmlns:a16="http://schemas.microsoft.com/office/drawing/2014/main" id="{F5DD7A8F-FB67-4E79-80DB-0FAF3A0989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94" name="Freeform 52">
              <a:extLst>
                <a:ext uri="{FF2B5EF4-FFF2-40B4-BE49-F238E27FC236}">
                  <a16:creationId xmlns:a16="http://schemas.microsoft.com/office/drawing/2014/main" id="{7B140A84-E89E-4A80-9DF8-7BCA45F908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95" name="Freeform 53">
              <a:extLst>
                <a:ext uri="{FF2B5EF4-FFF2-40B4-BE49-F238E27FC236}">
                  <a16:creationId xmlns:a16="http://schemas.microsoft.com/office/drawing/2014/main" id="{279E1D6A-EFE2-44C6-A5BF-DFADF0DC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96" name="Freeform 54">
              <a:extLst>
                <a:ext uri="{FF2B5EF4-FFF2-40B4-BE49-F238E27FC236}">
                  <a16:creationId xmlns:a16="http://schemas.microsoft.com/office/drawing/2014/main" id="{C9FA2204-561F-4ABB-988C-03053820F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97" name="Freeform 55">
              <a:extLst>
                <a:ext uri="{FF2B5EF4-FFF2-40B4-BE49-F238E27FC236}">
                  <a16:creationId xmlns:a16="http://schemas.microsoft.com/office/drawing/2014/main" id="{8BD7D04E-AC0A-424F-BC40-28842DAFFA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98" name="Freeform 56">
              <a:extLst>
                <a:ext uri="{FF2B5EF4-FFF2-40B4-BE49-F238E27FC236}">
                  <a16:creationId xmlns:a16="http://schemas.microsoft.com/office/drawing/2014/main" id="{32B616A2-FE09-47DD-B58C-12EE58B7C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299" name="Freeform 57">
              <a:extLst>
                <a:ext uri="{FF2B5EF4-FFF2-40B4-BE49-F238E27FC236}">
                  <a16:creationId xmlns:a16="http://schemas.microsoft.com/office/drawing/2014/main" id="{08C5EAF5-6064-484E-BA05-80D09D84EA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00" name="Freeform 58">
              <a:extLst>
                <a:ext uri="{FF2B5EF4-FFF2-40B4-BE49-F238E27FC236}">
                  <a16:creationId xmlns:a16="http://schemas.microsoft.com/office/drawing/2014/main" id="{F11D90DF-D275-4725-884C-77E5E01D8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</p:grpSp>
      <p:sp useBgFill="1">
        <p:nvSpPr>
          <p:cNvPr id="302" name="Rectangle 301">
            <a:extLst>
              <a:ext uri="{FF2B5EF4-FFF2-40B4-BE49-F238E27FC236}">
                <a16:creationId xmlns:a16="http://schemas.microsoft.com/office/drawing/2014/main" id="{7A070EAD-1DCD-4F3D-BA84-799B891A0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D783495-0ECB-600E-759D-4D09B7C41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0" y="1122363"/>
            <a:ext cx="7559039" cy="30273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Visualisierungen</a:t>
            </a:r>
          </a:p>
        </p:txBody>
      </p: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DE471E13-6104-4637-8A8F-B545529B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>
                  <a:alpha val="60000"/>
                </a:schemeClr>
              </a:gs>
              <a:gs pos="100000">
                <a:schemeClr val="bg2">
                  <a:lumMod val="60000"/>
                  <a:lumOff val="40000"/>
                  <a:alpha val="80000"/>
                </a:schemeClr>
              </a:gs>
            </a:gsLst>
            <a:lin ang="5400000" scaled="0"/>
            <a:tileRect/>
          </a:gradFill>
        </p:grpSpPr>
        <p:sp>
          <p:nvSpPr>
            <p:cNvPr id="305" name="Rectangle 5">
              <a:extLst>
                <a:ext uri="{FF2B5EF4-FFF2-40B4-BE49-F238E27FC236}">
                  <a16:creationId xmlns:a16="http://schemas.microsoft.com/office/drawing/2014/main" id="{802F412D-6781-427D-AB79-09FD610CCE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06" name="Freeform 6">
              <a:extLst>
                <a:ext uri="{FF2B5EF4-FFF2-40B4-BE49-F238E27FC236}">
                  <a16:creationId xmlns:a16="http://schemas.microsoft.com/office/drawing/2014/main" id="{8471B962-D824-43CE-B5DD-704B305B28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07" name="Freeform 7">
              <a:extLst>
                <a:ext uri="{FF2B5EF4-FFF2-40B4-BE49-F238E27FC236}">
                  <a16:creationId xmlns:a16="http://schemas.microsoft.com/office/drawing/2014/main" id="{ED60EBD3-FA75-460B-AFBD-3F234A0CAA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08" name="Rectangle 8">
              <a:extLst>
                <a:ext uri="{FF2B5EF4-FFF2-40B4-BE49-F238E27FC236}">
                  <a16:creationId xmlns:a16="http://schemas.microsoft.com/office/drawing/2014/main" id="{D0791244-FBF2-49D9-BDBC-E2E58C86B4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09" name="Freeform 9">
              <a:extLst>
                <a:ext uri="{FF2B5EF4-FFF2-40B4-BE49-F238E27FC236}">
                  <a16:creationId xmlns:a16="http://schemas.microsoft.com/office/drawing/2014/main" id="{FEE4C4B1-195C-40F5-A78F-2EB7ED6E6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0" name="Freeform 10">
              <a:extLst>
                <a:ext uri="{FF2B5EF4-FFF2-40B4-BE49-F238E27FC236}">
                  <a16:creationId xmlns:a16="http://schemas.microsoft.com/office/drawing/2014/main" id="{22766AF8-3850-41E4-80D0-321D9A13D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1" name="Freeform 11">
              <a:extLst>
                <a:ext uri="{FF2B5EF4-FFF2-40B4-BE49-F238E27FC236}">
                  <a16:creationId xmlns:a16="http://schemas.microsoft.com/office/drawing/2014/main" id="{8834F8EE-AB04-42FE-AE7B-3E9C6ACA0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2" name="Freeform 12">
              <a:extLst>
                <a:ext uri="{FF2B5EF4-FFF2-40B4-BE49-F238E27FC236}">
                  <a16:creationId xmlns:a16="http://schemas.microsoft.com/office/drawing/2014/main" id="{C86BB534-4617-4275-908E-357CF2246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3" name="Freeform 13">
              <a:extLst>
                <a:ext uri="{FF2B5EF4-FFF2-40B4-BE49-F238E27FC236}">
                  <a16:creationId xmlns:a16="http://schemas.microsoft.com/office/drawing/2014/main" id="{B6DEB58B-8D28-4BE9-9CA9-F4B3A083B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4" name="Freeform 14">
              <a:extLst>
                <a:ext uri="{FF2B5EF4-FFF2-40B4-BE49-F238E27FC236}">
                  <a16:creationId xmlns:a16="http://schemas.microsoft.com/office/drawing/2014/main" id="{25A772BC-4720-4EC2-AD61-A7B74E915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5" name="Freeform 15">
              <a:extLst>
                <a:ext uri="{FF2B5EF4-FFF2-40B4-BE49-F238E27FC236}">
                  <a16:creationId xmlns:a16="http://schemas.microsoft.com/office/drawing/2014/main" id="{60D6B27E-FAC5-4267-80A9-DE4D2E02B8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6" name="Freeform 16">
              <a:extLst>
                <a:ext uri="{FF2B5EF4-FFF2-40B4-BE49-F238E27FC236}">
                  <a16:creationId xmlns:a16="http://schemas.microsoft.com/office/drawing/2014/main" id="{1F39FA83-D8C8-4CE3-9C62-10375FD04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7" name="Freeform 17">
              <a:extLst>
                <a:ext uri="{FF2B5EF4-FFF2-40B4-BE49-F238E27FC236}">
                  <a16:creationId xmlns:a16="http://schemas.microsoft.com/office/drawing/2014/main" id="{E09B4CF3-A51F-4787-81FE-F5C79BA42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8" name="Freeform 18">
              <a:extLst>
                <a:ext uri="{FF2B5EF4-FFF2-40B4-BE49-F238E27FC236}">
                  <a16:creationId xmlns:a16="http://schemas.microsoft.com/office/drawing/2014/main" id="{6695CB35-74E4-43C0-89F5-9FDA59B3AC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19" name="Freeform 19">
              <a:extLst>
                <a:ext uri="{FF2B5EF4-FFF2-40B4-BE49-F238E27FC236}">
                  <a16:creationId xmlns:a16="http://schemas.microsoft.com/office/drawing/2014/main" id="{945450CE-FB13-4C46-825F-5BB191703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0" name="Freeform 20">
              <a:extLst>
                <a:ext uri="{FF2B5EF4-FFF2-40B4-BE49-F238E27FC236}">
                  <a16:creationId xmlns:a16="http://schemas.microsoft.com/office/drawing/2014/main" id="{E80AA0B2-7FE7-4B75-AC25-E0F6C0FE45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1" name="Freeform 21">
              <a:extLst>
                <a:ext uri="{FF2B5EF4-FFF2-40B4-BE49-F238E27FC236}">
                  <a16:creationId xmlns:a16="http://schemas.microsoft.com/office/drawing/2014/main" id="{2E81F7C1-AD8F-41A0-91A8-E05F66CB0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2" name="Freeform 22">
              <a:extLst>
                <a:ext uri="{FF2B5EF4-FFF2-40B4-BE49-F238E27FC236}">
                  <a16:creationId xmlns:a16="http://schemas.microsoft.com/office/drawing/2014/main" id="{F4E8A538-9FFA-4C76-BCE2-D54F56A11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3" name="Freeform 23">
              <a:extLst>
                <a:ext uri="{FF2B5EF4-FFF2-40B4-BE49-F238E27FC236}">
                  <a16:creationId xmlns:a16="http://schemas.microsoft.com/office/drawing/2014/main" id="{3C412824-3CBA-4E74-B2FD-936EA70486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4" name="Freeform 24">
              <a:extLst>
                <a:ext uri="{FF2B5EF4-FFF2-40B4-BE49-F238E27FC236}">
                  <a16:creationId xmlns:a16="http://schemas.microsoft.com/office/drawing/2014/main" id="{E28DC1F0-74FF-4D97-BD4D-FD42DE4AC6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5" name="Freeform 25">
              <a:extLst>
                <a:ext uri="{FF2B5EF4-FFF2-40B4-BE49-F238E27FC236}">
                  <a16:creationId xmlns:a16="http://schemas.microsoft.com/office/drawing/2014/main" id="{77CEC4FA-6FD3-4ABF-BF98-94E7947A55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6" name="Freeform 26">
              <a:extLst>
                <a:ext uri="{FF2B5EF4-FFF2-40B4-BE49-F238E27FC236}">
                  <a16:creationId xmlns:a16="http://schemas.microsoft.com/office/drawing/2014/main" id="{D4E61DA7-BFA9-48AF-BD6F-EBB15C235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7" name="Freeform 27">
              <a:extLst>
                <a:ext uri="{FF2B5EF4-FFF2-40B4-BE49-F238E27FC236}">
                  <a16:creationId xmlns:a16="http://schemas.microsoft.com/office/drawing/2014/main" id="{57164D6A-1DD9-43AE-878F-A413DC26F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8" name="Freeform 28">
              <a:extLst>
                <a:ext uri="{FF2B5EF4-FFF2-40B4-BE49-F238E27FC236}">
                  <a16:creationId xmlns:a16="http://schemas.microsoft.com/office/drawing/2014/main" id="{4949EBA6-53D9-4F2D-91DB-EA7AE260F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29" name="Freeform 29">
              <a:extLst>
                <a:ext uri="{FF2B5EF4-FFF2-40B4-BE49-F238E27FC236}">
                  <a16:creationId xmlns:a16="http://schemas.microsoft.com/office/drawing/2014/main" id="{0AFEA5FA-F759-441C-A0BC-7EDC79A67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30" name="Freeform 30">
              <a:extLst>
                <a:ext uri="{FF2B5EF4-FFF2-40B4-BE49-F238E27FC236}">
                  <a16:creationId xmlns:a16="http://schemas.microsoft.com/office/drawing/2014/main" id="{5B913AE0-5DC8-4244-8C26-ED97F834E3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31" name="Freeform 31">
              <a:extLst>
                <a:ext uri="{FF2B5EF4-FFF2-40B4-BE49-F238E27FC236}">
                  <a16:creationId xmlns:a16="http://schemas.microsoft.com/office/drawing/2014/main" id="{A87DB58A-25D2-46F1-85E3-06F964D016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32" name="Freeform 32">
              <a:extLst>
                <a:ext uri="{FF2B5EF4-FFF2-40B4-BE49-F238E27FC236}">
                  <a16:creationId xmlns:a16="http://schemas.microsoft.com/office/drawing/2014/main" id="{E7AE8209-F3E7-4ACA-98D0-90B282A14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33" name="Rectangle 33">
              <a:extLst>
                <a:ext uri="{FF2B5EF4-FFF2-40B4-BE49-F238E27FC236}">
                  <a16:creationId xmlns:a16="http://schemas.microsoft.com/office/drawing/2014/main" id="{1CED7927-A7C7-444A-A8F3-6348852AE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34" name="Freeform 34">
              <a:extLst>
                <a:ext uri="{FF2B5EF4-FFF2-40B4-BE49-F238E27FC236}">
                  <a16:creationId xmlns:a16="http://schemas.microsoft.com/office/drawing/2014/main" id="{08BEDF90-F9A6-4DE4-94B6-43E416039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35" name="Freeform 35">
              <a:extLst>
                <a:ext uri="{FF2B5EF4-FFF2-40B4-BE49-F238E27FC236}">
                  <a16:creationId xmlns:a16="http://schemas.microsoft.com/office/drawing/2014/main" id="{36540D5F-1C77-438A-BF12-56455C472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36" name="Freeform 36">
              <a:extLst>
                <a:ext uri="{FF2B5EF4-FFF2-40B4-BE49-F238E27FC236}">
                  <a16:creationId xmlns:a16="http://schemas.microsoft.com/office/drawing/2014/main" id="{52FC779A-BC55-40AC-8FFD-E014F8C05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37" name="Freeform 37">
              <a:extLst>
                <a:ext uri="{FF2B5EF4-FFF2-40B4-BE49-F238E27FC236}">
                  <a16:creationId xmlns:a16="http://schemas.microsoft.com/office/drawing/2014/main" id="{63E42DE5-DC0E-4043-8A35-20C53074A2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38" name="Freeform 38">
              <a:extLst>
                <a:ext uri="{FF2B5EF4-FFF2-40B4-BE49-F238E27FC236}">
                  <a16:creationId xmlns:a16="http://schemas.microsoft.com/office/drawing/2014/main" id="{41581FA6-993A-4899-ADF1-0A83A6234E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39" name="Freeform 39">
              <a:extLst>
                <a:ext uri="{FF2B5EF4-FFF2-40B4-BE49-F238E27FC236}">
                  <a16:creationId xmlns:a16="http://schemas.microsoft.com/office/drawing/2014/main" id="{33C4FDB9-01D2-4CB0-BFED-216CAC7EB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40" name="Freeform 40">
              <a:extLst>
                <a:ext uri="{FF2B5EF4-FFF2-40B4-BE49-F238E27FC236}">
                  <a16:creationId xmlns:a16="http://schemas.microsoft.com/office/drawing/2014/main" id="{34E715AB-2B68-41C4-A61F-02C413F242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41" name="Freeform 41">
              <a:extLst>
                <a:ext uri="{FF2B5EF4-FFF2-40B4-BE49-F238E27FC236}">
                  <a16:creationId xmlns:a16="http://schemas.microsoft.com/office/drawing/2014/main" id="{D3861C35-D060-408D-9871-4DA2D0547B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42" name="Freeform 42">
              <a:extLst>
                <a:ext uri="{FF2B5EF4-FFF2-40B4-BE49-F238E27FC236}">
                  <a16:creationId xmlns:a16="http://schemas.microsoft.com/office/drawing/2014/main" id="{B4F4F38F-33FE-48A0-986D-FB771F18B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43" name="Freeform 43">
              <a:extLst>
                <a:ext uri="{FF2B5EF4-FFF2-40B4-BE49-F238E27FC236}">
                  <a16:creationId xmlns:a16="http://schemas.microsoft.com/office/drawing/2014/main" id="{50FCFC8E-2DC3-4F27-9E02-196830E78D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44" name="Freeform 44">
              <a:extLst>
                <a:ext uri="{FF2B5EF4-FFF2-40B4-BE49-F238E27FC236}">
                  <a16:creationId xmlns:a16="http://schemas.microsoft.com/office/drawing/2014/main" id="{3A6EE414-1500-4144-B453-BA950E5107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45" name="Rectangle 45">
              <a:extLst>
                <a:ext uri="{FF2B5EF4-FFF2-40B4-BE49-F238E27FC236}">
                  <a16:creationId xmlns:a16="http://schemas.microsoft.com/office/drawing/2014/main" id="{0C1A9D8A-5515-4C84-AE17-A6D51243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46" name="Freeform 46">
              <a:extLst>
                <a:ext uri="{FF2B5EF4-FFF2-40B4-BE49-F238E27FC236}">
                  <a16:creationId xmlns:a16="http://schemas.microsoft.com/office/drawing/2014/main" id="{E8E7C8C7-FE85-4C8F-960C-3748511E0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47" name="Freeform 47">
              <a:extLst>
                <a:ext uri="{FF2B5EF4-FFF2-40B4-BE49-F238E27FC236}">
                  <a16:creationId xmlns:a16="http://schemas.microsoft.com/office/drawing/2014/main" id="{33DF2ED7-F601-4A9F-AA50-822ED85D56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48" name="Freeform 48">
              <a:extLst>
                <a:ext uri="{FF2B5EF4-FFF2-40B4-BE49-F238E27FC236}">
                  <a16:creationId xmlns:a16="http://schemas.microsoft.com/office/drawing/2014/main" id="{FEDB3A05-6FDD-4E87-B800-8F9975244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49" name="Freeform 49">
              <a:extLst>
                <a:ext uri="{FF2B5EF4-FFF2-40B4-BE49-F238E27FC236}">
                  <a16:creationId xmlns:a16="http://schemas.microsoft.com/office/drawing/2014/main" id="{AD6225C0-E391-49D5-9A7B-57C5ED60E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50" name="Freeform 50">
              <a:extLst>
                <a:ext uri="{FF2B5EF4-FFF2-40B4-BE49-F238E27FC236}">
                  <a16:creationId xmlns:a16="http://schemas.microsoft.com/office/drawing/2014/main" id="{B814B458-45E5-451C-9CBD-027E3776A4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51" name="Freeform 51">
              <a:extLst>
                <a:ext uri="{FF2B5EF4-FFF2-40B4-BE49-F238E27FC236}">
                  <a16:creationId xmlns:a16="http://schemas.microsoft.com/office/drawing/2014/main" id="{59167140-9A0D-4FE7-8E37-2CD6130116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52" name="Freeform 52">
              <a:extLst>
                <a:ext uri="{FF2B5EF4-FFF2-40B4-BE49-F238E27FC236}">
                  <a16:creationId xmlns:a16="http://schemas.microsoft.com/office/drawing/2014/main" id="{2D38B213-991B-495D-8886-04CAD44C7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53" name="Freeform 53">
              <a:extLst>
                <a:ext uri="{FF2B5EF4-FFF2-40B4-BE49-F238E27FC236}">
                  <a16:creationId xmlns:a16="http://schemas.microsoft.com/office/drawing/2014/main" id="{67C1C3DA-3972-4D98-9D9E-390461B28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54" name="Freeform 54">
              <a:extLst>
                <a:ext uri="{FF2B5EF4-FFF2-40B4-BE49-F238E27FC236}">
                  <a16:creationId xmlns:a16="http://schemas.microsoft.com/office/drawing/2014/main" id="{972F8941-61DB-48E1-B9C1-E73247056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55" name="Freeform 55">
              <a:extLst>
                <a:ext uri="{FF2B5EF4-FFF2-40B4-BE49-F238E27FC236}">
                  <a16:creationId xmlns:a16="http://schemas.microsoft.com/office/drawing/2014/main" id="{857B495F-5C9B-435F-8D39-45CC57471F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56" name="Freeform 56">
              <a:extLst>
                <a:ext uri="{FF2B5EF4-FFF2-40B4-BE49-F238E27FC236}">
                  <a16:creationId xmlns:a16="http://schemas.microsoft.com/office/drawing/2014/main" id="{B607428B-B7C9-4017-84F8-19C9B2134A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57" name="Freeform 57">
              <a:extLst>
                <a:ext uri="{FF2B5EF4-FFF2-40B4-BE49-F238E27FC236}">
                  <a16:creationId xmlns:a16="http://schemas.microsoft.com/office/drawing/2014/main" id="{A20C5139-2108-4F5E-B892-64F1D8605E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  <p:sp>
          <p:nvSpPr>
            <p:cNvPr id="358" name="Freeform 58">
              <a:extLst>
                <a:ext uri="{FF2B5EF4-FFF2-40B4-BE49-F238E27FC236}">
                  <a16:creationId xmlns:a16="http://schemas.microsoft.com/office/drawing/2014/main" id="{C2A51623-F2F3-4584-93F5-598E56A5F4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956430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89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05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06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07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08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09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0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1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2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3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4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5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6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7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8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19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0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1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2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3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4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5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6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7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8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9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30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31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95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6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7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8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9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00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01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02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03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04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</p:grpSp>
      <p:pic>
        <p:nvPicPr>
          <p:cNvPr id="133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42EEA6A-1BCE-AF79-96EE-FFB1B4FC3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endParaRPr lang="de-DE" sz="2800">
              <a:solidFill>
                <a:srgbClr val="FFFFFF"/>
              </a:solidFill>
            </a:endParaRPr>
          </a:p>
        </p:txBody>
      </p:sp>
      <p:sp useBgFill="1">
        <p:nvSpPr>
          <p:cNvPr id="135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D157D7E-C9CE-923D-C32C-771F5F8FE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798848"/>
            <a:ext cx="6112382" cy="3254842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B40C4E-AECC-B08C-CA09-F9B484AC2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de-DE" sz="1800">
                <a:solidFill>
                  <a:srgbClr val="FFFFFF"/>
                </a:solidFill>
              </a:rPr>
              <a:t>Data Analyst, Scientist &amp; Engineer sind die meistgesuchtesten Jobs</a:t>
            </a:r>
          </a:p>
          <a:p>
            <a:endParaRPr lang="de-DE" sz="1800">
              <a:solidFill>
                <a:srgbClr val="FFFFFF"/>
              </a:solidFill>
            </a:endParaRPr>
          </a:p>
          <a:p>
            <a:r>
              <a:rPr lang="de-DE" sz="1800">
                <a:solidFill>
                  <a:srgbClr val="FFFFFF"/>
                </a:solidFill>
              </a:rPr>
              <a:t>Gefolgt von den „Senior“ Jobs die mehr Erfahrung und unter anderem mehr Skills anfordern</a:t>
            </a:r>
            <a:endParaRPr lang="de-DE" sz="18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59707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5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6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7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8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9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0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1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2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3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4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5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6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7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8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89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0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1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2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3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4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5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96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6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7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8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29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30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31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6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32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8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69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0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1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2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3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74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</p:grpSp>
      <p:pic>
        <p:nvPicPr>
          <p:cNvPr id="133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C95021BB-A2AC-A883-C7BE-C5EF90312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endParaRPr lang="de-DE" sz="2800">
              <a:solidFill>
                <a:srgbClr val="FFFFFF"/>
              </a:solidFill>
            </a:endParaRPr>
          </a:p>
        </p:txBody>
      </p:sp>
      <p:sp useBgFill="1">
        <p:nvSpPr>
          <p:cNvPr id="134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E25CD9DF-994A-8E04-9147-2CF6AA2AC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424465"/>
            <a:ext cx="6112382" cy="400360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60D322-C23F-7D36-6CC8-A98620EB5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de-DE" sz="1800" dirty="0">
                <a:solidFill>
                  <a:srgbClr val="FFFFFF"/>
                </a:solidFill>
              </a:rPr>
              <a:t>Unterschiede zwischen den Gehaltsklassen der einzelnen Berufe</a:t>
            </a:r>
          </a:p>
          <a:p>
            <a:endParaRPr lang="de-DE" sz="1800" dirty="0">
              <a:solidFill>
                <a:srgbClr val="FFFFFF"/>
              </a:solidFill>
            </a:endParaRPr>
          </a:p>
          <a:p>
            <a:r>
              <a:rPr lang="de-DE" sz="1800" dirty="0">
                <a:solidFill>
                  <a:srgbClr val="FFFFFF"/>
                </a:solidFill>
              </a:rPr>
              <a:t>Rollen als Engineer oder Scientist haben tendenziell höhere Gehälter</a:t>
            </a:r>
          </a:p>
        </p:txBody>
      </p:sp>
    </p:spTree>
    <p:extLst>
      <p:ext uri="{BB962C8B-B14F-4D97-AF65-F5344CB8AC3E}">
        <p14:creationId xmlns:p14="http://schemas.microsoft.com/office/powerpoint/2010/main" val="39878905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de-DE"/>
              </a:p>
            </p:txBody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3734555-E81E-002F-1BEE-A81091371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endParaRPr lang="de-DE" sz="2800">
              <a:solidFill>
                <a:srgbClr val="FFFFFF"/>
              </a:solidFill>
            </a:endParaRPr>
          </a:p>
        </p:txBody>
      </p:sp>
      <p:sp useBgFill="1">
        <p:nvSpPr>
          <p:cNvPr id="55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E1D4C9-A5A0-6109-CDDE-73A201CCB2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531431"/>
            <a:ext cx="6112382" cy="3789677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22F20C6-9F65-0476-D211-F5B34741C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6041" y="2249487"/>
            <a:ext cx="3281004" cy="3541714"/>
          </a:xfrm>
        </p:spPr>
        <p:txBody>
          <a:bodyPr>
            <a:normAutofit/>
          </a:bodyPr>
          <a:lstStyle/>
          <a:p>
            <a:r>
              <a:rPr lang="de-DE" sz="1800" dirty="0">
                <a:solidFill>
                  <a:srgbClr val="FFFFFF"/>
                </a:solidFill>
              </a:rPr>
              <a:t>Technische Fähigkeiten dominieren die Nachfrage: Programmiersprachen wie Python, SQL &amp; JavaScript, die für Softwareentwicklung und Datenanalysen von zentraler Bedeutung sind.</a:t>
            </a:r>
          </a:p>
        </p:txBody>
      </p:sp>
    </p:spTree>
    <p:extLst>
      <p:ext uri="{BB962C8B-B14F-4D97-AF65-F5344CB8AC3E}">
        <p14:creationId xmlns:p14="http://schemas.microsoft.com/office/powerpoint/2010/main" val="39474580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294</Words>
  <Application>Microsoft Office PowerPoint</Application>
  <PresentationFormat>Breitbild</PresentationFormat>
  <Paragraphs>50</Paragraphs>
  <Slides>13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Aptos</vt:lpstr>
      <vt:lpstr>Arial</vt:lpstr>
      <vt:lpstr>Tw Cen MT</vt:lpstr>
      <vt:lpstr>Schaltkreis</vt:lpstr>
      <vt:lpstr>Datenanalyse und Visualisierung von Jobdaten</vt:lpstr>
      <vt:lpstr>Gliederung</vt:lpstr>
      <vt:lpstr>Zielsetzung der Analyse</vt:lpstr>
      <vt:lpstr>Datenvorbereitung &amp; -bereinigung</vt:lpstr>
      <vt:lpstr>Feature Engineering</vt:lpstr>
      <vt:lpstr>Visualisierungen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Zusammenfassung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Maximilian Mendeleev</dc:creator>
  <cp:lastModifiedBy>Maximilian Mendeleev</cp:lastModifiedBy>
  <cp:revision>2</cp:revision>
  <dcterms:created xsi:type="dcterms:W3CDTF">2025-04-14T14:15:43Z</dcterms:created>
  <dcterms:modified xsi:type="dcterms:W3CDTF">2025-04-17T08:03:52Z</dcterms:modified>
</cp:coreProperties>
</file>