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177" autoAdjust="0"/>
  </p:normalViewPr>
  <p:slideViewPr>
    <p:cSldViewPr snapToGrid="0">
      <p:cViewPr varScale="1">
        <p:scale>
          <a:sx n="87" d="100"/>
          <a:sy n="87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696E2-C327-4130-907D-AF41F2F775DB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8D3A64-E5A9-4E23-8403-16D36F70BD45}">
      <dgm:prSet/>
      <dgm:spPr/>
      <dgm:t>
        <a:bodyPr/>
        <a:lstStyle/>
        <a:p>
          <a:r>
            <a:rPr lang="de-DE" b="0" i="0" dirty="0"/>
            <a:t>Zielsetzung &amp; der Analyse</a:t>
          </a:r>
          <a:endParaRPr lang="en-US" dirty="0"/>
        </a:p>
      </dgm:t>
    </dgm:pt>
    <dgm:pt modelId="{CD7C0EEC-03E3-4D19-8680-4A33246BC3B1}" type="parTrans" cxnId="{6FE43C75-EEA1-4542-A965-DAD767B101F6}">
      <dgm:prSet/>
      <dgm:spPr/>
      <dgm:t>
        <a:bodyPr/>
        <a:lstStyle/>
        <a:p>
          <a:endParaRPr lang="en-US"/>
        </a:p>
      </dgm:t>
    </dgm:pt>
    <dgm:pt modelId="{89A3CF8C-7CF6-47DE-A931-371F6719489F}" type="sibTrans" cxnId="{6FE43C75-EEA1-4542-A965-DAD767B101F6}">
      <dgm:prSet/>
      <dgm:spPr/>
      <dgm:t>
        <a:bodyPr/>
        <a:lstStyle/>
        <a:p>
          <a:endParaRPr lang="en-US"/>
        </a:p>
      </dgm:t>
    </dgm:pt>
    <dgm:pt modelId="{23E7F261-7136-4D3A-B40D-86FD8708F2F6}">
      <dgm:prSet/>
      <dgm:spPr/>
      <dgm:t>
        <a:bodyPr/>
        <a:lstStyle/>
        <a:p>
          <a:r>
            <a:rPr lang="de-DE" b="0" i="0"/>
            <a:t>Wichtige KPIs</a:t>
          </a:r>
          <a:endParaRPr lang="en-US"/>
        </a:p>
      </dgm:t>
    </dgm:pt>
    <dgm:pt modelId="{141BC65A-36BB-4C67-B8CC-5DB2AF05EB19}" type="parTrans" cxnId="{18EE6DA1-0E1E-4839-A5C8-2A9C18DF236F}">
      <dgm:prSet/>
      <dgm:spPr/>
      <dgm:t>
        <a:bodyPr/>
        <a:lstStyle/>
        <a:p>
          <a:endParaRPr lang="en-US"/>
        </a:p>
      </dgm:t>
    </dgm:pt>
    <dgm:pt modelId="{858E8681-4ADD-4785-A966-4CBB9CB9DFAF}" type="sibTrans" cxnId="{18EE6DA1-0E1E-4839-A5C8-2A9C18DF236F}">
      <dgm:prSet/>
      <dgm:spPr/>
      <dgm:t>
        <a:bodyPr/>
        <a:lstStyle/>
        <a:p>
          <a:endParaRPr lang="en-US"/>
        </a:p>
      </dgm:t>
    </dgm:pt>
    <dgm:pt modelId="{E435B475-67B9-4C3B-A287-7434BA258FE7}">
      <dgm:prSet/>
      <dgm:spPr/>
      <dgm:t>
        <a:bodyPr/>
        <a:lstStyle/>
        <a:p>
          <a:r>
            <a:rPr lang="de-DE" b="0" i="0"/>
            <a:t>Entwicklung der Testzahlen weltweit</a:t>
          </a:r>
          <a:endParaRPr lang="en-US"/>
        </a:p>
      </dgm:t>
    </dgm:pt>
    <dgm:pt modelId="{5420068D-5A43-4D7D-A5DB-6DF1EFC163C5}" type="parTrans" cxnId="{4DAD81A5-3EB7-4829-8334-FA8DDABE37DA}">
      <dgm:prSet/>
      <dgm:spPr/>
      <dgm:t>
        <a:bodyPr/>
        <a:lstStyle/>
        <a:p>
          <a:endParaRPr lang="en-US"/>
        </a:p>
      </dgm:t>
    </dgm:pt>
    <dgm:pt modelId="{D80BE2F7-EB25-48BD-BFDF-E596B9413DD9}" type="sibTrans" cxnId="{4DAD81A5-3EB7-4829-8334-FA8DDABE37DA}">
      <dgm:prSet/>
      <dgm:spPr/>
      <dgm:t>
        <a:bodyPr/>
        <a:lstStyle/>
        <a:p>
          <a:endParaRPr lang="en-US"/>
        </a:p>
      </dgm:t>
    </dgm:pt>
    <dgm:pt modelId="{DD587850-9097-4FD8-99B9-48612B18E76A}">
      <dgm:prSet/>
      <dgm:spPr/>
      <dgm:t>
        <a:bodyPr/>
        <a:lstStyle/>
        <a:p>
          <a:r>
            <a:rPr lang="de-DE" b="0" i="0"/>
            <a:t>Positivenrate im Zeitverlauf</a:t>
          </a:r>
          <a:endParaRPr lang="en-US"/>
        </a:p>
      </dgm:t>
    </dgm:pt>
    <dgm:pt modelId="{EAC7EA7A-5FC5-46D6-B545-DCFD964CD82C}" type="parTrans" cxnId="{2B0B56F0-7A07-43CD-B95D-F2F7BED5C142}">
      <dgm:prSet/>
      <dgm:spPr/>
      <dgm:t>
        <a:bodyPr/>
        <a:lstStyle/>
        <a:p>
          <a:endParaRPr lang="en-US"/>
        </a:p>
      </dgm:t>
    </dgm:pt>
    <dgm:pt modelId="{9D16021C-B63F-4DA8-AA88-F8AD21BC655C}" type="sibTrans" cxnId="{2B0B56F0-7A07-43CD-B95D-F2F7BED5C142}">
      <dgm:prSet/>
      <dgm:spPr/>
      <dgm:t>
        <a:bodyPr/>
        <a:lstStyle/>
        <a:p>
          <a:endParaRPr lang="en-US"/>
        </a:p>
      </dgm:t>
    </dgm:pt>
    <dgm:pt modelId="{FFCD98DD-F47E-4FC9-9CF0-8A9247F48D68}">
      <dgm:prSet/>
      <dgm:spPr/>
      <dgm:t>
        <a:bodyPr/>
        <a:lstStyle/>
        <a:p>
          <a:r>
            <a:rPr lang="de-DE" b="0" i="0" dirty="0"/>
            <a:t>Am wenigsten betroffene Länder</a:t>
          </a:r>
          <a:endParaRPr lang="en-US" dirty="0"/>
        </a:p>
      </dgm:t>
    </dgm:pt>
    <dgm:pt modelId="{950850AC-8D6B-4523-8599-B6764AD74E2D}" type="parTrans" cxnId="{112BBE69-20DC-440C-86D3-EE2C0595B2DA}">
      <dgm:prSet/>
      <dgm:spPr/>
      <dgm:t>
        <a:bodyPr/>
        <a:lstStyle/>
        <a:p>
          <a:endParaRPr lang="en-US"/>
        </a:p>
      </dgm:t>
    </dgm:pt>
    <dgm:pt modelId="{832CDCC3-3D53-4ACE-A31B-443BAAEC6385}" type="sibTrans" cxnId="{112BBE69-20DC-440C-86D3-EE2C0595B2DA}">
      <dgm:prSet/>
      <dgm:spPr/>
      <dgm:t>
        <a:bodyPr/>
        <a:lstStyle/>
        <a:p>
          <a:endParaRPr lang="en-US"/>
        </a:p>
      </dgm:t>
    </dgm:pt>
    <dgm:pt modelId="{94A60407-3C15-4D3A-8797-8A659DC4C264}">
      <dgm:prSet/>
      <dgm:spPr/>
      <dgm:t>
        <a:bodyPr/>
        <a:lstStyle/>
        <a:p>
          <a:r>
            <a:rPr lang="de-DE" b="0" i="0" dirty="0"/>
            <a:t>Am meisten betroffene Länder</a:t>
          </a:r>
          <a:endParaRPr lang="en-US" dirty="0"/>
        </a:p>
      </dgm:t>
    </dgm:pt>
    <dgm:pt modelId="{A3C3C170-8882-4C68-90E3-49E7EE1B2976}" type="parTrans" cxnId="{33286881-96F3-433C-97A9-CDD55FE51912}">
      <dgm:prSet/>
      <dgm:spPr/>
      <dgm:t>
        <a:bodyPr/>
        <a:lstStyle/>
        <a:p>
          <a:endParaRPr lang="en-US"/>
        </a:p>
      </dgm:t>
    </dgm:pt>
    <dgm:pt modelId="{B18BD7A7-0F8E-41D9-92B4-B01EA313AA36}" type="sibTrans" cxnId="{33286881-96F3-433C-97A9-CDD55FE51912}">
      <dgm:prSet/>
      <dgm:spPr/>
      <dgm:t>
        <a:bodyPr/>
        <a:lstStyle/>
        <a:p>
          <a:endParaRPr lang="en-US"/>
        </a:p>
      </dgm:t>
    </dgm:pt>
    <dgm:pt modelId="{A313129D-D658-4648-B6DD-C41608E573FF}">
      <dgm:prSet/>
      <dgm:spPr/>
      <dgm:t>
        <a:bodyPr/>
        <a:lstStyle/>
        <a:p>
          <a:r>
            <a:rPr lang="de-DE" b="0" i="0" dirty="0"/>
            <a:t>Verhältnis Todesfälle zu Infektionen</a:t>
          </a:r>
          <a:endParaRPr lang="en-US" dirty="0"/>
        </a:p>
      </dgm:t>
    </dgm:pt>
    <dgm:pt modelId="{F63A6AA5-2856-4878-BDF6-F3D0FFF97AF9}" type="parTrans" cxnId="{015AEA7D-499E-4171-B44D-D22455E921B5}">
      <dgm:prSet/>
      <dgm:spPr/>
      <dgm:t>
        <a:bodyPr/>
        <a:lstStyle/>
        <a:p>
          <a:endParaRPr lang="en-US"/>
        </a:p>
      </dgm:t>
    </dgm:pt>
    <dgm:pt modelId="{1242B0F0-4A26-4FEE-B834-CBAE487D0F40}" type="sibTrans" cxnId="{015AEA7D-499E-4171-B44D-D22455E921B5}">
      <dgm:prSet/>
      <dgm:spPr/>
      <dgm:t>
        <a:bodyPr/>
        <a:lstStyle/>
        <a:p>
          <a:endParaRPr lang="en-US"/>
        </a:p>
      </dgm:t>
    </dgm:pt>
    <dgm:pt modelId="{E0C32D22-F278-487F-9AF3-C1990F43B8DF}">
      <dgm:prSet/>
      <dgm:spPr/>
      <dgm:t>
        <a:bodyPr/>
        <a:lstStyle/>
        <a:p>
          <a:r>
            <a:rPr lang="de-DE" b="0" i="0" dirty="0"/>
            <a:t>Länder mit den meisten Todesfällen</a:t>
          </a:r>
          <a:endParaRPr lang="en-US" dirty="0"/>
        </a:p>
      </dgm:t>
    </dgm:pt>
    <dgm:pt modelId="{6CE9C67C-B7FB-4E49-8951-12D38E22CDE1}" type="parTrans" cxnId="{9F5382C8-EA07-47EC-93E9-CF99B0066791}">
      <dgm:prSet/>
      <dgm:spPr/>
      <dgm:t>
        <a:bodyPr/>
        <a:lstStyle/>
        <a:p>
          <a:endParaRPr lang="en-US"/>
        </a:p>
      </dgm:t>
    </dgm:pt>
    <dgm:pt modelId="{8D71A2D8-C160-4452-A1E6-C1F59677479C}" type="sibTrans" cxnId="{9F5382C8-EA07-47EC-93E9-CF99B0066791}">
      <dgm:prSet/>
      <dgm:spPr/>
      <dgm:t>
        <a:bodyPr/>
        <a:lstStyle/>
        <a:p>
          <a:endParaRPr lang="en-US"/>
        </a:p>
      </dgm:t>
    </dgm:pt>
    <dgm:pt modelId="{540F0BD7-A231-4DAD-8131-CED71AA88F72}">
      <dgm:prSet/>
      <dgm:spPr/>
      <dgm:t>
        <a:bodyPr/>
        <a:lstStyle/>
        <a:p>
          <a:r>
            <a:rPr lang="de-DE" b="0" i="0" dirty="0"/>
            <a:t>Weltweite Verteilung der Fälle</a:t>
          </a:r>
          <a:endParaRPr lang="en-US" dirty="0"/>
        </a:p>
      </dgm:t>
    </dgm:pt>
    <dgm:pt modelId="{F77544E9-4E28-45F4-A264-69B931BF63C3}" type="parTrans" cxnId="{F01CA541-3D21-4553-97FB-1F1A2F36D9BA}">
      <dgm:prSet/>
      <dgm:spPr/>
      <dgm:t>
        <a:bodyPr/>
        <a:lstStyle/>
        <a:p>
          <a:endParaRPr lang="en-US"/>
        </a:p>
      </dgm:t>
    </dgm:pt>
    <dgm:pt modelId="{EE3B2BF5-8E8E-47C5-BBEB-8BAAE0C25BF1}" type="sibTrans" cxnId="{F01CA541-3D21-4553-97FB-1F1A2F36D9BA}">
      <dgm:prSet/>
      <dgm:spPr/>
      <dgm:t>
        <a:bodyPr/>
        <a:lstStyle/>
        <a:p>
          <a:endParaRPr lang="en-US"/>
        </a:p>
      </dgm:t>
    </dgm:pt>
    <dgm:pt modelId="{A5B09990-246B-48F3-B9EE-51B724F3629C}">
      <dgm:prSet/>
      <dgm:spPr/>
      <dgm:t>
        <a:bodyPr/>
        <a:lstStyle/>
        <a:p>
          <a:r>
            <a:rPr lang="de-DE" b="0" i="0" dirty="0"/>
            <a:t>Fazit</a:t>
          </a:r>
          <a:endParaRPr lang="en-US" dirty="0"/>
        </a:p>
      </dgm:t>
    </dgm:pt>
    <dgm:pt modelId="{AA8F7A12-6A75-4E10-A16B-4D8C72233EE0}" type="parTrans" cxnId="{28065E31-F050-4663-A593-1B7DA5FB3F0D}">
      <dgm:prSet/>
      <dgm:spPr/>
      <dgm:t>
        <a:bodyPr/>
        <a:lstStyle/>
        <a:p>
          <a:endParaRPr lang="en-US"/>
        </a:p>
      </dgm:t>
    </dgm:pt>
    <dgm:pt modelId="{D3E1BF04-233F-4C6A-AD79-E942F082C2FE}" type="sibTrans" cxnId="{28065E31-F050-4663-A593-1B7DA5FB3F0D}">
      <dgm:prSet/>
      <dgm:spPr/>
      <dgm:t>
        <a:bodyPr/>
        <a:lstStyle/>
        <a:p>
          <a:endParaRPr lang="en-US"/>
        </a:p>
      </dgm:t>
    </dgm:pt>
    <dgm:pt modelId="{63CC4355-D42F-422E-9D8F-B45BF0076990}" type="pres">
      <dgm:prSet presAssocID="{2F4696E2-C327-4130-907D-AF41F2F775DB}" presName="Name0" presStyleCnt="0">
        <dgm:presLayoutVars>
          <dgm:dir/>
          <dgm:resizeHandles val="exact"/>
        </dgm:presLayoutVars>
      </dgm:prSet>
      <dgm:spPr/>
    </dgm:pt>
    <dgm:pt modelId="{88A04710-3821-4B90-BA65-3A6DD0117503}" type="pres">
      <dgm:prSet presAssocID="{1C8D3A64-E5A9-4E23-8403-16D36F70BD45}" presName="node" presStyleLbl="node1" presStyleIdx="0" presStyleCnt="10">
        <dgm:presLayoutVars>
          <dgm:bulletEnabled val="1"/>
        </dgm:presLayoutVars>
      </dgm:prSet>
      <dgm:spPr/>
    </dgm:pt>
    <dgm:pt modelId="{A045A35C-EB34-4FA6-8DC2-4500590D1CF1}" type="pres">
      <dgm:prSet presAssocID="{89A3CF8C-7CF6-47DE-A931-371F6719489F}" presName="sibTrans" presStyleLbl="sibTrans1D1" presStyleIdx="0" presStyleCnt="9"/>
      <dgm:spPr/>
    </dgm:pt>
    <dgm:pt modelId="{C948A6C0-8F82-41C5-B929-D8D156CBC3C2}" type="pres">
      <dgm:prSet presAssocID="{89A3CF8C-7CF6-47DE-A931-371F6719489F}" presName="connectorText" presStyleLbl="sibTrans1D1" presStyleIdx="0" presStyleCnt="9"/>
      <dgm:spPr/>
    </dgm:pt>
    <dgm:pt modelId="{2683E78B-7342-4381-AF84-B737E4583A1D}" type="pres">
      <dgm:prSet presAssocID="{23E7F261-7136-4D3A-B40D-86FD8708F2F6}" presName="node" presStyleLbl="node1" presStyleIdx="1" presStyleCnt="10">
        <dgm:presLayoutVars>
          <dgm:bulletEnabled val="1"/>
        </dgm:presLayoutVars>
      </dgm:prSet>
      <dgm:spPr/>
    </dgm:pt>
    <dgm:pt modelId="{59678D1B-A286-4B4A-A07C-3949E180F189}" type="pres">
      <dgm:prSet presAssocID="{858E8681-4ADD-4785-A966-4CBB9CB9DFAF}" presName="sibTrans" presStyleLbl="sibTrans1D1" presStyleIdx="1" presStyleCnt="9"/>
      <dgm:spPr/>
    </dgm:pt>
    <dgm:pt modelId="{D6E5D82B-164B-4974-A58C-985C848EB5DE}" type="pres">
      <dgm:prSet presAssocID="{858E8681-4ADD-4785-A966-4CBB9CB9DFAF}" presName="connectorText" presStyleLbl="sibTrans1D1" presStyleIdx="1" presStyleCnt="9"/>
      <dgm:spPr/>
    </dgm:pt>
    <dgm:pt modelId="{0C0FEB93-C4F4-493B-ACD0-DEBC2BFF4EB5}" type="pres">
      <dgm:prSet presAssocID="{E435B475-67B9-4C3B-A287-7434BA258FE7}" presName="node" presStyleLbl="node1" presStyleIdx="2" presStyleCnt="10">
        <dgm:presLayoutVars>
          <dgm:bulletEnabled val="1"/>
        </dgm:presLayoutVars>
      </dgm:prSet>
      <dgm:spPr/>
    </dgm:pt>
    <dgm:pt modelId="{20F43758-A8C8-404D-BCAD-7DB5AA7AF940}" type="pres">
      <dgm:prSet presAssocID="{D80BE2F7-EB25-48BD-BFDF-E596B9413DD9}" presName="sibTrans" presStyleLbl="sibTrans1D1" presStyleIdx="2" presStyleCnt="9"/>
      <dgm:spPr/>
    </dgm:pt>
    <dgm:pt modelId="{43EC3378-B39D-42F9-98F5-29AC1B2A2F30}" type="pres">
      <dgm:prSet presAssocID="{D80BE2F7-EB25-48BD-BFDF-E596B9413DD9}" presName="connectorText" presStyleLbl="sibTrans1D1" presStyleIdx="2" presStyleCnt="9"/>
      <dgm:spPr/>
    </dgm:pt>
    <dgm:pt modelId="{EBE9DFF7-1069-4049-A6A1-944857480F12}" type="pres">
      <dgm:prSet presAssocID="{DD587850-9097-4FD8-99B9-48612B18E76A}" presName="node" presStyleLbl="node1" presStyleIdx="3" presStyleCnt="10">
        <dgm:presLayoutVars>
          <dgm:bulletEnabled val="1"/>
        </dgm:presLayoutVars>
      </dgm:prSet>
      <dgm:spPr/>
    </dgm:pt>
    <dgm:pt modelId="{C1774D3E-BF6F-4B4F-9030-0205E6A6F300}" type="pres">
      <dgm:prSet presAssocID="{9D16021C-B63F-4DA8-AA88-F8AD21BC655C}" presName="sibTrans" presStyleLbl="sibTrans1D1" presStyleIdx="3" presStyleCnt="9"/>
      <dgm:spPr/>
    </dgm:pt>
    <dgm:pt modelId="{E54AEE6E-7628-47A8-B7A7-799403E7F3B3}" type="pres">
      <dgm:prSet presAssocID="{9D16021C-B63F-4DA8-AA88-F8AD21BC655C}" presName="connectorText" presStyleLbl="sibTrans1D1" presStyleIdx="3" presStyleCnt="9"/>
      <dgm:spPr/>
    </dgm:pt>
    <dgm:pt modelId="{044BF7EE-2B90-474F-9A5B-7401258BB0EE}" type="pres">
      <dgm:prSet presAssocID="{FFCD98DD-F47E-4FC9-9CF0-8A9247F48D68}" presName="node" presStyleLbl="node1" presStyleIdx="4" presStyleCnt="10">
        <dgm:presLayoutVars>
          <dgm:bulletEnabled val="1"/>
        </dgm:presLayoutVars>
      </dgm:prSet>
      <dgm:spPr/>
    </dgm:pt>
    <dgm:pt modelId="{D3DB6D88-11D8-445B-9A52-1700E1C81AAF}" type="pres">
      <dgm:prSet presAssocID="{832CDCC3-3D53-4ACE-A31B-443BAAEC6385}" presName="sibTrans" presStyleLbl="sibTrans1D1" presStyleIdx="4" presStyleCnt="9"/>
      <dgm:spPr/>
    </dgm:pt>
    <dgm:pt modelId="{8DC7DFF9-C258-421C-AE68-CDAA0C1E3B60}" type="pres">
      <dgm:prSet presAssocID="{832CDCC3-3D53-4ACE-A31B-443BAAEC6385}" presName="connectorText" presStyleLbl="sibTrans1D1" presStyleIdx="4" presStyleCnt="9"/>
      <dgm:spPr/>
    </dgm:pt>
    <dgm:pt modelId="{02C73E0E-B63D-45BF-89A4-188368887689}" type="pres">
      <dgm:prSet presAssocID="{94A60407-3C15-4D3A-8797-8A659DC4C264}" presName="node" presStyleLbl="node1" presStyleIdx="5" presStyleCnt="10">
        <dgm:presLayoutVars>
          <dgm:bulletEnabled val="1"/>
        </dgm:presLayoutVars>
      </dgm:prSet>
      <dgm:spPr/>
    </dgm:pt>
    <dgm:pt modelId="{2EA07BE7-290F-492B-8FE7-F43A0A44E9D3}" type="pres">
      <dgm:prSet presAssocID="{B18BD7A7-0F8E-41D9-92B4-B01EA313AA36}" presName="sibTrans" presStyleLbl="sibTrans1D1" presStyleIdx="5" presStyleCnt="9"/>
      <dgm:spPr/>
    </dgm:pt>
    <dgm:pt modelId="{C6946EC0-03A5-4409-A965-406480E1F846}" type="pres">
      <dgm:prSet presAssocID="{B18BD7A7-0F8E-41D9-92B4-B01EA313AA36}" presName="connectorText" presStyleLbl="sibTrans1D1" presStyleIdx="5" presStyleCnt="9"/>
      <dgm:spPr/>
    </dgm:pt>
    <dgm:pt modelId="{12B75EC5-B31C-4725-A1A6-3A3AF521D79B}" type="pres">
      <dgm:prSet presAssocID="{A313129D-D658-4648-B6DD-C41608E573FF}" presName="node" presStyleLbl="node1" presStyleIdx="6" presStyleCnt="10">
        <dgm:presLayoutVars>
          <dgm:bulletEnabled val="1"/>
        </dgm:presLayoutVars>
      </dgm:prSet>
      <dgm:spPr/>
    </dgm:pt>
    <dgm:pt modelId="{DB7BB73C-C56D-4B29-B14C-DDE3833D3FD8}" type="pres">
      <dgm:prSet presAssocID="{1242B0F0-4A26-4FEE-B834-CBAE487D0F40}" presName="sibTrans" presStyleLbl="sibTrans1D1" presStyleIdx="6" presStyleCnt="9"/>
      <dgm:spPr/>
    </dgm:pt>
    <dgm:pt modelId="{C8415B41-5D88-44FD-A275-AC1C67CB7B6F}" type="pres">
      <dgm:prSet presAssocID="{1242B0F0-4A26-4FEE-B834-CBAE487D0F40}" presName="connectorText" presStyleLbl="sibTrans1D1" presStyleIdx="6" presStyleCnt="9"/>
      <dgm:spPr/>
    </dgm:pt>
    <dgm:pt modelId="{7653DA6B-BBB7-4A4F-98A2-C3468EF0C4EF}" type="pres">
      <dgm:prSet presAssocID="{E0C32D22-F278-487F-9AF3-C1990F43B8DF}" presName="node" presStyleLbl="node1" presStyleIdx="7" presStyleCnt="10">
        <dgm:presLayoutVars>
          <dgm:bulletEnabled val="1"/>
        </dgm:presLayoutVars>
      </dgm:prSet>
      <dgm:spPr/>
    </dgm:pt>
    <dgm:pt modelId="{1A11358C-CCDB-4BF7-968A-DDC28C36A015}" type="pres">
      <dgm:prSet presAssocID="{8D71A2D8-C160-4452-A1E6-C1F59677479C}" presName="sibTrans" presStyleLbl="sibTrans1D1" presStyleIdx="7" presStyleCnt="9"/>
      <dgm:spPr/>
    </dgm:pt>
    <dgm:pt modelId="{2B9F1E87-5979-426F-9786-64992CE8A0F5}" type="pres">
      <dgm:prSet presAssocID="{8D71A2D8-C160-4452-A1E6-C1F59677479C}" presName="connectorText" presStyleLbl="sibTrans1D1" presStyleIdx="7" presStyleCnt="9"/>
      <dgm:spPr/>
    </dgm:pt>
    <dgm:pt modelId="{00384A03-6884-41D3-A9B2-9B084F0EAB63}" type="pres">
      <dgm:prSet presAssocID="{540F0BD7-A231-4DAD-8131-CED71AA88F72}" presName="node" presStyleLbl="node1" presStyleIdx="8" presStyleCnt="10">
        <dgm:presLayoutVars>
          <dgm:bulletEnabled val="1"/>
        </dgm:presLayoutVars>
      </dgm:prSet>
      <dgm:spPr/>
    </dgm:pt>
    <dgm:pt modelId="{70BE9DAF-A965-41D3-97F5-AA757DF111F7}" type="pres">
      <dgm:prSet presAssocID="{EE3B2BF5-8E8E-47C5-BBEB-8BAAE0C25BF1}" presName="sibTrans" presStyleLbl="sibTrans1D1" presStyleIdx="8" presStyleCnt="9"/>
      <dgm:spPr/>
    </dgm:pt>
    <dgm:pt modelId="{F53FAE9F-BA39-4A9C-A36B-256C25C2731F}" type="pres">
      <dgm:prSet presAssocID="{EE3B2BF5-8E8E-47C5-BBEB-8BAAE0C25BF1}" presName="connectorText" presStyleLbl="sibTrans1D1" presStyleIdx="8" presStyleCnt="9"/>
      <dgm:spPr/>
    </dgm:pt>
    <dgm:pt modelId="{C76EFE94-A8AE-453A-909C-C6DBCAF72FD0}" type="pres">
      <dgm:prSet presAssocID="{A5B09990-246B-48F3-B9EE-51B724F3629C}" presName="node" presStyleLbl="node1" presStyleIdx="9" presStyleCnt="10">
        <dgm:presLayoutVars>
          <dgm:bulletEnabled val="1"/>
        </dgm:presLayoutVars>
      </dgm:prSet>
      <dgm:spPr/>
    </dgm:pt>
  </dgm:ptLst>
  <dgm:cxnLst>
    <dgm:cxn modelId="{FD054308-DB0B-4F5D-B122-23B28F5A6182}" type="presOf" srcId="{89A3CF8C-7CF6-47DE-A931-371F6719489F}" destId="{C948A6C0-8F82-41C5-B929-D8D156CBC3C2}" srcOrd="1" destOrd="0" presId="urn:microsoft.com/office/officeart/2016/7/layout/RepeatingBendingProcessNew"/>
    <dgm:cxn modelId="{82C31114-C97D-4B62-8E5D-80AF21AFE42F}" type="presOf" srcId="{B18BD7A7-0F8E-41D9-92B4-B01EA313AA36}" destId="{2EA07BE7-290F-492B-8FE7-F43A0A44E9D3}" srcOrd="0" destOrd="0" presId="urn:microsoft.com/office/officeart/2016/7/layout/RepeatingBendingProcessNew"/>
    <dgm:cxn modelId="{4868AA25-9A2F-44BB-BB3B-3B171BD12CEB}" type="presOf" srcId="{23E7F261-7136-4D3A-B40D-86FD8708F2F6}" destId="{2683E78B-7342-4381-AF84-B737E4583A1D}" srcOrd="0" destOrd="0" presId="urn:microsoft.com/office/officeart/2016/7/layout/RepeatingBendingProcessNew"/>
    <dgm:cxn modelId="{7F406526-551F-4FCB-AFDE-F2100BFAFE1D}" type="presOf" srcId="{EE3B2BF5-8E8E-47C5-BBEB-8BAAE0C25BF1}" destId="{F53FAE9F-BA39-4A9C-A36B-256C25C2731F}" srcOrd="1" destOrd="0" presId="urn:microsoft.com/office/officeart/2016/7/layout/RepeatingBendingProcessNew"/>
    <dgm:cxn modelId="{DD0E8528-C37E-4D13-A3F9-CAE3FA0FE98E}" type="presOf" srcId="{A313129D-D658-4648-B6DD-C41608E573FF}" destId="{12B75EC5-B31C-4725-A1A6-3A3AF521D79B}" srcOrd="0" destOrd="0" presId="urn:microsoft.com/office/officeart/2016/7/layout/RepeatingBendingProcessNew"/>
    <dgm:cxn modelId="{28065E31-F050-4663-A593-1B7DA5FB3F0D}" srcId="{2F4696E2-C327-4130-907D-AF41F2F775DB}" destId="{A5B09990-246B-48F3-B9EE-51B724F3629C}" srcOrd="9" destOrd="0" parTransId="{AA8F7A12-6A75-4E10-A16B-4D8C72233EE0}" sibTransId="{D3E1BF04-233F-4C6A-AD79-E942F082C2FE}"/>
    <dgm:cxn modelId="{1DC7D733-CE79-4328-AE38-2BC3A4683AD9}" type="presOf" srcId="{94A60407-3C15-4D3A-8797-8A659DC4C264}" destId="{02C73E0E-B63D-45BF-89A4-188368887689}" srcOrd="0" destOrd="0" presId="urn:microsoft.com/office/officeart/2016/7/layout/RepeatingBendingProcessNew"/>
    <dgm:cxn modelId="{2CA73238-B1CA-4B6F-81A8-EC0018843B7E}" type="presOf" srcId="{B18BD7A7-0F8E-41D9-92B4-B01EA313AA36}" destId="{C6946EC0-03A5-4409-A965-406480E1F846}" srcOrd="1" destOrd="0" presId="urn:microsoft.com/office/officeart/2016/7/layout/RepeatingBendingProcessNew"/>
    <dgm:cxn modelId="{5DA64A5E-700C-4120-9D3D-876FC0AAC915}" type="presOf" srcId="{DD587850-9097-4FD8-99B9-48612B18E76A}" destId="{EBE9DFF7-1069-4049-A6A1-944857480F12}" srcOrd="0" destOrd="0" presId="urn:microsoft.com/office/officeart/2016/7/layout/RepeatingBendingProcessNew"/>
    <dgm:cxn modelId="{F01CA541-3D21-4553-97FB-1F1A2F36D9BA}" srcId="{2F4696E2-C327-4130-907D-AF41F2F775DB}" destId="{540F0BD7-A231-4DAD-8131-CED71AA88F72}" srcOrd="8" destOrd="0" parTransId="{F77544E9-4E28-45F4-A264-69B931BF63C3}" sibTransId="{EE3B2BF5-8E8E-47C5-BBEB-8BAAE0C25BF1}"/>
    <dgm:cxn modelId="{B98E3E46-3E01-47F8-8107-1DADEE944A99}" type="presOf" srcId="{E435B475-67B9-4C3B-A287-7434BA258FE7}" destId="{0C0FEB93-C4F4-493B-ACD0-DEBC2BFF4EB5}" srcOrd="0" destOrd="0" presId="urn:microsoft.com/office/officeart/2016/7/layout/RepeatingBendingProcessNew"/>
    <dgm:cxn modelId="{CF534D67-03A2-41F2-A30E-F443879C435B}" type="presOf" srcId="{858E8681-4ADD-4785-A966-4CBB9CB9DFAF}" destId="{D6E5D82B-164B-4974-A58C-985C848EB5DE}" srcOrd="1" destOrd="0" presId="urn:microsoft.com/office/officeart/2016/7/layout/RepeatingBendingProcessNew"/>
    <dgm:cxn modelId="{9F761748-B83E-40A6-9137-FA75ED52AF96}" type="presOf" srcId="{E0C32D22-F278-487F-9AF3-C1990F43B8DF}" destId="{7653DA6B-BBB7-4A4F-98A2-C3468EF0C4EF}" srcOrd="0" destOrd="0" presId="urn:microsoft.com/office/officeart/2016/7/layout/RepeatingBendingProcessNew"/>
    <dgm:cxn modelId="{112BBE69-20DC-440C-86D3-EE2C0595B2DA}" srcId="{2F4696E2-C327-4130-907D-AF41F2F775DB}" destId="{FFCD98DD-F47E-4FC9-9CF0-8A9247F48D68}" srcOrd="4" destOrd="0" parTransId="{950850AC-8D6B-4523-8599-B6764AD74E2D}" sibTransId="{832CDCC3-3D53-4ACE-A31B-443BAAEC6385}"/>
    <dgm:cxn modelId="{BD25026A-292E-41E9-97D5-3BEB4895EA47}" type="presOf" srcId="{D80BE2F7-EB25-48BD-BFDF-E596B9413DD9}" destId="{20F43758-A8C8-404D-BCAD-7DB5AA7AF940}" srcOrd="0" destOrd="0" presId="urn:microsoft.com/office/officeart/2016/7/layout/RepeatingBendingProcessNew"/>
    <dgm:cxn modelId="{46052C4D-33DD-49EC-93D1-AB6516CF54A2}" type="presOf" srcId="{A5B09990-246B-48F3-B9EE-51B724F3629C}" destId="{C76EFE94-A8AE-453A-909C-C6DBCAF72FD0}" srcOrd="0" destOrd="0" presId="urn:microsoft.com/office/officeart/2016/7/layout/RepeatingBendingProcessNew"/>
    <dgm:cxn modelId="{6FE43C75-EEA1-4542-A965-DAD767B101F6}" srcId="{2F4696E2-C327-4130-907D-AF41F2F775DB}" destId="{1C8D3A64-E5A9-4E23-8403-16D36F70BD45}" srcOrd="0" destOrd="0" parTransId="{CD7C0EEC-03E3-4D19-8680-4A33246BC3B1}" sibTransId="{89A3CF8C-7CF6-47DE-A931-371F6719489F}"/>
    <dgm:cxn modelId="{A7588255-80EE-4933-BC40-D815D7E35CEC}" type="presOf" srcId="{EE3B2BF5-8E8E-47C5-BBEB-8BAAE0C25BF1}" destId="{70BE9DAF-A965-41D3-97F5-AA757DF111F7}" srcOrd="0" destOrd="0" presId="urn:microsoft.com/office/officeart/2016/7/layout/RepeatingBendingProcessNew"/>
    <dgm:cxn modelId="{D0BF8857-80FF-454C-B9C7-35CED0263500}" type="presOf" srcId="{89A3CF8C-7CF6-47DE-A931-371F6719489F}" destId="{A045A35C-EB34-4FA6-8DC2-4500590D1CF1}" srcOrd="0" destOrd="0" presId="urn:microsoft.com/office/officeart/2016/7/layout/RepeatingBendingProcessNew"/>
    <dgm:cxn modelId="{9BF7B97D-78C7-4A60-B252-7DF004839863}" type="presOf" srcId="{8D71A2D8-C160-4452-A1E6-C1F59677479C}" destId="{2B9F1E87-5979-426F-9786-64992CE8A0F5}" srcOrd="1" destOrd="0" presId="urn:microsoft.com/office/officeart/2016/7/layout/RepeatingBendingProcessNew"/>
    <dgm:cxn modelId="{015AEA7D-499E-4171-B44D-D22455E921B5}" srcId="{2F4696E2-C327-4130-907D-AF41F2F775DB}" destId="{A313129D-D658-4648-B6DD-C41608E573FF}" srcOrd="6" destOrd="0" parTransId="{F63A6AA5-2856-4878-BDF6-F3D0FFF97AF9}" sibTransId="{1242B0F0-4A26-4FEE-B834-CBAE487D0F40}"/>
    <dgm:cxn modelId="{901C557E-59AC-45C7-B0A8-92855B971FA1}" type="presOf" srcId="{1C8D3A64-E5A9-4E23-8403-16D36F70BD45}" destId="{88A04710-3821-4B90-BA65-3A6DD0117503}" srcOrd="0" destOrd="0" presId="urn:microsoft.com/office/officeart/2016/7/layout/RepeatingBendingProcessNew"/>
    <dgm:cxn modelId="{33286881-96F3-433C-97A9-CDD55FE51912}" srcId="{2F4696E2-C327-4130-907D-AF41F2F775DB}" destId="{94A60407-3C15-4D3A-8797-8A659DC4C264}" srcOrd="5" destOrd="0" parTransId="{A3C3C170-8882-4C68-90E3-49E7EE1B2976}" sibTransId="{B18BD7A7-0F8E-41D9-92B4-B01EA313AA36}"/>
    <dgm:cxn modelId="{68C90683-5DF8-46A7-B724-1A81FB698E55}" type="presOf" srcId="{FFCD98DD-F47E-4FC9-9CF0-8A9247F48D68}" destId="{044BF7EE-2B90-474F-9A5B-7401258BB0EE}" srcOrd="0" destOrd="0" presId="urn:microsoft.com/office/officeart/2016/7/layout/RepeatingBendingProcessNew"/>
    <dgm:cxn modelId="{D53BEA83-D6F9-47B6-B77C-6B725F3F0758}" type="presOf" srcId="{9D16021C-B63F-4DA8-AA88-F8AD21BC655C}" destId="{C1774D3E-BF6F-4B4F-9030-0205E6A6F300}" srcOrd="0" destOrd="0" presId="urn:microsoft.com/office/officeart/2016/7/layout/RepeatingBendingProcessNew"/>
    <dgm:cxn modelId="{3EE03488-FE5B-40F3-B7C0-9A29EA139AF2}" type="presOf" srcId="{D80BE2F7-EB25-48BD-BFDF-E596B9413DD9}" destId="{43EC3378-B39D-42F9-98F5-29AC1B2A2F30}" srcOrd="1" destOrd="0" presId="urn:microsoft.com/office/officeart/2016/7/layout/RepeatingBendingProcessNew"/>
    <dgm:cxn modelId="{7E11FF91-7190-4345-ADBC-B1F642A403CA}" type="presOf" srcId="{8D71A2D8-C160-4452-A1E6-C1F59677479C}" destId="{1A11358C-CCDB-4BF7-968A-DDC28C36A015}" srcOrd="0" destOrd="0" presId="urn:microsoft.com/office/officeart/2016/7/layout/RepeatingBendingProcessNew"/>
    <dgm:cxn modelId="{FBDB9795-C236-45D1-AB0C-A99B04DB1B0F}" type="presOf" srcId="{540F0BD7-A231-4DAD-8131-CED71AA88F72}" destId="{00384A03-6884-41D3-A9B2-9B084F0EAB63}" srcOrd="0" destOrd="0" presId="urn:microsoft.com/office/officeart/2016/7/layout/RepeatingBendingProcessNew"/>
    <dgm:cxn modelId="{18EE6DA1-0E1E-4839-A5C8-2A9C18DF236F}" srcId="{2F4696E2-C327-4130-907D-AF41F2F775DB}" destId="{23E7F261-7136-4D3A-B40D-86FD8708F2F6}" srcOrd="1" destOrd="0" parTransId="{141BC65A-36BB-4C67-B8CC-5DB2AF05EB19}" sibTransId="{858E8681-4ADD-4785-A966-4CBB9CB9DFAF}"/>
    <dgm:cxn modelId="{18E2C4A3-985C-4029-9ED9-77AD0B290FC1}" type="presOf" srcId="{832CDCC3-3D53-4ACE-A31B-443BAAEC6385}" destId="{D3DB6D88-11D8-445B-9A52-1700E1C81AAF}" srcOrd="0" destOrd="0" presId="urn:microsoft.com/office/officeart/2016/7/layout/RepeatingBendingProcessNew"/>
    <dgm:cxn modelId="{4DAD81A5-3EB7-4829-8334-FA8DDABE37DA}" srcId="{2F4696E2-C327-4130-907D-AF41F2F775DB}" destId="{E435B475-67B9-4C3B-A287-7434BA258FE7}" srcOrd="2" destOrd="0" parTransId="{5420068D-5A43-4D7D-A5DB-6DF1EFC163C5}" sibTransId="{D80BE2F7-EB25-48BD-BFDF-E596B9413DD9}"/>
    <dgm:cxn modelId="{A3DC57A7-0497-42B3-8AF9-245D16C02333}" type="presOf" srcId="{2F4696E2-C327-4130-907D-AF41F2F775DB}" destId="{63CC4355-D42F-422E-9D8F-B45BF0076990}" srcOrd="0" destOrd="0" presId="urn:microsoft.com/office/officeart/2016/7/layout/RepeatingBendingProcessNew"/>
    <dgm:cxn modelId="{C9FB91BC-8876-451E-9B4B-A67403D7D527}" type="presOf" srcId="{832CDCC3-3D53-4ACE-A31B-443BAAEC6385}" destId="{8DC7DFF9-C258-421C-AE68-CDAA0C1E3B60}" srcOrd="1" destOrd="0" presId="urn:microsoft.com/office/officeart/2016/7/layout/RepeatingBendingProcessNew"/>
    <dgm:cxn modelId="{9F5382C8-EA07-47EC-93E9-CF99B0066791}" srcId="{2F4696E2-C327-4130-907D-AF41F2F775DB}" destId="{E0C32D22-F278-487F-9AF3-C1990F43B8DF}" srcOrd="7" destOrd="0" parTransId="{6CE9C67C-B7FB-4E49-8951-12D38E22CDE1}" sibTransId="{8D71A2D8-C160-4452-A1E6-C1F59677479C}"/>
    <dgm:cxn modelId="{FE73F8D1-E41D-4AE1-BBCC-1ABEED756529}" type="presOf" srcId="{9D16021C-B63F-4DA8-AA88-F8AD21BC655C}" destId="{E54AEE6E-7628-47A8-B7A7-799403E7F3B3}" srcOrd="1" destOrd="0" presId="urn:microsoft.com/office/officeart/2016/7/layout/RepeatingBendingProcessNew"/>
    <dgm:cxn modelId="{65953AD9-E0C7-4106-BE4C-1960C4782CB7}" type="presOf" srcId="{1242B0F0-4A26-4FEE-B834-CBAE487D0F40}" destId="{C8415B41-5D88-44FD-A275-AC1C67CB7B6F}" srcOrd="1" destOrd="0" presId="urn:microsoft.com/office/officeart/2016/7/layout/RepeatingBendingProcessNew"/>
    <dgm:cxn modelId="{4D8278D9-CF7D-4340-8135-719E5E3E73A9}" type="presOf" srcId="{1242B0F0-4A26-4FEE-B834-CBAE487D0F40}" destId="{DB7BB73C-C56D-4B29-B14C-DDE3833D3FD8}" srcOrd="0" destOrd="0" presId="urn:microsoft.com/office/officeart/2016/7/layout/RepeatingBendingProcessNew"/>
    <dgm:cxn modelId="{2C3E14E1-6E2E-4EA6-AD74-1E94AC36AACC}" type="presOf" srcId="{858E8681-4ADD-4785-A966-4CBB9CB9DFAF}" destId="{59678D1B-A286-4B4A-A07C-3949E180F189}" srcOrd="0" destOrd="0" presId="urn:microsoft.com/office/officeart/2016/7/layout/RepeatingBendingProcessNew"/>
    <dgm:cxn modelId="{2B0B56F0-7A07-43CD-B95D-F2F7BED5C142}" srcId="{2F4696E2-C327-4130-907D-AF41F2F775DB}" destId="{DD587850-9097-4FD8-99B9-48612B18E76A}" srcOrd="3" destOrd="0" parTransId="{EAC7EA7A-5FC5-46D6-B545-DCFD964CD82C}" sibTransId="{9D16021C-B63F-4DA8-AA88-F8AD21BC655C}"/>
    <dgm:cxn modelId="{8E534C40-EF9E-4A3C-8690-0F0DD2A6EEE5}" type="presParOf" srcId="{63CC4355-D42F-422E-9D8F-B45BF0076990}" destId="{88A04710-3821-4B90-BA65-3A6DD0117503}" srcOrd="0" destOrd="0" presId="urn:microsoft.com/office/officeart/2016/7/layout/RepeatingBendingProcessNew"/>
    <dgm:cxn modelId="{0EAE3778-2BF3-40D5-8584-3B8F02E25F54}" type="presParOf" srcId="{63CC4355-D42F-422E-9D8F-B45BF0076990}" destId="{A045A35C-EB34-4FA6-8DC2-4500590D1CF1}" srcOrd="1" destOrd="0" presId="urn:microsoft.com/office/officeart/2016/7/layout/RepeatingBendingProcessNew"/>
    <dgm:cxn modelId="{A5AF0B59-7519-4D64-9D25-7C99ADE75602}" type="presParOf" srcId="{A045A35C-EB34-4FA6-8DC2-4500590D1CF1}" destId="{C948A6C0-8F82-41C5-B929-D8D156CBC3C2}" srcOrd="0" destOrd="0" presId="urn:microsoft.com/office/officeart/2016/7/layout/RepeatingBendingProcessNew"/>
    <dgm:cxn modelId="{22D55298-7322-4199-B9DC-A338AE02B9A7}" type="presParOf" srcId="{63CC4355-D42F-422E-9D8F-B45BF0076990}" destId="{2683E78B-7342-4381-AF84-B737E4583A1D}" srcOrd="2" destOrd="0" presId="urn:microsoft.com/office/officeart/2016/7/layout/RepeatingBendingProcessNew"/>
    <dgm:cxn modelId="{54C2BF14-E589-4F0C-96A8-C14D590B40F3}" type="presParOf" srcId="{63CC4355-D42F-422E-9D8F-B45BF0076990}" destId="{59678D1B-A286-4B4A-A07C-3949E180F189}" srcOrd="3" destOrd="0" presId="urn:microsoft.com/office/officeart/2016/7/layout/RepeatingBendingProcessNew"/>
    <dgm:cxn modelId="{15ABB68E-4BC1-4C2A-BB2B-D10562FC1B38}" type="presParOf" srcId="{59678D1B-A286-4B4A-A07C-3949E180F189}" destId="{D6E5D82B-164B-4974-A58C-985C848EB5DE}" srcOrd="0" destOrd="0" presId="urn:microsoft.com/office/officeart/2016/7/layout/RepeatingBendingProcessNew"/>
    <dgm:cxn modelId="{3858E930-367E-429E-9841-2FB5F235C7AB}" type="presParOf" srcId="{63CC4355-D42F-422E-9D8F-B45BF0076990}" destId="{0C0FEB93-C4F4-493B-ACD0-DEBC2BFF4EB5}" srcOrd="4" destOrd="0" presId="urn:microsoft.com/office/officeart/2016/7/layout/RepeatingBendingProcessNew"/>
    <dgm:cxn modelId="{31FCB4A8-2782-47EF-BEE1-4495EABC58BA}" type="presParOf" srcId="{63CC4355-D42F-422E-9D8F-B45BF0076990}" destId="{20F43758-A8C8-404D-BCAD-7DB5AA7AF940}" srcOrd="5" destOrd="0" presId="urn:microsoft.com/office/officeart/2016/7/layout/RepeatingBendingProcessNew"/>
    <dgm:cxn modelId="{400AC392-854A-468E-8117-F7DDE3AB893C}" type="presParOf" srcId="{20F43758-A8C8-404D-BCAD-7DB5AA7AF940}" destId="{43EC3378-B39D-42F9-98F5-29AC1B2A2F30}" srcOrd="0" destOrd="0" presId="urn:microsoft.com/office/officeart/2016/7/layout/RepeatingBendingProcessNew"/>
    <dgm:cxn modelId="{5E45B216-9079-4430-BF0B-73F0B89A5ABF}" type="presParOf" srcId="{63CC4355-D42F-422E-9D8F-B45BF0076990}" destId="{EBE9DFF7-1069-4049-A6A1-944857480F12}" srcOrd="6" destOrd="0" presId="urn:microsoft.com/office/officeart/2016/7/layout/RepeatingBendingProcessNew"/>
    <dgm:cxn modelId="{9737BF5F-4784-4972-8AC4-B258F43E7798}" type="presParOf" srcId="{63CC4355-D42F-422E-9D8F-B45BF0076990}" destId="{C1774D3E-BF6F-4B4F-9030-0205E6A6F300}" srcOrd="7" destOrd="0" presId="urn:microsoft.com/office/officeart/2016/7/layout/RepeatingBendingProcessNew"/>
    <dgm:cxn modelId="{4315E441-8AB8-4AC3-8B2C-F2CE1E681291}" type="presParOf" srcId="{C1774D3E-BF6F-4B4F-9030-0205E6A6F300}" destId="{E54AEE6E-7628-47A8-B7A7-799403E7F3B3}" srcOrd="0" destOrd="0" presId="urn:microsoft.com/office/officeart/2016/7/layout/RepeatingBendingProcessNew"/>
    <dgm:cxn modelId="{F551D77C-E94C-4B68-95FD-8991D9F19A5A}" type="presParOf" srcId="{63CC4355-D42F-422E-9D8F-B45BF0076990}" destId="{044BF7EE-2B90-474F-9A5B-7401258BB0EE}" srcOrd="8" destOrd="0" presId="urn:microsoft.com/office/officeart/2016/7/layout/RepeatingBendingProcessNew"/>
    <dgm:cxn modelId="{45070D01-07A3-434A-838C-3DAF036AF801}" type="presParOf" srcId="{63CC4355-D42F-422E-9D8F-B45BF0076990}" destId="{D3DB6D88-11D8-445B-9A52-1700E1C81AAF}" srcOrd="9" destOrd="0" presId="urn:microsoft.com/office/officeart/2016/7/layout/RepeatingBendingProcessNew"/>
    <dgm:cxn modelId="{7A436485-26B8-4D32-9D96-4736C33F1156}" type="presParOf" srcId="{D3DB6D88-11D8-445B-9A52-1700E1C81AAF}" destId="{8DC7DFF9-C258-421C-AE68-CDAA0C1E3B60}" srcOrd="0" destOrd="0" presId="urn:microsoft.com/office/officeart/2016/7/layout/RepeatingBendingProcessNew"/>
    <dgm:cxn modelId="{B6AB6639-AEC0-429E-A0F8-0F5BC8D7E2A3}" type="presParOf" srcId="{63CC4355-D42F-422E-9D8F-B45BF0076990}" destId="{02C73E0E-B63D-45BF-89A4-188368887689}" srcOrd="10" destOrd="0" presId="urn:microsoft.com/office/officeart/2016/7/layout/RepeatingBendingProcessNew"/>
    <dgm:cxn modelId="{EBFF985B-1070-4FD0-88D7-37E36328CFB8}" type="presParOf" srcId="{63CC4355-D42F-422E-9D8F-B45BF0076990}" destId="{2EA07BE7-290F-492B-8FE7-F43A0A44E9D3}" srcOrd="11" destOrd="0" presId="urn:microsoft.com/office/officeart/2016/7/layout/RepeatingBendingProcessNew"/>
    <dgm:cxn modelId="{89F3CB90-FE53-41C5-B849-C96A6BB95E05}" type="presParOf" srcId="{2EA07BE7-290F-492B-8FE7-F43A0A44E9D3}" destId="{C6946EC0-03A5-4409-A965-406480E1F846}" srcOrd="0" destOrd="0" presId="urn:microsoft.com/office/officeart/2016/7/layout/RepeatingBendingProcessNew"/>
    <dgm:cxn modelId="{A52451C4-56EA-411D-9422-DBCFC32E4063}" type="presParOf" srcId="{63CC4355-D42F-422E-9D8F-B45BF0076990}" destId="{12B75EC5-B31C-4725-A1A6-3A3AF521D79B}" srcOrd="12" destOrd="0" presId="urn:microsoft.com/office/officeart/2016/7/layout/RepeatingBendingProcessNew"/>
    <dgm:cxn modelId="{593444DD-47AA-4560-9F3A-03BBEE68F3B2}" type="presParOf" srcId="{63CC4355-D42F-422E-9D8F-B45BF0076990}" destId="{DB7BB73C-C56D-4B29-B14C-DDE3833D3FD8}" srcOrd="13" destOrd="0" presId="urn:microsoft.com/office/officeart/2016/7/layout/RepeatingBendingProcessNew"/>
    <dgm:cxn modelId="{F9E02FF6-01B9-43DF-9293-50C955D6DEBA}" type="presParOf" srcId="{DB7BB73C-C56D-4B29-B14C-DDE3833D3FD8}" destId="{C8415B41-5D88-44FD-A275-AC1C67CB7B6F}" srcOrd="0" destOrd="0" presId="urn:microsoft.com/office/officeart/2016/7/layout/RepeatingBendingProcessNew"/>
    <dgm:cxn modelId="{51A03061-8091-4E09-AB2F-A300AAA6BA2C}" type="presParOf" srcId="{63CC4355-D42F-422E-9D8F-B45BF0076990}" destId="{7653DA6B-BBB7-4A4F-98A2-C3468EF0C4EF}" srcOrd="14" destOrd="0" presId="urn:microsoft.com/office/officeart/2016/7/layout/RepeatingBendingProcessNew"/>
    <dgm:cxn modelId="{18D6E68A-1C6A-4790-8DA1-56A9FB88BFDC}" type="presParOf" srcId="{63CC4355-D42F-422E-9D8F-B45BF0076990}" destId="{1A11358C-CCDB-4BF7-968A-DDC28C36A015}" srcOrd="15" destOrd="0" presId="urn:microsoft.com/office/officeart/2016/7/layout/RepeatingBendingProcessNew"/>
    <dgm:cxn modelId="{05EB57AF-6D46-4971-8A02-F437525D2104}" type="presParOf" srcId="{1A11358C-CCDB-4BF7-968A-DDC28C36A015}" destId="{2B9F1E87-5979-426F-9786-64992CE8A0F5}" srcOrd="0" destOrd="0" presId="urn:microsoft.com/office/officeart/2016/7/layout/RepeatingBendingProcessNew"/>
    <dgm:cxn modelId="{5C9E6B63-991A-4C3A-B998-DCA616D935EC}" type="presParOf" srcId="{63CC4355-D42F-422E-9D8F-B45BF0076990}" destId="{00384A03-6884-41D3-A9B2-9B084F0EAB63}" srcOrd="16" destOrd="0" presId="urn:microsoft.com/office/officeart/2016/7/layout/RepeatingBendingProcessNew"/>
    <dgm:cxn modelId="{C022DD8F-B36A-46EB-9CE8-56759451A10A}" type="presParOf" srcId="{63CC4355-D42F-422E-9D8F-B45BF0076990}" destId="{70BE9DAF-A965-41D3-97F5-AA757DF111F7}" srcOrd="17" destOrd="0" presId="urn:microsoft.com/office/officeart/2016/7/layout/RepeatingBendingProcessNew"/>
    <dgm:cxn modelId="{31AB6ACA-16ED-4595-ADA3-5B5B51308495}" type="presParOf" srcId="{70BE9DAF-A965-41D3-97F5-AA757DF111F7}" destId="{F53FAE9F-BA39-4A9C-A36B-256C25C2731F}" srcOrd="0" destOrd="0" presId="urn:microsoft.com/office/officeart/2016/7/layout/RepeatingBendingProcessNew"/>
    <dgm:cxn modelId="{DB749C5A-0170-4450-AFC5-A4ECEFBD7193}" type="presParOf" srcId="{63CC4355-D42F-422E-9D8F-B45BF0076990}" destId="{C76EFE94-A8AE-453A-909C-C6DBCAF72FD0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324946-0993-4B2A-88F6-B424284EC00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338542-DDCD-417A-AAEE-75818B317712}">
      <dgm:prSet/>
      <dgm:spPr/>
      <dgm:t>
        <a:bodyPr/>
        <a:lstStyle/>
        <a:p>
          <a:r>
            <a:rPr lang="de-DE"/>
            <a:t>Hauptziel</a:t>
          </a:r>
          <a:endParaRPr lang="en-US"/>
        </a:p>
      </dgm:t>
    </dgm:pt>
    <dgm:pt modelId="{9AEB9FFA-2B21-4A9E-A85A-29FB412E3529}" type="parTrans" cxnId="{334CAA69-D8B9-4611-B617-4071FCF0B44E}">
      <dgm:prSet/>
      <dgm:spPr/>
      <dgm:t>
        <a:bodyPr/>
        <a:lstStyle/>
        <a:p>
          <a:endParaRPr lang="en-US"/>
        </a:p>
      </dgm:t>
    </dgm:pt>
    <dgm:pt modelId="{5911279D-6577-4E04-BA1A-7727E12BB52A}" type="sibTrans" cxnId="{334CAA69-D8B9-4611-B617-4071FCF0B44E}">
      <dgm:prSet/>
      <dgm:spPr/>
      <dgm:t>
        <a:bodyPr/>
        <a:lstStyle/>
        <a:p>
          <a:endParaRPr lang="en-US"/>
        </a:p>
      </dgm:t>
    </dgm:pt>
    <dgm:pt modelId="{8B954666-C559-4EEB-8729-F72E77A39394}">
      <dgm:prSet/>
      <dgm:spPr/>
      <dgm:t>
        <a:bodyPr/>
        <a:lstStyle/>
        <a:p>
          <a:r>
            <a:rPr lang="de-DE" dirty="0"/>
            <a:t>Datenbasierte Unterstützung für Entscheidungen zur Pandemiebekämpfung</a:t>
          </a:r>
          <a:endParaRPr lang="en-US" dirty="0"/>
        </a:p>
      </dgm:t>
    </dgm:pt>
    <dgm:pt modelId="{67D74556-2CED-45D8-9E10-E6EA847FFF18}" type="parTrans" cxnId="{7856815D-C3BA-4EA8-94DB-4E614AF5AF1C}">
      <dgm:prSet/>
      <dgm:spPr/>
      <dgm:t>
        <a:bodyPr/>
        <a:lstStyle/>
        <a:p>
          <a:endParaRPr lang="en-US"/>
        </a:p>
      </dgm:t>
    </dgm:pt>
    <dgm:pt modelId="{3A5266BA-F74D-40DF-AF14-029C27765234}" type="sibTrans" cxnId="{7856815D-C3BA-4EA8-94DB-4E614AF5AF1C}">
      <dgm:prSet/>
      <dgm:spPr/>
      <dgm:t>
        <a:bodyPr/>
        <a:lstStyle/>
        <a:p>
          <a:endParaRPr lang="en-US"/>
        </a:p>
      </dgm:t>
    </dgm:pt>
    <dgm:pt modelId="{DDB2F9D5-2E04-4EA9-AA90-5949A835D66E}">
      <dgm:prSet/>
      <dgm:spPr/>
      <dgm:t>
        <a:bodyPr/>
        <a:lstStyle/>
        <a:p>
          <a:r>
            <a:rPr lang="de-DE"/>
            <a:t>Konkretisierung der Ziele</a:t>
          </a:r>
          <a:endParaRPr lang="en-US"/>
        </a:p>
      </dgm:t>
    </dgm:pt>
    <dgm:pt modelId="{8D996702-166F-419B-A38C-10D485E54A31}" type="parTrans" cxnId="{25AAE2A8-A0C7-4B4E-B1D8-6124C556C316}">
      <dgm:prSet/>
      <dgm:spPr/>
      <dgm:t>
        <a:bodyPr/>
        <a:lstStyle/>
        <a:p>
          <a:endParaRPr lang="en-US"/>
        </a:p>
      </dgm:t>
    </dgm:pt>
    <dgm:pt modelId="{69830D32-FF96-428A-A68C-60D1F0172BDA}" type="sibTrans" cxnId="{25AAE2A8-A0C7-4B4E-B1D8-6124C556C316}">
      <dgm:prSet/>
      <dgm:spPr/>
      <dgm:t>
        <a:bodyPr/>
        <a:lstStyle/>
        <a:p>
          <a:endParaRPr lang="en-US"/>
        </a:p>
      </dgm:t>
    </dgm:pt>
    <dgm:pt modelId="{F7768A1A-E0C9-4472-8449-B59C497AC8EB}">
      <dgm:prSet/>
      <dgm:spPr/>
      <dgm:t>
        <a:bodyPr/>
        <a:lstStyle/>
        <a:p>
          <a:r>
            <a:rPr lang="de-DE"/>
            <a:t>Untersuchung der Fallzahlen &amp; Impfquoten</a:t>
          </a:r>
          <a:endParaRPr lang="en-US"/>
        </a:p>
      </dgm:t>
    </dgm:pt>
    <dgm:pt modelId="{7F51366E-8CC2-4648-AD3E-61937B08911D}" type="parTrans" cxnId="{6E34FF19-0BF4-4424-A0BA-4D6A41B4F400}">
      <dgm:prSet/>
      <dgm:spPr/>
      <dgm:t>
        <a:bodyPr/>
        <a:lstStyle/>
        <a:p>
          <a:endParaRPr lang="en-US"/>
        </a:p>
      </dgm:t>
    </dgm:pt>
    <dgm:pt modelId="{D7DA2119-A3B3-4424-81CC-2D0CA27C8D39}" type="sibTrans" cxnId="{6E34FF19-0BF4-4424-A0BA-4D6A41B4F400}">
      <dgm:prSet/>
      <dgm:spPr/>
      <dgm:t>
        <a:bodyPr/>
        <a:lstStyle/>
        <a:p>
          <a:endParaRPr lang="en-US"/>
        </a:p>
      </dgm:t>
    </dgm:pt>
    <dgm:pt modelId="{9348D9C7-BAC5-46CC-A381-18874937DD0C}">
      <dgm:prSet/>
      <dgm:spPr/>
      <dgm:t>
        <a:bodyPr/>
        <a:lstStyle/>
        <a:p>
          <a:r>
            <a:rPr lang="de-DE"/>
            <a:t>Identifikation regionaler Unterschiede &amp; Trends</a:t>
          </a:r>
          <a:endParaRPr lang="en-US"/>
        </a:p>
      </dgm:t>
    </dgm:pt>
    <dgm:pt modelId="{C7E5BC68-45B2-41C9-B3F5-FA4768D83AC5}" type="parTrans" cxnId="{4EE2B4EA-9A7F-40AE-974D-B7A7C2244607}">
      <dgm:prSet/>
      <dgm:spPr/>
      <dgm:t>
        <a:bodyPr/>
        <a:lstStyle/>
        <a:p>
          <a:endParaRPr lang="en-US"/>
        </a:p>
      </dgm:t>
    </dgm:pt>
    <dgm:pt modelId="{FA135479-D02E-4910-B1BF-C294A2C2B88C}" type="sibTrans" cxnId="{4EE2B4EA-9A7F-40AE-974D-B7A7C2244607}">
      <dgm:prSet/>
      <dgm:spPr/>
      <dgm:t>
        <a:bodyPr/>
        <a:lstStyle/>
        <a:p>
          <a:endParaRPr lang="en-US"/>
        </a:p>
      </dgm:t>
    </dgm:pt>
    <dgm:pt modelId="{23D33EA4-1C99-4749-B4C1-EDB47B00D584}">
      <dgm:prSet/>
      <dgm:spPr/>
      <dgm:t>
        <a:bodyPr/>
        <a:lstStyle/>
        <a:p>
          <a:r>
            <a:rPr lang="de-DE"/>
            <a:t>Bewertung des Einflusses der Impfung auf die Infektionsausbreitung</a:t>
          </a:r>
          <a:endParaRPr lang="en-US"/>
        </a:p>
      </dgm:t>
    </dgm:pt>
    <dgm:pt modelId="{39D9C31C-790D-4C07-91B4-63C77F65CD17}" type="parTrans" cxnId="{6EA4F1B6-A0B6-464E-8327-E7BC5BB70E1B}">
      <dgm:prSet/>
      <dgm:spPr/>
      <dgm:t>
        <a:bodyPr/>
        <a:lstStyle/>
        <a:p>
          <a:endParaRPr lang="en-US"/>
        </a:p>
      </dgm:t>
    </dgm:pt>
    <dgm:pt modelId="{F05AB98F-0CA5-4A2A-97E0-FC94521C61C4}" type="sibTrans" cxnId="{6EA4F1B6-A0B6-464E-8327-E7BC5BB70E1B}">
      <dgm:prSet/>
      <dgm:spPr/>
      <dgm:t>
        <a:bodyPr/>
        <a:lstStyle/>
        <a:p>
          <a:endParaRPr lang="en-US"/>
        </a:p>
      </dgm:t>
    </dgm:pt>
    <dgm:pt modelId="{20DB6DB3-3BA6-4FE9-B063-325BAC35F7CA}">
      <dgm:prSet/>
      <dgm:spPr/>
      <dgm:t>
        <a:bodyPr/>
        <a:lstStyle/>
        <a:p>
          <a:r>
            <a:rPr lang="de-DE"/>
            <a:t>Unterstützung bei der Planung von Impfkampagnen &amp; präventiven Maßnahmen</a:t>
          </a:r>
          <a:endParaRPr lang="en-US"/>
        </a:p>
      </dgm:t>
    </dgm:pt>
    <dgm:pt modelId="{BF9D8BFA-02F9-49F1-A5FB-769D5F88BA97}" type="parTrans" cxnId="{799904DA-1A65-49F9-B5D2-EF4FED4C56B7}">
      <dgm:prSet/>
      <dgm:spPr/>
      <dgm:t>
        <a:bodyPr/>
        <a:lstStyle/>
        <a:p>
          <a:endParaRPr lang="en-US"/>
        </a:p>
      </dgm:t>
    </dgm:pt>
    <dgm:pt modelId="{E721D6DD-A6C8-436E-B39D-377F56F6D10F}" type="sibTrans" cxnId="{799904DA-1A65-49F9-B5D2-EF4FED4C56B7}">
      <dgm:prSet/>
      <dgm:spPr/>
      <dgm:t>
        <a:bodyPr/>
        <a:lstStyle/>
        <a:p>
          <a:endParaRPr lang="en-US"/>
        </a:p>
      </dgm:t>
    </dgm:pt>
    <dgm:pt modelId="{7F0A69C5-519F-499C-B3A2-4372A34AB785}">
      <dgm:prSet/>
      <dgm:spPr/>
      <dgm:t>
        <a:bodyPr/>
        <a:lstStyle/>
        <a:p>
          <a:r>
            <a:rPr lang="de-DE"/>
            <a:t>Nutzen der Analyse</a:t>
          </a:r>
          <a:endParaRPr lang="en-US"/>
        </a:p>
      </dgm:t>
    </dgm:pt>
    <dgm:pt modelId="{6C4AD5E5-361F-4977-AB41-603B9BC61218}" type="parTrans" cxnId="{219715D3-D176-4F7B-BB28-DF530D621F9F}">
      <dgm:prSet/>
      <dgm:spPr/>
      <dgm:t>
        <a:bodyPr/>
        <a:lstStyle/>
        <a:p>
          <a:endParaRPr lang="en-US"/>
        </a:p>
      </dgm:t>
    </dgm:pt>
    <dgm:pt modelId="{4CB141B3-4E84-40FF-8BEE-AB52EE6DE754}" type="sibTrans" cxnId="{219715D3-D176-4F7B-BB28-DF530D621F9F}">
      <dgm:prSet/>
      <dgm:spPr/>
      <dgm:t>
        <a:bodyPr/>
        <a:lstStyle/>
        <a:p>
          <a:endParaRPr lang="en-US"/>
        </a:p>
      </dgm:t>
    </dgm:pt>
    <dgm:pt modelId="{8B23A0A7-8E6F-4820-80A4-57C14693CC20}">
      <dgm:prSet/>
      <dgm:spPr/>
      <dgm:t>
        <a:bodyPr/>
        <a:lstStyle/>
        <a:p>
          <a:r>
            <a:rPr lang="de-DE"/>
            <a:t>Verbesserung der Pandemie &amp; Reduktion der Sterblichkeitsrate</a:t>
          </a:r>
          <a:endParaRPr lang="en-US"/>
        </a:p>
      </dgm:t>
    </dgm:pt>
    <dgm:pt modelId="{604AE396-5376-446D-AAB1-72CE30A5B696}" type="parTrans" cxnId="{EA6A9FAC-220C-49BA-894C-6C6E00AAA689}">
      <dgm:prSet/>
      <dgm:spPr/>
      <dgm:t>
        <a:bodyPr/>
        <a:lstStyle/>
        <a:p>
          <a:endParaRPr lang="en-US"/>
        </a:p>
      </dgm:t>
    </dgm:pt>
    <dgm:pt modelId="{C86F2432-1A7E-4B2F-AECD-C2D73728A0B1}" type="sibTrans" cxnId="{EA6A9FAC-220C-49BA-894C-6C6E00AAA689}">
      <dgm:prSet/>
      <dgm:spPr/>
      <dgm:t>
        <a:bodyPr/>
        <a:lstStyle/>
        <a:p>
          <a:endParaRPr lang="en-US"/>
        </a:p>
      </dgm:t>
    </dgm:pt>
    <dgm:pt modelId="{5CD10A25-C2AC-4890-8D27-63B41829D824}" type="pres">
      <dgm:prSet presAssocID="{0A324946-0993-4B2A-88F6-B424284EC000}" presName="Name0" presStyleCnt="0">
        <dgm:presLayoutVars>
          <dgm:dir/>
          <dgm:animLvl val="lvl"/>
          <dgm:resizeHandles val="exact"/>
        </dgm:presLayoutVars>
      </dgm:prSet>
      <dgm:spPr/>
    </dgm:pt>
    <dgm:pt modelId="{C3EE3207-AD2A-4345-8E29-EE252A7EA1C8}" type="pres">
      <dgm:prSet presAssocID="{22338542-DDCD-417A-AAEE-75818B317712}" presName="linNode" presStyleCnt="0"/>
      <dgm:spPr/>
    </dgm:pt>
    <dgm:pt modelId="{8A54F88A-D5C8-4FA8-8AA3-3E3FEF35659A}" type="pres">
      <dgm:prSet presAssocID="{22338542-DDCD-417A-AAEE-75818B31771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6E5D013-4F01-450E-8B5C-2D6086C8B7F3}" type="pres">
      <dgm:prSet presAssocID="{22338542-DDCD-417A-AAEE-75818B317712}" presName="descendantText" presStyleLbl="alignAccFollowNode1" presStyleIdx="0" presStyleCnt="3">
        <dgm:presLayoutVars>
          <dgm:bulletEnabled val="1"/>
        </dgm:presLayoutVars>
      </dgm:prSet>
      <dgm:spPr/>
    </dgm:pt>
    <dgm:pt modelId="{337D0664-9AC6-479E-9177-73EA49F282DE}" type="pres">
      <dgm:prSet presAssocID="{5911279D-6577-4E04-BA1A-7727E12BB52A}" presName="sp" presStyleCnt="0"/>
      <dgm:spPr/>
    </dgm:pt>
    <dgm:pt modelId="{9A82EC06-A0ED-41A9-8306-DBF724532B53}" type="pres">
      <dgm:prSet presAssocID="{DDB2F9D5-2E04-4EA9-AA90-5949A835D66E}" presName="linNode" presStyleCnt="0"/>
      <dgm:spPr/>
    </dgm:pt>
    <dgm:pt modelId="{61C4F9F1-5B69-4660-AD94-E2D16CAC61E4}" type="pres">
      <dgm:prSet presAssocID="{DDB2F9D5-2E04-4EA9-AA90-5949A835D66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D07CE53-B98A-49A0-A6DD-D0F0B7D28064}" type="pres">
      <dgm:prSet presAssocID="{DDB2F9D5-2E04-4EA9-AA90-5949A835D66E}" presName="descendantText" presStyleLbl="alignAccFollowNode1" presStyleIdx="1" presStyleCnt="3">
        <dgm:presLayoutVars>
          <dgm:bulletEnabled val="1"/>
        </dgm:presLayoutVars>
      </dgm:prSet>
      <dgm:spPr/>
    </dgm:pt>
    <dgm:pt modelId="{5BDB66B4-3178-45B1-98D5-0D6BE79AB2B3}" type="pres">
      <dgm:prSet presAssocID="{69830D32-FF96-428A-A68C-60D1F0172BDA}" presName="sp" presStyleCnt="0"/>
      <dgm:spPr/>
    </dgm:pt>
    <dgm:pt modelId="{8D6D9FAD-0C06-41EC-A737-AE90D47038E0}" type="pres">
      <dgm:prSet presAssocID="{7F0A69C5-519F-499C-B3A2-4372A34AB785}" presName="linNode" presStyleCnt="0"/>
      <dgm:spPr/>
    </dgm:pt>
    <dgm:pt modelId="{6317F20C-A42F-48BE-89AF-3BD52BC2ADD7}" type="pres">
      <dgm:prSet presAssocID="{7F0A69C5-519F-499C-B3A2-4372A34AB78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4DF41B6-BC52-4DF4-A96A-5892219917F0}" type="pres">
      <dgm:prSet presAssocID="{7F0A69C5-519F-499C-B3A2-4372A34AB78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E34FF19-0BF4-4424-A0BA-4D6A41B4F400}" srcId="{DDB2F9D5-2E04-4EA9-AA90-5949A835D66E}" destId="{F7768A1A-E0C9-4472-8449-B59C497AC8EB}" srcOrd="0" destOrd="0" parTransId="{7F51366E-8CC2-4648-AD3E-61937B08911D}" sibTransId="{D7DA2119-A3B3-4424-81CC-2D0CA27C8D39}"/>
    <dgm:cxn modelId="{788AEB21-0502-4E3C-93F5-4FA70AA842BD}" type="presOf" srcId="{20DB6DB3-3BA6-4FE9-B063-325BAC35F7CA}" destId="{6D07CE53-B98A-49A0-A6DD-D0F0B7D28064}" srcOrd="0" destOrd="3" presId="urn:microsoft.com/office/officeart/2005/8/layout/vList5"/>
    <dgm:cxn modelId="{55E65026-E7B8-4DF1-A4BD-83DA131EB28E}" type="presOf" srcId="{22338542-DDCD-417A-AAEE-75818B317712}" destId="{8A54F88A-D5C8-4FA8-8AA3-3E3FEF35659A}" srcOrd="0" destOrd="0" presId="urn:microsoft.com/office/officeart/2005/8/layout/vList5"/>
    <dgm:cxn modelId="{A2DFE633-33E4-43EA-8597-ED72A99AFF7C}" type="presOf" srcId="{0A324946-0993-4B2A-88F6-B424284EC000}" destId="{5CD10A25-C2AC-4890-8D27-63B41829D824}" srcOrd="0" destOrd="0" presId="urn:microsoft.com/office/officeart/2005/8/layout/vList5"/>
    <dgm:cxn modelId="{F1F38B36-D85C-4400-9EBA-8B6A845F2F74}" type="presOf" srcId="{9348D9C7-BAC5-46CC-A381-18874937DD0C}" destId="{6D07CE53-B98A-49A0-A6DD-D0F0B7D28064}" srcOrd="0" destOrd="1" presId="urn:microsoft.com/office/officeart/2005/8/layout/vList5"/>
    <dgm:cxn modelId="{E7F41737-EB67-4F84-B2EC-453A66F010E3}" type="presOf" srcId="{F7768A1A-E0C9-4472-8449-B59C497AC8EB}" destId="{6D07CE53-B98A-49A0-A6DD-D0F0B7D28064}" srcOrd="0" destOrd="0" presId="urn:microsoft.com/office/officeart/2005/8/layout/vList5"/>
    <dgm:cxn modelId="{38AFE83B-FC59-44BD-8346-90B91347B0AF}" type="presOf" srcId="{23D33EA4-1C99-4749-B4C1-EDB47B00D584}" destId="{6D07CE53-B98A-49A0-A6DD-D0F0B7D28064}" srcOrd="0" destOrd="2" presId="urn:microsoft.com/office/officeart/2005/8/layout/vList5"/>
    <dgm:cxn modelId="{7856815D-C3BA-4EA8-94DB-4E614AF5AF1C}" srcId="{22338542-DDCD-417A-AAEE-75818B317712}" destId="{8B954666-C559-4EEB-8729-F72E77A39394}" srcOrd="0" destOrd="0" parTransId="{67D74556-2CED-45D8-9E10-E6EA847FFF18}" sibTransId="{3A5266BA-F74D-40DF-AF14-029C27765234}"/>
    <dgm:cxn modelId="{BA715561-6A0C-48F3-8941-D1B81FCC22C1}" type="presOf" srcId="{7F0A69C5-519F-499C-B3A2-4372A34AB785}" destId="{6317F20C-A42F-48BE-89AF-3BD52BC2ADD7}" srcOrd="0" destOrd="0" presId="urn:microsoft.com/office/officeart/2005/8/layout/vList5"/>
    <dgm:cxn modelId="{334CAA69-D8B9-4611-B617-4071FCF0B44E}" srcId="{0A324946-0993-4B2A-88F6-B424284EC000}" destId="{22338542-DDCD-417A-AAEE-75818B317712}" srcOrd="0" destOrd="0" parTransId="{9AEB9FFA-2B21-4A9E-A85A-29FB412E3529}" sibTransId="{5911279D-6577-4E04-BA1A-7727E12BB52A}"/>
    <dgm:cxn modelId="{9161584A-9113-42CD-822D-BFEA4F3D8E67}" type="presOf" srcId="{8B23A0A7-8E6F-4820-80A4-57C14693CC20}" destId="{54DF41B6-BC52-4DF4-A96A-5892219917F0}" srcOrd="0" destOrd="0" presId="urn:microsoft.com/office/officeart/2005/8/layout/vList5"/>
    <dgm:cxn modelId="{45CB98A4-48E3-45E7-A1AF-22C0716E8865}" type="presOf" srcId="{DDB2F9D5-2E04-4EA9-AA90-5949A835D66E}" destId="{61C4F9F1-5B69-4660-AD94-E2D16CAC61E4}" srcOrd="0" destOrd="0" presId="urn:microsoft.com/office/officeart/2005/8/layout/vList5"/>
    <dgm:cxn modelId="{25AAE2A8-A0C7-4B4E-B1D8-6124C556C316}" srcId="{0A324946-0993-4B2A-88F6-B424284EC000}" destId="{DDB2F9D5-2E04-4EA9-AA90-5949A835D66E}" srcOrd="1" destOrd="0" parTransId="{8D996702-166F-419B-A38C-10D485E54A31}" sibTransId="{69830D32-FF96-428A-A68C-60D1F0172BDA}"/>
    <dgm:cxn modelId="{EA6A9FAC-220C-49BA-894C-6C6E00AAA689}" srcId="{7F0A69C5-519F-499C-B3A2-4372A34AB785}" destId="{8B23A0A7-8E6F-4820-80A4-57C14693CC20}" srcOrd="0" destOrd="0" parTransId="{604AE396-5376-446D-AAB1-72CE30A5B696}" sibTransId="{C86F2432-1A7E-4B2F-AECD-C2D73728A0B1}"/>
    <dgm:cxn modelId="{6EA4F1B6-A0B6-464E-8327-E7BC5BB70E1B}" srcId="{DDB2F9D5-2E04-4EA9-AA90-5949A835D66E}" destId="{23D33EA4-1C99-4749-B4C1-EDB47B00D584}" srcOrd="2" destOrd="0" parTransId="{39D9C31C-790D-4C07-91B4-63C77F65CD17}" sibTransId="{F05AB98F-0CA5-4A2A-97E0-FC94521C61C4}"/>
    <dgm:cxn modelId="{219715D3-D176-4F7B-BB28-DF530D621F9F}" srcId="{0A324946-0993-4B2A-88F6-B424284EC000}" destId="{7F0A69C5-519F-499C-B3A2-4372A34AB785}" srcOrd="2" destOrd="0" parTransId="{6C4AD5E5-361F-4977-AB41-603B9BC61218}" sibTransId="{4CB141B3-4E84-40FF-8BEE-AB52EE6DE754}"/>
    <dgm:cxn modelId="{799904DA-1A65-49F9-B5D2-EF4FED4C56B7}" srcId="{DDB2F9D5-2E04-4EA9-AA90-5949A835D66E}" destId="{20DB6DB3-3BA6-4FE9-B063-325BAC35F7CA}" srcOrd="3" destOrd="0" parTransId="{BF9D8BFA-02F9-49F1-A5FB-769D5F88BA97}" sibTransId="{E721D6DD-A6C8-436E-B39D-377F56F6D10F}"/>
    <dgm:cxn modelId="{BD4C8AE4-0C46-4478-8ACF-C60706EDAD5C}" type="presOf" srcId="{8B954666-C559-4EEB-8729-F72E77A39394}" destId="{A6E5D013-4F01-450E-8B5C-2D6086C8B7F3}" srcOrd="0" destOrd="0" presId="urn:microsoft.com/office/officeart/2005/8/layout/vList5"/>
    <dgm:cxn modelId="{4EE2B4EA-9A7F-40AE-974D-B7A7C2244607}" srcId="{DDB2F9D5-2E04-4EA9-AA90-5949A835D66E}" destId="{9348D9C7-BAC5-46CC-A381-18874937DD0C}" srcOrd="1" destOrd="0" parTransId="{C7E5BC68-45B2-41C9-B3F5-FA4768D83AC5}" sibTransId="{FA135479-D02E-4910-B1BF-C294A2C2B88C}"/>
    <dgm:cxn modelId="{45BC6221-7F6A-4C21-87F6-23FB008DF902}" type="presParOf" srcId="{5CD10A25-C2AC-4890-8D27-63B41829D824}" destId="{C3EE3207-AD2A-4345-8E29-EE252A7EA1C8}" srcOrd="0" destOrd="0" presId="urn:microsoft.com/office/officeart/2005/8/layout/vList5"/>
    <dgm:cxn modelId="{013080A8-1AF2-400F-AF5C-40EFFCC3A496}" type="presParOf" srcId="{C3EE3207-AD2A-4345-8E29-EE252A7EA1C8}" destId="{8A54F88A-D5C8-4FA8-8AA3-3E3FEF35659A}" srcOrd="0" destOrd="0" presId="urn:microsoft.com/office/officeart/2005/8/layout/vList5"/>
    <dgm:cxn modelId="{C079BA9F-6BCF-4EE0-9701-898D044DC3FF}" type="presParOf" srcId="{C3EE3207-AD2A-4345-8E29-EE252A7EA1C8}" destId="{A6E5D013-4F01-450E-8B5C-2D6086C8B7F3}" srcOrd="1" destOrd="0" presId="urn:microsoft.com/office/officeart/2005/8/layout/vList5"/>
    <dgm:cxn modelId="{BA3F4CB8-2C5B-46FE-8229-364B1A78CAB6}" type="presParOf" srcId="{5CD10A25-C2AC-4890-8D27-63B41829D824}" destId="{337D0664-9AC6-479E-9177-73EA49F282DE}" srcOrd="1" destOrd="0" presId="urn:microsoft.com/office/officeart/2005/8/layout/vList5"/>
    <dgm:cxn modelId="{59C88118-403E-45EA-A518-05466B76D240}" type="presParOf" srcId="{5CD10A25-C2AC-4890-8D27-63B41829D824}" destId="{9A82EC06-A0ED-41A9-8306-DBF724532B53}" srcOrd="2" destOrd="0" presId="urn:microsoft.com/office/officeart/2005/8/layout/vList5"/>
    <dgm:cxn modelId="{06985AB8-C584-49D8-AD51-B74159AC88B1}" type="presParOf" srcId="{9A82EC06-A0ED-41A9-8306-DBF724532B53}" destId="{61C4F9F1-5B69-4660-AD94-E2D16CAC61E4}" srcOrd="0" destOrd="0" presId="urn:microsoft.com/office/officeart/2005/8/layout/vList5"/>
    <dgm:cxn modelId="{6D08AA7A-7253-4A7A-BAB5-01533E5C2664}" type="presParOf" srcId="{9A82EC06-A0ED-41A9-8306-DBF724532B53}" destId="{6D07CE53-B98A-49A0-A6DD-D0F0B7D28064}" srcOrd="1" destOrd="0" presId="urn:microsoft.com/office/officeart/2005/8/layout/vList5"/>
    <dgm:cxn modelId="{3553C1E2-1AAC-4A0E-B3A0-BC02C3C18BAE}" type="presParOf" srcId="{5CD10A25-C2AC-4890-8D27-63B41829D824}" destId="{5BDB66B4-3178-45B1-98D5-0D6BE79AB2B3}" srcOrd="3" destOrd="0" presId="urn:microsoft.com/office/officeart/2005/8/layout/vList5"/>
    <dgm:cxn modelId="{0D864FA2-290C-45B2-9F68-B26E44A4EDE4}" type="presParOf" srcId="{5CD10A25-C2AC-4890-8D27-63B41829D824}" destId="{8D6D9FAD-0C06-41EC-A737-AE90D47038E0}" srcOrd="4" destOrd="0" presId="urn:microsoft.com/office/officeart/2005/8/layout/vList5"/>
    <dgm:cxn modelId="{74904444-B062-46DA-B199-2B7F9B25EC20}" type="presParOf" srcId="{8D6D9FAD-0C06-41EC-A737-AE90D47038E0}" destId="{6317F20C-A42F-48BE-89AF-3BD52BC2ADD7}" srcOrd="0" destOrd="0" presId="urn:microsoft.com/office/officeart/2005/8/layout/vList5"/>
    <dgm:cxn modelId="{F9B00450-612D-4700-86AD-8686897BA244}" type="presParOf" srcId="{8D6D9FAD-0C06-41EC-A737-AE90D47038E0}" destId="{54DF41B6-BC52-4DF4-A96A-5892219917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CDAEB-45F2-4D6C-9AD3-B136414213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48AAB47-AFC6-452B-B936-15F54EE871F4}">
      <dgm:prSet/>
      <dgm:spPr/>
      <dgm:t>
        <a:bodyPr/>
        <a:lstStyle/>
        <a:p>
          <a:r>
            <a:rPr lang="de-DE" b="0" i="0"/>
            <a:t>Gezielt Impfkampagnen verstärken</a:t>
          </a:r>
          <a:endParaRPr lang="en-US"/>
        </a:p>
      </dgm:t>
    </dgm:pt>
    <dgm:pt modelId="{1DA84F9E-BBC2-4FB0-A2A2-4C0EF1B2975D}" type="parTrans" cxnId="{A78178A5-36D0-46DB-8867-5BAD2B896377}">
      <dgm:prSet/>
      <dgm:spPr/>
      <dgm:t>
        <a:bodyPr/>
        <a:lstStyle/>
        <a:p>
          <a:endParaRPr lang="en-US"/>
        </a:p>
      </dgm:t>
    </dgm:pt>
    <dgm:pt modelId="{9B647A11-1841-411A-81A5-FA38AFB279F2}" type="sibTrans" cxnId="{A78178A5-36D0-46DB-8867-5BAD2B896377}">
      <dgm:prSet/>
      <dgm:spPr/>
      <dgm:t>
        <a:bodyPr/>
        <a:lstStyle/>
        <a:p>
          <a:endParaRPr lang="en-US"/>
        </a:p>
      </dgm:t>
    </dgm:pt>
    <dgm:pt modelId="{A16586E7-FA45-4B37-AC4A-5371F27BE4CB}">
      <dgm:prSet/>
      <dgm:spPr/>
      <dgm:t>
        <a:bodyPr/>
        <a:lstStyle/>
        <a:p>
          <a:r>
            <a:rPr lang="de-DE" b="0" i="0"/>
            <a:t>Regionale Maßnahmen anpassen</a:t>
          </a:r>
          <a:endParaRPr lang="en-US"/>
        </a:p>
      </dgm:t>
    </dgm:pt>
    <dgm:pt modelId="{EB37A248-10BB-49C8-B77B-F001E2051313}" type="parTrans" cxnId="{97716780-0740-4457-A134-3FE50AB38908}">
      <dgm:prSet/>
      <dgm:spPr/>
      <dgm:t>
        <a:bodyPr/>
        <a:lstStyle/>
        <a:p>
          <a:endParaRPr lang="en-US"/>
        </a:p>
      </dgm:t>
    </dgm:pt>
    <dgm:pt modelId="{D167418E-1423-4F22-B5FB-F73C81E2AE1D}" type="sibTrans" cxnId="{97716780-0740-4457-A134-3FE50AB38908}">
      <dgm:prSet/>
      <dgm:spPr/>
      <dgm:t>
        <a:bodyPr/>
        <a:lstStyle/>
        <a:p>
          <a:endParaRPr lang="en-US"/>
        </a:p>
      </dgm:t>
    </dgm:pt>
    <dgm:pt modelId="{4904EF8D-2944-47B3-8D46-A6B472F3C8A8}">
      <dgm:prSet/>
      <dgm:spPr/>
      <dgm:t>
        <a:bodyPr/>
        <a:lstStyle/>
        <a:p>
          <a:r>
            <a:rPr lang="de-DE" b="0" i="0"/>
            <a:t>Teststrategien optimieren</a:t>
          </a:r>
          <a:endParaRPr lang="en-US"/>
        </a:p>
      </dgm:t>
    </dgm:pt>
    <dgm:pt modelId="{E6488959-7126-4047-81D0-190402B5F89D}" type="parTrans" cxnId="{B40DF6EE-140F-4914-9F43-C2DAFB2E6683}">
      <dgm:prSet/>
      <dgm:spPr/>
      <dgm:t>
        <a:bodyPr/>
        <a:lstStyle/>
        <a:p>
          <a:endParaRPr lang="en-US"/>
        </a:p>
      </dgm:t>
    </dgm:pt>
    <dgm:pt modelId="{4CCC02B4-CC0A-4A96-8220-EAB6C75559C2}" type="sibTrans" cxnId="{B40DF6EE-140F-4914-9F43-C2DAFB2E6683}">
      <dgm:prSet/>
      <dgm:spPr/>
      <dgm:t>
        <a:bodyPr/>
        <a:lstStyle/>
        <a:p>
          <a:endParaRPr lang="en-US"/>
        </a:p>
      </dgm:t>
    </dgm:pt>
    <dgm:pt modelId="{F42BD925-A966-4403-8844-97914A228BA8}">
      <dgm:prSet/>
      <dgm:spPr/>
      <dgm:t>
        <a:bodyPr/>
        <a:lstStyle/>
        <a:p>
          <a:r>
            <a:rPr lang="de-DE" b="0" i="0"/>
            <a:t>Frühzeitige Reaktion auf Ausbrüche</a:t>
          </a:r>
          <a:endParaRPr lang="en-US"/>
        </a:p>
      </dgm:t>
    </dgm:pt>
    <dgm:pt modelId="{DC097B86-F5D5-4DB2-AEB6-3FCE8DB8CEC3}" type="parTrans" cxnId="{D94A19B8-2133-401C-AA9F-3AF9E6C59A56}">
      <dgm:prSet/>
      <dgm:spPr/>
      <dgm:t>
        <a:bodyPr/>
        <a:lstStyle/>
        <a:p>
          <a:endParaRPr lang="en-US"/>
        </a:p>
      </dgm:t>
    </dgm:pt>
    <dgm:pt modelId="{BAFD3447-7762-455D-BBD9-280E83AB560D}" type="sibTrans" cxnId="{D94A19B8-2133-401C-AA9F-3AF9E6C59A56}">
      <dgm:prSet/>
      <dgm:spPr/>
      <dgm:t>
        <a:bodyPr/>
        <a:lstStyle/>
        <a:p>
          <a:endParaRPr lang="en-US"/>
        </a:p>
      </dgm:t>
    </dgm:pt>
    <dgm:pt modelId="{C429D1D5-01AE-40AA-A773-DD389601F24B}">
      <dgm:prSet/>
      <dgm:spPr/>
      <dgm:t>
        <a:bodyPr/>
        <a:lstStyle/>
        <a:p>
          <a:r>
            <a:rPr lang="de-DE" b="0" i="0"/>
            <a:t>Langfristige Präventionsstrategien entwickeln</a:t>
          </a:r>
          <a:br>
            <a:rPr lang="de-DE" b="0" i="0"/>
          </a:br>
          <a:endParaRPr lang="en-US"/>
        </a:p>
      </dgm:t>
    </dgm:pt>
    <dgm:pt modelId="{BA297A02-E049-4AD1-96ED-709318FC4071}" type="parTrans" cxnId="{6F67FB97-11C1-401E-9EF9-90C41F757034}">
      <dgm:prSet/>
      <dgm:spPr/>
      <dgm:t>
        <a:bodyPr/>
        <a:lstStyle/>
        <a:p>
          <a:endParaRPr lang="en-US"/>
        </a:p>
      </dgm:t>
    </dgm:pt>
    <dgm:pt modelId="{5E69B041-8893-4D16-8F6B-5DED050BB265}" type="sibTrans" cxnId="{6F67FB97-11C1-401E-9EF9-90C41F757034}">
      <dgm:prSet/>
      <dgm:spPr/>
      <dgm:t>
        <a:bodyPr/>
        <a:lstStyle/>
        <a:p>
          <a:endParaRPr lang="en-US"/>
        </a:p>
      </dgm:t>
    </dgm:pt>
    <dgm:pt modelId="{C5E2BF5B-5EBB-4DC4-971B-1EE8BD196205}" type="pres">
      <dgm:prSet presAssocID="{64BCDAEB-45F2-4D6C-9AD3-B136414213F1}" presName="root" presStyleCnt="0">
        <dgm:presLayoutVars>
          <dgm:dir/>
          <dgm:resizeHandles val="exact"/>
        </dgm:presLayoutVars>
      </dgm:prSet>
      <dgm:spPr/>
    </dgm:pt>
    <dgm:pt modelId="{47DE3422-F722-42E9-9258-0BF5DCE48BE4}" type="pres">
      <dgm:prSet presAssocID="{C48AAB47-AFC6-452B-B936-15F54EE871F4}" presName="compNode" presStyleCnt="0"/>
      <dgm:spPr/>
    </dgm:pt>
    <dgm:pt modelId="{EA1AE1AF-8A3C-4108-9751-74407B686D3D}" type="pres">
      <dgm:prSet presAssocID="{C48AAB47-AFC6-452B-B936-15F54EE871F4}" presName="bgRect" presStyleLbl="bgShp" presStyleIdx="0" presStyleCnt="5"/>
      <dgm:spPr/>
    </dgm:pt>
    <dgm:pt modelId="{DF352988-0674-4B5C-8F38-29FFBC3ABA64}" type="pres">
      <dgm:prSet presAssocID="{C48AAB47-AFC6-452B-B936-15F54EE871F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8EE778A5-A547-4D21-902C-24D057F6EACF}" type="pres">
      <dgm:prSet presAssocID="{C48AAB47-AFC6-452B-B936-15F54EE871F4}" presName="spaceRect" presStyleCnt="0"/>
      <dgm:spPr/>
    </dgm:pt>
    <dgm:pt modelId="{210EAD2F-883F-495D-B04E-10FD5830D4D9}" type="pres">
      <dgm:prSet presAssocID="{C48AAB47-AFC6-452B-B936-15F54EE871F4}" presName="parTx" presStyleLbl="revTx" presStyleIdx="0" presStyleCnt="5">
        <dgm:presLayoutVars>
          <dgm:chMax val="0"/>
          <dgm:chPref val="0"/>
        </dgm:presLayoutVars>
      </dgm:prSet>
      <dgm:spPr/>
    </dgm:pt>
    <dgm:pt modelId="{6E5F26CB-9836-48F7-8943-669CB4C57593}" type="pres">
      <dgm:prSet presAssocID="{9B647A11-1841-411A-81A5-FA38AFB279F2}" presName="sibTrans" presStyleCnt="0"/>
      <dgm:spPr/>
    </dgm:pt>
    <dgm:pt modelId="{55864C38-6539-43A6-BB50-445D657CE867}" type="pres">
      <dgm:prSet presAssocID="{A16586E7-FA45-4B37-AC4A-5371F27BE4CB}" presName="compNode" presStyleCnt="0"/>
      <dgm:spPr/>
    </dgm:pt>
    <dgm:pt modelId="{8231D35A-B4BA-455A-B5D0-BAF71154BFE6}" type="pres">
      <dgm:prSet presAssocID="{A16586E7-FA45-4B37-AC4A-5371F27BE4CB}" presName="bgRect" presStyleLbl="bgShp" presStyleIdx="1" presStyleCnt="5"/>
      <dgm:spPr/>
    </dgm:pt>
    <dgm:pt modelId="{9BBD6932-08B7-4515-9D63-749A37F189D8}" type="pres">
      <dgm:prSet presAssocID="{A16586E7-FA45-4B37-AC4A-5371F27BE4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80080CEC-7F4E-49E1-85A9-3BDCBBF920F6}" type="pres">
      <dgm:prSet presAssocID="{A16586E7-FA45-4B37-AC4A-5371F27BE4CB}" presName="spaceRect" presStyleCnt="0"/>
      <dgm:spPr/>
    </dgm:pt>
    <dgm:pt modelId="{5C85BD54-911B-436B-9E9D-DAA95BA99981}" type="pres">
      <dgm:prSet presAssocID="{A16586E7-FA45-4B37-AC4A-5371F27BE4CB}" presName="parTx" presStyleLbl="revTx" presStyleIdx="1" presStyleCnt="5">
        <dgm:presLayoutVars>
          <dgm:chMax val="0"/>
          <dgm:chPref val="0"/>
        </dgm:presLayoutVars>
      </dgm:prSet>
      <dgm:spPr/>
    </dgm:pt>
    <dgm:pt modelId="{40F76BBD-8E98-466E-8517-D7A5D894F7DD}" type="pres">
      <dgm:prSet presAssocID="{D167418E-1423-4F22-B5FB-F73C81E2AE1D}" presName="sibTrans" presStyleCnt="0"/>
      <dgm:spPr/>
    </dgm:pt>
    <dgm:pt modelId="{EE98F978-16BB-4050-8B26-2D2D187CBAB0}" type="pres">
      <dgm:prSet presAssocID="{4904EF8D-2944-47B3-8D46-A6B472F3C8A8}" presName="compNode" presStyleCnt="0"/>
      <dgm:spPr/>
    </dgm:pt>
    <dgm:pt modelId="{41B31A66-1E07-44C0-AE80-C94155DF25FB}" type="pres">
      <dgm:prSet presAssocID="{4904EF8D-2944-47B3-8D46-A6B472F3C8A8}" presName="bgRect" presStyleLbl="bgShp" presStyleIdx="2" presStyleCnt="5"/>
      <dgm:spPr/>
    </dgm:pt>
    <dgm:pt modelId="{9C4CDE23-2BFC-44DC-9BC4-2892B382C013}" type="pres">
      <dgm:prSet presAssocID="{4904EF8D-2944-47B3-8D46-A6B472F3C8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EF6EF770-EFA6-41D1-A371-58DCE2F54FFE}" type="pres">
      <dgm:prSet presAssocID="{4904EF8D-2944-47B3-8D46-A6B472F3C8A8}" presName="spaceRect" presStyleCnt="0"/>
      <dgm:spPr/>
    </dgm:pt>
    <dgm:pt modelId="{97C70600-3D96-4BB5-A6AC-3451B4BE955A}" type="pres">
      <dgm:prSet presAssocID="{4904EF8D-2944-47B3-8D46-A6B472F3C8A8}" presName="parTx" presStyleLbl="revTx" presStyleIdx="2" presStyleCnt="5">
        <dgm:presLayoutVars>
          <dgm:chMax val="0"/>
          <dgm:chPref val="0"/>
        </dgm:presLayoutVars>
      </dgm:prSet>
      <dgm:spPr/>
    </dgm:pt>
    <dgm:pt modelId="{A446B3AE-013C-4240-AE45-5FFF22AB4C09}" type="pres">
      <dgm:prSet presAssocID="{4CCC02B4-CC0A-4A96-8220-EAB6C75559C2}" presName="sibTrans" presStyleCnt="0"/>
      <dgm:spPr/>
    </dgm:pt>
    <dgm:pt modelId="{1B0C6BD6-3E20-4A84-AA75-5C9AFC9178CF}" type="pres">
      <dgm:prSet presAssocID="{F42BD925-A966-4403-8844-97914A228BA8}" presName="compNode" presStyleCnt="0"/>
      <dgm:spPr/>
    </dgm:pt>
    <dgm:pt modelId="{241067DB-16C3-4340-B94E-530A5974D775}" type="pres">
      <dgm:prSet presAssocID="{F42BD925-A966-4403-8844-97914A228BA8}" presName="bgRect" presStyleLbl="bgShp" presStyleIdx="3" presStyleCnt="5"/>
      <dgm:spPr/>
    </dgm:pt>
    <dgm:pt modelId="{83082812-94DA-44FA-A001-1207F5ABD4CC}" type="pres">
      <dgm:prSet presAssocID="{F42BD925-A966-4403-8844-97914A228B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uer"/>
        </a:ext>
      </dgm:extLst>
    </dgm:pt>
    <dgm:pt modelId="{5CB6C254-1A1E-4AF3-BE50-1ADDE3E8A1F5}" type="pres">
      <dgm:prSet presAssocID="{F42BD925-A966-4403-8844-97914A228BA8}" presName="spaceRect" presStyleCnt="0"/>
      <dgm:spPr/>
    </dgm:pt>
    <dgm:pt modelId="{6051EF99-75E1-484A-AECE-C676F2774835}" type="pres">
      <dgm:prSet presAssocID="{F42BD925-A966-4403-8844-97914A228BA8}" presName="parTx" presStyleLbl="revTx" presStyleIdx="3" presStyleCnt="5">
        <dgm:presLayoutVars>
          <dgm:chMax val="0"/>
          <dgm:chPref val="0"/>
        </dgm:presLayoutVars>
      </dgm:prSet>
      <dgm:spPr/>
    </dgm:pt>
    <dgm:pt modelId="{B923C57A-13C5-4952-A3C7-E8FAD255A375}" type="pres">
      <dgm:prSet presAssocID="{BAFD3447-7762-455D-BBD9-280E83AB560D}" presName="sibTrans" presStyleCnt="0"/>
      <dgm:spPr/>
    </dgm:pt>
    <dgm:pt modelId="{25878361-06D0-4B61-966A-67E99F123742}" type="pres">
      <dgm:prSet presAssocID="{C429D1D5-01AE-40AA-A773-DD389601F24B}" presName="compNode" presStyleCnt="0"/>
      <dgm:spPr/>
    </dgm:pt>
    <dgm:pt modelId="{30491FDA-A6F8-427E-A30E-D844A5F8E1BD}" type="pres">
      <dgm:prSet presAssocID="{C429D1D5-01AE-40AA-A773-DD389601F24B}" presName="bgRect" presStyleLbl="bgShp" presStyleIdx="4" presStyleCnt="5"/>
      <dgm:spPr/>
    </dgm:pt>
    <dgm:pt modelId="{FB65D72D-7685-4EF3-AEE9-98DF83C7529C}" type="pres">
      <dgm:prSet presAssocID="{C429D1D5-01AE-40AA-A773-DD389601F24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C845F48-5773-4636-841E-A01F986E2B2E}" type="pres">
      <dgm:prSet presAssocID="{C429D1D5-01AE-40AA-A773-DD389601F24B}" presName="spaceRect" presStyleCnt="0"/>
      <dgm:spPr/>
    </dgm:pt>
    <dgm:pt modelId="{0607860A-D8CC-4B73-8B32-081A797630C1}" type="pres">
      <dgm:prSet presAssocID="{C429D1D5-01AE-40AA-A773-DD389601F24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FB0A41A-087E-4A9F-91B8-60F039F38ADC}" type="presOf" srcId="{C48AAB47-AFC6-452B-B936-15F54EE871F4}" destId="{210EAD2F-883F-495D-B04E-10FD5830D4D9}" srcOrd="0" destOrd="0" presId="urn:microsoft.com/office/officeart/2018/2/layout/IconVerticalSolidList"/>
    <dgm:cxn modelId="{0DD6203E-4CD2-4C6D-9D8F-35E312A74F2E}" type="presOf" srcId="{C429D1D5-01AE-40AA-A773-DD389601F24B}" destId="{0607860A-D8CC-4B73-8B32-081A797630C1}" srcOrd="0" destOrd="0" presId="urn:microsoft.com/office/officeart/2018/2/layout/IconVerticalSolidList"/>
    <dgm:cxn modelId="{97716780-0740-4457-A134-3FE50AB38908}" srcId="{64BCDAEB-45F2-4D6C-9AD3-B136414213F1}" destId="{A16586E7-FA45-4B37-AC4A-5371F27BE4CB}" srcOrd="1" destOrd="0" parTransId="{EB37A248-10BB-49C8-B77B-F001E2051313}" sibTransId="{D167418E-1423-4F22-B5FB-F73C81E2AE1D}"/>
    <dgm:cxn modelId="{1DB0B785-EACD-4AAF-B82E-191343487E25}" type="presOf" srcId="{64BCDAEB-45F2-4D6C-9AD3-B136414213F1}" destId="{C5E2BF5B-5EBB-4DC4-971B-1EE8BD196205}" srcOrd="0" destOrd="0" presId="urn:microsoft.com/office/officeart/2018/2/layout/IconVerticalSolidList"/>
    <dgm:cxn modelId="{8E7D9588-048E-4D70-9EE5-EC5FD3C7CA2C}" type="presOf" srcId="{A16586E7-FA45-4B37-AC4A-5371F27BE4CB}" destId="{5C85BD54-911B-436B-9E9D-DAA95BA99981}" srcOrd="0" destOrd="0" presId="urn:microsoft.com/office/officeart/2018/2/layout/IconVerticalSolidList"/>
    <dgm:cxn modelId="{6F67FB97-11C1-401E-9EF9-90C41F757034}" srcId="{64BCDAEB-45F2-4D6C-9AD3-B136414213F1}" destId="{C429D1D5-01AE-40AA-A773-DD389601F24B}" srcOrd="4" destOrd="0" parTransId="{BA297A02-E049-4AD1-96ED-709318FC4071}" sibTransId="{5E69B041-8893-4D16-8F6B-5DED050BB265}"/>
    <dgm:cxn modelId="{A78178A5-36D0-46DB-8867-5BAD2B896377}" srcId="{64BCDAEB-45F2-4D6C-9AD3-B136414213F1}" destId="{C48AAB47-AFC6-452B-B936-15F54EE871F4}" srcOrd="0" destOrd="0" parTransId="{1DA84F9E-BBC2-4FB0-A2A2-4C0EF1B2975D}" sibTransId="{9B647A11-1841-411A-81A5-FA38AFB279F2}"/>
    <dgm:cxn modelId="{985751B2-3E04-4C69-834F-477D9193089F}" type="presOf" srcId="{F42BD925-A966-4403-8844-97914A228BA8}" destId="{6051EF99-75E1-484A-AECE-C676F2774835}" srcOrd="0" destOrd="0" presId="urn:microsoft.com/office/officeart/2018/2/layout/IconVerticalSolidList"/>
    <dgm:cxn modelId="{D94A19B8-2133-401C-AA9F-3AF9E6C59A56}" srcId="{64BCDAEB-45F2-4D6C-9AD3-B136414213F1}" destId="{F42BD925-A966-4403-8844-97914A228BA8}" srcOrd="3" destOrd="0" parTransId="{DC097B86-F5D5-4DB2-AEB6-3FCE8DB8CEC3}" sibTransId="{BAFD3447-7762-455D-BBD9-280E83AB560D}"/>
    <dgm:cxn modelId="{E0D3CCE8-8DF7-4BD3-AB96-C2660A14AADE}" type="presOf" srcId="{4904EF8D-2944-47B3-8D46-A6B472F3C8A8}" destId="{97C70600-3D96-4BB5-A6AC-3451B4BE955A}" srcOrd="0" destOrd="0" presId="urn:microsoft.com/office/officeart/2018/2/layout/IconVerticalSolidList"/>
    <dgm:cxn modelId="{B40DF6EE-140F-4914-9F43-C2DAFB2E6683}" srcId="{64BCDAEB-45F2-4D6C-9AD3-B136414213F1}" destId="{4904EF8D-2944-47B3-8D46-A6B472F3C8A8}" srcOrd="2" destOrd="0" parTransId="{E6488959-7126-4047-81D0-190402B5F89D}" sibTransId="{4CCC02B4-CC0A-4A96-8220-EAB6C75559C2}"/>
    <dgm:cxn modelId="{4806E4F0-146E-4740-9324-4DC0C802E128}" type="presParOf" srcId="{C5E2BF5B-5EBB-4DC4-971B-1EE8BD196205}" destId="{47DE3422-F722-42E9-9258-0BF5DCE48BE4}" srcOrd="0" destOrd="0" presId="urn:microsoft.com/office/officeart/2018/2/layout/IconVerticalSolidList"/>
    <dgm:cxn modelId="{7247ECF1-42CA-4E8E-8DA0-18A633988E1C}" type="presParOf" srcId="{47DE3422-F722-42E9-9258-0BF5DCE48BE4}" destId="{EA1AE1AF-8A3C-4108-9751-74407B686D3D}" srcOrd="0" destOrd="0" presId="urn:microsoft.com/office/officeart/2018/2/layout/IconVerticalSolidList"/>
    <dgm:cxn modelId="{756B0C48-A075-4BEF-B9A8-51382EF8A4D9}" type="presParOf" srcId="{47DE3422-F722-42E9-9258-0BF5DCE48BE4}" destId="{DF352988-0674-4B5C-8F38-29FFBC3ABA64}" srcOrd="1" destOrd="0" presId="urn:microsoft.com/office/officeart/2018/2/layout/IconVerticalSolidList"/>
    <dgm:cxn modelId="{CC20F159-22C5-4D55-918A-1AB78EF91711}" type="presParOf" srcId="{47DE3422-F722-42E9-9258-0BF5DCE48BE4}" destId="{8EE778A5-A547-4D21-902C-24D057F6EACF}" srcOrd="2" destOrd="0" presId="urn:microsoft.com/office/officeart/2018/2/layout/IconVerticalSolidList"/>
    <dgm:cxn modelId="{191F478E-3BDE-4A52-BD19-21EB169FA09B}" type="presParOf" srcId="{47DE3422-F722-42E9-9258-0BF5DCE48BE4}" destId="{210EAD2F-883F-495D-B04E-10FD5830D4D9}" srcOrd="3" destOrd="0" presId="urn:microsoft.com/office/officeart/2018/2/layout/IconVerticalSolidList"/>
    <dgm:cxn modelId="{3FB74340-D7D3-4277-B832-AB23FCE8446F}" type="presParOf" srcId="{C5E2BF5B-5EBB-4DC4-971B-1EE8BD196205}" destId="{6E5F26CB-9836-48F7-8943-669CB4C57593}" srcOrd="1" destOrd="0" presId="urn:microsoft.com/office/officeart/2018/2/layout/IconVerticalSolidList"/>
    <dgm:cxn modelId="{770163A1-6197-4D57-B805-9E31CC5B2C71}" type="presParOf" srcId="{C5E2BF5B-5EBB-4DC4-971B-1EE8BD196205}" destId="{55864C38-6539-43A6-BB50-445D657CE867}" srcOrd="2" destOrd="0" presId="urn:microsoft.com/office/officeart/2018/2/layout/IconVerticalSolidList"/>
    <dgm:cxn modelId="{0F9CFD80-A4CF-40FB-84B5-B6298DB58512}" type="presParOf" srcId="{55864C38-6539-43A6-BB50-445D657CE867}" destId="{8231D35A-B4BA-455A-B5D0-BAF71154BFE6}" srcOrd="0" destOrd="0" presId="urn:microsoft.com/office/officeart/2018/2/layout/IconVerticalSolidList"/>
    <dgm:cxn modelId="{4C6DEDAE-CBAF-4D05-8C98-2A74E10B3582}" type="presParOf" srcId="{55864C38-6539-43A6-BB50-445D657CE867}" destId="{9BBD6932-08B7-4515-9D63-749A37F189D8}" srcOrd="1" destOrd="0" presId="urn:microsoft.com/office/officeart/2018/2/layout/IconVerticalSolidList"/>
    <dgm:cxn modelId="{AD85FD39-DFA4-4914-915F-7146B558C36B}" type="presParOf" srcId="{55864C38-6539-43A6-BB50-445D657CE867}" destId="{80080CEC-7F4E-49E1-85A9-3BDCBBF920F6}" srcOrd="2" destOrd="0" presId="urn:microsoft.com/office/officeart/2018/2/layout/IconVerticalSolidList"/>
    <dgm:cxn modelId="{88394F4C-F5E1-4AA5-B2D4-E84C0DD57AA8}" type="presParOf" srcId="{55864C38-6539-43A6-BB50-445D657CE867}" destId="{5C85BD54-911B-436B-9E9D-DAA95BA99981}" srcOrd="3" destOrd="0" presId="urn:microsoft.com/office/officeart/2018/2/layout/IconVerticalSolidList"/>
    <dgm:cxn modelId="{52564753-75BD-48FC-A7A3-5F4EED16E468}" type="presParOf" srcId="{C5E2BF5B-5EBB-4DC4-971B-1EE8BD196205}" destId="{40F76BBD-8E98-466E-8517-D7A5D894F7DD}" srcOrd="3" destOrd="0" presId="urn:microsoft.com/office/officeart/2018/2/layout/IconVerticalSolidList"/>
    <dgm:cxn modelId="{72135DEA-47EE-47C2-A32D-85567D735D5D}" type="presParOf" srcId="{C5E2BF5B-5EBB-4DC4-971B-1EE8BD196205}" destId="{EE98F978-16BB-4050-8B26-2D2D187CBAB0}" srcOrd="4" destOrd="0" presId="urn:microsoft.com/office/officeart/2018/2/layout/IconVerticalSolidList"/>
    <dgm:cxn modelId="{52DF248E-7FAE-4013-B42C-88226C414061}" type="presParOf" srcId="{EE98F978-16BB-4050-8B26-2D2D187CBAB0}" destId="{41B31A66-1E07-44C0-AE80-C94155DF25FB}" srcOrd="0" destOrd="0" presId="urn:microsoft.com/office/officeart/2018/2/layout/IconVerticalSolidList"/>
    <dgm:cxn modelId="{313CB47F-23B0-4633-A565-4DFE3464EB9B}" type="presParOf" srcId="{EE98F978-16BB-4050-8B26-2D2D187CBAB0}" destId="{9C4CDE23-2BFC-44DC-9BC4-2892B382C013}" srcOrd="1" destOrd="0" presId="urn:microsoft.com/office/officeart/2018/2/layout/IconVerticalSolidList"/>
    <dgm:cxn modelId="{A777F4B1-70E1-4496-A2A6-2650FCFA1B9A}" type="presParOf" srcId="{EE98F978-16BB-4050-8B26-2D2D187CBAB0}" destId="{EF6EF770-EFA6-41D1-A371-58DCE2F54FFE}" srcOrd="2" destOrd="0" presId="urn:microsoft.com/office/officeart/2018/2/layout/IconVerticalSolidList"/>
    <dgm:cxn modelId="{3D30C819-F05D-4251-9A83-0F9BD3B484BE}" type="presParOf" srcId="{EE98F978-16BB-4050-8B26-2D2D187CBAB0}" destId="{97C70600-3D96-4BB5-A6AC-3451B4BE955A}" srcOrd="3" destOrd="0" presId="urn:microsoft.com/office/officeart/2018/2/layout/IconVerticalSolidList"/>
    <dgm:cxn modelId="{3E91D2CE-A265-43DF-A03C-EEEC4F5A7957}" type="presParOf" srcId="{C5E2BF5B-5EBB-4DC4-971B-1EE8BD196205}" destId="{A446B3AE-013C-4240-AE45-5FFF22AB4C09}" srcOrd="5" destOrd="0" presId="urn:microsoft.com/office/officeart/2018/2/layout/IconVerticalSolidList"/>
    <dgm:cxn modelId="{7AF34DE6-F030-4AD5-A824-47A64153987F}" type="presParOf" srcId="{C5E2BF5B-5EBB-4DC4-971B-1EE8BD196205}" destId="{1B0C6BD6-3E20-4A84-AA75-5C9AFC9178CF}" srcOrd="6" destOrd="0" presId="urn:microsoft.com/office/officeart/2018/2/layout/IconVerticalSolidList"/>
    <dgm:cxn modelId="{2EC1A670-75F0-4B4D-A15C-F51F27877E8B}" type="presParOf" srcId="{1B0C6BD6-3E20-4A84-AA75-5C9AFC9178CF}" destId="{241067DB-16C3-4340-B94E-530A5974D775}" srcOrd="0" destOrd="0" presId="urn:microsoft.com/office/officeart/2018/2/layout/IconVerticalSolidList"/>
    <dgm:cxn modelId="{65CD1189-5435-447B-A32B-29515E416DC3}" type="presParOf" srcId="{1B0C6BD6-3E20-4A84-AA75-5C9AFC9178CF}" destId="{83082812-94DA-44FA-A001-1207F5ABD4CC}" srcOrd="1" destOrd="0" presId="urn:microsoft.com/office/officeart/2018/2/layout/IconVerticalSolidList"/>
    <dgm:cxn modelId="{E31F5B12-6220-4BE6-A586-67E19A7277D5}" type="presParOf" srcId="{1B0C6BD6-3E20-4A84-AA75-5C9AFC9178CF}" destId="{5CB6C254-1A1E-4AF3-BE50-1ADDE3E8A1F5}" srcOrd="2" destOrd="0" presId="urn:microsoft.com/office/officeart/2018/2/layout/IconVerticalSolidList"/>
    <dgm:cxn modelId="{FBA8C052-30EC-436E-8098-7C8D92E5B363}" type="presParOf" srcId="{1B0C6BD6-3E20-4A84-AA75-5C9AFC9178CF}" destId="{6051EF99-75E1-484A-AECE-C676F2774835}" srcOrd="3" destOrd="0" presId="urn:microsoft.com/office/officeart/2018/2/layout/IconVerticalSolidList"/>
    <dgm:cxn modelId="{74C9442C-840F-4331-BB38-CD78E786C47F}" type="presParOf" srcId="{C5E2BF5B-5EBB-4DC4-971B-1EE8BD196205}" destId="{B923C57A-13C5-4952-A3C7-E8FAD255A375}" srcOrd="7" destOrd="0" presId="urn:microsoft.com/office/officeart/2018/2/layout/IconVerticalSolidList"/>
    <dgm:cxn modelId="{0D6D4F27-C1BD-4838-B10E-69F7031499EA}" type="presParOf" srcId="{C5E2BF5B-5EBB-4DC4-971B-1EE8BD196205}" destId="{25878361-06D0-4B61-966A-67E99F123742}" srcOrd="8" destOrd="0" presId="urn:microsoft.com/office/officeart/2018/2/layout/IconVerticalSolidList"/>
    <dgm:cxn modelId="{00E0414A-48DE-4C80-ADE2-B016E4E3BB29}" type="presParOf" srcId="{25878361-06D0-4B61-966A-67E99F123742}" destId="{30491FDA-A6F8-427E-A30E-D844A5F8E1BD}" srcOrd="0" destOrd="0" presId="urn:microsoft.com/office/officeart/2018/2/layout/IconVerticalSolidList"/>
    <dgm:cxn modelId="{2EBA2ED9-670F-48B3-ACF2-CC53E49497E1}" type="presParOf" srcId="{25878361-06D0-4B61-966A-67E99F123742}" destId="{FB65D72D-7685-4EF3-AEE9-98DF83C7529C}" srcOrd="1" destOrd="0" presId="urn:microsoft.com/office/officeart/2018/2/layout/IconVerticalSolidList"/>
    <dgm:cxn modelId="{BDF0A54C-413F-4D68-BF19-F57C5D72602C}" type="presParOf" srcId="{25878361-06D0-4B61-966A-67E99F123742}" destId="{3C845F48-5773-4636-841E-A01F986E2B2E}" srcOrd="2" destOrd="0" presId="urn:microsoft.com/office/officeart/2018/2/layout/IconVerticalSolidList"/>
    <dgm:cxn modelId="{B3B95275-6D7A-422C-AA7D-A5C7C9A57B3E}" type="presParOf" srcId="{25878361-06D0-4B61-966A-67E99F123742}" destId="{0607860A-D8CC-4B73-8B32-081A797630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5A35C-EB34-4FA6-8DC2-4500590D1CF1}">
      <dsp:nvSpPr>
        <dsp:cNvPr id="0" name=""/>
        <dsp:cNvSpPr/>
      </dsp:nvSpPr>
      <dsp:spPr>
        <a:xfrm>
          <a:off x="1626989" y="771191"/>
          <a:ext cx="342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8957" y="815045"/>
        <a:ext cx="18659" cy="3731"/>
      </dsp:txXfrm>
    </dsp:sp>
    <dsp:sp modelId="{88A04710-3821-4B90-BA65-3A6DD0117503}">
      <dsp:nvSpPr>
        <dsp:cNvPr id="0" name=""/>
        <dsp:cNvSpPr/>
      </dsp:nvSpPr>
      <dsp:spPr>
        <a:xfrm>
          <a:off x="6199" y="330134"/>
          <a:ext cx="1622590" cy="973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508" tIns="83458" rIns="79508" bIns="834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dirty="0"/>
            <a:t>Zielsetzung &amp; der Analyse</a:t>
          </a:r>
          <a:endParaRPr lang="en-US" sz="2000" kern="1200" dirty="0"/>
        </a:p>
      </dsp:txBody>
      <dsp:txXfrm>
        <a:off x="6199" y="330134"/>
        <a:ext cx="1622590" cy="973554"/>
      </dsp:txXfrm>
    </dsp:sp>
    <dsp:sp modelId="{59678D1B-A286-4B4A-A07C-3949E180F189}">
      <dsp:nvSpPr>
        <dsp:cNvPr id="0" name=""/>
        <dsp:cNvSpPr/>
      </dsp:nvSpPr>
      <dsp:spPr>
        <a:xfrm>
          <a:off x="3622775" y="771191"/>
          <a:ext cx="342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4743" y="815045"/>
        <a:ext cx="18659" cy="3731"/>
      </dsp:txXfrm>
    </dsp:sp>
    <dsp:sp modelId="{2683E78B-7342-4381-AF84-B737E4583A1D}">
      <dsp:nvSpPr>
        <dsp:cNvPr id="0" name=""/>
        <dsp:cNvSpPr/>
      </dsp:nvSpPr>
      <dsp:spPr>
        <a:xfrm>
          <a:off x="2001985" y="330134"/>
          <a:ext cx="1622590" cy="973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508" tIns="83458" rIns="79508" bIns="834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/>
            <a:t>Wichtige KPIs</a:t>
          </a:r>
          <a:endParaRPr lang="en-US" sz="2000" kern="1200"/>
        </a:p>
      </dsp:txBody>
      <dsp:txXfrm>
        <a:off x="2001985" y="330134"/>
        <a:ext cx="1622590" cy="973554"/>
      </dsp:txXfrm>
    </dsp:sp>
    <dsp:sp modelId="{20F43758-A8C8-404D-BCAD-7DB5AA7AF940}">
      <dsp:nvSpPr>
        <dsp:cNvPr id="0" name=""/>
        <dsp:cNvSpPr/>
      </dsp:nvSpPr>
      <dsp:spPr>
        <a:xfrm>
          <a:off x="5618561" y="771191"/>
          <a:ext cx="342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80529" y="815045"/>
        <a:ext cx="18659" cy="3731"/>
      </dsp:txXfrm>
    </dsp:sp>
    <dsp:sp modelId="{0C0FEB93-C4F4-493B-ACD0-DEBC2BFF4EB5}">
      <dsp:nvSpPr>
        <dsp:cNvPr id="0" name=""/>
        <dsp:cNvSpPr/>
      </dsp:nvSpPr>
      <dsp:spPr>
        <a:xfrm>
          <a:off x="3997770" y="330134"/>
          <a:ext cx="1622590" cy="973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508" tIns="83458" rIns="79508" bIns="834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/>
            <a:t>Entwicklung der Testzahlen weltweit</a:t>
          </a:r>
          <a:endParaRPr lang="en-US" sz="2000" kern="1200"/>
        </a:p>
      </dsp:txBody>
      <dsp:txXfrm>
        <a:off x="3997770" y="330134"/>
        <a:ext cx="1622590" cy="973554"/>
      </dsp:txXfrm>
    </dsp:sp>
    <dsp:sp modelId="{C1774D3E-BF6F-4B4F-9030-0205E6A6F300}">
      <dsp:nvSpPr>
        <dsp:cNvPr id="0" name=""/>
        <dsp:cNvSpPr/>
      </dsp:nvSpPr>
      <dsp:spPr>
        <a:xfrm>
          <a:off x="7614346" y="771191"/>
          <a:ext cx="342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76314" y="815045"/>
        <a:ext cx="18659" cy="3731"/>
      </dsp:txXfrm>
    </dsp:sp>
    <dsp:sp modelId="{EBE9DFF7-1069-4049-A6A1-944857480F12}">
      <dsp:nvSpPr>
        <dsp:cNvPr id="0" name=""/>
        <dsp:cNvSpPr/>
      </dsp:nvSpPr>
      <dsp:spPr>
        <a:xfrm>
          <a:off x="5993556" y="330134"/>
          <a:ext cx="1622590" cy="973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508" tIns="83458" rIns="79508" bIns="834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/>
            <a:t>Positivenrate im Zeitverlauf</a:t>
          </a:r>
          <a:endParaRPr lang="en-US" sz="2000" kern="1200"/>
        </a:p>
      </dsp:txBody>
      <dsp:txXfrm>
        <a:off x="5993556" y="330134"/>
        <a:ext cx="1622590" cy="973554"/>
      </dsp:txXfrm>
    </dsp:sp>
    <dsp:sp modelId="{D3DB6D88-11D8-445B-9A52-1700E1C81AAF}">
      <dsp:nvSpPr>
        <dsp:cNvPr id="0" name=""/>
        <dsp:cNvSpPr/>
      </dsp:nvSpPr>
      <dsp:spPr>
        <a:xfrm>
          <a:off x="817494" y="1301888"/>
          <a:ext cx="7983143" cy="342595"/>
        </a:xfrm>
        <a:custGeom>
          <a:avLst/>
          <a:gdLst/>
          <a:ahLst/>
          <a:cxnLst/>
          <a:rect l="0" t="0" r="0" b="0"/>
          <a:pathLst>
            <a:path>
              <a:moveTo>
                <a:pt x="7983143" y="0"/>
              </a:moveTo>
              <a:lnTo>
                <a:pt x="7983143" y="188397"/>
              </a:lnTo>
              <a:lnTo>
                <a:pt x="0" y="188397"/>
              </a:lnTo>
              <a:lnTo>
                <a:pt x="0" y="34259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09269" y="1471320"/>
        <a:ext cx="399593" cy="3731"/>
      </dsp:txXfrm>
    </dsp:sp>
    <dsp:sp modelId="{044BF7EE-2B90-474F-9A5B-7401258BB0EE}">
      <dsp:nvSpPr>
        <dsp:cNvPr id="0" name=""/>
        <dsp:cNvSpPr/>
      </dsp:nvSpPr>
      <dsp:spPr>
        <a:xfrm>
          <a:off x="7989342" y="330134"/>
          <a:ext cx="1622590" cy="973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508" tIns="83458" rIns="79508" bIns="834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dirty="0"/>
            <a:t>Am wenigsten betroffene Länder</a:t>
          </a:r>
          <a:endParaRPr lang="en-US" sz="2000" kern="1200" dirty="0"/>
        </a:p>
      </dsp:txBody>
      <dsp:txXfrm>
        <a:off x="7989342" y="330134"/>
        <a:ext cx="1622590" cy="973554"/>
      </dsp:txXfrm>
    </dsp:sp>
    <dsp:sp modelId="{2EA07BE7-290F-492B-8FE7-F43A0A44E9D3}">
      <dsp:nvSpPr>
        <dsp:cNvPr id="0" name=""/>
        <dsp:cNvSpPr/>
      </dsp:nvSpPr>
      <dsp:spPr>
        <a:xfrm>
          <a:off x="1626989" y="2117941"/>
          <a:ext cx="342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8957" y="2161795"/>
        <a:ext cx="18659" cy="3731"/>
      </dsp:txXfrm>
    </dsp:sp>
    <dsp:sp modelId="{02C73E0E-B63D-45BF-89A4-188368887689}">
      <dsp:nvSpPr>
        <dsp:cNvPr id="0" name=""/>
        <dsp:cNvSpPr/>
      </dsp:nvSpPr>
      <dsp:spPr>
        <a:xfrm>
          <a:off x="6199" y="1676884"/>
          <a:ext cx="1622590" cy="973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508" tIns="83458" rIns="79508" bIns="834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dirty="0"/>
            <a:t>Am meisten betroffene Länder</a:t>
          </a:r>
          <a:endParaRPr lang="en-US" sz="2000" kern="1200" dirty="0"/>
        </a:p>
      </dsp:txBody>
      <dsp:txXfrm>
        <a:off x="6199" y="1676884"/>
        <a:ext cx="1622590" cy="973554"/>
      </dsp:txXfrm>
    </dsp:sp>
    <dsp:sp modelId="{DB7BB73C-C56D-4B29-B14C-DDE3833D3FD8}">
      <dsp:nvSpPr>
        <dsp:cNvPr id="0" name=""/>
        <dsp:cNvSpPr/>
      </dsp:nvSpPr>
      <dsp:spPr>
        <a:xfrm>
          <a:off x="3622775" y="2117941"/>
          <a:ext cx="342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4743" y="2161795"/>
        <a:ext cx="18659" cy="3731"/>
      </dsp:txXfrm>
    </dsp:sp>
    <dsp:sp modelId="{12B75EC5-B31C-4725-A1A6-3A3AF521D79B}">
      <dsp:nvSpPr>
        <dsp:cNvPr id="0" name=""/>
        <dsp:cNvSpPr/>
      </dsp:nvSpPr>
      <dsp:spPr>
        <a:xfrm>
          <a:off x="2001985" y="1676884"/>
          <a:ext cx="1622590" cy="973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508" tIns="83458" rIns="79508" bIns="834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dirty="0"/>
            <a:t>Verhältnis Todesfälle zu Infektionen</a:t>
          </a:r>
          <a:endParaRPr lang="en-US" sz="2000" kern="1200" dirty="0"/>
        </a:p>
      </dsp:txBody>
      <dsp:txXfrm>
        <a:off x="2001985" y="1676884"/>
        <a:ext cx="1622590" cy="973554"/>
      </dsp:txXfrm>
    </dsp:sp>
    <dsp:sp modelId="{1A11358C-CCDB-4BF7-968A-DDC28C36A015}">
      <dsp:nvSpPr>
        <dsp:cNvPr id="0" name=""/>
        <dsp:cNvSpPr/>
      </dsp:nvSpPr>
      <dsp:spPr>
        <a:xfrm>
          <a:off x="5618561" y="2117941"/>
          <a:ext cx="342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80529" y="2161795"/>
        <a:ext cx="18659" cy="3731"/>
      </dsp:txXfrm>
    </dsp:sp>
    <dsp:sp modelId="{7653DA6B-BBB7-4A4F-98A2-C3468EF0C4EF}">
      <dsp:nvSpPr>
        <dsp:cNvPr id="0" name=""/>
        <dsp:cNvSpPr/>
      </dsp:nvSpPr>
      <dsp:spPr>
        <a:xfrm>
          <a:off x="3997770" y="1676884"/>
          <a:ext cx="1622590" cy="973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508" tIns="83458" rIns="79508" bIns="834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dirty="0"/>
            <a:t>Länder mit den meisten Todesfällen</a:t>
          </a:r>
          <a:endParaRPr lang="en-US" sz="2000" kern="1200" dirty="0"/>
        </a:p>
      </dsp:txBody>
      <dsp:txXfrm>
        <a:off x="3997770" y="1676884"/>
        <a:ext cx="1622590" cy="973554"/>
      </dsp:txXfrm>
    </dsp:sp>
    <dsp:sp modelId="{70BE9DAF-A965-41D3-97F5-AA757DF111F7}">
      <dsp:nvSpPr>
        <dsp:cNvPr id="0" name=""/>
        <dsp:cNvSpPr/>
      </dsp:nvSpPr>
      <dsp:spPr>
        <a:xfrm>
          <a:off x="7614346" y="2117941"/>
          <a:ext cx="342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76314" y="2161795"/>
        <a:ext cx="18659" cy="3731"/>
      </dsp:txXfrm>
    </dsp:sp>
    <dsp:sp modelId="{00384A03-6884-41D3-A9B2-9B084F0EAB63}">
      <dsp:nvSpPr>
        <dsp:cNvPr id="0" name=""/>
        <dsp:cNvSpPr/>
      </dsp:nvSpPr>
      <dsp:spPr>
        <a:xfrm>
          <a:off x="5993556" y="1676884"/>
          <a:ext cx="1622590" cy="973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508" tIns="83458" rIns="79508" bIns="834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dirty="0"/>
            <a:t>Weltweite Verteilung der Fälle</a:t>
          </a:r>
          <a:endParaRPr lang="en-US" sz="2000" kern="1200" dirty="0"/>
        </a:p>
      </dsp:txBody>
      <dsp:txXfrm>
        <a:off x="5993556" y="1676884"/>
        <a:ext cx="1622590" cy="973554"/>
      </dsp:txXfrm>
    </dsp:sp>
    <dsp:sp modelId="{C76EFE94-A8AE-453A-909C-C6DBCAF72FD0}">
      <dsp:nvSpPr>
        <dsp:cNvPr id="0" name=""/>
        <dsp:cNvSpPr/>
      </dsp:nvSpPr>
      <dsp:spPr>
        <a:xfrm>
          <a:off x="7989342" y="1676884"/>
          <a:ext cx="1622590" cy="973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508" tIns="83458" rIns="79508" bIns="834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dirty="0"/>
            <a:t>Fazit</a:t>
          </a:r>
          <a:endParaRPr lang="en-US" sz="2000" kern="1200" dirty="0"/>
        </a:p>
      </dsp:txBody>
      <dsp:txXfrm>
        <a:off x="7989342" y="1676884"/>
        <a:ext cx="1622590" cy="973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5D013-4F01-450E-8B5C-2D6086C8B7F3}">
      <dsp:nvSpPr>
        <dsp:cNvPr id="0" name=""/>
        <dsp:cNvSpPr/>
      </dsp:nvSpPr>
      <dsp:spPr>
        <a:xfrm rot="5400000">
          <a:off x="6605570" y="-2762795"/>
          <a:ext cx="882811" cy="6632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Datenbasierte Unterstützung für Entscheidungen zur Pandemiebekämpfung</a:t>
          </a:r>
          <a:endParaRPr lang="en-US" sz="1300" kern="1200" dirty="0"/>
        </a:p>
      </dsp:txBody>
      <dsp:txXfrm rot="-5400000">
        <a:off x="3730752" y="155118"/>
        <a:ext cx="6589353" cy="796621"/>
      </dsp:txXfrm>
    </dsp:sp>
    <dsp:sp modelId="{8A54F88A-D5C8-4FA8-8AA3-3E3FEF35659A}">
      <dsp:nvSpPr>
        <dsp:cNvPr id="0" name=""/>
        <dsp:cNvSpPr/>
      </dsp:nvSpPr>
      <dsp:spPr>
        <a:xfrm>
          <a:off x="0" y="1671"/>
          <a:ext cx="3730752" cy="1103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Hauptziel</a:t>
          </a:r>
          <a:endParaRPr lang="en-US" sz="3400" kern="1200"/>
        </a:p>
      </dsp:txBody>
      <dsp:txXfrm>
        <a:off x="53869" y="55540"/>
        <a:ext cx="3623014" cy="995775"/>
      </dsp:txXfrm>
    </dsp:sp>
    <dsp:sp modelId="{6D07CE53-B98A-49A0-A6DD-D0F0B7D28064}">
      <dsp:nvSpPr>
        <dsp:cNvPr id="0" name=""/>
        <dsp:cNvSpPr/>
      </dsp:nvSpPr>
      <dsp:spPr>
        <a:xfrm rot="5400000">
          <a:off x="6605570" y="-1604105"/>
          <a:ext cx="882811" cy="6632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Untersuchung der Fallzahlen &amp; Impfquoten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Identifikation regionaler Unterschiede &amp; Trends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Bewertung des Einflusses der Impfung auf die Infektionsausbreitung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Unterstützung bei der Planung von Impfkampagnen &amp; präventiven Maßnahmen</a:t>
          </a:r>
          <a:endParaRPr lang="en-US" sz="1300" kern="1200"/>
        </a:p>
      </dsp:txBody>
      <dsp:txXfrm rot="-5400000">
        <a:off x="3730752" y="1313808"/>
        <a:ext cx="6589353" cy="796621"/>
      </dsp:txXfrm>
    </dsp:sp>
    <dsp:sp modelId="{61C4F9F1-5B69-4660-AD94-E2D16CAC61E4}">
      <dsp:nvSpPr>
        <dsp:cNvPr id="0" name=""/>
        <dsp:cNvSpPr/>
      </dsp:nvSpPr>
      <dsp:spPr>
        <a:xfrm>
          <a:off x="0" y="1160361"/>
          <a:ext cx="3730752" cy="1103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Konkretisierung der Ziele</a:t>
          </a:r>
          <a:endParaRPr lang="en-US" sz="3400" kern="1200"/>
        </a:p>
      </dsp:txBody>
      <dsp:txXfrm>
        <a:off x="53869" y="1214230"/>
        <a:ext cx="3623014" cy="995775"/>
      </dsp:txXfrm>
    </dsp:sp>
    <dsp:sp modelId="{54DF41B6-BC52-4DF4-A96A-5892219917F0}">
      <dsp:nvSpPr>
        <dsp:cNvPr id="0" name=""/>
        <dsp:cNvSpPr/>
      </dsp:nvSpPr>
      <dsp:spPr>
        <a:xfrm rot="5400000">
          <a:off x="6605570" y="-445415"/>
          <a:ext cx="882811" cy="6632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Verbesserung der Pandemie &amp; Reduktion der Sterblichkeitsrate</a:t>
          </a:r>
          <a:endParaRPr lang="en-US" sz="1300" kern="1200"/>
        </a:p>
      </dsp:txBody>
      <dsp:txXfrm rot="-5400000">
        <a:off x="3730752" y="2472498"/>
        <a:ext cx="6589353" cy="796621"/>
      </dsp:txXfrm>
    </dsp:sp>
    <dsp:sp modelId="{6317F20C-A42F-48BE-89AF-3BD52BC2ADD7}">
      <dsp:nvSpPr>
        <dsp:cNvPr id="0" name=""/>
        <dsp:cNvSpPr/>
      </dsp:nvSpPr>
      <dsp:spPr>
        <a:xfrm>
          <a:off x="0" y="2319051"/>
          <a:ext cx="3730752" cy="1103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Nutzen der Analyse</a:t>
          </a:r>
          <a:endParaRPr lang="en-US" sz="3400" kern="1200"/>
        </a:p>
      </dsp:txBody>
      <dsp:txXfrm>
        <a:off x="53869" y="2372920"/>
        <a:ext cx="3623014" cy="995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E1AF-8A3C-4108-9751-74407B686D3D}">
      <dsp:nvSpPr>
        <dsp:cNvPr id="0" name=""/>
        <dsp:cNvSpPr/>
      </dsp:nvSpPr>
      <dsp:spPr>
        <a:xfrm>
          <a:off x="0" y="2328"/>
          <a:ext cx="9618132" cy="4959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52988-0674-4B5C-8F38-29FFBC3ABA64}">
      <dsp:nvSpPr>
        <dsp:cNvPr id="0" name=""/>
        <dsp:cNvSpPr/>
      </dsp:nvSpPr>
      <dsp:spPr>
        <a:xfrm>
          <a:off x="150035" y="113925"/>
          <a:ext cx="272792" cy="27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EAD2F-883F-495D-B04E-10FD5830D4D9}">
      <dsp:nvSpPr>
        <dsp:cNvPr id="0" name=""/>
        <dsp:cNvSpPr/>
      </dsp:nvSpPr>
      <dsp:spPr>
        <a:xfrm>
          <a:off x="572863" y="2328"/>
          <a:ext cx="9045268" cy="4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92" tIns="52492" rIns="52492" bIns="5249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0" i="0" kern="1200"/>
            <a:t>Gezielt Impfkampagnen verstärken</a:t>
          </a:r>
          <a:endParaRPr lang="en-US" sz="1500" kern="1200"/>
        </a:p>
      </dsp:txBody>
      <dsp:txXfrm>
        <a:off x="572863" y="2328"/>
        <a:ext cx="9045268" cy="495985"/>
      </dsp:txXfrm>
    </dsp:sp>
    <dsp:sp modelId="{8231D35A-B4BA-455A-B5D0-BAF71154BFE6}">
      <dsp:nvSpPr>
        <dsp:cNvPr id="0" name=""/>
        <dsp:cNvSpPr/>
      </dsp:nvSpPr>
      <dsp:spPr>
        <a:xfrm>
          <a:off x="0" y="622311"/>
          <a:ext cx="9618132" cy="4959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D6932-08B7-4515-9D63-749A37F189D8}">
      <dsp:nvSpPr>
        <dsp:cNvPr id="0" name=""/>
        <dsp:cNvSpPr/>
      </dsp:nvSpPr>
      <dsp:spPr>
        <a:xfrm>
          <a:off x="150035" y="733907"/>
          <a:ext cx="272792" cy="27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5BD54-911B-436B-9E9D-DAA95BA99981}">
      <dsp:nvSpPr>
        <dsp:cNvPr id="0" name=""/>
        <dsp:cNvSpPr/>
      </dsp:nvSpPr>
      <dsp:spPr>
        <a:xfrm>
          <a:off x="572863" y="622311"/>
          <a:ext cx="9045268" cy="4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92" tIns="52492" rIns="52492" bIns="5249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0" i="0" kern="1200"/>
            <a:t>Regionale Maßnahmen anpassen</a:t>
          </a:r>
          <a:endParaRPr lang="en-US" sz="1500" kern="1200"/>
        </a:p>
      </dsp:txBody>
      <dsp:txXfrm>
        <a:off x="572863" y="622311"/>
        <a:ext cx="9045268" cy="495985"/>
      </dsp:txXfrm>
    </dsp:sp>
    <dsp:sp modelId="{41B31A66-1E07-44C0-AE80-C94155DF25FB}">
      <dsp:nvSpPr>
        <dsp:cNvPr id="0" name=""/>
        <dsp:cNvSpPr/>
      </dsp:nvSpPr>
      <dsp:spPr>
        <a:xfrm>
          <a:off x="0" y="1242293"/>
          <a:ext cx="9618132" cy="4959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CDE23-2BFC-44DC-9BC4-2892B382C013}">
      <dsp:nvSpPr>
        <dsp:cNvPr id="0" name=""/>
        <dsp:cNvSpPr/>
      </dsp:nvSpPr>
      <dsp:spPr>
        <a:xfrm>
          <a:off x="150035" y="1353890"/>
          <a:ext cx="272792" cy="27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70600-3D96-4BB5-A6AC-3451B4BE955A}">
      <dsp:nvSpPr>
        <dsp:cNvPr id="0" name=""/>
        <dsp:cNvSpPr/>
      </dsp:nvSpPr>
      <dsp:spPr>
        <a:xfrm>
          <a:off x="572863" y="1242293"/>
          <a:ext cx="9045268" cy="4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92" tIns="52492" rIns="52492" bIns="5249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0" i="0" kern="1200"/>
            <a:t>Teststrategien optimieren</a:t>
          </a:r>
          <a:endParaRPr lang="en-US" sz="1500" kern="1200"/>
        </a:p>
      </dsp:txBody>
      <dsp:txXfrm>
        <a:off x="572863" y="1242293"/>
        <a:ext cx="9045268" cy="495985"/>
      </dsp:txXfrm>
    </dsp:sp>
    <dsp:sp modelId="{241067DB-16C3-4340-B94E-530A5974D775}">
      <dsp:nvSpPr>
        <dsp:cNvPr id="0" name=""/>
        <dsp:cNvSpPr/>
      </dsp:nvSpPr>
      <dsp:spPr>
        <a:xfrm>
          <a:off x="0" y="1862275"/>
          <a:ext cx="9618132" cy="4959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82812-94DA-44FA-A001-1207F5ABD4CC}">
      <dsp:nvSpPr>
        <dsp:cNvPr id="0" name=""/>
        <dsp:cNvSpPr/>
      </dsp:nvSpPr>
      <dsp:spPr>
        <a:xfrm>
          <a:off x="150035" y="1973872"/>
          <a:ext cx="272792" cy="272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1EF99-75E1-484A-AECE-C676F2774835}">
      <dsp:nvSpPr>
        <dsp:cNvPr id="0" name=""/>
        <dsp:cNvSpPr/>
      </dsp:nvSpPr>
      <dsp:spPr>
        <a:xfrm>
          <a:off x="572863" y="1862275"/>
          <a:ext cx="9045268" cy="4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92" tIns="52492" rIns="52492" bIns="5249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0" i="0" kern="1200"/>
            <a:t>Frühzeitige Reaktion auf Ausbrüche</a:t>
          </a:r>
          <a:endParaRPr lang="en-US" sz="1500" kern="1200"/>
        </a:p>
      </dsp:txBody>
      <dsp:txXfrm>
        <a:off x="572863" y="1862275"/>
        <a:ext cx="9045268" cy="495985"/>
      </dsp:txXfrm>
    </dsp:sp>
    <dsp:sp modelId="{30491FDA-A6F8-427E-A30E-D844A5F8E1BD}">
      <dsp:nvSpPr>
        <dsp:cNvPr id="0" name=""/>
        <dsp:cNvSpPr/>
      </dsp:nvSpPr>
      <dsp:spPr>
        <a:xfrm>
          <a:off x="0" y="2482258"/>
          <a:ext cx="9618132" cy="4959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5D72D-7685-4EF3-AEE9-98DF83C7529C}">
      <dsp:nvSpPr>
        <dsp:cNvPr id="0" name=""/>
        <dsp:cNvSpPr/>
      </dsp:nvSpPr>
      <dsp:spPr>
        <a:xfrm>
          <a:off x="150035" y="2593855"/>
          <a:ext cx="272792" cy="272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7860A-D8CC-4B73-8B32-081A797630C1}">
      <dsp:nvSpPr>
        <dsp:cNvPr id="0" name=""/>
        <dsp:cNvSpPr/>
      </dsp:nvSpPr>
      <dsp:spPr>
        <a:xfrm>
          <a:off x="572863" y="2482258"/>
          <a:ext cx="9045268" cy="4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92" tIns="52492" rIns="52492" bIns="5249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0" i="0" kern="1200"/>
            <a:t>Langfristige Präventionsstrategien entwickeln</a:t>
          </a:r>
          <a:br>
            <a:rPr lang="de-DE" sz="1500" b="0" i="0" kern="1200"/>
          </a:br>
          <a:endParaRPr lang="en-US" sz="1500" kern="1200"/>
        </a:p>
      </dsp:txBody>
      <dsp:txXfrm>
        <a:off x="572863" y="2482258"/>
        <a:ext cx="9045268" cy="495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5:41.7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643 1 24575,'-2'129'0,"5"142"0,25-88 0,-24-159 0,0 0 0,1 0 0,2-1 0,0 0 0,18 36 0,13 46 0,-12 4 0,-16-60 0,29 80 0,-26-89 0,10 44 0,-18-62 0,-3-12 0,2 8 0,1 1 0,1-1 0,0 0 0,1-1 0,10 18 0,72 158 0,-62-129 0,40 112 0,-60-145 0,-10-33 0,-7-15 0,-50-92 0,53 97 0,-1 0 0,0 1 0,-1 0 0,0 1 0,-1 0 0,-20-16 0,29 25 0,0 1 0,0-1 0,1 1 0,-1-1 0,0 0 0,0 1 0,0 0 0,0-1 0,0 1 0,0 0 0,0-1 0,0 1 0,0 0 0,0 0 0,0 0 0,0 0 0,0 0 0,0 0 0,0 0 0,0 0 0,-1 0 0,1 0 0,0 1 0,0-1 0,0 0 0,0 1 0,1-1 0,-1 1 0,0-1 0,0 1 0,0-1 0,0 1 0,0 0 0,1-1 0,-1 1 0,0 0 0,0 0 0,1 0 0,-1-1 0,1 1 0,-1 0 0,1 0 0,-1 0 0,1 0 0,0 0 0,-1 0 0,1 0 0,0 0 0,0 0 0,-1 0 0,1 0 0,0 2 0,-2 9 0,0 0 0,1 0 0,1 18 0,0-25 0,3 494 0,-8-447 0,5-51 0,0 0 0,-1-1 0,1 1 0,0 0 0,-1 0 0,1 0 0,-1-1 0,1 1 0,0 0 0,-1-1 0,0 1 0,1 0 0,-1-1 0,1 1 0,-1 0 0,0-1 0,1 1 0,-1-1 0,0 1 0,0-1 0,0 1 0,-1-1 0,1 0 0,0 0 0,0-1 0,0 1 0,-1 0 0,1 0 0,0-1 0,0 1 0,0-1 0,0 1 0,0-1 0,-1 1 0,1-1 0,0 0 0,0 1 0,0-1 0,1 0 0,-1 0 0,0 0 0,-1-1 0,-18-21 0,1 0 0,2-2 0,0 0 0,-26-53 0,-1-1 0,25 46 0,-17-47 0,-14-24 0,-50-64 0,-125-225 0,85 94 0,95 207 0,-27-47 0,72 138 0,-1 1 0,1-1 0,0 1 0,0 0 0,0-1 0,-1 1 0,1-1 0,0 1 0,0-1 0,-1 1 0,1 0 0,0-1 0,-1 1 0,1 0 0,0-1 0,-1 1 0,1 0 0,-1-1 0,1 1 0,0 0 0,-1 0 0,1 0 0,-1-1 0,1 1 0,-1 0 0,1 0 0,-1 0 0,1 0 0,-1 0 0,1 0 0,-1 0 0,1 0 0,-1 0 0,0 0 0,-8 16 0,3 29 0,5-13 0,3 1 0,0-1 0,10 44 0,-5-32 0,2 44 0,-6-45 0,3-2 0,2 1 0,1-1 0,15 41 0,5 23 0,3 78 0,-2 13 0,-13-71 0,-4-18 0,3 36 0,-12-95 0,13 67 0,-12-92 0,5 18 0,-2 1 0,-2 0 0,2 55 0,-11 28 0,5 117 0,13-147 0,-9-63 0,4 56 0,-10 64-1365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1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435 850 24575,'-1'-4'0,"-1"-1"0,0 1 0,0-1 0,0 1 0,-1 0 0,0 0 0,1 0 0,-1 0 0,-1 0 0,1 1 0,-5-5 0,-9-11 0,-36-56 0,-2-2 0,-54-98 0,42 63 0,-8-13 0,71 115 0,-1-2 0,2 1 0,0 0 0,0-1 0,1 1 0,0-1 0,1 0 0,1 0 0,-1 0 0,2 0 0,0 1 0,0-1 0,6-22 0,-6 32 0,0 0 0,0 1 0,0-1 0,0 0 0,0 1 0,0-1 0,0 1 0,0-1 0,1 1 0,-1 0 0,0-1 0,1 1 0,-1 0 0,1 0 0,-1 0 0,1 0 0,0 0 0,0 0 0,-1 1 0,1-1 0,0 1 0,0-1 0,0 1 0,0-1 0,-1 1 0,1 0 0,0 0 0,0 0 0,0 0 0,0 0 0,0 1 0,0-1 0,0 0 0,-1 1 0,1 0 0,0-1 0,3 3 0,7 2 0,1 1 0,-1 1 0,0 0 0,13 11 0,-9-6 0,-9-7 0,-1 1 0,0-1 0,0 1 0,0 1 0,-1-1 0,0 1 0,0 0 0,-1 0 0,1 1 0,-2-1 0,1 1 0,3 12 0,3 14 0,11 57 0,-16-64 0,53 179 0,-56-200-195,-1 0 0,0 1 0,-1-1 0,1 0 0,-1 1 0,-1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19.9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2242 185 24575,'-10'7'0,"0"0"0,-1-1 0,0-1 0,0 0 0,-1 0 0,0-1 0,1-1 0,-17 3 0,26-5 0,-26 5 0,-1-1 0,1-2 0,-1 0 0,-40-3 0,-114-18 0,-9 1 0,149 14 0,-55-12 0,12 2 0,-67-15 0,100 16 0,-96-8 0,118 16 0,0 0 0,0-2 0,-32-11 0,31 8 0,-1 1 0,-49-6 0,-8-1 0,65 10 0,-46-5 0,-29-6 0,72 11 0,0 0 0,-29 0 0,31 4 0,-162 3 0,185-2 0,0 1 0,1-1 0,-1 1 0,0-1 0,0 1 0,0 0 0,0 0 0,0 0 0,1 0 0,-1 1 0,0-1 0,1 1 0,-1 0 0,1 0 0,0-1 0,0 2 0,0-1 0,0 0 0,0 0 0,-2 4 0,1-2 0,2 0 0,-1 0 0,0 1 0,1-1 0,0 1 0,0-1 0,0 1 0,1-1 0,-1 1 0,1-1 0,0 1 0,1 5 0,0 0 0,1-1 0,-1 0 0,2 1 0,-1-1 0,1 0 0,1-1 0,0 1 0,0 0 0,1-1 0,0 0 0,0 0 0,10 11 0,-3-8 0,1-1 0,0 0 0,1-1 0,0 0 0,0-1 0,1 0 0,0-2 0,0 1 0,23 5 0,12-1 0,87 9 0,-87-14 0,87 20 0,-30 9 0,64 16 0,-124-39 39,26 4-1443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33.6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6885 22 24575,'0'154'0,"28"232"0,-23-541 0,-8 47 0,0 42 0,3 0 0,10-71 0,-10 136 0,0-1 0,0 1 0,0 0 0,0-1 0,0 1 0,0 0 0,0 0 0,1-1 0,-1 1 0,0 0 0,1 0 0,-1-1 0,1 1 0,0 0 0,-1 0 0,1 0 0,0 0 0,0 0 0,0 0 0,-1 0 0,1 0 0,0 0 0,2-1 0,-1 3 0,-1 0 0,0 0 0,0 0 0,1 0 0,-1 0 0,0 0 0,0 1 0,0-1 0,0 0 0,-1 1 0,1-1 0,0 1 0,-1-1 0,1 1 0,-1-1 0,1 1 0,-1-1 0,1 1 0,-1 0 0,0 2 0,11 58 0,-3 0 0,-3 1 0,-3 81 0,-2-69 0,1-4 0,16 574 0,-17-622 0,-1 1 0,-1 0 0,0 0 0,-11 36 0,-33 92 0,6-28 0,31-87 0,0-2 0,-1 0 0,-29 66 0,25-81 0,13-20 0,1 0 0,0-1 0,-1 1 0,1 0 0,0 0 0,-1-1 0,1 1 0,0 0 0,-1 0 0,1-1 0,0 1 0,0 0 0,-1-1 0,1 1 0,0 0 0,0-1 0,0 1 0,0 0 0,-1-1 0,1 1 0,0-1 0,0 1 0,0 0 0,0-1 0,0 1 0,0 0 0,0-1 0,0 1 0,0-1 0,0 1 0,0-1 0,3-48 0,-3 46 0,3-19 0,-1 11 0,-1 1 0,0-1 0,-1 0 0,0-14 0,-1 22 0,1 0 0,-1 0 0,1 0 0,-1 1 0,0-1 0,0 0 0,-1 0 0,1 1 0,0-1 0,-1 1 0,1-1 0,-1 1 0,0-1 0,0 1 0,0 0 0,0 0 0,0 0 0,-1 0 0,1 1 0,-5-4 0,-6-1 0,1 1 0,-1 1 0,0 0 0,0 1 0,-1 0 0,-25-2 0,-90 3 0,91 2 0,-25 0 0,16-2 0,0 3 0,-49 7 0,100-7 0,0 0 0,1 1 0,-1-1 0,0 1 0,0 0 0,0 0 0,0 0 0,-1 0 0,1 1 0,-1 0 0,1-1 0,-1 1 0,0 0 0,0 1 0,0-1 0,0 1 0,3 5 0,-4-5 0,-1-1 0,0 1 0,0 0 0,0-1 0,0 1 0,-1 0 0,1 0 0,-1 0 0,0-1 0,0 1 0,0 0 0,-1 0 0,1 0 0,-1 0 0,0-1 0,0 1 0,0 0 0,-1-1 0,1 1 0,-3 3 0,-4 6 0,0-1 0,-1 0 0,-20 20 0,-3 6 0,31-38 0,1 1 0,-1-1 0,1 1 0,-1 0 0,1-1 0,-1 1 0,1 0 0,-1-1 0,1 1 0,0 0 0,-1 0 0,1-1 0,0 1 0,0 0 0,0 0 0,-1 0 0,1 0 0,0-1 0,0 1 0,0 0 0,0 0 0,1 0 0,-1-1 0,0 1 0,0 0 0,0 0 0,1 0 0,-1-1 0,0 1 0,1 0 0,-1 0 0,1-1 0,-1 1 0,2 1 0,0-1 0,0 1 0,1-1 0,-1 1 0,1-1 0,-1 0 0,1 0 0,0 0 0,0 0 0,-1-1 0,5 2 0,8-1 0,-1 0 0,1 0 0,15-2 0,-21 0 0,0-1 0,-1 0 0,1-1 0,-1 0 0,0 0 0,0-1 0,0 0 0,0 0 0,13-10 0,64-59 0,-41 34 0,-40 36 0,-1-1 0,1 1 0,-1-1 0,1 1 0,-1-1 0,0 0 0,-1 0 0,4-6 0,-5 9 0,-1 1 0,0-1 0,0 0 0,0 1 0,1-1 0,-1 0 0,0 1 0,0-1 0,0 0 0,0 1 0,0-1 0,0 0 0,0 0 0,0 1 0,-1-1 0,1 0 0,0 1 0,0-1 0,-1 0 0,1 1 0,0-1 0,-1 0 0,0 0 0,0 0 0,-1-1 0,1 1 0,-1 0 0,1 0 0,-1 1 0,0-1 0,1 0 0,-1 0 0,0 1 0,0-1 0,1 1 0,-1 0 0,-3-1 0,-52-4 0,1 3 0,-72 6 0,14 1 0,88-6 0,0 0 0,0-1 0,1-2 0,-29-7 0,8 3 0,-2 2 0,1 2 0,0 2 0,-66 6 0,1 0 0,44-6 0,-78 4 0,134 1 0,-1 0 0,2 1 0,-1 0 0,0 1 0,1 1 0,0-1 0,0 2 0,0 0 0,1 0 0,0 0 0,1 2 0,-11 10 0,-35 25 0,43-37 0,-1 1 0,0-2 0,-1 0 0,1 0 0,-1-1 0,0-1 0,-1 0 0,1-1 0,-23 2 0,-15-2 0,-71-4 0,52-1 0,47 0 0,1 0 0,-38-10 0,36 7 0,0 0 0,-30 0 0,-230 7 0,-89-5 0,260-12 0,73 8 0,-65-2 0,-841 10 0,915 1 0,0 1 0,-33 8 0,-44 4 0,-38 4 0,72-7 0,3 1 0,41-6 0,-49 3 0,47-6 0,-47 10 0,9-1 0,-112 19 0,36-3 0,106-19 0,1-2 0,-1-1 0,-58 1 0,56-6 0,-63 11 0,72-7 0,0-2 0,0-1 0,-51-2 0,81-1 0,0-1 0,0 1 0,0-1 0,1 0 0,-1 0 0,0 0 0,0 0 0,1 0 0,-1-1 0,1 0 0,-1 0 0,1 0 0,0 0 0,-1 0 0,1-1 0,0 1 0,1-1 0,-1 0 0,0 0 0,1 0 0,0 0 0,-1 0 0,1-1 0,1 1 0,-1-1 0,0 1 0,1-1 0,0 0 0,0 1 0,0-1 0,0 0 0,0 0 0,1 0 0,0 0 0,0 0 0,0-7 0,1 6 0,0 0 0,-1 0 0,2-1 0,-1 1 0,1 0 0,-1 0 0,2 0 0,-1 0 0,0 1 0,1-1 0,0 0 0,0 1 0,0 0 0,1 0 0,-1 0 0,1 0 0,0 0 0,0 1 0,0 0 0,1 0 0,-1 0 0,1 0 0,0 1 0,0-1 0,0 1 0,0 1 0,5-2 0,140-15 0,-69 5 0,-230 9 0,-36 6 0,-230-4 0,361-3 41,1-3 0,-93-25 0,95 19-537,0 2 0,-89-8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34.7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24575,'1'5'0,"1"0"0,-1-1 0,1 0 0,0 1 0,1-1 0,-1 0 0,1 0 0,-1 0 0,1-1 0,6 7 0,3 4 0,43 56 0,99 98 0,-152-165 0,1-1 0,-1 0 0,1 1 0,-1-1 0,1 0 0,-1-1 0,1 1 0,0 0 0,0-1 0,6 3 0,-9-4 0,0 0 0,1 0 0,-1 0 0,0-1 0,0 1 0,1 0 0,-1 0 0,0 0 0,1 0 0,-1 0 0,0 0 0,0 0 0,1-1 0,-1 1 0,0 0 0,0 0 0,1 0 0,-1-1 0,0 1 0,0 0 0,1 0 0,-1 0 0,0-1 0,0 1 0,0 0 0,0-1 0,0 1 0,1 0 0,-1 0 0,0-1 0,0 1 0,0 0 0,0-1 0,0 1 0,0 0 0,0-1 0,0 1 0,-5-28 0,-11-27-455,-3 0 0,-39-76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40.1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1960 4400 24575,'-377'-18'0,"303"8"0,0-3 0,2-3 0,-75-27 0,105 29 0,0 2 0,-1 2 0,0 1 0,-60-3 0,-99-14 0,175 23 0,-1-1 0,1-1 0,1-2 0,-1-1 0,-31-13 0,-43-13 0,80 29 0,0 1 0,-1 1 0,-29-1 0,42 3 0,1 1 0,-1 1 0,1-1 0,-1 1 0,1 0 0,0 1 0,-1 0 0,1 1 0,0-1 0,0 1 0,-11 7 0,16-8 0,-1 1 0,1 0 0,0 1 0,0-1 0,0 0 0,0 1 0,1 0 0,-1-1 0,1 1 0,0 0 0,0 0 0,0 1 0,1-1 0,0 0 0,-1 0 0,1 1 0,1-1 0,-1 1 0,1-1 0,0 1 0,0 7 0,0-8 0,1-1 0,-1 0 0,1 1 0,0-1 0,0 0 0,0 1 0,0-1 0,1 0 0,-1 0 0,1 0 0,0 0 0,0 0 0,0 0 0,0-1 0,0 1 0,1-1 0,-1 1 0,1-1 0,-1 0 0,1 0 0,0 0 0,0 0 0,0 0 0,0-1 0,0 0 0,1 1 0,-1-1 0,4 1 0,-2-1 0,1 0 0,-1 0 0,0 0 0,1-1 0,-1 1 0,0-1 0,1-1 0,-1 1 0,0-1 0,1 0 0,-1 0 0,0 0 0,0-1 0,0 0 0,7-3 0,-9 3 0,0-1 0,0 0 0,0 0 0,0 0 0,0 0 0,0 0 0,-1-1 0,0 1 0,0-1 0,0 1 0,0-1 0,0 0 0,-1 0 0,1 0 0,-1 0 0,0 0 0,-1 0 0,1 0 0,-1 0 0,1-6 0,-3-149 0,-1 67 0,1 69 0,0-1 0,-10-38 0,6 38 0,2-1 0,-2-31 0,5-63 0,2 57 0,-2 1 0,-15-95 0,-16-9 0,10 50 0,17 77 0,-2 0 0,-2 1 0,-1 0 0,-19-44 0,18 53 0,1-2 0,1 1 0,-5-36 0,-14-49 0,5 39 0,-20-121 0,22 77 0,3 24 0,5-1 0,-3-125 0,17-221 0,0 424 0,1-1 0,1 1 0,7-25 0,5-42 0,-6 2 0,21-85 0,-12 78 0,-3 24 0,-9 41 0,0-1 0,2-39 0,-1 12 0,1 0 0,3 1 0,2 0 0,28-71 0,23-94 0,-61 203 0,0 0 0,1 0 0,8-19 0,-5 28 0,-1 14 0,2 23 0,-7-29 0,10 71 0,-2 1 0,-3 108 0,-21 154 0,-1 31 0,17 968-1365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44.8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6060 0 24557,'-6059'337'0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47.5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1380 0 24575,'-34'14'0,"-1"-1"0,-54 12 0,46-14 0,-40 9 0,-2-4 0,0-4 0,-88 2 0,-267-14 0,196-3 0,176 3-1365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49.6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926 0 24575,'0'3'0,"-1"0"0,1 0 0,-1 0 0,0 0 0,0-1 0,0 1 0,-1 0 0,1-1 0,-1 1 0,1-1 0,-1 1 0,0-1 0,0 0 0,0 0 0,0 0 0,0 0 0,-1 0 0,1 0 0,-4 1 0,-53 30 0,49-28 0,-28 10 0,0-1 0,-77 16 0,39-11 0,3-1 0,20-5 0,0 2 0,-55 25 0,91-34 0,1-1 0,-1 0 0,0-1 0,0-1 0,-1-1 0,1 0 0,0-1 0,-1-1 0,-27-3 0,41 2 0,1 1 0,-1-1 0,1 0 0,0-1 0,0 1 0,-1 0 0,1-1 0,0 0 0,0 1 0,0-1 0,1 0 0,-1-1 0,0 1 0,1 0 0,-1-1 0,1 0 0,0 1 0,0-1 0,0 0 0,0 0 0,1 0 0,-1 0 0,1-1 0,-1 1 0,1 0 0,0-1 0,1 1 0,-1-1 0,0 1 0,1 0 0,0-1 0,0 1 0,0-1 0,1-4 0,-1 1 0,0-1 0,1 1 0,0 0 0,0 0 0,1 0 0,0 0 0,0 0 0,1 0 0,0 0 0,0 0 0,0 1 0,1 0 0,0 0 0,0 0 0,10-10 0,-3 7-170,0 2-1,0 0 0,0 0 1,1 1-1,0 0 0,1 1 1,15-5-1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50.4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29 24575,'553'0'0,"-537"0"-170,-1-1-1,0 0 0,1-1 1,-1-1-1,0 0 0,0-1 1,24-11-1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53.4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461 1453 24575,'2'46'0,"17"89"0,-9-72 0,18 53 0,-25-223 0,-3 68 0,-1 0 0,-1 0 0,-3 0 0,-1 1 0,-20-70 0,13 68 0,-6-42 0,13 53 0,0 1 0,-2 0 0,-1 0 0,-13-27 0,1 14 0,-24-72 0,27 66 0,-33-62 0,31 69 0,1-2 0,-17-54 0,-55-172 0,65 183 0,13 45 0,2 0 0,-7-48 0,17 82 0,0-8 0,-1 0 0,-1 0 0,0 0 0,0 1 0,-8-16 0,5 64 0,7 404-1365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5:45.6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618 1 24575,'1'14'0,"1"0"0,1 1 0,0-1 0,0 0 0,2-1 0,8 21 0,-6-17 0,-1-1 0,-1 1 0,7 33 0,2 42 0,48 163 0,43 106 0,-99-342 0,1 3 0,0 1 0,-2 0 0,0 0 0,2 43 0,-4-23 0,12 60 0,-4-33 0,19 113 0,-16-113 0,-10-55 0,0 1 0,-1-1 0,-1 1 0,0 0 0,-1 0 0,-1 0 0,-1-1 0,0 1 0,-1 0 0,-4 20 0,2-27 0,-1 1 0,1 0 0,-1-1 0,-1 0 0,0 0 0,0-1 0,-1 0 0,-15 15 0,14-16 0,1 1 0,-1 0 0,1 1 0,1 0 0,0 0 0,0 0 0,1 0 0,0 1 0,-4 12 0,4 7 0,5-25 0,-1 0 0,1 1 0,-1-1 0,0 0 0,0 0 0,0 0 0,0 0 0,-1 0 0,0 0 0,-2 3 0,3-6 0,1-1 0,-1 0 0,0 0 0,1 1 0,-1-1 0,0 0 0,1 0 0,-1 0 0,0 0 0,1 0 0,-1 0 0,0 0 0,1 0 0,-1 0 0,0 0 0,1 0 0,-1-1 0,0 1 0,1 0 0,-1 0 0,1-1 0,-1 1 0,0 0 0,1-1 0,-1 1 0,1 0 0,-1-1 0,1 1 0,-1-1 0,1 1 0,-1-1 0,1 1 0,0-1 0,-1 0 0,1 1 0,0-1 0,-1 1 0,1-1 0,0 0 0,0 1 0,0-1 0,-1-1 0,-16-34 0,15 33 0,-135-388 0,98 262 0,-92-206 0,-9 62 0,45 102 0,59 111 0,2-2 0,-29-75 0,46 89-341,-2 1 0,-2 1-1,-28-45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59.1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523 2964 24575,'-11'-12'0,"1"0"0,1-1 0,0 0 0,1-1 0,0 0 0,1 0 0,-6-17 0,6 13 0,-2-1 0,0 2 0,-22-32 0,-1 8 0,2-1 0,1-2 0,2 0 0,3-2 0,1-1 0,2-1 0,3 0 0,-21-84 0,-20-58 0,14 56 0,34 85 0,2-1 0,-3-59 0,0 1 0,15 144 0,-1 1 0,-4 41 0,0-3 0,0 28 0,5 108 0,0-188 0,2 0 0,0-1 0,1 1 0,1-1 0,20 40 0,-5-19 0,49 70 0,-70-111 0,-1 0 0,2 0 0,-1-1 0,0 1 0,0 0 0,1-1 0,-1 1 0,1-1 0,-1 1 0,1-1 0,-1 0 0,1 1 0,0-1 0,0 0 0,0 0 0,0-1 0,-1 1 0,1 0 0,0 0 0,0-1 0,1 0 0,-1 1 0,0-1 0,0 0 0,3 0 0,-3-1 0,1 0 0,0 0 0,-1 0 0,1-1 0,-1 1 0,1-1 0,-1 0 0,0 0 0,1 0 0,-1 0 0,0 0 0,0 0 0,-1-1 0,1 1 0,2-5 0,3-6 0,0-1 0,-1 1 0,0-1 0,-1 0 0,-1-1 0,3-15 0,-1-34 0,-3 0 0,-6-89 0,-1 26 0,5 56 0,1 25 0,-3 0 0,-1 1 0,-10-52 0,3 54 0,-2 1 0,-25-62 0,23 65 0,-16-69 0,26 96 0,-1-13 0,1 0 0,1 0 0,2-37 0,0 39 0,0 0 0,-1-1 0,-1 1 0,-7-29 0,2 22 0,-2-13 0,6 37 0,3 21 0,13 76 0,4 0 0,51 157 0,-57-214 0,-6-17 0,17 50 0,-21-63 0,1 0 0,-1 0 0,1-1 0,0 1 0,0 0 0,1-1 0,-1 0 0,1 1 0,0-1 0,0 0 0,0 0 0,5 3 0,-7-5 0,0-1 0,0 0 0,0 1 0,-1-1 0,1 0 0,0 0 0,0 1 0,0-1 0,0 0 0,0 0 0,0 0 0,-1 0 0,1 0 0,0 0 0,0-1 0,0 1 0,0 0 0,0 0 0,-1 0 0,1-1 0,0 1 0,0-1 0,0 1 0,-1-1 0,1 1 0,1-1 0,17-25 0,3-34 0,-18 34 0,0-1 0,-2 1 0,-1-1 0,-3-39 0,0 42 0,2-1 0,0 0 0,1 0 0,2 0 0,7-31 0,-1 10 0,-2 0 0,-1-1 0,-3 1 0,-2-1 0,-5-51 0,1-13 0,2 94 0,-1-1 0,-1 1 0,0-1 0,-1 1 0,-13-32 0,-8-36 0,-4-75 0,-15-71 0,24 176-1365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5:50.1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 1 24575,'0'1226'0,"2"-1197"0,1 1 0,8 37 0,-5-34 0,4 52 0,-10 19 0,-1-61 0,1-1 0,3 1 0,13 74 0,-6-31 0,-10-70 0,2-1 0,-1 1 0,2-1 0,0 1 0,8 21 0,-2-13 0,-1 0 0,-1 0 0,-2 1 0,6 44 0,-7 103 0,-5-139 0,2-1 0,1 0 0,1 1 0,9 33 0,-5-23 0,-2 1 0,-2 0 0,-4 87 0,-1-51 0,-2-98 0,0-1 0,-1 1 0,-1 1 0,-14-30 0,-11-34 0,-28-135 0,37 155 0,-9-32 0,-26-113 0,47 179 0,10 27 0,0 0 0,0 0 0,-1 0 0,1 0 0,0 0 0,0 0 0,0 0 0,-1 0 0,1 0 0,0 0 0,0 0 0,0 0 0,-1 0 0,1 0 0,0 0 0,0 0 0,-1 0 0,1 0 0,0 0 0,0 0 0,0 0 0,0 0 0,-1 1 0,1-1 0,0 0 0,0 0 0,0 0 0,0 0 0,-1 0 0,1 1 0,0-1 0,0 0 0,0 0 0,0 0 0,0 0 0,0 1 0,0-1 0,0 0 0,0 0 0,-1 0 0,1 1 0,0-1 0,0 0 0,0 0 0,0 0 0,0 1 0,0-1 0,0 0 0,0 0 0,0 0 0,1 1 0,-1-1 0,0 0 0,-3 58 0,8 40 0,4-1 0,5 0 0,4-1 0,40 125 0,-49-193 0,-2 0 0,0 0 0,-2 1 0,-1 0 0,-2 0 0,0 38 0,-2-45 0,2 1 0,1-1 0,5 23 0,-3-19 0,4 46 0,-8-35 0,0 18 0,15 99 0,-7-82 0,-3 2 0,-7 137 0,-1-78 0,0-15 0,4 131 0,10-189-1365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5:54.2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24555,'62'4682'0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01.7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894 4349 24575,'-25'1'0,"-1"2"0,-39 9 0,-33 3 0,70-12 0,0 1 0,0 2 0,-36 12 0,38-10 0,1 0 0,-1-3 0,0 0 0,-32 2 0,46-7 0,-189-3 0,197 3 0,1-1 0,-1 0 0,0 1 0,1-1 0,-1 0 0,0-1 0,1 1 0,-1-1 0,1 1 0,0-1 0,-1 0 0,1 0 0,0-1 0,0 1 0,0-1 0,1 1 0,-1-1 0,1 0 0,-1 0 0,1 0 0,0 0 0,0 0 0,-2-5 0,-1-5 0,1-1 0,0 1 0,1-1 0,0 0 0,0-14 0,-6-25 0,2 15 0,-3-46 0,6 45 0,-10-40 0,6 28 0,3 1 0,1-1 0,7-101 0,0 38 0,-3-314 0,1 406 0,1-1 0,11-42 0,-8 41 0,0 0 0,1-31 0,-3 16 0,2 1 0,17-66 0,-12 67 0,-2 0 0,6-76 0,-16-469 0,1 560 0,-1-1 0,-11-41 0,8 39 0,0 1 0,-1-31 0,5 0 0,1 10 0,-2 0 0,-12-65 0,0-8 0,11 82 0,-11-57 0,6 45 0,2 0 0,3-1 0,5-96 0,1 44 0,-3 57 0,-1-18 0,3 0 0,16-103 0,-6 111 0,2 1 0,3 1 0,23-52 0,-25 67 0,-10 25 0,-1 0 0,2 0 0,0 0 0,0 0 0,1 1 0,0 0 0,11-12 0,1 2 0,0 1 0,1 1 0,33-23 0,-43 36 0,0 0 0,0 1 0,1 0 0,0 0 0,0 1 0,0 1 0,0 0 0,0 0 0,1 1 0,22-1 0,-12 3 0,1 1 0,0 1 0,-1 1 0,0 1 0,37 11 0,105 47 0,-142-52 0,183 72 0,-183-72 0,-2 0 0,24 16 0,-26-14 0,2 0 0,27 11 0,-22-12-1365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08.6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24556,'7192'1010'0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25.7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461 0 24575,'1'62'0,"2"0"0,4 0 0,17 76 0,-11-81 0,2 14 0,24 67 0,-25-94 0,-1 0 0,-3 1 0,6 59 0,-9-63 0,15 55 0,-13-65 0,-2 0 0,-1 1 0,3 41 0,-9-73 0,0-1 0,0 1 0,0 0 0,0 0 0,-1 0 0,1 0 0,0-1 0,0 1 0,0 0 0,0 0 0,0 0 0,0 0 0,0 0 0,-1-1 0,1 1 0,0 0 0,0 0 0,0 0 0,0 0 0,-1 0 0,1 0 0,0 0 0,0 0 0,0 0 0,0 0 0,-1 0 0,1 0 0,0 0 0,0 0 0,0 0 0,-1 0 0,1 0 0,0 0 0,0 0 0,0 0 0,0 0 0,-1 0 0,1 0 0,0 0 0,0 0 0,0 0 0,0 0 0,-1 0 0,1 1 0,0-1 0,0 0 0,0 0 0,0 0 0,0 0 0,-1 0 0,1 0 0,0 1 0,0-1 0,0 0 0,0 0 0,0 0 0,0 0 0,0 1 0,0-1 0,0 0 0,0 0 0,0 0 0,0 1 0,0-1 0,-20-25 0,-16-34 0,-11-62 0,-5-11 0,51 130 0,0 0 0,0 0 0,0 0 0,0 0 0,0 0 0,-1 0 0,1 1 0,0-1 0,-1 0 0,0 1 0,1-1 0,-1 1 0,0 0 0,0-1 0,-3-1 0,-7 8 0,3 18 0,2 37 0,2-1 0,3 1 0,7 69 0,-1-8 0,-2-93 0,1 0 0,1 0 0,2 0 0,13 38 0,7 35 0,-14-44 0,-3 0 0,2 104 0,-9-125 0,2-1 0,10 47 0,-3-21 0,17 67 0,-18-93 0,-2 1 0,-2-1 0,4 67 0,-10-101 0,2 36 0,-2 0 0,-2 0 0,-1 0 0,-2 0 0,-2-1 0,-13 44 0,12-56 0,1 1 0,2 0 0,0 0 0,-2 50 0,8 107 0,2-73 0,-1-34 0,0-28 0,-7 71 0,6-117 0,-1-1 0,0 0 0,0 0 0,0 1 0,0-1 0,0 0 0,0 0 0,0 1 0,0-1 0,0 0 0,0 0 0,0 1 0,0-1 0,0 0 0,0 0 0,-1 1 0,1-1 0,0 0 0,0 0 0,0 1 0,0-1 0,0 0 0,0 0 0,-1 0 0,1 1 0,0-1 0,0 0 0,0 0 0,-1 0 0,1 0 0,0 1 0,0-1 0,0 0 0,-1 0 0,1 0 0,0 0 0,0 0 0,-1 0 0,1 0 0,0 0 0,0 0 0,-1 0 0,1 0 0,-10-10 0,-5-22 0,-135-421 0,25 90 0,99 295 0,-39-75 0,5 13 0,37 83 0,16 34 0,1 0 0,0 0 0,1-1 0,0 0 0,1 0 0,-3-16 0,-6-45 0,-3-21 0,0-72 0,-2-65 0,37 362 0,-10 17 0,-6-70 0,17 97 0,-5-102 0,-6-32 0,-1-1 0,-3 1 0,1 41 0,-6 12-1365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12.5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4018 431 24575,'0'-1'0,"-1"0"0,1 1 0,0-1 0,-1 0 0,1 0 0,0 0 0,-1 0 0,1 0 0,-1 0 0,1 1 0,-1-1 0,0 0 0,1 0 0,-1 1 0,0-1 0,0 0 0,1 1 0,-1-1 0,0 1 0,0-1 0,0 1 0,0 0 0,1-1 0,-1 1 0,0 0 0,0-1 0,0 1 0,-1 0 0,-33-5 0,28 4 0,-517-9 0,329 13 0,84-5 0,1-5 0,-1-5 0,-191-45 0,48 15 0,177 32 0,-130-29 0,-2 0 0,60 17 0,-274-24 0,300 40 0,0-5 0,-141-33 0,136 21 0,0 5 0,-256-3 0,356 21 0,17-1 0,0 1 0,0 0 0,0 1 0,0 0 0,0 1 0,-11 3 0,21-5 0,0 0 0,0 0 0,1 0 0,-1 0 0,0 0 0,0 1 0,1-1 0,-1 0 0,0 0 0,1 1 0,-1-1 0,0 1 0,1-1 0,-1 1 0,0-1 0,1 1 0,-1-1 0,1 1 0,-1-1 0,1 1 0,-1 0 0,1-1 0,0 1 0,-1 0 0,1-1 0,0 1 0,-1 0 0,1-1 0,0 1 0,0 0 0,-1 1 0,2-1 0,0 0 0,0 0 0,-1 1 0,1-1 0,0 0 0,0 0 0,0 0 0,0 0 0,1 0 0,-1 0 0,0 0 0,0 0 0,0-1 0,3 2 0,56 21 0,-56-21 0,287 81 0,515 77 0,-612-127 0,-69-10 0,0-5 0,181 2 0,277-23 0,-740 17 134,10 0-1633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04:46:14.2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 1 24575,'0'3'0,"-1"0"0,1 0 0,-1 0 0,1 0 0,-1 0 0,0 0 0,0-1 0,0 1 0,-1 0 0,1 0 0,-1-1 0,1 1 0,-1-1 0,0 1 0,0-1 0,0 0 0,0 0 0,-4 3 0,-41 24 0,43-27 0,24-10 0,2 1 0,-1 0 0,1 2 0,0 0 0,0 2 0,0 0 0,33 1 0,-16 0 0,851-13 0,-628 17 0,-139 5 0,150 25 0,-21 0 0,817 23-1365,-992-55-5461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C93F2-CA03-40AC-A55B-8B5F8AADDB1B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926B-8E96-4F1C-83B8-F82C0E656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18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 Anfang -&gt; niemand hat den Virus ernst genommen</a:t>
            </a:r>
            <a:br>
              <a:rPr lang="de-DE" dirty="0"/>
            </a:br>
            <a:r>
              <a:rPr lang="de-DE" dirty="0"/>
              <a:t>Mit der Zeit nahm die Vorsicht der Bürger zu und natürlich durch die Staatlichen Regulierungen -&gt; 2G Regel / Testpflicht für </a:t>
            </a:r>
            <a:r>
              <a:rPr lang="de-DE" dirty="0" err="1"/>
              <a:t>zB</a:t>
            </a:r>
            <a:r>
              <a:rPr lang="de-DE" dirty="0"/>
              <a:t> Fitnessstudio, Schule, Arbeit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926B-8E96-4F1C-83B8-F82C0E6569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6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Höhepunkt 2022, die hohe Rate kommt daher da es noch sehr begrenzte Impfkapazitäten gab, welche im Verlauf der Zeit erhöht wurden.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926B-8E96-4F1C-83B8-F82C0E6569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55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 allem kleine Inselstaaten profitieren von geringen Corona Fallzahlen, durch geographische Isolation, strenge Grenzkontrollen und frühe Reisebeschränkungen konnte dies erreicht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926B-8E96-4F1C-83B8-F82C0E6569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22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Tabelle wird von Nord und Südamerika angeführt, da diese auch eine große Menge an älteren Menschen haben.</a:t>
            </a:r>
          </a:p>
          <a:p>
            <a:r>
              <a:rPr lang="de-DE" dirty="0"/>
              <a:t>Zudem wurden hier verspätete Lockdowns eingeführt, was dazu führte das der Virus sich schneller verbreiten konnte.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926B-8E96-4F1C-83B8-F82C0E6569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14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sehen wir einen Rückläufigen Trend der Sterblichkeitsrate, dies könnte auf medizinische Fortschritte, Impfkampagnen und bessere Gesundheitsmaßnahmen zurückzuführen sein.</a:t>
            </a:r>
          </a:p>
          <a:p>
            <a:r>
              <a:rPr lang="de-DE" dirty="0"/>
              <a:t>Länder die dies nicht tun -&gt; höhere Sterblichkeitsrate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926B-8E96-4F1C-83B8-F82C0E6569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104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in der Grafik mit den meistbetroffenen Ländern sehen wir hier fast die selben Länder/Regionen, da diese Regionen sehr dicht besiedelt sind und sehr vernetze Regionen haben steigen natürlich die Fallzahlen -&gt; Todesfälle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926B-8E96-4F1C-83B8-F82C0E6569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868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Weltkarte veranschaulicht die globale Ausbreitung der Pandemie.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926B-8E96-4F1C-83B8-F82C0E6569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455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1 - Impfkampagnen in besonders betroffenen Regionen intensivieren</a:t>
            </a:r>
          </a:p>
          <a:p>
            <a:r>
              <a:rPr lang="de-DE" dirty="0"/>
              <a:t>2 - In Ländern mit hohen Fallzahlen und Todesraten sollten gezielte Lockdowns und verschärfte Hygienemaßnahmen durchgesetzt werden.</a:t>
            </a:r>
          </a:p>
          <a:p>
            <a:r>
              <a:rPr lang="de-DE" dirty="0"/>
              <a:t>3 - Die Testkapazitäten müssen ausgeweitet werden, insbesondere in Risikogebieten und während hoher Fallzahlen</a:t>
            </a:r>
          </a:p>
          <a:p>
            <a:r>
              <a:rPr lang="de-DE" dirty="0"/>
              <a:t>4 – Schnelle Reaktionsmechanismen auf kleinere oder lokale Ausbrüche, wie z.B. Quarantäne- und Kontaktverbotsmaßnahmen</a:t>
            </a:r>
          </a:p>
          <a:p>
            <a:r>
              <a:rPr lang="de-DE" dirty="0"/>
              <a:t>5 - Aufbau eines globalen Frühwarnsystems für zukünftige Pandemien sowie Investitionen in die Forschung zur Verbesserung von Impfstoffen und Behandlungsmethoden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926B-8E96-4F1C-83B8-F82C0E6569F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16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7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2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61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87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1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84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61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11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8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2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1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2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1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9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8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7.xml"/><Relationship Id="rId21" Type="http://schemas.openxmlformats.org/officeDocument/2006/relationships/customXml" Target="../ink/ink8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customXml" Target="../ink/ink3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6.xml"/><Relationship Id="rId40" Type="http://schemas.openxmlformats.org/officeDocument/2006/relationships/image" Target="../media/image24.png"/><Relationship Id="rId45" Type="http://schemas.openxmlformats.org/officeDocument/2006/relationships/customXml" Target="../ink/ink20.xml"/><Relationship Id="rId5" Type="http://schemas.openxmlformats.org/officeDocument/2006/relationships/image" Target="../media/image6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customXml" Target="../ink/ink2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1.xml"/><Relationship Id="rId30" Type="http://schemas.openxmlformats.org/officeDocument/2006/relationships/image" Target="../media/image19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12" Type="http://schemas.openxmlformats.org/officeDocument/2006/relationships/image" Target="../media/image10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22622-1A3D-5069-DE89-12FF45B1A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6648" y="768334"/>
            <a:ext cx="4025901" cy="2866405"/>
          </a:xfrm>
        </p:spPr>
        <p:txBody>
          <a:bodyPr>
            <a:normAutofit/>
          </a:bodyPr>
          <a:lstStyle/>
          <a:p>
            <a:r>
              <a:rPr lang="de-DE" sz="4200" dirty="0"/>
              <a:t>COVID-19-Datenanalyse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6889B2-46AE-C147-25C2-7075288F4F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486648" y="3842564"/>
            <a:ext cx="4025900" cy="14751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de-DE" altLang="de-DE" i="1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Entwicklung, Trends &amp; Impfwirkung</a:t>
            </a:r>
            <a:endParaRPr kumimoji="0" lang="de-DE" altLang="de-DE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de-DE" altLang="de-DE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Ein Bild, das Fraktalkunst, Licht enthält.&#10;&#10;KI-generierte Inhalte können fehlerhaft sein.">
            <a:extLst>
              <a:ext uri="{FF2B5EF4-FFF2-40B4-BE49-F238E27FC236}">
                <a16:creationId xmlns:a16="http://schemas.microsoft.com/office/drawing/2014/main" id="{7706812A-18F6-DB30-A41A-034219A96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55" r="19755"/>
          <a:stretch/>
        </p:blipFill>
        <p:spPr>
          <a:xfrm>
            <a:off x="1" y="1"/>
            <a:ext cx="691405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EC72F1-2109-DAAA-85CF-28F371378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548163" y="957486"/>
            <a:ext cx="7142020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DEDA46-BACF-661B-0629-1F9679E2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Länder mit den meisten Todesfällen</a:t>
            </a:r>
            <a:br>
              <a:rPr lang="en-US" sz="3700"/>
            </a:br>
            <a:endParaRPr lang="en-US" sz="37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0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6BDA21-C496-D530-0C0F-1F411E1C8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508920" y="957486"/>
            <a:ext cx="7220505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DB8A3A-EA1F-EF8E-12A9-6545AB30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Weltweite Verteilung der Fälle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1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9EE75A-A958-4EEE-91B6-38F7E7D24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737DFE-930E-20D3-6CBC-571FFCDB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10" y="4956620"/>
            <a:ext cx="10364451" cy="758380"/>
          </a:xfrm>
        </p:spPr>
        <p:txBody>
          <a:bodyPr>
            <a:normAutofit/>
          </a:bodyPr>
          <a:lstStyle/>
          <a:p>
            <a:r>
              <a:rPr lang="de-DE" i="0" dirty="0"/>
              <a:t>Fazit &amp; Lösungsansätze</a:t>
            </a:r>
            <a:endParaRPr lang="de-DE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624702-F14C-406D-9285-9EC225512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9"/>
          </a:xfrm>
          <a:prstGeom prst="rect">
            <a:avLst/>
          </a:prstGeom>
          <a:ln w="28575"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75593A-F97A-443A-991F-6101CD1E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9"/>
          <a:stretch/>
        </p:blipFill>
        <p:spPr>
          <a:xfrm>
            <a:off x="0" y="-2"/>
            <a:ext cx="12192000" cy="1818169"/>
          </a:xfrm>
          <a:prstGeom prst="rect">
            <a:avLst/>
          </a:prstGeom>
        </p:spPr>
      </p:pic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0B76F8D-32DA-7894-0458-ED3B17B03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705403"/>
              </p:ext>
            </p:extLst>
          </p:nvPr>
        </p:nvGraphicFramePr>
        <p:xfrm>
          <a:off x="1286934" y="951345"/>
          <a:ext cx="9618132" cy="298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0596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51">
            <a:extLst>
              <a:ext uri="{FF2B5EF4-FFF2-40B4-BE49-F238E27FC236}">
                <a16:creationId xmlns:a16="http://schemas.microsoft.com/office/drawing/2014/main" id="{7E9EE75A-A958-4EEE-91B6-38F7E7D24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02662-3670-45B5-EBDC-78E804DB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10" y="4956620"/>
            <a:ext cx="10364451" cy="758380"/>
          </a:xfrm>
        </p:spPr>
        <p:txBody>
          <a:bodyPr>
            <a:normAutofit/>
          </a:bodyPr>
          <a:lstStyle/>
          <a:p>
            <a:r>
              <a:rPr lang="de-DE" dirty="0"/>
              <a:t>Gliederung</a:t>
            </a:r>
          </a:p>
        </p:txBody>
      </p:sp>
      <p:sp useBgFill="1">
        <p:nvSpPr>
          <p:cNvPr id="90" name="Rectangle 53">
            <a:extLst>
              <a:ext uri="{FF2B5EF4-FFF2-40B4-BE49-F238E27FC236}">
                <a16:creationId xmlns:a16="http://schemas.microsoft.com/office/drawing/2014/main" id="{8F624702-F14C-406D-9285-9EC225512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9"/>
          </a:xfrm>
          <a:prstGeom prst="rect">
            <a:avLst/>
          </a:prstGeom>
          <a:ln w="28575"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1" name="Picture 55">
            <a:extLst>
              <a:ext uri="{FF2B5EF4-FFF2-40B4-BE49-F238E27FC236}">
                <a16:creationId xmlns:a16="http://schemas.microsoft.com/office/drawing/2014/main" id="{AE75593A-F97A-443A-991F-6101CD1E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9"/>
          <a:stretch/>
        </p:blipFill>
        <p:spPr>
          <a:xfrm>
            <a:off x="0" y="-2"/>
            <a:ext cx="12192000" cy="1818169"/>
          </a:xfrm>
          <a:prstGeom prst="rect">
            <a:avLst/>
          </a:prstGeom>
        </p:spPr>
      </p:pic>
      <p:graphicFrame>
        <p:nvGraphicFramePr>
          <p:cNvPr id="47" name="Inhaltsplatzhalter 2">
            <a:extLst>
              <a:ext uri="{FF2B5EF4-FFF2-40B4-BE49-F238E27FC236}">
                <a16:creationId xmlns:a16="http://schemas.microsoft.com/office/drawing/2014/main" id="{497B3FF6-7B8C-DF16-AC5F-4D0FF1DE9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029044"/>
              </p:ext>
            </p:extLst>
          </p:nvPr>
        </p:nvGraphicFramePr>
        <p:xfrm>
          <a:off x="1286934" y="951345"/>
          <a:ext cx="9618132" cy="298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49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FF234-7625-8AA2-4F52-D345C79E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i="0" dirty="0"/>
              <a:t>Zielsetzung der Analyse</a:t>
            </a:r>
            <a:br>
              <a:rPr lang="en-US" dirty="0"/>
            </a:b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18812A8-1FCE-34E0-346B-F7E0EA219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996409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7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>
            <a:extLst>
              <a:ext uri="{FF2B5EF4-FFF2-40B4-BE49-F238E27FC236}">
                <a16:creationId xmlns:a16="http://schemas.microsoft.com/office/drawing/2014/main" id="{ED331677-26DE-4EC1-9413-2FBC100AD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9D593A5-D0AD-443F-AA6A-E7453C421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1" name="Rectangle 56">
            <a:extLst>
              <a:ext uri="{FF2B5EF4-FFF2-40B4-BE49-F238E27FC236}">
                <a16:creationId xmlns:a16="http://schemas.microsoft.com/office/drawing/2014/main" id="{0178EB3C-836F-456A-9F48-DA5FB25CC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1DA4A0D7-B9AC-4FE1-8B74-8F6510571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ed Rectangle 7">
            <a:extLst>
              <a:ext uri="{FF2B5EF4-FFF2-40B4-BE49-F238E27FC236}">
                <a16:creationId xmlns:a16="http://schemas.microsoft.com/office/drawing/2014/main" id="{15692B08-30C6-4531-9ED6-6ADA330CD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16" y="967109"/>
            <a:ext cx="3291840" cy="3291840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3DA548F2-9898-4F48-6C82-D5EAEDE6FB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419" r="-1" b="2249"/>
          <a:stretch/>
        </p:blipFill>
        <p:spPr>
          <a:xfrm>
            <a:off x="1165896" y="1811219"/>
            <a:ext cx="2926080" cy="1603619"/>
          </a:xfrm>
          <a:prstGeom prst="rect">
            <a:avLst/>
          </a:prstGeom>
        </p:spPr>
      </p:pic>
      <p:sp>
        <p:nvSpPr>
          <p:cNvPr id="64" name="Rounded Rectangle 21">
            <a:extLst>
              <a:ext uri="{FF2B5EF4-FFF2-40B4-BE49-F238E27FC236}">
                <a16:creationId xmlns:a16="http://schemas.microsoft.com/office/drawing/2014/main" id="{19F9D74A-B1D8-4134-AC6A-6D18BCD57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967109"/>
            <a:ext cx="3291840" cy="3291840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4" name="Inhaltsplatzhalter 43">
            <a:extLst>
              <a:ext uri="{FF2B5EF4-FFF2-40B4-BE49-F238E27FC236}">
                <a16:creationId xmlns:a16="http://schemas.microsoft.com/office/drawing/2014/main" id="{E20E9266-A5BF-CCF1-7463-408FB250B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/>
        </p:blipFill>
        <p:spPr>
          <a:xfrm>
            <a:off x="4632960" y="1722867"/>
            <a:ext cx="2926080" cy="17803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A506943-FA6D-4701-ABE0-DB7F6207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1EB845D-5A6A-CDF4-2C20-B69758A7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Wichtige KPIs</a:t>
            </a:r>
          </a:p>
        </p:txBody>
      </p:sp>
      <p:sp>
        <p:nvSpPr>
          <p:cNvPr id="67" name="Rounded Rectangle 23">
            <a:extLst>
              <a:ext uri="{FF2B5EF4-FFF2-40B4-BE49-F238E27FC236}">
                <a16:creationId xmlns:a16="http://schemas.microsoft.com/office/drawing/2014/main" id="{5B3819EF-CE11-491D-8481-136E27AA7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7144" y="967109"/>
            <a:ext cx="3291840" cy="3291840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AA80072-0F6A-49B2-9AC6-697C0064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6B549645-222B-E63E-03F7-69FFBEBFC4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9768" r="-2" b="-2"/>
          <a:stretch/>
        </p:blipFill>
        <p:spPr>
          <a:xfrm>
            <a:off x="8100024" y="1811230"/>
            <a:ext cx="2926080" cy="16035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ADE742D7-0D53-9102-B596-8C7F5A7F6860}"/>
                  </a:ext>
                </a:extLst>
              </p14:cNvPr>
              <p14:cNvContentPartPr/>
              <p14:nvPr/>
            </p14:nvContentPartPr>
            <p14:xfrm>
              <a:off x="3789703" y="1828570"/>
              <a:ext cx="401760" cy="121248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ADE742D7-0D53-9102-B596-8C7F5A7F68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6703" y="1765930"/>
                <a:ext cx="527400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974CE072-2CFB-EE1A-B4A8-C202EB96D844}"/>
                  </a:ext>
                </a:extLst>
              </p14:cNvPr>
              <p14:cNvContentPartPr/>
              <p14:nvPr/>
            </p14:nvContentPartPr>
            <p14:xfrm>
              <a:off x="3809503" y="2676730"/>
              <a:ext cx="354600" cy="73404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974CE072-2CFB-EE1A-B4A8-C202EB96D8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46863" y="2614090"/>
                <a:ext cx="480240" cy="8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6" name="Freihand 125">
                <a:extLst>
                  <a:ext uri="{FF2B5EF4-FFF2-40B4-BE49-F238E27FC236}">
                    <a16:creationId xmlns:a16="http://schemas.microsoft.com/office/drawing/2014/main" id="{7A35D440-B448-794C-BD9A-9A6D65C96249}"/>
                  </a:ext>
                </a:extLst>
              </p14:cNvPr>
              <p14:cNvContentPartPr/>
              <p14:nvPr/>
            </p14:nvContentPartPr>
            <p14:xfrm>
              <a:off x="1173583" y="1850530"/>
              <a:ext cx="94680" cy="1576080"/>
            </p14:xfrm>
          </p:contentPart>
        </mc:Choice>
        <mc:Fallback xmlns="">
          <p:pic>
            <p:nvPicPr>
              <p:cNvPr id="126" name="Freihand 125">
                <a:extLst>
                  <a:ext uri="{FF2B5EF4-FFF2-40B4-BE49-F238E27FC236}">
                    <a16:creationId xmlns:a16="http://schemas.microsoft.com/office/drawing/2014/main" id="{7A35D440-B448-794C-BD9A-9A6D65C962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0943" y="1787890"/>
                <a:ext cx="220320" cy="17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8" name="Freihand 127">
                <a:extLst>
                  <a:ext uri="{FF2B5EF4-FFF2-40B4-BE49-F238E27FC236}">
                    <a16:creationId xmlns:a16="http://schemas.microsoft.com/office/drawing/2014/main" id="{3111E8FC-C2C6-6979-693F-4856C6745F4A}"/>
                  </a:ext>
                </a:extLst>
              </p14:cNvPr>
              <p14:cNvContentPartPr/>
              <p14:nvPr/>
            </p14:nvContentPartPr>
            <p14:xfrm flipH="1">
              <a:off x="4715263" y="1740370"/>
              <a:ext cx="22320" cy="1685880"/>
            </p14:xfrm>
          </p:contentPart>
        </mc:Choice>
        <mc:Fallback xmlns="">
          <p:pic>
            <p:nvPicPr>
              <p:cNvPr id="128" name="Freihand 127">
                <a:extLst>
                  <a:ext uri="{FF2B5EF4-FFF2-40B4-BE49-F238E27FC236}">
                    <a16:creationId xmlns:a16="http://schemas.microsoft.com/office/drawing/2014/main" id="{3111E8FC-C2C6-6979-693F-4856C6745F4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 flipH="1">
                <a:off x="4653263" y="1677370"/>
                <a:ext cx="145966" cy="18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9" name="Freihand 128">
                <a:extLst>
                  <a:ext uri="{FF2B5EF4-FFF2-40B4-BE49-F238E27FC236}">
                    <a16:creationId xmlns:a16="http://schemas.microsoft.com/office/drawing/2014/main" id="{121B66FB-376F-B5F8-528B-2866E1D46F3B}"/>
                  </a:ext>
                </a:extLst>
              </p14:cNvPr>
              <p14:cNvContentPartPr/>
              <p14:nvPr/>
            </p14:nvContentPartPr>
            <p14:xfrm>
              <a:off x="4646949" y="1904530"/>
              <a:ext cx="429840" cy="1600200"/>
            </p14:xfrm>
          </p:contentPart>
        </mc:Choice>
        <mc:Fallback xmlns="">
          <p:pic>
            <p:nvPicPr>
              <p:cNvPr id="129" name="Freihand 128">
                <a:extLst>
                  <a:ext uri="{FF2B5EF4-FFF2-40B4-BE49-F238E27FC236}">
                    <a16:creationId xmlns:a16="http://schemas.microsoft.com/office/drawing/2014/main" id="{121B66FB-376F-B5F8-528B-2866E1D46F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83949" y="1841530"/>
                <a:ext cx="555480" cy="17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1" name="Freihand 130">
                <a:extLst>
                  <a:ext uri="{FF2B5EF4-FFF2-40B4-BE49-F238E27FC236}">
                    <a16:creationId xmlns:a16="http://schemas.microsoft.com/office/drawing/2014/main" id="{3E59CE8E-EE3B-044D-E10B-10DEA40792C4}"/>
                  </a:ext>
                </a:extLst>
              </p14:cNvPr>
              <p14:cNvContentPartPr/>
              <p14:nvPr/>
            </p14:nvContentPartPr>
            <p14:xfrm>
              <a:off x="5001549" y="1762330"/>
              <a:ext cx="2589480" cy="363960"/>
            </p14:xfrm>
          </p:contentPart>
        </mc:Choice>
        <mc:Fallback xmlns="">
          <p:pic>
            <p:nvPicPr>
              <p:cNvPr id="131" name="Freihand 130">
                <a:extLst>
                  <a:ext uri="{FF2B5EF4-FFF2-40B4-BE49-F238E27FC236}">
                    <a16:creationId xmlns:a16="http://schemas.microsoft.com/office/drawing/2014/main" id="{3E59CE8E-EE3B-044D-E10B-10DEA40792C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38549" y="1699330"/>
                <a:ext cx="271512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8" name="Freihand 137">
                <a:extLst>
                  <a:ext uri="{FF2B5EF4-FFF2-40B4-BE49-F238E27FC236}">
                    <a16:creationId xmlns:a16="http://schemas.microsoft.com/office/drawing/2014/main" id="{616927CF-0C7B-7B0B-685A-6A7CDD7AD2BA}"/>
                  </a:ext>
                </a:extLst>
              </p14:cNvPr>
              <p14:cNvContentPartPr/>
              <p14:nvPr/>
            </p14:nvContentPartPr>
            <p14:xfrm>
              <a:off x="7380789" y="2247250"/>
              <a:ext cx="243720" cy="1203480"/>
            </p14:xfrm>
          </p:contentPart>
        </mc:Choice>
        <mc:Fallback xmlns="">
          <p:pic>
            <p:nvPicPr>
              <p:cNvPr id="138" name="Freihand 137">
                <a:extLst>
                  <a:ext uri="{FF2B5EF4-FFF2-40B4-BE49-F238E27FC236}">
                    <a16:creationId xmlns:a16="http://schemas.microsoft.com/office/drawing/2014/main" id="{616927CF-0C7B-7B0B-685A-6A7CDD7AD2B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17789" y="2184250"/>
                <a:ext cx="369360" cy="132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4CB26F0E-C2F0-D28E-E753-43DAAE840875}"/>
              </a:ext>
            </a:extLst>
          </p:cNvPr>
          <p:cNvGrpSpPr/>
          <p:nvPr/>
        </p:nvGrpSpPr>
        <p:grpSpPr>
          <a:xfrm>
            <a:off x="4851789" y="1574410"/>
            <a:ext cx="3895920" cy="1984320"/>
            <a:chOff x="4851789" y="1574410"/>
            <a:chExt cx="3895920" cy="19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03870126-8F2E-003C-51FF-85779D3C1B2D}"/>
                    </a:ext>
                  </a:extLst>
                </p14:cNvPr>
                <p14:cNvContentPartPr/>
                <p14:nvPr/>
              </p14:nvContentPartPr>
              <p14:xfrm>
                <a:off x="4954389" y="1574410"/>
                <a:ext cx="1446480" cy="1555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03870126-8F2E-003C-51FF-85779D3C1B2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91389" y="1511410"/>
                  <a:ext cx="15721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3343838E-9BAA-B960-5D9F-A02BC3666470}"/>
                    </a:ext>
                  </a:extLst>
                </p14:cNvPr>
                <p14:cNvContentPartPr/>
                <p14:nvPr/>
              </p14:nvContentPartPr>
              <p14:xfrm>
                <a:off x="4851789" y="1751530"/>
                <a:ext cx="1149120" cy="5616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3343838E-9BAA-B960-5D9F-A02BC366647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89149" y="1688890"/>
                  <a:ext cx="1274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05A31624-FC69-12EB-CB8E-FC592BF867D3}"/>
                    </a:ext>
                  </a:extLst>
                </p14:cNvPr>
                <p14:cNvContentPartPr/>
                <p14:nvPr/>
              </p14:nvContentPartPr>
              <p14:xfrm>
                <a:off x="7412109" y="1710130"/>
                <a:ext cx="156960" cy="30600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05A31624-FC69-12EB-CB8E-FC592BF867D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49109" y="1647490"/>
                  <a:ext cx="2826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BDAF1A58-F25C-393D-1844-F000737C9D7C}"/>
                    </a:ext>
                  </a:extLst>
                </p14:cNvPr>
                <p14:cNvContentPartPr/>
                <p14:nvPr/>
              </p14:nvContentPartPr>
              <p14:xfrm>
                <a:off x="6475029" y="1651810"/>
                <a:ext cx="807480" cy="17640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BDAF1A58-F25C-393D-1844-F000737C9D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12029" y="1589170"/>
                  <a:ext cx="933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05379F17-72D7-091D-BE87-8F5D1D680D55}"/>
                    </a:ext>
                  </a:extLst>
                </p14:cNvPr>
                <p14:cNvContentPartPr/>
                <p14:nvPr/>
              </p14:nvContentPartPr>
              <p14:xfrm>
                <a:off x="5034669" y="2845570"/>
                <a:ext cx="2518920" cy="713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05379F17-72D7-091D-BE87-8F5D1D680D5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971669" y="2782930"/>
                  <a:ext cx="264456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B5D1B95A-E1CE-09CF-2B09-4BBAC769C62F}"/>
                    </a:ext>
                  </a:extLst>
                </p14:cNvPr>
                <p14:cNvContentPartPr/>
                <p14:nvPr/>
              </p14:nvContentPartPr>
              <p14:xfrm>
                <a:off x="5265789" y="3348850"/>
                <a:ext cx="105840" cy="11808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B5D1B95A-E1CE-09CF-2B09-4BBAC769C6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03149" y="3285850"/>
                  <a:ext cx="231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72897116-FAAC-9B21-EC91-4AF34CA59FFA}"/>
                    </a:ext>
                  </a:extLst>
                </p14:cNvPr>
                <p14:cNvContentPartPr/>
                <p14:nvPr/>
              </p14:nvContentPartPr>
              <p14:xfrm>
                <a:off x="8041749" y="1831090"/>
                <a:ext cx="705960" cy="158436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72897116-FAAC-9B21-EC91-4AF34CA59F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78749" y="1768450"/>
                  <a:ext cx="831600" cy="171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45" name="Freihand 144">
                <a:extLst>
                  <a:ext uri="{FF2B5EF4-FFF2-40B4-BE49-F238E27FC236}">
                    <a16:creationId xmlns:a16="http://schemas.microsoft.com/office/drawing/2014/main" id="{83B7FC26-B094-434E-4E03-D70A42A10634}"/>
                  </a:ext>
                </a:extLst>
              </p14:cNvPr>
              <p14:cNvContentPartPr/>
              <p14:nvPr/>
            </p14:nvContentPartPr>
            <p14:xfrm>
              <a:off x="8846349" y="3382330"/>
              <a:ext cx="2181600" cy="121680"/>
            </p14:xfrm>
          </p:contentPart>
        </mc:Choice>
        <mc:Fallback xmlns="">
          <p:pic>
            <p:nvPicPr>
              <p:cNvPr id="145" name="Freihand 144">
                <a:extLst>
                  <a:ext uri="{FF2B5EF4-FFF2-40B4-BE49-F238E27FC236}">
                    <a16:creationId xmlns:a16="http://schemas.microsoft.com/office/drawing/2014/main" id="{83B7FC26-B094-434E-4E03-D70A42A1063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83709" y="3319330"/>
                <a:ext cx="230724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E393A8EC-9AFB-1552-9B47-235F08AEF69E}"/>
              </a:ext>
            </a:extLst>
          </p:cNvPr>
          <p:cNvGrpSpPr/>
          <p:nvPr/>
        </p:nvGrpSpPr>
        <p:grpSpPr>
          <a:xfrm>
            <a:off x="8788389" y="3382690"/>
            <a:ext cx="829440" cy="210240"/>
            <a:chOff x="8788389" y="3382690"/>
            <a:chExt cx="82944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B6EBB32A-557A-0C1A-2EC8-5C1051D39BBD}"/>
                    </a:ext>
                  </a:extLst>
                </p14:cNvPr>
                <p14:cNvContentPartPr/>
                <p14:nvPr/>
              </p14:nvContentPartPr>
              <p14:xfrm>
                <a:off x="9121029" y="3547570"/>
                <a:ext cx="496800" cy="4536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B6EBB32A-557A-0C1A-2EC8-5C1051D39B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58389" y="3484570"/>
                  <a:ext cx="622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BB0157F3-F5D3-0FA0-9762-027D328EBDC7}"/>
                    </a:ext>
                  </a:extLst>
                </p14:cNvPr>
                <p14:cNvContentPartPr/>
                <p14:nvPr/>
              </p14:nvContentPartPr>
              <p14:xfrm>
                <a:off x="8788389" y="3404290"/>
                <a:ext cx="333360" cy="10116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BB0157F3-F5D3-0FA0-9762-027D328EBDC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25749" y="3341290"/>
                  <a:ext cx="459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B9DD9791-0117-29C4-461A-1726F31ADA45}"/>
                    </a:ext>
                  </a:extLst>
                </p14:cNvPr>
                <p14:cNvContentPartPr/>
                <p14:nvPr/>
              </p14:nvContentPartPr>
              <p14:xfrm>
                <a:off x="9099429" y="3382690"/>
                <a:ext cx="252360" cy="1080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B9DD9791-0117-29C4-461A-1726F31ADA4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36789" y="3319690"/>
                  <a:ext cx="37800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50" name="Freihand 149">
                <a:extLst>
                  <a:ext uri="{FF2B5EF4-FFF2-40B4-BE49-F238E27FC236}">
                    <a16:creationId xmlns:a16="http://schemas.microsoft.com/office/drawing/2014/main" id="{24C2DBBB-AA6A-07D6-A13E-85CAAB92BE83}"/>
                  </a:ext>
                </a:extLst>
              </p14:cNvPr>
              <p14:cNvContentPartPr/>
              <p14:nvPr/>
            </p14:nvContentPartPr>
            <p14:xfrm>
              <a:off x="10828869" y="2627770"/>
              <a:ext cx="188640" cy="652680"/>
            </p14:xfrm>
          </p:contentPart>
        </mc:Choice>
        <mc:Fallback xmlns="">
          <p:pic>
            <p:nvPicPr>
              <p:cNvPr id="150" name="Freihand 149">
                <a:extLst>
                  <a:ext uri="{FF2B5EF4-FFF2-40B4-BE49-F238E27FC236}">
                    <a16:creationId xmlns:a16="http://schemas.microsoft.com/office/drawing/2014/main" id="{24C2DBBB-AA6A-07D6-A13E-85CAAB92BE8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766229" y="2565130"/>
                <a:ext cx="31428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1" name="Freihand 150">
                <a:extLst>
                  <a:ext uri="{FF2B5EF4-FFF2-40B4-BE49-F238E27FC236}">
                    <a16:creationId xmlns:a16="http://schemas.microsoft.com/office/drawing/2014/main" id="{AEE051CC-583E-17C7-B346-414AD10B4594}"/>
                  </a:ext>
                </a:extLst>
              </p14:cNvPr>
              <p14:cNvContentPartPr/>
              <p14:nvPr/>
            </p14:nvContentPartPr>
            <p14:xfrm>
              <a:off x="10861989" y="1797250"/>
              <a:ext cx="188280" cy="1067400"/>
            </p14:xfrm>
          </p:contentPart>
        </mc:Choice>
        <mc:Fallback xmlns="">
          <p:pic>
            <p:nvPicPr>
              <p:cNvPr id="151" name="Freihand 150">
                <a:extLst>
                  <a:ext uri="{FF2B5EF4-FFF2-40B4-BE49-F238E27FC236}">
                    <a16:creationId xmlns:a16="http://schemas.microsoft.com/office/drawing/2014/main" id="{AEE051CC-583E-17C7-B346-414AD10B459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798989" y="1734250"/>
                <a:ext cx="313920" cy="11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06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90F9C45-C417-8890-2093-AC9E77625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528648" y="957486"/>
            <a:ext cx="7181050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55058E-1DAA-7F0B-AD2A-48FEC97D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Entwicklung der Testzahlen weltweit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D444B46-6897-E372-CFCC-AA98F3183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714687" y="957486"/>
            <a:ext cx="6808972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9545CB-0DAB-E369-F4C0-08971CD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Positivenrate im Zeitverlauf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2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05688C6-8DB0-24FC-E7D5-061D8D58D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548163" y="957486"/>
            <a:ext cx="7142020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4AAEA4-F90F-DA1C-A657-E4D10F28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Am wenigsten betroffene Länder</a:t>
            </a:r>
            <a:br>
              <a:rPr lang="en-US" sz="3700"/>
            </a:br>
            <a:endParaRPr lang="en-US" sz="37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4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39104F-F6CB-CE65-B17E-CDDDA1E98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548163" y="957486"/>
            <a:ext cx="7142020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8" name="Picture 28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B5403C4-5D69-75FC-9527-F412CC3E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Am meisten betroffene Länder</a:t>
            </a:r>
            <a:br>
              <a:rPr lang="en-US" sz="3700"/>
            </a:br>
            <a:endParaRPr lang="en-US" sz="3700"/>
          </a:p>
        </p:txBody>
      </p:sp>
      <p:pic>
        <p:nvPicPr>
          <p:cNvPr id="39" name="Picture 30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6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38F054A-F809-3DD2-F6E0-BEE91B78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508920" y="957486"/>
            <a:ext cx="7220505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2AA4362-AE63-EEB1-0A97-DDB93D84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Verhältnis Todesfälle zu Infektionen</a:t>
            </a:r>
            <a:br>
              <a:rPr lang="en-US" sz="3700"/>
            </a:br>
            <a:endParaRPr lang="en-US" sz="370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03706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433</Words>
  <Application>Microsoft Office PowerPoint</Application>
  <PresentationFormat>Breitbild</PresentationFormat>
  <Paragraphs>59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Arial</vt:lpstr>
      <vt:lpstr>Tw Cen MT</vt:lpstr>
      <vt:lpstr>Tropfen</vt:lpstr>
      <vt:lpstr>COVID-19-Datenanalyse</vt:lpstr>
      <vt:lpstr>Gliederung</vt:lpstr>
      <vt:lpstr>Zielsetzung der Analyse </vt:lpstr>
      <vt:lpstr>Wichtige KPIs</vt:lpstr>
      <vt:lpstr>Entwicklung der Testzahlen weltweit</vt:lpstr>
      <vt:lpstr>Positivenrate im Zeitverlauf</vt:lpstr>
      <vt:lpstr>Am wenigsten betroffene Länder </vt:lpstr>
      <vt:lpstr>Am meisten betroffene Länder </vt:lpstr>
      <vt:lpstr>Verhältnis Todesfälle zu Infektionen </vt:lpstr>
      <vt:lpstr>Länder mit den meisten Todesfällen </vt:lpstr>
      <vt:lpstr>Weltweite Verteilung der Fälle</vt:lpstr>
      <vt:lpstr>Fazit &amp; Lösungsansätze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Mendeleev</dc:creator>
  <cp:lastModifiedBy>Maximilian Mendeleev</cp:lastModifiedBy>
  <cp:revision>9</cp:revision>
  <dcterms:created xsi:type="dcterms:W3CDTF">2025-02-20T03:06:21Z</dcterms:created>
  <dcterms:modified xsi:type="dcterms:W3CDTF">2025-02-20T09:47:09Z</dcterms:modified>
</cp:coreProperties>
</file>