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Ex2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12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3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4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\OneDrive\Dokumente\Schulung%20-%20Excel\Nachmittagsunterricht\Excel%20-%20Woche%205%20-%20Projekt\BikeSales%20-%20Dashboard%20backup%20(version%202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\OneDrive\Dokumente\Schulung%20-%20Excel\Nachmittagsunterricht\Excel%20-%20Woche%205%20-%20Projekt\BikeSales%20-%20Dashboard%20backup%20(version%202).xlsb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\OneDrive\Dokumente\Schulung%20-%20Excel\Nachmittagsunterricht\Excel%20-%20Woche%205%20-%20Projekt\BikeSales%20-%20Dashboard%20backup%20(version%202).xlsb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\OneDrive\Dokumente\Schulung%20-%20Excel\Nachmittagsunterricht\Excel%20-%20Woche%205%20-%20Projekt\BikeSales%20-%20Dashboard%20backup%20(version%202).xlsb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\OneDrive\Dokumente\Schulung%20-%20Excel\Nachmittagsunterricht\Excel%20-%20Woche%205%20-%20Projekt\BikeSales%20-%20Dashboard%20backup%20(version%202).xlsb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\OneDrive\Dokumente\Schulung%20-%20Excel\Nachmittagsunterricht\Excel%20-%20Woche%205%20-%20Projekt\BikeSales%20-%20Dashboard%20backup%20(version%202).xlsb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\OneDrive\Dokumente\Schulung%20-%20Excel\Nachmittagsunterricht\Excel%20-%20Woche%205%20-%20Projekt\BikeSales%20-%20Dashboard%20backup%20(version%202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\OneDrive\Dokumente\Schulung%20-%20Excel\Nachmittagsunterricht\Excel%20-%20Woche%205%20-%20Projekt\BikeSales%20-%20Dashboard%20backup%20(version%202)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\OneDrive\Dokumente\Schulung%20-%20Excel\Nachmittagsunterricht\Excel%20-%20Woche%205%20-%20Projekt\BikeSales%20-%20Dashboard%20backup%20(version%202).xl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\OneDrive\Dokumente\Schulung%20-%20Excel\Nachmittagsunterricht\Excel%20-%20Woche%205%20-%20Projekt\BikeSales%20-%20Dashboard%20backup%20(version%202).xlsb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\OneDrive\Dokumente\Schulung%20-%20Excel\Nachmittagsunterricht\Excel%20-%20Woche%205%20-%20Projekt\BikeSales%20-%20Dashboard%20backup%20(version%202).xlsb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\OneDrive\Dokumente\Schulung%20-%20Excel\Nachmittagsunterricht\Excel%20-%20Woche%205%20-%20Projekt\BikeSales%20-%20Dashboard%20backup%20(version%202).xlsb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\OneDrive\Dokumente\Schulung%20-%20Excel\Nachmittagsunterricht\Excel%20-%20Woche%205%20-%20Projekt\BikeSales%20-%20Dashboard%20backup%20(version%202).xlsb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\OneDrive\Dokumente\Schulung%20-%20Excel\Nachmittagsunterricht\Excel%20-%20Woche%205%20-%20Projekt\BikeSales%20-%20Dashboard%20backup%20(version%202).xlsb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maxim\OneDrive\Dokumente\Schulung%20-%20Excel\Nachmittagsunterricht\Excel%20-%20Woche%205%20-%20Projekt\BikeSales%20-%20Dashboard%20backup%20(version%202).xlsb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C:\Users\maxim\OneDrive\Dokumente\Schulung%20-%20Excel\Nachmittagsunterricht\Excel%20-%20Woche%205%20-%20Projekt\BikeSales%20-%20Dashboard%20backup%20(version%202).xls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[BikeSales - Dashboard backup (version 2).xlsb.xlsx]Analyse_Kunden!Umsatz nach Geschlecht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Umsatz nach Geschlecht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Analyse_Kunden!$B$3</c:f>
              <c:strCache>
                <c:ptCount val="1"/>
                <c:pt idx="0">
                  <c:v>Ergebnis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BF-4133-828C-52BE263DE22F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BF-4133-828C-52BE263DE22F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Analyse_Kunden!$A$4:$A$6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Analyse_Kunden!$B$4:$B$6</c:f>
              <c:numCache>
                <c:formatCode>_-* #,##0\ "€"_-;\-* #,##0\ "€"_-;_-* "-"??\ "€"_-;_-@_-</c:formatCode>
                <c:ptCount val="2"/>
                <c:pt idx="0">
                  <c:v>41935599</c:v>
                </c:pt>
                <c:pt idx="1">
                  <c:v>43335409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BF-4133-828C-52BE263DE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[BikeSales - Dashboard backup (version 2).xlsb.xlsx]Tabelle4!PivotTable29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Preisdifferenz nach Land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Tabelle4!$B$3</c:f>
              <c:strCache>
                <c:ptCount val="1"/>
                <c:pt idx="0">
                  <c:v>Ergebnis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Tabelle4!$A$4:$A$10</c:f>
              <c:strCache>
                <c:ptCount val="6"/>
                <c:pt idx="0">
                  <c:v>Australia</c:v>
                </c:pt>
                <c:pt idx="1">
                  <c:v>France</c:v>
                </c:pt>
                <c:pt idx="2">
                  <c:v>Germany</c:v>
                </c:pt>
                <c:pt idx="3">
                  <c:v>United States</c:v>
                </c:pt>
                <c:pt idx="4">
                  <c:v>United Kingdom</c:v>
                </c:pt>
                <c:pt idx="5">
                  <c:v>Canada</c:v>
                </c:pt>
              </c:strCache>
            </c:strRef>
          </c:cat>
          <c:val>
            <c:numRef>
              <c:f>Tabelle4!$B$4:$B$10</c:f>
              <c:numCache>
                <c:formatCode>0.00\ "%"</c:formatCode>
                <c:ptCount val="6"/>
                <c:pt idx="0">
                  <c:v>16.159991428654894</c:v>
                </c:pt>
                <c:pt idx="1">
                  <c:v>14.462153432008137</c:v>
                </c:pt>
                <c:pt idx="2">
                  <c:v>10.174486884337432</c:v>
                </c:pt>
                <c:pt idx="3">
                  <c:v>9.3086896647981465</c:v>
                </c:pt>
                <c:pt idx="4">
                  <c:v>3.8829532964481621</c:v>
                </c:pt>
                <c:pt idx="5">
                  <c:v>0.80567776426909188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AB-47FF-BFF0-524F17453B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7009216"/>
        <c:axId val="957007296"/>
      </c:barChart>
      <c:catAx>
        <c:axId val="95700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57007296"/>
        <c:crosses val="autoZero"/>
        <c:auto val="1"/>
        <c:lblAlgn val="ctr"/>
        <c:lblOffset val="100"/>
        <c:noMultiLvlLbl val="0"/>
      </c:catAx>
      <c:valAx>
        <c:axId val="957007296"/>
        <c:scaling>
          <c:orientation val="minMax"/>
        </c:scaling>
        <c:delete val="0"/>
        <c:axPos val="l"/>
        <c:numFmt formatCode="0.00\ 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5700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[BikeSales - Dashboard backup (version 2).xlsb.xlsx]Analyse_Zeitverlauf!Umsatz nach Jahr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Umsatz nach Jahr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solidFill>
            <a:schemeClr val="accent4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Analyse_Zeitverlauf!$B$5</c:f>
              <c:strCache>
                <c:ptCount val="1"/>
                <c:pt idx="0">
                  <c:v>Ergebnis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c:spPr>
            <c:trendlineType val="linear"/>
            <c:dispRSqr val="0"/>
            <c:dispEq val="0"/>
          </c:trendline>
          <c:cat>
            <c:strRef>
              <c:f>Analyse_Zeitverlauf!$A$6:$A$12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strCache>
            </c:strRef>
          </c:cat>
          <c:val>
            <c:numRef>
              <c:f>Analyse_Zeitverlauf!$B$6:$B$12</c:f>
              <c:numCache>
                <c:formatCode>_-* #,##0\ "€"_-;\-* #,##0\ "€"_-;_-* "-"??\ "€"_-;_-@_-</c:formatCode>
                <c:ptCount val="6"/>
                <c:pt idx="0">
                  <c:v>8964888</c:v>
                </c:pt>
                <c:pt idx="1">
                  <c:v>9175983</c:v>
                </c:pt>
                <c:pt idx="2">
                  <c:v>15240037</c:v>
                </c:pt>
                <c:pt idx="3">
                  <c:v>14152724</c:v>
                </c:pt>
                <c:pt idx="4">
                  <c:v>20023991</c:v>
                </c:pt>
                <c:pt idx="5">
                  <c:v>17713385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41-43D3-B2B1-D0B232862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861455"/>
        <c:axId val="171862415"/>
      </c:lineChart>
      <c:catAx>
        <c:axId val="171861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1862415"/>
        <c:crosses val="autoZero"/>
        <c:auto val="1"/>
        <c:lblAlgn val="ctr"/>
        <c:lblOffset val="100"/>
        <c:noMultiLvlLbl val="0"/>
      </c:catAx>
      <c:valAx>
        <c:axId val="171862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&quot;€&quot;_-;\-* #,##0\ &quot;€&quot;_-;_-* &quot;-&quot;??\ &quot;€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1861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[BikeSales - Dashboard backup (version 2).xlsb.xlsx]Analyse_Produkte!PivotTable3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Umsatz nach Produktkategorie pro Jahr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Analyse_Produkte!$B$120:$B$121</c:f>
              <c:strCache>
                <c:ptCount val="1"/>
                <c:pt idx="0">
                  <c:v>Accessories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Analyse_Produkte!$A$122:$A$127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strCache>
            </c:strRef>
          </c:cat>
          <c:val>
            <c:numRef>
              <c:f>Analyse_Produkte!$B$122:$B$127</c:f>
              <c:numCache>
                <c:formatCode>General</c:formatCode>
                <c:ptCount val="6"/>
                <c:pt idx="2" formatCode="_-* #,##0\ &quot;€&quot;_-;\-* #,##0\ &quot;€&quot;_-;_-* &quot;-&quot;??\ &quot;€&quot;_-;_-@_-">
                  <c:v>3384215</c:v>
                </c:pt>
                <c:pt idx="3" formatCode="_-* #,##0\ &quot;€&quot;_-;\-* #,##0\ &quot;€&quot;_-;_-* &quot;-&quot;??\ &quot;€&quot;_-;_-@_-">
                  <c:v>4293592</c:v>
                </c:pt>
                <c:pt idx="4" formatCode="_-* #,##0\ &quot;€&quot;_-;\-* #,##0\ &quot;€&quot;_-;_-* &quot;-&quot;??\ &quot;€&quot;_-;_-@_-">
                  <c:v>3285954</c:v>
                </c:pt>
                <c:pt idx="5" formatCode="_-* #,##0\ &quot;€&quot;_-;\-* #,##0\ &quot;€&quot;_-;_-* &quot;-&quot;??\ &quot;€&quot;_-;_-@_-">
                  <c:v>4154231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E6-46AD-93FF-70849620E46A}"/>
            </c:ext>
          </c:extLst>
        </c:ser>
        <c:ser>
          <c:idx val="1"/>
          <c:order val="1"/>
          <c:tx>
            <c:strRef>
              <c:f>Analyse_Produkte!$C$120:$C$121</c:f>
              <c:strCache>
                <c:ptCount val="1"/>
                <c:pt idx="0">
                  <c:v>Bikes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Analyse_Produkte!$A$122:$A$127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strCache>
            </c:strRef>
          </c:cat>
          <c:val>
            <c:numRef>
              <c:f>Analyse_Produkte!$C$122:$C$127</c:f>
              <c:numCache>
                <c:formatCode>_-* #,##0\ "€"_-;\-* #,##0\ "€"_-;_-* "-"??\ "€"_-;_-@_-</c:formatCode>
                <c:ptCount val="6"/>
                <c:pt idx="0">
                  <c:v>8964888</c:v>
                </c:pt>
                <c:pt idx="1">
                  <c:v>9175983</c:v>
                </c:pt>
                <c:pt idx="2">
                  <c:v>9858787</c:v>
                </c:pt>
                <c:pt idx="3">
                  <c:v>7611243</c:v>
                </c:pt>
                <c:pt idx="4">
                  <c:v>14799083</c:v>
                </c:pt>
                <c:pt idx="5">
                  <c:v>11372150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E6-46AD-93FF-70849620E46A}"/>
            </c:ext>
          </c:extLst>
        </c:ser>
        <c:ser>
          <c:idx val="2"/>
          <c:order val="2"/>
          <c:tx>
            <c:strRef>
              <c:f>Analyse_Produkte!$D$120:$D$121</c:f>
              <c:strCache>
                <c:ptCount val="1"/>
                <c:pt idx="0">
                  <c:v>Clothing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Analyse_Produkte!$A$122:$A$127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strCache>
            </c:strRef>
          </c:cat>
          <c:val>
            <c:numRef>
              <c:f>Analyse_Produkte!$D$122:$D$127</c:f>
              <c:numCache>
                <c:formatCode>General</c:formatCode>
                <c:ptCount val="6"/>
                <c:pt idx="2" formatCode="_-* #,##0\ &quot;€&quot;_-;\-* #,##0\ &quot;€&quot;_-;_-* &quot;-&quot;??\ &quot;€&quot;_-;_-@_-">
                  <c:v>1997035</c:v>
                </c:pt>
                <c:pt idx="3" formatCode="_-* #,##0\ &quot;€&quot;_-;\-* #,##0\ &quot;€&quot;_-;_-* &quot;-&quot;??\ &quot;€&quot;_-;_-@_-">
                  <c:v>2247889</c:v>
                </c:pt>
                <c:pt idx="4" formatCode="_-* #,##0\ &quot;€&quot;_-;\-* #,##0\ &quot;€&quot;_-;_-* &quot;-&quot;??\ &quot;€&quot;_-;_-@_-">
                  <c:v>1938954</c:v>
                </c:pt>
                <c:pt idx="5" formatCode="_-* #,##0\ &quot;€&quot;_-;\-* #,##0\ &quot;€&quot;_-;_-* &quot;-&quot;??\ &quot;€&quot;_-;_-@_-">
                  <c:v>2187004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E6-46AD-93FF-70849620E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8327119"/>
        <c:axId val="1878320879"/>
      </c:barChart>
      <c:catAx>
        <c:axId val="1878327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78320879"/>
        <c:crosses val="autoZero"/>
        <c:auto val="1"/>
        <c:lblAlgn val="ctr"/>
        <c:lblOffset val="100"/>
        <c:noMultiLvlLbl val="0"/>
      </c:catAx>
      <c:valAx>
        <c:axId val="1878320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78327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[BikeSales - Dashboard backup (version 2).xlsb.xlsx]Analyse_Zeitverlauf!Umsatz pro Monat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Durschnittlicher Umsatz pro Monat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Analyse_Zeitverlauf!$B$49</c:f>
              <c:strCache>
                <c:ptCount val="1"/>
                <c:pt idx="0">
                  <c:v>Ergebnis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Analyse_Zeitverlauf!$A$50:$A$62</c:f>
              <c:strCache>
                <c:ptCount val="12"/>
                <c:pt idx="0">
                  <c:v>October</c:v>
                </c:pt>
                <c:pt idx="1">
                  <c:v>August</c:v>
                </c:pt>
                <c:pt idx="2">
                  <c:v>November</c:v>
                </c:pt>
                <c:pt idx="3">
                  <c:v>September</c:v>
                </c:pt>
                <c:pt idx="4">
                  <c:v>April</c:v>
                </c:pt>
                <c:pt idx="5">
                  <c:v>January</c:v>
                </c:pt>
                <c:pt idx="6">
                  <c:v>February</c:v>
                </c:pt>
                <c:pt idx="7">
                  <c:v>March</c:v>
                </c:pt>
                <c:pt idx="8">
                  <c:v>July</c:v>
                </c:pt>
                <c:pt idx="9">
                  <c:v>May</c:v>
                </c:pt>
                <c:pt idx="10">
                  <c:v>June</c:v>
                </c:pt>
                <c:pt idx="11">
                  <c:v>December</c:v>
                </c:pt>
              </c:strCache>
            </c:strRef>
          </c:cat>
          <c:val>
            <c:numRef>
              <c:f>Analyse_Zeitverlauf!$B$50:$B$62</c:f>
              <c:numCache>
                <c:formatCode>_-* #,##0\ "€"_-;\-* #,##0\ "€"_-;_-* "-"??\ "€"_-;_-@_-</c:formatCode>
                <c:ptCount val="12"/>
                <c:pt idx="0">
                  <c:v>685.15188571428575</c:v>
                </c:pt>
                <c:pt idx="1">
                  <c:v>696.48695121951221</c:v>
                </c:pt>
                <c:pt idx="2">
                  <c:v>714.94137852072356</c:v>
                </c:pt>
                <c:pt idx="3">
                  <c:v>715.3912564290963</c:v>
                </c:pt>
                <c:pt idx="4">
                  <c:v>746.68532704773133</c:v>
                </c:pt>
                <c:pt idx="5">
                  <c:v>754.62031451960365</c:v>
                </c:pt>
                <c:pt idx="6">
                  <c:v>757.54633119042342</c:v>
                </c:pt>
                <c:pt idx="7">
                  <c:v>759.47529460409339</c:v>
                </c:pt>
                <c:pt idx="8">
                  <c:v>766.74604663629054</c:v>
                </c:pt>
                <c:pt idx="9">
                  <c:v>794.10163551401865</c:v>
                </c:pt>
                <c:pt idx="10">
                  <c:v>804.96777639309244</c:v>
                </c:pt>
                <c:pt idx="11">
                  <c:v>811.333125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E-463E-A968-26196BEC02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23707823"/>
        <c:axId val="923708783"/>
      </c:barChart>
      <c:catAx>
        <c:axId val="923707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23708783"/>
        <c:crosses val="autoZero"/>
        <c:auto val="1"/>
        <c:lblAlgn val="ctr"/>
        <c:lblOffset val="100"/>
        <c:noMultiLvlLbl val="0"/>
      </c:catAx>
      <c:valAx>
        <c:axId val="9237087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&quot;€&quot;_-;\-* #,##0\ &quot;€&quot;_-;_-* &quot;-&quot;??\ &quot;€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23707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[BikeSales - Dashboard backup (version 2).xlsb.xlsx]Analyse_Zeitverlauf!Anzahl der Bestellungen pro Jahr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Anzahl der Bestellungen pro Jahr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Analyse_Zeitverlauf!$B$71</c:f>
              <c:strCache>
                <c:ptCount val="1"/>
                <c:pt idx="0">
                  <c:v>Ergebnis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Analyse_Zeitverlauf!$A$72:$A$78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strCache>
            </c:strRef>
          </c:cat>
          <c:val>
            <c:numRef>
              <c:f>Analyse_Zeitverlauf!$B$72:$B$78</c:f>
              <c:numCache>
                <c:formatCode>General</c:formatCode>
                <c:ptCount val="6"/>
                <c:pt idx="0">
                  <c:v>5260</c:v>
                </c:pt>
                <c:pt idx="1">
                  <c:v>5354</c:v>
                </c:pt>
                <c:pt idx="2">
                  <c:v>294787</c:v>
                </c:pt>
                <c:pt idx="3">
                  <c:v>379585</c:v>
                </c:pt>
                <c:pt idx="4">
                  <c:v>289517</c:v>
                </c:pt>
                <c:pt idx="5">
                  <c:v>370813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B1-4CE0-A5D0-F75F9B7236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8971039"/>
        <c:axId val="478990239"/>
      </c:barChart>
      <c:catAx>
        <c:axId val="478971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8990239"/>
        <c:crosses val="autoZero"/>
        <c:auto val="1"/>
        <c:lblAlgn val="ctr"/>
        <c:lblOffset val="100"/>
        <c:noMultiLvlLbl val="0"/>
      </c:catAx>
      <c:valAx>
        <c:axId val="478990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8971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[BikeSales - Dashboard backup (version 2).xlsb.xlsx]Analyse_Kunden!Bestellmenge nach Geschlecht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Bestellmenge nach Geschlecht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Analyse_Kunden!$B$10</c:f>
              <c:strCache>
                <c:ptCount val="1"/>
                <c:pt idx="0">
                  <c:v>Ergebnis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FB-4A33-9696-090C0AAF3B7B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FB-4A33-9696-090C0AAF3B7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Analyse_Kunden!$A$11:$A$13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Analyse_Kunden!$B$11:$B$13</c:f>
              <c:numCache>
                <c:formatCode>0</c:formatCode>
                <c:ptCount val="2"/>
                <c:pt idx="0">
                  <c:v>645733</c:v>
                </c:pt>
                <c:pt idx="1">
                  <c:v>699583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FB-4A33-9696-090C0AAF3B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[BikeSales - Dashboard backup (version 2).xlsb.xlsx]Analyse_Kunden!Durchschnittlicher Bestellwert nach Geschlecht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Durchschnittlicher Bestellwert nach Geschlecht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solidFill>
            <a:srgbClr val="00B0F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rgbClr val="00B0F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rgbClr val="00B0F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rgbClr val="00B0F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rgbClr val="00B0F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Analyse_Kunden!$B$17</c:f>
              <c:strCache>
                <c:ptCount val="1"/>
                <c:pt idx="0">
                  <c:v>Ergebnis</c:v>
                </c:pt>
              </c:strCache>
            </c:strRef>
          </c:tx>
          <c:spPr>
            <a:solidFill>
              <a:srgbClr val="00B0F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17-4EE7-8623-A5745A6F82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Analyse_Kunden!$A$18:$A$20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Analyse_Kunden!$B$18:$B$20</c:f>
              <c:numCache>
                <c:formatCode>_("€"* #,##0.00_);_("€"* \(#,##0.00\);_("€"* "-"??_);_(@_)</c:formatCode>
                <c:ptCount val="2"/>
                <c:pt idx="0">
                  <c:v>766.31092390907099</c:v>
                </c:pt>
                <c:pt idx="1">
                  <c:v>743.1645115928111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17-4EE7-8623-A5745A6F82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1418112"/>
        <c:axId val="611418592"/>
      </c:barChart>
      <c:catAx>
        <c:axId val="611418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11418592"/>
        <c:crosses val="autoZero"/>
        <c:auto val="1"/>
        <c:lblAlgn val="ctr"/>
        <c:lblOffset val="100"/>
        <c:noMultiLvlLbl val="0"/>
      </c:catAx>
      <c:valAx>
        <c:axId val="611418592"/>
        <c:scaling>
          <c:orientation val="minMax"/>
        </c:scaling>
        <c:delete val="0"/>
        <c:axPos val="l"/>
        <c:numFmt formatCode="_(&quot;€&quot;* #,##0.00_);_(&quot;€&quot;* \(#,##0.00\);_(&quot;€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1141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[BikeSales - Dashboard backup (version 2).xlsb.xlsx]Analyse_Kunden!Umsatz nach Altersgruppe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Umsatz nach Altersgruppe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Analyse_Kunden!$B$49</c:f>
              <c:strCache>
                <c:ptCount val="1"/>
                <c:pt idx="0">
                  <c:v>Ergebnis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Analyse_Kunden!$A$50:$A$54</c:f>
              <c:strCache>
                <c:ptCount val="4"/>
                <c:pt idx="0">
                  <c:v>Adults (35-64)</c:v>
                </c:pt>
                <c:pt idx="1">
                  <c:v>Young Adults (25-34)</c:v>
                </c:pt>
                <c:pt idx="2">
                  <c:v>Youth (&lt;25)</c:v>
                </c:pt>
                <c:pt idx="3">
                  <c:v>Seniors (64+)</c:v>
                </c:pt>
              </c:strCache>
            </c:strRef>
          </c:cat>
          <c:val>
            <c:numRef>
              <c:f>Analyse_Kunden!$B$50:$B$54</c:f>
              <c:numCache>
                <c:formatCode>_-* #,##0\ "€"_-;\-* #,##0\ "€"_-;_-* "-"??\ "€"_-;_-@_-</c:formatCode>
                <c:ptCount val="4"/>
                <c:pt idx="0">
                  <c:v>42584153</c:v>
                </c:pt>
                <c:pt idx="1">
                  <c:v>30655614</c:v>
                </c:pt>
                <c:pt idx="2">
                  <c:v>11723199</c:v>
                </c:pt>
                <c:pt idx="3">
                  <c:v>308042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F9-4BF9-8CFA-FE64DDE89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6625632"/>
        <c:axId val="1606619872"/>
      </c:barChart>
      <c:catAx>
        <c:axId val="160662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06619872"/>
        <c:crosses val="autoZero"/>
        <c:auto val="1"/>
        <c:lblAlgn val="ctr"/>
        <c:lblOffset val="100"/>
        <c:noMultiLvlLbl val="0"/>
      </c:catAx>
      <c:valAx>
        <c:axId val="160661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&quot;€&quot;_-;\-* #,##0\ &quot;€&quot;_-;_-* &quot;-&quot;??\ &quot;€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0662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[BikeSales - Dashboard backup (version 2).xlsb.xlsx]Analyse_Produkte!Umsatz Produktkategorie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Umsatz/Gewinn nach Produktkategorie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Analyse_Produkte!$B$3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Analyse_Produkte!$A$4:$A$7</c:f>
              <c:strCache>
                <c:ptCount val="3"/>
                <c:pt idx="0">
                  <c:v>Accessories</c:v>
                </c:pt>
                <c:pt idx="1">
                  <c:v>Bikes</c:v>
                </c:pt>
                <c:pt idx="2">
                  <c:v>Clothing</c:v>
                </c:pt>
              </c:strCache>
            </c:strRef>
          </c:cat>
          <c:val>
            <c:numRef>
              <c:f>Analyse_Produkte!$B$4:$B$7</c:f>
              <c:numCache>
                <c:formatCode>_-* #,##0\ "€"_-;\-* #,##0\ "€"_-;_-* "-"??\ "€"_-;_-@_-</c:formatCode>
                <c:ptCount val="3"/>
                <c:pt idx="0">
                  <c:v>15117992</c:v>
                </c:pt>
                <c:pt idx="1">
                  <c:v>61782134</c:v>
                </c:pt>
                <c:pt idx="2">
                  <c:v>8370882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D7-4823-919B-9E490127F643}"/>
            </c:ext>
          </c:extLst>
        </c:ser>
        <c:ser>
          <c:idx val="1"/>
          <c:order val="1"/>
          <c:tx>
            <c:strRef>
              <c:f>Analyse_Produkte!$C$3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Analyse_Produkte!$A$4:$A$7</c:f>
              <c:strCache>
                <c:ptCount val="3"/>
                <c:pt idx="0">
                  <c:v>Accessories</c:v>
                </c:pt>
                <c:pt idx="1">
                  <c:v>Bikes</c:v>
                </c:pt>
                <c:pt idx="2">
                  <c:v>Clothing</c:v>
                </c:pt>
              </c:strCache>
            </c:strRef>
          </c:cat>
          <c:val>
            <c:numRef>
              <c:f>Analyse_Produkte!$C$4:$C$7</c:f>
              <c:numCache>
                <c:formatCode>_-* #,##0\ "€"_-;\-* #,##0\ "€"_-;_-* "-"??\ "€"_-;_-@_-</c:formatCode>
                <c:ptCount val="3"/>
                <c:pt idx="0">
                  <c:v>8862377</c:v>
                </c:pt>
                <c:pt idx="1">
                  <c:v>20519276</c:v>
                </c:pt>
                <c:pt idx="2">
                  <c:v>2839447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D7-4823-919B-9E490127F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527968"/>
        <c:axId val="527522208"/>
      </c:barChart>
      <c:catAx>
        <c:axId val="52752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7522208"/>
        <c:crosses val="autoZero"/>
        <c:auto val="1"/>
        <c:lblAlgn val="ctr"/>
        <c:lblOffset val="100"/>
        <c:noMultiLvlLbl val="0"/>
      </c:catAx>
      <c:valAx>
        <c:axId val="52752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&quot;€&quot;_-;\-* #,##0\ &quot;€&quot;_-;_-* &quot;-&quot;??\ &quot;€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752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[BikeSales - Dashboard backup (version 2).xlsb.xlsx]Analyse_Produkte!PivotTable3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Umsatz nach Produktkategorie pro Jahr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Analyse_Produkte!$B$120:$B$121</c:f>
              <c:strCache>
                <c:ptCount val="1"/>
                <c:pt idx="0">
                  <c:v>Accessories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Analyse_Produkte!$A$122:$A$127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strCache>
            </c:strRef>
          </c:cat>
          <c:val>
            <c:numRef>
              <c:f>Analyse_Produkte!$B$122:$B$127</c:f>
              <c:numCache>
                <c:formatCode>General</c:formatCode>
                <c:ptCount val="6"/>
                <c:pt idx="2" formatCode="_-* #,##0\ &quot;€&quot;_-;\-* #,##0\ &quot;€&quot;_-;_-* &quot;-&quot;??\ &quot;€&quot;_-;_-@_-">
                  <c:v>3384215</c:v>
                </c:pt>
                <c:pt idx="3" formatCode="_-* #,##0\ &quot;€&quot;_-;\-* #,##0\ &quot;€&quot;_-;_-* &quot;-&quot;??\ &quot;€&quot;_-;_-@_-">
                  <c:v>4293592</c:v>
                </c:pt>
                <c:pt idx="4" formatCode="_-* #,##0\ &quot;€&quot;_-;\-* #,##0\ &quot;€&quot;_-;_-* &quot;-&quot;??\ &quot;€&quot;_-;_-@_-">
                  <c:v>3285954</c:v>
                </c:pt>
                <c:pt idx="5" formatCode="_-* #,##0\ &quot;€&quot;_-;\-* #,##0\ &quot;€&quot;_-;_-* &quot;-&quot;??\ &quot;€&quot;_-;_-@_-">
                  <c:v>4154231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B3-4E8A-93B6-C435708FE025}"/>
            </c:ext>
          </c:extLst>
        </c:ser>
        <c:ser>
          <c:idx val="1"/>
          <c:order val="1"/>
          <c:tx>
            <c:strRef>
              <c:f>Analyse_Produkte!$C$120:$C$121</c:f>
              <c:strCache>
                <c:ptCount val="1"/>
                <c:pt idx="0">
                  <c:v>Bikes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Analyse_Produkte!$A$122:$A$127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strCache>
            </c:strRef>
          </c:cat>
          <c:val>
            <c:numRef>
              <c:f>Analyse_Produkte!$C$122:$C$127</c:f>
              <c:numCache>
                <c:formatCode>_-* #,##0\ "€"_-;\-* #,##0\ "€"_-;_-* "-"??\ "€"_-;_-@_-</c:formatCode>
                <c:ptCount val="6"/>
                <c:pt idx="0">
                  <c:v>8964888</c:v>
                </c:pt>
                <c:pt idx="1">
                  <c:v>9175983</c:v>
                </c:pt>
                <c:pt idx="2">
                  <c:v>9858787</c:v>
                </c:pt>
                <c:pt idx="3">
                  <c:v>7611243</c:v>
                </c:pt>
                <c:pt idx="4">
                  <c:v>14799083</c:v>
                </c:pt>
                <c:pt idx="5">
                  <c:v>11372150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B3-4E8A-93B6-C435708FE025}"/>
            </c:ext>
          </c:extLst>
        </c:ser>
        <c:ser>
          <c:idx val="2"/>
          <c:order val="2"/>
          <c:tx>
            <c:strRef>
              <c:f>Analyse_Produkte!$D$120:$D$121</c:f>
              <c:strCache>
                <c:ptCount val="1"/>
                <c:pt idx="0">
                  <c:v>Clothing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Analyse_Produkte!$A$122:$A$127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strCache>
            </c:strRef>
          </c:cat>
          <c:val>
            <c:numRef>
              <c:f>Analyse_Produkte!$D$122:$D$127</c:f>
              <c:numCache>
                <c:formatCode>General</c:formatCode>
                <c:ptCount val="6"/>
                <c:pt idx="2" formatCode="_-* #,##0\ &quot;€&quot;_-;\-* #,##0\ &quot;€&quot;_-;_-* &quot;-&quot;??\ &quot;€&quot;_-;_-@_-">
                  <c:v>1997035</c:v>
                </c:pt>
                <c:pt idx="3" formatCode="_-* #,##0\ &quot;€&quot;_-;\-* #,##0\ &quot;€&quot;_-;_-* &quot;-&quot;??\ &quot;€&quot;_-;_-@_-">
                  <c:v>2247889</c:v>
                </c:pt>
                <c:pt idx="4" formatCode="_-* #,##0\ &quot;€&quot;_-;\-* #,##0\ &quot;€&quot;_-;_-* &quot;-&quot;??\ &quot;€&quot;_-;_-@_-">
                  <c:v>1938954</c:v>
                </c:pt>
                <c:pt idx="5" formatCode="_-* #,##0\ &quot;€&quot;_-;\-* #,##0\ &quot;€&quot;_-;_-* &quot;-&quot;??\ &quot;€&quot;_-;_-@_-">
                  <c:v>2187004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B3-4E8A-93B6-C435708FE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8327119"/>
        <c:axId val="1878320879"/>
      </c:barChart>
      <c:catAx>
        <c:axId val="1878327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78320879"/>
        <c:crosses val="autoZero"/>
        <c:auto val="1"/>
        <c:lblAlgn val="ctr"/>
        <c:lblOffset val="100"/>
        <c:noMultiLvlLbl val="0"/>
      </c:catAx>
      <c:valAx>
        <c:axId val="1878320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78327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[BikeSales - Dashboard backup (version 2).xlsb.xlsx]Analyse_Produkte!Umsatz Bikes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 err="1">
                <a:solidFill>
                  <a:schemeClr val="tx1"/>
                </a:solidFill>
              </a:rPr>
              <a:t>Umsatz</a:t>
            </a:r>
            <a:r>
              <a:rPr lang="en-US" sz="1400" b="0" i="0" u="none" strike="noStrike" kern="1200" spc="0" baseline="0" dirty="0">
                <a:solidFill>
                  <a:schemeClr val="tx1"/>
                </a:solidFill>
              </a:rPr>
              <a:t>/</a:t>
            </a:r>
            <a:r>
              <a:rPr lang="en-US" sz="1400" b="0" i="0" u="none" strike="noStrike" kern="1200" spc="0" baseline="0" dirty="0" err="1">
                <a:solidFill>
                  <a:schemeClr val="tx1"/>
                </a:solidFill>
              </a:rPr>
              <a:t>Gewinn</a:t>
            </a:r>
            <a:r>
              <a:rPr lang="en-US" sz="1400" b="0" i="0" u="none" strike="noStrike" kern="1200" spc="0" baseline="0" dirty="0">
                <a:solidFill>
                  <a:schemeClr val="tx1"/>
                </a:solidFill>
              </a:rPr>
              <a:t> Bikes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Analyse_Produkte!$W$39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Analyse_Produkte!$V$40:$V$44</c:f>
              <c:multiLvlStrCache>
                <c:ptCount val="3"/>
                <c:lvl>
                  <c:pt idx="0">
                    <c:v>Mountain Bikes</c:v>
                  </c:pt>
                  <c:pt idx="1">
                    <c:v>Road Bikes</c:v>
                  </c:pt>
                  <c:pt idx="2">
                    <c:v>Touring Bikes</c:v>
                  </c:pt>
                </c:lvl>
                <c:lvl>
                  <c:pt idx="0">
                    <c:v>Bikes</c:v>
                  </c:pt>
                </c:lvl>
              </c:multiLvlStrCache>
            </c:multiLvlStrRef>
          </c:cat>
          <c:val>
            <c:numRef>
              <c:f>Analyse_Produkte!$W$40:$W$44</c:f>
              <c:numCache>
                <c:formatCode>_-* #,##0\ "€"_-;\-* #,##0\ "€"_-;_-* "-"??\ "€"_-;_-@_-</c:formatCode>
                <c:ptCount val="3"/>
                <c:pt idx="0">
                  <c:v>21123526</c:v>
                </c:pt>
                <c:pt idx="1">
                  <c:v>33363061</c:v>
                </c:pt>
                <c:pt idx="2">
                  <c:v>7295547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80-4A5A-BD32-25E434A56854}"/>
            </c:ext>
          </c:extLst>
        </c:ser>
        <c:ser>
          <c:idx val="1"/>
          <c:order val="1"/>
          <c:tx>
            <c:strRef>
              <c:f>Analyse_Produkte!$X$39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Analyse_Produkte!$V$40:$V$44</c:f>
              <c:multiLvlStrCache>
                <c:ptCount val="3"/>
                <c:lvl>
                  <c:pt idx="0">
                    <c:v>Mountain Bikes</c:v>
                  </c:pt>
                  <c:pt idx="1">
                    <c:v>Road Bikes</c:v>
                  </c:pt>
                  <c:pt idx="2">
                    <c:v>Touring Bikes</c:v>
                  </c:pt>
                </c:lvl>
                <c:lvl>
                  <c:pt idx="0">
                    <c:v>Bikes</c:v>
                  </c:pt>
                </c:lvl>
              </c:multiLvlStrCache>
            </c:multiLvlStrRef>
          </c:cat>
          <c:val>
            <c:numRef>
              <c:f>Analyse_Produkte!$X$40:$X$44</c:f>
              <c:numCache>
                <c:formatCode>_-* #,##0\ "€"_-;\-* #,##0\ "€"_-;_-* "-"??\ "€"_-;_-@_-</c:formatCode>
                <c:ptCount val="3"/>
                <c:pt idx="0">
                  <c:v>8160463</c:v>
                </c:pt>
                <c:pt idx="1">
                  <c:v>10078875</c:v>
                </c:pt>
                <c:pt idx="2">
                  <c:v>2279938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80-4A5A-BD32-25E434A568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5368431"/>
        <c:axId val="215366031"/>
      </c:barChart>
      <c:catAx>
        <c:axId val="21536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5366031"/>
        <c:crosses val="autoZero"/>
        <c:auto val="1"/>
        <c:lblAlgn val="ctr"/>
        <c:lblOffset val="100"/>
        <c:noMultiLvlLbl val="0"/>
      </c:catAx>
      <c:valAx>
        <c:axId val="21536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&quot;€&quot;_-;\-* #,##0\ &quot;€&quot;_-;_-* &quot;-&quot;??\ &quot;€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5368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[BikeSales - Dashboard backup (version 2).xlsb.xlsx]Analyse_Produkte!Top 10 Produkte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Produkte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solidFill>
              <a:schemeClr val="accent4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solidFill>
              <a:schemeClr val="accent4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solidFill>
              <a:schemeClr val="accent4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F0"/>
          </a:solidFill>
          <a:ln>
            <a:solidFill>
              <a:schemeClr val="accent4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solidFill>
              <a:schemeClr val="accent4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Analyse_Produkte!$V$73</c:f>
              <c:strCache>
                <c:ptCount val="1"/>
                <c:pt idx="0">
                  <c:v>Ergebnis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Analyse_Produkte!$U$74:$U$84</c:f>
              <c:strCache>
                <c:ptCount val="10"/>
                <c:pt idx="0">
                  <c:v>Mountain-200 Silver, 46</c:v>
                </c:pt>
                <c:pt idx="1">
                  <c:v>Mountain-200 Black, 42</c:v>
                </c:pt>
                <c:pt idx="2">
                  <c:v>Mountain-200 Black, 46</c:v>
                </c:pt>
                <c:pt idx="3">
                  <c:v>Road-150 Red, 48</c:v>
                </c:pt>
                <c:pt idx="4">
                  <c:v>Mountain-200 Silver, 38</c:v>
                </c:pt>
                <c:pt idx="5">
                  <c:v>Mountain-200 Silver, 42</c:v>
                </c:pt>
                <c:pt idx="6">
                  <c:v>Road-150 Red, 56</c:v>
                </c:pt>
                <c:pt idx="7">
                  <c:v>Road-150 Red, 52</c:v>
                </c:pt>
                <c:pt idx="8">
                  <c:v>Mountain-200 Black, 38</c:v>
                </c:pt>
                <c:pt idx="9">
                  <c:v>Road-150 Red, 62</c:v>
                </c:pt>
              </c:strCache>
            </c:strRef>
          </c:cat>
          <c:val>
            <c:numRef>
              <c:f>Analyse_Produkte!$V$74:$V$84</c:f>
              <c:numCache>
                <c:formatCode>"€"#,##0_);[Red]\("€"#,##0\)</c:formatCode>
                <c:ptCount val="10"/>
                <c:pt idx="0">
                  <c:v>2376146</c:v>
                </c:pt>
                <c:pt idx="1">
                  <c:v>2641606</c:v>
                </c:pt>
                <c:pt idx="2">
                  <c:v>2769620</c:v>
                </c:pt>
                <c:pt idx="3">
                  <c:v>2965309</c:v>
                </c:pt>
                <c:pt idx="4">
                  <c:v>3035442</c:v>
                </c:pt>
                <c:pt idx="5">
                  <c:v>3081078</c:v>
                </c:pt>
                <c:pt idx="6">
                  <c:v>3158805</c:v>
                </c:pt>
                <c:pt idx="7">
                  <c:v>3180840</c:v>
                </c:pt>
                <c:pt idx="8">
                  <c:v>3366248</c:v>
                </c:pt>
                <c:pt idx="9">
                  <c:v>3829416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0-4854-B171-D541FF529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41238080"/>
        <c:axId val="1741219840"/>
      </c:barChart>
      <c:catAx>
        <c:axId val="17412380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41219840"/>
        <c:crosses val="autoZero"/>
        <c:auto val="1"/>
        <c:lblAlgn val="ctr"/>
        <c:lblOffset val="100"/>
        <c:noMultiLvlLbl val="0"/>
      </c:catAx>
      <c:valAx>
        <c:axId val="1741219840"/>
        <c:scaling>
          <c:orientation val="minMax"/>
        </c:scaling>
        <c:delete val="0"/>
        <c:axPos val="b"/>
        <c:numFmt formatCode="&quot;€&quot;#,##0_);[Red]\(&quot;€&quot;#,##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4123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[BikeSales - Dashboard backup (version 2).xlsb.xlsx]Analyse_Produkte!Umsatz pro Land nach Produktkategorie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Umsatz pro Land</a:t>
            </a:r>
            <a:r>
              <a:rPr lang="de-DE" baseline="0"/>
              <a:t> nach Produktkategorie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Analyse_Produkte!$AD$89:$AD$90</c:f>
              <c:strCache>
                <c:ptCount val="1"/>
                <c:pt idx="0">
                  <c:v>Accessories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Analyse_Produkte!$AC$91:$AC$96</c:f>
              <c:strCache>
                <c:ptCount val="6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United Kingdom</c:v>
                </c:pt>
                <c:pt idx="5">
                  <c:v>United States</c:v>
                </c:pt>
              </c:strCache>
            </c:strRef>
          </c:cat>
          <c:val>
            <c:numRef>
              <c:f>Analyse_Produkte!$AD$91:$AD$96</c:f>
              <c:numCache>
                <c:formatCode>_-* #,##0\ "€"_-;\-* #,##0\ "€"_-;_-* "-"??\ "€"_-;_-@_-</c:formatCode>
                <c:ptCount val="6"/>
                <c:pt idx="0">
                  <c:v>2746405</c:v>
                </c:pt>
                <c:pt idx="1">
                  <c:v>2282940</c:v>
                </c:pt>
                <c:pt idx="2">
                  <c:v>1388053</c:v>
                </c:pt>
                <c:pt idx="3">
                  <c:v>1548818</c:v>
                </c:pt>
                <c:pt idx="4">
                  <c:v>1873023</c:v>
                </c:pt>
                <c:pt idx="5">
                  <c:v>5278753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49-4A75-ABAA-83FA3986DAE8}"/>
            </c:ext>
          </c:extLst>
        </c:ser>
        <c:ser>
          <c:idx val="1"/>
          <c:order val="1"/>
          <c:tx>
            <c:strRef>
              <c:f>Analyse_Produkte!$AE$89:$AE$90</c:f>
              <c:strCache>
                <c:ptCount val="1"/>
                <c:pt idx="0">
                  <c:v>Bikes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Analyse_Produkte!$AC$91:$AC$96</c:f>
              <c:strCache>
                <c:ptCount val="6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United Kingdom</c:v>
                </c:pt>
                <c:pt idx="5">
                  <c:v>United States</c:v>
                </c:pt>
              </c:strCache>
            </c:strRef>
          </c:cat>
          <c:val>
            <c:numRef>
              <c:f>Analyse_Produkte!$AE$91:$AE$96</c:f>
              <c:numCache>
                <c:formatCode>_-* #,##0\ "€"_-;\-* #,##0\ "€"_-;_-* "-"??\ "€"_-;_-@_-</c:formatCode>
                <c:ptCount val="6"/>
                <c:pt idx="0">
                  <c:v>16952818</c:v>
                </c:pt>
                <c:pt idx="1">
                  <c:v>4275003</c:v>
                </c:pt>
                <c:pt idx="2">
                  <c:v>6324125</c:v>
                </c:pt>
                <c:pt idx="3">
                  <c:v>6792782</c:v>
                </c:pt>
                <c:pt idx="4">
                  <c:v>7856994</c:v>
                </c:pt>
                <c:pt idx="5">
                  <c:v>19580412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49-4A75-ABAA-83FA3986DAE8}"/>
            </c:ext>
          </c:extLst>
        </c:ser>
        <c:ser>
          <c:idx val="2"/>
          <c:order val="2"/>
          <c:tx>
            <c:strRef>
              <c:f>Analyse_Produkte!$AF$89:$AF$90</c:f>
              <c:strCache>
                <c:ptCount val="1"/>
                <c:pt idx="0">
                  <c:v>Clothing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Analyse_Produkte!$AC$91:$AC$96</c:f>
              <c:strCache>
                <c:ptCount val="6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United Kingdom</c:v>
                </c:pt>
                <c:pt idx="5">
                  <c:v>United States</c:v>
                </c:pt>
              </c:strCache>
            </c:strRef>
          </c:cat>
          <c:val>
            <c:numRef>
              <c:f>Analyse_Produkte!$AF$91:$AF$96</c:f>
              <c:numCache>
                <c:formatCode>_-* #,##0\ "€"_-;\-* #,##0\ "€"_-;_-* "-"??\ "€"_-;_-@_-</c:formatCode>
                <c:ptCount val="6"/>
                <c:pt idx="0">
                  <c:v>1602836</c:v>
                </c:pt>
                <c:pt idx="1">
                  <c:v>1377795</c:v>
                </c:pt>
                <c:pt idx="2">
                  <c:v>720694</c:v>
                </c:pt>
                <c:pt idx="3">
                  <c:v>636996</c:v>
                </c:pt>
                <c:pt idx="4">
                  <c:v>916179</c:v>
                </c:pt>
                <c:pt idx="5">
                  <c:v>3116382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49-4A75-ABAA-83FA3986D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96030656"/>
        <c:axId val="1796037856"/>
      </c:barChart>
      <c:catAx>
        <c:axId val="1796030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96037856"/>
        <c:crosses val="autoZero"/>
        <c:auto val="1"/>
        <c:lblAlgn val="ctr"/>
        <c:lblOffset val="100"/>
        <c:noMultiLvlLbl val="0"/>
      </c:catAx>
      <c:valAx>
        <c:axId val="1796037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&quot;€&quot;_-;\-* #,##0\ &quot;€&quot;_-;_-* &quot;-&quot;??\ &quot;€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9603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Analyse_Kunden!$A$68:$A$73</cx:f>
        <cx:nf>Analyse_Kunden!$A$67</cx:nf>
        <cx:lvl ptCount="6" name="Land">
          <cx:pt idx="0">Australia</cx:pt>
          <cx:pt idx="1">Canada</cx:pt>
          <cx:pt idx="2">France</cx:pt>
          <cx:pt idx="3">Germany</cx:pt>
          <cx:pt idx="4">United Kingdom</cx:pt>
          <cx:pt idx="5">United States</cx:pt>
        </cx:lvl>
      </cx:strDim>
      <cx:numDim type="colorVal">
        <cx:f>Analyse_Kunden!$B$68:$B$73</cx:f>
        <cx:nf>Analyse_Kunden!$B$67</cx:nf>
        <cx:lvl ptCount="6" formatCode="_-* #.##0\ &quot;€&quot;_-;\-* #.##0\ &quot;€&quot;_-;_-* &quot;-&quot;??\ &quot;€&quot;_-;_-@_-" name="Umsatz">
          <cx:pt idx="0">21302059</cx:pt>
          <cx:pt idx="1">7935738</cx:pt>
          <cx:pt idx="2">8432872</cx:pt>
          <cx:pt idx="3">8978596</cx:pt>
          <cx:pt idx="4">10646196</cx:pt>
          <cx:pt idx="5">27975547</cx:pt>
        </cx:lvl>
      </cx:numDim>
    </cx:data>
  </cx:chartData>
  <cx:chart>
    <cx:title pos="t" align="ctr" overlay="0">
      <cx:tx>
        <cx:txData>
          <cx:v>Umsatz nach Land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400" b="0" i="0" u="none" strike="noStrike" baseline="0" dirty="0">
              <a:solidFill>
                <a:schemeClr val="tx1"/>
              </a:solidFill>
              <a:latin typeface="Aptos Narrow" panose="02110004020202020204"/>
            </a:rPr>
            <a:t>Umsatz nach Land</a:t>
          </a:r>
        </a:p>
      </cx:txPr>
    </cx:title>
    <cx:plotArea>
      <cx:plotAreaRegion>
        <cx:series layoutId="regionMap" uniqueId="{8A283C88-A09B-4A81-AD24-2C1649921850}">
          <cx:tx>
            <cx:txData>
              <cx:f>Analyse_Kunden!$B$67</cx:f>
              <cx:v>Umsatz</cx:v>
            </cx:txData>
          </cx:tx>
          <cx:dataId val="0"/>
          <cx:layoutPr>
            <cx:geography cultureLanguage="de-DE" cultureRegion="DE" attribution="Unterstützt von Bing">
              <cx:geoCache provider="{E9337A44-BEBE-4D9F-B70C-5C5E7DAFC167}">
                <cx:binary>7HzXctxI0u6rKHR9oClfhY2djdhCG5qmJEqi3A2CIilUwXv3YOcFzov92TKjbhDTGCn2jz0Xo7Ek
ujsrbWV+mdn/vOv/cRc/3JZP+iROq3/c9b8/NXWd/+O336o785DcVs8Se1dmVfa5fnaXJb9lnz/b
u4ff7svbzqbBbwRh9tuduS3rh/7pv/4JnxY8ZLvs7ra2WXrdPJTDq4eqievqxLPZR0/usiat928P
4JN+f/rvpqrL29jePn3ykNa2Ht4M+cPvT49e9fTJb9PPekT3SQxHq5t7eK9D+DNJFGKKYvfrn6dP
4iwNvj3HlD1jLsKSUob2f/B32s9vE3j/9yM9pN9/P3emLye6vb8vH6rqybf/Hr/3iIfjR7bKvK9y
8LL9kf9984XH347l/K9/Tn4BXE9+c6CKqYiWHk01sSlv07uHUyz/nBqYeCYIU8gl8kj85Bnjikqh
5DfluN9pfhX//hxR+WDvzPff/3XxH753Iv7DR1Pxb17998Xv3aa39/9BLxDkGZfUVQLxL0aOyJEW
HBfUgxRGipM/nn/1wK9quFw8z7wHfH/fRPzffz0Vvffv/77otw9lcpsOp8zt50yf42fIxa6SAn21
8WMPwOgZVUghqdRX0U8C0OqhqSFKx7fp/akzzcv/6M0TJRw9m2pitf7va+ImtfXD/ZNLuILus+QU
8z+pEPrMZVRRQr/FHHXsDOArHHHBvvvK3lkOneHtAwSk1Ab1Q/Xk8v/9X/i/XwxQf/pBE0396eum
Wtvq/2+09rq+Bfl8F9xc0P45pVH3GUeUS0blVzehx0pz3WcIKyqoy75qlX2n/TWC/ZDhEzganC19
0mbpk38nD6WNTkbaec9a+rw/VeE8+akmb17/9zX511Kfn1Pj3+nYNGmezdSm6dj3C/M/lRX/nQ/s
65W/JPrDVPE/Jf6/s+HvJeNfUsGPWPuXL9yfi0r874zgf7GWPEo0/1Mu9HdWnT3CX37SmeYzkf+U
gv5O2ADSegTRLIA2fw7o/IFxrW7r2/UXcOwA0zn99LtdTN56CmP7agXn978/xQLKnz8gt/1HHBVD
V7dN+VDfpvYHQPbHux5uqxoQOPZMUUqJK6TkCkslocLtHr48wvIZEvva13WZ5MiVUBunWVmb358S
+Yxi5u7zeQX4HBXwqMqa/SPMANJD8GtCJIHnhPyBSr7M4iHI0j/k8e3nJ2mTvMxsWle/P4XCIP/6
qv1BARbBGIgoxV1BBSZEwPO721dQdcKL8f8honaztrEfreoKHcve103fI+9AKDNE+BwR6Uq1RxkF
Z1ByHhJhSSID1AcfOxWZs3SoXV1Zx7lAeSe+1nRfwcAZSrPsuAKYIcJVVIGwDykFfHRjd3A/4CGO
co07t31VD2kWrU4z9JgMwYxyxYQgAjQ3IdN0vIWahr/vUIHROkVJ86bnMWILcgP4b6IcIONK4TLM
OZd4qhyrrFIFfZ+iAa8LmfvaHXG4CVToa78heGVoxq5kV6gLOsT5ApN7rRybBsGcEsSp2hsi2mv1
wDQisMKmZOg9TUJ/RXFSW+2gga4Yd3wtooSs8kGEzwfHFi9Oi3eOb07BTgCzkxJ85phyZjOHlHh8
X5CgDm/6hHW+14lq5JusIQ46q2nKyEr0vow3GSe1XGcq7/IFW3pstQQLTigmYLmE0skpxGDzeMzJ
+yY0bC2K4E2RO4EXRQn+aUKu4JxiJAQYFGUTNXeOYwZp6HunjoqN3/Bi3UZD4Ll9EJyfFiyVj5Qq
IAbBr7mSUgDwjI5FmwrHAaM1z8eBBrE3MGvqle/34Cwqy5PXtuwirEsTucwjQ+tfSDcYao1Eoqyu
BjFSHYqWGF3VnelXaeaHn3zp51Y3paC3SVeHqQ5wXabemBapvxJjH2XrlhbtqNthJEqT0iruOSiI
xSUtUiS18ls31+WYmFp3foXvFFGsX4ftaFzN/JASTXEU1NphQZvotKDS2TqC0urSp3i8UnxsdnYc
h36T8EjZTVc0+a1KGGVXleP66bVyHfOOimiUXkx7lJ2RMHALzcKwdXWEafsiL0RTbFjZqV6Pwo3A
1hVmr0WbJr1HCKvzdT74fu0l3Ri5HoqT7B5zGfJ1jMK4PfcZKd8MbYdcLfLSiXUcJY48y21Qned+
bpA3OiLrvaLkudB8zOxZEARM6q7xh37d8n5o30gUjfRyTMUQ6iSy7UfjpOa+RClX2i8tiZDmWAr/
FpcKBZ8aIfxXY8ud+nnbCL/x+r5UwnhY9A4Idouc0BQXRU2oQa+ZCg1FKwGXjXOdNaISocZ+n1bu
qH1ZFmP00uc2KrvQS5w4dmOpqV/X2FkPeV62uWZ5l1bOc2fkTll+yPPMhvSajCxXyRnqeFK9ClGJ
m0rHYez44nWXuVndb92yKAevpk1U28sEl1GBNpiFLRkDHXGTc9Vq6gQZa3UyyLFWb5I4KAJTe86I
fIw2gbSgfM/B3PTlysFRFlO2EiSQxTu/bWnDtGWyyQMdF1nA/PM2F8o1uiGc12/ifhijXlOUlJ/H
kjaFDgkSheu1fV3m/q6lQdoMLzmxoUBeRHNahlsRDrxLNE+Qk6Y3lSnDrFhx38WU66zIab5iFEhZ
ndggL87douojr6kLlDw3LorQZdv6Am0rasvP3ZB1o+a0VFeuEUF+nuFEvaNlG+RezUT8EMYZCT7n
fdmw59UQj0aXhZ/LFyRonRe1iq2/7SHqmbeDMqTwsEoR2cqyT8aXfsbba5OEPHjR54Ezalyk4Yc+
q0O5bUvod3S6ZiMGYZCuz94ZgvNma0ah6K4WvhFntnPLVne8Z6MO0wCHlzg1xXsREVToZKxSu8aj
wI5XYzclW6frZf4pMFFfb0RA+3HVK4HhpaxHfa/dNmiC950ftuWmdlPfuRm6uqVv8Nj6/gtoSeJ4
owaK+PtwiDh9M4gEmXs3qQtxV9mCtkrHyYBxpXmTkOxdkWHXCXUP7u5ehagQkdB+Hbr1VevWSUy9
FtWdr3RRlW14E422jBvPlkZ2bwaapTzSWRaMDcQaTPjOqYIRdGkC5qU4FC8HlcfpWgmnUTrt2vi6
4iLqNLYIok7LSTFo7LQMrW1YiVwPTU52XZyPxstxGV9jYfqXTRmGte7LKnBXdZzbHi5Hnxsdcos/
NwUIdFPZ0CgvrVoWezSXYlghjEWlk641VwlElsobcBPZbW4ruGFt0ifRlvTCvw5o3L+t+mJAXp9y
cBfrZD4CEQm4hqrAKqlT1rZv/EDym8wZi3TFgoQFKzcby27ThsKKDXF8LjRJG5t6Pi/NVZBJ+6Ea
OupAmA/7l5gZTj03cyLrRZXvdB7khi3SKuXJi44yCO14sPxt2pHgo6qbMtc8cvwPiITZXROjFjKf
Lgu1NCR8MGzssGcqW30UDkJXecHjaIVrGwW6aWpk1h1Sw4cM1FeuCh7K3DO0criWOHM/cje10Spl
ZXo5DkEtvCDtqndVV5kPg+LJJ0O6vIP7Iy0+1Unm9J6wXXae92lmt0aQ7nna4zE5jxyGmo3qE9Wu
QjraT1wm/LothvgGOw29DROnF16rhjTy2rqwr3EUVx9Nj9lNg5zuDiJUGK6zxrpqBdcctl4oSxJ5
eavEphvQ2GhnNPJzH/Rq1COQaXRfdNRf5ajswAJjN3X0UDfo1UhY2gORsrQ6FwVHnuVjHGnV+djZ
ANO+ATdzo3obg3MkOpf10IEnJiO4X0MGtkpDWmBNg6h7jsaquxwhIR1eDpyRz42N6l3ltN3rGDTQ
rQRcrKlOo4bEV+A6/vMsHEmxEkz5o5e6Yx9CoC1kslKqNI0e4ZZ0dRaq/o6muYw81vbW6n6Mgrsh
lCnRtWtop+XgQCwkgtWhVw48ex5Xvmw1Grv8U9nxytEGt6AXmHRIboUqC7zKBKQZGzqkvNWkkGm1
HlEQ5atgzDt/C68uY8+oqo3WUZI1OxPxVniJrdJwUzh+9B5cJsXbzk+J8YhfJVyXcd1FniQ5f0Ur
24+bL3nRt4LyW93wtSy6y/KhtHB/TH7819X3IZAvYNAfL/tSPv746UX+kL6uy4eH+uo2n75yT++P
l8Lnf6O/LxuPfnhUwf5Jjfp1sORPHv7FAvZk/fq4yfGlfIX3fK1eMXefYShvBIYpBRdSVHjytXjF
mDxzCSZQoyoXTIhBifStdnXgPQxKB5cJ7H6va78Vrw6jzyRDUNRw5WKoPYn6mer1uFCA7BVJoK0o
glQOqj06KVHGwGeR5C3ZRQpri9aBvRCxHr0MPy+LS4fxhUx9n4n/KIm+0uOMEpjXgKKAu5PsOWcs
5E4x4B3MDK3C+CNJ7kocbk1GFwgd1x7fCLkKUhQOUhJ8UhIksrSQEAZkl1bqvLC5p5TxwINOlwMz
VCQVjEEpAH9JNKlw4hZ6jlmSsV3Qt92bevBzL0ZWriAe0rPTpI4r5i8MASkJKRLUy6D7CSnZl5Bf
xCXbFR1RnpQx5A7M+FenqczoRzK4zBWGagpqqf0pDkrWNiM5hpqW7dKusCva8jdN0Jn1mKv8amgr
tqAlMidATl2JCWWEsf14zxE9FTjFvljZQT+9IZ6TyOQm6zIMSYvtAwvSpCrWlpethZjfoosoCkrA
lJI+WlWZW/F10HG/g8JmhJDYylzeNmGXBxvMa8fo0YThm6yvR89SFH42RdnZlU1J+yGwkjQv26Fz
z8I8ivg66uHhAnt4D2NMzB3mNgB7gPkNACKm+ENTdYhBAsV2FJKidY2L5yyywco4ip0hqKV633mR
sOZj7tfjRVw5lS5KyC1P6xTvnWpyChdSUjgJwgIwqomTi9wvRN2CkAl18Ir0SDNIAUM17CvScOOg
Ys3zWqcuOjflGP6CEFwA7qQgrisI/OtYxyyTyK/pyHcsyjOPBvlwneJXVVmNa1bX8c6GbAUTLsXK
FSHkHiV9wWUvLhaE8FgVMCADmB+ETuKCsU1OUSsSAgDT8B3BESToTeqfAbD4oW3D6MwS0q2HGEVX
zTA2W6eAYhX7Fp9VfewsIAiP/BguAYj5ElEweoA0ybE0cupWtFOZcymiQWwHV/avR975C4Hpsc6B
DEcSQtN+MosimHc4dCzKcEUr0jiXZbCS/ngBdce9G0GFQ6FKM6HJdYdVCOZmr4KvwwR/EUKESLUn
DcNgcJsouL/oRNJ9hqOuDEbnUuGLEse6Ex9P63IfFI7sGaAtShUH+BAgVwiJx7xlscSNW7nuJdRG
2MOWv2ZOubElCVdh6EdngYrN+jTJR3FxQnKitUqVZVJF0r2UL+LiAyY3Krqp6M1pIo+C4YTIRGdd
ZIK2zYR7GaCPXXrL8XkXX58mMcMH5CEExvQ44K9iil4hKirI7q3ZOc7ohYHyXAKoR3Dd0nZzmtKM
nR9Rmiipq8IUk9GYXYN9wBjVtrH9u9MkZuxgn1QB7g4pDEFT6L1QLemTIjS7Lm/Mth2LcxUF1ToN
xGXk58NVZSxaCGZzXME1rAQENLiw9r2IQ7dq4wFQirwGkkG5LYbuQynky9NcLZGYmFpbBkORFUCi
HEqjqSwDnfOlPGzvgxMXkhKOv58q5JBKTojg0Yc61G/MjpBrP2gvlLMd4KKtwQxS91IVr2tFF0LS
nOlJmMBSDMaliRKTsNCgoSAxBZIBuUIB2Vud013bKvgVFf2gMzVxnLuhbHlndiIqt6zDrTZD0i8Q
OUaBv8S4fc4HsQfSdwUtmWM7QDGgibwFIviFSNcZ080Qv2jDYasS7RRLadKstg6o7UV7kJUlUSRH
mw1mlwTJljTJBS7RfWIGnbl05YeAN1e5xzu5EPS+3ImPrOSA7iQ7w4NoncgHuqV5hYp6W7nNKigu
8lAbQt4DILCKAq4xLrVtGi+JLk38EJizpPI963zsyivYG+hapsegvgo6wMmydSiiTeJGAO3xLeBs
q1QFgBKdBeXwC5HuUEN7DR7IrEayUEmMzC7vzAbDbQ8iXPUOBVDy9rTDzoWhQ0oTw+54LRo+gC2Y
5rpE+fNiNPdB+S6whminqRZaWtCdnHFdCbPw+3lsAl2IY8Zat3E6OVKza7nVozqDtQy3+ojHUo9D
8wEwwDcBVHF98d4JV1D4+/F1mKfalMMqG+WqSS/C9hrwWY9KXyu5CXi84Bsz19i+5/THASeS98PG
oBIA5F2Txe4GQer3vOmR8dg4LF3Lc7FSIUgE5L6JqKY3gEW9AEQWm12cxeWq4UzohrHk/LSC5yLX
IZWJxIdWGL/mPbiBva2a8qpzPtYDu0hIsiC5WXagKy0gLYRUfZoph3HFIyhbzS5Cb0yerQDjX6Aw
pxv1BwUo/4+Nx6Jw7MoWWKmhwxK5pVbl9a/kMdDvEwRRBl1PQifhqsnqYSztaHY+vg4GepahwnNo
vlAQz7ICPV1o4nMF+eCElczmKc1rH0IwmL7Tvs3Hj12+UDXM0oChYEArkCDY3T8/CCJEZEhAX8Ps
wvTKHyngu9uQFwsX4+MqkUM/8YDKRF6UjsBhYeyuJynSSQ2t2UoE5nz0gxzAc3IlaP4+tx1g1vwD
r+pkHdCyXzjFXBQ7PMTEyHseUGjBAatjD4hkETN3NfSWajv0XCsnWKOsW4JPZmlKBLUxYAowpTHJ
pnw7oCJqQIXnydDqNuu1GpnHyIvh1S948AEhcqxH3oumbOU+JAHU7NBbDogNXFLj0C1IcTZUHBCa
pPDhvmppe2V2mfu6hp5frxqP0wuV5+vTHM1aJoyzoy9VJBRtxxzB3ebSDiCOXercBKFcl8ONY5cS
gFluFIYSC0lQEJ7YREMK2pVOaHch+SyDUUfhc1fFK1abhUsNz0Y+mAaBmnU/kLOHSQ8drW9SR5aV
tdBOFLoY6pVKtkV3lX6KoKWdpme9h0I9uiuUbioXWssLapuRJqwvMej9UsiKAaU4Jh91cWhlv2fU
vanpjYH6aymUzFXkRzQmpkFKVKc9BxqCOVvIguUFDEis8009xGdDUW2d+N5RZMFMZuSqMIdYjAH8
ADxgEloaSTpIVAO7U353HRZ8BTMURv+0KUKdD5YNE0OMA8h0LDxfNrVTpYndweTFBkpjh0br0i8W
TGSWkwMqk1jRCCese5ranfFj3cgCJnnkL5AAfAgLJOAfuLuOGcmK1vTIre1uVFdNWm4CaKqcFtWM
Q0GhCri3AAQXYP+JDbitiYM6reyuRG8tuYKe8itDriiKFyC/OXuG0AArSrC3isGDjzmx1K9MXHCw
Z/HAkldOd1PHS2neTFECfYMfNCY+k1XQMghjZnfMjM1FENHCazKWbwFsv0hy+S50q+gaqeK6C2F+
4LQcl/ibyLEeUeE0LdCu1Eu3fRvyD7X7+TQJvP+MSfFzxN/EGkZlcd9Xwu6cywqLLT8Tgx5b7QfQ
BXxIhgJarlvWdBpKL5ksCXfOUA6FuxfAQeIBEyddYzpqd1ET6yFdF/ydTZB2o7vTXM7Sge4IxxQu
fyUndESKHUNHCdfI4HZrXtlXoiSDrsqIerZnyvsVci7c+HBjETwlJyPmJDCTZnfSxLoK8pWoL2Jo
u1uyJMCZ1AIQbxi74+QLVDMJSj1jRVNKiLYlNhryUBJ20O1uVqwvoTF8eZqtuevriNrE3zAMNhVN
CNTGciXfJU4J/dZrPGpomJjqsgmpzvubLoOgJdcBtPKH4ecmHb8AEtC/cwFWhrSb0Cmgk/Z55GMJ
kaUPoMom0AzwmqFTukQtW5XY9WG4h46rcoi6bebn1avTEph1yAPyE4d0C4JrvBe34w66sVLD7Moi
ePklC5i6JIOJ3y9+yQifKBXm25QDI5X7sAazbM6LorVgpVdh8t7CpeCW7+QNzs4hl1hBf2ihFJhB
fBTDCL4GAPpixOUTT2mQACjJNHb3dsgqbWym49Z4WXQpe7qh8heqmyNye8c9CABZGAZJXAI51Mea
y+u4fBjDtz+vtEOWJuldwJxekh5o5O1Flt3a5nrgC1KbzXoYliA1F5yRTEczfR+3VA1gl5VpPEjw
dBa8CnK0ChvnvjH5DqWj76XteR1Fz09zN0+agL3AkPf+Pp+IMO9iirP9BZXkAT0XY2K12zX9yuJc
bSWKWx34RbkFtArvaFl1W5EkwRL/c7cIZOnQcVLQfIIt7WM9hk5sC4QR8E+uMzFkm6gpVmNL7xNb
XlGQPXXG8z0IRnO0jp1t253bFC10dee88/AQE4QKwfhMYFlvdwW+cstSo+p6sSkz6x+MCRg23ufx
U9hV8Spq4zqDdKDEkZf6rjjnIkjXTTzy8yiHIcNyGC4Rz9nCFTYX6RmDHAdWABTkn5N7WnQsydoY
CNd5jC5wy7YhxqOnUtGuZMDVyhb9sIAIzSYHUC7ApreEaIu+gHQH7tnkQxvGTQHhljtXTXETtWeE
rrO63mBn5QK61qi3fsTWFsdrwEjW7YfTxj2XDTMOuw3QwoFkFYZAjsJDVyu/Ee0+5w79K1nDmBMm
C3f1rNEckJgYjQqtEGUHCTfK3o554Y3oiopiIZGbtZofRKYgTmkMItIAESfJ30OuFUave9nopLLX
rb2L4wVbmUt3wDhheFvAUD4m0wvE91k5uDnwlFyMw6Dj+AKwU5Ms3IazJgmz4RRB859Bh+pYOy0e
VeELMMleDRqGwDzJP8Y8XWG77HezLEkYtBfQxwEUjBzTwnFYDnEPtMJeedYSr84+52RY824plM0a
hIQCj4DCIKRPHM2F2c06ryCUZ3Gle//eDBsCY4L8cox979xVOczIXdo61Ux4PmQ+Im1h2u/+tOEv
HWL//MDx0lrCZYLB8cLw1pTWq+0FDCiepjFrlIB57EtamIzCExqJgmlzGBWwOxfSJq7O+hBGMouX
gdnIfOOPC9TmOfpBbWIsgR+NvCih6oSx16IsV0mFdW6uT7M0Gy8OWJpe9SmLIxuD7mqYgBb+R5i6
1qcpLAltEpEkhTGarAKhpY1Xi1dB4q+NGTdx23vu23IMFqLTFyU8ygUPOJqEp6aXYdn7LSBGoe+R
/kUUwWR69SKz5/vGRmMv8j6LNEevQp5sOW1WJqt1ABYZLY2WLMh2GlQigbvQJsC5iUOYdL32/WhB
trMmoqDdzBgM8gDKcmz04+i4RsYDREnbfK4aOZ6Pgr9Pe5ot5EyzweSA0MTyi67gfSxAqH10i5PI
g68D0yZJtN9WCywtUZpYPfZLWBWxQCkd+VlBsgtoREDTHhZibk/b5ax2DliaWL5K0yandQcBYww6
bcVDZMsl21/Sz8T2B5Z0WdkAjVHeJIau0+oTjpL1aUaWiEwMHoY3JayhgJkpUErkw/T0L14msMoI
WCjkFbDUeGxoKGRVwnowtATH2y4dtZN8HlC/q+2Coc0z84PQRP2wM2JcFoDEZCEuE/qgBrV2SrVg
ZLP3MOzeMRjRZJx8yeIOLou87mQ2EEi++4DLSwJVsYaR3EyHmK/L2OJLBQsGC4FpnrMfNCe+msUF
jClyoNm0twgPa7C4vM8XiMwGW5img1FaASnGNCDkKDBQcY9QVWSfo5hq0Z4x+9AirxSbPkXnP295
nMCFDzPJArZCJ1aR1mETur0LyLWBpagic9gq98NuW8Em0QKpLy2FaViHdhiDLxqDHuKjxdCqiWCN
B2bvYMBmPKtcrBVcWlG8rky2zfKtW8M+iNVdVK2jdljJ8ZrL5nXdsIsK1V7koEiP9bA9zf9crOIM
ppZhxghGlvnEvYlqRzeL4EwW9lMglcPp57R2dN+sT9OZC1UcZon5/tvsYG5u4hRdOOR1r+JwFwev
huAztHROf/6c1Rx+/iQUhsYHRMhJwl2WwpyK2O8E6ih4lw+NB4tdq3RpyXe2AocZYhgDxBgB7j0h
CGsJrBjrPUNuV2zKImKbMRKwAdln8izISaSr2A082EtydR70yfvBhVnQ00zP+eN+WgsGnQAOhMW1
45BGZVRnXADTOHhLAuRBY8cRb0/TmFOcUBzD3jTs+8J3Qh7TiNKxqUeShbs0Tm4qqPY1DDstbdPO
BTMIybCYDTgCghnWYyKFLYYhG9JwV1Qp8xpkWg/2v82qzfO7Km/hsnZF/wtxBhqMQkHqsUcXJxYJ
eG05oGwIdwO6CqqblsdelH3AfuIlydXgZgvxeq+LqfPL/YQwgWqGoel2AOz9AOJumnCnQvk2p5o0
H0Jy1qdntvdf4vwl1J8L1jFLUTDYEqMwEAml2rFQM4ps7MQi3LXVGnKeTKVQtwy1l7EAoEypg6J/
X3C1OW0v+LEnMkRhwh4m26EzBy2aY7IVz5Pc9AHMLtzJDYtXRXKJY6/55D8AQtNj2FzeFcOWdbCg
d9FGF6OoPAPDGsEiTD4DqcJJYE0CvkaBQFnMJlY1GATLwASm8qIOSoLarsYzp/RfiqE4R/ym6x+G
NPe6svCo4z8fmqWvG5gVBPTBMHahWUWno+lFDvt8ZqzMDu4CHUSl7qD/2+LSq9c1+wBdrAULe+xE
sDsD9zzEVwwwLp+wG8s8LeHLHsyukJUH+8FVDttl3V0sNrAFuj2t5TlaHFZP5L73ClfnBGyIcycx
WQBDB7TN1yR5Pb5x5AiDtzphP43vMWjywRwiDEHBuM104MZtjDRRBhe0wz5HISQ58QWGbcTT7Dx2
FQZdXhiCIYRAKJjGnwTXjh0TgGpqC22F5KboQ8+9HcStkz6Qd263ULHOWAaQ4wBtwa2772Ieu0iZ
kJ5XsIi2y7oYugnOivrvmL8h0bnKYEW8vT/N3ZwjHNEjx/QcmH+wKSyQ7rCIN7mPvTbn57GRW4Xb
txSmVIP+81h/dM5jW+slxGEGT9wL9we3E7ssjeo7NQCs4RjnTMIKfTb6G1/mF5W9CCP/ym34usrV
md/VG4KyVd5yD3L0Be+YubDhGPvGCuyswHceP1oyQr7K+B75EG5/TmriMfRxCN8Osd1WceVR+mFo
At3Spbvt8SUNTglf4gLIMSxRqekakJ8gHLhZbHaugN1Ot9XQ+oCu6pIJz4AGMLQNo3X78XfA/6Y2
DHCq5UMMs9XjcI+2Bq1yM3gRM55hWA+JvuHnYju2Z7B+mlULTcKZcABhFsBxCRPDYNB7gz8oRvYB
ohgCC6iSvMP9fsv/TVk+uOHLMLxbsOV9ZDm+R0GHB6QmOY+SDVNOB6SK7jYcHjL+3CaZFsErOW6Z
uPDVJsveLdDc+8cJmlMUhI0S59DsAH+NKl09N/zMZpchrN5/qstXhjMNfzMXEK6FKDtnszDfAqnX
HpSEIngi18AvQdw9uI6Jd6x9QMVt9FAh6gVR46n6DVPBJnGWivF94jPlVsDOJKgSNuUgWT9W5v+Q
dl67cSNLGH4iAszhluQEzYxsy2m9viFsr82cM5/+fNTBWc9QxBDWubAhQICK3V1dXeGvv7xcqtpx
IH4dqt2cePVMi57JyZGzDTO4UloGdXclaeFbmnE9yf6c50ppxKebTaj/yip5R0ikWPROOrkAC4l4
DorgnSynh8B6Dx3GH8NJ+IYZFUPfA/f0+QiuVHeovSkS59V2giA5lQBTjGcAR9CVKN94ZVavKDGD
CFYXc0hzx+3Ojl49BSkN87RU5o6qNMekeOtDJWEcS1WNbdX8LKl0WRqea6jpbq7iyUl8CaJpV8ne
RsC08uSx7t/fsth7Xe4ipc2pm2Wk9IrMsj3rW2xUtq4b9tSmdhSEzmb2ec0WXgtduKQWTUBzuI0N
luJPVmG6fWbszf7n/fu6ujSLErMKMxHlkMU214Wu0bJgcV0n6ViZB6WFgKHRXVOtfkamO6mKE7Xi
8b7Qeb+Wt8aAZxcqXkKKFzw9eQbLihhI5EYSQPldoQpOqijtxiu2djevpcyG+Epb5VzwzbInOSIL
yaEJ5GNbPik9iYGt+vmqIAnDTYcq1W1x/v2VoHTQutZrBdSDRNcO8FhxyDXjl8oF3Eu1b254eau7
R1ZApaOPovay96iZNCjGcpWenRFkyfQ05q17/3xWFzS31uEea/QXLFQvbmtwewI2PIXfRdEeJTHf
Cf5pM/u3arPnatX/BC12rh2FbBpmQVKgXYw02JWB7ERD90AW35XqTrfDadiLVvSDtMDf/98iF+ox
KJpfNfM7rE/HaNqXybsC9g3JHzfUcPW4iKtIGVGnVbWFHLOgM83T6NPAn3JoDVHSaXd/JSsuMr0C
9L3NwZNOUHOrf0pS9QmNCeDs5cyliOnhKevSl6QJ9wXlYGPYeGrn439xfXVD4tz4D5jsrbxRULqI
jr7wMjbvo25waz+xZZiW7q9qVQmvpCz2TdGg54GnhRa7X3kT24bxBLJ/Kr7dlzL/lXtrWXgNBZ4o
beGsZZArO07KXTmc4+HNELVOEW2c09aKFueUWhnVVBDGl7aoH81oPOXBz6H8S46q9/cXtSoIdghS
lABuIOW5PaA2FjqpEVHtUhxdtfwsjcpjLbqDX2280quacCVo8XqATao0f44Fa6nAcZbm8MzSvnpZ
qW08GavnRKsiGCJrbhqcb9mVja3SAuKkmHOiedsZlVNMie1jE1GTUvPg1/3tW71PV7LmVV/JkkBD
DlMEqMJQ6+ltn3niIR3Nt40h/axqIzxk6fhdF6d841qtnhpcHibGgkTl8lpJtZyqQUsF3xCbfGf4
tA3kmfchUzX6s2EY2rhfq3bJIldg6DMB4xLIVk/iqJYa4hKDRKWWx7zEdHNt6PyahpD2NQkkIT3h
h9u9nCoYuIoi+S9+jTvcKE/bJnZLyOJihbGZduYMUYmlU6NVtEM+6vkWicPafs0YegUmFoLiZXLX
K0pg2haJiNpQyg9SV5a2JkT5RnS4UvhQQar+FrNQvshvVYg2cfuYQ5Qfs6hUAKolX5MqSvewyUVA
ZaXR9aup3Q1Wq+88yOzczhMCN9N1fddNcWr3ia4cpSC08Ewn/wS/x2YXw5x2WdrN68+clfnqjgy+
rP8XQVPJTq5DtVQ3u8GHTUDRjqZ6ar2zYsUOoVizmYBaMwVkuXRDUWF8pT/uVrQCP6gSTmRocBbO
wOfMXaVmO9hrUlIjwVt1Cjcu5qqbMvt2EBWKz1nSW4n9SDnKH/EktaKwdkUr5G7ai7ktZD3MS3IV
22XrZ05mEhAVTV78XWl59gpTOzMp4C0xAIlLe/sNSdTrbeDJPB7SV7rcrKiyg/j7nxs+MtE00gFs
hdpyYWQzP5Z72YspcBmuKJ9KpXYFoubsK9V4v94o/T5n7l6o0JW0haZLVq6LmYJpCGVxb3iOOI54
meMTBY5d1xR7ofqaKiMOTbsz5frh/lJXb7MGHwaZTLrQly6u142oloDJGLzUleTcnsItx2+2Oi/W
dyVicWLCMAmj0WNg1bLfx3K4l6VzPbbHSPyYK5+1wd50zFZvxpXE+fdXl7LR+khQJhYVqT+SQTBt
K4hdWG3cegx+RtL+/hauWt0raQvTDqejbMLhiTSAs1NZvZ1tbutXr0g68CSqOj32sIks2XM9yezE
6BnRHn8ro+9RdNruEljVRdxzUMJz7pEH8XbnWmrrSSCSXUmi9tzkuROlHycdFGejQ+as2qbS0zEe
EBeH7WGEw/UVt5vsESU9hZdSFRd7KemlGuY9IaQm/0qAv5C5bxF9/8BW/Br+OnvIa0wxZ1lkUZQ0
FLMcIVVHHUepbUgsk0hxiZTdPMjtPtu4ZCs3AIGGRQypYzqXjz9YgtHwJEqV4KKcyIveqiIvhQy9
2Gh91rTw1Iqnxtiq5c33anHvgD/SeAzKWoYna2HFKkGvylYvo0tlkTCCQe9jHcaPjVB6LiS5yZ+f
HFYEnDMoQSgStEV9IlfjIVGH+LlYn1AXK6TH3txI/q3c6xsZC39eizKQ4V4UXRqqYqPqnWJjtIPh
sW8/Q1XovkJL5uQ4VE1k4JelMa/HN1H8Lrqo03NxN23sUlODveyJkESL/Teh9HOCSv3nfbkr5oTq
DnEsnSuc3dL9zXHsRSvpo4vVm4++15zJoXbDBnh1xezjhsKGBGab5JO40I1a71rR8hFiyOAqfubG
VgfrmvIBB6fhzpoRv0trNUi1RoOWEV2gAzFpEQ/3Opi5zHt/f7PWNOJazOJtqZXMI1qgXh0m0Gck
e9l8kI9hlbpq9OW+pDWjcS1p8aaQiCmVamRBxrgXuiqzE1H8Mmgl5R/Jzsxdovx5c5gKcdTvLVzY
wkwlryyKanRRrG+a8aiHu64MbFoj/r+Fzcbr6rG0jLGp8YGiiy89qD3MLUJ+mTMM8ee4rOykqDaM
4ap+/17WMnkedYrWGJ6Cfk/U7QyvduqZ/a1Nf91f19pbxv5RWqLVhATNkhZrijUrzgQPLEMGpsZI
/5YV+UHsqzdR3vwou30nMplOC0gSTbm4RSyxqi7UukENQsdEGfp2Vyuvq7xaEcAWmcCy6iJzdSmj
DThK4GSVd+UEh8yP+wveEqncioTox5v6FJG9JL1N2sAdMmjbIpgE6vpBTYpd4OevMMhzRf9/q1yY
EZj8sqKT4/gS65FTwEa9r1Ilt/NemsmAk2Pad/GGyFX1wQeao0O4NJaVpmKCSrKaYZ9ysmspvEbk
xGp9I7W8KsSgEEA7C8RWS26mQagLWgtIzKvtN1B2Qftps5C1eloEU3PHCoQt+uJ2J0UAy7tIHBP2
shOPtAOJ372CWAogmnyUvY3nef02XMlbXPNYyIMsK5FXhNGTX/b2VJzM6VEK951c70RPtlPlIU7+
LraixtW9/C142QhlCaVII7lCllR6yFS6ynRzRzn43X3lX5cCGGx+Mrlvi+00m9SDxlcHjUES1shP
VVJBfXO4L2Tt1Zwnus69JTydxkLdoQ8zwiZFSKRJl7hKzp3qfbsvYm0dMwSKDB+0C5DR3l5iXQ76
OdQnhQOqecy+qdYnWMFeIQMCF1DgfPGL8iU83HmrhSHuaHMS6M1Kx8qOSPnel7LmAYAQ/VeKdLsS
0+/gytB97Hz1lCnTbmhgtkpPmqBtPCjPzV1LR/da0sLW6kPi+Skc9Rcl8KsHIdFSewBadGzaYNhV
YVG5vtIYT6IAo1uppvq7SIacve//NnojsAV/Gg655EOorZq5G4xhCRd1O9lDIEK4Wpl/mVDT20VO
j3Kt+NZDGYV0ZIVJcDCGpoX4XlWhDiRK6fx6i+VhVR1wPmdgMxXgJYrAKxSoMEh6XqYocoyk2eFW
h8bWY/WMJ3mxg3Rl0nVDUyposNuzUryJYMkHmKolewCqJ0sZHVNNZ+S+vhvl6JOcfJDVGacK7qd6
CvTosxSVTqe/U7LvjDNxJ3jT6/4NjKmp+QQMei/Kn3xBdrRs1yRvBHiWbJR6f1/D1nKEyuzEQl9K
8RSf4vazUwZQTGJQ4GQW56hPn8IOPOaUP2hB5IrjdBmj4LFJQfVm5UzBH0CwmreHsq5tOOtd2VBO
YyjvvJkQ//6XrR7b1YctbnGs6FFRa4Bs9XZwhqiww1Otesf7QlatEY2egF9nLpNl/1lZjiWHWeG4
De8jK3JEccMWrd7gKwHzKq88w6Aua2bxIKBPXHgROXtZ/hD7n+8vY+0hZJb5v8tYONaVZFqcALdX
1t4YgjsAMoXFrxIsMrz/cGz3pa3lMIFV0v8MegOtWe5aO5kQfJccDf6DIk9Ob9AmOKTgRt7XtRtV
0pmwtRO2vOz5Br24YVdiF3uZe4KUTz0pgCrYmXDPqXiBdjENjhQYdq1Yjj5IdiuVWxDitQDpernz
GV+dYdiHZhLPYbnivRUBkLAwib4fzdpVuKH393ZVFo2kc6/CzNm2sPhjDaB+1DjJzjglTewxCIfm
46Q71l5IbnGLs3P1kl2JW5j9yNDCTq3Ib1j+NyoA9FN/ytONp3LVbQLvDR8ZEDmo0xeW0apSVcsH
INiyx4wHqQhOk+lI0zePxtIUEgm/ORSp8Bmmy6yKPr1mP/+VvTT+2VSm3dAju0/eeWN9bBjtAaDC
LsyfVvia/M3VQuXF4QWdUOWFAbRdIHTAl0/yQwv68CmLp/QV8EYo72FZmRs7qIkt7LYqBXmV96RW
zoVWOnIBTag4bKTVV5XxSsbCBE8tlGBpL0WXWmztpjGdeZhEFbk9LM8UZu6f1KoqXgmbf391y7gO
Yw77bXRJjeIvSQh3nmb8I1q6e1/MuvGiyRPqCJqpRXNxm3UmwDRBRedNoVT2qCVvC087F+mpy/MH
IZ7eFNmpsJz0+4bY+exfGK95op828/5ReL5d3tCKmZFOiC292s0jw0mLT2r5sWFUS5HYSpfbCtWg
w1RuQZdWnzgTf55HAHqB59t5ta8Cr340QVoPSXlqOEY4DA+9J9aH++vbkrJYnifRzlnJsxRIJh3B
KEbXizFf96WsvqbU7GduQwpYyzqzWgLgTge8biUK5DkTrDlTIvIAjYEz0BbxKnEQ4FCtI5c4z3u8
Vsm4HbRAGXnnRGj1lV8aBEPNRwbBvGLv5pwseB7qgoa5MBujrhph32OEk2aiGvswMtru/r6t3a1r
CYvTkf1IiWW5xjc1fuQ1RV3vbVluugVrOgBiDaAIMACYRhd2XggHIRF63smqPtGpOPiuGcWuJYVM
5rKL0RmSRyk9CmK1z/z3afYm86qNA1szWLTAUCeAdA8ijfkLr3R9jKeOaQMcmAp3MHzN8Aa16q7V
NTcLdXfS4k+v2NcreQubpSZWw9Qk5Amp+UBvq6O0xaOQjxte6hqUn9YeRaWLEU4Syh+36yr9JEzS
gWawtivcyni0+tEuyhMpHEcyOmjDAtNOiRaUzBUGyHg/tltM26sadPUFCx0NI7HospEvMLPPbaXt
p9RyzGiLgXJVgyQgK7Ska4Sji/Pr5E7Q4oZgxPSU74Gvm05QSJP7mkP7LWRxaBEdz5k3N70Ruoel
fDK1H42XbRzZ+n79FrJ4ZWKtzpR+mh2rsDh6vukWg3TcRIuuSnkGkUBJRq/xHBdc6bvZlVFuijgc
uV7SUd9CG1V3CcMSBSHd39+11atFw+pM8Q701FyoYCExwsmPEBVI+s74IoyxPeRHrfd36qv2DjwG
6jbPJFqSPyZBrpGAmOZSn+hk/tcZMlqnG+nJtadkBn38T8hCoRW10TD8uBuWHOq2NPVMDOpHY6+o
aQbvjrIF2FvdP22ezUSgPaN7b48qNMyKkS4iqq0LEqkiBneBfg/2zE6s3MxSSW6HfboRQ681BSp0
If4rdWGS1SAtpqaiUDDV1UmuJ4fJgIdRgjYmz3ZTZz0YY+fK39TO2g+h9Q/I7jeG5l/06N0URyeG
Us5oiZmt4b4yreot/WtkhoGnSctMIxXVUp4sE1+PPElsHCrVd8xNPogtKYvFa0ldj1pp8RqIBBjU
tKxP+riVz1zVI8q1zwO5aGFbCOl9Bg3jXsWXXDZdGM88EVoja3SmbkNh11fzP0EMnrlVII/5beoo
CNFzVjPu1JNoNDaDol5jHf9dD9X9WzFELmJUd6ynsAZX9q2jrsZusklGOav70h2eq9z/3TYaRW/F
qHUkzPgBOo89eU/p7B0tqVYUMrDzcW72Aa+9EcusbR+UbfRS0wlMG9riaSn6PignEaMS9B+C6efY
PbbhVg5wVQbVWrLOAN0pm90uSs6L2IS0FDcri45Brh7pYIy0YOOE1rYO5Badfbikc1vzrRRBMGq/
jaP4EtZMwxyGXUwllaywJGSOUDIzNNrYujXTpc1zwuYuN0NT52VfvTIKfXTK5DUxyPo2tJnM6v3j
T6HhmGVnOoUFRbTsSa+xl4BX4JWfge5wzt4K9YbEMrs+jS+q+qXI9jx1B+GzFjBKtDjcN0ar+3kl
aaEZWp9VQ+ZX8cXr+v3c3RV4+8rsaNzGIlll7x9FZcsArssksKDHg9bXJf1DV/Zyrkx9fGlLAI8U
uPJD0SjJA2MnmS0SD+KOeG4XxpG+gYBaDX8hbPhX8sJejbk3FBnEepexGmmek3zwhuNj20oMb3KA
wDCWlokcVfQdWObGa7R2PXAd5rQWlCi0E94eaZbQdCbnWgxbdfzXkI3jgzoyV3LU/Q1TubpIOlos
KAaYkqiry0WWgZknIX6k0he73NP2YeB0cb7XvteKfu6Kz2lvubX5z31FWrsnV1KXzdny6JldquJY
5tJj0JyzQgCH+GHwTwxc3NjKtVfnWtTCSqe9DA1chHuZUnqvwe2U1WMdMoF2a37UMwJ2aaivJS0M
tcCaxHhGuVS5nYXJrgwBagzpT1A8sUfSwuj2sZjY6kg9x+u/tOkhGk55/23Kuzf91lWdr+KLjwGP
QEMxTA6Uj281qDX81Ahysnl6VbjMKRnSYn//DNd0FMb4fyUsNjakxACNAhJg23Pb2NixsZtu+7p+
0mFDuQVP8EUHgugZeHzhgIcbaIeEXs9cpBMAj9Dz3H7q7FwZmPTatmch2WqGXFXSK9GLS2hWUph7
E358lewl7LfPiOi0gs64cXp9k5RiPpCXB/Z7oYu3ymTIL442Xm9gfQKk5+h+uG/qmBlUMqO41UM/
QOVmiW+bSNhwMVdVhTYmKlAK0+NeoCC9yJB9bYbI+N9M75fvf7qvKKs38OrvL0xMETJdIK5AFjHH
oKiqt0Z20IJ8By/qxkLWBc0jyeaJqjgwtzrPVG5rSEaSsKqc74ZkYvCQdJiyvQAa+P6SVlUD/wiu
lJknaVk31xgAH8QziqlJRadOwnm+6S6szV2paG61BRBfvWlX0haKGCh1TM2KDWSOuGdSQYfdWf96
f0Wre4frQtWB+Q8vxkROssWMb1j9Lmr0oRFdRfkawX2woQnzSb/Q8X+FkFK+PSCTCQlBIRDMoGkC
BLxwgMo6Hdw/KRIdBSWyk2Er+b/WwQ1LF6VJdIKuzWUjYORlQcVwaxJCw8deeycolTuT8IJi3StM
24SNYWA8k1HstFwxnKBx0qzcFbC8nYr0zyd6oJZQLIB5hsdaWsIUPSGS4qbmW0LYkJspfMyfLRnU
WeZrctnXohbmpBj7Nm5jIrpIDA61WNm1JG14g6uXgJgUNiQC0xegM5hcg14fiH+U+lEOTBcCZ7vU
JycJI3uT5GlVGDgscNS0YuAT3aqOZbad0BQIq+rgM/NJG7XaCz7TQmEkKZgDcP82rN64Z0IMdJI2
+MVTrvBWNzEwfrKVTx6zxavslDCA6L6QVbvL2CzgvoDLQK7eLqnqizrWjDCmuU74yjD58Z1IM+7b
+0LW7jWQL9Dt9FtA0bzQA/pFSy1WivgiTpkdpY8kkRqgI+DOs3ZD1NoRQVcFjJhxzOS/FjFdr6WF
EPVlfDEkV5yUQ5YErpmMp4KkFCNe9vcXtnZEBjkRWEMAFhFv3e6eVSadlrXYkkHU7TRntGpkOV22
FX6sOiDXchaqkImjL1BZpuSQXKBYtQOY7oz6rxIED0xce8ms7KH4Wcdbhmv14IjAqRJAqw210O36
uiRJmXSJrci6U93DQFX+FaT/JFPkvmIfaQ+Ff4u2XzADt3KY2QkoNiRGhvuqiKsdPRCBtTXhZ1U1
roTMv7+Ki7sgj0O5RNXjjGIXOIvkgxTrNejfU99s8a0/R0fLZwYCv3+XtFBEL836vh1nWzHuM4Hp
exqUnb4j/V3UBz2XL+Nkvk3ED3oyOX7/FDQgrerygR6zKZDd0P+aVk9p+wBSw5J43N/TctbOGaSh
1N7f3/u19xCoP/PFFMg2mMtxuy1hJnl6rbL3WeJYwldZF3Za8w8DBhmv8ECA4r8GznotcLEzZl+r
od6CoBUrz22swp3xrNm4UZ9ePe2rZS1UlxKLMYQiUpr2ZwYJvRAfReujFrlJsTXxa82GUgknLlDo
wSfZfLuDCvg5YRgxb53h/bDiY1cPP+6f0aqduZKweHgib5AasyQL0Bf5rqjSCCqswokaLdzdF7R6
4emB0iHdIseybIYK0toMa5nckRV99cjvxf2p9yCd2Yr4V0/nSs7iwot52PuaQBKHjPLQ9Yx/OA/h
GXKLQ1F1zOF2vOR7IH9q28wZh7PVF49G5D/BPX7MxoFKRr2xwVvfs7gEVQl1bMNg5AvsnkF07DXj
Qz6PYi/bg9+EW8io1ePEMSJdRg0Zt/BWYWKA8rrQ5Vw5C2x8eaq6ye63+nTXclYz0pWsHGkV3qhb
IUxGtPppmGKKyP2XMlCflLDeUxHUc5cs1j4C17vhS6wRqCkmvMHk1VkcnDK3IqfYpMOONuSLbypO
Lxy79OQxhNSguFue9Tx3VRVCJnpiWkc3/v5zzcWNMSlBEaG/iB3y3hpTIcmQLbwTpu7ByulKTlon
E7dG/azdkd+SXgQQzG6rhUrk9KSpPAWZsIe3ure0d3j+9v+zJtD3t/tJyqgxdB1JVtLQVD2+BXv1
KKStI4bxFs/nmk5er2qhk1Ycp2EgwKMUTsxrF75W5rsh+/aK9TwnUOn1As2zlCGRDUoZon5p+oOq
Bme/fozz0kmmesOfWEX3mleSFiZZqwTBF+WO+zyaDqkbC/jrzvJcgT4pqdb/8fvxMRmqg5Wm78ZI
dlIjezKS/N1MIiVN4rH+VrfJpzjq9r4vkbY3DnH/d9BPx1GsLZuuv4dAaCYbvCUhlLjldq1fJFi2
NINBkkwfWJjHPvMT2OT5/KyfPkWaApn9oRp/SGbgmJpTC/GZQbdvtNQ8B35j0/K5YZ9XVdygEgkm
f07/Lsxhm7dFDxc9lyn14oMUmfpDl6fKZ2WSyjeV8IpRlnjq8yB3oiqRltFZOa9cMyZbDBEjJ1A+
ioCuKrb6vsnoPoSQVD7e18FVX5oOKUh5YKCSDWOhhJ0+Ui0WkJV77zqhOEyGmTt5UnwgEX4SzfGT
6Vc73ev2Slq/uy97zVG4Fr3QyiZohmIspfiS0AHPRJAOnFInb2VdV2+yaZDsmmNU9vV2M2XAY/h6
5O016Fy5ydTotisiaxpCxA3KheyrxQNzK2TyGOtX5x7ubdY8TEb2EMTVMW7b2gZutJHoWts2IAyw
ozCakjTKwvvJY6UujUwgEJbjDwbpVzmvow1Tu7Zp1zIWGig3QqYH/bweH1bY4bGZMnfTJ13dtNm1
MiHOoU90IcQsmRetJRZWqRn2if+1oOQQhO0+grD1zzXNupK0OJ7R4ig0z0SS8ov5B7bY/bovYHW/
rgQslKwoVS8OGFxyCcUD6Sw7Bvux6cJs7dfCn4DTNvLoVOa9EB6VhCRL9Th2kJ9m+1csBnADCHka
5EGZ3Cqz1jO1SSxYDH07ObVzYNWbRYRVJb6SsXDHwBTFYxKgxEzr7Wqm1jDV9v4qVneLKeicO0B/
Ys/bVXR1Q+dOGieXMs53Vd0cGuWpjJudTxvtfUlrDI3EOrA1PzeeveBhoWvHLzOrxcTUYW/LAQ6d
IMS9K2kdfP2t7MfnzvdESGAqwVW95osyeo8tc4rOWheHbi7CxmlovV2Zgv7ninnzaQvFNIRhiJgP
RHTZVU4/nJpEtze78tc3YEbnzlkzaOUXJknwu7QdWvAQsNa6PtCByP/UMzNb8e3c+0ypVh9OgtHZ
ql84oU5+gWYd0Q5eMcydB5pUuYanARBPXXiIoSF1opGTZTAqYd8IOyuWHSX/dP+4V+76jZDFizlm
vvlca7jMYw9DhYEWZmw3xhY15Ir+0tFE6zLdFDzL6uLkkmAI8RGAEAiR4TLBEZoDV0CVYc3785sC
4Qf5jhmcSRy2OD0v1epKF5DEd+xK+JOCtthLxlmDxOf+1s3fvMgCqRb9tGDXIZqB1/j2TjJzRGmE
hniajDLtV416MjKw45NQ/03mKHe6sPA3LufaaV2LXJgBq9DTRpPIRgD/tAtvfJ+oketHknt/ZWun
NbdrQuw1E8Es3ai4kvxskkZOq5d7u2Mu5rHsjkH7VtOSrcmmK7aTZi/8w5n4iTBq/pZr9zDrklaj
y/WSBHpmZ5qsOYNVbYWvKxt3I2Whf2JSMKaRmjkuzX5oBzuex1gNWyxfq1LYNLpBoIRnlNPtWpjz
VTKbMEouTKQNmuk9BWuzKTcczVmtFmqnMVz3XyGLpchJEKYm00MvZW70O4ArHyAB0Nwgakw7VPNk
1wit6UZTtBHgrS+OVPHMEswEoYWDGwVtC0qRJLUoDaErljXzEPveNdo/j09Y3285iwucCJYf6oxf
vGRFdLSyz4HR21Y+OEZ3vK/lK/cXQaD35l5LwFuLy9RXJZxiVZVcmF9w9OApcWX1jZzIx06QYD2M
g4f78lY3kNaC55GlEIUv5ClWWwVGlcGdlsp74lZXYNpXYmyox1oXKRwoKuZ0BqXxw60S0ok/yUnN
snpQ/1QWfJvh4DsjFh8DWkfH1nvTm9/7yPjiN57TTKdABzYCj0P8EZZbmAI+mdnWylfsyc0nLVau
WYHmkd5IZjrtjoglZuQHz0wH7cH9LV490t9rX8J+pLwzx7Grk0vnfRo89SjVjIU2cicb9mmbb+jP
WiQPEwzTEmnand3lxXUP5Lpha4vkko9C87lNk+ih7CXgTQCuHCFNsyezMNv3GbQ7uymKI5eRld/g
JImeyi6zvtxf+qp26RDFzozPlHUW10ZnXEAeTWgXLHAfBbHkfTBEhv74G2/DGgqJWA1iJKJ5JqvI
i8M0J7mZLIE99qakt8lVtRgeLatstXiCo3sPZvXgqe2hg2PaEw9q/Culxhl/iJOnIdhQ9rVFX33L
EoSkTF2cDDKKFdUEXVTdgyHfbXZNrmnVtZSFIzbj/ZnMwzmL8V9CbquqzRRaRft7qyi8dk2u5Sws
rKrUaa2Y3FyxUHYp+fI0qp0y/USpbsN1WVVdCuvkjmcLCP3qrZFoIt3yBZGN68ono3ap/mEbJu0k
RQ9y7QbCB8HYxZITdR/ua+lahgbX+rfghb9ZKD1PW9hT6hw8iIdOfbubFDsf9nrzXDoDP2R3ZbKh
tKt6ciV1sbNFWyV+YLbc1Ei3BbCk8xDHzchhVQpUjgY5LfD0ymJT/Tod624qcWWgAvJrePr6bbaL
VWWkZAvQQwR6t2SFprVPqPSY6wdhZKBUh5iYoIb9hIFlyRZwa61dmKcRTq0Z7SRR/7pVE9DbqdCp
WXox1XbXyNIDeIyjP+0b/QPcCF7f7fxyp5Vfo+YVBwbUkaiHpnbgNfMuXHmFIZ6ub4R1evGKN71P
kYpZ98mWkLWtnCXMna4zdGEhRKukVK8NK71Uhv5P24sfmbO1H1L5YwFSaGC+xX3dnx/eG8cNmwlO
CKYfKjewUyyei3EgJytE/nCGrI7iniBK+wBXtJbOvqIe/HrY2MM1eSwNez8PZ4MC8XYPzZTRbEM/
9Ge5tfIfmRFWDobdd5kmFO27TPtGocc85hGtKPcX+lJtWCmcwoQOtIfCj75YqVjq3lCJfX9uWtpX
Ui2I3w+x/leoTtYxi+O3olL+0zaifFGyqLsETIp4sJRM3jByL46Xr8C20Zs6X5cXaL0+g5WzEYLh
nLYKmcuvWabZiVUerOIsUhK/v+YXtptIE4iNRtAJOyEj6W83u+q0uPBjg8Md3sCjvotV7RFoxzHM
9A01WpFE7p4sI3kBspov3jxhGtKKGULnEYzX2OeOZcY7WYjtNNhCVayJ4vjgt6dczEYuznGcarOF
wG88D0DhrfLEaJ2ZCDGLP9/fvHlzFjeDDgrQ4fPcrhnqdbt5Rprr0hi141mO/vLLL1Co3//7awoJ
qxeQu5myQnxhxyzKQakSm+M5r8K9YHyOpMwBs+REeXYxE9j1M1zfwnAm+QvI28N96WurA8g5e2Vk
JYh0b1eniO3E/HprOBMBQ7Pgp0AAk3KL93vlrOA9JGlFgo72w6X/1wxSWMUNBfVa1HZ6Iz5VofiY
11VkV6Rb7q9oxbLAH0EuB9WQGFmx0AtZniBzqH22Uy86t+mY29cVPb1zuZx+D41QvMDrQKEtrf+Y
dxxuNhK5eNtAssAyz1929S4EkxGOY6oN54LJMIHUzOpY/jFd2iyE/m/sBykJOhNvhYiKkEuJHIxn
ka75utQchMjyRji9el7wpxKC8izAT3srZITJX4nbcDy3yc84bmwJj93qHXN3/6hWjOA8S0Qx1efK
+TK9ksu+WrXMCzgn+g9D2GtUcpLkpFogirst6MOsyItrzNWaYw/VgBNgWenTFKHxwiacziTDD2nh
f+ym9DQqvyJRdmTZkapPrT483V/fC5+Ls1I0oIeUw8BxLLlohz4TSj5lODd6ZHvqU2YmLgmEDYVf
20XMLQ23czPZCwI9C5xMkIfGeC4AdcTCrqiVn8lYvGkL49wn2caZrRiMuRQGC9Iznd6SYi4X1aqK
q2k6Z2Fb/TTTpO1ssGTm+/tbt6aBENvAN4V159QW7mo9JHoeqdp4DoOakb+6hc1QNOVtF2Ptc6mR
NxDga1Zjpu7lH1lt0tq3Gq80am95hjKdpSw9isVZCYQfXWVXRryvy2kPw+qGH7Kij7zKc6oKbhFW
uTBTddRajDgNxPOkNbtAmnYZ7Yyl8lmvD6m8G1SXisqGyJU9RSTQHEhidUzUQmTTRrUAjxcDu8pg
31jpThhg6/qplBt7uaKQ0PNJtAhDlMWjNl+LKzs4TgaZHb0Vz14tMa1rjNSvOay3+0IPzIOQqMlb
cfLKw32FWTnAOXUPFHaeFktufSFU18I6M+TpHA5PZt3uveQcS5pteRoBXGDTrH1f3toir+XJC3lj
YlZerk7nTnswkqe+6XeWfNCTx6JJNpa2Ykaoqs/1AhC/BrmcW1GZphlZPqbjGVzOQahBqabdruq9
jfbNFfUg0MBSzTAqpC2uQDOUTTaqxXgeBymyQ696or0wartzU2zVytZEPQ82gHvDxC1daEgax1WY
pRnvS+HETfxJUJnoptWya9JUfv+c1jbvWtRC6XNjlJVWQlSivZdiycbqe9OGsVrRBfBflHU0Tmkm
pbg9II0gR2yiYTzrbW5L6lv1R9tRX4c9aivBtWJ9MbtkuGdSVp6yhdbBr8fUqhizCFuhLYBYlKef
9/frZRKEwArHid5nHpQZT3e7GIGpZdKgSizGL57y8J3nH2l2LcSHqv8vK3JonGLx432pa6dEkwp2
aZ6+JC7dUHQS4u9Axtxrwmgz7PWoKHFo+377508y7Z7k1f9D2nntxg0t2/aLCDCHV7KjqCzbsv1C
ODLnzK8/g7rAOWqKtwnvbfjR7uJKtWpVzTmL9UKsZ3mWIiVS/N5gdGwH3ysRoeO9a22RktcnUcPE
/MTDzuLImnpfjbrAOtHfazcKf2PvR38IHzKnPXfC/biFulhxftQIZv1PUnSzEP3lmjU+aStDSCaX
ivnOFwE/praAXkIk31TjeBMowv76eq0c4JkePzfZgQMDruTSoCfmU5DUxeSqdMqlo2f+OQwowHuw
MQ/FJP+6bu2jrg08ZBBTJt3GiAmweWnOkv3AaId6cstS7W8Ug456A2Uux4j7/lRAYUGhPirtkF62
bhwOyone2tmDbiR6ZYej1bhxOm01R1k5ipRyCVCA0SIYsGTJyBKtNuSmIRBqA5H4EVXIriy2WH0r
YQLM71mVi35JxOKz63l3lzai6ati3hOXeMhfeBA9ns3kV2LEiHMlIsD+Jj4rQ75xHFccGh2BZ30k
ElAQ/BavQqHlrOvGyNj0wfbqbNeNCDHhq+tp104/N1Z3dYzU3/nLucT5XI7RG0qWvWaMldG4hSye
IEGdSk//NLa/kuRB8z5D/LijMYwx7crCLcW9DM+4TIlhfCfVnlMxEE+hEtvXv2ttj5MTM4Cz4Wpx
GJefFUz6BCmwnVxFeVblu6iPbHW6j/5d8Y0m3Ug1wSODrIyi48Kn+ya6K7LG4dX7z6r1YlCXLZO7
vPqrSc2XKFQd03rw9BvB+/cnEYbf+rui5Ew2arG3fLq6zvqcHOL6Z0njY59ozewcXftTfQ80O0AA
7PqMflxo6HIUpbhYkJr5APIfReSDEbqfXE3M7nErFNlaVrC4bWUQ7/05KqR+l2jjRtz78XKZzSLl
zObS4WctbrTeQgzUaPAeevIqKMfGepnCDQ/10QFjAuCjhe7FnP5eTGXVJlB8AkwglzOO4W7sFUQT
vlh0yxS7/OD9M9SSPTOX0+B/kbNRl7FaayS1oKkcUDGR5VOuUt0jIA++S0W4UfH+WLJ9M4X+BFlK
WuF8eDWMkzrgfSe3+JWV2TEV2l2r1rdVM9hNGexQnT/UfgbHJXCH+r5vyqd0QrkhcfLW7yjp9o6a
SBsruraR2LAm5wUcFH8uj2ZMbkSaJYtcKf0G7N8eDy11L/lU+7cNebONEPKjp+eZxhEFCDxDG5b+
iaR75cWqxAz0r930U/n3+B6yBKwFCk8woT6oc6Fyrmc07BRdELoHFF04F0H7RTDCjUzjR6+OHQYA
VI+sA5HJ5axNJl1zlDIUXTmQ7UhqD5YV7mBMuKMf7DxrY43WTh2AGMiJPDll6iSX1qpRS7XGnGct
i3ZeUuwKaiTDuCm2P7vHy8QOo0IahScteCBuyks7Q6FV3JA8/AS2vx7avdLSgm7M0BQvd33wO7Oq
F2koHvrYPyoCIhibeobzvF37gsVuZB9mHpclbq2JDkJQ384ewPKtmzE+EMQmYvMFkZFD6O3QQY4b
ZxC3EGyrc00vcOYZqIi0fIB4ba32XcMciMW9SUE2126FZoPgumoD6UmuRBIk1Iou51kTuqRoOh68
ev8jm56hUGzmNteONSE545gpbaDWLk2Ic+empvC4kHT5Tgimh8SL/0BP/aLIJ8/rPiFfZtBwYCNd
sTYwXm5sVQ7HnJ6+tBoJSRf3Yiy6RVw7UXUnyA+039w4DatDe2dkEUwgbUEBXYtEd+isL4Xf7vOh
O8CudQpTdsxYRiLaOKR5fLx+467dS4Sm1ElVcF+M7nJsIV0Eg7wvSflUn3TjUUc1VlEfmNmIRttj
9Xrd2tpMwmwgm0slgXrT4iDISTFSSsGa1Qxfa8F3haG+pUvK+T8wM4fDlC0AUi4Lv2Op6ugi4cc0
mcRO4NN45dXCwVy38jH8m2nptAGgQkdpZFmAtdqsrMHaiq4ZnkZg/53yYJAG7+KNtMvapKEfgCoC
70UL3s3lElWe4kdV3eH9o8pRAyS6/MCWop//Ppr3VhZLU2VKWrZBL7r9U1v/kWZhxqO8BQRfu2Bw
wKQzoWdQO5iH+u6xIrAuxTgqIiSh+4xfV9vaGXzH6sb9dkJ/5Vaem0bSGoSTS15z8SbMBpm35yB0
7oRcm9ugu25HKHS9XJ+3j3RqUpm00UapDbdESWlxcPl2sYpGr3PL1C2Nr3128HIkm25N+ZsgfanK
nRfdjH/UR3Qh08wNYXUn4635Ego3wYked2pse476U2l3dXK4/mkrr+LLT1vcsFFsZZ4Z8GkNZNHp
rvcjW8l3hrXPlHOAJNm3Pn5SlVPwmQ113fSbs19ceRezsvDUMUui9B2mq/wcimfFO2oZ2Rpblm60
+pRGryqKs18F9PZH7+ClTvgpFx6LA2z+Skhs63nSSVD4t/FpUvey9aeRj5V+W013Pv85t+VD8Dl6
Lnw7a8pTLdxkJvy5yfayjSP+xiq+NozFHjKNvquUzurcGupheIOqvOlJttx/biTdjklOGoYd8d5s
g8PUOwHN2+7qND/4wnMYHWNQglF+NoevWhGcVVfzv0rlY5btNDWzm0KFlLBLptjRWnqWfY6Ev3Xv
2yHE3mjjbnlLqF8bxuJq1oPBsMrB7101eyTXPaB5RdM+3T/N/P/J7pz8c/Artauz4e0mPEyb2fGD
ljs6q1C6CSXf4BQa94IT+6+juUPus+mCXRx9yUWn1N3mIXwazv6NvFcRqbHaPZNmsyzVjZS+5If8
URgceXxQn0zrKY0+x8L9gJCm3b8MX0rJDuOH7l6P7Vy2B5gX8q3oPVjpDsEBK9iYiJVSOieCQj3y
x/TpgGt36YCK0RTqgSeHi+gHWJIxrfd6VU7ntMwRDh0y2Y3yJLV9RX9IxrT/lNYtYlrDuMX1e2Pe
X66ILBFMS8QxlE8R37/8ECnpyrbrw96d2C6AexxJ6z51pIiqVnamqnHNPyUtPivqgnkp7RNL3yvi
2Rq/00jNjnplP2j2yBursQX0lRJa/iKTcprTL0lA518RMT7BaY6tXp3MORkGVclM3abWT+KWNtLm
WBaTKre5XBZWAGBGuEE/3fiqnQSORf6guH5MA2YTcNd+GE7IAYY01EoDtB/J5ufnWHqIHhTDVoVT
uA+7Yx47nrzr8t/5IbghwWAoT3lr48btrTZFK66R+QdNQXxAgpLnweX8h0pArJykvetBli1REk/l
Y2OCWcydOUcnSPdWN+2bMf3WKrd14d9NerCVXnmjB37YBICcERknpiUEu/wIM6oiMW2jnhrm+CCI
wiOqJvRrCx7zWLvJUBUt5ArgGp4mJ8s2yjuxdDwvOeay9dya00vQjb94Yt8FlUkLxK6+60rvRC7y
mRZMzLsTSsrOh+EhHCxEo7Op3zfKQTFdo33uM6Bwhu74wsYR+xgVMbFgDyCXyBZl4MWdU4hKlyZm
1rv0Bgd1E+3ytCNDuPdIFF6/Y95i0w/T987U4gwVlaSWlV/1XLv6c+VnUJuokub6E9zpz4oW7pJM
APNH22hlvOv65GsXF7vsuQn+JHVjw8k/daZot8qPvrpRUtWRteEop6eNr/wYhjAhc92M+IB0/7J/
ted3Zl4HU++ivW4cRqE7ZJlU71Jf13eZQIOWXPDuwQvilmMk5gX6czZqF+2EerTsMskkZ6oFlbPR
toeSEuZBhax7G/gZFN0hy/Zhado4spTn46Tzamj0Qy2rzfP1YXwUgIZPgywXbSdmDwqz9nKvAnqF
t2zVvZsjLWXISEu1qJEJuXZWp+5Ya2fTPA7jD1VwrOAOreSDadmZhA6qNJ4Lgo0+/iGXWwrsHx9N
aLtD84HqBhUdhMPlR8kAsuap7d3e9J4z69jkT5KvHto6PQGEKjs3mJqNoGplOTEJHUdHn3fW4L40
OZSwsqxYxGRcOVN0g0jVRtCxOig6gM/S9bTKXDZkKRqjF5oE5GPGHR0Ex0a+N+TEqbtjQiWlvcnH
DUzeyq3INJLwmTmm5LOXoLzKEoY+GRiTZJyiPDoRndxp9754X/+qvnSJd/C3GmLM7nVxdJFumgUC
gVJRJVnMYuurMVK1Uu+ahWen43fLEw5h+qwE3blNv3dbCbQVp3RhbuFoR1kdy3hkgB3d03L6L/u/
DeEWTY6NzfHxqTa3vvvfYS2hgFk5WLlqjD2JnlPX3tcDBreqDqs2YJuR0QKpBHXjcgMKQ5jRSJXt
AVzuJqnZGDSryrYw5+t7YkbBijNDBDLipZkGZmUMd5ChEIZ38nRqv1pavjcy14zpqC6C3iy+oZfg
9Kq3cQDesDvL3TGTV8Fszyi9ZXCUTE1dNJ7GvVgGT2pyrPVXI+mOanY7iQ8aPU1b/2el2moEE16m
ayZ9QXy3rY999WmcP876JloHXz39u0AUDcohQJFRAodJIWrhBL0w75CHSgDwhc9F/1eYvo/9l+uO
dm15Qf1AXQS3+rGtpShkhl9ImBiHH7V8P+RH1Xi6bmLNwbw3sVhaDdo1F088AN57MazY1iPhOCXU
I/RjJZ7r5vTvdPl53sjzzvUPhLiX8M5aSXsjalJApGkPV6J8kIafgdDdw/U6Xh/b6vSRIUdrByUX
QJ6X21aOPLWRYyxpCJndJ4JmS0W2EXjM87PcnqCyqKvQtI6dsNgFcTYloW5lg9ujqdfvKdg5afkp
bh+vD2XDzBuE4F2yJBWHrM11zHTmSaheuulhUu/Hzbfh9cG8cW3eWRn9HHJzWzIY/as4HINAsuNq
QEhm41DPLvbjpM0iKkBGqEstrurUQJ/G4/HlDlZE5fBe0suNZZl/4aMFfpumPWC8lr0gUl/Q1Uor
BtcE1KB/Sf2X8hH5Fnszi7Xqn2AdwcEGx45Wy2IsKMfLZUcKk7ooL2nLvxWVnVKfo4dBER2TZrfm
+JRZZz95DfSfVhDYVnzw+nPY/Ir97NXPPkdDd9+MymncwnmsHu13X7Z41pQQ+nK1aNkz1asqC7aS
7CfDln9l4ZM/t+McN+b8IxVrPtn/Z3B540meSk8w+sW4UXlOHqvRB3T0qlcHv/tUSb/L5HsndcjS
PzWbKabVDfXO8iKEaOhzH3q9OLi+mUu7UhhAU3mCshEbrR7Cd1YUNt274xHKUkLL1X6AdHGqZFvq
5sW8Ube8/up1+34e59G+s6ONeRz7LVuK8L87y923VHxoJbq8erZS6HNuJBceFNqHX/cxa+4SACYK
gcSzOmX3S7OpVwURzcIGNx/R1B6OHR3r+vH5PzBCMR80EMQyLF0aGei2mUW1wpUm31iF5JTNk0xb
4P/OyOJMBjncCc2TBzdRvvitaYv6uck2BrK25bR3A1mcrqhQ6SosY8P0Xrzop4CS7/VBfJRj5jjN
+AAwTGQEeFBdTlVvmmbfGBLCguFnaCUkrL2bxiidNtV2Zg31p/4Djy0bX4qyInUuwmCvWnv0v218
x4ovpdI8fwWxjgU88fI7Ks9Xm8hQWbIkpNlfpynFD9MMg5tIHhM6NSWaPtphL5LUlRIxffGCQgUM
HUnScI4rwzp1QOuSnaCWYgzfLjVvNC0bbmmV1PqkaYut2uPa9/KMmENidvMHDIIZmYnQ9KyMWoNs
y9pU+JWXZXKk78zoZJ4WuMakCMfrs7RqdN7PCGsCMlg+mwZ5EENEbwa37D7L/Q+rPpeFyt32u1Bf
rltaOaYz9JGgHy7c3Bnvcjk65OmSPsFSPCjqTi0D/RTJFR1km9baiDpWBoXMEMIxiAoAi12uvK8U
QquK1IGQvxPLGDzVdIsuqSfcjXr66fqwVl6BFIHIFNGjFtTPEtQ5WpXq0SeBwmonvhL0kuq07mdI
jJLfi9G0A5e9EfquuHNQFKgiz0Bp+nbKi4nk9QYiUxLdrLL8QzrF1s5E3/fcwu2rkXjb2CGr5uaJ
JJYHtrYMroLMzPI+E6l3woVWeH8KjXqMRfOPb1RbDnBl4eb+XNTfFVCXH5jtoZkiK9snkqvmHgIN
lRMMk0P7uIOuTp+qZuuBuLZ2EHNQkGFL4lsXTr0sAkNvKMFCzZkO4Xhq6srahZGwN33jpjayr6Uu
/bm+XdZmc+YLMJNUQmF+LxbP8EXRS03Rjf8qqfI3bUoUt37Ry/jvf2CHJSOjJAHfXNbEm7AyEMVv
JTdFoSkef0xu30h2/e/95EmkzcxE9gdUCKoRl+OR5FLL4qaDQZsHXw2rOPSTtoPXvrEJV7DGM3oP
eBswY4WIdbFUeR3XOtlGyZWFYnrStLTZpUSlB2mQhr1pdcZ+HJr6j2lFAlIEnX/uNHOLzruyO+cu
AzO3SpsZCours5XjwQ8FWXJNykNN3B0SsziYvn/XWPI+iH9fX8G1cOrC3OIelVSaZqHgJblGJNI/
WTsWRrlTh5+4UCuJjzoXkE6ruCHTDwFa6RvX+Pzri5cI1pE6osJAAXqpTzCMkldmEO3dXMptw+PK
m7xjb5mUK++K4piI6u9EKDZAaCsHkvsaesaMq0CTcFHANxFgqJl9dm0WfEKUP3vNOuUsiJ9yLTko
erEBillbUI2iBZhrDGrL829KWeBZHQUzeEK7LKK46xW3YRkf0tpH813zNrBpa8Mj9gJlN+ssikt5
AjmeZDHXU9n1A2cSSQiR6/fLu85HnaO6jUjqXd9Cq+NDSY54DLGbD4/8ZhxbPW862c2n1p4VLaxb
LQlPKVXRVN7ieq14NjAk/2ts+dTXp34wS6OW3bYDrdJJpRtlvGfSMAwem25LUnoljIVTDkwLUKEO
s35xCQZ6IscGLZBBKcBeI2qmYI3g0+76BK5bARzOruSSX3odMa69lsY2slv3DXWVUP+rZ+FWx+OP
cndzMQIdm9kCehJvcrvv3k2AOqa2UVuWiU5rhV010fSYidX4yNO83vMq4OWdanu/oBFB4SHwK+To
vkQDarrBwKUc+KVyU4iTbnO1bCkXf1Sbefs61AhnnQbo7guvZ4bDVJVyL7tBMEEVlBEktI6xbp17
Omemietp6Y82bN26ehLNY1Yatj99qdIj4r0Q4jaAums7GsYuPRAJJREGXPhEQRCjVNBwEJS62/qH
lUKuzo8eXWb0eMPU2tpT2aYnKvoFMmoKlzdb4E9ancuC5AJCbk8xe81JYiCW13fYWv1UJ8/HAX17
Ly1ZYklWFWnX+myxFOGrfJLVU+8F3UkbmN7QzMTniWfMLjf919xjnTXwTUfgn2ckQj/pqt6eW7Mf
DtVoSHupKcvDIE++U/Wd4qj8sh1VHiiZDKVIs0nkw9h7+a72pGRvmiB36GWonzqt0OwsK6Vd09NW
UInTc9BJHtMqfq3bQT3EbRrsr497zRWayHq9SVXT+3Rxfksjj7t+UmW39KLg1Jqi56pFEf9Sg/pb
n5It1KXK3A1JpWwERquGSXvO+EtqU8vXaRBbSt74luxOgn6oEDfJguxQ1PSsQitC8cebPJE2Xj5r
O4k6G/A3Qhdye4sYSYBDPARqorgBEa/thzdDDcTg+nyuvboRZp+7QxKbgN9eGKkzdRiAX7OP6PYN
UCpCCLTfa+KrGe3pgm3nFi+SL5Eo2En0F0jMhvk172/hIFFXIZ1I4ePytAy5x+3We7IrCOYEBEGt
Xr2kNCZHRSnvnOZFf+hEfdpPpkRBzhfKQ+kb+U3uq+ZOs8qXTEAmTZeaeN+HWXVbb2LcVp6fKGCD
TwDbi+TM0o2FliDqshAprlSY03MOKGYvK412zJV+K3+/tsX+z9QHKkY8jpmlJL7iTspep9mirp4t
2QMzl5+5t27lrS61awnMd2MjCr6c/D4e9UqOGVurFjdj2d2NqXjohfKed8Uh4o1dyK6kJAdBH52g
L+l19OP68q+O+A3UPKvr0Yzw8gMAp3R09wsVUhdmDmOi/lqI4k42pu+FjrJCNPnHLNwqIq7dTPOT
m0bRVEkAxS8yCrroDYIf8ZYKlZt4MI+e5jvqKN9b0+/m1X8qGzLaw51vFC7tmXYTH1Ia/XFEdaHa
EjJau8NprcM9wTUJq2yZTvd8iy5kEy9XY0YxaJ+8WnDLUHfCfdLdj61oy4V4IxYPvn6q0mc98x59
87vo+RvebeV+5LqG0cYaQPQ3FlMSGH6dKGovuV5+z0o/doG3HycPGOKfGB7E9VVfXYBZZBPe0Xwh
LxH52dCXfeHNDyLCZU1C4i8bj2YRv/a6BsAQxGSxC5tkn8gt0bRrGP4uS/2noaofw6zZC5up4LU3
k4GQgo4cBQRR0OCXG7Eb9SDNBV4tlVh+meTPgerZXpK+WF2610a0pwfTty1/ODfKq5xtIQLWZh8p
jDnLRYmInXBpvY11vbVIFbudIBzS8Uaq431GT1IKrJL1vDH5K7cK2R8CMtpsz9WixQ0asRxmUsSy
qyodOf3RgUBqB7+fogoYamr3NJLVm9EZm8CBQl16TyN0pevfsPYJs54POXFKoighXY7X0tsoVluL
Te+bzQ6Nd8+xjMQ/XLfyxk1YPEWBHhEsUHgF2bHMUYKdC2GIhsT6nXeU/J+SoX1SSB3rFbV8JbjJ
h8rtvB393M5imdkeycx2OhRF8TcYpaOFV0j60An933nWOcOUnqUiOHaleI78rQrhR0dI4mqW7eXV
jEjJ8tWcqAVKxTGPoKZqe4L1fel/Dpt9rZxFj75Txp/rU7NijhAGWhB0Q7qTL1mVClVvqRqIzQu/
m4seVmlX2qnifRd2tLJo5lqW3m91tVsBHuLhqIOTwyKTRfbnct0lK8hwP5LsJj44bP1nSruk1NpZ
WkTv5BsddafpV1L+ViEtpHSLjputTMz/5ws0XiSwr6hhL248AOGW0ENNpq9RHzn1lEOr9G5b0fs7
mj9T6W8gRC9+j2iFUP/xQpm7N3O6oTten/6POZJ5HuBbghS0kIpZnPchSDKfZL7s6p9TzdgHwO/G
9NDS8aS1tFMZP41bYfOKg7s0uXDwWZX7KX2VZSAtLVDUWCkPxjQpz3IT9XtzNNKdGqnZ71pt00OV
KInTpKFpC23x72ysyw+ZA8J3j9acriUhjlZ2LSESDkMSlI+jNSUHterEp+vTvOIAsEVVCW4Cx58V
v7SlC2T0cp1BV4F6iFQV8JMafomsXdZpjlA/hNYTopU53d8LD8B3DmbCnr40uqN7D+lwMIdfBgUm
xDRB4s4gbeTarn/hyk14+YWL2fD9IG6qRiazk3u/VcDBfnNQLHptgXn1hpsieZEl9RCKr555TpE7
zB1fug+tyW6lrU9Z3ZSgVkmkEwSIS/RIUCRWQxt52RWVurf7/oGe6lN/WxWmHWnSWTZ/l1FxkvLj
oNEhsjlU0qcxLI9NYBC4HUZASLFj+hsl6Dcs8qUPV4jTyETRwW1uIbVYwlIuylwoeAPVbZd8ksew
3md+N+zEcbqDHSQ8TFpEw1SAm89RV1u4k0zc+430hCRAYqNI8s1om35nebrplHmQ7ELLRBDdqn/w
j1zEKkU6RMlfpcaIKTYm2VMey+l92yTtbqBo7KhTOp67tt7qkLo22yDxtTnYmukzi3fPfAHrXSe8
vWP7zibJMz7lklU5ppoLTm7qj4rlG5mdi5JlGySld9d33toNAKdqTkfPyaOlUpqKxqSsTNjXO3VX
UjABb2kWoQ0BQhh1u7LSLcT3CooWtTRy/gCHuPRZz8VpNATDK4NMcVO9hfXRidXLAD5414ZJ8EvL
jPFWUbsRcZ0alWktF2OnmJRbP5aqk5yE466qfOtHXzSS44dl8sfKUcfLkjK4FUpP2TgN87lbbDsu
Yp7eyJPMBKrFPUHCPolKqVNc0Z+OpSojWVe28q4d4taRgV78c84IeRx2Nw2jIYcRh15OTTZ0UtTC
H6VG9lVWQ2qB/37jUI2lugdkCx2eJQKpC/1K9ZNedb2shp1Q7krTtBX9SQ89x0/aUxLb9ev1HfYx
qEWQg9ZAc7MswMJLrGae5p1RNJHq0kBaO6WKGN0lLdwYJTAlR2yjaF+0+lbn+ZV6D5gkE+2pmftO
hLGYSR0n1qhJqLnVlH/VffVcKsEnL7ROU9s+AIr2/eFYT+EN7U82XNXKieIlR4GVVxQpgWUiZbAy
q9Q6U3WtSoYjpE7BPsq1YW91g34IYwHMVyeEf6rMrzYWd/aBi806X3I0gqUoSVC3iOg9Q29Njzed
m3QWdImUvfqlGjcu048xO90keDPMGF/OxRLGaBYSqRqS0W5cCdHeH0PDtoRS2cgHrU0idQ7y5qDs
qQ4u3P2QCnkUjZrmik3n9uiQG8GPwTsHfrAvIMsV9fTyz7uU0IA6B3BJ9DCXUrs46Lot8lSfQSdZ
ehDjYwikf/RTJ4uHjZztyomgAgkun5y4BkVkHvy70EceSr8lKa/DQZGPIR1dpVJCA1Y4KvQmtoKv
10e2dhTeAh9dnTU3gAZemmuluqTkTgMV+jSp0w1Kell4zHMlsOX4qWvNW0vdQap2rpv9uILo1DCj
YOkhCCPbcmm1KkHKaKNnuKnX7/1M6gDQEEhbemWLQ7/TFfqaW9Ww1fzo4/bErEZbNSIYSG5LwaHa
Cqach5zpylU8HgoJxFoc+efrY1vJ1lxaWVxhowBmJFcz023L4KviI7wuhc+ch51n5gel9oDilY/9
q+JDWgtcMJ+IVfzuonBfDBtn/uNe4ktwr6RPEL4jgXs5zYZQRoLY+qZbwMBMwzvys8UIXwzaYOBv
LOnHy/DS1hzLvNu3nlWXnY7bdrMgepzMgfcpjLzkoaDx+cb5X9m0sy1ygcQmkJeX2mBQP9RSqyoT
SSemVOjCH2FcD44YF/Gu9StKu3kl3/ipPiDKYRh3ehn3r9dXeW0rKUREpGLAawPQuRzuEOcwmvva
RDOjA0vXND0wRFXdWMDVkaIUCkef7YrS62IvwXdVabzemq4fvQxFYQcpItfKQ1pmYNvSY+SV9uTT
DmZLjWdtNcmGINjCQ1wD5HE5PNlAtqnwmeG8TMsz1dfhSfPFOyMYxDtF78WNM7NmTtXwr2/q+h+6
pcZCbWVdPJlvl5MgPPTV9zDgHSFtZRfWlu29ocUtaA1KPpblaLpdWji8JSNzC2S9ZoG1mkkQKN5Q
C7qcudCs+nRMdNNNY69xgBpVTiEhMnx9+328zcFgUdWDWk/Z54NWZ9fo7VBVteHSki4fRGekEWay
pau9ZWRxNxSxhUBa2BhuhEpE3YmzGvN/bWS5IkqbmV7RMpLEd+TiHnTMLtyq7K6MhKQpr4pZSEem
7+XlolgSz0F5RB9oDP1Tn3jwZmKnVKvd9VVZudaIzDkzpOjeWEGXZiq577VQSEVXh3Fj+flDAUFf
3VWJ+jrTR/R62IC0rJwbGNLg64HCcnaWXSnHbEonXA/4QOOoa58MJ1cq24o2gta12YOdgrYS4c9H
HaJM9Id2TCfRJR7rTmaY7GJIOIdg+HewNf3/cAP/D4FIJHk5fwY9S8RGZv4iLf9e6aWTBdZjV/Ub
XnVtPNTpZj1APMiHzBqwJF3OPcwocW4Hxl0QvbTa53/fCjNRcM6RsBfU2U28uw6DIhYL1apFNy0b
e6zQbej2XfGny17Nxt6qCc7e+DK2R8Z8hhoqc+KU+PrSWEagDTqGbeDfN95dU+a7UtdRhbvZ6p+9
4tyQTJ/lU3E7vNHn/fhuVJHsT2JkNKIr6D9V72+f//MTl4G8+/3FtVNLMoLOPb8/jfdm/uM/+30C
Bsq0c/z5dt2++34FWd5EL1GKaWmBi9OEexhb1en60q9trxlHNkur8ZZehgallgZVEQGhjfM/iVI6
AzVzKft13cjqkr8zsvDNHr1GqPPLjKQL6Y7dPbCPfS34oYjfc0QyrhtbczPvR7Tw0XLt+3HXgNIF
anVU5B/Z0NqxHu+0LcD4mgPFRWtc0W8Ks4v9pYw63SpZOhfRlxxS/JdhelYxqR/Srffw6laeMayo
8nFklmJcHoqvllJb+Oqams9k6/+B+uWbAhf7jLotLPzFEqlaL016y2bO0vSH3KjP4lje0Hom8bdY
tWvrQ8JmzpfNXTCWJfpA0CYjoLTl6sohVW2t5F1l5/RBur4N1lZn9s4UQZEPo/RwefpNQDVBSuTj
aq1lt/cNTTXIO0q0whbFwO7VjaBw7RxR75yB6LxdSJtcmivCOMgV3sKu4QkPEbVI/s0+j79dH9QK
vuEN6cdtw9Oequ7CU6cR4A3NCOe6anmX0b8nRB0aXol5aLQb3WrtJvRtqWqfm9y/HcRkh4Ts9U9Y
m1d0+q25qST1zqV+lQcHI6zQpXZH1ErU9ktuPs6NpsURSZ9dnjz9d9YW23LSC51+ySnQszSwK7XY
177Y22RqTP+AIO8eZEO+Ea2uOStyC7RQnlMMAIguV1LM4qSSGo0wxTuqcILMvjuiWTQrR3dgjv99
fAgd8zJkP4DcWATgtMaLO8jz6HQVLONguS3JBNMfd8gbA86ytXALzbw6vFn6gVI1mb2lRT3yFWnI
2agyiEE5pfNhVtpKeiKTSZC5VRdfqdJx14N6gcozN/1You/TKcwtLaYwMRCWA4HhbKhOY37qJWk3
qrKt0n6x3nfhr6bd2KhrA8Vl8i6kWRDDXTx6ue5aue4raU4WTWhD5v6vXhecYTwSCx6uL+Pa6Z81
bg1UM2ay6uIqkIJOaUcfW3rp7b1Y+5KVhdPU6cbWXDdDEzQKOIjcLCOauR/IGEtQGaz8SWntmtXr
k2LDyJp/ZqFm9W18J8/4y/1PtqsUiBIlt/dLp4+PPgrtlfk4DRsQ8JU7DbEkkICziOdHDfhMLxBC
mQN1RIIne6A+c5LzWt5fX5mV0cxneE5JkJeAsHA5mkmVxiHPBmT92nTY+4pa75VJsjt/QAq1EDbc
1coC8fAghQWQ9Q0Afmkt73NNCXoCHTV6iYy7qX4upuP1Aa2bQCmCnY2wwPL69HjNtF7L9ZmAsLFF
X7/L6PTnBGW9sT5bhhYX6GDWcVEyWFcv/rahWwRPo7YRQa+aIPU+p6bop7BMVTcUOeVwHss4ZbCs
b7hc7Gxrwlb3GXwZ5ANIUn+gpaVCKIRBH0iuInnNXTpa6pky2ev1VVndZjMhRlVwA6K4mKweVLoW
S4XkJmrf7ApPix1B1bxTM0EgDC3QhtftrfnVORRE4gW60UfU8FRbvZa3meSKU9mee0GYdqpWRg55
GJFEjhDsjTDVjlJcstG7CDC0JBe7Tui3AChrI5+zmkgmo+BKfvFyyzdWSEAiRMQDtAH35bva8r50
2U4X2ufrQ55P6uLdiLTWjLGhsEhNfxH6DOSMO6MvJRcsjK0VJ2/kQqbDh1EUB1X9fN3YSpQzV3XB
cylzx/tl897C78dBrJne/yHtvHrjRqJt/YsIMIdXspMkypJsy0EvxHhGZs6Zv/589MWBu9m8Tdhn
HgYDDKDdVbVZtcPaa+UpEzgPgglwUH+b2mJnKl9ac+PaWNtDbnNuJxB7M1pqsYdNxC2ZsrROsgXj
R5G+9RpiwdlffG5nZpahW9JbTPT1PP21+bXTK0cM/kmtjaWsnRLhDMRDMyUobGyXS5kss+zgN+Ml
VAr0Xeop26uoPd4R/rROhhDX04TiyP72ac37c+EaIKyIZEDe0funabJwjTqMRCbDTOtBniZb9vy7
3u++Ne1hsKy7Ti3scPqvj4Mvt41eXV6UMOZbhScSwA2w28uVilWodlUnCw9Cmj8J5R3kbx8trd6g
i70uqs9mQNLNne45mVmGo0mRCpbqCQ9JWu4k67P+n1raJeB85j38QxuWd0O2UahbWRk3Gd0uZBAB
yi9zwSyegCmrYuDGQCZQUG66CTm4DUfZMrJYF/zOspLC6IvkZm3rlGdw+mLjCVvbPDq4oKIZj6KC
slSc68LEEjODlfTZB+qttvbVMr4nw8Ef7pv8p5+OKM/9uVvMNVVgcOj2Mdk6r/usalPqapE36RS4
sxxmaFU2Y1nO0G18ylc3Brkf3Q6IL+fiA0/opZXeDyjTN3rgEmI5ghjbBXJiEgp33c/bXn71PV8a
WkbRYmbqQi0rgdtFHonJ1zR0PYiFgDmKW4iOa48gS2cqZIYRsqarCx66j1yvtNQNcbtyOjYJ/Kl/
fAfyh8+NLI6nq1WS1wkjQuDdixYWhPqAKPjtXVtdCkObc1SDZMMSDumNWtR1kZq6k/mPOtROltxn
wcbJXLdu56WcGVksBc7WmFKOkrqGD0Ai7fddauyqIv42mt2jFaWS3XuVLbfqPhhBHSlVC3tS6YJL
coaqAJ6/lVqurVqf059fInfUVi6dUp1Q5QmkIHQH660SLWf+vkrGZf98b8+tSAsrcWAhJRqGbqW/
anVhp9KnVt7S4dlayiKqmfV6i3A2YvkfQ7FwpLHZaaG/cT/9ol+4fLgoHtIrpcmP41NTuVxLLYdh
XqVi6tYdWo5mcBpRfYlVm46p2caPYlvsczTGGLV0pfxrqL8rSXXo6vQggSWLk3cO9iTW6p0cFvZU
9bvbO319yZA60a7jF1J3ZEz38tdZYtAXADlyt1BrYHzI/B1aSYfduYFod1Ta8Hjb3lWkTo/w3N7i
ZA1Ui6XYCHK3BH+gTvXOa/+PFhbHGictFJJ9nLtD7Du6/h5uxY3XkcjlEhavWid6Y6BpLIE+UNfO
HCrYEd4l/aXK9R3lpL0+bMTFW7u2DH7imGi/SHJXyTU4qB87Q9zYtZWP4eJcFheN1edV3nrorLTS
cZgsJCzvtTjcgBKtGoE6V0dRh7LAcgxy1MLAT4Yid0dq0Q4Nr29dwR3iZdX7n3vZ/DaTPfHB0Y28
9Oo4RD3EmMrcTYNpZjEPQ/UDcxNbaIiVj8fgaVaQkKH2AIPHpZm6gTk7JBZwkWhNC/GlzMWfan0H
snOrvb7iAOwZox5wb1KVXQ5cZT0DbZ2e5a41ZfmDpwfywQrrL7d3beV45gYOnBPURGfOxMvliOCo
CzVVczcS/fpukCr/BzSjkd1Q89i6fNe27tzWYut69DGop2ErnF7FsrrTtO8DL5kKee7tRa3Eh3On
iOIDdxwN0CU9TtONcGZ2Ot8OesQJ76gzxe2xqCpHUZJdJ6ZOXvpPSaDDo/h82/bKTXFherGhZOII
IMoW/j7Lb+KV8i4hgAvyfZP8Z0WVjcCfiybzVv1+9SCRXmTgkRCLmvPlQXqKzERzh/uLvbnzitc2
CmCyMLqtMvqaV5LRUqZk+ot65WJ9oKtQJGpHHKYJ1Hslz4fduK00fh2ecoAwyMw4RzTNl74vm5UW
q55fEHLQhBDSh8FoP1BG+DdkSsq2VHkjHVvdPdDMuAqkHPAUXO6ekrdqphicmhki/RWPU74Xkso8
5CIaS7cdZG0DEceci8r6TIq8jA3iVtMrJS5cq/SOtVwzReVpLQ3522bWVgSGge8a4BYg30UmQTU5
5RfkhVubzyPi6QGhfY3g7G0rK4shm5xxJoAyyMbmczzLipowMSelbApXFY+yJGLhL4IVMmXiKHjW
GCxfvh9Bg7BPUHWlG4fFs5knD3kwvaty8K5lyh+/hwxPgwIn1IVUiFbR5WLaJI0zyQpTN4r+EfKv
SDirxsvt/bo+lUsTi8Nv0rZvuzxKXZoXQxfaoISl7PW2jesbCBughKlywXF8xfkyBaHXoUiQuqgX
3Hn6Qxm8lv2j6X9E8UxEG0n8Y08D2sl3ChMTlSH27nLb5Jh/qBSmblFDJu7rD0n4qDIXe3tV1zvH
264xiMsQyC9Dl1bMKPd1IRtSdxjU/TB+7NRst1lYuN46jCAAjIYtlQUe3ksjZcmlVupkkX05OfmA
5gGqDFP3MwwGhyme/FjnWwxd14/ipcnFfdqMcmO0HSllpAmO1H8xgOpwUP1WLXJ1/yxUkKCkBhO4
fB9AF4T6IMrY6dV9CvTeYqB0E0i3shraj3SRCfbol2gL/x4LHodYN1JXLhIHGTBSjJTsVPy0eVTX
Nw+355mlxf02TqlYNBqWrPZrODxa/Rbhw7UBYBkKFw5DR6h6LqtlsilIVC5GD8WgE6LuhzHcwuhc
b9YMrp8RYFRWQYAtHp04CxSpqHPrAaHWfSx8QcmTGb7sPpOLjU/0enpvBmSAYGBsHng9ucylY4+T
VFSKUnq0a//Lmp0lfqFefJgMz5bRaZ7kUyfcM0UnmOOPgrS4aFy/ulOacI/Ywp9+x7+0LqmuQgcD
R+Ji0UVktZPSTZChjGbvFkYH921PPbeyxC1Rh+uvGdYZbnLI0We4lTWf8NnjFFQR+Le48ahZN8fC
JKuOoU8Nsn/kDABxOqLWIL9U8tc/XiAbPReQ0dpkpnPxivSQr9QkA8JDoXQ7WXFD/zVDUum2kfmP
XBYYyHCYNiRU4f2lnXG5tCG3FKVvKN+VqnewoE/mRvRH6zAGbyhl3LZ1fXMAiZ6r1HNvEgKsxaVo
alWpFJ0furA4/UiMt0x6iTPty20jK18blwbPFu8Vc0FL2iNF9rnbrdh3rSK0dgnIAqa9CChuW1nZ
NotoEpANGCVGbRdLkZO2nEYqn8BsHhm4/6DUHyL1RUq7e3X8cdvUfNNdnhDJId0zZPSg06VFeXlC
chrAS+AJVJrMbpcGsI5OR0+pDyjdOEnxc1N08fqUsMeE5nxKfFVLMqc2IHydAit0VW88qcHkaoXw
YDEjfXtZyx2cS5/k14wAzgKP/OflskJ1mIwwbqnShSliarVQ7hQzzQ5iLhDHwiTmROzGH9YQGB6h
cgC0GEwB//4lbXT2IaeRn6gka5FbZ/eC9Dq3FJqft9e19D9MzFoGMycfLa6rrk/thUYmx2HsBkbr
Q2nqf/K1dGvm73rz0FObaSRwdLQ3lz2EsDcjKx6b2PWAx5j0bT1D3o9d/28eeshFbSE+li4xr4n5
JthaAGIYLGtxVp2SiRq0Oa5RU2OMbKpvofH99r4t79hfNtDLmcWEcPVlw8JozTCqrCF2M3TFR0j8
QczqwzODsfbQfk4ru6ve/twis2m8H4SaJFKLUtwEr19amHHiFpX0b9WG03OUq/2TqWfirqyr6C7w
9PE4lH19jMt6iwBl+VnP6+UpgayDLJ/x84X/w/YvVpUYJa5qMQwdNeapaLVvjdnv2n44KtP9ZqCz
tsPgj+Co5OuGXWvxig1Vo4YyzC6uOcn1jpk1xfH65qCKpWEnQhw5WqLk+7QSkWhhsHzje7+KHFgw
OTGgRK4xSl5L2JzQCq05aAmiHq1JgBqW1VFDFw2JS8qSRt0XR7Epyn0sF+1JKqxosP0hsu6yYWgV
O9OzcQ+Vdvcxb7zkIUyr/GOSiuHzbZdY+XgZ9jRmmOYvvMniru18zYtSRUrcITHifSKo1VuiCdVG
jeCKkuPXVsxaLkzDg9NaTuzCEJOZUmkmrveaFz+jJ7BU+VH/DO+V9xjLTjE4xbsinG6vbeXOmPG0
AKqIYfjEFh+xpXimPEkcfyH9rLr34IMs3KefotfbVlbc+sLKIipTWyNPaVgkbpw9+DXqqIUtGZ+h
Oim1xBa3GBz0xdv4/zby95oWn7CmNKinREriNqk2OL1c+RAhaOLeSxToQuvG391e3cpFSCOfWXI+
XRgElsFF58cxwBM5cccccize+/tU3Wjcrh0Ty4LEYx7C569d3rVaErc1X1Di5m0ROOgEW48kQsF9
JiXGcy4nqMRV0cazuHZoIAi4DAmlKRIvbFLNCZs4xR9b73ncW/ZkS9O/Qfkzer+9fSs3EIzm1GDI
UlRqSQs7oxmUolGRetedwDSZ76sf0SqoHwsvK/djL2h3VCWDD2Mu/ACRt9XbWbU+E+/NeTLj6gtn
EWLmK+FYSN1yiA8QrI92UX43SrCf1b5DcWWqg7cs3vCYNQ8luKYWaFG2Avt9eZy92pdg5HSqDR6y
9DTv4Dj3qk/m/vbOrjkmLzS6xATzsJrN//8ssMlCDRmxCjNJc1/DbKD4j8VWP/kXdvw8Ep2/NmSj
wc/M+QKIyUsjYeervZUWmTsWz2GIqqMvOpBlRvWLItpiBsVRfkhbGslvlYdQZfGUWxDJW/tK9+0+
QgbGUwBWNoaTDeFT3X+TgpPXBffFtJWlru3G+Q+dv7Gz3WgLfn4X1ZmrwCVIJ9SelMMUpxt7fn20
JBmQexjzqAKc9gtvFtty7McYcI3cvcYfFfLfSUpOkIhuPRfXy5nJ5HkVIEpjjn75eTZlCzCrEDN3
QAtXgphDkH6UbWSLU+7M0+ZaD4ikCV6l+JMpCuTcMfA3ZF5b7RAI/912tJVnfOZ/RlYeryVuWiZx
Wc90xqh7gDCqQ5vtvQ8JOnzTf2F6z8N9CJr+lE5yzFjvgzn8V2jhS6lUzqj/7MPD7V9yfWnxQwh9
2f45lF+KJJRDFZXQnWVuGcfVIVYmXM40KkdK2vYoapGyrwPd22dZsxUOrxw8lud0eRaCht/g0r2U
KYl0OYoyN54EhH2PZetUiV03d7cXuGYGVgiwmzP2n3rXpZlU4IUQhzJzRS1JCIKhFFbzxyoJnHAr
M1/bS51AVAOSB9pamq/Osw/GGin/WwUfzFBBAqQB6mo7V/EeYGgBW1B+17ZEzldCIKD3PKQzIx6Q
2CWicTKTEThIkLlJeaeJ5UHo3w0WFr0hD6GguZwcE7jgfFeTTv3GAOgVNJZ7+Nz2MnlnIMZrQK9l
CEz/awXHWqJ+6X9PymbnhXaZv7TDv3l38LcEvjbtLi4MbyqiOMqxa5n6weitXVo/58GddG/hR7ni
TC28UuNbDnH0bU9au0BQy6RTNDdYqBJeHm8k51PWjRWfilBFThBnEa1LygdSnW+1PtY8ia4ZmEDo
udnmhScF6tgzNIN0X6hB5ofsgHBsGfmHFr+fDrnVRPtIN1pojrJy43O5kumaj/XM9FKbqk/LKQFv
mrm+rjlKrL5a+lvTHyTESTu1uZMa3QbqNMHf9ckad6Qa/XAfyl+HKnn09Oo4Ns/UaU/ys16ScNw+
gKuxrOVvWxy9oYaKwew5R2/dy8aulk5+ABp6JiY5+OOzhV6ygzrmYDm3Dc/bfflksyck7NQtZ5ij
trhDmqrRLSHuuaqyYxvmTj4+TekhT7JjYJeRZVdTvWHx2tdm5QmOAuwZdZZluxBK7UFuIX1xo2RC
0rnyHzxLRCYsKE+3l3Z9PZ4bok66cOpKqWU1bgADdeaDFxtffVhAKtV0KnF/29J1VjhbmoGHqPHM
7YhLSzDF96SudKqtNvhBSt86XZIGG4HiiotcWlm4SN3qbdDoHbATw+KFb6APeLfK0iGMdsZ8sgOt
2kstBL7CHurg2i40daMgsnp0lBpnrlSg+suJSE3tJ2GYd9SwXqmOVdKjKL/e3srr7IZFQsE59xA0
8rZ5q88emjFW1DJqRUw0Gs73VYo+WXXrhNW9CfPbbVurDnJma17uma3Aa0qz8LHVQF2g7EcpcPxy
/xcJ2+WSFsGm6ZtVmo5S7urhTzOIqGd8TCgbCPrmYPz1x3xpaXGNj22cZkUig8xo82NrZI+RMVQ2
AmW2DMqvyw7eKD2Nir+B9t46s8WVXvcQ7yc6C6wm9THx1JMRdTutP5HaINm+gXhcXyPXhoEiFcD5
+VDPDq2WBh/coIax4acX/qeh5oh2HP4hpaFjPA9Sv+El66v7bXBxfNlEK3os2VRJ+4H6Xm2WTn3n
qU/6x9veuP59Q/H1vytbnJ7e8QwHMLa4Uei2XzTB/Dw2+z56G6vuOPUnixjPits70ogOWZUN46tX
2JnxxRnCEZdIpAiFC2Qzs8Oijm1BiykAVoCabF8fvxnSSI0ThJOxj2ILFielDL96uh7t9DTK7s1G
gNtKgE1y45fNl+flC4VTz6NdMxk//cTFjaApaW2FI5dOYB5D9Rtqv4o3OPqnunca8buM0r1ZHP/K
JmrU0ACr8xjKpZNZCTKvtTZwMxxGUdt71reu/CSbR135KPSv/vQ+lBv33tr+w9SCzC9VAMYMFpd7
IUm116XcRVORPQeW9dhI4/72qta+HErZtGbn8tHViGkvJkPbZyb+ZZwaPs0+fQja3unF59RL7KB5
K9WNstGqS5+bXHw7ygRNZJR67GP7TWwGR6o8Ij0JEnkLqulUhDey3qkW3KnhR7P+GIzen3LUQEuB
FMzvRS8+KssvwyZUBZCn6sFo7uNYC+ByqO3YSB8oV+ymLU6H+dFYuqsMapOEH54sbRneqCLlRd1j
yWpyajvPCdITddWNGGrt5WLgFU4wQNVUAhdR2zBlmTl04GkH7T90ND0UXFCs8bWt72D2uuVifi2E
NJrR12WGKXZ+MNFGIrDxk50pf7OcRModCRFlGNKP8o8u/9RA0HvbT1cqCGQhpK48zfRdGF66/PrE
US0qYVJz1/8iCPf04lI7+ixCipFlO+U4SoNd/ueFh7I8lqMzqLu63bgNZ6dYLludS7gM8M9l1sUb
o7SD0iOxWLgJ8XeTPIWtaiOk66ThUVYeC39LNXfNHnSgJPHUKjjWxXGmfa11gq8Urjk0r3n1qubh
Y5Z8y4oADKd1Gurm5fYWrzkpUT+R1q9C/xIPIhVakVt5ULoyKkkfenls75LeuE+qUTrdtnQFkJ0/
QLRa5hSDlglDVJeHKVVTnJkQxwIu/54LkeOZ3yLvMfIMVNyFQ1Fq91HW8KJt3KerTnRud/Fs1Ko5
zUM0JSiu4aCmuy41HcGC0P6VXZWgZS5R7PG/+clB+gjhv54/VX7jtFuuNN9wC1ei2wulHRPk1sxW
dLn8To9QN+35GbHV7xjojtDSluCTUWZ9jXwjNlq7b2FgQrACxOevwfhLa/HYpWM9YE2lGETcTKU+
/D5pdEmN6U6M4EOcHgWTad943I9acmpKY+MnrKx35kQF/sNrTaN28e3GapKlZp/Wbtt/nN0XfZDx
LpCeIug8b3vWykdDk4pvBkjTzAQlX641VANxQt2odnvzQyMMOyV5rMXGyab7ajg1wd1ta9d+PHNn
gfYH10aPlLrUpTn0q4K4TovATfw3Oel28ck0HQtK7EQ27BCR5qL44EkbXnz1ZM9GJZkYBKAF6fJi
N0Mhziyt6QNXjMV4P3Vy5gojAG+jq+LHLJVzh8m62GmV+qmOp3CjDnZ1llTe5oIJlGszL+ISWBIk
nj7lwzyImKSR2zNJ6MRq6u2t0qju/d6fxTDbdCPeuwqEiIEQ9WPsgYAPPNXig4mGQjWTDLxRLotO
6Unfh7rbGg9YWRjA6xm1D+SbXvP8/89yCCU2zcksmH3k/D6FSmnr4zOdY6FUn6Utjeg1xwE6Bc+b
ROBF0rK4ALtWHE0tk9jF6GvV6qR/H4zymDz48S55SJvpNBTvG746/8mLS2fewzOTi7vPlzuBydh5
D4vhIxO6NF4aJxy0nT42jGCSTofNofWGF3FA08JwJvU9jePj7V8xH9TVj+AhnycFELJaTjB2dTQV
o8wm18FoJ+nkhMbLBE/HbSvXV9681jMzC38Z4ybLKFxzlvVRziuoinPbQtpZCl/C3aPU7rL8YzXZ
kP/cNnwVgi3sLu6DXE57AQZ9po/l98BEjGtQnT6002qLQ/v/s0IGt4FCwRuuLVZoTaLfZBOThLGJ
CkhYwIVODBQ61pR/kiIpdACTf5eK8d+8CVNHyS3gMUH2GS4p/fnP10xxxoCMFlrJq3G+uAqGbCxZ
MxiMey3cm2a3t/rJFjbsrN0BkBLChqUY8+O52NvWQu2pzs3A1eKiPra5/NXo1XLjorl6PzjAcyOL
SyBKcylSRo3FVPG73jv5v4UaIyUBA0ZY7PSijZy/2D1KhOR4M3uhsniw2jpWwkFmVZb4HI/fLaNw
DN1p5E+3zVx3EVjYL/YdBrl4iZfAIVPzddBffejm3S4wjpS1nSi670RkOz5NpT3KjvAsMxFw2+za
dpLAzphHJhsYSr28U301zDINDms3Fk/BcKCUbPyoPEfM7T7/U9JZep30VX/bWvhH3wZeHKbYkvLC
6aG23YRCrXnguYWFc/jeII/DiAWL0SqBWaqk3YBxrF2Pc2945pUEa7CcNklQdTDH+ZSYT3MG/U3T
Cier/7Rg+2ujfhtZPASiXGmCKLCMwH9VW/IlsbSZgdnfPvr1zfptZXH0iWcl2aiOoTvFmh22L5sV
1C0Di/P2VD1nKmOCOED2IUl9qZGG/78tYXHeStU0rIEltAZfiMVUYrjRpJ9/4/I5lAnmuDx5DQms
Lr8PQZKCWDY5ilIynFIe91lk7q36rSw2TmP1Q5wzZ5R2gXssZ4s6DYaCMp3nvU31DiGYL5byVCsf
udXJbqTHLh5Pt/du1ZPPDC5W1oujEemkrK5kvPqAKMrqsde3hgGvuArmb56YUER3BIwp9LyX+wdv
fzrItR66yXjoX6Z/051ePlje/VS8aInqjsoX+uvxk/CvHxRUnXe31zif//L0zq0vXLwOEvh86NC5
Yv2P0pkMsIvQVzya/Xs6/s3tRtGFwBs4EJw0C1tWkAda5qmzt+uWncd9umMmTt9Y0do3xRM+c7To
eIK+KHFqQG0krVBCF/mnk2VF9yPCv7c3bc3lGWthKhCY2lysujyyrKlbDTGJ0A1F0VYRlf6mj1+g
Vr9tZSVHAm6iAFpUoXUCcX9ppTeVUG58DyvoUmY2McoBAWiH9hHaLvY0do4SbJISzruz9Idzo4ul
IRWmFaqO0XR8o3zZe6INWvWrLr3r/nigUXfnbdHCrCYScwVBB+ED3d0SwhVrsP/ndRC5xjAQ5h6R
YTPGECbXgObpC50DO4K6s9+qYFxpFM1fHmOdzLlTxSAbXdyNeV2XKJ/j+wr3YqjSGWhT2TFQvKKG
Ufofxq+C9FR65b086yI68o/0risP1Xukf6ZbuuFTa6c9M/FAFMYU4BUQRa7rOhRLNl7uX8tZLkQx
aRM6FdR/UHQDKIVudsPk2oU6D5zyrYB/vELzFH4Uh6B5Ihdph3sdPTqjfYSfrAysg/+c/rjtzavR
G+NK8xzqvMzl9R1KbSvkbRK5nQJ5Z6o7mt789L3OHlWEyePyeX7OFSt+9L3vYb017bOabFD3lOYq
EhjMJbo0qItYGPw6cqtmOIn9C+Oc/4ZoaOQI3/WvTeVou9ctmu3VDWZfoX2h6ErT5fILZgozK7qo
j1xN+2JN3gmx6sxyVfUf4a6rNjXY156rGcENtwJRKlWqS2swyFtQIHaRm6eJMwSHElInpwxOobnX
77ovg3IEHpl/qY1HmYoorAG3D3jVgc/Mz5txVnuIDcubNIQWXflRHZGAYTwyezSMz4QCha7Z5ZY/
rd1U58tdvM7RYPZSTK/AzWrlPYqMY1akd4357OW642l33vDBV2w52YpCNnbZlC+XKXddMXU1y/Tj
0BaFt657qsqN6HbVb3hdKFPNRFZL4UpRzWcp0zFy4/yYqi8TOE6r/qj0j9r4BBB6I31bezDnCff/
tbY4uKkv9SwxWZGnpu0+1oyKe7DdqmquWZmxzzPj2Oyfi+Oqi4DWA4qbLgJwzjxJ/8ckWfN1TlcD
CgKUnmdq28uT0RA2UdXQ4jpT39vkWSl+plvR0uqTcW5j+WQoFQSwtcfpmwgPtYWDDvkh95Jj44+n
wpvuhbY+hX3zgnbck2kFH7oeIatk2AnTeFSkcu9L5uvUPglbcf6aWzK8oVBcgJTxivWsjmtxFFI/
Zsa/2lXSMTVyJ9oaPL0SaPy1xb+t/HrJz75xtfNqDUqd2JWquzD6KQ3ByTBPFt/7MHbPA1RLgW45
clc4UQZWSOlPgeSk3ojAaGEnU/q5Fww7a5uj4uWHqWjI29RTXAp7P6r2jaE8WWL16JXJJyv27K4u
97evqJW4jdkTpvuIC0kilpwmhdTTGkobqOGKCbAwvClK4MgMl24x+K2FNEwL0+PjPadVugx102ZQ
hwHCJldsylNuJk91hSzc3oLiIX5tlV3dIZKSGLvb61txAvyf6XtmjZhYu/rGxqSS9bQOXZ+KdtUF
B0UH0ZFPG1WsDTPLCHv01bhu04aMpbkPumg344saCNX/fDH0JcjzILxBHGe+UM58jYNspQiYs1vj
P/tWfN/MvlfcgbbHbwvzOs8slIKVN2pNbpxM2QP8xPepORyqavwyteLh9mJWbnSECuFhpaZLqLtk
wfaqialZmURfTvZxF+7MUVL2yTDt2mg/6HVy7FDcum1yJbPDJKnlPFNIuLXIg8Ielj3JYv/6YZ+B
lKrifh+1YLOs7ETxZ+MR2bK2eBbpnqCtJ8ih2xjTcPR8w9oJqQVCPx3eWw3ZWBR5t1LnlYhjnkMG
r0cAOxMYX55fXaiF7OdkzmUlf8z64CD5niM0wmmYpH1ZCOFcHhSGLbKOVbdhIpSXZp7pW/I9JXJa
eVqtURWK+n8HbTpacrDr4yR3Ynr5tw9x7VNjQpipcZyH6soiBxSpPKpmTKapReIxyu+bKd6n5UZr
cy02ZqDjt5XFp9aXHVDZiY0M1PbIpOQh/yfojrrpSspbkh4zA6UgPbD9enTqP9Xv4EmBWGFmWUEL
ladl4aYIhQi6VtKGU6b3yX/5c/zR4u8vYnBD8eqm6/n7fvhTE982L5F5bxYJM181gE5g5ry+S/qe
zqwNa0Q/262L8p80YHx1kK0tEv01lzs3sgjRGi1Ncq0APhdKd5RU40Dle3o225+3vW3tI6YbCnsP
pHaMwS/MjOhjZknLWobI1avxKPqCLQOoYtpPiLYill/4tqudO7O2iAiD2Gg9M6a8FgU9HDGSlze7
MfAlZhgbpE1budunYtx8zhmzmoyqm5EN/Ye2zbRdL6X1rs/6VzNGTfz2Jqwe6O+ftYTImVOVG0AF
qfqFvuD0DEMe4kqsNqys3V0gY+Bl5uZisxdu2bXZ0DRtyYkW6qc8iQ/C4Nmh3Nt6Cy+zaheyet9s
sUiunC9iD0wvESdCh7ecZpeaQJpLENxcqD00XfxQ18Vz2zIO0cyQhsA/3d7Kldvrwt7iUTDMdCjL
Enucsh3Q7Tb8x7H8i/v4wsrijgwYaMwDCSuF9agO6A7/hD2p1TdystW1cEWBZpp3bsk5psLsGosl
xUtk7k6JFt3JtmhuOMX1bJAEoTUCQLBZi3DDWYsNa2EO12OVi7iO2uiQ+eFdLQT+c93k+zEKJTuM
s/yQG/nPuItjN9JLKsWK/3WslOmuHtotjOEvvMDiE+X3wAcJfRhDAMsChu5roZomPD++lTxkenkv
+v8Usfc1DOODFei2XijHWMnumLljvMcmKbLN5AAnzNGI45nw/7sY6T9uO9WqE1PDRUddm2cxF9cG
UplFI44Wj1WR33eJfBKnzi4D7U6Cvr2K8uNtc/r1/c6rNPNlAVOZew+XQYYUaY2HAgeRG9LzzM30
u0T5pnQbtd6VSwcrxGmgykAVLCW7y1pVo3aiBIpUd4vajWY4DFhu1RhXotALK4v7HWCKmakyhCqV
dW+YvaPWytGbnmsxsjW4N5twI7BYP6rfq1oclWLUETF2SIlGax4ivXiNk7cieRZ1aJ+DaiMCvbk4
RnUXgUQqVSqJOdXMSJGZvI/tEFy5+K3Nn2I5cDZTvF+sAVffBuAXnn7kpqhEXTpGp5pDXpXYsxo/
3EepUSKbEuTOWMaCPXZZ9LmFOwQdqDjZlxHAdt8svw1K3SOlHaowetUePLtsvdqUP8eBiqcfQEwx
hV3q4HSWMw39P1pSI1wlZV8CmJd2Rhp5D5SLTLsOFAiR4tGj0jaF4xerLTynk/zgaep9aYfwc+wU
ZQJ9ZdkxPGMNuaMO+uBKAZhXFeL3veT3gp2plQ7WVFE2LrLVjwZUB0VPYDLwBlzuDR+T2VImiBjg
fJF8VxlPidih2PQ33+aZmYU/611T6fmIGT/y9pXyWvWG48vPQ/Tl9h2wevf/trMUGpB9ZVQ8GTsG
2iFDiM7zY05N7raR1Y+FmoTGxQbAcHnXqnXfNgz0UoarPlqJiKhGy6SCaRvv+hacctWUwcz8nFfD
drQ4ngQYoBAiieLCuaKANMhqw04NpN+K+1L/m5uNVIk8lJlxUGmXriBPXeqpPWX/tiVqrWPVQNrZ
e729d6sHdGZk4QhI06eVIRLkZ8OHRnvX8vsiDDbul9VNQ5NplrU0GShdbJpPpk1gQGTMgFowVfaU
SDYjyXYuuv2Wttta/QihKWDFCJ8QEGiLV8cv4IyZuF2YsI9U+I2mD0Zfikcf3ZWdP7ahQyP8UTVH
dTe2Q2EPplT8hc/PtURgPRRTqSddnptuBkUWV/RLSr/ZZbFuG9mPUtk4t7XmN7NO7CYyVDT+ls1v
pQRVG0CS5xb9QyIy80e26zbN89AmdiqXsO8y+5SrjsKGx+lL1JqHXmvsQXs20J/7cyfiwqX3DDB1
/jYuV9zmke4NAb9Fgv5xR1hcOnmSPHX1FjPGmrcyRA+eyGLunLTx0hB0hZ7MFHjodpP8PnmZtVdC
od2FfBf720tayTJ4nGZCCAu+tmuYbd4MQWFANebl8WtXtG4xPmXiXTDJTl1/y4NnYdoSYlt7htnB
X0LGMwnoYhe1oY2Hqh5IbGL/kJ4qK7MZDRx92fFG3/a2QIRrL825uYWbBmmTy5UkkWKExp1kpZ8R
haE6LZV2JYZ3f7Gbv5e2JP3v5BxcXcfSzPwLoDc76GGfsBBogwLjRQmmnbjVQFxrmgKuJcagAARQ
eemTWVOG0RSKZB3DQZNiZNxp3X00pWFvWqmdRLsAjeqnMtyaDVyLRxmchkaQhsKMtbt00UyS9Q4l
EoLsMvR/UjBonFke6S/umHMriyQYhp+p73pWB2fJqVB2RRAdpmaLMm7NRc6tLJKqNIHkoUUA3TXk
8U2ubUWe7hnRcEJ1qz+y9mHT+WdEgUeVrGnx1tU4R6CKxLseMfGpTtMfgJZEB+rbvyhSMIlAfAXA
hdd6SSIxlGbaeXPko09ms0+nONgldbk1vL/qBb+tLEvI8ugbgqKSlQjKO2RljqEJG3fuaoZJywL4
L40S84o1vMm8WFIaKltaubfMo98c8tf/Ie1MduNGmi38RAQ4D1vWJMklW/Ls3hB2t8x5nvn0/5cG
bncVlSjCvo3eGVBUJiMjIyNOnKMqb+sQWog3XvfST/fzPyDjrPlrEha7bNnl5b3ePt0+2bK7HTJ2
giTNBrxduNBFJ8BYlL5z6goUVHofj+ExKu/r+O1gz0cj2sInydwRhAcRktEhIMCriKU4TdNVDa2A
IchPQ7v7lmfhLh7sjZ2VLglWaSbOmTDV1pxPTd3ZGerSAHmo9S/q2bG+pg0VGOtbE9zd3j2Z2yMh
CfMFzI8ie73evRyVrygViKtiat7btfU+Krs7S3n5AyvUIYBwAItieO3ayhzxVztQ4ee8gz+Ch9X4
wZm3lOulFRimG+k6/SIs9lbXVz+majtl9DGm5lBT0jDqfm95H1Pb3eWF52fznZef7OgE9NUvjAdF
dY63lylzD1hQYCAFmuNCNny9zFRtEn2Y2UynSXpAX94RiZl5zwB844dKGG2MuL82J1itSEUEJo++
/GpXl14J8sojc+6mejd0zHDVI7Kzj6pVbdyeUkvEYRoNLjJTjvCiizO29J4T1g14jWGkkpL1YI/V
uDlMAGGC31UYoTqkImPCKAyoMsYB1yHfVaqitcjV05GedKIZyV1R5pDy2bHnu07qnn73o13bW2V0
i+DxboeeJoYCiMz7aRQ/8f9NqO3rgybMQOTG/ABvgzWlWtfUYTmY4EJY33c67E9Fm71VwmwL8i5p
CEFWR5WYe4wQYq7niILCzd0iZD1aVvh6GO2cXPVtEuE6TMgZoUbykrusBcTRfu+r+65yDrc3VJL4
8AsEKxPsz7bxik1HLVoTcTW8JYsPXVMhgUq6lezDOudIRn5gRrsBiRqzPlibzXvZNiPFwEtPbPIr
YWbLYbXV1FFJ6pWD1dy53yrAcVR1gK/uo/nvad7X1rBjyNpgJ/qUuYrgIcn1Lxt7IJKs6woTVWAe
muAixdzhWgNW9fJyDAq+Qlh0QOLMXQtJ9ZQeRBPQDh76AXXq/hwtGw9d6den0glhA0S+oDJXL10E
20FLKpweU7F8tfkb8pdDFE0n3ZuOfVQ+Jl3xlMVHXRswnv1lFfOW8sbry4uV80QSWEH612tEaFMN
QZ1EKo/PeXwLW+xR99of3GhfYEt+bAfz28ZOiyj3aqcpT9ADhajV0FdBt19gUPLQdjw3arkHX/EQ
K2Poz5X73vrkJrtW/dJM9xbjgX6q/rhtW7pU0QEFsce5Xo8FOoT0IHA0jlq0d1GthnEEMXBfiftd
vdVGfJ3PibbCf7ZEiL4Iwbm9GOHsmAye9+7fnWf6saa8v70csVOvdhKko6BJZDPXpaW5aAaesXy5
hQvS6JSDO53KgekJ7SVWHl2l98vyt9MPVsX2IY/F3AkOe70qw15mNVpsLhaL82H/BXxd0/v97XVJ
P9OFEfHvF1uXNGW1mJVDKpx75SHx7PAweKq/tGniV04X+U29SYwkuzHpiau/IKs6CPBrm02C0J2S
W8l50j8XauS76Wdn+quk//n7a2MQlzqPAeseGeO1nZjxkEpv8P6JlexpEA/nObAGdOaGeKeP6T9A
S7UNm5IKF+UtasPMV4ib5lU6EETDnHugDkfkVb5M85MdgVGJw51ReLspe3Dr59zZGE2SbahJgxON
ItwE77xeKOxvw2C4enKG2kFRdkFCcUl5Msst8SyZs1zaWTnLktrQPUOUeB6m5odafmjT6OR9Ybjr
OCuBt5HoCy9YnziGUGkli0KP7a6+HlrC+lSMeXqul7/GMIAkd/Ir5UOvPOhdtJunl9vOIrscL82t
9rDiTqQxXgABHC2/HJ9dxkQ2p9RkUeTSyGoDWw8NmawRLc7BA4z/FIzZXpuerWnvuYcUTU91EwMj
u2wvTa4OW6F009QUmAzLU9HcJeFnpkL9gfKO0nzp2pNmfU0W8/n2Zkod8uLbre6digmzKe+ylEca
Qwfae4cbXtPeLf1Wc+E1a4SQSfbo4gomRDL9VUGnb/U06JYyZWTl1NgMV3SZH45e7XO5v5uV+BRb
9mFCl7dJ75FqPGr5cig/WMxDLGr5Rg36jSRD5kZMZqHRLkBxr7QWJi3rLMVq0vOsPjrmJxLmTeSP
bHN/veapYiO1tl6yiTZ0PGVWeub95GvDTzGqHba2r2tbuytzV6rY1LAdFEuZ17mOK5Cae0q92Om5
zHwzug8H7U1XhMhSZ35TPBhL+nGTwl/8yfWpF4PE4j8h7bB6cQyOMautYabnxpj8hAx9s8EpweeI
+U1xl/MwJF6uAkvTeMEY19Tj3fCdjbZpojwKZO+4RzxieaNV3U41qAp+AvJ4aMdjb290j6VL5GL/
RdMggJrXu1pHylTlITdE2rvFMaqUT4UXbIHfZX7I++JfI6sTaEbxHDIERK4fFEejSf3GmXbbY5gb
Zn7dhhfpQ9jWXucapPJZq9+H0zN1lLttP5RaoYkvJuoBo62Tr6ryRlfLDRazAOIqNBdCoUL7rnj9
1rCH7NLhYQ3AmSlfgb+8/jaV19NzcElNKiXbjRAhRx5tKNOKeJJ52qlvQ9UPq2iDdkt6oqEKYIQQ
d4So8dpqGFtUh1Vxfzf3s+KgnfK89Hyu+o+WJ1g0GIVTGYxY1Q8MPldTiOUB+blLDOeOiRor4WkQ
G8e8nKG62MqHpJ/uwuLqPKtAnVGDIImt0/neqE/9DK+NtZH/SL+awwuAAQFB3b26BIQKUdAN+Edq
fwVX1x6t4F4bP9cVl0/zdPtqk55eUdQ1qKa5hMXrb9VFWZNTcaUl64zdU5jryrsyr/vDbStSjwD9
hZAIrviKv3+w4FutI5fylV7vKOzvAN5DLfVUbsmWG7IYz4guwnaQfoghluv1qDj8opOQn912dL91
Smrt5wDWWjqy0UMgUMbJEvJeDZdzUif6jmGUyDfN3n5TDcqBEpu9V7PcvKsn7VOkaA7TUXp2RO0j
u9dmg9GAoFr2aK+gM9NN1pF5EtV3Y0ot5ZK9H/Jm9J20j/ZmpFfvhoTfEU69Br9LFd9N2RjvShtg
glra84Gecnoayjx6E/KXfSOh5e4xLLtxg4vDtr6BBPsTjy9mzUgprjeEwejaLa1FaIumH+bO/MAb
2n7OUtRh6yqMvkVKsyXnKzcpBAV4NwDRXPlvnGupaiQo5VT70msfJudb2LwoRng/Wp9u+5XMe+EL
8ED0UnFjkON6cakFlL0tWZxZuzGtxPRjE9QbGyh9AtF1+DWCwEDKupxHlaPRemVG+MfV76buS+o1
TyrdbW861d5dXoy+mtV+H3+8vTZJjZvYfGF3defF/FVl8MgdolKp/FFNPy2I0ryrLBjI8yksnsMi
TGBRHOf96FrKfaBrX4tQM/bTnFf3dJx+n3KGHwTzCgB3qm1wC17vttK2Wof6Fj6dAENt7rMcNHh+
6Fn97aXLwgXpNrLTKsLTPJmuDcWROade66RnuIFUyoha1/nO9+jlthVp5iRQIkz+CB2xNTVcZjlp
MoxDeh6cv5sDhZDM7L8pRXeH7gMsPpR3ZvfRGiD8hCnByfyh2GIPkkV6HurU84mxoK1Wh3MwBuZe
9IBohQpnwvBVAy9KVX+eEa5sbZLFcmNnZfcXtzIPawbjSYRX4Z7SQmxqOaJOWgxXhqfG/4BefZun
W09riR2NGxn1Bdpa6Myu7LTm4BS2N2TnvPoJzIeJgWrcuCUlTkKLCRQ8BsD7rrkhwzhNXcUWckGZ
c5yHRwF0bdWXbZCPuDJWEVQ0ANGAQ8iMNu7KG6mODEbU0tFKkk/O+GCM826hq+/BBKtG+8LeZ/Gu
KQ9jhuzs33+Q+F4ZFxt9kZHCC7IkFef+nI3BqbEOo6qf3OV4+yRIAvaVkdXXmnroNe0KI1b1kbCd
K+/V6Quk3t7GO1rWLqD5iJ/z2LBQJlxtZRSovZMpTM9XAJQNH6b3IAXf2n1us0NY+1XmO3b+Lnc2
QOEyV7k0u0oKdFtpMyumQe4kzrGbQIOlk37W7P67PURbBHKSM80aIdMUb3gx5H39xWw+WGhYrDHV
7fukPZFra0V4zO4869g6p9//ctyzpPYcatgBVn1BMw4CqxIIzhbF9wSJG164h7Z8jtWJkeSNEydd
2YWx1dfLM+gAggHchBHNby2nfQz7b7Yz7OOmRjkrPY7mFrOP9MNBWwlsX/QX1kUzNyTzrwpQiUlL
M3Ku6u7U2wD6isbU/ARw1t3t7ZTb41mGEi448jUK0kOB2/QG8Hyhdv/XfZIQIqctcRbZvU6Vh26n
KKeSE69OmxpPod46JY8y7bNaVWg/ILIQf9Drr5F5P/b3oR75WRaQSL7U5l3efLm9RllovjS/ypnm
Ip6XLKhgO0BUwge1h/TF8oGe7/vbdiSZOMsU+jc8PklcV4euQnY8BAsANtL4ZqrWGyPp7pocFuvv
tfaUJflh6H5b2kGDpPLC5OroheAb6NMAhgSw1O4Z83sxO/qeuV1vrE0WMC8NraJyaOTKouV8wjlp
TihY7CvE1joXPTTDrn0FXoPbeyl++PoKurS3cpklVgJQmcIvmXWKzfe9+89tA3Kn+O9jrZxCHXtP
C4SB6qPVR7uq/GBaG0F4yx9EdLm4yeoEjNRQ43dFD0FSFj+bfbtX1SeGP400g0LmpxFtVfyky+IR
wovThnTAWjlEUKtpsGiibNQ6P+ZgSHeBFjxO09YQtPT7GGQhYjpSgMOv12bVmeUWnWjFTp/s/k6x
PvzB52F8Ac1H+JJgJ73++3HUlyT7tOtGxtByi8YPjXZ1KI+3zcjKz0AG/7OzyvADdU4Ve6TyoGiY
Co55yngwWP2fPDBOo6PTdarNXda434Addn7RPlkp+BB9OudidBNY9+0fJIvHFJ1F2UBMnq67rgpk
koq18HsS71Nb/ehI8czxyUw38hKpm1yYWR2vPLTHjsEqCi7FAUzsDs20XZZtdcu3rKzOmDOZcxGV
LMaAfG8fK/ZzHxeDvzkeKj1okPrhK7xpKD5fOwseGiwLZwmCmcB7k8yeuzNyyFfrFIWKsh+bU+O1
7n2p13tFa7ZWKUsSuNuoagJ7hIp5lSQkER0MI6dLmWXzoXG6+9jqdmM7HPPqo96eyt8f+BMVsv/s
ra4Zb2Jex1Gw58BXZCrprqRMZldfbjui2LN1AL60sgokZdVqBRR6XGb2xB56j0vrvbO77mHwqrsk
/f2iHJ15ZhigrRXg3lU4AbvnzQn/nxtzUXdlHk47Y9KW/e01yQob1IWYh4Dl2EN4amWmKkuaWipR
pbZKVHbvlHLf6LvGHU+LXeznLNszV79nOGwjzMhO9aXd1XGr4JhRgAOAis3fesOpy9ujx4ArhbXb
C5QduEs7q6ipeGPRDWJ9epv5ifJdDdWDm2r+H1iBUFXw2UOUvX7TjBUk75Ol0EX2qtMIcNnOze1W
q9QBL6ys3dyDnEFdII6xtM82tDwdEoZjph7K+aU1Pt1ekdQWPKoQrjF4BED6OoAoQCvNmWLambag
BVM8JC9GGqt71GuTE2mPRSaetqfbRmUfiylREbS4gbQ1lD0sAg1HQJZcM1+oMu2ygVm4Pwn0Jqm9
4AOEnH8N1QpYLoradMUnU3s7WOrbsLPeTrO3kR5K1wIkTtAbUb1av8rC0Zj6qqvo9au5QNbAUAnX
/0bfTWoE7nkGj6CDZ0nXX8kYTDqW6shaqF3Vb5O8QOsj3t3+Kr+4dtaBDz50Ll+oEyDIWfmCOrdm
6xhxdlYbJM+zYRl3zaJ90+ZSbf0lsAMShJxSst1Ghyno3R0I7WpXmiCI1C54oAtT7QxnLk6JOSpA
BG3PD3kA7QdjgXVkGpiamo3l4+1fLbuDmAMGJ6ZyDQJPu96abkiScGhI+0L7Td9/Yhz8nd4OvjcI
VqOX0WgOt+3JPgVDzkxRCrp6Ium1vVoNy7LXaIHm6AfuBxRY3hiAFHyvSbYkUeSmGA8W46wqsNlr
U0s29hrIdK5XNOva3NlFcCR5W9hKWYSGL/5fKyJCXOTqjUF/JDOx0urF3k0h256zndd/X+z+wx9s
HV/KZvMwuAZPtboGc7hgw+vi7xYE7eHzZgFPuhhGBqjdwWJCr/x6MXbW13PWcZtayacZSk4Hlk7b
e97MRGR5FxyC/9pZHUjTa1NFX7jW8t44WFW8M5V6VyuQsUzuLprVnQcB0xRtbKD0FmeOBQgFkxlC
Q/N6eXMcWu08csvNMDhH2bsRWrGw2k3DeGcXMRxuf+uhs4P2Z4teVfzhV6GBFA/4Kek52ljXhqtS
T9CpIWJnSYJSwk8EXf7gahUKMf9nQRyGCzcE9Ww2UUsmOwWfmOkPUN4Z+8+3HVB22YFwoV0NsBOI
wWoVLfX/OVZADKaVe1zK0Z/Md0F4ckzQrCjC3zYm3TJwNNQ+mMEAxHq9oMhmCDycuX/cUEWROi+e
yjLbGBX4xayw/i78aVI6Wq1EpZURZ7KbsWsS2jTWs4cOIxSSbfxwnNzvin7oys/mh8TcqdmXoDkk
s2+19B5xl2lfwe6S6sXx9pJl+8uQJg4KHTyqGqvT1yvdMk8ZuLdBLQ5F/qwP5X72Ut/Nn8dNNVFZ
dITPzQAdiOAFHcHr/S0DSFWgZ8Ul79FR92vvkbGajW8oO+bisAmpJNjb1sn5rHlVMDHOfu47xKES
gO55dqga1U8HrWFZ2d7IaQdbyrRhWOY8wJeEPhv7SNX3enGdnXZaTWP1rI7Fh4JvNk7p/R98rAsT
qxCW9rC5KQEPYdXdQUj7QbMeE6M5FghIT46x+/8ZW5283GXIS7FAbxjZMR2rcxP6RhMfQ3M6w9qw
YUyWElxu3iqUKP2ktUkgoCLM1lrZsrchd8jG/OAEb9usOGS6fri9vF+O8OocUpSnlvxrpn6VheSl
14ACaOmntDzj/GLOy37XKjn5kRrpypfCLprEz1xkxXy11wD5JVrb7cu51H+YeQcRfAwNYsVAR9T/
zeB8+5TPaZwwSTHHx2phxq4MmvEl9Jo89p02UD9GkxMHYtQheOozzQ043EMTPyppNm28UKUHDa13
UM+gue11GgJkKU171KLPIYLyPKnC7m7UtkoJUiMmZF0090FXr5m1g3AJ1XkmdChB6usLAPXaV83v
tz+T9FQBbhbVO3LpX03iizsmV7LCtlIApfoYxG9iZ5kP5WT9PkEc8DhHxYzLMCjCQtdnN3G9NEa5
k+eb9ylN3jpR43fRxk0mXcmFjVXwU1EZNIuYV0c75hDrloXi17Hb7m/vlyyeC5Y7REQAArziV5jm
OZrtDBBlFuczAuh9u8ucYrlXhqV8o4zqWbeYlL9tU+YIlzbFv198I61Xi6TtQELUxXhc1Ooxp7bU
NtMfLY0Rbqb9aSSsm9Za3LbNOAI7iExjH7jJvk7Mva4WT16vIqyzQfwoWxSVF6TlQaPCJrJalDMV
YZh1vKzq8gkUOgUK66Ak5eH21sk+F0wztOFBRHEBr6xUsVFY+aCwdRbTiQzLIGZYeG8GNT9X5Zag
sXRJINZonQnw8qvrd4l5LywARAIEeDV0zEfH7+0/WdGFkdU1qNh2wJNU5/4tp10yII0SHxeD6cTA
3Rv98+3tk6+I9hUYQzFzId4WF55Xzswi1BEuMaiNgNFPceMP0x+85Jli+9eI+IYXRpLSS0e4fiAF
hk4jWYJTPFh7S4033HtrLav7aMiXuQ0bgNajlewqhn3cvD3FW8Mbsih0sZjXrLMWAsk1i3Gtdjf0
Lez4G40k6ToERw2HR9U5qtfbZY2BVQaOcOkEuhPvR5KkMJ9spXlSKzazUQwYC8TM6k2vFXWHjBfr
sNSfRfMYMuhFvr6R0m0ZWX2SKs7gVsxc4P4C+249CjGPzSkN4aPrPAScMZN6YJz01zr0SHm4bQ7I
KI++GP3Pwjgh6FdvabNvWVndPtrsxlE0RoQz7bHYN4lGZvM0DBvnUW6FYStgOFRA1nPQzcBjAi2E
7NxaxZ0ePaSddzSyk1d+v33uxca/3rP/7Kx8LHRjiMKqNDsLNTfd26kVyg4jtHkOEhTGjwy6iM37
WzbQKVgNuHg0cbeqqyShyyFZRRg1OxfL0yKwhjCkKe191u1+DbCqfmu+VMvHGpKd2jAPt1csrSPw
0AbOBEAX0Kbw1YsoZKeq1noJVd/KDKDbVrOTGc9vnaE95CCb5ne9FfpAMcgpi43AJPmotExRJuKK
AjazrqAvkRbN01Rn52S07njnm319zNK7IjndXqLcjksjGOoP+KpXK6wXpUpqrcnOrql8msz2+zA6
98UcPpTkuRsnW3Lvsqb/bK1iul6n1lw62Bpq4mAed4OvG8lTk6XP6QQWqN4i9JHEXRACYh5cVJ1p
iF1/vtww6rY0+Xxq9GVxet9Njrd3T3IkrgysVpS5WWtMHZf7Ajl8f0BC6hTm9+4TqIuj3bQnc0sF
Xb4iijyMH1G5W1P2Vk1naZku7qvQflF064kBzI+31yQ1wfw0QELEe+hXXm/a1KpBragc82LK7wbX
OkbTBmZqy4L494tThXaiF9RQHJ5detcUOLug2vA0yR1CKPxvDSuvjmLbyEH0ZGdbf65pF2bNP1Ts
N4zIPj61U4BtVFEFvP56GWqjDialfPCc6iAGSND7nr07IT0rJIDM8Vmb1Q+WHt3d/j6yE3tpduVz
09xlYwEA7BwFj2r7opjUc6B0C7dKmbLgR9r63/pWt/1EuSexddaXCBrVoNAh3u2YZhys+Cmz3mWz
9m6Ovb+K0bRpeAT5xltAUp24Mr/KA0Jt6E29wnwTvFuyj8M4+ovfzxUiyUjsBhvW5LtKgYz3m6CC
WXl9PLRRVhlYMyHHWlpfN/dK9lBYWzBumWcS0JFuAmzMg2q1qixyWicUcZ35CgJS6nxxKL64xVag
kNoRU31itpb1rJ2zookNZUl27txPbujue+9+rLbGAGQHWUjQI77MVAmjydcnQJuVJlA6FmMoSrHP
a6pVSmJtydbIrg14Zck3kS+hmL86zHNX6KUGI+i51ex9MD4H6lOtPTT5sNe3sJWyBRE4KLI5KmIs
a4LeXBkLJ++07OxVZbMH3w6/dJnOG3U32bcBoIH2MLAiTtjK15RFt4Y4AKWdxNnkG8G3RY/3mceY
/O1IIds4kPzGr0oOGoer3Gk2MjvqdFaTaw9Vk9wBCLfDk6Y6Oy/delPLdo5hS8APfCfytLVfG3Fa
L9aQn9s6PNLeFdWI26uRWuC9zp7pOnMBq9VkukIGGhHTBVGNUs1+sdU9lsUAhJH/tbBK1/NqmCwj
zenrtt/bNH8o+p9q9il0so0ILvv+l3ZW3z/pDW9sxO0kViJ6OA18ARsPQtlaQJCCEkNTG0db7Zab
9nOfMil91gPjpDTIgrfRcen+CsqtgUOpJYg+AbBT8zR/Ce9c3OZ1XjZOrxFpDPVzWT955OWxEfte
7my4s2zbAMkDkf/FZb7uKEdeF6DhOWVnp3toY+Oeb5Nuxk2Zl10aWflx2XRplXSczdC2SO0f2m6L
3Uy6DAP+NP5DPHrNHpGYfTD0AxZGWJ065j9b62VzXHLLyCr8G6Gm2HrOXpkxSpX9T3FevHHc3z6S
W1ZWqchoDmHaMqh+roqw3GeD6+wmt25hp0i8jZgpi2VMP1lC91DwwIifcuFlmRp4SrEk+dlrFhtN
yWb8pw0r148iVXmei+L7YPf6hsNJPRv8Aoxtgup0XSeEZprRtyzNidOIJjOt26RQMBbD3h5fbm+k
zBJkdzpegbrTKyWOWImUuiyYHdMsxDgK2CSfIXSBvmFjCll47+oJD/ZRDCCCyBV6PqtdHOapqKw8
Fw+iaXyTfi/HN6BCdr0hNFN3m2UW2WkC607/H2I6CJFWERUmhrkw3DrHDWd/sU2/32pVy7JEOo/E
HZpK3HWrOKe3ELaGDStK68Dv0/pQ2F/jb9AuuaiIbc9wSZNiemaiewVJJof4egfzhZygykvsBe1T
m0fPJSWdUIUjPrEVf8p+hMXPMT5qcNP/votcGl5tZTMwypi3GG6j5oQkmz/HwzHIn7MtnIvsUEPP
IJDFUCewp6sVqtUytcAggS6zkng39w9D+PP2YuQ2RM+HEoeBnWsbhpVELjDbnDmIcDkKGcFdYzg/
rVkLD7ctyTxecObgIRRS4BG5tgTxZqUVA5bcqRvBhGkDmaMF7sNrJhUKnbB77AO7vlvqTvtrGfSt
yrx0pYLRAJchoVz7SxcqmUtFlc/mVjsXjpJy2ZlbAChZ+GCM+V8jK99Q3JGYiWTJOQ7HUxhO+3F4
jl39aXO+UBaFbVSrGF2B31tbw4ayFMK92gqYcY0Q120eWxcaYVXxDxsXi8wOMUOUM6HSs9f4Hauz
28IdTOKUHu6j4lNQ/zSz4di1cAQNG9mYhMhb1+HfEq0MB4DEGgA55PEQo5UhBnf7szPYME805c4t
0AjposMMhggIw3QavZe0TY/RqD90vfXV06ddnW4Rh0gXDjuFy6XDoLO1OhhqMIy9nkTFuVcfxsg4
9igtOMWbzvoQjOb97aMhsUUaQl0VlmT6Uusub2xNs1ur8NcqlWe/q2cV1rMwz9GUBdXotHkJi1aZ
bZxHTWoVDI4IngynW6s3o5U7XWyETXwG4bYLPpfWMbf9yfNr/R2zbAfPiJ+05DFTBibI/5pGnvza
F63sDx2zMMWWjrLk4BhUBlEOgu2BcbrVwbFHT+mtAfJc3euOxdFqI99WTnG9NWIstyOKuUQgYuvq
1igsK1ILHTLzKUjqI9C71kfvczqAmxzvwIrWG+dHcu/CXcGMD6zEvDDXt6KitOPisdHnuQf5v6RB
se8nS9+wIoltV1ZWu8d0YuwwwYb08fxhREw0io+FnW14qdQIjNSifwaod11lGyunjcxmRJ2vKU6O
/pRXTPVvsYZKv8+FEeG0F9lllRfk+e5AlQtQcvIxMF4QRzB+/0lGzUfwuwJzg9V45fnw4S2V5rCS
QTceUvXwssw7t0k3Clm/cqpVjndlZhVC4tlCrTGA6j1Mo12qPaT2u9hUTpU178bO/AAnDrSoz1rx
aVbvPQbqvXbaB3W7N/W3sHP6zcGbmAn+jvI8+qiNccdZPitpe1+OCWCcd9Y9YIdDXymHoH10t+Q9
ZF8bKjghSwO8Gn6J6w+Rl3o4dCYUwkp/4lLfpSk5Y2f+/mPCELPBEDeAintVGJlyjfq2sFIYuyB7
8BbYtZ6C7ovpfPz9EEsgBwdKVYWGifC7C7/SJgd27p7qqWUtIBrc8J+mi/X9EuTKyYImZe8KKZ3b
NqVbeGFz5ctLpIxZ27M4gvnOzr9P2kP8B9w1DLBC+SlYxy1Qf9frsrpp1PWMqWfKjH6XPzJJWDqn
8Hh7JbIoBnKR0MxLmVKGyP0vdm+YoR2MHUbU4yLws/ZHZJxuG5B1F41LC6vsUJmGNtMDMb1tpyeq
qUd76vxB/Zjp9WHKDRpGD431bA57xyn9Yvj9PgjW3V9jBADG1pWT0GwGNcmYmHXqkDmCrKj2EYQu
G/4gEX4Wf5w3H9ETaJq3CtN2UNTcEQ0Dg8rRSv6CGe3AXN9d1fupb7YxglOOT021mPfQALw3xzvK
uHY6HEEWI+u0nzfrX7IU4PIHrbzHy6egDUOQ9A48AA3IqEnbTbqzM5GEWqaN+0O+fDHbgg/B7Gqv
zqAVRbka9QXfGA3QKkj3C7PkafA1chFqfDQeix+TDp3JcISy+Tg9au/V+RhqgoYpQ87qtsNJV37x
W1Zns05mBdVXvrht753l71FhgL+8K22/Sre6UzImF5C98LhQNIdyZD08lBmUuK2RAYxAfS4SF2xd
56fao1I/BLNzDMIYRZO9432s4sNU3c1i4H4cNuoNslh0+RtWXzqiK2XmgjtuDvO94Le17N2mDKs4
pOsLj9cdyG7qzx6Qjusw4cXNXE8L4xKw75Dt6PpDWzyM+Q/VOA/DdzvYahKIv/fKHjkzMVY86tYE
NdZSFV5hsbHUIeuYMnGG3CUKE0w23PYWWbEBKjyEA0R9g1zQuF5ZmFSBQsuX8fB0QHbufa05O1HL
DeJq5w0guwhWvAzeb5gVAeHVAiEn4O3Pq4A88tpsbqSJg7SRINX1jvWS7RAqDZp/xsbXzmniPXrL
J61YHpKN/EhGAgFHGeQPtkgBqLpd29XUqDKyEY48T/87QfY5NsqDZSFdWL4ponDfRCYd1tnvQliJ
lsW34/aOxHrjOSj9uhc/YuVNU1DESWsxOqI6X2gj70YGVAAW3ydbPPGy242KGBA3QY0C9+ZqtZMN
YYJQLg5i66WsmnEXKYmz4UKS8hjVEyrNGi8twQF3bcRJSjdxw4Qg4Kj3sylK2v70HE4aEz+DH7Qb
myc77xD8OwIYiAOt0zfHjRPRPuMojka8K+rg0cuyn0ETbAV1WSCFWR7yS2rCnPrVnTbbYeilKvNL
ndHcWdqwz/M3C0Qo9U6L3mTzOawLP7bf6t5n+Eqa8Zip9l07IH72MdS22nmyD4n+ClVpfhGRduW2
UzmqDaQ3DLsaVXrvOl1yiMNW28jrZVEON0G+DWZ7sFArvyzKxZiryYSdfAhOUaYcihhEUNTu0Un3
u+KhrYfnxKn+IICDjkNKjTFQsrCV/zBaBySLct05GtwdkypOlcL0d7odcGQbeGlE/PtFnqdppamN
IIHOS/NcLZ/NaItS7BdHzTqiXVpYfaJg4e1nlWxe5L0r7X4fMGRg5eWDykBM4Sx+Hop3QA7xdJS/
S9JHhUwELjCkL09V3o3gNU2fZwl8VvGDVTpvk/EQZsvRNE4txDtac9fpRyfewvrLnPzyV68+eTo3
CuB18cnhGi4P4eT6QfZXnO269A96azxPoEyCWQLUzxqWwICLlZYeoZcphr3IDRSqE5l2/IMPDa6I
WiV3C7Cs6w+9MPsxpMEvElQXTE68U9KNKrksAMGp+a+F1YdWWm2Zpo4tKzXQFaO9c6NzifzM7XXI
rUAtzNNRJPCrdfShmeV9y6lwJmc/MHUunsPTvHEsZLEb2ut/razWksdBHXkWxyJfHvXA2nvjC+Xp
AZEFXd8Xavj7vCII7YG9p7kO/Z6z8rZynCcz95hziou3lAbyKX3sIUCgGR/+yfbRqqUSBhsmPYZr
N4ibIC3aAGYYwUEwc+d546dtRmHxe1+d+Qsrq/Ww1KV0BOlG1FeHrJ+f3UHU+x+WdgsWLQvNolpB
6VjQ7priHF/EL8dOm84J+FAZ7OQFfafa2lnZV1BtlZketOFAseW2A0ojw4VF4ToXFuPCCZUo5iC1
5bAPdP04e8iOuUN4V3bRlybYqtpKXRFxOIRXhbbnqy9WpnmdCs6ZtGg8f4oa626y2/uiSCu/zsJ4
P+JPp2xKtlJg6Um7MLz6iBEUCFNccM/bYpqhf9TNF+Cif+KPkDLDlyjketZY25hGfLAEEJkEnnEC
9JHyOm7t5z/4ZEwi0zQh+r1SpgmDqAXxSsygt+H3RnI/ffGGhVulPHnpFkW9rKcBTzKVX/htTQHW
v3YQswiGtlOIg26FfL223MG54JG/D7SHMh89vOhRfch9eEqzk2MfnC0yMMnhA30CuomV8i77RaFw
4aBRaCialaEOkCgZj+uw+lpHNRRaqBwHYbmRpEiNAdkCrEqVDfGf68U6fTNlqcK42qjOxX5qsmFX
drmxdxnERt0aZbDbn1JqD8ZGsLXie64Tvjh1rdEaO6ZtJgPY+aA95HO7U5fioMfR37dtSQ4AYCok
934Jubu/2ikXG5nXrl6pHD46YQDrwmyiXMCkx96sgmTjrbBlahVU2rlMIoWxv7MW8K6Me1+bEr/R
0sPtFQnXW8VlRFNEtsF0ueCEvP5aSjYPee8Aym7GYabY5h7raPx224YkIhP5GYgyPZ4j6ABc24jG
sHAqC5i0WSPNwlzWGzX8H2lnthw3rnTrJ2IE5+GWrEmjJdvyoBuG27Y4zzOf/nzwPvvvKop/8XSf
8J0rQkkAiQSQuXKtZD8Xe61R9kWUfac7tJXerhtdmz8qlpDYQyxPT8liz00oRSNebnNdA6qa1K8p
uURJurluZCUSC+kZ8S4npQfs6nJkmVlbccs7474NGi9x1IMcfDRuQziBpZd5K0G5csyAqxB7igZN
2HEX05hNnSnJM8aK/EsGVWf0qsW+O8SZB/Dg+rhWJw8cKWA1wVDyrpG7LGuZhi/GFReaG/iSfKSq
n3llPU2766ZWR3VmavGmkeaUp0CJn0eU4eT2dRg+TvaHurPcqtw6v9acHQimECSDToFc9uVydX3Z
pdnAsJzgY2+CSIFa8vpo1pJERHhBsmGj4k0P/KWJOBlCa9AItbQMuIFTcTWcqGBPXpJKbtTMxyj7
ZZD7c+QtlP1aHERsGgoRXOO9DhK1rBA1Kdpemyn9nHYj+ljFbRQ7++hflIWo0v5tSXzJWRTskbro
YpNm16CtS0+JTJQR/VH1bCOVN7xjzRHPTS3Ckzbb8VgU9LhV4VuZvaF+Yuu315dsfd44ndlY5C2X
ZBS1mTlpYTEaWY+9AjJBq7jNi+AQdRvBYs37aK4WVEgwxSJmcDlttZZ0cZLDXtzDigXfhRRnx+tD
+YOLX0ZzyH14NTqkfLg+XZpwykGCq1s0pKRuozV7dV8UHhiX4GTNn4bobc5vYuopSPIMCLCUX1t4
ZmavSl9R0HLj2zi4gRA/BDa+8WFrywh5DihuwIJUqRfLOE1SWzc232XZMHhIv8f/B7btteklL0sq
mN4pAtfCK4dKG63ecggk+UQGXwHYs5USXQv35yYWw/ADFc02ZDLv2yw+BerDFA+eiZRUnn3w4+DW
13zZVcBsjNXntrbd6lNS7IzJOhZKstPCj0Z0V5dbxb/VbyLcsOpUlLjgXS75pJV9glIeEFmreFDN
T+H0S4mrOzXXHmtNv4G/bwvEJUb5zskoAoq7lsDMLiY6lWe1p4mfdp7iSVGqQ2n96kQWLLszs5fr
Dr1WNtEFVAxnJhnNMX45ulHKFDNIaD/1VfxVj09cFzwkB06RbB+Tqdm1JYmf7mGcdM+Ooue8GZ/s
1v4KJuhw/VPWwgTDBVFNdwW0Kovdq/tJqY4S4bXTno1wcNXxa1/C+fPxupk1AnKd/B7ZH56uhD6x
lc6Cq1Lr6KpYJKK7Sv/kGPUvJ2jv9BQ1hzn6bOu7JNnngRv5tbVTavN03fraPuV2yyVDtK8TQy6N
N52UqRUUHfeJdvRny6va8DAW2cYhueZAfxizuXcavNLVSyuBNmkGZLtAL5LeNeNKAtuQg1EHMlf2
+s+wkTaytavDghEC3h3WjyB/aVBRhwAKFJ0iPJlE0fFdOa+qveEg140Yy/KQIyU+kceIqCbeydnt
YJ4UeyOfthbiQAr/33EwdZfjkMy5G1IBJpD6W8Qn3G15qdWlObOw8L459EPSGXifiZiERsc3NEi/
ku4W3t0NJ9gayyKWxrKPugx1ifvZfiigMJ/CjWi99uo4m6w/aIOzjaT3IWhPn6HMnUuutogOjeH2
u3x60+xPYbdhbWP1l8nUMZT0MVLF0ki7KiwPqNfsK3MDorCaSAA/K+BKJBLe0VfUYR6aQcz+lCWy
z6PqOrOKkq917B1S5PUEqdM3BADDNHuOOouidnpE5/Fom1nvtslWMX91Cc++ZrGP7VEN28nG462o
Rxp+tD7qpbZVOd8ysvDIYkgUZ5QZcpEr+6l6mTJpfz3obVlYnGedbrRV5mDByV+z4a6QtzKS6zH9
bKIWvg6sKDSGDguS9iXu9L0f30xxB3f1nlxrNNwqYb8rstiz4R2/Prb/xWP+1OZEYXO5C+oIWXRH
CHAPatLKXt4ZpupFXdJFXjlmubKz5WIyiMLJNLgwPg/PsWLDUVzN1gy9U6GVp05V8ujo55DU7502
IhHt5NpWd9za8QpsgAQ0zxdafhYHvanMqqkJ7E+d+B5AHNefDv5Q7Xrp98aMCK9cXl/OLS0OcrmP
NDuYAkrKTerFJuga5yGWPo8fWzB2L7rjKiabBd45Tfl03fTqGCG8RtAYJCjJkMvwbTROKuWaoCFX
MzeKNcXtbQcBbu2W6Q828kdr90LzzJj4/Sz8aaht9t0IuCWM5tdpCLQbKx/FMzSUvaqHxWOC6u9g
T/XWXX817sK7C0cu6R7dWBhGbaE2woyqc+v/5XDxjYYPk3ofDIc6+BCTnCbHeX1aV0d6ZnDx5E4N
RUIDGINTMxyhACD9/TjS3RIqvOcMYxfOGy/G1VhvgwUhdwwca7mOcwVnEZli9tRbrOW3k9J8MRVg
Q9eHtZpKgOBYzCTgbHi2L1dwoC40WQVmckDwCNGE6s8iOk5S6ir1E4hJt6gomW7VHteclFZo1g1A
JpmtxUb0a9XPEgcnpSujbp/L8lYpArcbvmyMTrxLltvw3M7i3RLPyLLXMXam/EtNdvhB98rQjVIo
oLzoMd/J1l9ww5uca9cNr44PEI94vBg8Kxaz6syRHFszs+rUz2CgnPEVdmqr2zipxVZ+Nzow0jrc
oIDclqikCQhC4GctJSED5czOMyFidHZzgMTlRqpuNcIDJwFQCAiUMS2iSkGHWp5p1O+0TxYcBPZh
oCZtR19GRTn0turxenI7qqJWp9NM4PnJg5H9yIAZX5/X1aeaRbcc+UKwCYot4u5ZwInlzBxjnyEr
sOmXvwLzUJX7vvPyb5H8WtMvYc6j66Cqkhn3s3a7lYpdQ49Cj0d1BWpupEbevV2yKLWNUdSNSt3r
kp/6NLo6bXT5cBresvgwQHA43Cjj7ej82hj66mrThiMgPaS3l+3Wsh0iAhRS31Ht3sWZx+J7hCgc
KAFJPxWdfGizI8AZAadko3ut/iy3lTtPpSvYV7Yom9YCMBg1wf5J8zRw3cuFyB0tNcpUoESS3HbT
GgnvwvkUtZCqOUky7OMUcbyBugx9NMn3jakQp+c7xz8zvjhdk7asa6mkFgrf1S6slc+69r0P7qk+
38yx/th0lRtmwb54C7e4HFY3Nh0JSJICJ6f/8HLY3K+Cou2omEMt09oPkY0+yIdxq1dubXJFaRlJ
PtK7PCcvreRFVJvI6RAe6/4uiPJbtewYWfW5ClUOnvbHXCvfJC37eX1e1zzs3OwiWvrNTOV/xqx6
bCkZBmW2l/zc9a3qoZ26ja28dr5RTsOTYe8W6I3LMU6mJpXtzEwm5RuMcgXclla0Ef/XDm2aG+hC
FXtWXd4SGj0NQ4mrNp4ReIX2naNGL/JdEu8nKNqTYksDYU04hqZ4MMfAcEUn2yJMympV/KdoXhqV
FzU/ggrGiqpBqOvZOXWpdChDnrzVHlpzt5miU6XyvGrnvV3aP8pQ3njJr04xNW7g7lB1kFa6nOJO
klNdCllPTa9dSXlJNLBy1hYyZvXhQWMAmj+g/4iOi6vRMMWligYheyKiyn3TtYkrJxaIpX7Xx3tg
7nrpRTna2xuH7OrwQLiLRmNKY0v+FtRdjCxsIV/NeluQhBijuRv8DTddHR0IYxSc6V/DymJ0qtKq
qVZ2FMSiqLizc1TEEw2Wf8eX45t2VtsDLy/tbir5r8L+rg0VZPu8iT9d35trTXTkKCkfiAQ3pTkR
mc5OvrbuY0fiTXXfT09BsqujAT29ClmKk2Xti3lvSNoDRFTV3OyCPPyu6idff5Cg8y0EQ24bnK5/
z9rkn3/OwtNh3DVqSuHQYFnxqQNmP48vubTlW2uBkJZQwKVAhEGzLgL93Er5MFScMllj7S3ndRrr
u8ICtmfSqdkEj5ZauVXxLxrMRSPq/1hdhN80NdMpgR3yvrTeMrX3bNAF8xdr1Nwsmz0ipHd9LtcO
FbBJpNygAuBYWZylUzPabaDCve4kL3RnH5ACs6vQ6+yNW9zqmsHUAmb1D4RtsWZB1PiBPREPJP0t
lCAIgsWvVbcyHatWSCsDXIWCjevvpaMGJNzavqX+WTTpg9H9JpV0CObf16ds7ahC7PR/jIiPONsN
U5VVVSfK1LrVeFP1JsMPpT/N2S4f6o0IsOqDZ6YWs5Y3SdTJcYEK76B9VWiCzsxuP9b6jZUiNCDr
N7Y/7qN4M66uesWZ3cUBCbk6ok7Are6Dxv/Vkog1ovHXbEp3s0wcvz6dqwfXf/QeLRiXAABczmdN
Q5YVCEWYvt3r4bM8erL5lGcHu/+QBz9s2OPt+cGyQtSAHwL5W0Cqr+CeP6ZbD/tV7+FZCM7yz4cs
drxROuqgi+p5GcWeor6oZuKW8/H6cIULLu+PbAEa2XjTGDyvL0frJKCSgh7vUYJgR98DuUxzw2tW
V+/MxGL1prmfTKnHa4ImfKxNY2fVzSG09F9C0Pj6aFan7MzU4oTyq0IfejGaqHmTSxCI4e9yq3Nh
3Qat/vCY0dm47C42SuDassA/1XLu2dLv2i5czvR/M5C/jSzWPnXarOzYb/f2/Cy4zuX+oZ+22iNW
I4f5t5FFcB+yadIjNEruKbMiknYspc8K9esZnaUi+P5vBgQ/Fo82MixLAL8q9xPoBZygVgCN1S+l
pbt1suFpq0tjw4Ui6FBAqAlnPwuFfZQNfSguKHDfDy5dSv3JHgv/gPCS8/9pSnzKmamhSBXFL5g7
P/+Sd9luqJ4nMPPXJ01877vNSXUdDI0JkGvZEjTVUd752gDEpLZehtn+LW32y66mMxxR6f3Dt0oj
x+VAMis09axBvCKzAnoiw/5R0bO7HNGKoO0OUdY+tWxTugMfpJI0db830QcHThHuEi24H0x/I5Oz
uoZn37NYQ5DQvR+aoDYaUV4ZnuGHKpMv1+d1JSJRT9d4r6OfRrJvEfTqvGecHX6Sd91plO34CNNj
sQtTa3IHeYvKca2z68LcIgCWqlP0wcgyZuVwyGvCxfCXMssvtjx8FYIPYXqTWDdSg+xKlu1ht9xF
ykY8ESYWnkTHAS0stCWZIGIWqyyNvm7mE8L2RYw6J4zvhtR5tTzvEWd8isfncPzn58qFwcUyJmYo
T5BVgWiDrxuAhjXtdT+3N6ysRLALK4td2CC0ouc6w5qKN9j5y4OCKCklhnILtrmW7bqwJFzqbL9z
z+jiluIYnBIfQ/O5jIZdpz3Mp8R4gjNvpxeI6jy04G+7fiMI/C+mwS+JlytEzIu1g4TLlpMGmt3I
/JRwOgcl3Ta8K4+JEu1tiA0gP3+wp4+jqT5m1Rbcd2U/MnCTXjMgkM67prZ8jIEVJ5Drz322S9rb
BKSblH68viFXLpYU8AGGA/GFWEpbnNt2mQKmtqmaRW/wodTPvn6XGmhez/cqt73M/H3d3B+c6Lvt
8Lc9fXHHgxc5qOWeptkwOwz5TXifnMLnLt11wwe5Tlzk4C3y1OrniYZBhd4jcPfNL8X44KdebuyC
wS3HvfJBOipbfW4rER+YARtVlOREIuHSzUbgrWjSTby39Dey5YW9MfLVDUOfBpUGFR2Vd/K5ccda
hyINNCp34fAlgoQ63AXGG1DlDVz6Wus5Y+HqCnyHtipn4belGpAwiHg7KgoYtK9DtlP0L2o7u1MN
kVz2Ge6WXapb93YReL15yMcPoXGo6m4ncds2zdcthZr1DzLokxb8TVRcFh8U8aHh6PBB0AuhMmqW
u+SR1tNDoL52+cc0vasshxLhDlrFSH9Rd2X3OuunEIZzJ/sXul/UDtDhYCUcOjnFQp3FE0sOk3mK
6M8ZwcUaxndnK+G3uqXODCwOnbnWlNwZ8SS/+dLZ03GoxhvNvjWqn7Vufx+1LykdEde31WqoODO5
2MVKjB+UPSbz9EWPboO4p76k7a4bWSvTsTUQu7IoO1DkF19xNnOEqEKJM4DmeYk2SkridJ84jnVQ
ZSR0ZKdtD+CCZjeQR2qhuuQfeyXqN86d1cmFFxGqKmr88NlcfkNmDtVAPpV4Vf7QvuJFe56JuQxC
SJs923q+PuTVw5t9RKkFRdl3vGO9rPlBhvrMPS3MHxKj2yG54zbDyejz2+RplNtuYyFXo9CZwcVG
8eUirLWR7EjfPgRCW0DZcv/VCRQJfbpkyOAtE6VJVCpGYqMUKEhg4/RH1nlK4+V/mcnez0sPEbCN
Ia0bNEChk1oCQ7mI+HEZ8y4RrbyWgZJsqd/H47zX43QfZJIXGztd3of6FiZgLWOK0rxKTpaWTzqB
Fru8auOwi4MQ/SBBHV5lSuRZY2nuOjX1j1kH8Vc7azNc29axNpz4pFpT/XFygmjDX1c3DSB1+GPB
6nK+LK4vlpw2VKGYb05V86gU8l7R3npjOGT1c929Kv59mG5cstecCI5+8RIjtQDl9+UeGXyn1UcI
RO+h+XbD6k01v1/fFmsVUCga/msBdpdLC+0kd7Xd0MpQ9m6s5z/UYT/eyV3/PS/6m7H9oFK4Gb8E
+UtAq8MsAwI3N3bm6t2MllGy4iDAyZ4sPkGvGmKR0PU12/J30uela03KgVYYT2rHD6mVIry5M0J6
fYNTE6i3aq6eNmZBxJrlXQbsKt3pqK6RD1/42BSnYxk0pEwlJfySoz4IuGXvz5KXmepJrWVPhkzC
yKE5hQFnhAThuv21jXVufrHM6J4wATaxAi4WOGxK2j8rV/2lQFdBfUCud5oVbxwBa+fMuUnxSWcn
gBLHRjWWIvp2P/LI2omCWbAJmFwdGDsXDBfKVYB0L61EeVvIk+KDHppTt5XpYw339fBNC17l4j4z
qgOlpI237+o21WgwFf0KsPAvUY1J4iRG2MhsU6vhLPnWjg4lum9R5kP6O3s8Mfxhfs76wbu+iGt7
VbRTCSQ0vWlLu1bYq9Vk0fYRJKZge4z0rWfE2pMbLjDBZcXtS15mzfpBmRDDJRqUzoMmxW4WfenG
yt2sFwtvX+6GczvLkzlU21AKSJrm+rhLWz/ytFTjhqV2834iFHPxTLaqb2vn87lN9dJT2pnuLbsk
tzUnB7v6Mv6yi9cObfTBTfvmX6wU5wjqCfQ78ZxfBBzIfjV5iCk2dcWb5FeuudV0sba5uCDzD1UP
2hQXg3HGsZasmfTm/CluHiSEuaO22YgZaxrigPJAcIBcUFBuWgSNWEbpzkl5VLZRq54i3552U1S0
u9zpJQQxNeUEgg5SgTxyPK1Pu501tJDkGpXhqnZdvqY9ojmOvSsC3/doABPH6lTvx6K2PR9BTc9J
gy1x0rWJ4fDk8sBXU6lfTEzSaWEcyYiM0VLrwQho267Zb4HQ1jYipwkbhD5z2toW7ht1PiCnMErv
U9KkSv+WF1vt3mvOyluMbU7PDv6zOC7Gpin1UEZPgge2J3GDzJrAa8wHYqlALW2S5q5O25m9xVLr
Oa8Qm3c0IMznOtMPfTF4mwm9tUFxf4Nekqw8FDGLXREavZGrVoOmhGq6U8J+VygDy+PeketDV8Qn
vSlO/zxknptcrJTRS02B1iDs78EPkns7GXrj6xZWLxfnJhYe58h0odT+kNKa0ltHsx5AEsvhcOdU
VXDMuZ/Dp9zOx1Kmg06KSp7QGu6ShanyjFSdvNUhveab55+zeBWkcyp1lsGIQ+7sAuU2/IuqrChB
QULg0Dn5jqwOElI/zXpkaIz+TlWflQ5WNunl+qyuHUQQEYCco2iKCokY5dnlIQmNuvYVMamF4/X5
4MbgNBQHreuNw3zt/gDWBrZTGr15WixWr6u1cupzHT0NJEfmcT7q8mtsvIa5ceuHxa6erH2YbL2r
Vn2GwEo/PCctfCaL4QERliR4VlG+gF1EHoznIh+8KNVRNPs89PNem75mVuJZSBQU4bDzHXBz1yd4
7QR2ALM65AyhW1zyERC4e1+ZfTFuqIxE4puexzz22tG+nax8L22qxa3sfhOeNqHWZCMNbC9CzKwP
RaGOqALXkmiuvLPKXa9/mObEMyEM2jogV8YHWwYNgEB2IWtbdvD7eUfHfsq6huq9mnzNx5/1j7J4
nLeKFGt2LIG8UEhWmUAVFo6aJxYFLROljPxO9+8T0/gwNc2L0cH9pio/ri/a2kuVoxjskND6e0/j
lTiRbfXCWmNlqjv3SrkrG+Smkjp2KNQ5n1Mn62+H1Gq9AhQuetX6cEwAOx6vf8jK9oRnBRgvECpx
MViMuiqVWlY6FA2kuvL68ufc7Wzub91WT9zK7gStT5JVcD6RWl+8IVqEjfJxLLP7Wid/NLRuY99U
N5rjKTPk1L/z5F9cgIGIIlJKgBM1mEU4KOMoGyMhPhGbXELlT1IZ7RRHdD5s8X2tbQebRL1QZrMI
cYspRP1ksPLeSO8Lfy/J8SGJ1dw1zPAwFA4SilVGlkzd8h8R/Bf37j+8ViQXQKIAwr70VjWXwsD2
URqwlCF+REbvu+LTvOk7fui4Q1pA/18m2cEHM/zYBXN5VO0xfxmTPIRyepj3pabwirvuSytXD3oi
BP8L+FGhNXX5TfqAapvto2CSB312mLO086KQfWr16la9fm2zcqH6ExOo1S5hFHWCwhR0AKjzzL/N
errtIbDf8So49tJW5XkNoEJoFYpDBsAQR18Mq1S0SOmjHLmUuh4e+9Dy9z4AcbA/YbA3VCU6FXlh
7yNKft6kDBR1CZ77cRBEUEPd7JUBEZcwlYe7cc7Hg9xsEr6vzgYoQTo/HUFAIn4/O2NbLc+Qaa8z
yitFcUyKUjsaeegcksJM97OhR0+67+c311d7LXIAtBKAGcCJ797ODcT6cwsaChhe9xhY2tM0fatN
uXBlf4vQfuUmZHLEwZoHIFnQT1yOT0kjpCZynL2sbw3zOS22tvDKWJCuA2n5R4aSO8SlgVwL7HYO
WOLS+NhHHyVoRxTFq/TT9SlbWSeL7JWpQ3FI1W0JdWojOjYTZWKdQo4Z+zG1Z9cYJXdS25tq/Hnd
2MqkwbDHZYeyE4wE8sJtlTxzAjNU2I35h7h9yPItgdU1A8gZ8ELj/CPSLiZtbPIkVWJG0xSlvU80
RXLbprWO14exElQsDZLAP5I7UM0vfHti5Sf41LL7rklcbZw9ZXwhebQRulbHQjmUGhHkM5QDLx2A
fjHa2nIatB2d8lNNuXBPaljdsLLmZiiYk2uiBEUb4OIQbLKxK6hBFbTm+T8c/8kPrcOQ2Kcg/ReC
jJR2yfxwQYOSddkFBE9ppFUzkiZSWVl3td40rhXq2SnSA21/fYFWBkVZDRMC2EkybfFMqWp7DHPJ
QfNGSnc0sEJjokF6B5XJdTtrV20qGCBxyboKouKFvxlZXlqQFGT3IkfyUdK/dOZf9XyfG7I7SHe2
N0Of2z5J7W7DrnjMLo5aeo+E0LnA13N5ufSNcPTFAaYhD1O0pylM9nr/0cmHu0Ght3IMHgqj5kF/
Z5nShuW1mRUCWtTpEfSBmOPScNA5Pul2nFK8LVodoqLi+wjBlPpyfYQrW4ybHyy6AIARKF+GpaAB
d1d2UX6fqm/V8EDLmBL+85ZCTFBRc+CSNd6panYzdxXZyvL7UXrNrdeQov9mp9jKHgaSLyikYYl9
X3MJs9EOY7P4MwyDWkSzxdaxuh5nBhahqCjlsYbOIb+vnQfgezP6FVX9sJlSXTPDgwdlWFTMTEAJ
l8sOoVJfm0qc3yv9XWmj7Zv81QffouLb9VVfNUOiiBQbeSkwA5dmpEmV66rrcrS4tWO2bwJGo7ae
s9W3tNY+QDfR/xj6k4Q/u51MVpLUUtGz9p3jana7xyDq4tEzR3nT34nbaDRUbmp8jtNddJgD895u
nNsZQrP+t+x8/sfDpqz759JCPZvj8XLYxqyUUxuSGM/zV73/7psfJfMp2tLIWtlSF1YWb4Kg7IZC
yalTpc5w6+yNBK2Bcos8aq18QVMegFIOE6Ekugi94O3VyNJJTlNlLCbLHY7MZSXLgl7YMI5zZLqq
lt9fn8DVoZGTNciWUh1fdqXEWalUMcy695F8DMvKjaUnpd2I9Su+CTUmpOyc5LAsLnnnqMZYVt4B
ktT1adcPgTcVxSEB5+4n4UaQFW6+iO4Xpha7zalBBVY2pib5wYz7uyhtOf9veKB7Uv47bPJTsEXp
L1zsmkkx+rMN4Wu53IwtkEt7fIFArbizLNNtjHmn0DF5fbG2Rrfw9rCeZVWyMFUae//LVBVPsXmX
d6+1+VQl332n3JjNtbwG5HPAW7noOg6okcuxsSn8elLAIc7Ncyyrbi3RJ4rS1qxruykMXV0Q7Huq
FVCSquwNUuE11zw3vtgPvBwyRS1ZSxUxQVVxFe3Z7H5dn1F9ZfHObSz8hRdEMA05NpS+2EG4twvM
amMY6yY4jblba4DzFheOGLbnctB5zQtWsccm8Ju9r0jWzfWBrLmGwNIgCAOpGP33lytFsk3L686A
S00IkjiDF4Q2lEtkSdRvTXuTdB/zaesht2VT/H7m+ZI81XVTYbOgTABRPsV8t44PzdSd6N7t5N/O
Vtv02l4Dbs2rEZ4tHl6LDaBG3Cgl3QEwoH5Xige0C06weHH3SOOnfzGfZ5YWY+Pm0eMSPp4fjd4w
lN5o3M3NXZC8qLkCWlUUSv75s4UHHvVyg4sPl7Rll2muBpEtGZSvGioWB0UZnodajv75nhZWeLBC
6iEKZQt/NKe0GrUUBem6GhHDkA5x71WacVR7xW2Cn1MH9n+M7vovvnFzfU7fnwNYJrfw54VJsnlR
ZzKbMuKkoUChqw9DmorrVqO90F143cwKKP/SzmKE6RjJ6axSNEsr+VQE32KIanSYyBLwFHX7Va1e
FK7gSJVNnyE17HOLMoaCjI1UbjB5vd/6fAjPQ1Lr6OXQbX+5QWyp1sw6Y8Bm9qi1oWfML9eHumFg
icTVMqdG3L6gHGNVrp+/xltA9JVLCUMQzYQC2yCy25dDSGyty2qLuVRD/ZQ0xqFsnnL5oc+f4qlD
gOk2HWEOnbZIiES4ujxUMSuQT5RxiWfLcDYZqMv1CurQarrnclL/UqWnLMr2rWzvNov2q7OIboyo
/IidsfCXMVbQyBmFsdByLemJa+bGwf3+KGM4IlkElJfL1rLDOPYNNZxDLCQhQpmAbTqA2UWxdTnf
MiMGehaQefSBbxBmMsqXooOryR8mo/tXgxGQDUG5y3v20kpcK6rR+fN/RMjpMQHfDTX+dcde6fqA
XAmXM8RTmQrO4vCPU9K0ugxtY/aoZ+7Edm24UD3G3VFXX41G8wK/9cIpoWEyAKO1sa9WQ8i5+cVM
JiBuIj9jY9mTx+31MTM/qegZ2/KDlCpu1u+kkv7N7tWOjX2rVicLHtJMgtHe3OwxfH/mCZop0j+8
7aBJXfL32E1h+5nODtSPVf0ziGr6W37HtLpsT/r73MilqcUlYgxSQ4orRh2jl+lXhzB4nKLkgLyD
l0W7ws5cZfDyn9eXem33nY9vEWFK32z7acpSkUyw9Jei3zpWxR9YxhLqOMD7uDJwvC5GVdVyIcsz
lXdZZgWtfRV9DIKXQD+Zx/FFkjZ2x1rkorufeI+WEY2hi+Gks1zm+oS1KOjDg1LSDuhPEmqdVpPc
mJ0FbUNHx5Blpbvr87hheAmmtGotN+wAw5lInp2CYZcqP0fjaCSfQhAW142tHeVno1zinOIUEEWT
gYPpC9s19JfACNwpz2ESOFw3tB4IVOrh4pEKm+DiymfR7mrJY5/eT7x/h/YtC9rHMnxofhbSrar9
lDS0Pv29jKpZDzPZFk5lLaJSpeDlSvoVluxFHFArKy61ErzDmL3SURI1D3n4dn2EqyZItXLwUEjA
Ty/DqTzDcKNNanqvGTdx+ygPB7n6dN3EqmtQMxCdEiTElxdLM5YDNag0jh8YD8IHbXir6SrLT1r1
i7K1d93Y6njOjC02wDzW9uwL5IYxBm7rowYQesOWHu66EToIYCUx0IFfTJruQ05ndxixwhdBSmJK
X5q63/I98bx9Fzmgtf2vlYXvQY6sRLEKHMRCSS7qdp1/0vT7wfjeW6+atata26ODPkk/Cq3L67Mo
BvDONLKTEC2BYKBN4tIrtAItOclnySKlG4/BrOnuZNfKTslqKJgqW9uqsK/gwQn+JHS5p/7ZaQtX
h3m5HaLc5taszzuIj5Tehd6s2xnaw4DeJ+eCh3yQYzwnAQmHhGT5lrTuqpuefYFY9LPri0I/dSB1
fIHsDcbXOgncOD+mt+TorXgrTK/P79+jXTiQY4YDZ7zPK2imvyr8PSafJJ/+pfjL9XVcO3xoUoID
FYA5d5nlbrAMqoRtnN0b38LqprB2jfU1j6YnI/igtu1eraTDdYN/CnVLz4EChMUEBCkadC9ncVQN
WirTkDqDU+u3zaBlbqsJXbm+H+g8TjJaSc35wOU7uummItyDJ5VOTtt0H4ak1Dyl6MvbofWlz4Xj
/8itrCPFSzLBqBAqyYE6uzlNKXshxHE0886+TcIahmt9dB5sJXLuKIgHN9fHtLZYUDyL5InFm3xZ
0kiDQmooRqf3kt0cLA2cZRt5rZzsa/ufd2HBqw/r4x8QHfdPERLOfLA3oiEx4W25N5rRVWtYhypX
kjfWaPVVRQOh4EGHjYaqwKUVWUdULhBwljlQfW8epmBX2v13PZ8jzymGH3HSpQelTj1dzyB66Kf9
9Qld/wAK/bQpASJGX+LyAyLdLJtqkHD/ekdf8XzXZodUfwi1Z/trkrv99+v21u6wAlfwX3OLQBqP
aQTogN1GzvJXnb4oPmJCark3s3jXthutk2Ly3m0AGDkUYIoyFH8LY2MLq5tjAVzRJG/OD9LPtBkf
Y/vGsOMPU+Z/HYsttvXV4YE7JstGqYez/HI2J4jN+ibss/ska3dBdSdUAh1wSvlOCpN/cbxCVCXI
GukKkv+8XM4ctO4SdVISgBpFVR8qqdzLhXNblFvHwfqQ/jazcBBr5imSxZ0wA7qrCI89rU4UWnaq
P99Gs72lV7iSaqbaLPANFBQtkdy7nEM59GGcsICUqcWXsT3F0CjUeX3SA0AVslfnxZE0X1h9a5st
FZS1Y+fc8uLYUdOQxKlZZPd9sGuMdCdnOyMYj20j3eJ2CMw9X98Ma3cXWntVErWctepSV1VJpVit
dPA9SvOcm0idRg9RsUXEs7Z+50YW02mO5KUsHzdJrVMIP10cF7uh85zk2GX/HJ7A0hGZdXCWwGGW
kCrFrAu9Cw0wA2ame70y5d4sQcIA2ePWsFbnzoTm7w8Zw7uuaGtuFKvrB9xS6827WJmnXSHbN2pu
bF3+1s4csDYCPcr1D5rOS38sNBiHp9IHJ2CXrtSNuy78ItOZm5QbsXjN/XB6xoIvELUW7hcnck9j
P8ieyDhIc7Ib+o+y7lYvtp/v7a7/fN35Vod1Zm2xr0OYsCCVA0rC7Xzcz5EGOLSzvLG0woNucce9
bm5lcMyfQpYZQDMiQwtzZjwYeawTixu0tKYZnYG/oChQ29u8esySjY21MjYyJJSBKQHyzl/2TDpF
V5RDJzZydZqaezDwoQk9t72xYCs+SNqLU5My7Z9dfOkZCcCjIKc4dS+DADdsr+pujU397pX9CwKV
aMgVhBEt1ZC1yZgnJ8H9yH6Ggb6XxlcTLuXOfAVLsLFIK5hIkR8BfIoEFAaXGZJOqmgOqpP8PlNJ
5mqfbbs4ZJ1O4LeKe6fR77XmTQLTK5PDDnT7LZH1Y3j0SWWEyp2WT1vfs/LuonmKEgjddELxcHEJ
a/OpzXWAluSh9uEYurZNYVWqHwS3cxg86amnObuu/xY4kIqmyu/rPvunf2pxgcA8lWrK8cCpDf1y
gXWpncagAeKQJ9Gx9G+H4ab6P6Sd2XLUWNO1r0gRmodTqQaXXQYMmG44UUBja55nXf3/bL54myqh
vxTQAQEHDkjtKXfuzJVrSQ91KJHq659wPIegmXj9NV49drJn5M+DXEFj9jia9EQ8GNKLbx265Dh0
b3Kq3INy32svOU8mSX2I1GPWnuytxraVnjC6MUSRAQQnJKhLHco6k6UunJv8XFm7NCInYwZ3qaN7
oMRCz/qeGW4ZTHtJmdEx7V2+qpcRmXiTDI9Cqa+ZrSPB8Nuh2YqnxVz9MpcIQAD51xFnW8Kp5dHs
iaiBLUhqEexH4qRjqVftVrp4xc+QnxHxOk6G2pY4ThdRUaf4jW7UNDE4H8Lhvg//sfLPaCu7hRZ7
yHzVw/wwNsFb52tcv7TZSxj1Hzq1dnGvqAne9bW/EaWtuCKRLwLSTJ0NzN7iewaWyAL0IAi7Eq9N
u9duVo9zbL0fyq0rcc0UfI/gaUmRCVbP66H3fjT7lSA7y6JkZ4cn1YjdYow9J9+qYvyQg1ssJv3/
BJ2gvvAUy9Ih6U4pHzoEJSPV3qW+40npN8nOPSMw3ljj9+YYGzxZpv5ga+2H0G92oX/Xav0hIEPD
VFPQlNDoe3f7uK6N/wdileycAD8tpjqWbLMuZwh+5vpvxT8gUGGWn8ct3OCK0+dggYsmMgW3uszH
TDTJkUWmx5dEoD2XLlVD139/eySrNnDA0NBqNm0O2vVKmjVoC6gayfmoH435nAUZ1MkbvnVttgQo
9n82Fr5tktPMr2pskKxwdcK1ODmwi91o2kLar5x8GwAiVz+1Qyp4i3XhCPSlGVKrj4o3egSjL0zQ
t+dr7dBfWhA/vzj0vgN4I8uwMM138kjpzjnQy6fJLuAUlBT+wBjFO7IQZFZgULk2ZuUEiVYnCqFf
JOrkrolEsyF/lK33zZYzX3nA4sohyhRlEarlizUq1Dyw5xxcRZ42by29+eAE8pvUJAlnx+ZHBXlL
oOAgb7Lx9fYYVzbHlWGxQS8mFLndMo1KjpIajLtGV0nyNAiMGK4u1xsOcm2MRBsQEKO9K7Ck16YC
fUaGuod3YeZqn5WTM3wv30JCpjxrcuOlpnq4PbQV+iJaKX4aXAZUvHq6JG25IfyiUt4ZVhsckMNI
3gRjC8l/3cWHOlVbt0sUyZuQdvE0ig6eMyKGGdFu6Q591B8mvwk/ZkMamSArjbw4qDSvH+CQHTeQ
A2vP4avPXTw/NEghEH6BGMLOtHPoPIdV9C72nb3mP0RQfpPAi7Ng142Taxu/H0ZDIkzYBV6VPb1E
LSRAKhM1ZKaMJN+3ChpkyjdbJsduShsOTxUebXGhCLZJbkgblggAxde7wM/zyipV7i6IsA9jtbfj
1h0NeweJw53WPGjZQwC1MIlhr7HzI0IAinXIq3/y6K71nZ1cHh3TK0YSPbDsTK0bO+XfWrcFc1qB
qrN1/v3KX1gD2qkJUr+A8LDJ9n3zmbetO01ve607SJB3AKH5Kxzmv/P61PRvtC7ZuN9WvBxoIAR4
QNvBQbOs66lzKVVhAiw0Ff2ZT6YPAzo6pugfB762A3XwH+0tdl5aDok0D6xJG539VHU1xDAC51S2
mduTAZb+yBzFUih+SCL8eJtc+JxICtF1sJhcqBNcyX6WtMY1QeRIkMRJ6scuaDYc+Q8B51823Y8+
GgHF5zK83nQlziw3JsgIjYHUf5+ApYwROtfa+1oydyVNzVp+N+XPdVzfpYN8iHzLs6v5OZv8k6+8
z+YzumGQtcRv2+JQOIdAsz/ddlZrfljISnF7CgKgZb3ONqvAqiMdP9z3FOkk1HFVqz2U6rQ3Z23a
ACiuuWKmXkw/0R0Vwuv5CEurUwv4vs5JUez1VIP6lcOevWRa8K5CEaZp1Jc5N+9uj3El2BFrDn5E
MMSwDtdW2zanuQ8AB314HyUrR23kzpr/vm1jdR7BGwtQJNCl5bu2kCsg/hVBmxV/bVtTAM4ES0O0
RTG2ZofYk8ZbUSyEJPR6LH4W1P9HbqHG9yUaQLIWoF12MIOtl/qaL7g0tPCXktpoeWASvTUhgmxV
8HG0n6Dg6/X2ONb+XmuC4+0ZFEHa8qzQk4oYG3kB8FGLvUGFs+jbH+AM/3kM9Mdcf5R7r7St+wxV
sD+wBQEFLXVC62hJo1PIQx+0Cmg5O9Lhnhq6fQFTQ+m8aZPoDqbXLR6V1TuW2v6/BhdbsPbbdMpM
4C6oXM/SIQ31Z0X+BuXYrug8RH+RgNn5HHNYUm6PdA3UgKgaNX/0skhWLR9SsLcYTawD1KotJ7jr
JQEoaqoZCcROJ0drS8fc9NOHPKmCB9Osxn1s90+hEiCMU6nGo0K/xYZXXDuOaCPootsGepxlyqWx
+tCp0gGUUQM6zXm10ZsKtoK+1Rkn5y3SAfwFkvf6oFStZfadplDh1Yc3A9zSxWjtjD67VwKTv9uj
Gjm7RtLvje4paefDn0y7KDOAXMPR6YsnST5ruTUOFjF8kELi66v9rpqidC8jmeLqQ9V7eKXW05Pc
38XdaIMWHXOvNXmI9V0pnYWW8MZWWJ13YOFkA0y4t5evJDkbizQyRJ2/S90kttBZ+pJ0W8Q4a8eY
lUVsnd0Ob/PiRWE7edMVg2BdaKrdTL1xL8el4/pRFx+rLnvTZBsx5JpB0hHsI8FjwSV7vdCOCYVK
3wMybmLzMRs+K/I9+TF9ru/NKDndXlbx8UsfdWlrsalmx/THWUBUm1Bw/Ku+tA8m3dq4r1b3riVT
gYZaBSLhZcNiodvpEDic2dipygPtafE+DG3/QPcvpPzTMN4ZcjfttVHJ92Y6O4qb5359nuzMPN4e
8NotIMCkUI6RgmY9rydXK+rJ7FOQXvpcQkQiNLkC6HoOfZCMXqqFLaxnzschavsNJ7F2zxGh0YcK
9N7igXBtOA8qZMN8ZrrXXmtSno7+2HTxzv59BWTuGshlBMG4IhSer+2gAtSMus8A+3Ym/rD15I5M
a7Vrp2Drrb06JPpPkVmCF5VH1bWpqYcltSm5dAwtco26fUwQCw2TV17mG95n7aSTOqMNSlCf4vWv
Leml7g9Nx/7J6ve0grgRDLJqNv2BP4EUVIP6hJ1BVvDaCt0YTV71FFwKAuhHIvnnVgutu9kJ/I3r
em3mCN/IOqo/IBOLI64WoRMYNtWWWLjzyrWKN2P6jxFuvIRXp+3CzOJ0T3PeI5VHMz/lHDV6DQbD
dbbQxqtDEfla0udCRWyxNGOhJe0PfAkqi6Ff7nT7ZMFZHGZfbx/c1bH8tLN8ylHuyGs75/qLmlpo
koTwBZbJhndYc4e8pikeCR4oY9ksjmMqEy4S3KGi0X6Z7Xw22+1xrM/XTxPi5xdvtmGScqnNAcmU
/jH37Z2uvgOCLf8ByI+Y/aeZxV62Cc1qtWYkqX/KlefOOdX+y+2RbE3WwpWOdd0VAVjcsxLarlRV
XiBbG05zfdF/jmKxufw07CS9EtxAilV4UR3ubGC6EGf9iYNxCG64clFMonB2vSqgA53A8jHU6clB
U79qSXlS7NfbE7a29FQ9ad2HWIGMhJjQi6UvzDAPkgFcAcfRsb40huSGY7kb43ZjG4tpWd7qopOZ
d6kDkm3pLiOznPzZoU/fJDJMn6L+q+JQY8u8UPqrHoO9Mv52yAJOD1gB6BN+E7pcj6xKKPlaA4cz
Gc2TNb2b7caVEZ2r1OQ01J9/dxrpqYHW7AdzBHmdxVolY0WvXk7FtckhUX+dinM5fAnov71t5tdJ
hLyHSBsEKYyUvwiCyYWVOU5NCXnQD5EpI5+dHeq+5O6ZPCswPZw7WhbT3W2rK6GS4AyC6wCiD1Rz
l03FhjZMQxaSwIY/JI6OhvaqDX7sAt7wJHogEz1xx6jwknk6y1s6e78eN2yTruPAwZ9DK8r1Mkap
TO4kpSjAvXcqNbh6hhE8/Nb2/PUcXJtZuEC9iFrdLukPhMTYjTM0U0lbKe9N+3B7LoWPuz4G13YW
PtA0KiWf6Sw520O2TyrgZcPjoLXeOH0c5C12+PW5o64H7AXxrqWajVLNcSwNIcFQ/jZN3ypNS2vX
bzeciwGhtA3MUjwDF+5wkuu5tJWAuyOW32uV49pt9agOW1m+9aH8a8ZcRCdVL/mZLGPG5F2VNo+l
8mRa32+vzdoewN1CaKqDOyF6vN5qnWnJQwgx1lmO7+SvzRenC2jcf/lvRhbz1TaD3qcaRjKtd83h
vZJBzKcn3ma9bs1XmPTok/GnJAN18/VoKoZT9qKXcBBbOTmNgAj6l0Ex7i2Jtr9M9dIs27gb12YQ
vB8PchWoxy+kQ0ptWuMsKCutWHa55Us7OER9vINR9fYsrm2HS0OLY6SZgzqoWUNuqUm9hMdo9J2i
xMZoVo1QHragyScqXmpKO8ZMs5wwooaw5GcvrXrcDFVXbKC4RALF5k8Bu7tepUZD50VuZJji9JhS
yD0gITfjkXR7ulbWRaGmLlgEZa7gJQ9mjSg3LZigxPJBejLHYmc3NnC+z5v9pSJcWLg3DAnpGvAh
9HQvNp3f210uWWCp2m4Uw6EctBFHrDhQAWuiiZX3JCQGi/MDU00dDyXwOtCWCX3cxF5eGj1WTnBo
tsgt1xbnX1ti6q4XZ5zMpI9lFidPnf0Q71td32ZGXTciRGhEgRBWmWsjQRoqvV8SGDWm1Z4hrU0P
Ut3LJO76YOPyWTWFpwasQgoHWPy1qTinM0Dt01yQg7RttiMCj+qtx8SaESDT9PSLIhAduNdGItqV
tDaHICeIntoK3ua2daFC++13MfUUaMcEEQ/6NctEdmvF+pQIth84VXSKdem93b3ePjSrAyFbAZkV
Mi68wK8HksSSLJcaJqJy9iTkTDLB9GlseLK1o2mIFBTXM6DKZU0jzpXMT0n58JxApTjSAJU9oYBj
xdHGjK0dHLi5ABRxfgRl1fVwrL6p9DRR87MTvKfDr4EiQFDQyHQvQ5K7vz13a6MSQyLiZ4GcpcNJ
LV4vVu3AKhTlp1iPPbaagsJ2OG/heleGpYruGPKtDAsU9PWw6PWGIryk82FOUQHuTkp+N8vRXZYa
kABs5C5WRnVla7Ej5Mm0pVDC1nCvT9Gulb0GavKthVqzgoMjy4rDhk5xMaJabaQCKnLwqG0euJUU
RG5b/TMTl+8sOfM3VmoFaQh32YW5xaDmKQ4TS8Dl5S9NiM5C877J6oNOfqmtj3r10Ri/Uz/UJjeL
D3ZA1zJMas1wdqiJcUJ28nQnbc3Aysm7+qRFIJYFRZzFDjMQ9g9QYM3D23CrXLlyUWECQlgqfFwm
y8rFnNaaM9uiPWHK3CR4r9TPt0/A+hh+GljchEWKnkwoDFiIV8CqndfvBufw32yIQV483it6hKdG
ovOgsz/0wfNg+26TbfinlT5CsT9+DkQM9MKI0ul9TL8iM2WYnQehavsBAjBB2zAG3kg7yVutDOB/
MlEEmdOkgKRcVg6R3iandnRSNw5Vw+sQmXx/e/BbK7g4JkEW2FYiJti2P+TTd6n/9t/+/8W5iOR2
0n0UJs4k//eO0Tx0KBf9gQmyBYRLBJnyMv/eA5QIpERwyVGvUsP7sdk6SauTdGFhMUm9FuWWP0Ee
WHQ1Pf8yyhDH22NY3eeEYYAlRfy6DF+0OegCU5rhsoy/RuO9nH+BlOu2CfGRi6ASxaSfJhaDmLQR
tc4aE10JL1XpdepB/jCRzrltZm2uyOHQ10miw/mF3UWXmz6uOtG40X2V2y/NZkvu2lRdGFiyu0x+
NyhyRBTu6OVRGrrHzJQf4yB5vT2OLTPLJ4WZBPGAjO1Z7y23tR6VUPK2kqAbc6Wr105hGnRNGmeV
oSCTq9gfVfv77UGsrTkMdqIDSRUiPIvTl/edIfdirvJBvYPI7MWU3pQWzWPtvAWhXR0L9WOAjzQY
/iKXoeS6FYYyY2nKTyMaJoWxRb0t7qvlBhbdu/+zsFgRqTScURC8nv25es1hXHRpQSiq5qOl/z0m
j7MVblncGtNifeqsnztLFWNKkctOn9Nu61oQ3/zrmDRB56OT1XcWh7LLYqXSBkt02aX9rlbCF0et
d3MidHtND1Uh6Fh28Wz8jW7USfb/II9GFwKgajDJyMktwSX5VM7TSEsjYV85uH4Y3le9fm/ln+ZB
P9YyZf7b+3F9Qn/aW9yCcLQTupvcgr3xHJcvff90+/9fPbSC459HM+p4SyiD0cEgSzIA+lzpYEAr
OskP6abajTg0v6yZePjB/yQEdRa7QgsI+AsroC9oir9V6ezO9IyZzV2q6rutZNoKQFeHsxvcKf1i
pAaXSWMl6YKhjXhsDmlPc5E+BeANg/lutqfeUwzJ92Rarz7YLf0NoVbEh7ipnso4/tzbUuvRAkDr
YRAEyALEzl0CtofOrBLOHqcbt94Qq5PPi9gWX8xFs4g3x7TQrTrLuYcDH8kDUYM33HGLOuCWFRAH
y5YeCKd1KQixUnXfpvK5r9909R9cxvT4QsBM8g347cLR6HlRxHZY52ff9t/QcxZBfyWHcD1sAddW
3bND5Ax6lp6Y5WMSpGo1Szmx+aDXB2WM3DxUABT7e9C7tw/GShpTFe8g0djO83h5EchxS0dCyzay
WoCywcEedrb/XZr+Gez4joruZG1VHNaO+qXFxW5I7WmYywY2ZFuW3MT55G8qAmyNaZnD6suhziQs
SKBM6v5dBflUa95Xtuo29Vlv90n8+fYsro1J1G5oqaKYwq/FfZ1l8FbOen4urRctplss3t82sLa5
eYDDhYZTNp1lsbLpFDO2SlwLdOPZZyutas+0svAc9yi03Da1QnYAxA+4HfJL/8fydj0YS2v9Vpo5
SMZMV37x1OTyIYijvayeS1l5mgVHrPGS2VvB9NoYGRz1WHJO0B6Kn1+8hKq4sMompI3RqqZ9GYee
E73E80br24oR2lDpFYFzimBkKd5lhfEwqiHoXctIzQ91GYwHbdTG+7Lt/a07fCUu4QIH/yNSQog6
Lt6oZVR3QyDYdYvIP1Rh9FYLQR2p7W6ujqN17xcjjloe4Bt5VumFtJz+Cbyfmz/a8FC3iZK5qhNR
I/G7DcqHFfdy9WFiO1/MtDn0sIE41DkVxfkcogsTUUo1o/gutjbcywp0E5jGxRwsFrWdcis0OvDq
STcdUGGoQugQnjsbMmztraLd+eXZHNOdGe3HJL6f5y2g5vpQQRHB8c0BWvJhFUYvpz4vwXOSN+4U
vKoJjZzGSU3/vn1qVvcVOf7/2Vl4NRLZExyM1HCzYfLftkOWnYxo+khb7Bb1w6olyCzoEhcCaUs4
m23MkjGUkAxr4KUNNL5Qoi5G83B7PCtNzizchZmFS+srELWlimqiOXs0+EUovMrunPuHWem/Jb2O
D6j24IAe+0B/IxfDwXLao66OpZvJ894OOk8etlh7VwIskG6A30WrDVC+xYFCE66YqI9woGQ7uoPv
Ypca47NZV0+Z3H0a7XGLZHzVIEh/LnuRoV7qt43+UIWmRIdXQNNKYezk2S0+d8mwS7Z6yVZ9xYWl
xTlBLJrsdYWlafqoKh+lOHEVlEtNm0zgdJCGjxvLu3JjASiGwQpQCqmF5cjixInDKqZQPsTy7MlV
Fu+Ncgh3qSYHXjumvjtWSbtTQn90YdfpT3kfVHd6CZvvHCbf/LIdd2Fd2huXz+rmplVLtLfQAL0k
kLMHdewNoXvZ5Pdgc91qrl21+3B78Cs+Adg2RwdFI+iRlvxIkHb1ZazQ5xBPtbPTp6dOvLKD8ikk
W7+/bWtlnn8IMpAJFQI7S8By7mN+LPELRq59qev2LuyajZagFY0BnhzUSmkoJo+DmWt3Hhd9L1s5
4Ip2rk7ouLh+T7hvwgGaeLlKAbf6VCSf5qxwwVV9VofYC8ZxZ5E8HJTCyydSzu3WN60s5NU3Ld5C
wO5Jsts2HeaJ9vcczXcplTA9i+BOdofxQ6Yabq70u759U9cNe03+GqvFFx0/k+jRxkW8coqvvmXh
Nlo/Vic5ANwQhKl+AgtsuXIylfdWV/puOkvZYczmYeOtsLrwCLAJzAbOw14sSh6F5dAOLEplxI1X
hg3BriLPp9vbay1YQ1Dpp5nF2IaocVK7ZGzZ8IxQlKsSVMj1qx28+rLt1XSghZZ2J1WbPRnr47PB
fxJMyXT4Xm+6sgiredahtZUiQ6WqNrb7NI1AHpetgpJFr8yIwjj1XzECwqeyG6U3vEeTvSRVgadI
fuzZcdO5Rez7GyHH6s5Tf37YYkbMrpl8zjcwEzlHWKDaTePLH7QwceQujIjZuYigBj3Rmtpm2rsg
2AeB5XbTaxOCtbXD3/eIV5aEM7uw1DbJQIsNLOdjd1/R3276JzvdYslaPSGE3GgUAmXiiXttJOkq
si8C/tPGvmd0Bw5p3Hxz0vu8+Hp7w65um5+WlvQLatbOrAsOXrGG+7l7H0fmxpEQ37rIwpCA+Xcs
y9JTkPVx3MaMRQH7nCj3GaKjmfUulj+Ky0RwK9D6entQ69NHPxC92eA/lokfs0C5PZxAssx0gB/n
xg+emsw/Bo7vZt0QERZ18fNtk6u73OBZQc7M4RZbHL9CrXPWi/Cs0j8nsAiaMcjELazBSsMx2/zC
ysKLz6Y9jdlo8loawrM+ekW8G/LUHXWZxpGRLkS9caW5+dARNAx2HbpD0rhoXUL4MJb3TtbsIYty
ByPw9HrcaVSoW2OXdz6P1+6DpeRbvccrURTfK+o9YPrpxl7MSj/2orzL90Zl6JqwzgzhP5p2n8p/
t4+mtfW2WF0DkwACMRiB/Vk4gaiNGUonYii7fpTzbji2nYpw3uBsFMa3DImfX/iA3hrlNiu4TKk1
eYb1ZLVEh8G0sYvXcKg6GFSuK0QVFAZ2bQatXNuJa8xU+b1S5Z6Sn5K88yCA4fDkkbkL2v0HK98K
slddAo/+H+274I7E6boYXZFmZUO0QPuu+qRbwaPVOxtXwuq2uLCweJylFm1sOn0R584p3FGzXDWS
v0TBA/pwqWuH51HfCn/ERvvFCV1YXDjUKfejchKwzTSU7uD1oCOu38OHQTwWuE3o3JnDKVbk3Rym
fzWV//G2c7g9o5C/Xc9orKupnFiMtzbzk9pmd0W1kUZZDaH/HR9yyNcW6C4lJBDcK9Wgud0cvKMJ
9W2rm64eb8EE17cl+EDYrMlT/qLA0UdSMcwJtoqq8+q4P/aFuQun+QQRBspg2uCRvv5QO92HsA7P
YbcFU1udTfjYyMVAZ2MtuTfsQbIkRSA9myltXBX85fu8qsdvt9dsDShC3ouqEYRMggFucfocOCS0
NKZbjIyJN1OjGDNlNxtEzIHqFeUDpf8W4Qj9Xh8+Ru28T3oZhdvwrk00l0L3YVKqUx0r8EJE5yE0
v97+vLVJuPy6RRhStnkWRyNfJ6MFEjQ2jTifbltYu7cVRAoEDN0m3Fi4Aa2DqbasALdm6SlAOTaO
qkM/0B1+xyXIW6a/y/V4d9vm2sV9aXPhGBLTzgu66Znz4Gvc616QdF5WfvSZzqR5vW1rdR/TBwd4
jxICPeKLwLTX0zq2kFI5W9qnDOBDVjmnIhg/J70B8ar5qPd7pYb0KzS+REmxFaOssFEBFbswL1b4
ws3aRRxmdjBBnN67EPckR4oy4K+rY1/Jj237PpDC3WgCOKofKjLL+RD2bs3DCSbHXdjVB8AnB4cQ
Y/ZnT8+lDRe9+pCBr4P+ciHdALDx+vOSxNTqwuE9UVSpl/qh1zfvFaPwskB+39iKV/v+Hh44Hzq2
jXUR87701ZeWF75MSRs6m1WZNrNhdiP6ucPhTd6+jOVLNb5o2uzKOXXx6kEitlF8fd9sHf3/z9gB
k8PnCi3dkmxHVgN4A2jDOHdy6VnVU2HnAubj9dPszSpIOCe7D9qHOurvbo99df/zNhVMDFTnlwm1
NjOGvg8God6tnjMjP+pIhXRF7Vp2c6xoLr9tbi2OEU/h/5lbbMFUoUMtEoIrafCerqijFD45fwLE
pLz008jCj85RbSoQrPIw1aC5qZzHWvmqZPeZQ3sXbN63R7Q6gUB+fxA+AKZYnGm7GCpA2ewdtXa8
aNjXRuzF8peSFMMcbdwQW7YWs0fjsp3X4sUd5fu44VHRfJsktyMEN/VqSztv7YJH1/jfgS1msUxG
PL4wFmb9QbLubUU9AFLyUs7C7Slc94sXphZXixb1ciBLKo9P2E7r4iFRH3yDpvS48CbrG+FZH4PA
q85l2W9EMav7kbZpHr1ClnVJtzpLcMg5OS5RsUOvReYhqryh3DCyeq/xRAAUTPxAFeLasdmpUyht
x0zSM3m0g/smznZJj6v1D23/sVNrt1Vk7/acrq7ehU2xlS58vWWWSA4M2HTqU6Z+QV7CpSnmSA/a
+z8wxNRRKbS4XX54tgtDoMRtKCAqLtB0nI7F1PcEKeUMI1XguG1XbMTVqwuGli46t6KotKT8C9ug
rtqBKzSFY4KO4D6CemeLnuZHpPXLhQDkhohTJ+JccteZctwXrVAxGZx019pNd/ItiixGqXhZZ8Mm
lkJ2hNb7/E/cpDCuhG6vHGAAu5uhQpnsrZz46mI6XI1owRE2/Ej/Xsxx3cpp1zns0rp7UzXZ7NpF
5+r6vNdirujb67k2wVBsk1QQfJXUYq83TmBA3OWrQihEfdUx1ffP/eaJF45qOb+XRha7E8qNtolG
g2azsNyhiZYBbrg9jDVXeWlhEdcpQzyobUhv71Ckntp9V/qjGWpuS4FIBZB/29ja+kAAJ/RuKFgA
L7qes8nhNRkQXFFSLrwqh9NonE5NCLcZp+G2qdXloeteg/ASXJaqXpsqKQwTBNg03ZqxV6u7vLF3
EHD9NyOLOy2zYDAKTSbPcJ7zvnGjaJ/S3v/fjCwuM91XBivSLPoa+3tbUjwzf5TqrZMjlvmXjQZ+
TujIEVgtmYnnLo4NZ6ahoDerjyThvHpOnrtOvx9V+dgU5T9B6GyMa3XnATD7wZmDkMliM/RqLyUa
T7lzFFVnw6SirZ2ikqID8CxSYbcncfUg0Q0N5RQ1M/z9Yjtoul81LewVitxyWcrWcLRjrdy4TFY3
HQy2gnMHGPVy0/WZlofSmNEukDi5J8j4Pd3sFC7MIT/eHtDqUaKXVhDviP6jRdpklGLHqGU6Exw6
sEv9Ux0Gh7FLXCveIHFbH9O/hpYlwBZsleUXoNtLZLnrftw7w3OyySO0MZxl9yGU1zxqZrr/DcuH
f9T+VtvvwrTaZ2awvz1xazsBMmOQLaTRYORYvp6mIm10iJfOQTsDdDD1LvmnMKWtDbe2u3Xu3h+M
NiBuF2bSXtO7zuR6GKb+YZK4A8ugfAk75b2ORBbdMx9uD2ttAnGpUBrQvAUebrHBaeIOgkqmeaaq
ay+3X2KU7QOpOeTD021Da20YDOqnpYU/yiywk4PcQM9iF7anThDGWk5jPDW6DX+5bCdeOdXtSQ+S
HvCo89KZfuB1mix5sBydY6kyvQYGwD84D5dftfAmUhRHKG1yHkrtk2V/V+Sv1GTCrPuDE45anKCp
pnUR5fRrP6IOeYa+U4sfQa7BbO+Fux/aYMNbrXljWhaFWK+J9MsyEDZTGxkulT4DtYAQ2EY8uiu+
WG1136jSPu5IjEZbYuNr+4czARwUqjB20eJpXxtBm9sTOO2imzU37N+pmu0pXSq7Y7flJrdsqdeT
CFSktQ2BQqdQ/3ce7bs03gW82H1/3t3erGunkCwZzXjU+lUYn64tEdoUsjQhIKKp4zk2lLMfS3vY
B45pah7KNNkon689YECJQBYP9lBXl+GwrtR6mbVgD6fMyVyzM980I7yxzkNoCDWDI//q3hnNDQ+9
QiMLVlvIGgDahpRy+bTWw9QcpZDuHSMk7RO2T37UvM15xWe2dtQMEp5z7mVF/ChXw4M5+240NH/g
fhx0KVGfoYUPCsLriVanOJpUi/YeZ6ruh8r6K4s1r0z6O6vaKlGs7h4Sv2AFWVrQItem2JNJoRjg
cHNYPkZneGMB++kn49HeDI5XTAn9Hh3OSHgYkP+4NpVDReQ4qE+e7fyTXc9ejVpLlVsUfZ9v79NV
QzzVQFpC+QD0/tqQqpQGhMWsYKU8osPwLs9e8+leMq3ffxXCKwFWkaw5nKxLtLTR2Al5K/C+uiSf
AgBLmdwc/6QT68rK4tRV+hg2dl+A8SWvFFtPERqecbHF6rniJK+sLLyINrdhGQrwbd9Lb3vQVqb0
QZVaUaXK22jnW+2G7187Z1ikDwj9DnEHLFapnIbBiEqBNbfMzkXLDUbNJ9P4NEF2I5f7oi7cIujd
Sv4rGAIXKPnp9i5ZCcUMNgcZcRqMOe+LnV84udQPhcw510e3zF55CejFRg5my8biPdiYFBbUDhuZ
Dg299aTZumv8Pl2Z4A6inMAznTtniQKI0pSCWEkHeKy+Wjm5gvophrTu9mytnSkVRn0cMtKTwPav
z1Q3V3JfFWlxniO9OHaTWbp+pr2UcvUWhoV646ZZtYYcO82TFOAwt7AG6aoBvyqQ7GA+1fC9B1X1
odPCXZ53GwNbWyKV64UsB6kXZwnMrmS1LE1fys9mVexzv70nr/qY9Nr72/MndvPiSUhH008zi/Ol
2s2YG1pcnIc+RbPztau2SKTWBwIDhOAV5NUk5vQiXdM1ITxSXVIwkE8YMJ1nuX+9PYiVG1m0Zf1r
YrEJrLG154i2mrNCpxFaFH3tOu1MXXmfROODNeo7qSofpMz8dNvuWpRMIhM4O7IO4L6WOKEyJ6Bq
LYN+16LWjk6JNloZaZ0b+W2O17VxVwQnx3FUjU+DZtFrVFpekscaVPWWfqLaJoTWJ4h/bn/Y2j6l
5wpeWD5KNP9cz3lZD+HgkIo8q9V0hKSfAH4+TNpjMW8le9bAlvBRwiMiQiGuNbH8F8s7Kn1DEM0+
VWLjNNnVYU5OWmXvrcHx7NaTqd4NkXNHU7wXvHNa4+Bbw24qoneDPXpq/cHUt2Aoa1uaHkGkPhk+
6cHFxVRPNHIGUVGc88qoXLvWAy/U/d9n3uVteWFlcXDqYVCLXmPPjWNT43Nqw1ORK3FtfyoPt1dz
9UriTqLfRUPBnezG9RxrRaFGypwXJFBerUrxBgA8ZSQqb4NMs/9DqdyN6sOUg6t0rBOEzxtub+0I
806Bu5U2ZUKkxYxOQ15lbVcxo420i9LjXPu7cNwIq7eMLCbUGDM6LK26OBeAeogn7KlyIau+PZWr
Rng8oz8ELRHZ4+uZdGS/0VJrxEj4xBvXq+rHvP99dXOuO9GPwPUtROMXAaUzZHPBFV6ey6ApXCt9
LPv4RTVobEn/5PoDdgL9LI9F6GGFI7g4fU0cdGbbViVSZ8gn5dK3Sf1HyaIHDtbtiRNbbHFP4L11
ugbxJzAcateGpliOpCZp0XPTEeV2SukgtcG9bREqx8POyP66bW5lna7MiTN+MS6r9TPyOk1xtrvJ
9YuvSkJhY1Plcs0K4niismETqCxBg/6YVQiHyuxrkJB52xyDu8hINpqL1lp+EE3nDcP66DTEiK+4
GIsvh+zosSzPjWQfB0d/FwbPZRc9mnRBzU25K4qvAAi9PK7dxs+OYAnQBG83Nv6KU2SUP1TU6DkF
UXD9EaCW8zTqmvJsF+WpqOv7fIsFd2WH0IoiC5l4MrAUv64tkCbv0i5Oy3ON6EPlvwn1YwD/pZaF
ro/OzO39sTIckq9c+RRmNGSBF8Ox0EawrXQqeeor2rxj91dfjDDkCXLbztqgKOMiqEWrAhikhVMa
9M7/f5ydV4/cSNK1fxEBenPLcm3YLXXLjm4ISSPRM+ndr/+e1Ae8q2IViugBZvdiZ9FRmYyMjIw4
58SyzDrxwutyRibo5b09lulxYMCgH1YwUtwl3hpkfmVx5Ja0NFgdwoDu6lAXNJrGAa2RwMqrQyY1
/dtU/w8MSraOSd+mJPLAbT//XJ3mWoo3eRWIbc89dZWSPSSxpzyYYmo3TsCVTZRfCQ0ocmbHWuuA
lY3aU6Sk/p/wfzhO1mA8mHWf+PZiG8eyZCCRIzpj4xF8bRMxSFUIKU/0uVebOHVerxRhWaP+23xX
YgnM9cLTbe+4Ej+AGsObpPIER2cNrU5CS22m2KzRxX9yIT03XgVn+D8IRsBzRVGWESG6xzTA1Zca
Zr11x6ThOknv3KX5VaT/hUSHtAHMBZcvJZv/5zaMTrOa3qiaIBnsU+Qoe62ODn0f3t3eMLnp57cI
i0Dzm4YQ+TJCaudmStG0iPJGvNbsKGjMbzYzFpui84dkS3Bpy9J609Iq51qMBUjtD076TxFCBbHf
Zco/txd06WUsiAPEp+EFwnk9X1CFbEDUc9cHSsYkCmdfZvb+toVLHyOHRUySu52Ih+LYuQXas3NX
2VhowpPDwNKu++zGGwf0qg0KX3KIMB9njV5V65IqW+RwuTcvbvIZ8TT0uG8v49pGARj9PxMrB7P0
po3qyebLu7NfDnIW8m0Dlx8cRQVOu3QtovXatcxSjefc1ESQtUyCim21Z3hmRYuzqtLdpIzLRp1o
y97qy0dlaU4qvZjAFqGxc806vJ8K5Z9SBRVnNEWzUbG5fOLK5UEshYDACAld7u9fSUQRKnHZGwtu
oBjjvmSwiG9yJ2hjc9CHf2uj20+aUPxwHjeO7GXwloalSD9XLTMOpO/8ZXgIl8QxQjJmMAMFgyvK
iAGxTwyy2yXZy+1PeG2NsjYqFRChEKy1CSFPpH2pc9l6ThMUyJEwjjFEp9Qtjjr6z8J1fHvrgr/0
Syl2LidFkECDZl7tq8iEwYWntoFh/OrMp3Zr/sCV7Tv7+6vtK/XUYX4tf3+cEh6Iz6GfRu9E4mfu
xuZd8UdiN9vGbQRQZU1glapGnrHoLQnev2P+jC8w0QVt163M6+qCpBn0Arnz1jq/RdFazjKFbRDb
1l3lQLX+2Ctit9TDQ25t9Dzk5pxfF3wcKodoezI35QIDK5ABX3Q16bguEl/AlDdjMsuNEH7VCJq7
sj4l6eOrVLIRyhK5JkYi9kukn4f+mLef3+zZTCL4n41VbqxoyFQwwLSDo67u3Dx9qEHWMTlyPyfq
Ia5+GSOS5p2ebGSvV52byYjIb/7JU1bO1wxmaM9z0cGZfi3Ll3Hcqu1ddTpeNgZ/nlrIetJc7grY
KqLtArV+n08h7/VpT0SadP1wewOvrITel0PLSVZ0EH47j0JNWasGM3L6IIHZejCYtXTfdom3EdOv
PNVo9Ui8PV090B3rS6RTujj0erMP5nLZ5V7+WcTu06BpxzHrmGk3vs598Wou5YOVnOzsQXM/28O3
2yu9DIJASoAuSAEv3gDrQM91RdfGNgYY32F5iOmaHlNFp3qnj6Hf6Fl+iCPajsj43lvTXNzftn75
QbEOgoahgRp1hfXp7ioyna52hwBGy27wFj9XT9y2fmVvpOdXMN4097hPaHCgukY6eP5F2yRs3NYe
xqAb0zpDjjCvH1SjdA8lEmC7ZOm8o+cV4Q5EauNXU6QdFbUVp9vLlUbOAww/AoQ9bxLyXloV5z8i
0Qo77XCsoFjC/RTB200nX2nMjXN4ZVcpndFMwn/pU6zrd1MYlrM1olXkjof0fRtJilAQV+WGmUvX
kc8rdKXQpyXNtuTP+Ouqbik9507WqIFm1epjZfTLU6zATjCG/HvnoC9oz2p7Z+bzB8CpxkaecGUu
povn0EeVJWfDWS+yWobFnYSjBRYqCLOJHvvyscqf8n/HdJ89esvrrKc+0//C/mhlD90rf+g0hx+H
36X5IQvvVTvZbamtXO67K+l7Hh+Wa5GDfb4hhV5aMOliPUimtjrMjdo4L16ZDvXOii0BlaaiIL4R
qa44NjI6yA5IEDWfet2RGno9H7p8QVHbGXwDskjh9RCSXB85Lt+svb3IncO8pIfGfnuUBAaJOjFk
IWoV8GrO1xtpaS7aXNMCo1CYjJDZVtAmXf3x9qG5sqvgDwCPkGTLUYurk1vnzQAmNmJXy0S7Vwe7
UXwBgcbvDZ50IxzZjVhxeUq5Wv5kAjT6WKFMSf7y6zpdJtepZj2AD6UjzmMjzPEjb6ymeEonkbgb
nvynUnUeFWgeeH/ER2gqXnRPREPpORWtFqj2vqh3psNAAb8y9giBMmPAey6A5k9vDrznNlcZgpqG
VjO6QvvD0q7G9/1eWPUONcXb3+5KiEBCDa8E/gO73dXPtzKryfUpxmiBU5hDs1usTit2uWhKnhN5
VosdEEEUit2qW/ZRvEBLKRREmm7/iMsUkpRY+1N2hZxMK/X8R6Cd7yqTMvAjFE0/Uc1w9xMCKkct
bZx7a0mOY28mG8fymk2ZGqPwwksdCve5TSQ/l8mgKRBMsxvMdvw000DxheE1iAqrAaOyNxZ5badp
EHskEiB2Lkaf5gwiNjtUi4KyHH/GMQQmdKX0AlQXAlN3ZZrtFNH6ddZseO+Vw8ItwPHndqXzvoYI
ak2sN8lEzAOYpBzcaey+C73wdl3aDvNGvnQlEsAsl4PvNIn0XqtIekVB/ocua2Cq0Ws3QDzN6kNv
Iy9BynDbZy4TQG41E8wyNXR5la58JhuVqhmQr0HT1Iy/13YzHHWlUTc277oVanngyDj3ayhQZCVi
0YhAAVDOxC/mqr/LqnELnHrtE/Go5g/hFvRu5Lb+Fc/GsRNj7qRG4OZMg1aN/rcZR92uBry1EVWu
W5L0QdB+VK9Xu1Zx0rI0yw0mcVs/ptH6MFvdszJsjUG7aoZbn+SDzBmFl/MF0TGkw5Uzab5ddJQl
psg7ySLGXVWry0apSl5hq9jMWuRUULJjLvZVOWyJVUtpI1sPrCF/AIuxM+ovdaPuiuG9oSgn/rnt
d1eWRtOEqKHBZGAo4mpptePocQ9LOeinf8ol9z0IL/qWnsGl29EoxOMAfVHhc9yVEdVkhivqmTZy
icxe86r5n9Seso2AdNUIaBJq4VLy1V3dMCJp8OcpwojZ9uq+rgWdmdGt3OS/GEI5k0NuUfBfo/C9
PqtEadW2VOqqd3pZkPdES9n9+9Yvw+enpYVoM2EdLtC506lLY6bMmbGZydMW6qH1nKG+G2ZSIL8v
ay19fbs5/E6lXUINnvfuubm+C5tWxLET5E7T+4MzfDBj985+O7ke2ML/Tz4kg8xYmVn6ekRuMnGC
WKkDaQVdnTdXVTzgZRS80B2Xo/hW3ublcmi1EjmMR00+8WgJacQ4/9a5u8XOubwepCGkJf/UDgna
51tmMkVyDt3Moe/zrc2UjwKx9oJJctrWu/2aIYuWIzcDc+Pc9ZCeZuzVsIoRa7SFt4tGtPgiqK4q
Go5bn+e2pYtpMyOoMLVX+TzouRz07pvhVvuxR7vL3bpbLxMWEpX/W9PFjO+4qz0epFgywidNNM9o
kFRK+6xFNY/UDT2V66siKDDUA2HO9Vt8rDnGS83+6WkS78pIj49NlbwXhSgfS7fdOLhXAhHYHDkP
COAeJeXVwe2RaO0LdSRriGme+ooWfXYAV/68fV6vWpE9GfJMMrA1EzPJdCss9VpHkSOtar809Oak
kfz9um1GHpbz+4ix9n+QomwfueXKx+tK66KqQAq2c/J8n3owBXJFNXa1rU2H26aurgjUOWIJQM+B
954fJ5HoWjm2HZmdmQw7BAcHNAEcd6PRcN2KnD9GeCCAy3//V3KCSODiuvEA/T0tvFfkR9KjXcbu
/vZaLrwbnUGCNkrOjJnlP6uiqzKiEBUhUxL0ReQ3ofna0jhrDa5zx/xgiHZj6y4cHHM8WBHxBRNN
liK/4l+LssTSTXPY9UGGxnJO/PFKb1cwdWbr1F7sHphdqaToAYf7w0s8NxROgOFSTe8ZSDZ8Ruu2
oIilbA2j+hPPzpxOWpE5KuoQJMVrp+v1uRJR3y5BI1UFd7Yx5xFM9MH8kSNS2u2tVCmN50lxh/wx
TdP+1TNi1ztlg507TyIUpgUsznAXn3wn7vetOdn/Gl1lVYfQcpJvLuKbH0WoaozoniSQcmp789kY
x6zf14pWvxZNmaHIWwnvs5hi47eYRf3T6vTlXZ662ccy05uXvJuVQx6FRcoD2qg+DChZUvdi3pjY
V0s/vqbUUt+NRbp0oMc9pT8MlHV/6qXIfhRzmHxMwzgvfausxEuYLWa+qxbLfjJA9sYHEJ4xZwzx
hK9xphPow2FU6UXE43zUl3bwTuDocutYDCJLPpqijIVv5N781JiNYh7jRFfgPFrGDztM1c6PgR+o
T1qd5C9DgdTzc5kovIsXdUbhKa5DGgN5MSofIzXJvi7OIL6NTuvcp2o9f8XLs9xX6VyJncF85u9l
mkNpawsxaHslFDls0aHvP0SULtTj5Bqpti8srU53XVfyyMjjri38utftT+1iTP2hLVMR+hx/73uc
MBzirp/m1KNstigvg5rWhd8ndSf2XhtrSHfXKapqC9N//knKSCz3PXtnM3pxNLr7eYoKbePN9+dR
t3I+GtEUGG3etZJecO7iiZ7GrT5OY8AssxLF5nngHWsKe4yP6uKN+T5MHfW1b9BX8YvcSz50onMS
NsQoTX/oBZ9Cq72h3RmzVnwPq3wC/5GlOljVlE23tLJJ2RXKa3udKQjDIVddC7qZnRSOr2VO90RK
oRbAfOFA7EKDtG+HYqD6RHmyOCDkX/8EtNPUe09bul8KIuHZvhxctCDdESDMQcv0+HGsvPCDkxSF
cgfVpOiPTjs006nzmn7eGyDXSx88i/M6taOq7iEXRflhmJZZRL7VMp3B72vDSXZlQ61oIz27Eqt4
SlGikKhimWue7286D1Vc2tSkR7uCU3qyjfg41L+UfEtU/7LbAaAUpgMkEXo3NPNWr0NXKYcJpTrK
0mmkvaL+MPkeos3HOa3UQ1mgoZH0U5f6dekyyUchUvShoxyFAzKTJ2d0GM063dLluRJBXdl/4HLg
MQRe4Hz5aI9ndmcWU8DjYeY6UFC/se3fb71+IPWxvcykoCl3USmf+r4VfWIuAU/aIyQWREG7h761
CzmA1UNs5+3mqCPyaKAyLFXxz9e0LPZgiiVSAwFQ8F0ve9pOhfMWYJXJshZnZyST+uY7jysIphbU
QrorzvqSyN3WGdtJWdD+S70DmuPFXduI/sFqTUFx0drSGJB36HlckPb4ZGThvFzWCNGhnQQfNVaD
OE2cXRSZ1ZM3KMPemgdlI0e5KALAWKDNwUwLSjXc6OscZTSo2+mpGqhWON9bdvld79zxNCUelw2A
vefS1rpdrin18faHvHJkJAKW4ik3PCDfNbVKVcokErqxgPqud16tH1R3uBt776WX6izocenTx6HL
mBh9n4h28hM5MqAK05fbv+PPx1ttNsAjEhkECmEFrj0KHEzrDV2pBSZp1m4QFM59Z7QHP53K+hDT
Qz30VWPvCJXTbl6SauelQ3sskp6R00xS84tx+FUnjrnrta58LHpVeVLVZfmEmsh4hK/f7On45oyR
m7y7so6rD+Vcd/5czuER5bP62Y1E9+H2oi5PvgGDh+QWYiqVPlt+9b+SNLVK9KqFlRQY0/xc6fWX
rjK2OnFXnBQ+L2BclW8H7GN1EquZGQRkNFOwQNx40vUp3OPPyQ9H772NWuKlKTn3xuJVykhPmour
QMa85UTERqUHIqtN37O6+Q6xkmJnTt20cR7knzr3BtbDZQyAhTsPzevznaNsFbNmzwgaNakf9a6d
D+pg2a9lYbSPXNe2ZKl2O2uyo523zMOWJu8lQYFbhNDFKGb+ASG+ukkaj26MERpGoE009xCpCz2U
UbMfChNsvfnQutXJXFq/UsfjEEmJ7fvbrnP9B3hUtTieLHdNMnLhwHoFtSJAhcyZnaJD1k+7XK0R
TV8+a+qnGjHA0jEgprvv1LEFcLj1xLjyuWUnG+elnywnEZ1/g7rH/jxoxCRRDJ8aDc4e9Q/X3MVh
CMrx9nqvfHB5dfNSl75MH+fcGFQiJH3NTg0KFZU48ucFFZzBNI9O1o6fRyUJD60+ZMfSSYudsXji
cNv+ZY5C4UjO32OGME63Jqe58aSEeJMaDK3mPVpzMhxskbYknHb+rSwVsREaLgM+9iwp9sPwEN6c
q5wo1BR1qekN0HJM7TuEcsuHKHRzBoTqw/s8C4tnJRzNd65ALO72Si/buTr7yz7T8YTfdJEq6Hno
ju7AUnM93oXCe5nT+bNA9y/tx52Vei+xiD+2KZKF5ha65sqqMS2Vpl1526yvuSQy48lVWHWtlvLG
3oXDPyINTDvzK6faJe3pP631fwalj/8VgY0kpDzUY9CrR1+p/8nc7AiR+J1bKQiZtgDEk4eyrkt/
dLQN21eOD5gB8AOsk3t9Pa1qoUnBZAnKNXbhFns9i7RdVgx0Igcr2zB1qSwK9RpQFIUh2YXBo86X
CbnXnngy68Ek0BCt/BIpcRfBySXM/1WT9pkhLXslq++rOnkdl/ig/xjH4UvqtQd02Q4hE1NiBl8s
6W/YdYdo3ILGXDlcIFIojYCkkCOGV5HEpRZWpaDBAstA9dEWu6T+lpY015qtMLJlSf77v743PS5b
rS0qcRkCbOrw1NndMbRocW/Nb7xqiAYU8VHqBqzvQujGXjuFjQ6BzHsem29pVzFZy/KtN49M5tNy
/aCVAyGT2UmrwGil0yTxEXqQp/m+tL+Lyr4zjPEAPHsjp7/MVrBEZ4igL7vKxiokeaHjDJYZGYGV
duVd5BSfuIW39Civ3Gs0q1mPw76xnHXXQcsUG9XkDEQHIupIivfjPQAP5lICHmFaQGItB9ue2rsG
gMQ97cr+MJNhPY2u132iXztsFIovFw3dVcZBOY9EajyeO0wXK+YQN5katK2OGFq7tCe9HrL97Th0
GQsYZgPERJJfKEOub7cMsIxh8CEDpOvvFztEjbW/j+yNpOkyupKbEWgMuC88uNcoBES9lEyNFy3I
9PaAnPixriwJzHqc1el7WOsvxtbs2stTQNOSRpXkEpFVrolghemN3gBxKjDB279oVTvsszK0H1wb
OJgy2tObXZQHAomPxLbJ6ZWrtFChluGKpSEp6vTyMRZ2i/BXjJrp7c916RQwAgHQUe+hH3vxFgG0
IcxEncxAFKa178ysPY0ievt5o7tPkmvJM+fhF+eulytNNsQtVpCUsZg3RLFC9IW7sWWXrocVDxsS
bE8uuypuLU5RhlNnmIE7hTXys4r2g7PvvdRtaxxub5vMic+TdtwYa1Sv0K25IHa0hbYkaZ5agVJ1
6cmqCu4StVQZJa8bpzkd5s+x0m/dfdfWZ/CAJUxSQEY38nwXp9AJi1J0VpA05lCgY5ymwOAonpq+
2YpoSx/r0jXAvwGGI+YTJHkanJsT5dxXy1hbwVLU1s5lSuyxbzvleHsnry2Kyp3Uw+IpDBj53IqH
As1SI8qJKkPpi+Wdl0V3WqpvRKVr34uHKShxjhKsr1XbCqWMzkI73g4SNwEbO5j5vZ0b450bivjO
66hzg5t9M1SEU8u+kfnSDISCvVqaMO1pAJBsIXBYDXs3jqdH3leVP2tet+GPVzJdaQugA6uTjLbV
xzJmK2vM0LOCGmrlSRSz8pjDZ7qDpNUHvdNE92Ue93ezYhs7c9TTx2KatS3Ziys3Hs1BtCM1WtSw
E9cItWQaInUIS9ADaklOPT10ZnQwy3/QX7SRf0E71o9sivIQSz84myn3FVei8EAplAqsRErIf/9X
RlQ1nhqFi2qh7eckzHyJp70Zz7FP5lpt7PdVU7xUaU2BhSPDPzcVTcjo970LfsGOXfXRMmDzv0/n
JNd9TxkmY0NQ/PIouqSSoKcYYoc47Ro4U+R5XKMKZAeKCMOPTe60v6opVDdy68tFSStkB1JjTJJE
zhfVLrZCdFVt9J/d5rs+eMYxN+jk+EnW9hsH8uqKyPPguiB+S8Hy3JZwFCvPldwJvC4eG5+S2CiO
o4CQv3EpXDVEE1mKMPJGcVaHUKtdq2wHvhSXdfk5D53iTlXUaoOhfQmgllgMWfKWZHGO4Go9bUov
Q0AKD6zIE18REwHCm7bKu2Zshod+tNTHaFq0h3JS5kMKOfqYpWpxaouif621/N5M05wZx2F+cNI6
PLnKYH5Tu6z7klZz9c6JR3s/NF32r0PXbCMDuPLVUQhCL5BPIQngMnT+dWqcseHhnLQhqFImGouI
SqFdWB+sfN745FdiFIcT75KEfYtX+Srr7p2J5qKlh0HH9aX5mhrHX23u6vxA1SH5WQspbBr39bA3
7CEuj242is9DZmlbS74URdZdElTSYTyCbu+6TyFy1APVNHaZfZym+ypVp4+NEnvd3o2yI1iK8G5g
rNc+K0jrmlFpDt0cPieF17xDmyV7yjP3s9mg3ZET+N+/9T5kXA1VOOqOUiF5rQqtav3gdX3kIp5g
zx/tiI6bKKLqZaFUsXE0Li9FXnOAsMCqyEEOa95w18saUVllT6NX7Ozip4FKYoNAqag86PFvDi6g
THmxo7pK3s5/n7vZbERtbwmneBLus2SFaAti19/euneymk5tjQIxcWpdSmUpNI4yPXtaSpqOxaT9
a2rDsrOjzWFSF68B9KdovaEQwrm5lJY2EI814kjkTyGX6bs8S2ThMnaY9WClDxydranjFzVDXqk0
g+TzW8rjrpmOseoUoqdx/FQWqvlhpgCyH8weXf54/LWEnbUbTUDfWmx4rzoD7TdyNBkjz7JdrJO4
UyYmPlB4X10MfR12RtMN4mnIIvMpLZflwMSs6dTG3a9MYRawiNVmh4CO9uH2B73wUGlYCqSTTXBX
rNtSRo8K6VJ44mmqJZ/JMKIKOagwjDR/1mmFHIula36l1fRm1gKGCVDUaXnrScXWc29NFADXpRZX
T/2CYjiUOPWAOyW+m4/dxsG4DIvSFkgq8JZEYMiz57ZSq0QJ1iiqJ6sew33ZVB4MBdI0TWjaezCz
8W93SM2HsJvS3HeiRH+veVN5d3un/7zL19+Yy52CCMoccAtW53N0o5gufVU9LVpjf4DGhmCeNcnG
vGOwAdCR0nEuj6oq+g+F1SOIk+TZ/DKLLvcXL7MfOsVyjl3o/dDBix4Xbz5OkEt2YdZV32//1osb
S26YZPjRtqDYto7eVTJYHvOoq6csTM1DrrvPJVn2qSpd48dtSxfJA5YkoZmL0ZAD8VbFRpommYbw
sHhaPC3Z10zbRC93Kjbi8GUwkadL8t5dS5cdrnMHSNw2rBO7NmjuhV22r4dSp3ba2MVL16rpiJx4
Z21RVi73EOitAcKTBFaWNVZvZd7ic86pthm5t0TLh7LOpthHzkOp31WTSLeIVZfmIHGB4CJ1NV3X
W1NArd4YFyRm3IABkGCIHBqS7pPqAUL2EzWO2jcDESSyihPFX/C4xda1rsps2lqZXSeI9MxIfMaH
psMRqdA42sjMry2MtpXk7FHvvQB84DJLk5WJG0yg13YI96K1DAoq+zCGMeOu3uqO4Dv/Mibd9a9U
jQpebDG62A16oCs+Lyrh21Pqvjna83QDn0ZJCGAJKmznVlyQ0ksxKCB/60E/GUuDSDReBHfLjFN/
HB2SBaszhd8YdraBn7kM+KShVLxoY0iQwBre3IZMMR6t2ENpYtpXQ/iYTAmN7/bjMminWvn45v1k
0KENXhLoMTogq7dB1M1iTMkQg77OZ8efLTVXdp1rZ95bc2ym6fDGQWocfKEsGZ1vqenWGm+QSkBK
y+4Sh/ta7zXl4OlbXacLd1wZWt3Udu0aYWkhn5fbw14vf4vxxamSjbviIipihBcibG4pGYibnK8m
DOc2TqSqhLA7CM5CfCzVvtio8F418gdJROGcgQArX29iJVdCF1mTfkjA6FlRnzyrCHeUbz1TcjEI
vfFtpE7PRWTyckpGnosUYJSE92PB0Ga6su2GlbVfc6vj06Qx4JVUmlarcBt3hdv0PI0e7XlXadmu
71M/hEXqzKcpur/t1WsfwBYINLgof2bvQSU7/zyjPTtWZYXWY66+d7tpV++drtvftnGRLvwxAveb
fj0FEBAS50ZmuBtUKjz7UU1tBXhmnH5eTKf8PPAkeqhnL/ra8VZ9WICfnSJjSXYulLovam9HL/bU
5KdeYSwY6o7tQ1nl0PgK86cQnoHaf2pGW/P+/oSNv5Mbfi31ZzIGRM7YmfXrvDKWuXGL3H0kxyx2
Q+FFx7yutSNAYHFCaGral3NTH7qpdvepm2TPdttOJ6Wzy4hqXR8+CN2tD6Ej4menbcMnR0nEx04V
3avHmNY7LKv3yxKH6R6lHHXfdRA1IWz3VnswHVDFfqyBI90IKuu0gUXBc5VsUJCGlDRXZx1Ib7FM
i+0+QgrnzXbS9PZe6b9llB5uf+wtQ6vUsFJnAAuA1R+H5ZGe/c4YDb9I3mXD5/9ghxtO4v7lpb1y
3EUvuy5hot6jY81M4rUPXpl8q8z6MC3O8bapK+eRl9v/TK0C8mz3Qi1i131Eaex9iLasUx+7+amz
VF/Xx41Qdm3/PK4RaJ3k1xR3zs+KnveJAbfJe8wHVN5HxL3vW3jKd+7cP5vOrG1so9ymlbPDYJcD
+NhFcpKVOXUw4lATmBsbb/Izu+z3jZ5s6RX84RKcmaFiL5HEGpxufHCNmcmoFKWeU8fBqCdVvUNB
PKwOQ9wNX9pocJit4oz69xbOAxFozuNpN7Vz3+/USe/mXSa8/mPvqmW8b1Dijnyq0QbSCrPITMM3
onn5MdhF/mKXqmYcyszUGbNsRYb2U60aA8j23Deju6dVwiMw0aN6q5d0oQ7MvYZUPo97OZBaSl+d
fzRt7pPQ0aYo8FIgE4P7Ahr6zmysmAmKClPOvg01A7IMZpi2xZeF/ynFac1+OMzKFu7twlnPf4qz
eoUU1AM0kYxR0CkPhZqSO9SnXD85o+uj3Xt648n4YwzBHguArXcBd4XeOltxN0dBkn9JDOUwzL+H
+CMTYx+H6ettUxcXlTQlOyNwM1EhXvfHFYa9AuVdItSH670ePkxgxOctebSLw4cgCs9qgiQPLJmz
nH9HzxKMwxROEjSF+9SHn0MtO42MMDb7jdT1ApmCx2BJ8ky5RcDXy1/yV3Y+eF4YxsUExkdTHi1H
jAeDRLarDfFhrI35lE1iOuQawx7sSMveT7HbHucY6YUxdocTXAb9RR2B/AqN3K3manwfkje+60vj
VQye8wq4E83625/gomPDj5acRZn9So2wNZdnTgDF1kaaBnX6bxzVjHea9/piniBMHR2kaur5ETXL
ffmFw5g7y0ax86p5enJgi2nC0KBbuXYNoaCZVStF/JtBrjXcIUYePHTW4EN+gAU4EVes95b1T9R8
6VtzH6fAim5vwZXTBQ31fz9h5SBCyzIrs2zGMs7foxQ2W+eHyn7o1J2xBXCR74lVyCSTlWhP2ivy
dXXuIfHkmKh7s9pwvhvr31O4+NHwrWBMqR59shjXe3tll64PeZOdlYVXrp41w38sDTSL9T4OtCSg
A7Jr3GRfetbBKn7cNnR5kKkg0MKlLklDnFry+bqg96uuMI2Y170ugdV+oXwq2g34yrXVyHghn6XU
K1T5Hf86Xmledv2QR0lQi1+KsoteSu+xa76/fSWgBV0QF1xujA48N5LVs6WnfZtwCNtdXu1zRiVq
81Y15MrlAsiUlJQzBx8eCtW5GcWJDCe0rQS09BfHKN6rkTgJJ351m+xYLQxfRQ28Mb96UTX5bte8
W2blt6TEKv3GU+7apvLZXJ4MNBf5Uec/ZJnmypNABgSrHir9z4zSpu79cdrSLrnmIngHoZGkhFxV
Ho2/vl6e1DEk5TENbCXdlWPi99bkR+mGwMC15YAHgv8I5hOa5fqAmUKJF9NMg0jtfYVoCVnN5xky
mBvB/iLHosMMuAn0Pq0sSqCroKFqgx5HIXjONu3eC60YfRlh97ed8dpq/jain+8ZIHjNXqYmDaQ0
sl117ypD+Jn3EjXuf1mOHFPukfNI1fNzS7pZT56X9WmQOkXqN0r6TlXGrZrcRaEbygWMD2BNGuJK
FF1WVqZaVE2T4wOzPkynJtbGw+Qt1r4BzkUxyf05K4ZKhdvKD105eYdw9NI3B3suOwAZUjdZygWu
7hvSyAnFQjUNnMSK94rnPjbw4Q6xavye28raTyYX9e2veM3zmaZJfZ8OCrFxdcSQPGmmMJM+mXon
HgnLHZlktkuZhraxuCv+QvylKQX6AlLYumlhV2pfj2WUISH2W7B/BEgja3aS0fPmJZ0ZWn3IKO77
ykyVNLD0/ACi8CEcrQBm7uG2mXXTC3+RiRtIX9RWJBfj3Csj6IJDkWQZs8y9+lCFZTT68+L9sNOi
3VE6jv3UDTWfqWhjBN1w3GxYX/l0Zz9g9ekWJWFmYy2yoNXUr8wwP/Wq9S6flbtQtUd/cs3n1Da+
1FF9N/dMgaMgDdolZeR7kSIdNuWF6qOmY+xvb8u1X8XbjrBDUwIS0epXlQLkBDTTLIgby3em9JAv
r05lvfXRyuZTHKVHQJlBt9aAojo14h7EgVx7+1TX32PjnaYndx6vnrcv58/4F4j4vLXWdISkau1E
9XKWYzQHzYSn5Pxo6zcX4ORyeNXgTn+srAN2bzhj2BZZ0B9sOlZx+UlrfwnIXp9ur0b65HmKx/Qp
whsgKKC2cA7OfXY0Bi8dG4ZVKzrzRZuhEmSy4+G2kWsewMgzUhQpmnwx6b6IGqNtrYpw3X7V88+p
ftekv2+buBZLpP4VLCtwEtT5zteh1UUI87TGRPRchK9Tdt+He3tLsfLabgEp4jKgRQPLf/VV6h7h
tMkiYhliqX4B0m93zDqwxUZgvGD+yUjyt53VTdq0lUC1IM6C6muelb7CVAOthHce+iraTU2tnsIi
f8ir2mdgXe7Ez6Vmbpyny2cGP4HcRAph0VtZJ0BtIpLWGtMsEEowJ8W7Ke92dns3ZjEaslvQ8ysO
wvud7F8K71EHXmVbfcMQHSfVsqCYFr+zf0dt6eeOteGGV3wEiDLoIHoa8vG48pFBqeMxbGZ21f2h
5p2vREco5GzrFl7n6nKoRYB+pyNvr5W90sjt63bSudj6xtdFtFuWh7l8KxQaJyHMcW5N3JHNWy1n
rMukTR2HQOTa+Ee0U9vmP+wYn56aPL1JptSt/DAfmfnCHN2MEbA/k+Vl+H+cfWmP2zjW9S8SoH35
Ssl2ucquSi2pSvJFSFIJJZESKVGiKP365ygv8HYsG2VkBuieHgQ916S4XN57Fl3iQmsJ657/efcu
xAOQqrDUkOqsildhlfvAPSUYCjJHbyxA8aepx3dQ2biytS59GmzdBZuCyiyML07PCZTkOgO4Evy1
a0g3+W8JSPbRv0rcLF9m6a7i7wtHeY3hY7rVea0VgkBKmsabhD44xbHl17pnFxIOoMeXTvXSJACC
aDUYoGaNqhFHMThwlmzTdeWehW3WA3wv6G0xxLcAeu4+/ljnVYE/yB6kxvhQ2EmrzcqC2a5rPfHD
7HxihsDvS6Lxv3335dvHgS7tV5zneDwD73euLtjYsrXwisc0agq81w+4HxBtq/TqU/3SoliUqwHb
XmD/686EtrtiSCZeH1RfvQtAOtUMjGyo/j1zwH3+X5jVhrWUbYrJgpe3VMFN0xT7mU/fIr+6dn1c
Gg6uwj8QKGRD6+WHBmruNTOcyUdwa8gA0OaWjXSpowTDlSLHhQsRCnyo2gNxgrW+NiVBwwNtNWfx
DPeqMHVy0D/C6FrF68I6AJALmSPQCXjArs9tQ7skGWcsOKXKtAgiYik3RT0UndYrp8OlQgf4JQtk
GWo3i9vG6Y6K4jbmQ2z4oRpuYSZIoGDo8rcWZo8SnYmftr6dyh81/Y56c+sE6dRfO9QvjnUhVuPR
uXCbVxlGlXfCM6PHD8K+iZBcSgiU5mVK/4crCuJ/oOskyJdQnFo+7F/1DccRQaKhBQixxnonoC2A
EphVXCmXLgt6lVyCTuovQhTLUNZE6SGUANr1OT8wD/Kn827mTtp5j33+al2z/blwKOGeBYkR1syo
U62BGH2L1k7AsBAbcHWJrmkFeZGq3tWTb/ZyQMpZA/R+LAF5//ddvYBfodKAygqy9dVxiPeW69b4
zyHy4Rv7azhU+t8bKsD3AiAEkadFvmpd7vB0LmRBi+Iw9D8kcE92AOz5cFuDK5Bcla+6cHqgqIJG
CrqaC553tQWgh6BCa57Kw1zItIFBOIXE3fT4z0c7rqs/yppAFyDbPV1+EAyqXRb4JST2H+t5yOzg
dwi/mf+hm7IAa/+Lswz2r2VeRsU0jz4Kl1HwFOZRNljfK/EEFM2Vg+PCSsfxhwrpcmpgDa4SGAhT
mg4SWCUUf6tNjAwmKwMHRXmHkalm32Yt/9VdHTnGXxEB0jgdma8cTwJ7VULGk6c+Xghu9QTnRBLa
/MrYLi6I/z+2Mwm9gsuqcZocxV+Vo7U42hhg+N0M0ZW75Foc93REyQDLHsxseaghDT15FYz+kNde
Y2JeuLFwx+MF54O/hTf2auUBMJyzIG7QPukCs0scdqM9uEh8vLwvB0FTG+hINLTXH4eNKrChBFgt
9fI5pL8jNr1/HOHCeYdh/BdhdU9oStnAHURgttpw/zvUwNLOjm4s5wiiWIZcM/044KUhITVHn+HP
m2PNSBuSCpyLEAFRlX9oQEWzp+714xDnC8CD55ADiNaCA8DknS4AkKxz49Q4wy0Zp6JgpO9/mGvl
zfOJW4JAyQKPMyyns1xPRTC5Q6nrIGS+5UlwX3mfy9C/K4x5KOoe/Njo5uNhnV/pwFLhgkCrFVsW
Z+rpsLrc8hMgc+oDWDFE4yIyn2j8oq957F0Lszq3S5n3RddI3IDhhvOgJKVCeaBuOemSXx+P6Py0
w4iWqi1K4xGIlqud6iYWjyt7rNGle8hL+dqD5iuNup8lgBHFNVOyS18MrCtUp5D9LZSy0/nL7cFC
FQ7pX1GhFVPiHW2Z19aHhnXX/wb08/r77WwhLvsK9WikYAtee60lC7na3tizHA4+r7pMAUyQQbRA
3HiDuUabvhAKtzpIbGg0LRaxqzdBhH6nmApHH1iZ+8fa8C+mou52joJh9/FHO9vA6GSgj7WwHRdU
57oo0eWha7Wt1gf0KzIrklnB9x9HOHuOnkb400/567Ktcx6qTmIs2EcWGQZ72CBit50b1t+goV6l
lt25Wz9QSWaYcT5/HP5sVS7h4b8IzAQaTSg4n64T3eYFQOKuhlzWlsKMOXJfaNZ593BO/zjQ2U5b
AkE3Dg9vlPmhpX0aSMgKwj8xxqnCOw5FnBwepFUE5aufH8e5uDb+irMa0Ny3zCkcDKi3X5l39Okr
967wAK+FWO0tkZf2VFY+Ppn3SZsfY3wU3rePR3Fp3UGxAoSBRaAZS/B0tiDQVnlQltEHuzTEhjWi
8eSVD3ItxHKC/LXwoNPYqMJDiL765vYPlX76eAiXZumvIayF2HhPJ1VGdDzwps2E06YCDeEmvNLU
PDvnsKxAZ8WxA/xDBL7f6ShA1xu56tl4aN7Rd0ir4EXVO603Xbnzr+FoLowIjEHkJkDQ4PBcn+Dx
EI3Ar2FEsntsqhcOi4rq5eNJuzCckxCr+0gIKSMGVZCD63wV/B3fpRUPCkD5T4648n0ubMiTUMv6
+Ov7u4MEPBcyn4eaKySo3734q4GKpHMtd7gcB1VD1PT+6ByexgGpohq1V2LWvDQZ47SJ8QCDOqif
zNnHk3fhLMOI/ou0WtELVcSZIqyFXlQpg2YrjJo3zEutHMZKV2bvwu6BNBFcCSFTu1g+uqejovbk
TrHk46EE+KDxZzLi1fLxcC5OHPRb/6Q/IP6vTrIAtsk9hPohM2rf1i3dQluA+OGNb+qbjwNdmjcU
GkCQWOhJuAxOxxK3Jhh9Phig4wdSmj2Xb3HzdXkXOcOV2+7StCVAD/3REEQZdBXKrQQdbV+ZA+Tu
QKT0qiIduuafkx+wzRfCK/5C6RCSLqcDGuM6EpbBgAqP3YXvlkuzcnpz6cZxdoBB/CM7CLW8k2ir
PTvh1ZUYpg0qrlVWC1g65o/6GpX+QpqAIMisUH3HGl+DiToH5VzVd+YwtXcwZoNBK9Ry268dVBby
d+is+cO1YteFT4WyCUoaoPJCiGtdsYYQgbas0pjD6B0F2vDdNavhC0M6CbD8+V8HkCdibvvDiLXA
zGZkVYpyYQ5dQGj8cDciFZFXjZovnOB/h1wnW2ZsZzZYCOm0OIyCY4HcGO/lj7fTOQRmEVCAAyDK
76htnFkQVNCjiSWy3gOr9nqiZPZCpN1qo4eQsCqzscsieL7Z4euVwJc/2X+BV+seUKkKRFrsrlgd
uMog/eGO5ZKFf2uHL14pNrYJiEh++Cwgk45J7JKRXVPNOOdhrIa/2uO5aDo3DrH7qOsDnxUffeZm
8HPq8XMqK1Vgtc1RltdPkAn3zAt4pEoSdGV5kto8a4edbrdC53ufSfQAd/G87ZN75Zj/6TOBHYCq
MTAQEMU8XX+xQwcfgFxzKNEmNlySDoVpjmJkHaSRITq/r/rtAO/zj7/ShWMdiPr/wq6WPSobU1AX
E05b+zmhgvA36udoq1451M/kD3As/RUHVK7T4RVQsbA7H3G85HvMd/yTpXfTZ3gfLx+h+KrpN5VJ
7ZG5d/HfZTpeGefF7b1IuKLiBrzSOv9zZUArHmJ64xKCsaW1GeVvWFVtZ0ulbqm3lvls5fuP5/Yc
A7AM+q+gq7IBH0YojXAEBbv2MYbrbQBOQiVuwSYIgjuq09h99SO+t7HkCph3zuJKPe4cIL78Amxw
6A9HSx1rtfqdOW5Hd3aw+YO62Xn9y+CxTZ+rb0679W29GaJp344toV5WsB765PIOjHpdWPAeFntG
77r5W5QcB57f1vTaAbEM/6S3sPpxq5Ri7Co4y3n4cTQMtkFeZ33yKR92nsny7gjRouLJmfYyv4ZZ
W3bSWViocCyICMzOmtvQ1KLO53EJC4m8me56L+U1PXZW8n02wSaOrSuvgj/vo48irr4CvBQYTLER
UTYBSFvDDW1TL3BJcAirXVEcle/gj149G1K3SNyoRTq217O9U90/I7mWOUcTDqNfun7+aknCuccS
krr4KcPO1cfAfZHeleGebzWA59Cgh643/gFyeadbfZ6UV07SmRZ5rRerSxXe8vUMKu8GHlLITr+6
Ur9/vNPOTzFEWgC4kEWDiNBa5iXJW9WEPJwOEHjLke2AOedUmboKKT5fOqdxVh+SgVI+d34wHaoX
OyRNt7OAIn3r7McBQOaPh3SeHJyGWob8Vz7SskQwp46nP2kwTH3zUMHf/H8KAhQuDim8Vr11EKO5
R0cECf0thE3bacakXSVuLmf76fJfhvJflCXj/2soySxaGVqI4ldvDUgluwZWKjh3ufcNXnkJ6JGe
Ca6M7PwVAXIH5GHRyUHXGULhpzFhFTRpF4Yqh4htq+TnWO2i/l7CyKX2rtwsFz4UqMngjgO3uShD
rm623omnhCk2H6Dpg8EMDxDTmMt28/FyODMZhSUfuodQx8PGXRAbq4t6kH1vxrmaD5F4EE/dQeaM
1BL1TKgZPJiY9DB24fhfH4c9X/CICgdiNH9RSoXM2ek0hrWYRxlgcMoHgVzcNSCfmTTwXigKuX15
83G0CxfmabjVIEHZQvmpR7iZbfPi6HecjN2LHm/zJwYCb2RtfG9j+dPNVBg8On58HP58zZxEX1N2
+xbtUgGpzUMD/Xvf/tKGb9MX9FjTcfz9v0RCk8QHlA1v3NW+g6Eex0liTUCXPVfWZzv/VnS/vfwX
nmsfB7o8owDFACIQ4Auue2Vxogfwq4oZaIgoa6sSBjAlwdls4dWh9BZtOplD2AcAQcd6lN80YEcf
/4Lz2wCTuugHARWIgu76iHFru7cTik86QVU+JIO7c+at76MxxNM2unWfPg534blzGm912Lj10Ndd
jH0y2UdrflbfYbPzxbOzsIxBzdgbkIk/jrh8q9PTDQHxGIau+uKJsqalRxNwiMzGqulnUFKhMKjm
jqDBVlwVrT8/aU4juaeb0U3C3gkEIvn2zkcVIaznLJi3zH4R/EuTv8gi2HR659o0ldLZo8CeTmrf
D1e2yXLJfTRg7/RndAoWbyYR8yHJv5bJD2aufMKL2/CvCV1dsvHsVX1RtDNw07V8inOUzB/cNmN+
sfv4y51TAXGmogsGsYVFcQdPkNORSNXwiasZnqqUH2H8Xae9p+Iby7Y51KZm61iPgyIexPxSEcoN
j0S7r7uhwsuVetuPf8ylWQUSbiHYAKyLc/70t/S2dqa2dGG/0v6MiofmWmfn/CQHbwh+c9AD8fEk
CFf7Ii6cPJdumB9ozbLYwl3/KbA+VQwWSWT8V2Nx1Lqw1ZHCQg8Cpel1ip0UM4sEo/mhaFri9zCZ
+uc1sqiuAZAEeQUIn68VBONRgvYa49gyLnhd7X298dijD5WLa1JZ68W4yFIu1c4QUoVAz647v04d
atNKzzpYqJPQ8r2RmnBYwQMOn4r2yoK8FAzIJ2Ri6O2hPbVKWnKUcUMxV/TYq33zCSvwpoZ0d4yO
RTFfwYavl8Myrr9Drc6Sfuo6V3JGj16e70sTg7vWWttWIRmjtCYV5LptcF8+XuNnh/P/i4pGMCCa
KLWvF2EIX7hqGCwLWENDBvoSzrtxvKHHcm/kbzo7wMq9fxxyff38iQhVw0VTDQsmWG3xSbh5pCxM
qdPv3CBrjU3sL6j7kih/mvZReeXB/UeZ/u/D8U88LHgUGbD+seNOt7EAHZXPDPM6l/yZG7FIaxFH
UeRMe+9zUT+75Weag8hzh1ZKtRCcZar0TjcFKSai5S93voaIXF9Q+Eno86OY7qEyjFNuuVb+Sr+F
jwU8jD490mZXDw+qeDT5J/Qmrnzc9QH2Jwxgl0sxHXyDtQ8ZWrplg0MGizfWX/Oy21N4B338Mf+0
0lezi1we4Cy8WMCuD1erljdxO4TOgBdz96rjb3gOQtQ766ef3de4/TypLCggnrmxund1YEAat6Ss
PwdXVX8vbJ6Tn7G6AeOkhBqLq4sjz3OSgFKdeI++lbHh1mO76hre/Sz1x8xCmQRgDR8nkeeva1cj
bHFhdjGWx8Q8u/CO9e5H2qURerHFDXtAWnMMrkkUnYntLDHRggHGHoQ44JBXQ3QMCOwmmcpjrQ7R
tjWCRNsuuq1gx/sIJUAv2fptFuYvvHyn25pA19TOMxFfWVNn6ev6Z6xyAYvXgD2Hc3n06PcR/GhY
caBX/1BDQOXLaO4G+eLKTDab0B9SK3j7eLldODvAAlg6DgCuLDya041jwMRjEqSWIwvf4iIieQC3
wZywbyKqSOnkmwbKBR+HXKd4uPshCYWXJMjt0O9aE0JmCUrsgJr5UcuXEj7YskPN8ObjGGcbdYmx
SKyjc7PIBq+GxYtCg0eszXGIJBlB02HVtWfj2cwhBNQoFo2gxVdjTQaJO9vV40Sn47Sb1UtgZfZP
0yii4IsZ7ZPm2tv4Sri1gK0uwrJKRoTruz304mADOv0eflk/w2EjatIUqbufN+rOf+DloyWJnTVf
rrbjz8+m0zGv+5YqjksHjdHpKOQnGxXubURcRuB3mBTQZXop3q38TgDTpaw7itoRnpeghQ3yyr1+
vnHBkQMqYDE6R8py5kiQa51MkKvkx9pFdWWv1Gclmqz9VjZvDuwKFZqC9oFClWE6jjn4RmhxKNIr
gg5NArHPj5fahV8D9hRkyJDRQnkbBPnTLYScolFOUwC13QgUuEVLj1jeLMslpMQTN+83bkDbnTOZ
ftN3c//Tb9xk3ySivmeLQTKfmmLbxG4JZvFU70Yl4DsXhXQzl7Z9ZV+c7z38Vh+swCVFhpvD6qwx
rj9Hwq3UUYqvg6cyXT9X5hopFLr4l+LgIQeWFB6L2PCrFMEIV7ReZ5kXL4oKn3AUFGcy5KX76A/U
+U59Xf2cC8PtFDwHfcwtq/81TXHId33tQxp9nOrm0I1g/2dlVzvfOrjX30+TVf4WnIUBQZM+uZ09
eMNuuTQlpJZF/jCPffTaNSPgfWwMmEuAs5Kf+Zi3+jbnpdiN6EubnQPx2Zdi8OBPVYWF8UibcxRh
ApsNu2nGFyYQ4bOcPQ80OBV6jJuMg44FWvTo9+8tlCFfO9EW3l42ljekTq9LeBxGfH61W6UUS6O2
FpM8BFKZlpKmdOzqdwFlCooGcpwnkSamUuO8hedwI/YlXNKmbcli2AcQUMCrH9NgQWeZeRAHzqpA
z2gdlpMFXiPtIbhGJkhvdkijmK+IExbgUXFVVsG9L2JR71XSoJ3ryFIyknvDMGZhwOccsK8KpWKm
lWfDVRjnWuq1LK537hwO5Q1+CupBFgwM33uK1B31eV/wNMiVg8aIjYIiOAVNQHQV9m8izk2VsaAv
wzsf0jpQT1ZOsS9gffvUctbBjVcE8lDwsNcZIOXq0dQ2fZuruv8BSJprA5jUBUe3YkmPCtccP8Op
Iml3FVRwYUU9+f2YwUI3yALBNEupVJXaGRkzmlbD2P0yDiivGaSAOp7Fsd3iNPSmqtpOpcegLg42
+V72tfurDZLc2jXApNwGVWOxTSliM8MAbvncxhsiWD7zui9SNVg93UG4qX7JIxtN0KEPwGYOmR3u
oqZzkgwNRDUTNdRoqY4sqppt61HnyFUSU5TvmHwAUYo/498SnFC/9CCv2QHqCuIr7x6BX3Oqu7nw
OwxMFv2uHGXupMKy3ekmapP+bjT25KQGHdJfLBSltfdEXuPRApcatYVTN5bGJOzgvRJwliH9KHiy
cS2Pe6QztvfYeWNepYUGMvlm6IYI6hytsh34OLLip6jj4Wfi6RFiWpbq20UjBF1Q0cQ9CC6OrogJ
Z3w0SvvBTmnodiVy91nXGy6LYc5CXyd4CPqs+8wYoMOkBdtzyqxalV7WJSHVBBQnYO7NOLSPo/Hc
L4Fq/V21aCwH6PaD8tlNEBKu4MGZBkI1b8EEQT8Sl/gsW+n3osiggWO5xJudYbodYUhpHSMgMOKj
sgIYODlNKbptH8w+hHCiUH83EGF7gVVD+DhiKh8Hu092HF9qSptKm3cNJFxF3BKv0NSBhSdSGdhZ
Q0qxrD7XUNb+TIOwyIlr4MaKH08xByLHWiORGcI3ux4jfFUnan95U9GMpOq8+ZZWJc6AHtVORrwe
7WY0sHrF0zkXoid4fySQkQYIF+1eM7JXZ2CgwZuJdj9MY8zeseoJLMs6KO6aqFiEF2JNkxQo8/Bm
rJoKAdFJhRdlmdtpV8HCmwyxjL4EcGWObtx+lJzUTRNbmzmvi43ddstVJwILkDjYlRLG6vazlEE9
AO7scswWKy2cbYlbv/N+bEuIYw74oeUc8jjtg9opUwv2ojT1hZ1MqK3H+QvEPVqb+Dn6ZwDGBkjO
IjgLvQddPqqsGYsEgw4hIEdAUHY+RwA4TBlS9/BHF8GShMxKsDkt4Aj+0pS1+S7HlhVpXE5ecONP
VdweodFh38OBUSq4rcKvfFloOBkSt+9urbwDsos1IU6u3uVBs5mj2fZuKrtjPwYjEzDqaG4HG89p
oVeEdoW6tdmU5zcFEsCRjLbHnNT3J3wIPSZjCPBRNQUZKv8jBDD9uZepndfel9DphQ+G1yA0SaCT
BUkPQ90O1FQVw7S2QWZTMTrsmxDym0XdRtYuGpr6DeL0VrePEyV2s20GuauDVjikymeLbbmok/hY
FND9eQT2l7qZperFj2yuxjszUMjdTRO68KTjIT+qGbYMu9lY/TOseqx7lJUZfx5dS1UHyx6Egxq2
7+3Q9KZASOD4/wL+IjxEPfh3/1BDBKcbFGzL7wa9i+cJNpMecXUcPA5D1Ldp3ETdy9xzVhFPGpgk
JtL30HqOalvvYmRP84Ynw+xtS2qGeu/7CzTYxFQ2O6uExC2pQBd7gQKJZ9844WCFOxVM+YNxcOWk
ISDmDrH8OvphFASuH+ag1X0KGVDPe7aDDlUP38tbeTRKxkcJLgb6hy00PjP43LsMhm1tP2TuGNDp
zurHosgK29EhUZPXNJuG9okDvX/8+tTB+pRpiEIpphFOHvmnAWZNL8g4RofwMg7mu7poJ8Tr/HgC
hKmnMnVclAHSwuvUV7Stoico/BVfq3ocK9zUDkSrg6Q03UEhKxhuWG2ZR4b2QbVtSxvVcx4kIiQw
Nbc2tj30kI1agmVdEQOebVgc7F3ayzH14LScvM6QYLXIYrhJs6DpBk1iq5+/USh2G5JjoiH2bo1g
vWhpeYBhRt6x0LJ2t0VT+C7I8HZu9kHbJTpFBa4skaoOE32WkiYsq0HsHFNdQKwEx5II+S2dGI0e
dZlgFcnajvpUS1srQpdeWoYzPcgXck3RAGiBxZ3miZKvMQ1tCWwmXK+3Dqew1fJ76Tcbm3b0twmY
kZu6CqIH6AstTyXoebCMjxZ0B1Q4ttigJYrSWY7eYJdZo3AHDqNNy+5T6iHKbqAtlN1cC7mN6bqi
v8W3sB+ssJryO+UMdXETDPjTnckTHe60I/qXqASvKdW5VPa2DWvW3tGytO6snMr3pgr40xToyWR9
wVG5DakcSjDT+zHGa1z4ap9AiQq0GMiQA4NHmyjBijQoGQjP1c6WGkc/cr/X9Fl4rO3g06kK+hL0
vfu57kWcEFjVO+ou7N1JwzJwgioaABKtXb42YFMIMvo5ylVIQXDcQLh2GjMfBn8VOLRz3xO7l8Ob
GB3796y5bNIJ/frxBn2hkhLk1YmzzfuWI+lDLoqCOgyPIf8Olzm9HZhTQoHPbpINHFljCX2dfgxu
qOu29GluErfIYgmthKxhg8OfcwOphMye8upzb0P0MKN2zv1DpKO5ymY1SLqbi04Ee6iDNcke7w08
vRyAIpvvFk0i+pxjD9XEsgDuy8YhHm2kWgyJFDKGOBqnZ8Gg4Hjf4FeJTEfGe+uxOr65eejIbT7j
b2PR0/pRlHhrAT3c2188xzJF6gEG8KQsOv8MejsuNk4e1481KpC3Qsd4SuiSs2cKv4523w21/QRQ
Peqsy6WL/BKmAu94xhbfhoJN01Ods5jCO5u2mowguhVbu2hmmRaDU5RpIAWtoNmm24IIsNKPCbXN
T5/rOCYjWENJxvoyVxsr7PANO1xiHoGpjI8/dWn9DrVWwNrg79H9rrnIP7eRdtSmxdHIYS0fxD3x
YkBWUC7saLnJ68griIZC+8GdGl1vcZCBw19WEb2vSlc5QA+27ifcISEnLJ6ar2KaJk1gOa7pzVSO
2EeGzfNEaopZJvFYFgneIVxPv5w+qh4dls/Au/T1T5gsyHzTKo2DsazaAlhw1Hbf3CYIkQRYEJZF
/9mbjkmpChdKAt5cb9wKt4HsC5iqm6h+lcbJd6xx+TGBt9SOzXb8Ri1Q6bXV6Ee7s/M85X7u+BtP
d863pLBRL4AFUIXP0cd+ZleBz25ir4jwQcUQFruI2m0PC7HBNLfuYEu9KYMxtwkIRsC5opQO12rl
9914jylCIl7GHcpRPOksfpu00rqlAd6tm8Cw9jV3BxSPihj5PgGXOgmgDGNGQ1TvxgZq0CyJNqwT
AFePba1dJCO5X2YBtINFhlfN3CCHn1HXRCEK2BPoxsgitaooaX9NY4Q59xSkspAjlXW101C36XFs
4fo54h0mul1XBfU+oF3JbsC18N3MtTupHiPVzjU2Ju4sDqKCBeQwoHp6qyLu8RRK69WD0D5qCjZd
Mg3X48jRbAMh/zTqUDiDy1psSoK7M/wyNE3w5vUVXh7SH6E2b8VVy0jT6/HeGjroe44h5C9RO0PH
C51obbp0EjTmRFA5bwKc1E7qdijckxDWA3bKxhb5MBSJhjsaACxX47mBooo/ioM7gHGBzMqJb9ty
MGWahIp3ZI4tORNmJwa16DL6Qt0SKnYK5oIGHLepRqLtN8mD8YQvCW9pCLuxIWDhoqvLWBrz0gVE
3x+mnzmNuE0gsMSrrOhDLYDek80jzBasdxsMDFR2El1PYAl3vEmHMG4SLEreCKSqZfFsgs5/VPBv
iTe+6iJFWosaGB7VsFyF9xPMGiYfBUYCvB3qim1fIhMdFR1/dyh5AoXqa/+uxZ/Nqa0D/gCoDp7v
tcfqX9od2b3DCtpsYtlhS1ZhE5cpR9ZEU14yL8qoGwXo7lcNflPg6+mTbRdVt7VdHDQ4UdroBSuv
eNaQghUEf0atzEm4KFA+c7sHYwTtIPNVtCYz0IJFDcAX46eaQsluQ1tW4hml4+rWm10GG7FQwnA4
HIfmfghRTaROBbcWJG4zxXvW6IAU8IyEFgO682+9x6snWKeFKANB8eTFFsyGJDo0PVxSSLudiIvd
AAcNH1rIpHYl+1XVnWODdUZxDBY6hkV8Es7FT0igzU99OfpT5uUodeBfqao7zGwHCRonFPdQy7B6
zHpkPU8uKLaO8IS9sbsqBDrMYV6YudBXoMTRFLbveWzqjNEKVLccrPMwi/G6+xrz3Lc3YxXWD3U5
G0iEW7z4OuHFGpNwCPqAtFDB6wkveAzVTNUATAprBwisdlaZPI0wIhE7v2QFzwDSAKFuHIJyA1lA
R9/UKPyjgd8J7hBIhNKvju/r5haPCeEgJRxQwCtjC0/WBv65Lt5hvBUbyHdTZ0M9+DrIsZqizTjy
4mfLdf1JoApa3Lgt89qbtlatfJYJ5bisB1uJdNQNmlG8rWv6IpymK0HimHs/iwWss/e9U3dfDBMx
bkYVJK+0ruWcLldoRPzZlngK2xJPFgpnS+dm5qZlO5EHvbd1CuS7cWkcDi83PcA0CeXtIFWW4zyE
tMLJbRpbPXSuI5BcM8vFvq9xx5JcWG5xEJ3TDXdBN+DBCEMLFIn9IkiQ6/s+vQnHPp/SkUGzCyel
C2yfLPwGSWxfe5KEWIIo8Joqx3S5Piwv4cDox2lX4h2QoUj6iv87swP8BKWnggbD2xwLYdK+7QQe
YxZK/A+1ZcNYV8PRF3e5KWZ56wUOLED8tu/iDBq0QF+XWAlu6sA8wCGKAf5AoqhS0FnD87nFCaXg
lxtWbm5nwh75vZfUiSR4HOG0m+3G96DATv0q9SLqToQpKqJNLmZ4fvR10wIamU+Dg6Ov9DajUzF4
44wCuWQzeEaRycutNlU8ROXapxP6TDGeJ7/sWVhf5zbonW2I7LrHpbnomOdY6wBZhkOfPEBwIslR
YmbRg4TkeYJyoXEaZJdwS0dKWABMLjrqxjfcC+pvidPOr67lTgCWaMv8diH1j7eMNzgs830Tp3E+
5U9Ja2HFjy7D/Rd5FNf4gAbYm1XFGu8LyHcEJEHtqsVObqatjHFEkwTwe5x6M1BxW7ynZZmG3Ffh
cQCNJN8NE484sdwSZ+zA8EU3HDqP6G1N0aDSsTJ2nFY5oNtpYcL+q6caIzZFRTsftvKAZJBiHObv
8Th4783khSjhNIH7rNtJjaRQyI3SqPGxmSF2K6D2HgqGOzTx6p+aQa8CokTI8FEl7Goc4Iou3t+d
GJoUhgrN3cgTjnNsLPF4yiHVZOHdpRezU5eJh3yc4nkT20bSjFe1B7VCAzPglOE4+PV/FJ3ZcqQ4
FoafiAj25TYhN7u8u2xX3RC1dLEKhABJ8PT95dXExPTMpDNBOudfe9ll7kGH7vgwqiEAI2zG+dP3
oj44D+6+PKTpNDbFNoLTHJp6doeHrOvi+hInevZO/mYC/9Q6GgKo7sTAS0Yyjz7BMBhk5FGwIOn2
lVsVjvaC9qI525+zqO2dwm/ihvnNSZImn/ZobJ6izWmbexO0VEvMnof4XZlR+oduS5sw36Z1+RPU
iyeLSLqCqCt/XEwuPdGkRz2F/m9yIRN+m72bdN4w7fjHnWo9lWvlm89UJ/pRbKPmFvDluJIrPamf
zupQeDHQv7cWeugjBoC67bndPBl/meiGRVrEBtcxc0ZzlaNbT7kkj388OsMaXbKEVp5CoM7xDgOx
3JdkZQE5ZlkvmvOwCZEebs5IztLKSR+nxaH7YqqZqsaDthwNRYLwBxHhxoXtbOAza6X610l0Pdix
GePk3C4kpWPQXOEs9ZZaMpc7YntOm+s2IwlpvBK5JyoXlFno0ZyySQERT+xlddFXtDJ2U+R0BXoJ
seWbqsP7OZwSdamogyXCvLO8YpiZ07LYATVrIGKhltybbDIV6+Dbny1P2Zjrvu8YeiUx2Z7MalkY
7bd3zhoLB8G0EwDC8CV2d3PHDciYFcr7UXdAORbA9DF0Q6PyjK3toqiUmYtutC6BpZ0Yvy316vIR
ohUGEaE2zop9bP6kdcoZWG3uB6BOtxXeuAUMTANyREaZaSRyByHgkvu0VE4gRUv6z2uyGL/+qGf3
7EtqfQ/tVru6QMfuDhcGETHm5BzyPvFzMRVsYZ2cE2xo9dcaqPIXE9lW53VrGyLw5ST9+TLSa9cA
7rrCuWu9YTKnXfMvB4geyKg0WCfs81wT2c2qkAILbeuWFAGrmjpRrRq/dZPX3Zmqpyszoq0j6kGl
Ob0qbTv54vS68tyD2d3GpxE1I1jNdmiEJmu3DUZpLe/bHVQlB18JooPbj3ovVFdaWSTAxF9bY5mQ
xrE1r1Usyq+o3qM/U9nuwxe1W6t9nrlConefS3u77iUG72c+pa2L3Z0jrrYyk/69G5V++dOMaucH
Gyb5zZNG6HzI+mrMeb809qcgmbqiskH1Q7leysMQDun7ZFIUWaWrBcOJa8vhbZOd4VgTYgZj9eet
Sk3eL6PozjKdb8miVI2F45MJ7TxeK38ZPcJGKTYd3siN9fgtpI6pTmnb1ilol4v5pdXYvPb92ITM
eV6p/xLuuqSA5LAGrPnwutRWq2Cg6KKsiYo70TLgZDn3nkHBv2qake6W1kl8DuyhdgqHadXc6WX3
voOQLw9TwgJ37pgi6mOldBs9EOGjfld9qjZUw0O4PAa9i9g8qDcBgs22yOqdjWmSz/wviavotJ4u
S2xtX6xzYvWdhrXimHa8vmFy89YHMatNfsxb3DcgD2NcFzcUPiySWYaX3q6uuFAfWTsOCeZD7dNH
YgDjReA4/JNyRfCEqkzUd7Lb+dFW7bg/mHjjloDfjmbJMBUR9BCu19snC/nRqq5mGYLmiJN7ELt5
PpZru29F1aUOok9A1fmSpfvg5d2iY/mqWJL6Y5NykBZB1ZXTKWq9qjyjwQu+hwljCt9b2jhFs5Ah
V+MfZYhcZVnq4474Yjl7RvftdcnmcLi3Ht2sVBEkdMfG3SKaT7NzJl7bkvmmBOTbiBkAAw+W6L+A
OMvt3t29+LpU4RITMHVzU4MAfQlnltvfZqmS8g9QnU1euF8DtpBtuClplGBKqr3pbg/HMYHFanrG
2AGohtm+di5zGI4gXaoe6c8owbagBRDXbBZ0TOGgvnBUKTffs2Hc/ik97uLeiWphTrVMhqe58abm
oYw34zLCdNA2pAF6kBy18vu8meSwv3aMIx9Oy5yXb3Hcv6POgNXJO2fcnLusyXT6KXt/P/fTzkix
Y23qr+Qzg2rK1BWyqGaKN86xMGP0lBmvwdknu/m31wRURpnN9N1BeqEbX9K1X54SwjHjwzYv3pEO
qP2hpLPGJ/WZye8YjGK/t6Or4kNVZoh6wkG1f/26c5MHPU4rf4MED2NWjW2cc+7M9V0QaKVeo9G3
0B2jcOtT03bMvFUnQpBpmwqAziWt2Uh8yXQwiP3qT2n7Xjc8tsfeiREt0TiwvE5EirxqhuzmCsUP
yjBwRcYHKUcWo7p0/Q++0vSZRcM+dIuJf+qMn+wwhrU+J81eUtMSi/nHHmULxUkRWfineoqDimch
mXzkwc0CTmpU/OIBZwpggzjZDuU0pfYAFrCNB8/EznsH8u4cqtGS+dAOJVeCAfy3h0xuiQCbbkLF
p6HPIk+4qnmNJn87Jhza72aTwy8Fivfc6oVxjNiQMQ/3Pbo2PRDUUW4sfLnXLXymJuzVVIhQu/8G
4QXLIZST99XXzviLLkVnPUhtxWvInBUWK7u3Pc6+Ui8GL0d5wBi8f649JW2LTIfouNfbZPPxNmdC
Y8TdRx3v7OYirmF8Yr8uP7p+jtAj3PD6hf37aJEmNIy0U2uK2urGFLrr44y3IlRvGZw0UNXSbHE+
g6cM+VzL7GurESZde3aAxx1J71vVaKi80puo/S2N3p56R4FEe1utf1VlwtRfN/1gDx4A2t08tF18
Mt7QXsvZbDBrUEP4GUA0+R3Z53lGCRy6wARFzDWtiJ83oIAP7ojgDyITCCIaxkeoNpLe352WS57F
aZUfAV8kRUWCq/3gKOFsIO+N/yte5/Rx7icJkeFNU5c76aI5agNffSyZW754IQaBdNmz9y0tOxeG
R2/OwWsUeH+/9gB3tvHUCwLiiGi0jmsbJK+KPlff1M15Smx9rqmhaw4KOuqbNSRXHpxua+4Cmy2Q
NGPYapXHDIJXm4Wktu6QNH+rBCrkAAYqvtNOM4CHgR2+4lUYzBEPzJxR2bS5GBO9eg7yqGeWZpXQ
Jb90vQV3Caa99jDZRv+p3WEJyRVawWu9yEzmwiipQ7B6qO0cbb6AO5OhbU9yLt3nqZyomjUWuCtP
R8vvu4YuJbtKjiAVS4P61hqfVoJN9/Z7p8v2n5HZNOTVsCSQSe0Svw/OMAbfZhGMH7D/+3DIDKtw
Psx9Op75q/3Hqg4baHHTZOc2YHCAiiiX0yya5lVNO8VpU7fwUIXNxiYspqa/veTbeJFT28NwbGX3
Vk/zLqhYpnv3GK043HI32NI/exsgrV5FaV4RDHTPgo/5tFaR4YmYb+QGu/HyNTrL+A18oPq76Xpm
g2R4+0U10P4gOh8kJ93iO+HdpLB6yaK3oK4j9+AMffxvsLufHXW7xsObDWDceAY3eV0XHiuF1vST
FeOGnOsEgZOuhvF+WmtiO/bUnxmLXP9a91uZHOcg2pBBxV39K+vt8tJJ4IXDwtK8nYApbZkTk2l/
OSEViyfateQXqgmGn7SKmrhgunQilALrfGf8DVM0VUR6Ao1spunaic3IU8vk+5bUwT79qGuUIciy
odDFOXDQzuUicaaTQ/TodL/OGYRzHGy3p6yd9A6u4NfhBdrCr2HNScO9rlJTNmxjGwTnenF2/9L2
mfhsedVCAFsVBb+BZBfve5+YQP1gxKxQWxisV0DM/Df3tmvpHYOf/AEOP8Tnxc6Ne+xH+q0ObA8x
xVaEN6GxEAliq3X18ImgIFyiZ1cnDVNhU8rpLtoZaAt/le2PeIAhL0rOKPc49F2IegKWHyUmS0hz
YT0rTZ5aU2anfV/wuYUdKNU5a71+Qsm9TWAViRn/SzN4KAC4dvlI2M1SnvaYL1KjmutyXojlT5+m
QqCt3FFHZ6txPOoUa1edArGChR9EOw3fhwqu5k/Kf5zcy8Z1mlzJIOPiREiwwkpUIih21UiHfGkY
kKRQpG/hrNjKMLuX5dx+71dgdM6TMnmOtjj8t06bWx6X1JPeodqa5Gc6eDOQhLu6kMIQ8qc4ah1z
aWvUxMgg2UvRNrnEGGxzqDuY02UEOUjrzpmPkbEcstYBpTzR0xDPRx47wAEo63A5oA0aSI7UDi/q
QH7vczB2TfM0RyMQaQyIgiAiRG1zx/garvCnIyEtuglRFJVcuSLvCboc8kD5GwPslEZvrpftGu54
Y6NE0dE5D71IJsPOl9UgaoHb9aegM3142EIkSJCfyQBjt6be9873bnRHjwnsajdTJocx1bHHuZ1F
S97XGTvQymCfHpwEpNRkUL05qHz6m/fYLodWrgvEpF1mKigwYmzf/U5x46fCLM4RKZVs71Tjtumh
3mvYMY2aIj7qmOU150BN1hOs3xYUhHSw6q5bK8aiE35gnyozexC9CppuPzr+3O7HVRJR+mxVFVen
ZYaIeo4C5Hk156lO1mcDqGYK6l/3+m6UWnRPKnZr96zD3jfXTBlQezG3rvOMxMrWlybus4St0w4P
lP5Wi3cInUy338HxOtpjXanG10BtRFpB/ISyeffKqMuu6ZjAvay9E0V8w6DNn1SHe9N58ARQfba7
5j1gS7uVXqrtFp9Qz31ht8xs56wcE2C81un56x1p/6IdAxVzgzbRp6yeGucMaBmMp67baUcrNzjX
MdzMbx0463rynHIYi2FMN5s7uyrr3IQjer2NzwXPwpL3LGq9VkRQuhn302BKe48ObxE5kj1go5oc
FvB1kCgATGGGLF8pjSB4qAtJoOqF3xDRsuwAs+mipHytRA1gz0Vr9qPXRciOpya7aYxcE1PoNqXL
D5ad6iWxFbSInzQEKc/IGSYAEKyax6Ub9IOC7t9PwpmqCksTg8VXq5PFHMJGpuWJHxlh3NBDAh8E
CuelkEaOGeIKf89OSNXKiQrCuukOITmo7bGhnTvlQwYWkZmaRvvVo1wknU35s/7Y+SvHl7lEqXdc
IxHUr3qFRP+qUqcLEaWVJH1E3tgzc5PZqJ8UguGHyRHN8un5pKoWIzI93jbN5ZvTSo79v/Jmwghk
NTV8FeUm2+ZNCIiavAwdww6m4HjBtuq9fNiGMYQ1IkMfAwXBhcMV6aQN74Y5cvYjuHVjT3LNsJZo
mVnvxISaxkewnEEfan7y8ro1lXpy4LLGC53Tbvu2ZmBaH24qa/9u4Oqp/65Dki733oZBiJQ4N7KX
zXTxN29MlvpMe5zY86HePPz6MXqUh9L2uJEQWWKmXPcdkK520p21G26h+U7NfTB/89GqZY9L5qTr
j1AG3BxOWBn/bmfOiQtIP0UYKH+sKPbFtLCS6EZWDJO9x63VlUn6jRKvJDuvFprx0vdL1gGZxkxz
+TLz/pwhhOf1QEZv6J2IEKNefSKcM+MpWxJ0GdEc1ne02PBUGrRW9jyNbjz8500uxbl7GaB5W2SW
CaixebTO9zTsRHRsV6dsz4g1bFc4kfbkE6dy/yyFxzU4eok0zz1/XnYZlO3Lj2F1rH51CYLho3Nd
lQ+dKRlvrdDVH8/BAfXtFvwGUg9U7dxDIhK60wP7Glb02mv/Ghv7JAzNIz0tlR1DSFTg+PJKkRE3
WDfvFmKKg9v2x92a3ju5nM3LuwOzs9zYG2g/5s0UeSJYdVlf18qv/gBIGMoz0d4EWzGorSTSEyqv
v64QApDKmSDh0Bkyx5wiNyIHZvPbtLqLnXHxz9Hu7e8JUbr7xdlavybdDRr8MKuw/NPFlEUfV/xd
PWQJ1/Z4AJIB30X5wrLBlkwZKfi8XAsIcqTgjl5iro+MyxqNmvJvipI5WS7OuDrqntccPUO6i7D7
PfTsY3Sik1h+NJn24yLUlDu/T54vY3y9dmjv4zHR9/SnsAJui4MJdAl3krO1bT0wbBE6zcnZOnQj
QTSGYe7P0TTwTNZcq67cWAtUySw90bKankekyPYgGHrUwdXp4hTo64gtWUtKyGD+nQQ2A51WeOAG
Qg3ZDlPc/ujGxf05hJOeQB5UuRfILzJ1UCZJfkAUh8k5Skfvjf0oYrie2pCjr52n5hHuRJizHWB8
ru0Q3N7lxbW8+62wMexVbLmmVRhP+dQpFd07u+suLG4Yyu6cyvF5CPYIjNuPunY/UBTFfqVWP9iQ
rwxeeh0QxG8XZx9bmFlRMZA5YRTcJoiZXfQWmJEVQ4l6gjWwT+XVX3cis+kJmv+J0d//VXHbxkcB
xfKyjzGYTbYO7nRklNk/ODnip3BiD30JMjjR81TO9rtxaqx02TjMr+D68ilLp4Y+WT1vbw1GTXNu
pkHtp57lfkdUOAX/DTxN0QGwh8mm8YIthDmlahnTNDUyRZmly7/ImbfwUsWrxx8fJWUHRkT2I+tU
5PyCS1kaxHcyfp03CLecvF8l8nJYEJapytUPlqt2u4ZMKN7F27KMGppl2+gCsUv96TaZ/4PtTD5q
UkDVYTWZ2+Ua9bF3Ud4akVsWthIdeSxU7m5RVxXQr7TnyKSdHkZvq2yekhRJezX8wfcEPeB4STak
Qr8VqPeKQpC+jQI9uWjugCnCibgCod3DascUcVnFM39EOkYHHBsED1xHRw7owhzb/xLd7xNemFk6
p6XSiCtsPXs7bdm7+03z9nQFJZOGEfYWBXvIooDhVc2Nfya1IUMhMKTCPw4BCFuxot7lngmDraFT
ayT7swm7ZTgPY7PUBa8rDrmEknkgnbSmYjtIHe7NJOg1xkja1F331s6rZNWX3AVcWggNbE3B6tqS
+Kh9hg5esHmQx8X1USXaGB6XFesmI4x9YotzMyJfglww3kb6Fu1w1NdsLDzMRq69zKLVjzXK8QFA
jgni4PctnlMFwmyOjMbtxSFiVz7ApGfvGTKA/piEq4NufhZxlK9OvwfXFlWqvYNA4G1wdhTWR0GZ
bwUNOQ3IWVtgoTxuqkkwxCf2exqzH+XAnF51NnEPld/NmWqOKhahl7u7diH7xDq9qtZl0IgSAvlM
HEmUtZsu44u/pnxmRXxwsHTpf9HYOm8oc5JnXSokB5Io7eCODwP+ZVu/73MZG436fEpxVrMGbH8W
ov+HL6ukKw/JsPnzoYvbKnqGswjqsWiEQ9h8QY695197qDoeOzhmD1U+kuOjcudo/16n4LcHEKiG
Ku8lCOq8C+Xan+Z4jx49fp0sHyPVTN9ukppfIOOC1rR9auY8GMbqtWwVE73gybqDL+HZDyJ2yhMN
PfNbTeRceIg2OMXzslTgvdvsll+c93t6YgTdy0KUEmhOzbzheUJcrvswJMF2Cfa5QnK7LQOjdrOA
L/OXd85XkuyKzbNrsLZoE4TlzwVC6HKLAYvQa/AIb+fIFTOaf9XZN8cJqbDWKZDHz2EJFPuKnLD7
Ez7ieOQncRIDZXTbiyi3AalXrEgQSyQ2kxPdLMreCY64d+iY9I+KEDle+3Ref05IKepiikLeLh+Z
sbk0KhE4DJN50y8joXv2m19vc/2ZhKY2J75bkqkZBJ0PPU9JfGwrzuF86pfI3pmxKlWCxCMMvhnc
HRpNlgqwezXUPh9AEXZ9Sroyi0+66cYbLNNlPxPppb+H1bcSMfAQvDtCzV/h5LhYluCn2uMQl+uW
r82evsyya7lvOWnUqY9bz8F2WcmaKTkg+hLyqAvKR3SZzVwsOtXEJLRrNL1BqsR9kYwMonliYsKV
XCnBtWmAdH+uoa6f27kOaP4NNqDGvmdde/SzXapCVo1FFGOcSRXZsKR+cXN+TCAYVn34ZvCnHJlI
+W5MCXmq6qapuBI4yI5sxuJeJEvKpRZWoNDMVRgygJP7Tzpxlr/Mz519GDsFZpMYvaZHR/ljfW34
Ff5bItl1P0MXewiYFCdPoVcDWhEoxRWaSWe3xRxV9XKM67nqfvED0hnbsKGuhcVBSlIKt7Eo4iDs
fkmuxyfXuPYnUtwuytM9QsY0eTqa831241+rDabotHByNiyG8eR897qbawwGmlt6GMts+x1gZ3jq
JJKz30q11rnOiKPdAtleM923mmPmba9gNPMmbkEVIHvBg4+YakR/BU0u57+MQaF7WtLY+nedtYN8
cjylONfsboID+f2wJJFSgYfgwSu74H7Zorks0AmuMU70RYevkbShc21bDoHLzr1AfFplGiR50tf1
We2z6U51OE/9JZorkdxprmjnCkYMD+qNE3Q8hbSLV3A71u6p8iNo8oplDMwjrZbXZs7Y1t0onD5M
LePtIOMU4tdDOvUWZ0tDFwTjN2kiPq5QFBY1rOgi0onDfY/lo9wcJOUxFJQ+ocT2+NTlhjqeHDWL
zm4PODTgxPVwnpQzht94HJPqaBf2+LzyAMIPpN864ZlzcF9z4VV0Pmauh5hvQRzG19vJNa9o6/6J
9Xh669Wi1pds7oPwOBq3/B3PCE+aPurLwgxl/beyYRkcqiVomgebbA6ADBat+ptPfM5vkI3stx4T
VuDOulH62rPt0zoxIGzrzh2sGUpjCMP1rcQPhSKjFjPjZxRZ3sU9Kd3T3CxbfTURKmDOKbc2hauC
aTvRN5aW31y39Lm5TOrLZwLu6qZYFQWLkAhxMqc/Q4ddgYe03z4NhYje2fMUuve0lJn3Tcc77I8d
9i14KEN0MCcv8XcGDWIzdCKPA16LaUXo06NzAwUbrKzPUbNFEl3D6EnwALKZ15xJcOP/yUFrPIgs
dB48D1i24u31Ikp54KPlu4B5HE4CQGDPp7n0ORsy0f1teN7qPIV0lh8qSpo4J+KdDMjWbU3wK+kC
0nyrLDD42CJQlQKctt5BnpnCjNHqt4QH+y/bwiHuuL7RqDl2G+j/kU7aA2DITb13LbE4jN+O74z3
i9t1HE59JT8V9jdoI+2OP3Zp9btytzV4zWxFEiW05fDlK7GGuRaLcQ/RMHjxF4FoEulog5z34NdW
8OjtZgJEbBmj/NzYaEtPQYqDHLNOso8nu8323g+Jkz+gU9vrJwNG5bEsN2AzK8E8459Q7kDGSzou
NJ5h3wjEcTbp/rHVWfoscCspJmW/TR5cgEpxV4blUn2joLhNj8i4mu4hdNVQvVhKrALF4JQ1AikD
g9WGgnK06cuGxll/hxn3fswu3NAR87vTH+sFsQsHdJ1wxYIsmEM1rDvIuBfV70SOdPqiPWTWEDzW
iqeg9G+GG9x3htWPQLpj2TvcF2Vft39g1l2APVQDa/YcK1cSyJAS3JLzDHKzoK9OfyxzK967BHYH
K40QALJsrt5p7rKY56isF1qq8KZ+G03C3jqPoXhEAH1z9FpKfKlf3aIfKnF38Qz/ydxkyR6qisSb
xU8Qq4D7CxYS8c8ajVgnPCB3HbdUDEd7E2OaGG4KZ7fxTPoNQQIkW78mFGTFrF89hHPTZdzIEvK/
jPhP/wH8VtU1Bj8aT02MVol5A6U959fiTQUOUE88lF5fe8eGWRcVTNprVJG9GwjzVDErNleTtPt6
dt1B/WwlG3wR78Gm2fg9mriStp7+s5GNf9buJDkgBq/NW512z2Np0i8PL8jPxGkVSsTKw2boJekc
FcM6YhRV3tj9VGZ1vHt6czBKoGVv9NGvsvnamSVKDyViuehbsJhm/WpVtJYHXt7EO6DfLFWRUMk6
FmvoIP+VWUCAWjv0AVz4ZNNPBmr6KWJcCfUBLwTGNCT/CCKzcrP8Qsla2ptpgzIlvnomLd0t0ZRj
hF5cxvNIbYWchWd+rHMAMNiL0VaXNJQh7tHsZr2DRmKUzx3Ioxon5CZ8DHKpeomUDh7AKZYVdLVf
/gw2TTDcRGCgAE34aPb/mJTsh4VmW0+VlAyipypBQDuQu9ybwo/rniQVNjvW7rCzK46vkhi/eRoH
vyhrhc9iCGvxNmZxLdGOiFjli24n9zh62hkRbJTDCw5OHrbM1+4dI3qZFi49mG8E0oXO/e4LTxWt
XcvtcY5rwdSrZBYWGfB+xfAVc1bxUqDuUMpbPolBneN8TeD6SjIeNNxcaj/LZq3N5253YGjlx82K
tuv2mJqqC/8DqOF3aDFhlhd3XSembl5rfiW7B34ObRjxS4aaMMQQaVaRTKGT4ne8QRvlfhuSpirA
sztn8Jko6hv3fmuyUhx80YTvNBlPJX4gHyVOXFUzSFrlOGux7ev6DuU7IMrpMSGA/DdlWSS+MvcL
GmQAUb7JJ/by7ileSjxFYFCjyCNEs+sx3VsX5+V8s0tHjguZ2+D5pARrjP17UJH1p+48bQ5Wt9uD
YN2jC6ArS3se9E2zCf/svliXL+VRL3AVVwg1LQnimYc/qOclCzqdsY98ga0Fn0PcCgHSBOrkZd0I
w6BDD4cRukZMEuOunmdnlX1R9SO7vpPxIY5RqNJfQbDiNwAERYYuQn9lCK8IgSKBesf8zesgJnQJ
N22ncagVyd10cDHyohLMATSzz5ge69+D2478e/Dsz6V3XUrnGJbzEb7poyoZlvPQ7CPegbXsXmZc
bN4hRbYIvgssd0BPDrLCpYToVwIw/+H0JdsdKT2eQX4SG5xsU1rvEAX9xvteZUSOMSetyUOzu8tz
1Tjbc+17g1tATovpHIvM/qP8yZkPbbTAHJKIvn6HwZDf8SBxTaVB30UXb0aGf6/gLP+IrsS2sHeB
jo51XHevRFdplv0pWB8jCUF/EwKs0B3zJN5Cq3r/SM4N0slqty3W9dVgyRvc7trHMkpY+72gHAaO
4EZmD5zBDuqvMvLR+0CqN/JniCCJzAtsPnP7q0ESiWKRJ0LceaEzmUJFUYZzpCIK8MV12cCfw2lI
1R1nl/5HKgB57axYa32eRDR8UvTiRAi82nF+b2U4Oqdm6NPHBmSSu7Vx+WH5Q1DVaRdQ5LCPASIE
2YZQeSyoS3jvYYqc8Dv1NjRHMYBhfuwiqp6NhdKji25yXzs37dV9m9HodlwCGTSPJpkjdV8OwU2Z
vWZefewtcztOpG7/g48Y5ogNh5GGBRDKGYq4+pHOTE38E2X0L0hAdA+O2+M2oCC0o11oQXV4UbtJ
s3zo/fKJcJhmPWqbzS/GsV5wjeCJva9SlcF7uLTzrz30zIROaZW0APSSZRWpQrYkSCdER5PZ2mVk
SCcJap+rcnt3v8cOM6YvmKy3t2DokELYdsKAfxvJlrtZJgQ6cuDj88PuAY9m+zZ1ilaqCQVlY4Ly
6LuCywIhVXmBJNDfF38IPgFd2vaAEorofiTFaUrNYqV+7nQio/LW7uYecH00v9SeLT+yoXN4AW2I
H8WiPv3rMyFBIM4gODn6aKs/jdOtkHgrp+IJzicI6SK3bMSYihaqQ9wej1xWcRyxvndFto02pB1W
oJnWQBAjd8IOObjS64ltYpB1fApdJvyXzJgse06wDSHzS0z16oAX6icbm4yUhoClZgBvd1Dc4ugs
l9w6A3IagUt1yd1pVMElDGpEaB3bRFJsUHpZPoXV/D50kcZAt+ITgvNNyqMOAze8TvMoIWvqRP2Q
ypnnsxY9ZtZ6XfvCU00cc3qXw4Q8nyxoxi33hyRvGCZ6kCNQaxuIiwfSe/OxKXEEk4hm3h+7i1y3
PhvcGvr1xdClUt1hii8RuDedY76YdkQABGCG5rFDOrP8xwI3ZPuhLwVxRaCjfcK9Xm+PEhvBh/EX
1LPDwixxCHzfTG8bMUgI+nZEpXzc/0l7rx23lS5s84oIMBd5qix1K3S2+4RwZM6ZV/8/9AAzLUoj
YX//ibexDahYedVab7CM6J2YtPa3eRY2v0MPhtIMqFLO+ZAJ7buRSP0hlHsWYeqnWbhq8jp764Iu
fhF+NJCMaPP+s+ay/t0AUDFHplR9Sjxfyhb4qvQq8H4ZWK+wOuPFcHpAhEZhaR+Rl41HQS+ceA7r
LomYD0K9eZsBrpz5eYWAS6UDCFvYfKeY9ZxF7waqE2CtCt99rxwv9F80kFxU/jlXo5dc7by3MLa6
HrBiVZ/ICxcZS3GATVO7stVsKAWRgjfcKjZWsgJfd5aRevwjeuLMRakNwaHqHSi6UM5KsC5w414j
xJscQLoq0irIxPewbPDG/KyGzIJx2UrgVbkaf8hs72IBijT5FGTe0eCBjNgsYHMgZpC0sphTnG4/
kFbqdciIQXCME8dGgNqSJXldEWLuQUV4H+CQgNQb2RCg04aIxwccr6ZYIcPn5msHvJMLUrwM8x8D
9zgxmBxqL7wwLW8eawngftkviydQJ52/A7Hk8r/Ntku2JuIv6eMQxfUmH4qCVUIxyWft6iZIaEoC
H30Jcmguyqo5hEOqfxYqqNOZwLkAobqiJckt2TB6gBKZ4KVICpevOs/zX1A94modO4XyFwUPDFI7
pHrRjqU6j+J5446zUas+EHuEjIaa2p48GLBFsozSbp6pqTYXYdZ7K94/iXQQxZC+kxqj6OM6bfLB
oZscOmICeU6G1iJaKn3MwoXu+b84AWplBiussx97pCsoFauBvSNTDN0fLGwcPuvIAjR0MyUPWNSV
RZhoh+1e6OCyOPKyligjJ6Sa+WHEgdNERmm+NYqqez/grbjeOjGb4BHglGaTWUTjh0ULKiMjVdlt
SKvk+ab0anQVjAD45NxUA4eiiy4LdT5kooUcYCT27xFbtW+oH8jrobRag4A974uHMYv8w1cRLgec
ILS30FBtsuZd61nHVGnL/Jk6FSSz2Bq1DSQ/VIpDpCVVuKxFYnyrArcPZjCdg6NDzYlYHsjTt0zp
YbU0ajJQLpf8PsFhoeeJbDdhQ+4/daOEnNGI2iD/zkJgK+D6EslNQbwv8l45JOXgHmW4N4+1YkLE
nnHAFeFLDG/PPpiiTRSitCqA+j2XdVlS5ANyLDwjVmmQG44Fqrc2yp9DjIx4sSBvC1x2Flu6aLsV
Wv2NVD+Bx1dy5WT1NQSrteKpfgypB0Jg7D7bPRIL+YOlAQrmpch7S3OXJpR6Q8BQgR7ubxEhtyRs
IwwlkohTCy//YWbmIPMCBO+0CP0mg5memMJZ+Q6SsskiLVQ19UEdE32H87yRk79Z6eZgMqlXt+1e
SjHWewGkPlhLNW1bIi/ZR0dBSyvhzGpN6f9oqLiku8Eh4KC4oGfJa+s7cbbzOAmNRR1ZyaeNuJJ8
Kqnkj3RtDnnrt9TErXtSRW9Ts7HU0EbarfOjehtKsRjW+ENWCXrWZkPKpXUxTB56s4i3fdZ62qYi
2+nu7VaVzV1ke5yZajl48aKVA9G9VOxpTCQSYZqQM5BEeM9rNRgeSis0nD0UIwhXKg9UaFxUQ4FB
KOz+Sp0BxYOXNUvYXQZxKxySJZmPQnomeQJ3pwsp3e4ktOlwIUMIht0zIFKAoFEELMet7J6fpYje
zHh5t2OKL0d0vo0TwHB4Vp7q3gqB1tedMsAltikQgLgI3oymMH+osGi4L7LWflayIcGMQiXZ2VNa
hC0UxQGRDfdOwkPcdoxZKJz+pDuG3hwpTXGHsSP1t1Kz0Ll32eOHRmoaFA+YbnsnGYX9q/Ny92fI
AAxLD2C4TKKBzM6yLszyV+y1hI+t7pMCFViIoU3U8pu+M7RQ53R1+J4NruRs1DCTig3lu+69SUS7
SkxTLddV6XTNIekKtFcs8AQvjU2KD9gEVOBN52TQTtEBalkrIkQ2sGEFHoaUG/bBE0B/gE1yOiAd
FDhLCt3FZoiHKl+mVZ4+9/2/+05TurdcowgHiN6jigmDJjHnHu2KudfaSkeO3Aghm+S13m2cNPQ+
UB3xeTXUsf0InxXJEyydUkxOFay/QVqAUvUNwOgzUrd1uuF4zziz9AYJoMHznkh2KcWMZzuJulLm
BTYmrhRtWULFfKGET2layyPp2HseKdvCjeGuO41d/21bs+J5ygbKlgF4Cp7qZIpT0oMQ0w4uHFEH
5YcUI6mOHMqDNVSApjssYnApQMhHfai1zAJm7ZZgJ2RKszkbKu6CpadlJV1znWp4VAVpUNjphdPM
25KsNPIiysCDpNRV5RQVWuevrdLyRp5WnsuPagOxgNKBRN4uK7qmW8gxL645718Z7EQfgMUSaQmj
xG1QWqAiF8zcUtXShRq67R8A9Lz9HACn9kzxRK2v01K4MEm4r9cpYoLDEpkw49nLEU1YjIJeT3Jr
UeKuHYeHE/g81lkE3u2tcnKdYrFdlguhk2sGOicXTyjA+OSzEGsoHgWKY+992nbOIcXa4cPCIXYR
qmrdfO81St7k0Xs7IO6lXs/+pk4LXxYRQPCNRWPPKOvIyRxpQBRelIBU5BLMCRhXDY0BABc8zRQo
m4XxkY3PnoVjiNzli80s3tr64LwVsoD2TOHWeBGZ3C/gljfHvCmi1QDQ1QVHb1a/YfGD3YEgQv4d
xToeGwNpX3nJK14+ojdjj4Rl6qQzMpAhlHU43MpSguaEdgc4ZDCEYCZgl2YDhXY1LqKPMG4j58GK
IqkD4x3Jizgw0QuwFYu/25mB3llrtMM+59H+K4VmAFddaoNnbygMFS4d7JgZCORao04JtngVIKev
sc7s8iGVFUfNyDIVyXOmu+RREjkp/yZKk/1MSQ3zBUVi8UgnY9D/bIy4EEvLzrtjTGqrnfmJo9l/
TFmihKRRm1+7SmjHc7BG1QsqEmYGddyKeRVVWYJvtJlru04vqKGUieG529QsrWFhU4LKllatom9t
gbp/UEaloWWfes2Rg7UJlxSaQKEpHAfSWotToR2yuO7bB5gAECZaJEiUbe5DEbN5VIMDlMvypymE
jf9XItvmify1rUOP1ZqF6GwUpRoJ99oQsqEnBRszruGC+brwfsAYCEAEl3ZbHT23M0umpwPqFZS1
uaoyWLnHirpau5cbp6NgAqHFD1fgGCwWbhvCDFQgAf/yyQH/wOUsO4EbAu1NQNEIdIJsKI/8XU33
AmqDtOXV0qjQg6s0WuZUoVIkISDSkJTwwajNHGIpaW6jZR6uioiHEzvLpyo49wtNwiQqcixnxymH
gKShSSOICJU95Giaoa1PAPIRumXhZxaaJu4A4q+aG75ea0e3lBIgLBCK/ZZLzYObUcwVDuv4mRzQ
AEUTiXNj1VYYLm1sI4SfSLGt1lYDkpD6Q99SdBszwSqjw/W74Gk6eHM/UqrfbZ1rp1hHEDaa2zVZ
nn2P9j5aVIkp48OGblCVPwCyifVvCooSFIENSWqfSFF5BfkgjDyBjGRWZy0C4C6gYVTKg+QGEVZJ
3n3RmL8iDhrQHxo1CjE0OvWe1kScEUibiBZtAQwdNDiF11WchZWzjVqzEWvEeopybbcELFyIYDgw
zwqKMAPrbNpoS3ZFUO/SJIaU7DWFtu86V3ZtstSeov0cEr14VBOy+98EgC7lVAE9ROdr6CvrOciq
3Hm04UqSvcgkCV3fgWbWObxb6Zuil02KLwq/9hIJ8v0bOy8o5sN+UYHfwRIP9XihOm7+VElVom5r
cgsWGkyq+hKovmsvBlkluM7DFmSPNDIic8Wt5J0ExibcdpC23RUHMsCAqlB4ZtpFhdhALCzvkxdm
V67RtaxPjSrycum3Zt2AU64kdwu32JXnWZP2kLpgISjSg0X2Htkux/acJyfM1F9BJrn5NrNyrLJN
zeYZAsXX/ORMqVAYqqjWoefkWk1ItkFoFtWzEkxM/i0duAEzeHSxF+48L5CrT0sm4CY5ABN+mfp9
rh0MNOq8TRoARUDqGv2omUEmD6eVKHDDD6RaWncE6Rryc5qXWXrETAWx6kLTy/JU2jl4t4E5k7cQ
hVyCdlUytPxVrzOTGnVdkvVo2sDvFnHp6fGJvHnX7TQT3I/UaCZUAKGnDmy2utEJFTF03KMzO/zW
rcbwweVWwc87OqOXmrYqaobASAwZU3BDnSinh02sWECfqj3A4dp/UaN4GQPCo0HQTfJskNxXd4hW
dapsrU01nzNT90RoRynTM21qhU/QVDTvkf6GOziRD5Voo4mEW+/bKO+XTYGweQEgiupsm214k5ML
JJTX1mGX1yvJFN8TCGRbufHUowthwLkjvXqh+q2omPXCZaOAPcqZjlrzX1S/jRpxGy9N6z3FiGXT
b4L4j+1+QzXrzshfaNb/awfnG5BVSPFYk5HHSKtWYQrVe+upq17Ted9txd6QltVcKK9+si8WmruO
UUeYp3g4HON7gutX2yexN9qKq3zBtH3hCygnVb2HPT0f6sOAlAQPAFdeQ8u3uTyMDJT9X55ipGKX
2QjDrba99ldtpVWWhndWwaW2K0kpWR4HHbecCzOQooL62CDntaficXTzFWWlfZA/3x7zq40oKIGz
yoSpTKeWuqXWRYD694oeP4Fve9Dq50B/+R8a4flGapxoRdUnKrVh4mqVqTvNHqnXd9tU/kDofrI8
7Y5e8bQvLE6uZShywibXZkxVk03JLmXLyBAY8j8K5VkVb1Z+p4npTqAJRQZwYSqKQRylTFYI0Z5R
WQQQxyB7qsLn0Pmr2j+L+vjfxmvayng8fNlvPoLaQ1QowbEsfqr+b8s+Dvc8G66M1VlHJidMJnWO
1/lacBT+m2McHP23nt7RQL43VuMnfOkFal6dbjf0onVOhntgrOTguS//49qajtX4FV9a8RoNmo5M
K4jRzSMlRTDmm24+/d9NyOQA9EGac3sbwVGDvBBKf9Chg7p3Z9an987/0xNCE230lJSVSU+oMGdS
JpvBcZSzmlF62ckVVM7bPbk6KRblXIOD3AQndT5cPAVAxKJFf/Syo4UoaYBqpeL/Ltp7JuzK9DAd
u6MabEdN8BTXtMkiFk2iyF4fRke/euR97JePELWXPgi0IfveG+R9qJQgtLga1KMjvoWIRWtY7nXk
9j3QezZ6Ure7PmrRf71Upx+knXe9qwa9lxw+yBvUZYSOlm+oFAvdRSFlkLLaWfhxu8FrY/11BCZ7
TGpSxyxJKxwbe63+SJAojC0qY3dHeuqJN+3YZKMNIiftlrvRMUQIMwb1ClcLfAm6YfYaXTYb8l7Y
rQTo+dv9+7cipyNqaYI7QlMACk9XbG2FigyzIDraiXSEegcm64RKG1hyFOCkl/BZ/OSt0TzGO/Mx
RveHROo9vf5rY2zpFlWdMUDRzckYB5pn1D3or2O28OqlJxkzWHjofd/r6niwX3TVUEwVjLqBLclk
jHvFcoCtVdExr55JGs6Q3YoI85Xvzkw86SuUmQCDRfM7Azw1IxAqphlc/qZMOGKq5uRICAEJFaQo
+pOKT4bMS6hEV0BfZEHzbLavSvpAaingyV+LtaX+7PLoNM4FEIoenalsw7t5ZTTxna+62NiTj5oc
hpXv9x3aYf2phrrXd68+VHobjaqa96+Srm4PwcWhODZGPKih0GKr+BCcb9oMGUkjdhgB4T6TO5gV
xZ//3oDJ74+uHCj56JMbnaQXIBUj608tdSBNQ+tZ+n67hQunonEWvzYx6YPUdIbF264/ZeS1TOvR
03/T54MeLlv0nymsbhGRaHL7zjz9/7TL60EIg3DFnuwNsoaI6CVNfwqTQ5N9R1dvIY3EL/soWejp
/OxqdAvzOzvlYkPSWYZR4BKEaQQB3/mElZAhcqrCw0lClbiKAdezJ8E+7PV7Nu7XWsLkTOGFpJM/
kyfnuZU7TtG6uXzSXTS80SZygi0C1EBt9rcn8F5D03G0ky7U3Ug+1fDTDwjGSiS8kGBl40bbqret
xf/QnlDJ8P4L/a3JHd3zOuUV18kntQxnUfViEz8hs57H29vtXFyIKs66hqmrKgk2oaqTqTJc0C0g
J2Qo1OJYGeG6yl/dvECbRyfBr56aVH653aJ6eXbQpCC2QXSBEH16oMWwo0u97eWTSBHojHTpZ+mY
1ls8UCyIEY56MHQt3ZUUfnZ6OSi/yRflSJpTN0N0tDzEAUWRgawTen9uED90FThpZMCMHVoUs7rK
Pis4E5B7jWrTIG0wq0iez6VWOsSWEWwRh/S+Q1L27uy0awOpjRbIisWKV43JSgSOkUJhUOWT0r4k
34OQc3A+NIuqOGR3luKVPc1LELFBcgMch8rUE4z8kZSWmc32Qn46zJRVZppLf9hpVjfP0GfpYHm0
A/pAQ7+8PXeXUzceIzYS1xySgsDufGOnZahiAdENJ2FKK/jz6EdIqybeeSCgSu3zdmP/HlJn961K
a7pm4f5n8Ic67skvYX2ItAwoSzGc3BIBHPgpD56JuH0Qf1Ni6mdI5iKzVf1MYZvCu1lU2vDtf/kC
m1wVM6tqPCrPv6BTDRDFaDecylJieRXvpL62TrdoA2ML2fcTqil4ZtMKZzWR3e3Gr401dz4WgQam
kgRX523XvjsEJZXTk5aUr9auFHM7SV7i4a+Vrf+vWpr6gXlULgH/m/9mNZ3p8I6pae7iIdpKLSwR
K3m/3d7lWTqmGYiKSU8ZXBCTeU00oCN26MonerirTWeFni68+uzZau60dHWrmKTxWLV4F/HaOR9E
8nbeoMsxu/KYmyng+V9B+YqlUwBhSHJwqI7kZZ6Kezv0ag+/NDtZN8i0aXFY0KwkylXRrP2qmEtm
to8C59VxVHC5S88t925WILe7QCmpltqdb4fLjARncc8mcYxLp/uI85aMljAQuDInK6lT0yZF6lI+
JW3kr+2m+4t5S7vpQkjWt2f22prlDWDItoItjDFdSbGaGCAC6bdODSMc0LrdAD7L2jcDBujtpv75
4E579bWtSdA2FF2W61Eon1qjhjODPcecEt5Gl5I3CtOHVtWkeaB3j0NePFEYeIgH/SWOMC5GEWiO
WG+wLGMApQZK5TNho3iUKBqEGPnoorjrDdWT6ytIwUnFsEjJOKEPQG7bUX57lrFWgYjNc9VZmk0L
sFUt7x19lyEv5S6UA8BLqmTL7EnnBM7KQPgKrmXVQBxWqw51WH/IxhDM4yjBNEdLfqIqu01z/ZP6
yt63vF1UpCosTG0DtnW4c7td/R7NMEySa4bNV53vI4IvMqZOLZ8qbtNZa6jBHHyifqeVy21jcUMa
OIhgfEwOdvLAKmAmS5rmqierABWeqY+xOAxYSIFHlTe3l8/VpgwMbFWZEMuWJ00BvBz8miwfq4dX
C6ptHkKNFDSB/N9u6HLz0ScCHU47m1z+NC5AvCQazJ6GhrpEF0LNh3WFjc7aTTX3Tix3tSlTpkBn
I8xgqmOI8uW+lJQ+zmrC5FNBne0v1BR/7vpt8sv0zV+3O3W5z+nUGDQCKVJt2Zqcbxr6t4bt0lJC
4ZfS8DxqdpRtY7R60uhOulUZI6fzjU5j+P9aGCpjHj99TYSRHpb4I6gUZzO0R0H3iDdcbDa6eK3E
Z0yx0vff4Vmh7LgJYZJp3h2b0MvFDyTNJFblSLMofkzWSuLBVMpbHAmsHsgsYUC8SOTY/B8WCrG+
0LnuFTBik1YQUVKogLXqidBPpgKvg1tSk7n6fHvqri38r82M//5lkegFlF9MIdVTGnFQ7CT/CfVI
MCe3W7kSuzFm4zVPj1j30+pVVg6Z5CB6dQq0Pz0YLCl8rRBuTOJNGP0BGDHT448qAUv6dLvha3vg
a7uTUewzsrSa6NWTS2lKj/UH0W6UrFrdbkVRr6zJr81MRlEzM60dYkU9JSncacvRFimmR8uyIEc8
os+wDqiaLbFycUA12N8hcRfvQxH6jz0k6DtfMzY22SAWx6+ucz5zdk5dkPUqgVjcuuLUgxDgRcr7
CB2PmVsIbYnWab283fkxXJg0ZwtecDZnNDM7bc4h2W6GOjJjTfCpIV9MRmXudk9qxoqtYBC49YOX
l3f24GWjtgyl19AtkyQQofj5sgWy30CXCcXJz5WNlMyGl0g7tb3yGAbPlrmzzTvtXZlhOPG6TbiE
07GFfeN5g5oTdGC3WvukKvUyR2Og9J/ycItiNKJXxSxvqG7Xb7qmzAXcQg6PO6P8L1Y6H2bAkBbU
r/HkI3Ybl+CXjWoD1bcCvfee4vqHYR+hxs100BZAb8JuXjcbr0PnjSFHTl2Kn8BJDf1ewM5AciZH
nqg2Y1zwfttGficzcW1khEXkbmtYF47OzOcflsLQBDGgOKcQaD+QDbkkxtoBgG0A4Hp4OZI+gNT4
zVz5d91Ix1GfDAqzMRbdDKJ5S0yuuGbQKhB+rvvU1up7VmwzHNrrFWko5Lb3ou6WNhKQhYTMjT2s
03hv+CdF2rh+eWfLXbmUKE0T6PKAwVSFh+r5IIDyh4yhhO4T3KyFZrzLA2/v4iX9pVKV3gMUlFN3
jprHos2+C/fO9Tv2cjoKXxufjEKWGPDXffiwYWKt8h49ZWjdtv6JuvQ8A12kOOmdSb827pQ8NY37
SbZxEj7vrt/LoO8MzX1CJAaCkw96BsE6e4Msw71s/pWdPgYXbDsQTLqYZvMxChp60Qv3ydwjX6f7
26Q7iNaeRWa4TPPvknVvo10EMxr1dYAN5Bh4JsrTFBgwHtVE/CB4GvqDu4n0be/u9eBvw5iGwWut
Ux5FEztb9aZ7iFpyf3Ol+xUsEGSR5qq0tqWHEiVUB/HEPJPmebuGJOQhZhwF/p34+CIQOf/Sf0+i
L0dCi4kjLmJt8FS23zWcb+s/t0/2i4tk8vuTIwd1J1GaDr+vN7D+rXwOXy/3fzT19//ejqWapMpM
rg9tGtFZTVEl/dAHT1X7oRflwcrYsbHZP/luK90Zs2uza+ksJ+Iqri158nJJcqOtpNChTyJO1nKX
RmgA5jyjhizdlH3dbKFf3QlClMuJokJEpGpTKrIN3ZgMZFVy3VdlqOzjGPCox1PbfDKChfttaJ8M
d1fGTyp5M+0V7w/sHaWZkMw73b7yBaoijx9hCuL06SFd+mGl2l2uwv+oD3FevGFVsP6vs8jvYlJN
FGCzc+TxE76sxhrrhrpWCnUfmFg+ojgifxfxX1Pcq7td64oqc+xzImiAoSZnjwa9WoLBrqKxDOg8
XJXGnWX/7xfOzlPweV9bmNxoMJFdoYe0IIHxG3H2o8z3g+xA+U2XSXMom3WR/awTaZsZH1a+wCZS
3Ik3rnaSM32E8gpZm+JWVF0Sfuwb6t5A0naQMRgOFren6zIXNvaSnAKOsbKpgFA5ny8tAl+YGoG2
jwNn1XiP3Nh2k2BAl0Lu/m37Bwt3Ci2L71yVF+f52Cw3JOUnFRf6aYmmxCDNGrQYVlA8D/wECPcf
SL+Vtc29Ryl4yNOP2/28uBx5qgFkMkl1yRwxxmTDe+0Q4ixp2Xvc1+ZBCD0typZqhlc7gik5Whz5
nQ5exgKaaVu6rlOfxZ5b/HsLfdkIYR5klkKhf2/A5ZcKrHMcJOIUJKH7epFglSGSHVSTmYRWnlJQ
QZLQVtD92e1+j9vgfBGff8XkzOEIrV0U8p29UP/0WCklx1zc2fH3mtDOV5CkCohVfeTsoWuugmhr
t7sW8bT/oR+jIhbzR95kWh4i+u9J2TTOvnRLRDZPVf5Y23dQfpdrUijjZjDGJ4UC0Oa8IzoONko0
DN7BCnfGN+WYaUs5+F3axyjBHLX4z3v7vLXJ26XHtGNMl3oHF4OjeR3DmZdKINy3x025XPhjaExE
rmkmXZrm6LzWi4NM+BA7h2Qbpy8+XvDOHI/sPu9hPr/HWK1AiF9Cny2GbavhqSSykQ14hOC2DMxm
6fTWnY+6jCjOv2nS9VzNpCps3eAQ6PYOBxGttbdu9NQgX36n9+PaO1/+FqxK+q0Lrglix/MpjVCW
tvQ2DA6WXy1y8ZFhmufNnKPrLewnArIDamrdH9s43W5Xu9JDRQDwBp3BM4OnwHm7gx1UeFU10SFC
6tNDYG6G/8bMRAkjqR8a5acSJvPkt2asA9xI0KdDS3MmRRv0h1QJffJZ+AlNy6ofJGnZIoUXfEQU
eTzoLpB2jtgYBPkRIm70qRVUnOaW/GEjAHK7D5d3D9iZMQeqIbZOhm2yGwIyFGpemNEhj9LfFvAN
Hc7d7SYuT47zJibrABs+W6/w5Tq4gGTSZtuZi764kyi818a4Qr4cw1rjG73a04aB2KP8UPpLVb0D
z7tMa3Ezg50X0KDwodSnB4eM6KHhlLg0SEW+KsVJKV50HkSw1eFvLiJjC7dk1pbh2ruHB72MY89b
noyg03a1NqQVHoTWy6eWUjiK8HjdlDBCbk/VlTjhvKXJii4pxCaZW6cHCPBCWbjWEu9Nn5Kyta72
6Gh7d+7Pqz3jWWlZhKnjPjqft0yL48CGOHeI9e9SVcwa9ITV7HsOP81HwvZ2765sV5344P9tbHJM
yJ0ej44XdA5uBXRirf4h0jXg+nvR1jhKk/OIhqAO6AqZqwvYFiKmQxHWzJfX4pWgbE1vB6VbVIDi
gj0CbJ15wv6AAn7aHG538foEkhsBL0VECYvgfEBxj6iVVMrTA7LwhYfU7humo0UKs/NNyKfCeeyC
O6fgtbuHRAiQaOq5REP2OMdf9p5c+qibBSI79PUP/U+MuaHnYMJXLkvpcUg3Zrt0fqnYYVv79tiH
Nvrs8677LpqlabrL292/cg3yESb1epW7XciT3gcY4MgiSbJDmsEeMJp52LtzsI+BulHdbOZq/Z0l
dbVBUxcAP4hXhDFpsO0r1yNhmR1K4xsI/rnc7gPHXQTmoUxbsJh3mruygoHuEmvyqAUXMaWm5GKQ
EIxRM0zyPADV2MiT8kKpKKjvgceu3AsGq9dE326sx00Tveh3UybP4/wAqxmBtGDelnfCg2stEH+R
T2Kxkm0d//3LslGzGka5luSH0o+Vhw4a1BJFjXsHzPVWSFdyZBNT6pM9P3oCZglySIfMKgtUcTLl
BO/4HjbmaivANcYlQEpDm/QFjGYclWGfoymBeGf8MAqo317Z1zY2aU/SrrYxVvjkyS7zkXsvPdvP
D7j1zDRgdUfUGeVqba8Td69ws1q4h95u8+JSRfSLcqxBIo7NzbvqfIbwBa+zMmENwJRJ5wVqZRsT
F5ZloYtmcbspdbygz47MSVuTjYSJOFLIbpgf4u41Dn7/wcUMntxCqh56fEEt/VjC8M+enGSB2bVR
HYNP/tv/RI22eXO3JWKRrnqn+5epgck3jS+JLyu0RVNKyS2+ydS+dS4KdVtPeZG877gFkOyeoWoS
riHzu2iG9OuhhaS0uj0qlyHH2RfwKDr/As3WOoCWfEHV/nU2jvN3lLjJj4OGjMuwMsR7OrwruX3n
FL24lMdo1mC1Eb+rnGyTedcyucKCqq4PVhsvM/OpUXaqSOZRNxru/L7dxYs1RqFFcM6ABKLmQgLk
vIe+0Oo8N83ikMfRtyx0V0mGB0Vdv99u5uLgHOs59j/QEXRNMgPnzSTQBg1q8cUBy8Nlqr34RrZu
032Lqefthq7152tDk/MmLBnauKYhcBKvGHzDkrb3g57eGbYr/THIOPDogCnH238SESLsksHv9ukP
arFYOVrem8hWKSqg/7k7LAROTi4vnuXTCzVDW9vCFKM4CIpMZXDylwOv5NttXK5yg9UGJ8UeM/A8
QdTzyakCRL8MBXinYkr9Pm1yjRqfUkAU6XH0CNBaCksHe6EmRIcRTZkR5AjRHHnP1e0vubLwQYJT
3aJ+zR9TsJQcw7TMIKceZNHMsOlZy/6vUE/mjvAXun3v2Xp55tFvGDj6yO8jeTS9zYMkGB0CXMrE
2ffB/ZXmcDW8haaSGpsPj1qbbqTshIv6W5et7M+2cte40aJc48kbQ23mZF9MUc+AkEfN0cYM9s68
XFYh/30fj8MRrUvFbbLIwiJE9phSwKEu7E2FK575C9tKQPKfyg7RxPA1EzP0WyR5F4X4f2vbrNuX
HlQE1D/0fWHPvOj99gSN9+jZLTF+EeoRig6khhLCZKXU+AZXyGZym/f5B6yXOZzsO+mhKxsY6DXE
S1MHIcRle74YYbp4XdLm1SFTBvyPdx36XKF5Z/teWWgjKQAkrWaS3b64zOtS5ENYVoc03CnD39y2
F0Fgz1VvNBe5B6K5clacNTa5WiPU9szELKoDemRztYb59avJ/vjmHdzaRShsaMwJF4YG3cvm7jgf
OHJKXYObZ30wq58SbkAWfCMFZD55bVV+M0g+3V4L6jjZk8VgQWLjOaeRg2FBnDeotW6m6WZbHzxr
rVXBkucqojfltwr1H80+lNsEZRix7H+lr/JDuE1f7ebNDnes1IP5UOqb259zuW7GyjQRJmRaIDzG
uHS/BAtRjEFupPsUXJJTZf6x4scA8an/3gZvSoUlgy7vRWnJ09NIQj6sPhTYQPnuMUmjedXcyXNc
7jEdfC47gLwQGK9/w/6lI57W6hmJrfpQa4iDVkp3VPGzuNOTf/jt88nTVV6pFqc9eqJUkc6Hyxd2
WtQa9hSRHu/bV7Mlgqsw+crnnv8We09DnX2TOySiSmeHgVjv4ISkY7+gA39cuq9etmwRsIv2KU5q
+QuKfY9Yc65wzZKc59uDfmU8+FJqefCvOHmm6xr1LoXgNG8OjlVK2ypqMFko+z+3G/lXk7scj/+v
lclZmxUFhhVoWR3iYV+jyKNj3sYtoP/wTnqMMzV+apha2+mpk5P37K/prTBUc9Xoziq+0llYDKyu
MZEMHXzyGU1qOjiflv0hUPH6bdA8utPRK9sEoyNCCW286o1pylTyUMeQSrU/lBjImygMQ2KLympx
ezgvjzwsQk1iPpQXOV7/3bxf1rCJyng6dKgYK0m3QYFyZrRiniQfananoX939Pm8cXUjFkAOADYG
y+N8HQ/WIPAcT9UD7nvhPBH+zJE+AuxL9T+GvIzxaAL+LZx2Fj2n6ntRrpDoW4VJe/QdoMc8E1F0
2zRoFvZL9R4i+/JEpjI16geQMyBInNamCi/2TcA6+mFAgm+eDoq+GBCRxtE6wyxBj02kI2TQKgHq
dLfH/3rL3KOCsJtrYfKCEFbKG7mk5YLMe0t2HNOcmYwc4jYtv/mY9d5u7nLVkvbXQBVQASE+sCeH
iSXkQBqCQD/4BcARKVtVkn/nVLxy2wB4AvID15SzkbvufKIVTIrJcdn6ofKW2SmA9lltB4wS1/Gf
6BA/ZgcE/0N11j6CENX0VYU6nHJSVv5CmSMxfru/V06L84+ZrLrAsRO0ji390D/JaGKbD4o+p/YO
6NfvtiXWL6s4fx3eYc701UZd2fX2zgdcBjAj/At4GpBjXgXThEdq5W0POEo/INBNGXeuKU/+gyOS
tyxQZ2a9i7y9Wu9Ca2coyNtayEKvAuNnUD+3P29/iTaGFZMNyJdwcKrY1kG/Gg+cL1tdMnKRm4jB
H8Qv6/9wdl67cWtBFv0iAszhlZ0V2JIs2ZZfCEfmnPn1s2jM3OmmiCbufbANWICKJ9WpU7Vr75gS
tq3WKH+fhU3wpAVndOYa4ZAUj8W9fOffqU74rJ/Lu/hl/E0fhmzLXyTjSEHKotVlk3NGVvzDtPPm
X8fbhuyohUultn/9dVFZyVke8nVD/bOBXb+2nhPlzx+13ZaQLGf5l5XZkJfsTU0vcJgAC9Vm/tuj
h05GeENzlHM3sRHb9VM/7r2XYBdpe0jO4gOURV3/Qi0StSrvvvhsSXv5sX0f4XN9FPajupPr/Wg8
a/oxhcIs98YdwreHQF3r4fh4EUw9sf//pdNILtatjkp0o/VEo6bR2joszVBcaOpabnoa74f5Jyen
6hRsqN/M0guyL/WeUXUQXEBpVEI6phLRvAQy6tXITtCSqqq1jajaXt/dXomPSMmp55e4wQS1opKN
nlm2UBkYEqHVnKD4qd0L7jaVtlBBtuijD8c6OA+QzDbiyxisDHlxXi/sTr7yYl61wZUarao1/NHn
MnhNWfH8P62dCQKI4ZFQ/3smL2yUdQcRazZqDipUzmhEx9asDzC8rzzFlpwMSe5/zMw2M0lURCj7
XnO0WDtoXaxvjCH/WZLoiCedQPhF85WLZOHemq4P8lCsnQzO9XryJCj3Yko6mhPn71F5H6CxHWko
lblwfAagboWVXbI0Qp1uDTIAvGRAbF3by/QIzRRP1xzIiwFPf9Hk7hC6nyY99h4q4ttbcumWnMAB
PJ4JiT723gZlH4j0FDkmWSWk3Cxjl6V0Md62spDVoABPuoAcNX6PKP96TH4jTPLisurokG+nZrfR
opck/qxCmSKqO52NAlJXtPtdB4GhgfrtjyjdF9apnvQs9pbyDtmbXYua3SQ7s1zZUovX+F+gPMVG
S/kw4xqCBo0c6aqThvEd6su2C0wPXv8OIQZfl2244zeaK2xcF3b18XsMnr6pDom0UZRXzzqCAbNU
2/2EnkXbPCBOs7IhPuaccRt0Pxlk9gxu1nm/STmMtQJ1vupIAM01BWVNuyuro7uFY/C7uwXG0Wgv
wVMnmNtBfIPH7fbqLW7IC/OzDdmrPLXZ7oSMfYI4mT90uyAsCtTygsRmNgte1oOyMuiljQlKxgCD
a+Gj58BuqNaMzhi4tFwZdnmKX+EWTal4/++HBlKRy5inwYQAut6X4PnbukIrHIgMnPjhmzHcd0ax
b6WzFIQr0/gRBMoyXhqbeX838cbKHFTVgZp/l5d31Hpl401N99IPhORVdZe8KXfmQ5jfu3BI3h7o
5KTmd96l7dkNQH5TqRA+xXb8rsLd2pXb5r/ENXCSsWrUu2APm77h4gaIoKZEfANH6Q3fsv7YThcN
cljjOajuRW1fwiB6e1BLe4R0HGBC3NeE1b42WNRmASs8ddXCRasquvP8lfTVxycj+V5qxyTliFtJ
TFwbQJMbcuR2MqDdDw6syUTT3yhJrbjHpcWxgCbSSQlE90P/81j4ZhpAj++0KKo1w12rHDPkrG5P
1uJYLozMXLCg1aXly5Xu9Ow7kyqxZMJkaBvZ99t2Fhflws4suq0MMiMoEOgOAr8pJDQVwKciGlbu
reUpMyZwF9rbPGmvV0YsTVQf2l53FA2VJvUBAkJJWXtSLd38dNqIlsXdpYPnvDaCRkTroc6gOwMM
ptlnoD35m9Gj4cZTLvtxe9oWl+fC1sw5yLRJqyUKCI5n3Y8/RdoJ6JqRqrVgZuntQY/m3yT+1FM4
O6NS20Bc6xe6k+fQhiqnqhJpcS22ff/MJYfWt21ZL7dHtnB9sE48O/CvdG3Oq+1mnoYeepi6Y6Fv
em9KfoGWnHQYc/2x4k1NH3WwYnFhC9I2jOoSYgMc4DkAA2E8I/EEjq1SSl+kkPdwW73eHtTCcl2Z
mGUXjCCTU7GJdUeKVBvGPAH2TXXcJ8m/brSBOQfYDsEZRIYyqLjrPRiPaAVGEoaK4he1Nr+gpbZf
waMuHKYrG7NNMdai4RklNuroG2NpjKPUrzAgLM4XqR+V3jUWdQ4dsfShjRFExfvEeoqg5fCq6zy9
VKGK7Qg01O3VWdpygBcBKWi6IRLSXU+a7KVJVo2d7ghonu7aidtfGiHlcCtfPGhJ4B+gqVo5wIs2
AQHS2grclnLytc0EiZAURD0LZdWvddCbm8hsUJklw6hag91qtEPeHuXSsjHEfyzK1xYhrdYlgJS6
Y4KjLV9ClIuDFejYoglOLt0ybEGm89pEl/YJDJqS7qjjufM+jQD/OnPlKC2dVurW/9iYts5F2GB5
VSkEtYpLGrufvVT/hMxmd3umltYG1cLpUYW8FjC8axNthcbikBnMlOape9mL9YOXZF9zlNfkRk7O
OhC57W2TSxueTAZMbRTj6SabmSRMiqTOiA1HM96G+ETUl4XhRs6if38R0tpA1xSEOKAy5mnOZIBH
vZQCg+sWnJSYwuoft1REOsRWVvbb4iz+Y4oU+vUsxqlWFpomsBmq8lOotp/VXv5iBFKNsN6goVDX
t/vbk7i0/bh6aXglV/MRupeib9DHamk4lgBj9rMo/ra4GW/bWBwVha2pwZB7fk6rIxiRNrReZjiF
D5kG+eSnKmt4UGlkgpSnMTzcNrc4JHMqcSmQCJEnuZ5EyiyjHLg1TG8JKp0DOkrm93p8u21koZIG
Po/sJzxBCrAFfeaMjMFX0b9pDKd0B9vv7hG9b/Hqw5++fkKGtzX3lgkCVXwqkMepEQVuNigUpGNl
p8dAeOnbyC46BEXhUhjc7tFDOtKNt1XzJK6BcD5i2LjgAKsQ+sgU2D80cnd9XVZlPRiO6yeAppS9
X9/DoYIOKeIPaHXq1QBeVrb+wzoYLIIKaxbEIvMsS9kpJn1BiuFI3SRMatTPgpAmB5cUwUqVYGnF
aZWl/wK8nAxv4fWKk1BKtZjuHycY9Vcun1e9NAqkjmRxZSf/jaRmj7y/lG3w34GD+EB+JxUIwuWe
ZTgx6tJqs7W+DtkvoTto9cFN7/XECX0EMnVeuhYowR+CBKgqs8vqNGQ7tZM37djvg8q0pQJIj3Bv
KScwL9tcvx+qoxLemyEPB/qra6RGaZLx7xK0X5voXDX7SoDUhzgfsgFbdAKdHGpSbTvdtSE10fJh
g5j27S2+dGtM9HT/N9bp5xe3hhD2dT/2Bju8lewwoItsrYC05MEpIVDHmKJXUgTXFqooytmvnukY
/VONFmwcvJpKusmaFSe38MqA20fCwZEa1hV99mBqC7k2FISNHcX7Lg7fJwk6xJCK9Dut+jvVTHa3
J+5jgwoH7tLeLHQNi75Q6hx7hvlD9B5dWnrjo151juGD0s4LWyw2SYfq4ta6D8IO/Yq9m558NEho
yK1lVDfKHlLlnTIg25jfE99vXBoDkk9VsY2l9wGaO9fbJOixFC9x+9lsP0UuMjnRMYKm4fZYFp3H
NG8T6I0q3JwWqW+6zCu0xHTik9m/Q/9n+yQST+qxje5H1elX8uhLKRzj0t4s5PKNSLf8AnttXW/G
LPmiWV/Ext/oZxhmPes5Nws7o09hDHZ69IwajautNef8vZDmp/zyG+Y3iE/PwIQRo/H8LPoI93wy
ZOSCEIaToFw9gMmT1WfuuY0CjTJaLl2/M8TvYlC+lP4x911bWoVtL7wqqWmA0qOoAurfmI7SxWGs
ITUqg4gt1bH+jlLwisx+5vlGR7zLO9JcvbLs09H7MAWYo9pIVEDG5NoeghIIknm56SQasOed9qSN
Dr36/TuS4kllQ3VYZStPio9NnRybqUf9f23O3xSDjgZ75WWmo/X7utLvWzhy9KTdALvVq4M/VJu6
ggocOPk9/MpVtga8XopTLu3Ptl7Te2GtddgvrPxOEb6iAGSIJxFhYs1f46haXE/iExQPyL2S+bqe
31D1kXR3S47VINl0EW6sahsTN4TGvaA/yUqxidaSh8tH+cLmzKHHSq6UCkATR1F26qEzko3B5JJk
p6qEpMKX/E1y/9zeR0s3M3UNQme63ECLzYYJ+2ehCGaHnq4mbuv0q0ilM4tebxtZXDfyLXC2wR1D
Ael6LumJl9SsNA0nDJNNIB/dLt4io1qr1UbwVjreFteNOJanDuY+ROi+gF5b2uGeND9FmZB9MUT3
UbMlAttHQ/8tKtGlTL/eHuDS/UViW6bkNwF4tGkCLg6/KGUNGXyMmpWCynViw+19aCwaWzPED6W3
29YW1+zC2uy2LOoyCguNbaJz0HP5hyr/GohUbxtZjJ+5JQE5o3HC7pjtjMFKolQWfBya8DlpEBjS
f7TVqelePe9rXB+Rz2kACIgBPvYxTJ1EOvYIzyUi7ADGj9B6HKaWj2akGyHflUr+pfbqQxkccvOQ
d8fb37p4cKbCPo2aEi/cOXOdJ401PCOt6Ujeztd2WXZIXiA+1nhf+KCNpJdqzf8urfilxZm7NxLV
C0NI0JwgIGT3RuHdS+FiQZAnMH6WUfe14865Pco1k7NN1rhZE8YDJoco2sHZD53Wax+fM2D7Xtzt
VEFbOUprBqefX+xqJBPNsWr7yeCde5dUwUPk/iq8FyPQt2nQHm8Pb+ngkpYl0qRuMnEHXFvTGlmp
YOcC+KDzBirvJfPYCbYOBCGzJXi510hQphWaXaAmr0MLU0C56YO6tid57WDJEgkRNs/O8H7IeXWs
DRNR32rlKC24vytLs3mMhRwxuAJLsfutFkt7CjCRSNvGEQ9TYWUaF4cF8McCbYxH/xu+XSya16LW
Fra+gVQrBSE/3KsyolY6HH3iWjJkCeRnTr6BF+tEG2BNjurCVoSetVcUJF6odgXhCTzbaJz07Oe4
bYX3qN9Ffr6N3hrBrn/AShZUCIjKG7m+a05K/zroBzlaSxUveQI+iVoxj01i4b+ffPFJRYQKoJDA
kZmg7auOb6X0opqI3n/LheRkZE+Kl31WlC+3t+7iAl8YncUlEck0vU8xisgugtO/KfVv6+x3A9yR
xPLKbprOwYd9iz8mE86FQ9LmetJFVM3ToMGYGCTyJo4puQtxsdZ4triNLqzMTkczBmgCjzkvdukO
Ck2IzwOzpeGji+wAIdjb87dojMFMAkWUsuZiBqNUhHEaVuS4wnezxpWpP6rqiyys1f+Wpk7niqbG
OAHxP8QhkFYpbUKepTdfg9Ex61+3x7G0DyaQCKEO3K/qvA2jNFq3BnZnOFCf2Frx3quxbaWfEZGH
Hvb7bVuT05hvAwCc03SB8fzQj1EoXRiGokyiQ92Ncmln8qd4FOz2uSKXE69cPX/r1jeszekQSA7G
MhAgA3Vo86Rkj2ImbdTwvRROUvrdV/aRuyk1fI0f34exv81LaReL410flzv4oFCT+dJX3UasTqb/
2egT27XObvfsZ7vW3aCDEPSI8Ab3UXEniacJVT9WdzQ9naDGMeGLz15A3NM0ZqcCkMT0Ac6YZrCF
5MVAV1AetrdnduEiAunxz8zOE4cwrbgBnVeGgwr5S1cfTF3YgOoConsPlrQ71dJa/nVpX5o04E+N
a1Sh5lnlzkLQNiJx7yRGuAlT8dEU8tPtQS0dMbYkSOxJhwLi62uvAU9xM9AYbzhRpiIsGMvWxoBV
2BYTHs655xkr19DH7ndSivSgkHol3Uf2deamfKhXlE52SfL2O6WxIadP9PvIP+rNSRxPbR9tOqeu
YLO5EynGj/CBAY+gjjjY9VrD1tKxnJi3wXdNDfBzbadIVUa/G4jOvWqw9f5ddV9oYkPS+qlEj/r2
PC9BkKlB0LkxoRzpDZ7fiZYxZKwn70byhiRjiqPvH0bjODA4hNeBwnMnRNuoQV7X7kf+E1bS8FXr
Xlc+ZDI0P7KXHzJbAMtEOV0yC9MRiqNeB0eh2OkMfHjJYK6wDjxg0/CPq2xKQvvf9MwNa2WZpXTB
1VTM7pBC6vsYjVPT8eNvmbGvqubUolgtaHtDs9vueQJKjr9z5G+T7NSv1e2WHjAT1g6IP/kYtv5s
JcwmboWsrU1Ybmh8KuV9k4yfVIqhdfwpVM6y+ygjdxz+rJM/moI2+Gn4OUKvpJHkD9/FYNj0uS0p
lV3KGpWAypbkX/V78qk3Vpzr0pYhMQ5+h1yuCDxqdjYbFVVLr6hMx7W+8oTyEnfbgpY34TDXBvSE
1QgR5nukb/0nxUo3uXscxi1g0620NmcLjghydYJe/gJeqs/efK0nJUHeSbz50HCEoSteIyJb6Gn9
S98+6RZNd+TfRbuIz3xPyXK90kynNg+NsbWOQv0saY9T22TxnOuqXVT3wRq6ceEoTJzx/xidbcSu
CarCTVXTsdJXzfox5eRrZb9y3qa5mZ23iRmXFwpoPfpeprm9GBm7pM3NTMDLiGGx1RMopeBaLvZ6
mb2ltWtsWr8P9z1YK0otfXiEd6F8FMPGfNahOrSl3PoP6TI8MJgqFhStuTn3eSUXaSLVrGYtPErF
wX0StPuYnGjycnvoC6EIiR1wJlBbUyCfd21WdRGqRcT0RuQjRGJ+ObqHd5wcsDd6lN5WPNvSal6a
mz7nYqIHVLzdqlRItgSPtfw9D2C0jVbc+NqQZkfSEqK8GQeGFDakUzPbzPdIb9tysTMewv8Qa9Mj
xTKha8TLd04aaaJFHDVqZjkJHTGR9Ko0up0LXxt5bUMsge+vLM1cokoXdxalKU2gcv4lBjA7xHZa
qofK3RsdSuqWbRTfq4Zn3LZeQ5ItujkoiiGPRnaDktKsmCRlSmU1QWE58kEdD1H0FBsvKbpbinyO
JItSyUlrXmrrLldeBahiwjeFXqFmJS5ZiIP+vupJRMJuCaL9evOog6oElVZZTktbWk1H4Ygmnll6
m8pcyZ4sRB1U5kDgTK3zOrjva0tpJgd1OAoW6N10q3kPQ9LYdXiSgmez+3z7AC6diP839YEOI4Vu
rbdaz3USES11euzoeqKGedvIQkSHX5OJaGhuoL1pjiDJ3CAchJDNE8SfCm2bxhut+SpVPD2CR687
xRRNg1OXfDMEKuUFrNNHtzkA9qiF4xoz6MdVJL0hEVryDxfJPMkRgyqpW50TE+fieyYVX4VQgWbS
6PaxUq09uBdyCjQp0SxDchEOJQDZ1yspFhLYnE5iJSVtQxN1Xk4BncZjwAzyzRDvRVvNd7dn++OS
YhNYL29VhH9lXb622UWkmfs6dJ2acNir943sb7qVqvzywC6MzK77qpYHEZUU16niP2H4Yu3T1Iax
RT+V409BEbfpuPYC/+hX4YmDrpLmR/LlEOZfD4tesEF0yd47vgJYy33PAt0pPfXQ+r/i9IES+r+f
xWnV6NuGng49vGtzrZr79C2GliPS1DCMd8UkP7DSOrE4i5dGZk61UmjkKxXfclSt2UnKAyISlWHZ
ci0f0vC5t77o7q9ByFfO/EIkxVRyX4DORjuOt+P12FLu4yoaOQNd6mRyeOdaxRa+P7s8NROiwdh3
PhS9XgBp9coFvNCMcW16Nq1WktWWKZSWU1KX6qO35x75pmOP0qjthod0a/6y4Hs0272R7QRtzfrH
yudknb41Kq2Me+6HDBVetdif5ltKGzvtfoeALx4V+ZiO3GYjic6N4nlv1aoUz9LmJatKanoisP7A
yRMWidJ6KXeH/qZ16o7LQ9Z3LXlGSX5fVYle6MhBoRLuLPj/KCgTVl6vL/z8TaabNXvXhCku4P0R
aIdC/Nq51r4s/Y1Z7l0V3yCZm9LlaTnYvfJo9COvKa3aDMFWbH6J5d6ISQpBolIdjLWWummZryPe
6QuhwKIVDX47cfLSF4GYKSmRp/uj5aS6/uQLvmeXpbcSW368RbEBxT70DnQxfyBozqS4rpC0sBwL
vr6K3tCwf6my1i54Sq4SWy0uMEmCqQRBD68xi1BoRstMyCzZ15WyiaQTDzAP2JhpZnYlp3ZIr5Ei
nMXoECDWIsj9xtQP6DUCG492lYnMh/nqDWtUegt3Hch7xaKRnj4PwFrXs6zGpa8agcvto+x17d4l
YybJp6CqV3zlmp2Za27kshoLkXhFaNTHKkiPtErcqbyUwhVA7eK2uRjQLDAKpCzJrYpbR2+j76Yf
wUELC+Ntx7+0bSBsmHDIyB9/aGqK1V6dQDGuY2i+nRIX0OahpF/ESrb9dgXXvXRVX9qaOWKapySh
TVKu6u5gqN+K5LnQVkwsbcyJHsIgFiCPNU9JBpUbu1bNcPwepMvWCtEy6e9d5SQpd7qxvz130/zP
jzWoXSwBVEfbbLY+epECqR4r10Fe9IGLawOEdyv4wm+ddGxpyg9y97PsVqLlFaNzNpE6qINcR6nI
aYYU8B15Quu+FHkVQN1Vj3FiD4a18WV/LSBZXDzYrmFih2sN0v7r09WoaZ6EIoP10j959Gqqvwrh
vwQIE6P2/9mYneDErTxBDUvX0RAFSO7kU7lTUSQdvoXRI2wlmaethepTdPhhCS8szs6yotTwyMhY
1N3+3NZIdxi2aCIK1j962UtODhDmH1166LtkX8r+8fYGWkj88UqAIE+Gnmwqx892UJbo+TgkmDep
UdiSvhuSH7n0HakUK/8kJUerVmxRsePoLhqUbfofrowL63/jtYtraRynKnleuwAXJLsAj6D1xtHo
tskj75oVp7m4ben0Arxv6ZBszPDgA6dHazTOfsB9vTHqatsHmrHJWvfQtrv+az2JrkuHlfldctXa
9KsB1PLN8yuh6grLzBOJ5Q3qTZYcSJtFwrEftzH0rmrxtTb3aDEG3rcAXPo+zDZF8aWRVsnVlxz5
5WfMdpkoZmABOz4jahTYVpFX+jTmO2837LVDv4X9wqVyD/1HwawIK4u85BGRUgP6CuZxuquvz21l
Bl6fBXjEITzW0TsstKDg7BxJzUraZNpam+Xilv7LlGpM0Q5JlGt7iJHDSiey0NTBN72evLXqCWVy
1dU3WfpQ1wGyv8TeInKlJLdF9ZSuqW0vjphWLpnmDein5uQCaT6EojDiIWm52Ejh3soPwJLdYivL
D+aaqNSSW5z6xv7P2CwSMhGU6jRpMja+TUj08hFC3//ipS6NTF7s4qCa8Th4iYDv5Y52y3Ibyd9i
BRIv6UvgJhup844JvT120417JNrTPl47R9Oizd0km4f5FA1ChflN5zZKFfuJ4TohyaBY3YBm2ILS
BQJCBiO5r9t9E/8w88c0sI5ysDeEz7cP8pL3uLA/v/TgF6LjI9ZdmNN3ccVzoo9fis0g7nOt/STy
mgpW0cJLZ5bKNEcH4AuoxtnCDmIYCq1scW46/ZBEjib/HMsvpXsvZvHBVTtcl7GN4o1U/yi8cAdd
z6NuraYCl55wJAG4b2nAJDU9uxHlWqxzWMwE3CZY5eGT35zMAsoDKE+8GrqZvrUNuuIKJXSyTPp0
e9aXHuwmlzEpOVqmeVrM5sBvuqqMZFWY9p0eR1s/2CfqS7uLzlZko/ggr0Gmp1tgts8wCOMTzQ+o
1s1frL1rJHEUy4JTGeKmLoQd8IBmQPylQibxYOR/RKvbKKvbe2GWr8xOHuXifEmJpOZMn+Bk8ace
fmd0giID2Xf4B2M4rvoN0Va1Lf01ErvlCQaGQ7UV7Z4P6TnJD3xlzBsX/QeUSQMbKH0y7moTKKZd
3zcqVEhrJB4LVyKsvJMkOvR8cIbOfEnAXu/NEpODAB2csgl9CDk97Z4mx9Pt7bPgh02iGhoB4efT
6Uy9ntU6azo9FLj12sw8mTwEzeA+ScyjqQcbSfliQCR02+AC2h2OUTqwaYGFSBG5p2uLedhXxaDK
+EmBxC6pctgnwLD3+ikwEzoNnpGG2cCyuJMyaDAMeNVA6ag8kok7t6H8NfU+yd6bsnYFL1QT+C5k
A2AqZjI+dIf4nhbIShoKThtD/izstJQ/D6GC5+ClIqU2UmIHrzrISYeg+L+v6l9bn62DJnleUzW+
4BjumNhVBTRDc3Tky1sNboc1YNniqtOhSb4DfA+Uh9drEMSlDONrjjVY8/2QbZ00x0FBia8B7hvn
UA1Lq5nFBWdNlwOcruRKp5zE7HGS1o3QsJ4CFewBoIuMctLZqveZe07RaQdzDJMVqQkfAqXsXi7O
aXKf9St31OLA9YkbB30ssv6zaUYUPW6EIBWcXj+YRb03imBrUATjNJfKL/ivV3b7QuQBPQ7U9zDx
wK6rzt4OlQ4pX49QLkoburi1clLSgSCl29bI1pqHF/2UxOSi8cI5Jslyvah1L7pe5FXY4oW9YS8f
BV/sT60fUX2Ps0fPovkvijPtrsv8YeNL+tpNuDi7ZG95O1A7JeV//QXC4MdD44uC47JzrZi3rk8S
/r6hWzqs3/34y4orWbqJsIZCHaT8oP5nrmS0uqF3E1azSu7dMNpWf1R9o9XaGRJNQ4tsHqjiWv1k
CsXnt9+lzdmKRrAUNIqEzaS09TG3810D8iX+4W5uD25pLhH2mFjlKIGp87F1ZdvWgmYJTqm772mR
7fMYxhw67ONvwL/V2luhDFiyR3mPojePPy672dsviyS5SSLWrjE2YR0chHN1kBp5IxavfXK8PbYl
T3Bpa7ZPoiAQ3WzaJ10/2kEDfnjNnS5doJcWZue8QKY4rfNBcD77tbzTkfYVdpM42+1xLES85iQO
O/EBE3zNae31Uq+lxCL00gv9sTePXv9quqe8gBRSKrhAdv7zbYOLwwJXQ8sSyWPSutcHTEMzsJrK
sE46wiUtWIjzwq2riAdxTVFjyXFRIgRIDveBAnX5taWikXI5TQjycu1zpz+kxld/rVln8ca9tDE7
SkXMbixJNzou9HXurvo8mkcDBSz3lNrGNlB+W79Nc397BlfGZcy2eW/WsTu22LTkP3Hzx7TOeft+
28SiI74Y19wN6opAJkNneyv4IDG+l+A/UxzRPZLlLH97X8ZyjQxq6UDR1QXoEoQMbU+z/IFVdHXQ
mKJ3NuJO3I6KNthjmq7p9i3tPrJ+0PjzYJc/dFgXlZu7kkLJHOEmyNJ2rfWjLSWoFq2Vbb5UkjNp
4wZsSeYWzMFsPGbu16YZ6NSmrGYb0TURjN+LO1r60w44cI7W4qNv7Udc/iCRxXUf9PA9GV9W1nHJ
1V9+xewMaJlvjYJvAPFIfjf01d7VX0vrjccA6N3ehptQhFoX9VenDzau/MCXCM3DGK0h6pamfWK+
gUhZlwFAzY5JLELy18m960AOYOcRMLPwsRgtu43qFX+2lBciTfKPqfkloHujmcTmSAkdAQ1TtZFF
Nu9SPTzSoXXurJbszEuUQutnSo+a+lKuSaAt7WM4VKcW/omYev60rMK80tKU10glPg6CT+/vytlc
WFKOyYRimTAsXHfXbq3Vjcwwx9Q7VxbcHYHH8eQGir75BQ+sai0km1bmKlZAS2OihJ3k7GGimGeO
vSEOlaI1fJRJKWdup3KnisY70jbBQ27si27lDl+x99cxXTyRi2FMuzrDnhSkKDN882UUuoazVX2G
0H9bpnflmizYh/lkhAY5J8ZnoUSszo5II9Ve1rmqd26reFek6rHsDnH0XFjqmytsb5/HD+dgsgU+
YFIq+gt9vl67pMj/1xZoC0rihwJWj9oQDqvF6jVDs4eK2SeNF0amd27cp6JTIBlCEieR7WKtk3TR
EI8Qmb0xkbnODZG3KYmjvXPfKtuQrgNTfQpH65TJP25P3ceDPc2dxQLhtkXQ49PBu9gZcSjCe9b5
/hnOiLJDRSEctjz9t2qS3fVKcB/HYFiQt6Q5gD0iZt9Wx7q0Ny+/YDbWqdE0a/rIP1P47d3oJLR3
lR6cTDXZRlW0aeNkK3m/bw97aX4hzTAkHl4k1ef1DEPJq1ixEv8s8uSiHVhFqE93T6s1sWU7BpST
AHM4C9PPL2a3rWhm1PrcP6vxUfR+Tx3rdB37/5p3jUXk0fqPmZnzCgva4fQaM6037PIA2v5Is7uo
2lSFuN7m/DGMmcxNsELKzmRY5/1FeYH4EG8TzNXDRsKHvYdBZ7uI3JrtTnsbhK9RKK2c8clfzD2m
Ocmq0+oMxZIx26dFXre9L3U+9GsAxB88NuejG7wJ8sFf2xzTr/pgalou+sUnNNy0YS8WLVLGQGmz
3j97XshNpzc617q3dgV8lNeZZhEMNdA3AnfC6Wsz8NzoZQST01nSQlvPvrfIQvsR4JLhJ5I6oxps
5KQ/IM9LTqTojvVYbiBf2ojRa6m/pHAfd0JGe4GyBdJwuH08FmcAiiQeE2hbA++8/jRd6OMglEb/
HMElE8V0cq5EUEsGaIhSRdhW4EafZ3yaLlLbLrNYzVjjiBdsWX9A8fb2MJamGKT2lJ+FkpigYf6c
dAPSEbXpn6eGo9FPIMOUdkZ9Jt9pG8ffufFqSls9+CwkMYR4dq9u88GO8pMo/fHjGPf+H8BEVFEv
P2k2tW3daIU5MPK2TdSzmWvSSXG7b7cHvnRCSaGSSGV8NGxaMyt+m7YBOXp8auSD5oZ0/IicSKg8
I8wT2YSpa62NH7tQpnFdWJxW/OLQ0EJdR77i+mclehDNnhCKLlkSIFOeuoh1UHKP6hBuYxSrjMa8
lxT/0NeAj+4F81eNvKA2/Mjld9977XpaVg5tuG00WCj8YMMO5/Q83Z6hBXdy9bmzSydMuq71dIGd
UUBrI25DgDMNPctW/CWLC/r2st1tgwvx0JXB2U0QJV4lJirzQ2ngybfcbSXeW66/FbKVtV+4TjGE
ABGZavqD54QpSlfJgd9EMMyL70Vb22q6VaSBvbxNFBjUtXdt/Hp7aB+pcqa1Z6NNbMATCHz2dFb1
Mg3LLA7OSvlVMvFKUo3Ari8fZCHbCK51gnljZwn9SQ/eVEHYNPXTKFPR79YIEhbcCoB31CAgzp7Q
27NNWAWlWGUeY+8NyYehaICNKMn/dZ/7NNwLK7O9U6fikNYwYp/b8Jt6CLVD43+u0x1MebfndWkl
ad/FGohemvdnIXTQELXVSOue6xG8u5N5d26bwsnU/kgT37bovNkQGd62uXQuLm3O7j5XdwMhEbBp
Hbtn2n926s5rHjNf28AZ+u9NgSejDQsdAZrCZkGLXgwBMXQWnqV6007yT7uaqob65NaPwuoD9m9v
9exSB1JGSyi9ilRz5pd627YSzaE11hJxJ6D80IZTTaF7FfKD60mPQYuQCrI4+rPg74voYJZgxK3g
tQ+Z8q5zivZ3Jyg/kx/qA/rtZf8duZ4i+NJQoOi5uMPq5OtHg+7/+hTK30J1jYRgyX8gkMl8EQMR
XM38R6CPzSiERXgOxvpAAh0Eip48JBI0SGuVv6VTBLEA4nTQqdIBMVsYtw6iWLDi8CwHv0hMhWvp
vaV9rVPqAVPz90E/+/1VEQyaFbEUFkGV0I6ncHws4geosW3ARF3dgSn/15IVnCIe3LQdUtciEphd
iKFRwSsCv/c51QFPK60dhnekcFZOz+LMXViZhXQq8Sm55I6Z00PLTmrzFxm+NY2Axem7MDJzckxa
qktWE57F7E+fPGrWVko/i+bR1xHdy97DtT60hTcMzFvi3zLwJG06G5TUKQNxFFMneVs/eohFpMxV
+B/SNbqzpS1+aWg2sLrXKvQpMCQbn0St2kkG9/85MKp9qm5v+55FU6SvCVimZM8cZES/VB8IY8Vp
qsut3L5YDQUiYWOVn0Nh5an5sYGBnAQJeSZuEggjUXcdGYmRZSD0QZwve9pTMqRHsxTtiarajYZd
5I5bRYMzb2MKb0GwhpBcWDtsT+SJxAQT+9W1bTVWu1iQsd0qL3l+TGE6xaWvyX0tzOaVlZlv0r1e
sMg5+ufGlDI7BzKmhw8K6lP9qL9E6un22n3MAU9tuwxnIoulb8D6H87Oqzduq1vDv4gAe7nlNGnk
oSzLJfYNEdvJZu/915+H+oADDYcYwgngILEAbe6+9lpvWTQ3qqGO2WIQPreRKj/5cVLu5cQadzh9
twchJ8nB6PvpNChl4VaF5T9ZdRhdAtPyj6DeM8ojef517Hk1NVYbbqysld2JhjdpSs7o+eGxOGhq
Uyg+oTDhlyNONZRfdDp+N3rqDimkOM3fK3XzA2+0v+8PyjyRi+tNfZPH4PKmLrOESpoS5mT6wGXa
D8XnOE5fM2RxNG0ril17WGi822aENqVkbZlINNRaNJEVJ8/Y742nMXVKt50irEqEh2utrjaCgC93
EeVuiTyLLcOclW5iNsEe+p+8yfIW7HCST8u0S54rBErjYWd+n/C5uj+UK6uZNuDeQEpBRGH5Lo/k
LPR9sNjPVWXHB6ZOvtS24gB8yYK/LKUuPwo93dJTWDZKOgUM0aypSAmZq2pxSASm7KchdNznXu2A
w50s4RlASUrTOkXaFlB7PrHfL5a5MWDaqFVD8psBYtengiYF5tRoNCbk70U7HGVFctUCszhY9/az
Y+075Xtb7ftUdn1L2cXmBiFvOYtz+wZCwFjszma+S1e0wfSdIav85FnzE5fs20CxNzb+SyMzK5xp
RDV0WYJNSdY6McDL58qoXdP4NlSNK206vax25V0riztLTCk3dRymzyP55p7xy2dOMQqR99fkzRNr
HjL+gOCcnwJM3/WUDXpfR32jJM9xrBxrG2eKALO9+LPuPyhnSznJRvaopPZRlxo3cGo0f/CT+sON
MX/DLF5L2DaTUpc1IAojIrUTpi1vgk+o3pC8YqX4RyU55PJWBf0mMf3W2nxxgg6lzrcsblmxGsha
xfylE7LDxb4j7CBNNJe5Eh7rdTw8hs7glsTqE6q2RfBvigjf/WFf25Wkqea9oqGosnxLo+XslxVi
1c8yZ+vO7rluBGHDYbSgS/lF7btJPoQP9xu9IZDTczw7eRCRfIQMtUyvwhWd/N6mVQO+tuT/yKcH
dci/J+rO6WH/IrTa79H70pyfspHusXiMoK5w2BsbmYSb3s+FMMAEs5OHzdtj/vm7lI7c5n4SgP16
sTVJPsi+vDMxetlN4yRI3BjIZOVpfbrf+Xm/XB1NtIm/MZls0I2UGxfBpmQE0hBrTviSN2OwrwNV
AaeqTof7rdwurrkZdIC4R3D5vimL69Us2YGl+wvU7qb/pynKnTYqx6wJj2bh7Pv+W9k8BWGHUhcG
fl6TNBun001qEs2cqy9YHPgDCBGjb+zwxUzgsid7aXzq4g+GXnwnj952ikthIhlS5NB/DQeJ9352
bgvkUEy3US+S/wBeXNv6ppt74e05zp1H3IJz6xInXkxSZ6UtE96nSv4Y5lF/ihNFOWs+xLVSVJo7
RbUCSAwfgLg3zEtc5M2+qUP1KGNo81EP7Jmx1TT9eWoU3BZjP9lJBV4mMtfovkibr4Gh/5RazNZw
b48OQUCS6P7ULiPemcLO91OZ4NBAsm+xaPHwKZPRTJoLts3tIdNlE89FezhFQyT2KdY/W9HoaoMA
LLAhB1vPurneJcYUBJLUlM0lEJ6epZ/s5pNaYgJSfeqqwbW6H1WvPEpZf/K/1Y998NQaPzm+psDa
uCLe8iXvt87cc5jCDhVbahecHdcfIpwOt728bi4oGz8K5dz039Awx/yrDHZChAe9RPTHf3I6yy0l
JK27jyI4+B+T9qcwumMhLpluPuTVd8g0AX8hAKZ39fP41ZSUU78lPva2kW++FssWPoYIHrWB668d
QnJZTTI0F1Id5yF3nVZHWNFyxwQfwOaziFsskf4xAXGTNj1r2XSoG2OP3HJqPvbFOa1m2VMvqI1d
hsKd4bwa4zDrq20Uzt9egsvvBPv7BrEg4F3KjstV1aA+l7SXxEqLya16o3jJlNlLSZ2CFhSEkEN9
n1Rm4ritsIIndUxC3y0HfN3kkBqZDUkLYSMdK+TPZQEs0TVb3T5HpT9khzatFC+KW0hLpR9l4Bok
O/01RQI4aCHa6FdZGr1ARbMqLgOB9o8grmSSmmoVDXs9a+zpmGmxRm1xSrfkWuYT6Kbn5IG47cG4
Qwq6niFdDxGmMMjG1SipFX64N7p/M+UHpoDwnz/Yf4o85q7hrgcqgL4t74ulOoypDGhIBrl0EaF/
SROfhVGdLWN6iqWLHjeE+77y7Q/PCpqkOqQQolkaIqKLyyaYhFZRQJMuZnSmtPbYN5eBV02of/nT
dkgzQFHApYMziYfh9Ui2g4Mq6khIL01Y8NrVQ1WeUbI/dMW4ETssw9H5Tnnf0qLglRZ9VtWJKTyM
yXeqNMmu1De/pcbeKJ/Mp+jV2li0s9i9SV12ggIE7ejtB+K0fZGJJ0OkUMOiX0n1p1lpujXHYLOa
DsEREhfXA9hpudYGLQMYJP65/6SVB7+9xOkPohZuxI1VcbPuF40tXkeSkls6JSr6loVnG3Vn1F/d
IjVgvoGMqCcX6a7762NlNN93b5mNMkU7IUFCi3r6GsZkw21/P0EihSEViH/vt3VzXV33bkmM6sxW
0uPCEZ5MATnsd3r3ISN6Hs2NPMjKSrzq02KFDGFtdXpCO1P+nRIsypLqUSmO9ztzAxRdLIzlDiY+
HPQsppVe+haa9rfOT79mvvqkfk5eSn0vifCTmsGTMKYWi5INLvcyVl02vnj7TXnhaJXisyqtL07/
z5j+Yfz99vtnOBrkE6KxN6Gid/G3mft+n06S8BIHfu2gGOFra6r9TihVcezKIvfKdtjKGK7NG8xP
SseAj1DrWpxVXSpNYx82gdcncu9G4C3PqTVmXDPyVlPLVNncPx7nc8DC+5zKxvWuxhUuJNCtA6/R
y0g6QCAmQsvrFBQcD4SPSZ2KClWlMh9O5VS2B18W3ZZyzsp2mF8AeHRBjtDhR15/Q5pwtIgxjD3R
9+FfWuiAIm39/qAMjbQbi6reKHrdJNDoNF5QWIDiLgFTblmZz63EmQanib2hw71D9VE8Io2FzYqo
+kM8xfg/+7vWDD0V7ZON3TLP3eLURtkKPSJyCZi8LUUAynrUjclQYg9Vv+Rr5OTyadRKTCwcLd4N
SaFA6FWkQ+lIfzVK3+/LMhcbF9TK4UpoSq6LDCna3cs6TGMVkSoNWuzlTlemx2GajNe6qwBb2E6Q
l8fA1OVkp2VlFu79MA62UN5r7XN3oZrNZ8C+Wcx3Y/mZZGZT5MmjhvVEVCYno627L7Iqil3Mm/NJ
DqTmhDO9ugXFXllqIKSp381RpM4CuF5q5SSPSty2KXKwinjOEVI5OU2FMXxuH7uq1E/3Z3utOV5y
bC4IqMhuLnbXGLVqbVVl5okpQ3mEJ1qetjuMdHdg0LcMlG7yUyxreDZYGjE/M+VmHvd3Z1XWyXbV
B1PuqY29t0Tr9on56IfhQ6xeMEPeIc6AZ7XbKuYuVaRnnbpinWpPLWbu97u9MsFIUxv8Q42AuH8x
ynEdNIFuloVXkjUpLIinQX5yYvtcVEO7i6L2kyqFh/tt3pR46P0b1RiK/ixsusyMRfNrt1bb0qty
+6ETf0vlS5l+s/xnB98tqsNG1DyE46tQt7RnV05r0KEW2VSVmb4JjOwxh5qoZKWn6Nm/jSUOkdHD
Poq2zLPX2qFqPufD0bsAXHE9vX3sx51vO4UXx5yQepKarvnVTwxzY/bm37M4oXhBz8RttogGfeu6
nYjiIpZVeemNdXhIK9iG5JqMPjzqyWfN+Hh/2lbub5tXO3w4TL8oDs876N2aFWHrS3DuSO/gEPmi
SFl2EghRbQRCa10ipYUp7ly1IPy/biUH8+lbTlh5hbbjdH6wR+VURuLS1V96eQuGtbIPWYGz8xzX
6XyNL1pjoUpOjz2ph+kfZiYS1Mnz2PJ4ap6NU3owix/+9CHDQSq1fkTO1nK87SvPKIiyFDDmrbAE
E8tyn4+mFhVe0sGzEz9kTZBXe+Qy2Duh5v7p9F03Nq/Zd9PXxrk0xkVceFmDsnoF4HVLHWIerOvV
qKFIRrJbh2DBu3RxhMa22aOnbMeeIieHAcGNGE5AVPsfUqvYILbcbrDrphZP0RY7n1lkO/YKVJlD
XHw+xckWhGSrjUW8KlWRVCGxlcCVySBAdkWYICmb2nszb5qv9ydnZSVcDd1icqgT9GkhO7GXitKd
8scyYSXYT7KW7yZ7QzVqq63FmieXa2ShxTTJL7l5NIavzU/Mu3ZJusW3WXluXM/S/CXvlpxBPbuI
UlqC+JJPuwHyvZOQvBq14DUIqn0hvabRhz7BQBdcUK9sRS+rPeV6A9cHwk3TFjPoNH4bkFdmQfbZ
LhPVt6juj/IYuInwsQ/4cn8Ob+NzEjJcK6w7Ht9wiK5721jjZA5ynHhJifPRpS1OerxvjAcpvvj1
iy7/vt/cyi161Z6+uLrVqU6cKoZw0IiDnD+lARamuEuNO4QPRYUmXd24DgnBYthymFwbV3JPIITm
UYUJcd3TuBptbdIAAVeDtA9doXu2TZYr+xVvsSdvwAswfuY01/83tVisQVxaepXT1DB9w4R2UnxX
Vbujn2PA+JDH40mz9mLqkd3DZRxnudA/mvXg1liy3R/u1dl99yGL2UVtvRR4eSWeLv5SnvTpL/Rh
0MpoP6e/5GzjpbzV1vzzd/vGTwgbertIPEucMgxmSSHq0rEs3fQ3sm5Gt0XFvimhvY3yjKunwA1d
YCl9MvPCfcVqE2+SjtOxxnVD+pkCWEqnB2X6JLW/tXM3XUITx690P1WHsT2aW0mrlaceO5TtgzA/
u4iFdd3rSpLi1GqSFPXeSlNcXoWDcLMIld2diDplzkhYZUOJoM3/TUn5YlAgy0D7Skxj/8NxDA6c
+GJ+e93wUOpoGBq5zBPP0OujnD6oLO8xeUrz5yEZNhbW2jXzvq3FIVnKkSks7lmPTLmovyTSR8nZ
yMrfBvmMLArylGS5FXlHXo9srJlF29acTE7c7/Ha4526D2x0V5B5Gb7b0VamYq09pM8YP1TLEaVa
BAJmI+tT1pWJ508XMTsS/WOaj6J7Gs0fvfNwf1+uXjKoIVtIYWrgVZcvmDAI7XyUJRqrv46Rm+Ky
hxZK1A0oOyquLLmZMHdSaRzU6de4ldNa6ymSSRoFDwzGyZ9ej2yuVVkYdHHqSfiNpmlwkcQxtfD1
aeOdZB/wuLvf27X25lcF9V6uNWOZjqyEpoWDMsA9C+WzIT0plbTz/U9C31sZJPYWCYD7Da4dRUgZ
zPuAoUWe+bqDetLJZZvqqRe7hRm5jf/yzxjw319F/VloWwCCte7Zs24xa4eHxpK1NFjtBPnaSTmH
fFfA/jcFLOVsZ4Q8ibPXPPA33jQ3dWXmjkQZrpAoTsEtWtLYrUQoSlVLmTdN1JbJZLW55o3lF619
arTPndO/JLZ/gbtYGNoBIPtO/SCoBAJyKqYOvpixn8JfUnhuv90f9xt1n7cPIyXMDoJSBfPueuAd
UeAV7Ce5Z2fRY9gZT1VT/tSc4rcBIhKFqp4FZ0AB1Gv5VErqruLFErgiILzCVfPoV+ZOrqaPUnQi
GbrxbSv3v46xMNIkfN1sEH/9bZpZ9Zo5SLlnmf8M/vg8qZFroyecT3shfcpgk1cv5hTv2y5wB/9B
t9udRJpS6h4nf3AnEqX3P2hub/HwgMpKQoUn1Iw7WXxPlFa6L/Ui9Xzb3xk6XC/dyi5hH6n7Qrze
b2u17+/aWhzXVZfJpj/p8928l9oTZaxdycDXyT61tmQkt/q12HypCBObvBdXgxYcNJht6qskN8es
33hNrV29LH9YMDbBFhfwIuCISC7YucMxVvWok8d6QRU5xw4IWYBY3rWxvA8S7TjBv7HSLe7uyv1H
27hCgdMir7xMKUM6HaO0C1NPYM2Zh9ZjPFZfnE2JkRsMy7yhZtNSEvUIJnO+XC9aJe4kq/br1NNA
t1b1cJDD/kMrXlvrZyKcfWO6k6nvez98EHX/t65/STadV+Y9u1ynyNDIMyAUFt/SBKpsK22a/Cz1
MlkJd+0QNLuxif/DkU0YNUs0AmwwqcVfd7QLa+BlDR0NJvO3rJSv9dhgE/R5xBItHOWLIdTvWmYc
7++LtbXKLchNCABKvxGzU4vO0MukTOHdZDurAZ2A6LyAPVCLcePQXlsxLFTU+2e+HoWI6w6qmcYM
9c0MZ5AV124dCZlERz0oPg7r93u12tTb1YB7HzmNRYG4BqduQg+bm8oOg9AIA+v6Q8hL9j81NE8b
hm7o1C36xEuubEKrT71Q0xE7/BL24CLjjWrKWm+A7wNRg6SKmNbixajB40lzh+hBQrXs0Fnq777K
ZddszC28ytpKn8tVJEHBX4KcvZ4iP80LufAJGyqpJ4PxkofDxoCtBCbGvJXhqsr4Q+iLVW50ne0M
ZZ551dTl2NAODVl6n9T+qZDGxn8MJI23ouSPTrSXqC+duJ3k9PDHy4M8Jcls1P/nEtHiIxCiHKug
6TIwKfiJOkdQ3A6edfcbWUtSIiVFURM7d5vNtZg2p7BTPUrL3Ivrao+6LDLYA3ryY14fquixcXZD
h5TJwdcfivhrFZ4l1Afvf8JKXGaoKIzrKthGVV72s8sT6AVanHnAacyjFQb+oQI/j4Ij9AhbK46V
ibPEpBVbGdK1UxtNKJhVM0ofjOdiX6ThkKsB//K4OYq/S7npcZId9B0qw/1j2Njz5CrRqRhD3N7T
0tz1DiXfUInSF2g/0i7RsnrjpFsbDApiWE1gzAgKZj4J373OB0xlkgIhba+UYvupyh3lUBOXnNWi
lM+idMSh6otxb+iB/On+NKzsX5C1szkx2XfmY/75u5blYOyQlMwKTzKmo190D1m0G0v5dL+VlQiH
9P6MWGHAeb0tlpvsBNPQTHnutf6hLP9Wu4dvvfHvZrpsrRlgyjhYcOaRdFjMLOW1gYuqYhiLmFlM
IkK3QX7sJ+057yZjTxJgi4m6cmaQ7CfKmJ8X7NpFmDOlwZBmcV4gya+dlQxuI3okiXXJNWVvJA/d
SUZW/v5grm3e920uYWFZoTVoMVBga/pXW1xC+Udnf2oT+THNBlbns47HXa1+nEDFpdnnSuSnYisP
u3IYzzWOmT6AGCqn8fWycRRfqiDzFbxrpp00/KjzrfhxPucWgQ2S27B8qSRy9S+PexnsQ5yVPVXE
+EGJDjKQ4IJH26HrvvbJV2VsXZF8TuLDllXRStABbpVrmawRx/CS2tSN5uD7Gq+3NlHrQ6o3f2uI
ju9iK5TdtLCL/f3JXFs/iDDMzBOSngQg1wMpS3HepuOYE+O0U+maoVy4AgG+F6WjPtA5jyV2rY9V
F5X4tUnyRtizcu4QNBJiAcJF9nNJQ8nJsVpRKFEtckCm1sEOm4A4OVbaQy9l81G8gW9eWTbQCwlJ
gLNjh7QswGv+GHdaUVEwar8pbeNGW+YOKx0i26jM1FmQ5SB2roczSkANdMCCvEjTqwcxopaaG8P4
sdaS2HNyFXiLpArkRYW1UQJZOUjnTBHGMTaVqhsQcq8NfW1XU+Gh8EO+yGk+dO34EE3/oebGWTOL
jREJwWdcPBaB8rZKP8bUZ6dhFwjTFdrh/pJcS39RzwbsR8lhLiMubiMY7mmuOtTSRSadccl+7aZm
V1p7269c0eWfAqtGwwLT2b60Xb9Jjk265aO5tlBUXlcYFULZhKN8PY+jqQsc/Kiq+3FImeVz3f5z
v5NbDSyGsavtCQJIUnp19jTI34bc3zilV+4iLIuIjEHCk/NdcnazoEyjcBSll84ykIF8sdBB1Q+5
hijd8c/7AoFipmswa0Tj14OVToVsF3ldermFG3ZeT/JOJOFGAWGtPwQKCnpDOm/d5YyYcqzmdaGX
nl5Uu3ZS9zIS0GYduWinvKAdtRGLrxzDvGdB0uoYcHEsLiIGdLAGe+zyCsM4vDXEcLZa/aRxXLrB
RsfWNi5jx4Nizrly5SxGLw1kov248uLILg+6Uz73cZs/ZOHGilsbwNlIY8Y6zCSB+cJ7F2lNyO8O
datXRFrJsZcCTylOsJioyRafNiVCV5Y3gv6E9uBSZr/PxfI2iyqIIzOpsWXJv07OgANzuVEBWGuC
kAegA6ojJI4XkU+c9mNPAQvETd1B6Lf86NC1yVbef2Ud2MQY9IIsC2HA4iBwfA6jRAGOolb2U2dF
rjQhYmKm+y483d9FKy0ROeLMA/HmLfN/PT+SmSeJBpvGQzRgr4e/m/yrjPjUpiDZ7biB4Jk1tgHY
kLNZAmxUKS0yvQM6ak6y/TwYdv8DS+Zkf783t3EFrVB7AzxBhopz4bo3cqhGvSKIK7Kg+6D3WQbH
3lf2mmicRz+CIzwMdoHFWS0d7GZ0Dvdbvx1LQhoCRGCdHBhAWa9bh+hZ5FxfuVf3BeLsSWS86L6V
7P18GM6Y5AQbvV0pXM+gN3KNlOVJ7y2jtkFF6DTQi8LTegGIcpIa5UMtR7abKJL1Yaiz6HmquZft
KgXcada++ZfZFZgjZLBJjvc7f7vRmVxOfL6IhcQ0XHc+NNM+MH2eVKEyfkV764Mmf8cFoa3LnWVt
Hcsrr1laQ8sDkcJZzXIJMmzqOOhRjJ9xYWqe7uu6KL9zwhi9q3eJ+jLkOYleKSsRqcikUP8LIRhd
/dDDpMTmM67QL9M6qcQIY7KKP74CCSlnzS90aecs6WIgokoYUZf6hER1bT6MIvdPhh8qhySOjL3k
h6+oqagbYdjaypszeGwuoMT28m3UjXIW6RHhUVMFR1mS0tmi52yVUbErzfrv+zN9G23O6UIKy4Qp
xLNLvpeSNkaeqTRW56M7p+0dVL2mcTf62AnHzoHE7Ma1uLatiWph/vNA4UhcXIs5USa3M8dhHb+q
8o9COQTWWRNuc67135G5dfre3o108F1zixns29qRUW0pvT5qPmIP8DCY38GBbNl4rO0YBFNmuT8b
FPgy+6pHoiitjGcBPz71iTjWw3gZOsJoNQEmHP2HdWlyE/MK4QS+ST21gxS2xSgXnh0rpzAAGzs5
7T+TZv+Ux18BLPz7q2RtECkGzul5ioEgOK/Pgzhupbqr9QIMG2zEGvgtvHBn3FIzXFv5qPmgz8KB
z1gu4otA+KVjtSMhM/5CWS0X+9EQ34dJf5V08+v9Lq2gO2DkwfIEQw1uH+7AdZ+U2vIDKVZpjPwh
1gwPQZ8fB3UH3SnUcLrmaVIc1fGr5bzKsY5fBnFO/yxblzH8D6ct2xwe42wzdJMvzZoh15LSLr1y
PKimV4dPdfXZEg+GvNHQSkWLPpMqJVkGVw314Os+h80UF1x5pTdhzKWQNUSn6zGp+kfZN9zEUShm
DV+iIvkyFVvP2hXMEqlgvEB4Cc2o0mU2pEpRHEqiqfQ6wEoExGDzq/LSVN9TS3fz6JIonwz1bxl6
ZOM/xTnSfan0Eb+HP46V2TEzqnsWcJqr29dDgEDzlAS+VHqtanmNHLqh+oSv1ef7q2seyOvUz3Ur
iw0z5uWkhjBPvChJzqa5Q6DN5VV9aLKNKV3ZmW8PTK5qioXcntfd6UUeGkZYVp7dtQfZTuB3q4+N
Nvy+35/VZiwTfb6ZowyQ9boZqRXl4E/0J5E0B7acCoy1TJpTQGp846xZuR/moPL/m1rE/ZKMnxfq
e5UXdL1rxxcjErsgkl7DBk3A0oncuEQgw9+qnKzOGDgrMtcoo1Hwve6h4edEWGUwv20iFwjyISfQ
0SPnEOcbK3CtJUpZGG/wWGPTz2P97hXVlnU9jlFVeYKKcpiYey0+wxI8ls0/9ydtbbvjhk4oCXIc
KMCysuXUGAoOoq88JVfalzgfq6NSjNPPzFCbU1XkkVso+lMXWtNxktVzE+Zbgrsr1+LMVcFpYTYx
J9K47muE4FwFCajyUPvZmyluccNnIR1DST+W7fF+d9fGlTIA9iK0BD9mcXtIOSpNfjxVXhZ/EQm6
3T+AjPnKl/utrARMcK8AeqjQ9FGpXMQTplNLZhNzRyGAkz4HfMf3VMrPcsT/lXZoH5IG82UcnP6c
C0llhawuFUp4GtAbrodSdLU0mD1Eg6Q9FM53I3ix641c6trWe9/EYmVWXdJmgSGXXpyQrM3QA5Ep
ImXjJ91pDrL8MZEPanm6P55rK2ROWhBbW+Qel8/8tiZRyM9KjwXYGd2+wxTYcaeu3emV2KDIrm4I
ND2JYQg/KSgvlqPciVDpbLPyqkL9Wwpl5dhZtthVulHuAeorR1y6Z5NQke1rAU6mTXpnI+Be6y++
a5SAeepRL1t8gpN2AhEJcihNfS5C5wMB5asIw5MilOfG3EhwzBO2vIZg9pAZQpWdpbPYEhE53qoL
wwaDseTAUYoCSOIrGwf22r5738ji5BR1Bt5ODRqvwYGxj06T81Hq3WL6D8cm7pNUbEiKU+NeNCPB
HAr8tiBecwb5oirpLh2tcx05+j7ItWh/f1mudcoBcGfOiui4Xc7T+O6Q9psM3DRWch7LoISPjgZu
o1T9PjHKB99smo3mViaKYs1cTnirmC/zn3JkUYJL/Nqrmoa1Z9rljgx2DPAm2PI5WHtuU1t04Nix
KHD/Wwa+mh87QdU2nhUUBfjpfzO8Ut1Q6Np+HDCobwDsH+1J0h+SVtaOtZpmzz2WrscgDWzgc0W3
MbMrnScli6oBiAGGeqkvWIb2WFtDVHNJAFwRtqt17d7UNg6atc1PKht24fzSJf5dPDwddSjboApa
zzw55dm3D2H51Fg19YDHPM+PqhWy8x/vL6OVrpEekXli4DND5L3Y7ZmfDpwBdfcWzLTGp0LR3KiV
d/dbWVmsV60sFmudiFKrpqrz+sktxq9ts8+Vjz3Vt/vNrHWG2GiGi/FiYgiv94Q6RH7SZGHvmfnv
PjgHyk5rft1vYqUnZL+oNsxLgRh9cWBBhM9lUqS9l06XKPxSAJX0Y/XgoMl4v6G3Vb44GsnqUdEn
wzg/BRaBcz3KAzqrde+1EZDaMSg+VOU38nsIRml9CiMHID3ZNs15yFPlU2XBb/7eiV2ropr/szd/
TOZznkVuyYRWOm/Ij0n2bHZfzNDchT3IkyZ+MKPy5f5Xrw0PqB6y4fihoJK9+OgwhQ49+UrvWWG0
z5w9IvBubXwJzXDjPFpviEWLROOc9lpEOeOYFIlptb1XF+kJKYSu1D6JMP84Cixg7/dpXjU3E8FD
DB0t0l1Icl6vqmGShyGOtd4bTyJ67E3jRMopMnu32iT73cZu2JOwDw2o6dRllrFG2CXDIEcQUM2O
2juHefMU7cPgV6n8W0j/3u+WftMt2MOoLM9TRQFtSXbVsGCcSGHzAjQGd+CAHbaYp7fbEacsMBs2
eSByTsvFUE2lKep0Tt3ht7knweH2Oo5Kiv6nvj+sNVgwOCwgTUXJdnkXRvVkEplF1AETs3HlACPe
1j7JIUJPMZaqiez1z12cbARrKwNIogDTY6C3nDfLNKg/WEk9jTzIFL28II30Q3GyjUNgJedOiXh2
bNLmUbwh8g9ybZtxSDzYoiGwTyYFN3orfTabINk7JZJ42GlgtV2RcFcDG2f2Kd358KU3tsBaV9/w
cpC+uZ+cxbZui6Swc5lHPDaJh1jKDrr/8/5qnH/D9Saj/ATPhYwhax9k0fUmI8vsd0FtlV5RFG4a
avjPx126Uyv/UuhKsxe2/q+vghOTy4276XZ7E2eT3587BqhgqaYvdYZB6seqcK9OHgye9GZwETMg
JhYfNP31fjdvjy3wPBD2EVGjagOp57qbqg7gETpah2H3pD0WGpLPqh1E+6BpxkdLy+WNiVvpHMMJ
bArcFHGFsQil0ETOlbTLaS9vHsChfCt8FB8kLARcfezOeqwf73fw9gSjg+8aXKyUKh5TUahl52WO
9aDCwwjKvQViY2KFxr56giFyut/iYki57MHV8NrktYtzzs0TQtGF1g84517KSEFYzRyyR6NP7J2u
RNNT0hhbdbfFqfbWHslBMO8K1z9Y7espxJ3HNnw5Ly4WrB2dGlBI8rW0ftzv1RIg8tYMcmTwsVDp
JdM8d/tdfG/ptZ1QZaGZKGcI2TlnpP4Qko2KYjdZvfarGZP4U9ej6KWMo/XkK/qwV7O+P4+hn268
0xbraP4aMA8gtXAVIOpZJiWdguJOqKr1RdLH+qhM4ZfMij6bBsx7R6T6o+Sj63J/BFbGmeuW4ibl
A8Z5mU7I0lrgUKTVF40VDKFQCtD6C3rCnCnYWEJL1s5b97gByU+iTcw9shhsPU81ZCdVLBkCJbaO
CPf74PlaSGlOHEpE4KEJ3t+oq+pbkMedfZAUVLjdXJPELx8Xqr/aupNe4nasbDdtpwr1O1z2NKRc
k7w6VAi/DC5id3LgwhosNpIiy0LB29djkqHNxljctzcxac+9YZV2famUpOjdWETlg7CmdJ/nFn4/
dddLpKxFdqxbMz/F0iD/DYyqUd2gLaWjVEboHslSe45CnPJ0H/3NrvCrjelcvm7evnJOrc+SOKRT
lvMZx1MwBplVXyy45JCto+qllgQYlyGZdsJOyqNUt8nOMAOHzD/ezAIbo42Jfts1764ZPmJ+wZJs
eGPGwfm+3lX56BeWIFN1mfwYU6RU9Q2xV4dpJv351oBiZR7WX9nffnsMADC1xwq8WeNm4yB+9p2v
gZPpm5LITOnKZzsdjV1lGNEZIYBMkKm3x4IH4oCuoR0EZvYzHIeu2WUo7PJO6IT22UCdSXJlzZ+m
QzK0fo1YzCB//tOtM3vLI8Ck4fo2Qx6ve1mF02jG/dhcclXJD1lVK1ANeTp0hrOZwp0D7eWIcq8Q
H3MCk3dfjGhbWlZEuZG2kFXd+yJRtV1TR1j+OL69z4Xvfxms3N/rUjA+VFrLRlCn79jSRRsLbG5o
+SGcFogGzIqoaJBcd1rkVVhIBusrtwYHbfzws28m8QOOqeRhIgzOovrPLte3xUQ2F/7a7BKHRdx1
i1atG1WsT83FnAqkPS3CrmbSkSluTXFgnfUnED3N4/25XQRK/2sUuBaPA3NWFV8ESmEn8NWKlOaC
91X1AiwkREojy/dW2Y4HosH61CqBfgrGMdj5k5n9l+YJt9nHM+dsWUaWke1I25bpNguz2ulG2n9H
PVpBjVv/Had1+mjqUr2Lu0rdkTjdKs0va3Rz7ykVEKtxI84I18Wzz5ApRdq+1F1MuQ5fE7PG+0CX
ESu0MbQPkdM6aEM4HoY2b3eC6P1YN6W0I8z5pIGS2DWlWu7zrBffrK7ZqgstQp+3b+OlDpgO5JF6
44YttwN0D6UvLkKQebAbkOGdjpl4PSluSVbtxe4s/2ORONpGBHt7U3JHkq2FKget5Ua2iDpJ0VGU
qi4dLj6DW4kaLpcjma18wppUtzaWwG3ABccAVTGyVGScmYrrZT9ZbdBHYNMvOcXpl0SHR6Kb9biz
/4+z8+qR03z//itCAm7qKTBly8yu7XU9QU7s0Hvn1f8/7HPweJjRIP+iKLEUKdcAd7nKt+gliPGk
1KOv95f88j9c7Wyg25yM73rhqMldBoyCOIznyK5PkhrPe2lZeDSmtyZBNx9raR7Ra6GpuiY0MlEZ
GrsPmlM3+kaGq3Mv6sSlbVVKr5GfzmR6ki+GeaOKvBGWYS/6s4vYCYoNq7dpRDNQpuXh1OmHooPZ
AcOaST2iju1GiXVjfZJG6cvqBDVFP/PyNZqlYtdUk82pwg2mTXXXNNqdgVtdB7ilNItDk28xfG9k
sSQldBiYkEB8oXlyGbMc6jzpu64/cTLZXwM9/ToaabEr00z3Qh1nGHsUqduTtjoJhiUu/TCGfpGm
4zfV+1u6WzcWEgLvcBAppTmv14ysMS5Kv0GD9ARbT/sYjsG8T/tmq1V+44SmNYgwG56EAL3WRM6S
7n8VRWp/SrTspbP9fWLK3iShADI/FDUyNqZ4G7RwI0O/sY7oGkFEBKjG214fzKOC4bk51P2pDrre
CYsBe7rsh9yEx0o73t+PN9JlYOuLVg6WE9y1awGsrKAKb3y9P8lKG30SvtQZx0yKe9uNWz9+MeIu
/5j4Vmk7oeCc9uSyAf7W1lX2SwRash/kwnQSrrGXoIzGVyZ+36ukUY7kuM1DnUjKay/wYrv/q2+9
IMy4aKniNrCgrC+XYgB2pxvLYDi1IO0H3e7BO/Q/xViVblmnh/vBbuw1Op2L4Dc5+dLOuwxWGoPI
6ny5p8a6d6d6Np00TX+1gfoj7FuvKUGwae1W3ncr6uL3C5GXr0LFfxk17ozO7MpoONWG/qnJnufq
3z49JD55SLtbnGzvP+SNhc6ZtbTc3llE66LQGuJSGttiODW9cRwDE125LzmifGWys0V+yH/5w7TR
4V/PhpZLlkHF+33HhJS23+UjWhMsgkROh5M5W+hZZJP10KcGOu4oJR5aTe4PKBEWxyCaEi/TrW/k
me1OodfpZHZ40Cdri+Z5Y1ktlyDH3PL3FQhYCUw/iLNmOOFlET8hjtceJjrTB5WD4UFK5y0iwq14
qPkBWGD/cScua+CPvsDcjYrUcc2fFG32CsC+DjvvZyCKb+Si7d/vGZBnZDO05OhCyKsFlbV2a+B7
NJ4wBP9e0cKx5/9KffocGNUGpvRdXGZ1ydN7gwzGEIqKfy36FXMJxbIddafJUKc3NNw+d038Xa76
0pPjeX4K1NT2wlqYb8DtCzcdmvoFl5JkZ8pRhE9kpMeZM5X5b4yMpwrotV1+aniwvU8H1wljX3Xi
IhkPKCKo+4Guw8aOX89rWJncceA6FoA0Vcg6f2gKybTqJhlOsWbGEIqlLn2gdLA+BYHYJ30fH4Os
rT+kkRUcQxN1TkUFojsYOZVulJn7MhQjEmuG8FqmJoe6iu19Z+vtsejzCUMYpcX2xvAdObU+hlks
eaHdUeegquxmnEJeUqaPUd+DDOzbLZr7ja+D2SizFovsCzDEGl85Qkux66wdTlWCSQ2gmehT3DfB
W8TMbTcMfZ05YSM+Q1ec3HYWwz43p3GnTnXs9d0w77rJ75yx6dtH9FP9R4sDyq0ZcB1sPTAO+aT7
Ti5HOOwIrLzjrtA2FvL1zc/vX1RbFw49Z9aSQv+xa2pZTTpf14eTP5c+lDipRHkF77D7B+L13iQK
CSSXPsciEsiXUSx4qnKScxZordR6eaLMz4FaDPvUlHvPHDt146muz3va8aBPlh4h6cya5qAYjWjm
ORxPRtarbmKZwzOiNLOjhaLfmUkRem1rFWhc61tSZ7cioyBDFwWlVLBTq7wu6RHI9EtOoWYs/UOk
Bp/jGZnAodeR/5TV6bltxaFsxq1+9vWVw8BFLKRDeje4Vay+o5F1Bi679Xzq2wMZmIfqx/hBN5pH
RTpMpdtsKRstTYPLU2mJh/zAeyNSt5b//se6MRkqTXkczaehHA5qFDlCwYMo+FApmjvnxsb6ufl0
TEAUeFI83NVQs1teuN7NJxjjnVfbFSALWxLsdN12lMk8S4ADvalauk6GMW+sphurl0Y6BRDMTvRc
1vC0thRpkU8IxtVK+6NRMi9KfwzG7xAnlfvb5MZLJZCN4g/CxUAOVnc41BhTGeRmPkFbCOsXOT7r
3Wc5mVwEee5HulF/LPBCHoYXs4A21cvvF46+ZMipPZ2CmrJCAELdRaEXJ25Df0Bz269tmzq1eugN
3dsIvWyB1dJZrDcXIhIFHmSJy9C+X/StGszziSFo79JBaweX68Ha8yH1J3sMK0fSI/pmeph5k4k0
SVj10UZVcOtVw7UCYckrIOtd5aFB04VWpfEjumj2tNSZ6YEoj3oaupzIGy/7xplAUUlThU4g9exa
5GxWRnUcC00+0aV4pl1uDWRBOv8WyF6139Sy3sg/r/sedCE4CRYoLinoGidEp3oskmrC1VhPHyRy
7Df8GCOnzKUt3OH1ayQSavx4tAFu4HVefkujDMumGXzl1CCuqH6wql+98YiohQP7dOMt3noojjY6
bORADD5W+Z1ai9q000g9YXPUPuW1FeITIIl9V7bS9/tL9PpSRJj//10cNOWvDBLbSqnNQJ/EKe7z
csdspHPH2dp6oOtjBcgUnWjSo2UfrmH1o5nnmTzI6qnrtU8qMuVybTsRVrB1uiUGv3yGyy1HKHa5
4FxRKYNX9y95uGFMkamekBR6FbKnyM/o0e+DST5AdT7U9DiguG40cK4/2IK+oxCiBQdA1FrVlSiv
DInd9gKRYR9RP1r/EkrePUpwGyvjRu1DpEUPkrOZxHENRMnrOUjjjMcrjVY56X37o2/hCXW5Ue6z
InhVNEzdKgn5lN7EZCJRqtmhixs681y9VFH7l2pBZLy0/AGrMBEkD6BvdrkraIz1g/BlcSqT3Kmz
38L/cn+B3mj3vg8VloyTV3ylOG/pQW3NjSIwZ5Lj2FE60aAr4CMhq02cX3Kj1l+iKhpyj6ycKkDo
dQooFrxZ6zaR1I27oWtHyQ1VvQjdVA5RXrG7NtvYSDdmW4g7kv0vFh+QN9aIebsawzIeDXEyy0Zz
0iQ1D11S909FYFfeBKTf1WdWvRA+fl+V9U8nddPGMryxzZD5YQkyjFkGIKsjatATsxvqTjvF1k/R
LYI2x9zO9pmvbpy6NzYZiiRYmrGpYQyvmz+Tj5NI3DUaSskTQJAeA7XUlAw8iNPioMtlvCurMd1L
aRse+lFs6s1en1rk1jQxUYLAtx0C7OWqC6QyrpV+1E4QS560AlN6OX6d2uY4ytFTkMBaFg9a9DNS
IrruaNDqCpZ8rz3WOPcX5419D0iLTIkMw+RtrFNDXx876nTtxHENV0DJHPTvn2CPvt2Pc+vDLpYt
S6qtg25cpTA2onB1rJb6yUYC1m7mw4RM+9AH+K5tRLr5RH9EWh2falRbRWAV+impa6BnX6Msemzk
n/cf5/oqpfqCEcS8gokFyebl56vLkpErJugnXaMzqA/j4OJG9hmpC4jEHUykScGU937MWw+GbgMI
XgyPr3GhWu433COWfhoHmqHDZAKUsFJtX7bVloXEja/FpIK5HGUgLLb1gCoNhdHwD+0UlOWrYYM+
C+Vnvf5VoS57/6Gu0y0souHJARFhDkcRdvkipzIK7QLjvBP+FI+S+ViKyAtldJWVf0T9O1f398Pd
aAEQjxYNgmhMFQl9GQ+AWl927aSfMn2WscQlc1BZ8sp0ULp5rN2xCu2nADnKb1aWI+XbMsI7mFIO
K3jSqqI5DsqknyvFjmSnN/pkdlNdLN4X0LbQwdHb8JemZiGQcjMdCkcKZvl5Ms3ScERsRv/cf5ob
hQFPQ1bMI5EX06pdPY2vGFiAqvoJcwq1ihzTn5xUSg4ldE5LdmMFmXv5pQPvPQ2jw5NvfL01sm+5
PDmr6a4RnT+sW2uaIPta2iAnM8BRvPA/Dilsp+arCONz+9WUH7NucNp2n4bqFuLt1nVF/5DvSM7M
Cb4elY9VAjwNbZaTOv6MZt0FZfcjaV6RpmSwBn9WxK6hjiVE2sP9137j7qDQoV0KPJt8eo2dypIF
Rq9XxsnvAab4Y9DvwqyVjnlvI1muysXOqi0lcaRyREGY2dDufvwbBwGG3MDEEEiDL79uA1XoeJJf
9eSiaHp6wVikng7c1q0iseVl/f4sq2SUuwFBNtjr8KLWwAg/nHUxhWRr8Rzv0HD0Yvt7FfkvCQBH
X7hT2MDcw0Eo6PdG/RZoi9DuccqPpX4ug9/pdLDDyFEQ3m1oOaQhpANlb7bQ38XD/ZdyazlQtzG3
XkDHyLSsbjLfpNcijFScNOW7X0Ve1di/mNt5lvq8tAG6st/Xozg2yZYk3w3k0jKPeyeGIorNq7rc
hf5cSFZM4kRGGxxVERx8LH81/ZtVji6m6Yb1LGN6rSX6wRSt53fHMGqPfj7uaz08pqHx8f6buL6b
+DmscpoFDG2uu4RmMushUoknPB8LF6Pg6DGJa21HWUkVAXqVtoH115fuIuwJmHDxzeF0XZUPk4it
0vcj1OyaGffcxi+9WFUzJ+un+Hj/8a533yIjQxYto2JEcbm632u5NIy61TA0rm23TMWHOmrcISvO
8yj2VtBRkRnc++3r/bDXVyJhBcD2JS9l7y2b8o8eWhnqIYgswzhJ+dtUv4bjv2lA33DrPrz5dH+E
WZ3oqpSnkxxYxknExZ5+9W8F3IXIu5d4gP5AjoiQlzdIG9SgG0uGh0MFmUwPKP26wdKHXV2ZBmKE
Vb20O0IjeArHsnpI0zzzLKlsd1aJ5tv9N3p9jC1v9P8HXb3RFoVgM0yQV+uho3mMImj59sW3oPLb
3f1IN84GQkEPoNqkmXXVksxbf9KHhDWT2z8jJOtN+8h+dtVUPubqU1I/9uExLLe+5c0HJENEGQ1M
/5XUjFFqAEp6rLepKZwUn2Tli+FvSVRsBVkde2paN7nULQtmVLzaNBw/1p9L7a9zT14gcClGaFj+
WuvWUWDHBrJHNmeKHQS7hnaV22X5L9pN/UaGthyWlxcOkbjeyGj4YtRIl/ss6MuxUqXQPMU6uDdD
iSu3ZJb+P0RBwWsZBlHtoshyGcWq5DpZRDhOQ457ujUozOcsEob76+46uUW9kHkqqeaCMhOrFZ4Y
MzhQv7VOuZwhl5tVspvaqYXBid08olIxO0NR/ZOG5pYK963AIPoYcqGhSM9qOWX+OKwQg58mSR6t
kz/M2LcYmbGH8pVh9hfNuzE206PSqs1BT/JiY6u9u7Wsvh/kH2R1uBK5i9d6H0IMAISlwTrp5dss
f8Hhb59Fw3HOUP6KfowAJhPlqOnSrtcf+6WRwPwKqrATa5NjN8UR/sejhbhLJEePZrNgzjbHgMtl
tP6JLLElR6CZh/7S5dsJsjQuzUgyTkabxr/RdijfOkn2yRT86kWTtMK1KpF41O3aoTRmum9osyP5
FroIY0meFYpuXymD/sKYSnbrWLM+x/ZgANUzKq9TpH/GbE4+RrI0bKzaG5cDkH1U2si2ybvXhpxl
V2pWOnGMmbPixpPuyblX9F9D+WEu/m2rV0X/fn8B39iMXLTc7CAVwc6vYZpTNNnl5OeIsehSt1NS
84ffgnm6H+TGzJnij62++ECyT9YqkmbVF2gS+sYpnapTYe8y84nOcZuFmZPMTmCH+3n6x/B/53Ho
ZOFLAA/Eb58C4ywYvSj5sI+s4akh/66dZNjV1ltnHSv1uWjg7u2SkHlXb9Qb6cC798hqEfFSGPKD
DIO0tda1lTR66T6n4kmelYK1jZH2J8Wo7beoNdrMHRMhH9TO7DM8bzQ2uKaGdgB0M5/+67QIYlzF
rGfeo/QTMXUOq+K7X9tR4JiqL6PuaqY5INQBAZfQTNTWUzO0VEI9a/8dZ33GV2ZIIuEpyaz9GzNf
Dz1VRLnsNmGKr04f+T18qqLt0p2ko7/nlWHcZcAA48VNIZ/sH3rVmJajS1l1WrwiE/CWPgxsNdXR
PWhLdU6Z103NI6mQ/xE3KOWbFiY+NW+jUjAXeqJ0nGW+ZDpdqiSxi/iefUitQfsazKIeHHvU689t
mMmxU/dN/jVFlb91gqYIyJJ1u0NuLSgTD2gd83ZflQJXsiMuxyabms6bBrSdHo3epKCpa7qCO70r
jOiA1ItRPjRt0/2Qe0lRdxJiGtrB0KfqR0Hz9bsR9FmOU63uB67Z5fNwxF3OFE46q3q5Q7Uv/yR3
zCY26uB1/gRQHU176N5ckQsnapW14Z9tt3Mj0ZqJ5PJQKEjnKeUYe3bR+0/RoLY7P5S3sHK3gwIE
pPzXFd1cJcJyrURy0UfGaUqO3Rer0Ly52CnNvo3+tuBcHg8lSm5L8l94D6vHq+UQBpEoyX1t4fih
8cWuugcq+40sdPnf/LmlGDFy1pBfwxVc+KOrSzmLSq2UM5mCXmIH6J7qo+gzHITYgrxftS2WSOxZ
zmdqFpiP6uUNkOalP/d9q5+m+NfYNC8irg5D/xzlmdP2+stoiYOcf2gT+2cybEmYrQ9xYgOxAVS3
rBWedBVbr+xZmn1SKX9ahH3iPbMyJ8/1RzOuHQVKm4IpbLeRiayzxCUoK5NHRvSNP6zWSmobTQIw
yTh1VeyEbezV4NsDRPQ3jvL11UocjG2BtiGGQx24nlR3Xegraq1YJ6XIrUPaWJBWQbK6UGSUvdq1
qhekRuCiEdA8xKE1f2uMptxbvf0tMdXuacoG5TT5pAVpjdripLfiJBlYP0ltEj9oPerBvp4be18J
t4Qh12ZMMMIQtGHehhwjnG/WxeWaiGbMl7Qm9k9RGjgiwYg5lLLPfSDvZf/Ztw6V9mTXpisvUga+
9DxM9S4vJwA/nVtmni59ModgVweKUzMEj62t33fV66O5RhMG2TB+GviJKzfsOglkupX+SVF+h3zE
uNorzYdkp1WBl8szuv+0GgQHudI8F/XWl11nAkt0gEcYHSzFt76GA6sthgaiSf1TBv3GKSJJdkLf
2Eg3bj4j4mx0Zpf9wZj68htISmiWaEFyqQ7Vf8JknBurR/+35LtCOkV+86YHw14PlD1qkfjybSFP
r3eJQF5d4IJCdwF911W+HhYqrXXytpOl5U4gZ3sZUmsDfv7+LtkKszpOheGHgdVP0kmNJqfVD1L5
S4nMjSBXNS9f7B1HjbA0pRsZ1uW7bFKUsRPflk61lRzUoXdQSTQGhrv697pHazVtfNcqWzed0g24
xhWyegm9OEVQ9QBRhv95GTqLWwkwfBycfQX9K9OTNPNIdN149RVchxAHn4X+Tyr6T1LXvuLw9u+A
MGWrkY+Mj2pu0B58jVLXmj7ef/FXmeb7DwPHQnuUl8ME7vKHhTQgE6PKgnPf7JBCQJ3cFUZ0rop9
qj+Y8G6hLAT5xww/T6SXW1TQ1OLjYpKA4YunZEcFhGAXf46LnW1/7Oq9Gue7cjzGcU+Xr3aj8tFq
tA3fnOv7gtyYioobi3d5paYA/iYWvlrym6X9BLaUSAwWugjptNh0LZlXV1qQOiBt3n9b19fxEniR
7uDKZzi4fllhrOmwSYOzHannwRycCWI7pk+7JAsf/jbU+xQNtSYc0DnfltPnj3o1VcxASbEyPFe+
ZXmtGe8bTZl3Qf4D0Pn+fqx3+YnLNGMJBmyLJACswxrwDcRGSBJFIAay8dw6RhLUqeM3EH9cVY2V
0Uk6xqwCHbzRkSTyEC2001dTwlzaCWd7eioqpDPk2VL3ogc97ii9Mvyy6zT4kmVFs7GZrr8CohB4
MpEtIC9FN2H1augqKJk2pziVMKNm2HMMcv+Rwc9CW9vYH9dL7TLWqotrqmlZwQfBiXVKF/KvP3jF
NHk2LO59HlrfYkmb96GcRA+BHDfH+9/l5oPa5H1AMenVr3Poymf101VIz1L8LAd7o3hO68izu62R
xo3kDzDk0shSwLsvlKXLN0oDtc7sLM7O1E1uF6CKWX8utf9oCuxmxn5p7wzhocolTy/MjQz3+hbV
UQ1/Zxos9e7aykhYY+rbONif+WXtp7TSlKdMT8SH+29y3f1B3MUme+YeRTcPaePVxq1QKbDMEUM9
vfejx5FxjQv8sQRdMqoRDyeLzxk9Pox269rf2F23Yi/qoxwX2DEwnrp8uSnCQvko4f/mI4I24Mai
VYkbSkh8oPaTqOJDKcpvf/+4gD1pObF2Fj+Py5CV0qmS3Qk8/DCbjGbWrDiY8Tfe8z5pWlicX+7H
u667ADAwfoP7wHGFmPNlPEudilyMOkZ6PZxhWhJDGEheWYxD/lqPRawe7MSa6yPQk8T6dT/2rQW0
KAXhrMfqpbt3GbudirRqmhmP0gwK1jy1jNKElnt/H2VBJMLO4EAAbX4ZRcVqBoCKjO9qm2ccxbLy
YpfKtLsf5Ua2B5ABlCU0L/TPudouwwTZIGdJ62dnhlmOqYduO8A66Y8y8OswHPeSHuxwRgwz65Pk
d6fU2krEbuT80CZAepJTL3Kk69Uqm0HGVpowvgPh7shG3O4rMzvLZvZT1Tt/j15N6CSFyXE0tr6b
a/NPs2qPcS1Pex+p8kPepm/oKmVuQl3nLIA1N2jVbmeKTNtHyv9yUQKVoD1OzQ8ad03/qmYsfxPU
Sc6tLe3R1HkZSUia+rX2t8zPbx3HADIWuiNyGQyaLz8O1BC1k+U+O6udn3zB59D3MGIbX4fU1lgN
urqxGm7tKoph9hVKKCp2qpfxzE7YuZGxsuX0t20nDuCMjHxgeMyDLV/Fd5O0VQZg2+Arqfgoh6/o
3wYqe8CJJT47jkYfkh49DjVQ5KOO++9zCP3Y61vYOXIm1Ts7kzg5Uez0AATFh9ioi70Qmf1MsRC7
IEKFaw5R76VBLX3IggDusNJYx8luTa9pQv0p0KvkwBTvJahKaafFeXkYYhE8ymIwHLWt+t+ahce6
1BapiyVZhaSjqB8mtaFWLkxrTxfMhwmWtBv37a2TmjQIsi57nGx49YH7FMAhLTjsq6T5N/XDWyj7
jqIke9a1qzWBO8mALu9v+ZuLiinjQgtAHXDdT84ky1frsc7PEJ+famXCfuFZC/OT2X6/H+h6NXGq
cEZSrsK1Y/1erqakbSMJwwYMQUlkcK3NlNRr2dDJbL5k/fx2P9p13sRFi6wklAc6OoiYXEbzZ8pS
2yjzszD+7c3jQnjIaqce/tOC9Akw8UcMXe9HfAcBXy5hQiKHxAwcECMWBpchg7GNBllBCF8P8aQB
Uzq1hZNIkf2rRdtldgrYgtR6wq4Ll7YFIO8Bf5wXgUXzVzkp9M8qWiuTY/bl3DlmYYjOKeVEPMxt
rn4vOr/8ZId69TMATNB7cpYFsLr0Uv/RYHq210DYbTzQrQ8GdhtYxDtsYX3l9EFeAVwa8rPUQkkp
ZYf+MUCi6S2xBlfv4i2RxVufjEKQ2RivkL9Wx80YBk1C9VYwUzceJqimpyCf9ikWfKEvH22RwFrb
suO73nEcmgD3UJayoI2sqSlTb+B8OgX52UABqbT3ufGjsopHJuBNGO5s6vH7i+RGpkvAhUQLuWBB
1y3b8Y+yysrUyARCi4GsLLX07qE7f8tAUD8GQ+l/hpBg9W4mEutTCBzYIG9K6XaOfYHaVaiPgFLv
/56bz482ARsEugz478ufM8+pTa1V5VwpSeJqMVO1MO+xueqTnJGbXXwINMSKcAy0NyIvZ9l6t9By
pYLAaGvJTS8jd0wVZDlhg1qj5vWG5CbJQYTyX1fqvGaSbwY3vDrulcsovjLi2+RP+XlQjpDDnTT+
2DMaGYrZNeUB4H6yozOygZi+zgiXoAgBoN4CImbds1LtpE/laebsGZBd0F4osDeywVsvD+W1hc4F
UZf26OVjVXlg+4G9mN3CeS/Ix5JTujkqv7X/xQKnZSDPXHZd5oamrwjyqPwcYBOZAIKvpI+j/8kH
ghnMG2Xu9S20EL6RYFlQ7pTVq7yzDcZKTKPglYl0N/caSWfninzeqX2zJYC2fPP1ygMWhKgQJd2y
D1cvL5rqNqwW+1ypePKDT3L5WdYcLcAQgdTm52T9aOwtkapbSwKQEosQNi8K+KuYsCgb4Gp4qDL5
8/eNqc9ejNbB/v5uvtFghMOOthtbChY3efTlo0392EDxaIqzEpbYFDBlfQ3zyvWnt/yIX65XWrqT
bGUQtxYjXDi2MOwArtvVkdaLNjFnFTqoZj6V2VuqP9byVofg1jn1Z4zV3UBvJe/DHo/dJp7Q4XyY
S7i96BejhiVgnG2sxlsr/89oy6/545BG9bM2RR1gaaOnuy5R3dwsHVF+iZv2qIstV4RbawM4CuAa
xH+5G1abWR66OJZ6ai5dB1wRt+R5SEFvDdhu7DAITGih2iQpILdWz5SOStXOeVKeAyPPd81sigps
cqcepjGLjjlqOxsv8cZj8UxUrDDAIBesOVOzHadlnnaYExdluA+YEzuIl/yloyYjIkZa4DuXusFi
6r/aWKNlRfFk9fVZG1X/pe9QnrFKyfQ2NtaNFbFQg+EkI/RBpFUYCdRxgir64rBAY3d4K8fwOZHf
tHqg6CxfUwbLrZgeln8jKbQTiDWEOE2gdu8UWb9nGuD5obbRunoHXl2cZHT+6LDQg+NHwexdfdMK
pU294ZnPvdmN39MpiWK3jGGHesOkFce2EpHsdkwWYk9EieT1sW4cNAHHyVO6rNId3HLNnwlYgp/t
5ONCEFSt6rAK68ad4kn7gDpSDYi8tsOdjzOIudPacBjdqm5ABk561YJgRwP1l9SpWrCXIOAaLrz7
4XfcWeO4Tw1/6D4WudEOx7qsE+FUyLE0jjnYarQLzH7pJuZ+wh+DyQB/UKIhuvHlliPv6h3R9qJj
zqK/cr1RE7sc7DI0yGIr8WBk5YMvZzTOm0F+yEEBuubcmpMThWGjOk2NpEJvy4up1BA9W0WVbshR
XCeA3NoLXQSICkA0WhmXZwtGK9SioFTOfKbWKVLxUGStJ+yDkgrUOINHtHj3M2ycIIk/zIO/kRBd
Hdbv4WlAUV4CvlzrtkZ5qlidmRrnoQn2eWUo1CmRG/pFtJHpXp3YSyC6BouXG8O7NRe7quIu7ufS
OBdWDngECY20poLInLqFqNw+D/7GHt0IuFahsitbAIsqjDNQfKdDntBG4rQpPUXXHDP5LdlfNlbW
kpOsVhYXOth2kMdctuvJVWSZYTvI7D7wwf2Ok6p4EpH239wBvM/CFJ+wqJi1t6YCUt7notiXw2Ac
pMVl5P4vufVNAQjzUTkLibNaUlkWaj0WN4CvasXr7IOm7GigbXzP20FAtvBRSWrXqQUJWmagkWec
W4CADUNSxuqc+xvbdSvKqirIbFo2gZ8TpXlsaTSa+UHTNxLA64XC0qc5zayRfgd/vNyB6FXChy80
gT1x5kHWUpWjnzwg1eQKvMkja2Ndvk9JLtcJOw38P5ONZTesGx+hjDtIrcfamRQqc8HNzgjtTrq8
y6IPavI6ad9l9YtM21jWcrelb1X30x5/0VOgwe9It27MW4//x89Zl0StEYwiaPg5QjxrPqqFxnNr
f2nV/Rg/DfnG3OM6IwWFRNIBEmFR7+dtX75s1n4Sm7pkYswqG89jkptOUAIf9Mnm9qAz67OaBdwF
XCkfer2c3Aov2v39/XGVifAb8HtBF4LJHPpcq8aMKsIEJKVpnlPuR6ZPXpJ9+/sIdOW5g4GaoWi0
vPM/EkZrUeax58Y6l7KkuQmb3ZPTcsvs4saXo0UBHJN+DJIz6yO1KZquwOiQI7Ub9pL4DWD2WYpO
2oMapR5l+l8fK3REmGqA/QDJJtYSJX2ER2AvJbw2S37UVdraOdaAWmFsmR9eb3ombxQu/BOkKZjT
y7eHCWepqGi04xbZP+VNGzHijz4ovr2xE69SYLDyf8ZZb3y1YXggEycZZsdCqiKJvgDe3ZXD31/y
SyRQKwwE+NP7mOWP9RCxxK1+0VXJORT2VtcIRw6C1OnA7np+6ksPfTv7RzRWEWryR2nfdbnO8ZNb
u/sL84roTjmtYdlFfaGLJQlfJa4yunmSGfh4K06SM2DxlGVfQnWXZ9qbDx+wOpizV5XjS6znn8px
fGNmtwBE06Ta+CVX3b2FIMRluaQeHIJrEoERVCBIG9U+U6Mw41Xy5qFKzeE4iTzZkXj3sAN9ZV+1
gfngT6rycP9F3AoPUxchU76IoM1wucZCoypjOye8NNgoRAaNV5qkgXls4vBrP8xoJxs57oz6xmNf
FQ6UJsyXGUvickmzYXX+xdw04P317qxNL370TafLFs2/rfzB1zeqgesn1Gg4IaYBHAxJljUYzZ+k
BIWfejzPNnKXUofPwehK/ld6htWg0cyTXLRtN+7r6y1F0AXNhFkUjrZrVsM0iHDQA3U8K/pHMFRc
p6hwv+bGtJF93HiNFHdLLGh0i3L75edrOhnbmtAczxWsMvRFnM7KIQaDzVY+KVG1kSEsB87lja1B
KIO3uABCWTXLhfLH9i0DuWv8IZ7OcEGeBwb0pYRFS74lOnzroWh7QZ3AqPe6FBituJaYak3npoGZ
OryGITDp3GlRof17WvBSKv4ZbHX4dRZYdywMprM5hywEVy5qz5aDk0iz/3LtZ90891L5XJTHSNr4
drfeJvfVwo9fwGdrIqIsyVrvJ+10Do2HyJQe8sQxAJTc39833+UfQVb7bM4LWIhyNZ1p/B1MLXLS
YXrqnoNwN0tb3+3GosewgL9ppaAeslZHG6GQ2WZSz2cRA7mMvotGdWX5H1Ns3Fc3kic48VwgqO8D
vmHqf7kOa5MVnhvdfJZq0E3mwfomt1CHvIL0EKHdXZ5uXPnX83+kZf+MuDomk0FN4P8T0ezmvaUV
H7vXGaEll1YGDplj8Yzx/DEfHbX/nyIzDqBnTh3D7rt81jipR8MIhvmsv/h5tqvLQ0Z9vqdhaSQ/
6w/gf5r5Y/a3nfplvgUhDIgxHNmrSwll4GGqFGx84phGXyTtkjL5+2MZqg4tX+jh5JjrgY8yxUlk
KoXMEF3sdKkkecNmNarbhsM52jVTdBYN9HRN3tgRN1YpBAiuOpI38N9rXILC7E6ZRC2fzb577Ytj
nj001j+J1n2/v/Ou7513ZykYUMtKRZz48sMBaKqnOg6UM1KETftsl72TlXiEepPau7kidmbz637E
G/sCBp8Q6NSzXOFArKvEWUtbJTGUMyI42pw5caO4avzfkCKVkj8Z3WPSDw9oX75uxF0e5fJeWJiD
gPXpJS1KZKs1KvTOIvvVlXP+LFnHWVNoq6EJP/2L5C+8rzb/VBn5TjH/OodYwnIVAfv4P9LOq8dx
JcnCv4gAvXklZUplRHVX+xeiLb33/PX7sRfYLZGCiJ65L/diBqhQJjMjw5w4hxL7ssAeJS3XpjWl
c1Qz4R8/xcK3BlXG0A2FjTxmnWFcW1o8s10hN1I0GHzLJrLb76L/QRY/ZWW8Cx49CNA2tnN2X+vt
pMEMAxPZobjImsTOaCBXZV31uJ9cC6fNaL6noX8WSZCteTCO/PLxePfN3loj+0WbiQaQSnB8fV5D
C4obTc3ks2kwyWQdguZioOfnOW34XRA3NvTWUeWI0kGbacqhIpgfxzehRCWG8RSZuXxOwbL2/S6s
bbSPoWrap6Udli9CF9sJ2h7317i++/OU60wOQXlDwZteWy2aQB+nKJHPpfgCgquN6302fvDbfuNp
v7GX2JmXN6PziZau7ZReooSlXsnnoagdM/8eIJQUhQUYGtTlLO0RLvj7C1vprJDHXFlcfL0kG7pJ
M2q+Xh7bcQIfeW5n3Rfa44LilEN57ISdWluIlhk2+botBBag8V3OfzbDz1ornzzr2KR2XyImwTGr
Q+OY+foxkQ1HU0C7b4G2bp4AsFq4i5m/i1N3vUd5lMqt3pbyuRAOkRfbclTtsgNQT6mEQK60PYPh
1i3KxBtlZmgDiBrIdHCVAByurQajVNCb7jh3gfYL8RRnsMK9qOwKEgPxFxE7xMaV3Rrw5qbWw/2P
NP/txb3mSeC0U+QGOrwcGpO0qp/aqpWJj0wNPog6P0xeEh/uW7nx7qBDQ6wA1QwECdbi3emrcjLT
wOMkRNmrN0znclKcPGx3gp4xECzyORVqWvWGM761szP3Jok1QCY+5+J76kHVVwL1rnPe/YQBrsfC
KKCOayvDbjRtlICV37Ug7+6v9qbZmTzk7zWj778IcIOulIu6EqgignZHzrwWxt2gp7Y5nHTpSxEX
H3XhIIfPsHr9c5AEZ+Qby4vXNgecHBuxr53zoayYeu2JXBqkUe4v8Nbn5BlgPh7pGQT7FtuqJKGS
RV6gnSOPPlrMuGrzZyxPAozNftft+3dlZBzvm7x1NWlazyRNYA+Zq1jE1+Kk0evhyp792hb3zfgq
Q+9XRsc+/ygmxqGfYlvaiCHWd4M4nmBuLqrNtH6LzRyZ/RUgmJ/OiRwp+7YN9VMtGNXp/spuWaGj
TGg0c2qtbuAYqJOSB8V0licC2jFErwa63H9VvSAe4Rkle6VECHJ6GflVHpzUcVlOZ12Y0oMZwrxi
Dkq44U3Wb9m1lcXBz1NLp2VNYtAhYvpsINqyR4eugS7VFE6Wp/Ybe3fDHu8m2T+9XoamlrC3wZrk
xItj6exFiv4t16zxIHUm4YHmBZUNNmBLcHudHxPH/iWQ+9+IduHIZl2yijyEoItmN/BlrwmYvIIu
S8jLptu4ZvM1uvbNcBUjAg0eSuaaLYu6QTaA90JQ61ylom2Mvh0MI0/Se83/PZlPSrRxxdabeW1u
cauHUuhTC4QnQKXI0ZLR4cI56PZW/15xvTY0u5c3cZZM/VhtfNEAhJL/RML3OQijyW5lWzYCWzCe
BEGbGTpbV/W+9ijD3L9vc9Sx2tW5qsm8OanWkr7CMAvdiolzzymDtL9G/6R/LZLfMdxc9+2s7zX4
/3msYqYLhht1scqkDoNSQGDuPFX+jxTkOQ+dl268cOvziBFmvuhokq9SdrveSgmZs8HMU/NsJWno
AM9jTXSMAN03/X+ynjemFtGcnmamXkC/QhPIzGxDLbJ9OED5+R/s2hsri0PY+1PU5SMLMr300DQT
WnxbvEK3DsDbPVt8GNiU66zz+TCpscuEInNS+nmt8cHUE9hIoo/3F3TrVr2xtizqzyQYue6xbZKW
1Aer9dqdPzWvo+U/x9U4bZyHv39uebopYZA0wTo3F9CvD4Q61VXYKaV5HsdsJ0N25TX1S21JezEy
d1P3aDXtEWG2kyq3jvgYj4kdttJRyttvVuR9Kd7HnfHbij1bmY6KRPJDwT+IJTdVdHv0dgZEP5yC
4wikPlftLu4ISd/f37D155nPsUwBhsCCF3HxhkxVCK0vmBgIyYYJBBxvu7xrhp3qnTLV3PKxN6po
JrrCXFMqyBT/l3Pr6pAUKFfHCsH358h6YBQ1zdEMEeyggoMwbEfHG5o/inAJUtluU+GfJ8OZ15s5
GAlqCDXAOF5/sFqYgaNCoZw7SP12dLoUW43ELYTHjfAJ3LSJLWKHmaR4Ecv4pSAw/RLq51Ip7KxG
iXFPzmd8Qhyv+tC7WVBtuNn1uaf4D4eSCZ0BrLV/h0jeOHkrZ27D9yqADh0M3IJZfi5Sik5i/FUo
rW4j7F0PpQKuJbVg/Jz+Gbu4cBtqG0MjE+ogh2J5X2YT/Tk5OwLfIL+15B9AoCJ0WE3GVbvklHrc
i6aJj1rxe/DCkyIXCowJSfWoSt34OFbaj/tH+gasAOwvMgBEXmDgiCevP7LZSozGeIFx9k3pqRf0
56rxXhmltnPrk0wahFDsTq/bB69ODtBBpuqzpjzWkrmXOlfewoD+jVuvfcT8a+YRPHCsc6//+tf0
wtBbnkezWP40EFiYzER/teCodRji0tof4U+pd6yL0T7c34XVxYYwDHAF+83rClfEwu+2eizXMOhY
56nL9mPwBb1dR8gvxvQBltH7pubPfbXC2RTlYjjg6ejSTb1eIeBkNc2ixgI3oe/r/BX6b1tAmzWB
Dyn/or6/b2111BfWFo+wInV+gT+1zpn+pxlrm8kppn+/zmKB9w2tXnsMoYPG+No8o8pJul6WVOmj
kFiBd0700S55GOXgm9VusfHcskI9iiY/KEUaoYvvJEYtitNC5BFUV7BE7KTsh5Ju3IhVcEQBakYh
wxFHaETuc70SGQyyLha+cNb0tN71Wi7YSi+np/v7tfZ6MjO8VDakv8g2BsCvzQCUr4RMEYWzWD1H
tOxGTbPr+BvKjl2T2aq3kwvAGNLGZ1ofdDIRk+tOmgaodkmlimSLEGqF4rtMIdrd9MtqartrfxjS
F6Q+NmytTzpVfCqHHHJgtXyz6xWWURfFQjYFbp/9HkLpg9m+iHG7A5kBFZa667dk/1YM0DxVlPVo
pgE4AVu7fC/bKqirCYUNV+VOpfX31olFF80SAPkMvk/Pjfazh9Crbd+DnEdvDSSx0DxBXXMM52bD
FzQSjAJmUytx/Ipa/Bbfw43NBwJDmWB+08maFpdxGifds8I+dE3vOS58yiwamtK/C+8LWlwbIfGK
rY/NoE7IuWLKk2O8HIUA0dv3Hpzbbta9RtlXr/84jc+j1tmeXu976Thpv0rBDoliGU7MfmaVK0Nl
pn7uCgXmkkm0FRjjmxlr62+h89Y3jJiCcz/TGOLl1MXBEJFfHsdUiVwpBDpXZ9Rfk8GzNl75FcEx
O8AR5zJTLwduuKyYTqNHuZAhdVeTfZt56l0ixqc5FyngYfKFS5OXp7YQd8Znb8ht8nE5oKUM5ir1
aQAln5mNcwSi1LHYj9Gh+QvsG6Dn0HZpuHUvZ8d1/SqALZsJt/+K18tLXAkIHs8IRjF228Cps1c1
rw7lTL6s/2jl/sFL0WbYcEA3DiNYLNIZ2hd09ZY41yCTpWQyzNitrMeg+iC1l9B/bOpnAJobfmAd
x9I9mP9hAhB9Nh6/a0cQ+GkJQaaXuUHeHYDQ2WE82hUr7WXNLvzKJRXlGHq7ePwkedlLOXT/vFj2
lkFYGhkg+EAUX/+CNoyNovdK7SwIlhOO4x7il4SqhSQnR3OjBb3eWCgP564JmPo5ulwEVL4+xpVs
hrwfmdYcwlQI7HHQ5Gcvl0D1q7Xqqu0mm/dtoxCsQV1OA3qlupgEUxqasXAOCwnubjXoTSezfGk/
JaBAxbGunQZo+6f7j9jaw4NqoWJHS5rrvLphUq53UiEPAnUEs5qcrAg1HdVeCHPw8Hnt2fXoWfTg
QrEW9wA40i2BuRtH6y9vM33+mcYO9v/rD0uVI1WlfuIXeH6Q20PChD4gsOA5o8DsdBkXtUvSbCdA
hWhnaQyPi149EH7JR62BXOf+fqzDExPsElIHSCvQzFqG+ugko3FriokbiIO0zwR5cLBJY7lotzpY
N0xRemNU6q+Ir7nE/2c9ddIqsGK3HhRlF8+wrKFi7KEcxi2+qTWXAmuCdQTQHVzHONX58L3Jl3IB
fFbYRqlbIPbUMF9gljVkgZXTPenEKvgNefjIPX7GiXTjLquMhyZJj0V9MLTcrqrhMKblj5oJMnnj
rq3zhZnAntgCEiWQQasdl5QuCYImTV3Rs9B55KmXjt2Y7rwCTPQ3qWodQzsoyAw1x8Z4SlLhn784
JErmPJqEXAP+ZXHZ8a5qI+dG6nrio5qp3Llkl241GFaXG7Ax3HvwGZizgOffUPLN/vtqC30QShXE
NepjoMpOW7+zoChoNZc+5uH+GV4HpgtriyVpqtC2/ujn7mR2J7PsbdE7FcPuYwR9HmQG2llWtiLF
v0QuV8/fbBPCDtKh+doYC5uEY3VnDVXu1jAX2IHU5ftIzt4xc/S9Usf6wGMVPkVdCDtvm447Zayj
R4aBId8UrXxXeJHwPciEre7nrX2nFgtLCvxEQHwW75bfKWMzdmPu0n/hFIUGA4NNZ4B/jb4FfVLu
J3WbYU3mMi23gq4BnHyUXQjSF0YrM9LrvtZzN+tRU9BqVT75KnODZZ/6FERq/8H0fV4vQRB2epx6
Twi0fs0lozz1ZWP+2TgM88avfg2/Ai1j5OWArFxf/UKE7dYo1dwdpvyhlHTbf1eNxa7uatSpQzvW
H1sLCZAdMi/3Ld/c+zlRYYhfRKdi4ditcGTafPILV2ybj3U7RnuvZDRZ1ib1GGWiAeHdlP24b3Pl
U2dQP557fr0pDi3dtyYAgRKmKXdDCn0g4yOEuYpWcCpg+fv7plYh8GyKfiGoKoIwsoHrfdWnsSbo
kQrX8L4p8kfd+nj/78+nZPHdmCOYodLkYLQ05qW+cRm9hABFYimFq1muYZ7ybtfEzlC/H18FbYdS
731rNz7WlTX92looT3qfJEbhqsmrhnCw9i747qcfUG65b2cVb5BIzhkDbPX/++9rOyVKJbFmjgX0
3LsR2sH+T8krL/qv0Js58VDu7pu78ZGuzC0Ov2kJI4EL5iYky6IP7VYT99ZHAq8EgICxSwKHReHT
EkwzCyl6uolc2UL9QR8fY++PV56k0tERIOyYJf/3FaFaAJsW4x9wXS0syhRpGFzgQ5nZUyD4exXV
kv/Owrynbw5eHYgQz5hYYDJB2KexD3fJSBnxvpX5QC2PNx0yHUJXHkRqDNdW9CgZrTjMS9fXDwGU
tMk7Oc3swdjAPt46AG/NLLarg9Imr+vZDDKGTfYYyA/313HLADB0sL8QJKAiOB/4N7s1NPpYEMGW
rmnWjpS+ZNvB2433ZKaVR+CStAAQwuJuJkhdaRQeKtdoH+EFb1VbP/W7mJhNMQ5ieJHkBzSxh/3w
YNUfw0Ddo0Me271TtTtNOlBtTbdmaW98vKtftLxWWVSm9WBU7iA0D2IszgfEzoI/nbhVlLzhlwjL
5uCJwdF5aON6e6O0bWBxNGCB7kdH7P7o5lNI+CBFPizr7+5/yvlvLY4kcyFkQfQVoCVaqiMMop6U
RVo0bgu/pENpBwnbOkoekojG57+b4sggGcmcPz2MxePR6x2l/KBu3KmXHBU10Yg8bzzeN3LjKzEF
Ogc+tOq4Youjid3RnIymcVO4IuOUQfQ4/m7k42PZFxtv/TqLmwtU1sy4T3GAstUi/Iv6Gq8Eh7SL
psSTVB9Hg6OpvirGqxHrTqpGhxhWTE9QH2pBPwbJFrXheq2M9lEMZYgCJBb0UtfnRIWpEZrusnb5
IYDofifyB0/YDYh53t/T9RkhTQFO95cNjQO5OI9waIcRani1KwkQSWc5/JTyUci3Ci7rZxI4DQui
2DKrUC657xp4luWsmxo3UyO7lz7k0Qkx7lGB3XnMnFI93V/VDXMUHFBaAQTLP8vmydAoStPHSkPY
pH8S2gPImq52xPZD5UyluNU/uZGfwInz/+aW9RUJpkS4uMfG1bOfY9QhTf1UlV8lxIa8XRiap8hT
7Sb6dX+NN74cylt/KWwoNDBIcX1CvDip0goNNDdEeEvtnuZk1is2jsfaXc0EFFw1KioUR5fxp5Sk
RTHmXuMmBbOYTC73VFC8DJDpO88oNvzVjTM/k34j+EMrlPxxcb+bjkKRGfatO0bZr4nh/QhsRjVJ
SF5uxfI3Ng8E2Qzuoo/N2uaf8uaVk3oxKhpFbN1G/Wj55Y/Jir8N/r/3DsnR6MlTiSKNpCKyMNNq
OvrwUdm6ffTiRa6m+K+VtheER736o/cMS/sU9i3pIZrQKVXy95n/cP+QrKck51/AbBlUYAxrwltw
vdBJ9GAdbPPWtcwE6jW7FxU78J/k/OBpl2naTUnmoFAxBtAOXhoy3cJ63sIQ3biNV79hPmRvNluW
c2+chq7l8lMQaZ5bJXk2UZ+t4R9EiOvrJG6Rgt/6vPTkSFnpoHL/F947b+W6B1nXuvL4EIy/syKw
i/ywsbWzC75+XtnaN0YWEV+XwSJqxkPrJv1TZ4CGkZxBY/xWfK8Mx8Q/Vfrn8PW+zflrrUwCkOJM
0bxfRU65jFx3CvMXxzZ0FPSDkB/JPnvaVhHzph3o3GDuIecHlnX9xSbdCtJEV1o3jKzvPSIvZiD8
SKPPo7o1s3/joWUXdTTIobrhjC7LVVMXSZNYYMqK8ucwfmnabF8y2Unhctcnxr6faP60vS11HjQT
w0cxqzfUmdcR7/UvWHxHoR4qPURmyU266hLJzUct2NrPm+fxzSIX+9lGptVnNL1dmF/3tRTYVves
6v/lOuYf8eaaKV4Q5n6r4j7lbNdJe6PfWsa67Dp7E3h5QN+DNWLu8tpE24cigl7W7E3UD0n5EvqM
qzph4BTNIyWbk5boj1noqMCbgTyfY1N79nXf1ob6JBY0VtTOVoXR1hBZMfuNzGidul7/tsXrkZS8
h73J8ss9IsWkE+/0d1L8kTEIe9AvYyVvxBg3Ty6gHVIkxL0gPpvP1Zv9Duq4rRXB79y2eS+OdCat
8MUL5xa5/DIN7zMKNtNUvKRifaw08QG9860xylvXlKcFdArwTN6zRZCoQ8Qw6vLUu0Jf2UiB1nJv
K9VPdYu6+Nbxnbnr4U8GN4xY8/VKs5rx5diSeh4w0qLiVPyYytG+79puPRKIszBLy5T3TKpxbUOB
aLiSjWhwy6ncR+KzIe+H5jIM3q4Y9lsqYLfOCtM9TI8QtVHTXFz51GoFT9bTwRXizumD6KgxZoOT
KZvsqYsMu4SyURx391d4K5Z6a3ThBCqBPkiSxgNR4u8gPhgGTe0ven4iYLxvaN1m/ovigcV/hnOA
Wlp8r76D3jLXsWTkvjMrlmZm9dCKzQem4HZe/EPNvmaNXYa1GzLBgqTcUZe+FuH3XOi+6aF5nGBU
0KtsP0iJUyjeoURxoH1tSpinxfR4/8eu0V78WCDpVDhnFhmg/dcfXtKCANJrvkUqPrT5Tv+C5Is/
7K0xcdLkR7NPf4aMsv2GQGLwfgal3W2kevPfX7ypV/YXbhNCuqGm689ZiORTaQiv5pBvRWHz4V3Z
YFBWxEVRA11WPIwqlBKtLAd3GoIdikPfTOWsa81LmrvBZNo1sO28/QPqbW9M2tYGz4d5aRyGxrlj
AMaL/Px6g5NWa1XF60c3aa3ekc3xQUQRiYEwxfsghN0PUYEOwG+EY1jK5T4QEXNrjWg3TFK/sQ83
7rjGmDwfnCoZPZXZn73xmJ1AQNykEb9EFb+W+W/Rai+ogDm9AID9m2ht4Rxv+C3gJrRJKDCSCC6z
F9jINLVvutGVjcKR/OFBLfad0TtDkNhTAEuR/wi2Yiy+p+rnqrTc6nvre49JtMW6cPOMM6sI1yiF
b5a+eDfNrDYTv55Gt8ncCB6LNrBl5cnojqaxH5tDZ1jHgql+6ABP82iOGB5EiKKk35nmb5z2W68W
MyA07uidQO0uLlxfh46m34rj6Nb5U1s40e9iZ3X2BPLlLHd742Uyvxj+xqT4TaPMI1HtA2EGqnNx
xzxhGmFoSSe3QGZpQAksaCGuhnZ9orQHusWk5CDbsT/ZBUqGnmFtpujrpxIcJT158DfwxhBCXx89
PcyHytCUyS2jz5AMPdff2aKnMrJKp+xLeJgLRxAdJLZAvVbCg9/WtuT/6rLsVxD/uO/x1g4HxhQq
SlAQ8R2YfLn+KaYyIvkii5PbDuCZ9HI6MSD8z/QlNAmB8TGZyTA3z+nisQm6XlOqphJdLfKd3JBt
Jsj/JN2Hf18Ks0TsKPApXtL5wr+50GaEUo8mlKKLBOxTLxuhraTmRlXgRnWFuTLyZ/IRgNHW8sQK
FegShg5EN2gfvQGV3sdQeGmic+LV9kRMpSB1Gahbcze3vtJfXXPcB+23JcmnXETwWXtYRcFltGG6
ifdoWW8BGW4dS7iUmCYFjj2zwFxvYBAbWoLPEN2cv1/F3hFkwyvSed+LINz/+7d6a2pxIiYrS8Qm
0URXUqd9N77A+un8dxYWd8xEaUwpSxUL4gjqosxtS0k2ou61Syfx/YshpMrMmVuEvEEUykalpeLc
pYzRoRARcZWmf14Iib1KQgoLA03RZSvUCOpOwors+vCJNtUxQZDr/latl8Gf5kmmLkSXDcjM9Xe3
akGoozpRXBEZzSip9j2Y9pQW9n0z6+NF0EFuMvdycPbLfG2oKHTlzaS6I6KrsXhqptCetMcw3mqD
3jDE5QSjPE9MEsEvHjhDSOWujyXVzZryEOnhpfDMP0oN7rVJP99f0/piwm5IyxVI2wyqXbYaSHWy
FLpfw+VRsQPxW4Fnu29hPZE847bAb1F7p3ECCeb112lGVcumJjddQ3GG9Lkpx3e1J+FGe8uuozYD
sCp818K+BiT6YsF7vfED1rtJNxSXADR3vrHL8nUI8H+Y1NByg/qlbUVYaV/0Co2HcAOrtGFnOW01
jJ1fB11guUIQOV4Y2R24JNk6dcmP+zu6DvzmBaEjw27Si1oGYsMoytXYxZZbWC+j/EhObXvwarXZ
d8mXToxgvb9vbz3hMh+POVcFUAqe3Vh8wVzXspiRcsHVgkZFCuqhlh7FvL9UpshYUucw+g1DBlNS
L9b0bkoCuxZ+Fb3Cm8+8NHCfcCMCurEBdNVnuUcGYml2Lx5KBZ66udMTXIxc2E3C97hVHiqh3Ice
BL09UIhNGNjq22KIqYRZdo4+CD2X6zNsaj0ay345k8a+WiNEvIJfNbvOEP70iPjd3+7btmYfQ1TP
B5avbTVVW6WB2evn1tTGx7CuP5o1qhNVWRmHSFOSw31zszO5SmjmoWLYnMDZEdIRyF6bqwr0jppK
g1Wx2xUt1JT6sau6V1X3PuldvGVtVSuYZ2NmPCldCRA44sK1+UWhNjVz0ufW+KIbn7vSf0ItpEFl
O0NDF0/iqO3Whq5XiE0VIn9yFpRBl+NgyHvnVBIYuqy6CVKssrkQfB2rzivtNBk1R7MAqN/f1PWV
mdfJrZnB6VTMl361jzOpaOPGPJcVfHDYfMgNvT7mvig90Kh8Uloveg5ioTnGefY1J1t2IEJBuzKY
9NfcKpEXqS80vj3X0xH0LrtNgorVoznLKPK2zN8dZp1l/9foUe1m/ts8RwLq3imkGH6bMiiXvm5s
xRwKXR8wDEH+R+iH+2Cg8fqApYLUIabjw+j4wno/Tc0R8roOZabmI3BaO3xV/ownymEqeqr3Ta8e
N5Y4M3+QmzHtw0zgteW6stSgawvIHKOkP0gVQw9MDJgbQdQa3IgZskDiJwJrtnMRfmiWX3hVolpn
Q6z0b6Pf4vulQLW+GPJU/yibFKc59r71ZWJGsrRbL4x9W8DXFIdh7JmNbcPASB6CKe+OaWX2W3yw
t7YBImak2uCcpYUz//9v8wq/FtN2pgivJn96hkM9twN57Dc2+9Y2IIs9YxoBb1HPXmyDnjMJWcue
dwZVUDxNRMeWLVUxTWI0iWx90vNjbIzmXo177SwpQNYyvfCdpk/bvWBGxr5o5QTRrniLfWjlc8AQ
zax4c2FqZgxZeLi6HIpYjOLUTWU5eaeGgXT0vaR55/lS7QQhcxKgimGRMssRTDezmfdP4eqi/TWP
as6sVwIMbLn9QRuKbREAYTZSa5d1YriPJy+kHlf+M/JGx9uYRHIaLS0ZiuHrLz2WYQIZhRlcIBnu
fyUpAXcXStXDWCci0Nug/X5/aetsEoPz5s5IxzmvW7zEsZ5pbRL64UWvf6rDhx6tLiieDuHHQob4
PygPnuAI6hYTxuqFRDoLl8UhA0CKh12cND9AEKCMzfCSKSpijaXsH6qpUfexXhd2OGZbqnOreGNh
b/Ei9ygTFOS1rNJ4Kvv36NvE4FY1yotOCjn//T2dndKVu+TZnwMN4jpGaVDxu/6GgoR6SMtU0yXV
KORk6CtFHROyqvYDGq0fMfrTGwHAjd0kloJxcObcnI/NtUG5VVWhbJPkooTP0oTm2nT5ONZbs+a3
jsqVmcUtlMpahSo6TaAv9Y9AuY3Mf5L88JjH+9z3nIQmXquYD4VkbuSfq+vPhr5d37z+N+4Pavdk
MGIhvoioA2rDU5S45QCJyoW+hQ01po567L9/wrcWF+9OL8SNyq1ILtV4FqxqhxqM/yIUhwqxwPuW
bnw7qqBIAVIGNsjiFptqCMh4yKGcXlSEkKcuPKbhJyXtz5O8pQtz4/vh3WGVmmfICW6Wk6VmFVnN
JMf5ZcwNaCs0h30MBweO9iiNoKh2sryxtQgk+/0lrsudwIFngb6/U7sELIvv11d5KPfGxLR23Xwr
B2ec7JpSr3WQg32TnqSktCvxKIXJg75JpLLe32vbiy9pJQ1EEKKE7eE1gCEmyR7SFn3FzxtrXKEf
/q4RCTDKMXSZlhSHWZQ3ZhSX+UWQLjUaqnntHwfvObKe0L+gWsd440UTft63unZr8+L+z+jfL/7m
YqRzxtq0dX6RGmEnxBaXQ3XS6iSJkAtPlYMoy9f7FtdX8driwnFXwRD54sQyu/qdLyY7aXrJ6kMZ
7sL+jJwD4NXjfYOrt5dghM46R3Yu3DIpe333m7TIOh7m/FKJutNJws435Yc02+CBXpc45piHb4fi
BTUO0EHXZjx/yMgZg/IieKgyUSrudj3qMLai1Mq+Kfnf6iEWd/mAjkyiDOln8M2pU/tGcbq/3hvn
lY4QU5gMK/2N7K9/SDZ6IU+nVlxCtSdpmKVbHsHOwpS5NXF5Y2dJUem/wR9In3GJ+coLGl3UaopL
3o52Jg4XtNntCCju/QXNO3f9GvIqUXGn5kZwTMPtekGWmsba1KXlxcyS7lAGInx97bQliHbjXDKo
QVML+g4KRUsrdTCVcRWO5YW230Hz+kdmLd9FT0I4fpUE8/uYTMfS37gLt/zaldH5R725fkHvj21u
1uVlFPJTHH0qK0ol1WMqdHZWDbahtQART0PhZILw0a/Cy/2dvfUBGU6ZRVpoXyEWcW2+k40hSDup
vHiNhlpy43Rdu2+EfPcfmJkTfeqltBaW3tubKKxYhVpeAoGGWKmWyOWah7HQf923c8OZAQr8fzsL
T20GodbTLy4vmnGSy4pprg9SBnPlc564DJZtwGPmv7Y8lubM7zFPqoDvX3w7v23TONCq6jLUWfNO
zSP9U5vHlkNvB4L0XC72kRT9uygoIRpdb24bkxFr/gMjof5Wqml10aLgAWncjK6fJv2k4BYr76GX
IMhvp+woJFsUPjc2F9pDml8APOhPLTuuEi1es2Cs/zJpOaIQ5ocO9dPdkMXvNKZbwsY0HEugX3X/
k67v/lwxljHK0DOJ/CK4iWnipolQ15fRqOg4S0nwqdb16N19KzcCm1nzheBGI0Wmnrh4I7IyFYUw
VVlcOsYPdTDqj1pphTsFEXNmycX6fV72w6dIaM1dqbfCISYJe9j4EfPLd32g+BEUKRAtgAqVdsn1
bdRjs4kTyaovSlXKNkJuFH4q67sEq9ppGkGGGd08AOtpqZMnbb5Hs9qiJBj988DKXMegREZKR8Ee
yMv178hrGDvJ3OtLSzq8p/nePExRWm48y7e+7FsrizigMys6GSEVLpi4+j3xO6whY93s72/q+pLO
a+HhnVn4GXBcWPEY7arDlD2V2vJJabwILgL9ZyQHR9/3NSfQ2w2IxNqlYpAriklAmNyX682TyzBV
BAuDmjgi1BZIP2XJQ4zcr7aEBtfvPMmhTodoHqade8bXliizGQyFVM2lrn51wyel/V6mHytvw6fe
2MArK4tUNKP8OChl3lyoH0HUDHe1HaC7BF0OfGSZGoO4zoytievl2SAcoVM4N9wR14BdYbG0sWKG
wmq16gLuoHeKoqyo0gbqRlK4CtmWZhZrk5sim4bSBKNqIjQoM82PyFf/2+uYQa3fGcHvcaxPgMjz
fzwjS7uLZ3fqiyGhXlldLP1THx2b8eMQfbp/7mdf8daX/DUx7yGRKPXupUPzVdqFSe3XFyP+Jtco
6QHHQ1huD1IcSkOA66pmI0K14a2Xh0UG34zfoG9J5WIu7l8fyREBCs/zKK6Hia39zPrgFJn6rkTR
UletjdhlBZ1dGlu4yyIJ5CD1peZiJVQ0DmKmiqVdZ6P4WHWQ/iNOH4+Pw4B7eFCzwdD3gpzVgdO0
FWxPmqF54RF94m4elyvk5MEra8N0kjhkPEIPkf/aFV0tTg+yngCHUAq9Tpxy6qY/9z/U8hazChBs
s0IBVSxwr/OWvokASbt8vUmm7qKMXXQUaAIc4zF4AmAfPXhjlW09Mjc+0XyzeOuoLNFXXpz5sMh7
JU2S/sJoiPwSpo3wsR5T46SHPcKdQldzv4spBrtTd44SF8KuKBTYy/Soc2iLyU4+yQ9RUUiOJgjy
KcIYsU9ab/3OZTbMvsyUPkjCzpgEfOn1vvjCqA6Ii/SXqPUsW5fzJ82q6q8oXlbP6Fcr9kDNal/q
eXgCCC89VhAlbyC71ndoBsnMTU9QMjxzCy+U9ZlS5LncX8Je7R+pQZwFZje/qFXR7ENhyN029D4a
vnKWim6LF/JvQ+r6As+NBFwvNVXSyiV6N5HHJEH+ZLhEvly6VeINB01WRpoIweQQJIiHWGHcpZWE
7tmaUDrS0w7tyNIq9qlf9N+jJMrOcaPITtQLEDwlWk9+j/KEgu6zHffopqBtiKMrKuMRsY7yKSq6
+AyBTu80lurZZCTQlOWe5uji+F4PJ+vQiZ3/IHT6a5WXndOM4l4gQLP7tIENP8vyjbzvhn+mJwcR
G4R1c5C9xCllflwlgRgOl8D60ebyzh/R5wk+Qef/YMbyZfAArcgHIrFXfuH9a3njmlyZXrhoWoXw
Yo8ILWWydtZi77XSpS+DFZ/r7jEW+mjDca4C0Pm404CdR/noi8KReX3c6wL2lEFMhosURagjqLsI
Wjggfk4iK3YuNI7S5CehAEzgq4f7S101bZa2F+dczbrWqIxsuHTGiMpByWTBJO+65NgK31PPcGTL
240ZA8NqHR/78GCIpgPmU0n+h7Pz2pFbS7btFxGgN69k2nIqlqrkXghtaYvee379Gax7z+lKJpGE
GthACy1AkVwmVpgZc24hxNYW/T29gM8MaPwydrIiceoQTma/o9ZmwkrkIe6QHhjrP/TdN17/6xgD
JiU8LqPlXHIo5S5X3BitWqm7iQsWCXSgPE06aZVV/f05gihoLpIoJDCA/S+tmEqQWmZkDs96qrld
gBiTytDNb9Vi1vxtYx9Xlo9WjAr2DX+F75z//sNTkht+A9mhPj6HTXkKA82uzC/leFaZLBh7wZas
6U6rrU8ZWiYB3Ue+dbQCOzdOtfErA7maVcnx9k9aBsP4bjJFsn4wmVTGlms8DpWnFWU4PfueSnrY
DjW8a0lzF448xLdNXW8npjAyfzyP9zI9tZAVUrIpnZ7jWRUmJPree7mS7W5bWQk6eIpwRwzbg/Ql
C1+scadlgh9W0nPsd80+ScLmXIhqbhem2h/7UZDdkfYttIK+f/BLxdjpvWrs4Gczd1o3dSg3e8ZD
bOXZwQ/S8rHJE+loiL3hBFWLik0gtYprQQW3EXG+65ZePidUKnAtGpVQYOLLceGuSFA+NyPlefTT
HSUDdR8g//tHbW29OGiGXY1OZKN1wmRvuIOiJ/s2zfeusoutat7KmZhniGk2IQYDTf389x9O6dTm
oq9LmfLcEIpmxRckkCprC+5xHVW90w3PkEA2CjDFpRHoqLqgjlLluYrfoGg5RGO9T3okYIKtOGW+
wMuFZSqa/GvGl4CMurQUKpBdN3quPCffdeFk7MvjGB2z6kD5R7ibcqc/aZKdbhH7rZx2SnbQCQJ1
BG2wJBCK+pDtDCftudL0u7EcVUfTYmt/+7Cv7BQea9brmVEN6PJefpoi96E6xJX53EhdtTPiJrHH
qnqYmnBLkW/VEs6CvhJ8B8R8l5ZUuUvkwZfN50gTwp1mhM1ObdV0Z+XMtN/+qJWVY7hMBAEMNQqT
Iwu3Lyp1kwaRYT4LpYpmNNUn9HWGLS2D1Q+avR4sQyCOllYMoVaaYhDM57RWqnNHvBbib9voawMJ
sXv7i65sESHObMq0icn4qcRfLp4h+EVShIn1XMti7saenysHQTYHLjVzOFuChlfzz/OhA/EPimKe
AgHNcGkuZNLFLAxDICpObAuCa8v7YSg9YlzHvk1tJZ6ex/Kgth0DT6XtV96R/2vfCcjd+Btoy6u9
5KfMEqbvdBKgIBd7KSHPGtZd4rtjzvDzVFd/4snfInR9zzQubjiNB5FrwNQXUC4Ivi8/2GjaPGUY
KHDH8Ct38qypn4Rv6KVmNcQpyXRQ1LMWvxbBU+aPjlw9+rJ4P+hOZVobgdqVU+OHADpm4YmGwT0u
NlqU0rqOcGtuo0anIEzAt1dNwTyZkdlxqGxclBVrFF/4j+SDfuRy3kHwJCFhwjZyy26yOeLAmbqd
iEZmsr99flcNQfRM5IcrBh1zub54ryJuKy9yTVO4n6b+ZKXTP5EZO4a/NW57Bcnj8IIRn8E4CkQg
ZFeXtrQ0UU0m0yI3jILnofieTkex+9wmx274RyM4EXU7kqA8B9Q9USgBp0Zd2K5QRIz+1YXk+faX
XzEbvv8ciIIp4lFpJXi5/DlZ2kpjLXaxOxJwHMM6yhTbsvrCLvrgzkKE+GUYUNiTLUqVkZQzsKfF
wbnvtP6epQwcX6s3pwevHjQcsARScp7pmYnSZnfz4X1mUghBsEGNXa9PXpG0+RSb7X4UO1t+zSvF
UfJjRi+RiKUzxQCGyMlOtkLz62xoJqOhKCLSaKDft1RNhUo1CRoY8d1cvydteopit4yPgXrOjXMt
cwwFGv1ivJGEXTtS6sNzVYShPsCK7826D18O/YdvksnHLjGbHc78psWfNtgChqw4rVlkk9o6sCme
h0UE2QW+WGmAtNxQMgenzERSnc4UdhtHa3YGC6+FODaekYbCLMi+cBZFZKieZvaJ68kpCneHSqNm
GzTnTDsqQgZ5w+gkHWPm+WBLTbirzPsu+Q3Oa1eBiFGFx9SLN+75VbOT0059i1ceagL+pC6+XA+0
QvMa4HdJkHy2PPPc5dUvrT9omfWrLDpn9DxbGFH5/hexmiYeD7eXZG3hCQhn1r+5D7mcQRGEPtO7
PEjdbACBKA3jeNB8WNhuW1nxZgx1z/gYFD0oXC2udBSpWS+lTeqmXeIoZXgep9cpjT4L6X/1PQAO
mPwEeke16PKidjSsukDVWc4sR+Lt3PjDxiFauxDUvZhRp4PCtyzCslCaekUOw9StwCw7da//8oYW
kkYh25reWbvxoM+YdmHxeAmWEWCcgAhpyyJzx6MI+0GvH+LxNOiuF7608rMwvpbi3992OHhALvB5
AESWNHmGYk5pCjDXjTtZQ2ilE2xLUM6i/Hb7QFxVEbnlyMXxZEOeLMnLA1FYuT/mapS5qvLanCGF
FiliWW9N+xBVL5VcbnzWyr2/MLcIz7wqMqZkzDJX1HJG4kel27VF8284DoiHdlZ1p5j+lmr3ypnH
Jok3dX90oJaq3XpXS540YTOS/p3a5KCphaNNbvjXIEw8CMzeKveKYAHi+6VT87xUUJM6c/3QaSLr
IKGo+8bgSUbmKpJO3t65d476hQ/FHP/Bt03D21x0GLzMjCDZTnM3Sib/QQnVcO81cfcs19mwEyez
Pva+OOwan9ZRVcjqoaxk2TEEHX5kPx4OKgVTJ9cQeagEpT5AuK8wnapazhAV+rkcBnHmtg12cq9r
dhRE+b2Y1tLJ8noohHxUCjK9aQ8V/uoQWsO4L4oxPldRET3UZajZHbjlt0SaDMdjUQDA9ThxP8he
YnSqj1WKxl7X0mESymbnC3JwRzm1uJMpqX6qpwoaaaNtj7eXbHbhyxVT6LTOMvUk3ksp0UrmteEv
c3dU0/SoeFJ2ENB7cTSDsuaQJtKhq4zqzUrarXN/XSzmbCDvTCRO53x2JJfuMJgspU5VMqCWWWdV
cjpJPprTuQ/dQTvGVbQrxfm5Kw5d2p5vf/Xa+WeIgjAZu3SbF6YLwZzMsolytzdNBje+dGHhGrNP
3nhb1lzJRzuLB1TWWjlHWTB3vfKgxG/ZJ1EVbMP7Zs68mN0/zRY15vy7l7v50d7i/DeMnvogLnK3
Cn+Y3UsPVal1FydUuzg9t5dw5amhiAKCbiaz5U/z4/0h9soRDQVCYmVuKYfquTNDqv0mKmJ90vx7
29LqIkLvRrUGvsgrzQyvS/MkS/kotXvIB80x6Y7qUQBN0i9Kq1+BCtVb1bd3Jt7lQlICZvaCmA8u
0MXGCVZH4NkJOMhgJxXIjQe2Wf0M1ddebm0tifZ+ejK1+GDmTu4Fu56AO7K1E1mpHQt3fusQZcvh
rrEeRjG50zsUKjQwBebr3y8N9Qqif7Zibj5dboLRTmboaXHuZo3pFJN+qIt4N1H0F8z+UHjlXiyD
L0zBbBzrtWPGRAqkcQROVOsWx8wsUylQoiJ3TcDZdZc6QfYntH7pyWtkvdz+wjX/9MHUMgZsizyr
KhmPrlVKhX+GWUlK+kdTB2KnTHK1Z3ockbok/VuW0vnl+mh48SwPNBsyoc5xjEP2edJbe5QeirLY
DeG3JP59+yPXTjhT0ObMTSIxP7xYz1jJ2knvqtwNvNAuyk85A5nxJ9GM9rIVPvXJo1j9dXmZz0MV
l1b2DC1F9uby5JDuyIXexoU7SUYN6U95yrQ0tSWlVJ0E2dB7q9NQfI0n4RgM03BqgiA/lFYGD4Ay
Qbmmh7+n3mp3dak2J1PqklPmFd1J5p31pCDd3V6gNX8NeQj1e7rTPFbLyNkSPepjPBXeYHXM4KTp
2UwYC/RzwbeHoNqClq5lPlz7ucoPKyhFlcXFmpIErVsvLVzFrA9S/zlOvyfa2fPgkvhEw7/Nf3am
vytMIO0bxcH3yY2l60GrArEKYMnIrS3ykbbIrJFzXrjNVOy9+J78/nOjWI4amvtSbj+38W8YH/Th
bqheyqS1recpuR+1xCGlJCru7wPxKMRoPfR3XZLAh3nnR3YqbNE2rC/RXG6ljk4xfTnPG6hDbVni
wO/s/O4YVAOpasJEARIBkxNVcnIX4K3tQR7KU6Np45McjekxVFprR+NE3pguXo0mDG4Pow5zdXUJ
P1DbUmpjoShctfD3pXSqEV/3z5lxlwnO9KIYI2ojT/Gv2+fyurvENUJTRJTp1TCQv3TA1HXGZjKz
whVD6QAGOGfI2v+dBIVt+tq/VTGkTjmYP+LsEGdo/pr+Y9/3Tl9MvFnCNx8GHrX0T4Xwp1Zi29wk
P1hzLAxv0p0mR5OAl1/e8gLyfF0c2sLti/4H8ZXlCDXj1qqZNme5YJRfiU2ANJ2g7oU2rw+3V+f9
lVweZXaC2j0cLzMD6KX5xmwzwczKAhK6CXa4ckiplEWm3363iNIf+lL3ZuD9hBIMp/vUdSW8OFan
1OcmiuTCHg2/uBfV2v9aZC0NUQ5U9zDIatHP3RNYRFMl/r7xm2e/fvWbZ7ws3gZk+XLuWI9EvyxU
kXMkj3e5hgB76dlRRrDW+/v0s6LfB54zVaoDH8rGs7p6hnlSEWSH7Rj/vHgHmniIjciSC1dP/xje
Y2DO9MovSfF9qkyHDuze0m3JrJ+srbjxOpjj9M4EpTPlwqw5eblRZVKXmZFyjEMAVXA5GMHvdBMI
vWVk8aKaQ2JRDcWnyq4/5Xb3WnuPfm/aXVXsouiUJm/Kd0N7iCkTAoXZ5QU50MazN79ql5tLrgFQ
gQ4/EHq8++I7tdJTm7Ev3EFNDkravXbiFjvLSmGEvALqXipKKFNw6S5twCgqdkOVlq40Bk4MdD5B
+BY0+jlMHwIfjiVjdErxS+5tfNva8lL6mdFp4C8Z3r60m+aKiWJlVrq1ZhEgB63nCJpSMvXlb+Iw
5/OwXEeNNwrvQV6PlsWlrWoQWsgDq9LN0BcKG/WxQLHQYCRX8PHuZXEqIuFe9iD2s7LnjQs6v/VX
tnH0PM8kHpSCLm2X3jSWA2MfrgUOj8FVXklDDHRATZFtMQs1lGO+q3UoDKO6TvbZEFaOOfb1Oa8r
eBvRl7Nv/6LrEJUNn6MpauC065d5rIdz0MZeLF0lkz8Du3vRu4z1N37l2ogCcXYyhi1HMe/lcg3m
sg1GYTjkTF+ugSZ3jEL3eel2dbQ3ApiT9eI89i61Urkckcf0bartTgzXYTaiUuNNG9+8dtgYDplr
cfM0irr4AUoLEpwWA4dNbwmLEt0OEp2HFv2PrW+9jv2YUv5gav4pHxLNqEnzKZZg2+7y6ccwRLys
f/w++eMX0t1kVE6l9A+hbjmiOtpDnN7Xner4gcFzLx5H7TQUW5CStW+nG4CIJuG6eEWL1calVcZG
UrpM5ttiIqLYCTNCtrHCa58NW95cogP2RMx7+dmxmsCrTELv6l53rAvZrkXr30ItTszk7m8f4DWX
RSEGbMy8oaq6JNtRS1EJh9aqXNMT9qVYOGJnuklT2UNKCWbqhNc8F6DQLONHPTjcNr7ikgG1ztq0
QKCI3RZPD6Xl3ICYqwJE85rrv0Zj40FfWUcSeUY0UBJmVGzpLgpZzAZxaiuXyUVBpgE+PcrJo7+F
71g5FCB1wOm8F0RoWl5uV1WPSju1U+Um4N/FZD/Cqopawe21WjVCKEVNlT4f0ItLI7VohEkB3s6d
1MopA9jhaYT2W9Mkqyv2HyvL+rcYdo2utqxYlHYHIxEcUflTyj/N4L/ZmQ92lvGAL4Zl0mNnas6m
B7mGX9lWdCziLWe10rXFL9MelWFuxmEui5xC1kZ9lMuc74Q+MQQHSkelNUVoFtiDbUEECTlgdiSy
Ct66zjze3rX19fyP9cXRSMIs7kvEhFwY4B1FqWwQf8T6jLXCc3nb1BwgLt6FmWWfkW9mCGa4x+UB
yQY19PI6qTkgunhQSiE5CnIH6SeN+aSXCvizZHHWJUwfdUA0+9vW146nAl8GvXreJDQTLq2DMcml
HMi+O1YvIOEPSRfZ05hvWFlJPOcpJGAk74T+IOMvzQhSVreyXtRuGUpMB5XdIVfkA7IK95rcHixf
eCjSEzQWZ0tvd9GkHDRNON3+0hWIyfwb6Eq+08PTabj8DbIB5YhkVrULPen3wnzUQN0ipbkfrcRG
z6Yl5S4yAdUG2ZaNOrNLqXwQJuUUVP6h016lYCsdnw1e7TzBO3EfZC5X/FN+jnQvnD21KwjTcUQo
3hyflOqn6b9IItP2G3uwutMfrM0x2oc32QwiWUiA8LhCUzBY1Mb2qLupnG+d57WrM6ck//tVyzAj
EYWIWLN2G89Ws1fLnOxG/pZteojrgibbSROTerYC6d0ynu3EQg1ahgZdgnOo9uW9H5wh7rBrSd2P
2sbirX/Uf4wtzk6Y5lqq+RhD/d2yvvvmG603heLb7TO65gvmjhuT5UDnULe+3KOhzHkUh7FxS+J/
MfvVad868E79cBTjV9m/j/Nvtw1eX8wZbjXnzRb5PlJEi6c8VLpJ1nwhJyotnbDPdrVW2iWIZZCp
lniKH6K2PGpxaGvABf52jA8ixLmrPo/JAIGRl8N15uj7YZxT6kisNwKWqGrsupP/dk2BuENZy3wK
4RI8YYut85tREyddJ09uX4azf271g+EdJeFeSTpUhDfQcle3bGFt3uEPtyyJhTYeRa0AbORKXuv0
amiX8ha+8hofOJshwp7BxuyetTgoRmZ5kWeZhYsK/TwnoJdOYpR3gy8KNjmG+twrEehjEqlTamb5
URZkYW8mrXKoxuaeh6y0qSz0u2BuGd4+Ulf3cv5pQGLmrBZQ0bIwPiYRwhwRsrF1SDZTZAcFb5Zo
dl+Lj4q/Yey6/HJpbRn4tKXmV22NtaRgsgquUDVqHHQrnDg3H8W8sytKQU0U2Nzd0pBOt7/1KhBe
WF9sg9D0U9JMRuFqggfXlz55TmgUWx3J+YRevBNYAR1CZRvHoMEjcnmmTKIDs/P4RjM9TsUp0k6d
wEDQOaWxYWzcllVbFNJmQkQJap3FKyFOkZ4HkUA5yxgRECudwXs0u4daFE9lHr2C+N1Kmla3kPl+
pCB0IgRqWpefpxRj1FpDXLoaA+GMUP42qs9lL+2LGCWlXWVI+3rsm7mHsWcM2729g9d51Ly4CA7w
ikAkSG/50no2wtySVmxhoMJunv8BEr3L1eY10HJ3iITHzkApuPdf9GmLLe3qTXm3PA8MMHxHfWsR
ek15nkpa7JduU4rHBnoW4WdVW0dohs63v3HNJ4EUkNDaQAAFBr3LT4yCCl6NisRfTNAi9EtTcQKz
ovdLd2bjPl5fCG4zWHn4i2ba8mXxumvHTjVzqXSTKZmcwSh1ooxmSydt5chQLnsnfiKvoumzuBFC
kui8R0bpBq91G9n5YNp9coR5dgwUR/cOQ3kw06dE+HJ7Id9Z1i5vInY5KKD1eVOYCrhcyaFBv1aq
Q9KCSqZBHxBBagMBTigWwhFaAZnumx4x3xr3u55BeYbK0C2wTKaqxS55Ay0IEZZfFS+KGgz7KhNf
J9g4TyNSV04v9ukhFcpD6YlEMar4kqt+8BiPhgKdR9LDSaB2h7AyJVswhGpj464iDyg2GO2ZG3bE
6VcN+2kqO1NJAlJ6pdpHVbAHm37IYV59ph7Vokpny223v72ca4eF1qClwyxHR2oZkGtgnmMzLci/
Jwukq8hAbDOJ5UaX6Z3yfLlp0MkC3afzTfC/8C9CVuWQW+SVK2v3fpB8HcbaAZw5c+ZSZjg2RbTT
BQtKnX4noknn+9NTMDGng7yDGf5S9JRdZLokdwrqgnHyqegZhqVfV5Tfbq/HtUNQQOIyYQUVNVHt
8i2LlbSgg5lWbhp/noZ7/81j4EXamPe8fp4xwttOnRtNjSveCfqmw2SZ1G5k77lspoco7Jw2UO+o
Te6sYGO499rzYIyBCQCpTMfD6H15XzLPYvY/rijkGKIjx+VJjDyClC3i6VUz9F+YAJyr98syetBw
deRarNwGqovdlJshFXtFPDHeu8Uxubp8JGuzRAH0/stEtlIgCxlUqXJr+S60RKhZTgiY24n/1W82
Fm/tStIbYHCd+UlK9gsnF4Zl6UcwsrhtKPxOZ4LnwA4Qka/oYEvUVMXiq1huYctWjdImYCYBICWT
GJc7lk+5D+KZwofRHj0PDr8utCH4yR2FeCM1jnH7+/ahX1tQnqT/bxAI56VBr9ebIp0EFlTwhM+a
Vf4MpGZXVGVqG2mfMWetmBvtiFWTcFpTjsAdEFpdmqyM0s+iuRBQxmd1n+DgGgmY9NFPN+d45n9q
6XtgYoNmEgaE+cBcmoIMXaLJQ4o/Dj9CglMnUg9yrO8k7RyY2qEUX6xqi9R+za2CLSKtImaEu3zx
eWYgN4qUl7VLd5emfrOT/pZdjs4585nzYO9c0qTvevlV6HfmmSoNNTHTS5T9GOpTAnLYCvZMHO4D
P3PUYKt6cR2XYhIqlvdxYp7geU8/5FWmEEfqWCm1G/ranfEtytuj9JJA+Qg1wBdykY3ncMvc/Pcf
zNV+0hqep9auWI+2B8N6V0J+EWc/K+VRku8LEuTb12DVID0p+iZAmK+QGYmfG0JbSDXlfG06+GZs
El6Y8RE53fRk9UOzzxsaCh5iMxtuZs15EsrMFQCaUmRtl59qVkoE2ZPOytbtHDkF9cE3onSX+02y
u/2RaydzHkmYB8HpgS2Tiy4oh7HywsZNxrzcN72c2YaPE71tZe0Z/Whl/hUf9k6RJikWrahx9cSz
w0jbq8GL77+p8Nv8F4Z4c2YMCcx8yzaF3nSa1Xht41Zi6chCsFO6t1D62lhbhlbWDVU0ax6nACkK
eOXyi8LCquLGCDq02aNpL8Zt9mR4fvy3zWhGteahHA3tqRkmuPBVXeL1gd9B14zLfQPT4E4Bgk5a
cLy9aivnjWrPPCICJQJzm4sMM00yq1IKo3G7MLPpR9qsmiJtUXus+HjAecyhIVbCYVgOWHWi6o1W
mLZuoCOLKbRZ5BR9/acDVHVIGdF5KHq93nAaq19GRYZghroHjFqX2xRHqSyVQoDN8J8m+KSkT0K4
kYGsnG0SLJpiMG0xX24uTMDmVw8mwBq3Fml+JL0m74QC1FiLIs+uBvqyccRXTp5Cd5y8kS4ZrH+L
MwEcwhrlQGvdrLbKw9joE7wVMNPdPhJrm8UdghESHiUafosjoXmT4elx31LggHbFqx7ySXOUF6ks
DmaSvdw2tpY8MkKBS3tHgTFLcblNddGJgR9qvWuhSfsUNKm2s4RKdplV0k4CiZcTlBZkaaUgHxIx
lO86We8OVQw3yu1fsvbZANmZ/yMOmdk4Ln9IqUb0H42od6VGz46qAGC1koad3mSvsh5/GjneGyd0
pdwLZIgyEoOQTFzAM3hp0qqLurZUoXP1KeTtBAm3q6QwPFhF3NDfKvKntsnEHbGF8MR7U9ynvkVu
LQKpFg1hS6BzJdi8+DWLp0egKjF0vd65QyMWOwXB7n2nW4IDnUe2G2IlvGsLhSmXtm7vpM7fgmSs
vLnAMQgmQFnOHGgL81bZhHmapr2b8dAalfnDqB+bVHem5s9UTqfAE7eUT1c/+IPFhSNnTMlCtxGL
SYBERfe9fIu96jTPGUC1ZDyMwdfbJ2zFXVAxZDaR8hLdveWDmwMFzjw9H9wJhsPM7a3B9kaKFFsa
oSueT6XYw9AfI63XEymK0WkatNWDG8EY25ZQTsTTXSZ9u/01K1Zo36EiDXSVItMyzTMBLFWJ3I8u
IioPSNgOO19N9kJTb3EyrHg9Xlt04cCEMS63rMyJfeNP8PVMbtTpwh003PWuLORyI/C6tjI3t1HB
xQMo/O/iLpZ6P5bw73WuEOYAzipb3cLhXC8YFmiSkcuBGSe1v7ztZeALvu9x3Oqx3FsleGjDiByE
77bcypykXaY5syFiIFrJxHZL5daYsLSThqZ3xfFRUIKHMocqa4pe5g6SbBfT9yz41+t/IcS88T6t
feGMwNcpb7KW2uJCKX4XSMyDDW41lugxNkzf5U5j/rl98FZ2CiwupXeoAWCbXKo91J2A+iRCmK7o
fyqKyG6nf24buPZE7BLQcf51yOXJAC43Suq6qNIzX3QrI+/3RSSqZPv68AxiaZels14Q2hn7odfS
jcdwzbBJ/Y3ECiQRb8KlYaPWpCSeQhG0rwk9zUEf0A8RnEF0wo5+dLLFFLqyX/T82CkGuajJLZtD
oenFvdoFk1sOrS32Jz3u7GE83l7N+eIsTiMDAFS3uMPzfMbiYsUUU7iu6eTm4ymt/wkUFQHgT3NZ
WMs3TF07WCbjSeyppqF5dsVeNxbZ0CtWNQHWNg9D0r1Mvb7r0dcxhOl8+6tWDqGKdhSFUhYQ5s5F
tEDlsjJDsRPdLk0sx2jFYFdVZbFxlVc2iB4M831QG5BvL+loPCOB5N0aRNdPeydL3MkvHWOLuGU+
zosNAmwLPSJnHh6apRpiHFZC4wmK6JbpfpxQs0aM3U9QwzwqCpR3qbeXxZ+3V29lo8B6wbYLLw1E
G0uaQfCtXhxrgui2g4aQQp1Cvhj1kx3r5bmJLXFjs1aOII06KH2gp4G9fTlp7UmlqpZ6KbnpU6Vl
TmkYB0+6N4GXDNnWiPqaLVgkZA0XSBq/BELkrWwVtadLLjXjMBx29RA6YRx8KuT7/vPtVbym9mBS
nSldqJNVhGbpXV36C2WU2qhKatktBPXoDY+B4EP5VNk6rGaF+M9Y2zD+wmwgHdQsf0w6by8G2X7q
i3MbSE+F3x1Ez/p6+0et+LCPv2nJf9ZqDJzlQyG7cRHup3A3eAdBv2vUY2q+tWqzcUFWGoZz5YvC
FyhSdnc51zQE5kTrLhZdQT8lfmp7ymtYJTvoeIz0KRbeaOQx3XS4/Y0rl5/nATmQWezsWtoxzCu1
b4xMcpt0DOze6AbGzDxlw5utnKQLK/Ml+lA5MVK1M6Y6ktz5u3KN4Q2pgSJ/cnx5tJVoAyqxZm3W
isQRkJQwlHNpLaUaFcRlJ7k1esLwjsveI6N0Q7NL640TsnL555Rn1lCmwKwtKxuyFhei56uSG1bG
Xou6GHblqIOSFkRhlmwVfVfOI1UNGW+DAq/CY3f5XaXWZ702epJr9fXO0/0nBs0j7VXqfkgC6jS9
e/torOR0hHaML8BMRd+O+tClvb4y4iRL6IzL1LrK7nXK/yhZ42TSeNa0/ZALB9OD2TN+sGLrofOG
jUNzzXqHf5v7FGgozcHs8smIjCbRTb/k/qW/x8j/OsL2BdX7WWj0u8JQ7BHoSVwpRyKnQySJP+th
dHy9O5e5C8PVW3gIHooXpjRvL8v1mNf8szT8PfdmjoEXrqpNELMoDfL6vKl2SoJN9bkyXak/JOb3
KAr2AcVWWirxv61lI+HdVaBmk7cO+s9a/Bc22oeIcRbP2vphaw6EHwbmEjiZBbPIYr+SDLp7YEKs
F3nFiBZF5I+7KCxsw2j3fmvaowozQTIe602VlhU3YhCqUIKdZd0h87o8KlLZJ2pj9rLbtmjGdUJX
AhQWthRL1q4bQyawmcBSMM+RXVrpe03KAMXIrlp+Gfpop9UTVQbl4GVbND8rLmT+98Hpgji69sV1
FCoBKtuym03KLk79HYgGOCp8O4Q1ojD3t4/UujWiZFMmZCYPvfyu1B8UBvXZuDQyjUOphdbeZxru
MMBBZw9UE/4IfZD9fSSBABsMNLSR3oHQl0ZDXY8DwxhlGvNftMzYgVbdt8Jj37RHPdsqyKzgynhd
yBYJn+d8ZzlDr1ZB2yD6KruSMO1zBKBayA90X9lP4rhj+Njx9OKkh09++NMqoru2/11Ip15hdn7s
Ny7w2imiZsE0L6kxc26L1R70XioneZJdczxb9de+e42Mz+MWVfeqFZVqggHkiRdn4SWkbrSMoYFR
VIySZ6kbHpUqzY+a2fzjWfoW4OEagoxPmqc14IqiZXA1hjLqUZrHeCw3rSlKV0crPoACPmh1fDeI
9Wc/fMm6X4W1b1rVnixxLyfNLkkN/mzsjHKLD3nl27mh6pxNiGTtSzGeKeuHLMoS1c3TozX0sFuk
tja8QsBy+95cY/nBAn00tFhk39OULBliDKn3Qg+Wwo93Y4saqjU8KFn8eTRf4AKopHMmI70xJV/S
WtjQkVnJa5jSJNDgXSa7WSaekdFNBeA11Z0yz9+HTd6dvKgSnVwF3X37c1ec7EdTSxgHSpyhWEaD
6qa5+CAMyWsM/ddtE2s7N48KgOkCFEjeuXAKsA0Xaaiqrpg12kst031N+1w4D8icHtTtAv2aPbaQ
Ig9ZITNzC3sZ6jBaz+1xuzHbV1qz0423QlN3frPRg1pbu4+G5h/yIQKVWjGO8AesXQmrQhbavene
Xrq1g8BVBw+HhwM4Pv+CDxbMtkq6Qa41lz5NiX6nAVR2A2Kzds2pzf/HxmK5ELQoDDGtNAwM+7Fw
gvpsCfG95NWHUTwXMgjVqXiykl07PFtad9dWn4r2rRcPFTMItz93bec+/pTFgoozg20KxoAXMtnn
cu3MixrCX29tvfqrC8sjRSAPFTWIrsuFHbV6JGdkYZMEEpsMha03Odooma7FutSYiepoIs/j6Qsj
ll6WzBobmuulTZLYsVQTZxYaVUej6na5p/gPstS9dGpqJCCcw7PiMYaQt0bxYKrBFrR8dXF5mJn2
g1oThPnlJ8OG5I0lFFpuLqu2Md17wXPiRc5/t7Qf7CyqdGELUEvsLM2t4sJOox8qLFydsBForF09
uor/9zGLi5G3fuYHFUb4kFr91ZtbQN+11WKl0JeCHJTJxcUr4FmgRkSr0t3A+lVJE4C/75PSku39
+esjT2/g3S3ClEZJ9XJXPIhZulDNsBNAk1IjmbBH5ana53FYPjJms/Vda0WRucpIe4WJNbBai+0x
irqpIjHU3V78Ltcw+BtPRn+f1dlTEviODvthPOrPoX6MdDvVjJPZnLs3NYb4Y59tsXquLDLSef/v
sUVjb1laa9V8ijL4hVyPrCfNX4TK2xnVkzVuIe9XjsuFocXZb6vWLMAscFx036aZCH/r3z/ZHBSK
HfNsPpHgouAZ05MWJ2/eR3mwi4hydO1q3svtw7LitTgk5IjUc4DALDsXkFU2ple0OvQNR3rCdhi8
QCO74YRXWs4aHWfiapEegn7FXdYVTaCNZO9umUTjQ695bwIkNruuBFlkJJkInbEVQIWqasVZ6kzz
GE8xvK8AgOLD338vZRCwETjPGeR3eTkUkJJj3iWGK1lvhoZwpn4o/5uuDOAOxnrgbJhZOZbvX9gP
fWk0BkXkMyQminzv1RsYvv/h7Mp249ah5BcJ0L68Sr3bsd1K7Dh5EZxNokjtCyV9/RQ9mLndtNBE
grsCeThNijw8S52qtXN+aUJex5DW1KhgIrBQM8qMt6F+HRgQ+4YCPqwyJJLCi3ghM7IJIwCNd7ba
bzTzN8v4nA7ncVD1HFV25JdNS1zdHwbY6Y4Ldz4X6fxQE/J71BUh1tqJv9w5yQ07pc/GNqk8nHgM
6E1hl/lg7P/zD8fsvxMgx8CEc5YYVe2dcx19TQhVjeRUJJvbRsSWXLcRUM1DtxEhPZoSOM7Xn8Yb
+sRlc4BCG/TNtvBIZuTS2dq21RJEBFj2jKTZIfN7VYXv4xaKGX+gIMH6gmBUrngtVs8GqEtYZ6jr
RVn+6KHJCeHCv18dBvLAjImwG5Rtkvuz8snyEru1zj5/8wDG4qitk3uaHHu+HSsVaO5jbQPJD94u
TCCDrh+R1fVe6l3bjJ45WWd0AzFClpOtObBuaxNvU4MIe+lHRfX343mHQfhb/C2yQ1kzMJimFg0Y
wzrzaZsP5xYw+5Kd0kClqPnxnRJ20B5BCxzVKJkP2UpBrlih03VugbaJkAL6oZUaKtj0+mr+syJd
qppwB0B60wKbxxg63V4UzqcUPDKzwh2tHT30NdGFBnkVyprSs8u6oslzEAOdbU2PimoISeWEiauw
sr6c/6xIEU06NY1T9FgO2kE7Th9aC0IDRhs2riKgVy1HOuRahpy9wtD4GacvHMo4a1587/vti7R2
AlxBOI7kHy+eHA8u80Kc3sJFgjS0fZcXZHwUTB2KvtCaM0ImjgFzpMkIEaQPUwUDZ+bS2+ch+Oyn
jw5mD+MAdCa1OX5ONasJiTlNipB97dKCyUzkHvBFuoxTsZp6yEeoCpzBt7j1298gnloK0IeO8waC
lrvb27h2Ji6NSR7CT6aO5bWGM2F+qsk3uz5mUC53FAdibUng6hcZJIhyUJW79kPa2PcL5Obss8nz
F2faLgHU0+4NNzv0aCPcXtGarfcCPARlMBskfzKLNWSAD7IxRUbG725VhKn1q+jHbV4r9m7lCOLo
ASeAOFMHWby4BhdBhGmns+1PuXtOk6U9cgbZkJzR9u/XI7wcBkaAWoKrk25ti9Gwdkgpwq5yAMhr
dM6j0UaVCwJILcl/OCR9vb2BK0cCwGcQtIhuMKr90sdyFpu6QL165xq3D0wthRN5jXPH0GqPnFk/
/IM1gNje6V1Rx5MOYE85qD07WJt7B/RJY4pO5QYiBtMQTebi/3ABiVDpc4gVSCGGoJKEkBIIk3DR
JL8+DMSa7QWvlNZgeNmKliLUymNe+g9Vkj+2qarPu+IPTXgRQHwxogWeRmmNDUTYg6JzrHNi8I1b
vRXZFC2TCqi8+t0urEjfrbT6pWkq+A1zOVijEZZDiqnxEcQfindEtRxp+3J9ok6OCZyzYS/DrjCq
N5czNLqSRqVMtpKEA9uBTwUqAfh4Q5d3zuJZNeSpDVrdaW8vZ20mT0063pWolbD+IbAic67ChpaH
1h/BvfloQaoxjaBVtRQscprGUiR9Ym0fjg7GVTDRJ9hP5bHD0ixaPakTC9jLT32Q/JmZGZGHzN0v
ybnuUO+mPP2HGwJ4gGgWgdAF/GbXbgb0EZgtKmqU4Cwz9PRyN9LPxfw7A5nJ7au48l1RwAHplGDQ
RLFF+LsLfwb9V0/vNZRyZu3B187oGIyuIvtfOaNXJsRPuDCRL3Odd1aP7H9ZyN4v3SMKf+MmyUEl
AG9TKVa04qEFclVgdUAwjlf82lw6cvCj+AnenYqkdwHK66FVJioenLV9Mw2U7T3QvcCfSPfBh+YL
6UfqnNM+RzSfo+kMegglp/7Kw4ZWB6JqgT4QCjPXi+lcBPHzWKLGbW9zzM+zEnweWoVm3rM+tfvb
Z2HlnAvYPsahAQtCU0vauQJAWWYzVJiTYNxjaCji46Zvf5Tzc8eynQ6NdfryDxbfKeCFjAVIBa+X
Vwc8He0KFufUfLayjJ6Gwnru2t6LMB2BN4iR7DjOmoZRUHDI3ja+di7BWoL6PjYY+jKS8QbBS6Jr
Pe4YBF8L8/s0ZCFLuogG59uGVj8iZn6guIW0DFPZ16t0MfTl2gsqeVrPtr3+u7fevDbuB77jXLGh
K5AEF/cYlXscGSAzXemy9b6XM4Oi1OaP8y7nzXPqdpBS+12VRYTaVdRp075Lkyf02xX3bm070UlH
mxc65BiplYYVB+An0ypYwETklhDLhpajyZPI6YNH3yB/bu/oRw1WKC5dGpO+XQ9NSczbg/bIBc8l
gQaKq+vbwmH1vTcawU8D4M0DsYj7FNDxNBZL/UnrBvp9hq7aLjP8ZQgThK5p1FFTBWJb3Qe0Yk30
hwEplc90nnGDTz6DFktT/Zz772Y6gCmg+F4kym6sWKX0MKFmASQUqJchpiiPreVJ0/yvZ61mCBss
G83YJKV36HtwQRphVjYhaIV/91OxM423219gzf/B++lAu7sA8MtyML2/dDMwN97Zrx7SDDTg5ulf
0j0LhEKA6KFViRK4FAgwh/WoqKK+lRR3FcCIg2oue/W2wOtgQg6iQEAOiG958TTNRln40wjdHF1L
98AaH1kAzRJfiyjI35s0aif9SFoe5WC7vL1/a6cEs1+IuUGNhk8nOXYU1ZBhittSJVvMW2yMzgt7
+wRqBoWXE05bPiMXht634GKJARs1OoKx7exmYEkYI8O51wxUTjQw4UEzObAU1aC1gwE8BIBaoAEX
0NLrLR2sdvaNOnDPde2EelBhAjYJafsPhTtQhv2/GXny2+gXi+cLzGSt5z8WncEPE59+gqlI8Siu
hRPgzsYMIMJ5YB8kT6OBMaZBldA7914aFn0e8Zbt/v4sYOYU2HOkymCwMa+3bF4sDNMuKe6SBuwk
7yJAZQoTvBWl9vc+GscN3QuMqOHjyIC1uZ4yDeGee/b0F47AaGnvEiNcSpUU0MqLd2VHOgRJPy1D
kWNFrD16fuyDtWnwio1nnmdvUJRrVg7cf7YwTiS9OwEfoP8jDpzeW6E5HTQfiuD24a8/EZg8BC4N
CR0mLKQFLXM2BmC8eHcUYBWySjCpZ0sbGS2A0q3pqViNV04doEwGjhv6n5h/kEKxoDf8xDeRITf9
z8pwAQH9fHtBq7t2YUBaUJ4ui56gtw5ZvW+UPXRWhkfqeNvGio/DItDfR10BDLNyVZ+C+7qr59I7
O/3RcP7Uyz10FToaKDyc+KmSh7syIzlxe7QMrR2wFOaSZOu0Fd0HBYq3ZWWQqOvmt6EanGPjVsHn
jNUKd7fSEASMBrOHKBhilR+U6K1gyJKlnPyzk3eROc6Hcgzt5RmpQehb7SHLPpvF2+AAyKDSAFqB
UFybllyT2WjNQjyYtmDTsPpT2y57I6MbjIbxn6XNojSZtqllH8oAMj0JU1T41tcOuS90BsFBAyqV
a8fFaa6bzUh9YNmr3TClp5llJ2Sr2x6tUTu5M93sLhdjVrlfxRV9vX281u4IHhnEPqiZiqnma+sN
sykUEWf/bI6QC2bMpBHRdVWQtfJ+omcTCHkY0H0Dc3ttBRMCrCoawI0FB8HUfssrtuMgy8jB80R2
fPhze1FrkS0qwCBTRGyFGQE543Nyl2pTogPeDAzs9Jn6m6qChOABuPcD2FU3vdtuFv+LNk7PdRO2
kEMbA1UFfM19A9cB6A+SsgBP+fWaqQM52HRGkVPj7pYH4yFFdD2k29p1j6lqdnrNSwBLiQQMFtFo
ljyRNzQu7Tg66myq+c4v0dFhneUcC7N2d6ZfqN6mNc+HfA8QD1QBxUzl9eLmWUs1yP8iTwmAddCd
2gpRFYXwXG4q2hWrK4M6LLIhgXpwpJfJHxn0YEesbB77Q995wILzygib9D4jruKBWgHJ43heGJPu
otMD2NQh1DxPBnHykM/MPdRO5dMQwJFqs+jLCOoTu9tYKam2xlRsHTOvQquHTm1S6WG5AL7KLVAs
8MQznvyubrYTa6wTwvzyoM15DkW/ThEFr11hsTXoDelgD5NJ5jK0vPS2cIGmqOZn3TKP2C2Fg143
gYgnAK+HmLu5/tw0a8oZ3VL3TJj7uzaa77M+q1g91u6L6CMDZi2oMuVBIjOl3dT3Dvbe4RHa5Xu0
/+8mP4lSo933Zqbo+6+dK1QFRfaAFgSkjq+XBCqsglQggTkvBTc+ORZDu2MO+N42s/kHm6bxfNsn
rdoDvZuQgsYbF0juIBjmzh0DRI2Z5YbOvOxIV4Vd9akLyt1tS2sfC/cFU31YGGIt6RAXGqiegH5F
fDp6ZAeczRi5bqNiJF9dD6JtS4DFMRoueYC6c+bKrUXsU/I9NatjP5rRUiM9YoEiBFpd0IUpKY7z
HUKMyUUjBwSj44aAMSf0C1dFkbLm0hAlIiFygJZz5BzPFA3rNCOA0CRgFtJcyIFk3jLu/CBR5Soq
U9IXAhpkRF9KRNuVu+eF64cDgZwMmxZFgLqWm2NuH8OQ6AKAKkBmU0/qfqKunSMrKp/y8Y/mAavM
9mzaEY+GEGvdBuQpVQFRVo8GKqDoWCJuhRa0dLWMoMmDHEadujoVg5gzqp7szL5z3C7+h7OOZ17w
6wo5HOloZE3C55EBjqTb7MHK0FTRK8WjsLYapK2ISoFVw7Cn9LT2LHXboJi889j0Rx60uzxJX+pM
v4cm3Y/bq1lzgRemXGnjGPdps/gwRe3u5Li/ifXVHJpdgMGTvFDYWlsWmLVAN43ED/Or4s8vShoY
1jVqo4CXMIfinpCTmWI0bWoiDYiQ26tasYRSuBgpQfiH+E+ylEKoFIT3iLDreikjZBCvBiZT/R50
4X7QqDLZlT1E1IVKFEpS+Gpy6QSwWmu22iw4Tx3Zl0uAVxscsNGsVdFEh9+FlTDFAVlxT1B0FmRU
FqqItvxwlcAQNcNUBWfHZb8bUpComLQgur2JKy4DI414G9HGwvv4HvFefK7CwOPokyE4G8DKh3pu
pmHnki+17exvG1rbPxRqwP8C7DM4D6UzmARZs2RWGwhd5a48Ba22c2GMVRAZtr7etrW6qABFaEHy
jn9LJwORZT0H7Ryc0yEG2qU0PtFBEbmsHT7kAf9vQiz3Yt9onhGM9o/Yt8COUP7dQasYZBLlhnAV
Z93aziGmF2E46naIFK9NmRMpGt5gNaP3Y8ytU/XcsjZc6jfEOv9wpdCwRqMJJPUofkofiUPdGySs
enD2yH3b3ZnN/fTV1X/d/jorJQFwn4EpHr4AOAq5ooaBTa3zMcRw5vx7R14M+7kINryD2kj6aNoU
jESKb7W6gRcGpRBpdLjjp+YSAD8B3U6XbXXjlS5PGBsam05xadeOHijDEAACcPeRbKoadWN2Eic4
u/a541/G6ok3qtn4tbOHMEycbB0QdFnKfnFBrVuAR+48mjwC35BTQVnU/mOab7c/1NpaMFotIJ8B
UkCZ3K0krOuNzgjOSdbTDaBXNWg09eJTaZb725ZWV4QRdYSVIGjBXOT1EU971KAXO8G5s1502wgr
EhcBIlrFQViZoQYqHB0R1LxMNJ8/eLuih0SurifgKHbyHZbeHX2j76LWBnFd32TlvcHyryDUa7eo
NiwR97h2Kiuv3A+FoT3mszFu7CVb9kVm6VtrpIAZWCDjMaHxGfaO4W5v74sIM6Tq2Xv3E6OZmIZ1
ZORPY3vz1GOq4ozBlE9Jmz6V2n2ZfGbjuHdQvJ+Db7ftrcV1lwZlkgddw0IMJ0nOmWP+ChLDCwVH
ZYvcEo3akFADwV0CXg8atrYqc1o7bgA5iL4ECkcfjpu/MDpTyw/OhL+B0SnU+h9+rcoG104auAoF
mBlhJLqA1yfN48y3SJ8n52L2mCD4p3uDWt96aPWGqL3XCoe64nrAMiqYK8EuDOYu8XMungmDgz6i
z3BVHSc2yZ9mgA4qid0MfEO54qysuFXEq6KpiXMC1kfJdwf1AuRZzbQzht43dpXvs2KOjPF+HjE0
kkc2hTZnpXowVr4ZQlcsEU06DLrLLqJpNZD3z7Z2zrm5HwEuTkpzF1DF0j5aEVARlLzwIr2LcF7v
Ymo0zjTV+Ghm0EF/xg6tYAxNW1ER+hhvXVuRsqfaTowAbenk7JY8Suxqk6kGkz8ePmEB3SQwsaOk
JkesiS5gKbxMICCHae5XEIFutP5TMT7dvsXr2/WfGXEoLw7dwPUisUiFM15q7R0J7OVkJOWhKjHe
fNvSx+ON0jL6LsgDwT2OE35tqSAdHrvRDAR4vkj8SNd3Hhr3eZeH1FK8rCsFbQ+0lbCFkRoMIsjs
Xa019YVR1/g+/a4YHvV5jBz7fuZFpLGdS5+Y+SXl2o4FlaIQtvJsCMuCyfKd6kKGCyKUrLvawXer
uh9G/txaYektYV3sandvWvGS7boGQA7iPyZPZbvTta3mYej6Uc/oq534X9pCNUfw8bLjF2EzdFAZ
Y/vl8dosGR2LoHYIuP33cpxC4kZjdYLLnp7NIYtSxXdeuRro4rwL6wHJizt4/Z1RtGh7RHPJOWVw
Je0IEl6wdqi0U1fOrQgJwSOCkRaQeIs/vzi3XNPThfMO2wxF5IRuEX5AGPnl9pFd2TkAhOGREUc4
QEiIpV4YqTxCuabBTS7NtAu6iI0vGfBTeG/qeTPPPwvv122DK28qRJdQN/PQigJLlVwrMSxu92Xf
amev6qZ222iGUIMFiBmy1ks//YC8fW6GQOIWXzQUvIeoAbAKEk1dH/x951IcYPC1iZI+VI2kxTvd
2EB12tHORuGgG9c0bxP01BUp5QoPAawIV41cBY2SD1nEPE7BXFlYsM9C0yyOtlduMLAaWrMfBf2O
lduu/+Rb9BFg0t2gAUnPt7c3fe0ogVUSmFcg8MGYKC20bmfqJIGnnbX6tfOfrLkEPeJfB61ILzEh
4qIUCg0WOS9b+GDwxSjSOE/BH+5uaP0pWPJooIqgbG0tl3YkJ+tBR7brXZbGWQ5oyNycGjGGUCvc
64orv1qN9GiQpelSx6VYTb6gSnkSzA2OG5aQ4xtVO7d6QjzBgg03jvKaPA7aTBipgFp3Gi/VN2Zt
mb3JDf8Alb4nxz5mNdvk7ZPDmnA6g3ThOEyNCqGy8hI7YB5FsImaB/Q5JIfGNcesksVOY5G+axaY
1awHj2V75eTNmruBPBdwWEBLixDm2t0ERel7GWmzuH+ayakjv6f2rq+hAZe+gY4g0Ymq7SvCvOuU
AQy7/xmUw8BycVq71fssLl0X8ru/Gy3flmKBCeRq9fvKgPwSiWuWd4pQ92OuAsMo7kDWBpkv4uvr
lYrCvTcsMEzbekd9B+/hV44+xGyjKPzJh37Q7Su+9gkv7Uk5Y9UXcJBel8XBYITdfF5oEkJWdlai
NtduBt4+pKZw3/gfaWGNY1pTV/IsNunBmb/W3V3m/uR+FbbePcAEiHmq9JPZibkqY/k+lZ87DcRc
4540Coez5gguf4i0Yo9kOtCqZha34x1Lv3fmSzYpjs+6CShmCYkuzzTFn1+8jizIpyUzrSyucU76
xIx0WoX9qCrdrp0VFIhBYYE8BZMm0kqmwbTywAUPT59tjOr7VDcvRnHI497r36j/5e8PyqUx6a5D
FaqlvPczxGk+4gn7jhpPmAI3OxXr6tqJvDQkPTpNYaB13XlZTAjd1PNvA5x3dmcgr1Qxucv7BxA4
3h2Bu0Q+HOBzXX8mr8dtthJQmjflNsj1XWds6mYHQMomW7ZBongaPkTesjnpbRgMOwfSnfKzDU+N
ordZbozsx+L9TN3YdI2NP/+ayc4hilaqfPHQdMYAPeLB93EBqPZer9KsHeI4iaWfl7bZMc3OQ9vn
cTtpRVR19NgT/c/tk7JmEGE1UmjRugBU+9pgYbTt6NLCACYqCJsSxJP6i9fTMHFINJJU4cDWrCGq
Rg1CkMDihb+2ZvLKAzFBbZwnSsrI6bwfSanvktZ/HcYZAiy2KvqT3yIP11rMkoBAHMk6YCzXBqEB
VnU1wK3nRacRuMTvS2t50bXqhHHdCFIsT1aTbPtGpQMkPtPliySZlbtPM/FSd6Ywi2rmnyCjUaB3
L7c/nMqE5KJzjJ0in8iSM6fmqWD9Dq2G7W0TsmcU/TNADFEYxDXCOJ70tdo6zerBI2kcpMVu8QJw
6BoH0n69beXjJ7q2Is7Mhf8FvTwZE4aYUp/A7g7dwNIKosL4zBg9Zkg+++ATWgCfbxtVLU14mwuj
jBSJOfYwag0YK0kBJapAY24obrPYoOtjgKUJtk7giICN8KT61EztpZ4cWLHLLrRa8B13POLDieWq
vv7qesBeDz4/lPgA3b1eD3fKYerqMo0d0BWWAYaem43ypfyQ1uFAoIojGre4UChZSlYardZ9e7LS
mE8eoIypFnYeJnPYU7crafY+EEQNl20wUHm+/b0+nnZYxvFCQImCBPivrtcHKlW7K4cAO5mZBcIO
qEZMue3tbltZ2UUkiojnEAVgNFMu7bmlnYLuOEF8ZZZHDBiGvZEeqasg8Vo5FVdWpGuVaplJMzQH
Y8P3IaT7XLunrK93WqOYc/uQcojPhcooUg5k/8j8xXIvDvlk1bllFwg5rOSNDsXOB8mIU57r6U/T
PhTd90E3wtk58glQ2HHfFX87NfxuH+U/gHSwqRgtuLYPACMwTmlJ8H4Zm8whm3J6nj8DFamKi9e+
m0BdCjwkCB9kCm4zLfwuyBDj58myL0fvkz5qB89+un061r4bJjN8VH7RokYF6no5E2AhPssmEhsO
wdizB1rhx04HtK1WFN9WDfk60gqM2mGCSXJOkGxpvcGfSez4+465x0nfZnodeVOiKFus3SqInKKQ
CS4QQdojrShtUlqOOokTK/uepAUNDR0Eire37UMoJWjYnffuBnYPp1B6qTDBV2plWdO4GJ6L+QzG
tM1i9Edm73xa7fw2jRYQUCK5UAGx30se1/5XQOzwF1R432/09frMYdb91LLyWAi5O2COW/y97mL8
7HHSlkPjkb1XRwO5s71up/fNpmWvbW6r1v/xcwKoL/JuNODeT871ryhtXmu5l7I4LYAkPQbVkSbx
NAz3ZKQHUHFSIDnIg0frvZ/tg3J6DLJDBY5bOAXF9/54T4Q0D0gWoaWBUyxzsLY2wXD4OBfxzH5a
9a9g3DZc4XTkCA8fG+PlAjACjA+EnSSfk2XMqcy2KuLEcUKtuatDAzJ3zqcc1cbb52ptMeC+Qtce
MvPooUo5zpwnfTHwpoj5MB15cnArsKLZKu66lY8nVoJQFY1aIL+kh6dd+hZkyUYRZ5CQtlGkNdkP
PWmeivnX7eWsPK4g/8WGiawbCaJcTPBIradzYhYxWPAjAqWb4bUvMcdLT9XQRcacR66NAClRYS0+
cEqKT3ZpWMpMl9T1Zy2HYbeOM96EY/VM7FM92XtW1BEdtU2N/9AIXMsWXPcw/0FY5nb7Pohvb4Gc
4r3/EBSLBfcSsB+W9EXBeQCE2+IWcTMOYZqnYcq/VPzo4vLaHvj1CsUJWrX3HtsC4AnslrRwL2O+
h4Qf18GYn+26t9uQ1WUbFc3kHrll5JhaLNkur+zxcHula7cECVcgKC7wSMtYO1aN2oRBbbDS2MPJ
ZYhyvY2vb4hvf520SWFszQ2CaiLAUyLKOSAzuHZADXPapoXuEG5KgeceHedHO6/JZqiTTa7xOip6
0u+cwoZkV5Bp+8r32H3S8PZoVEV2SPuZbvypZApowtr2o8MkCIvxqELl5/pncYxrlHNTl3EblPd2
4jwXLjtaLDnOdfLQlI9trqm6qqtn3cNkCKarkdqgrXZt0zG6bBqIW8ae8TC9Znw/WvC+U7NH96pJ
92OThdX45Hon0+hC0R+nL+xUqwhvxLsqvUvoRQCZLVQ8gHOQDnoFsnQ/TcoqblOg/Rer8bfGmM//
4O2hHOMKwSlIL76P61yEf5YDKfFFh5UMTywxf0Ebx1Z8wvejI60EJQshnSrwekBqXe9nx3uTo7BQ
xosehKhn29orJFb4T3vvzxB4qDd2cjAzPYTcbuueGHsDQQa/S8BtVvyZq9fyASOfy7Tl/Z4jo3DM
3aCHf9uwh1vBBkBYBCA8TAXZ0jXvtSEvJwMTP24+7+e++1XbIJzKWlWF78P807uhd/I2/B/oQqQD
vRTOYJT2WCKptKExXPsbkusRUIDbwTnpP2ryUqMBVzsRTTaasj+68lKh3YYJHRCDCOvizy8+N/Sw
F15mqMjqICvwHxb+oBknSt5ue66VVxfoZ0TzAapxQgjp2gpxAzoDEoRLm2gI5GnYN3STZ6qI/r2c
Jx0sFElFkokhVAw7SUGjXgaJpmW4qOly6Oos1NLHEVXnLgBjOd3y/FNb7/OFI0OrosCPS7Lr0jdw
YEALvAiJf8qfCXlMp10/RUY9hCyY9qV/DwXIk8YV4frKbUbkj7okRs8RXsnEUqTnHoXTLWNWgdDA
8THOMdR0UoSRa58XQBCM1kNNF7MW4ldcfN46mJZpdO0ybvhbCnF5Arq+agGR55/bH/hjOQaQFsHx
BIA2GF/kGX4dql0+7VkVN97nABAx0v2BtFY0A4US/ODszBNX8QyvPIZXFiWfnE89yzMU3WMfZCJN
uWnyclPTP2ZTbEZNJeu2eklBUACwInCEQChJB9jIrMJabF7F8xzlFceneqm8p6DroHnVRylxX+hw
bEcbObl9bogi919LhvDeC4ICeH9gQWUfwQC3QZkBkVZVh6DJD3WSfUr8cdd42hOv5+9lBZWjYfxS
TF2YLN2ieBTWDituFeqv6AAiAJEcdjaTZMxmVselnmi7rm/Kr3On6YpUecWKoCMD9S2SDTx10u0N
3IzlrKF1PDWdt+X+Mh2LvDUUgc3KUUXWj9AGmauPEE7ay05zm8Ab7Toe7FeWPpBS2ye6cTCIAdVR
L/I4esfjXyKm4FuBxAGkCXhhPHmudA3bpnLbwaiauKC9DwbmyorG0VZxTq1cCRjA6cD0PYpR72Ia
F5edLVmZalrXxBi6/qKzLUnHg5fyiLi/i0bhvlY8+pUt6d2o7dxvKmS/sTOj8bXYd1k3n5yAK07+
x4+FQ6+jJAToPRA8Mm7Kgdgg6ZqyjXV7NwyTdbDNxt61U37K8/rBJO33vtfNnednqqmTj3EmLIPx
TARCQMLKoAWGizBDuqGN5+JU5UhgggdUOrScbqwg1hPVGPTH/RTm0PsWs0Ko+sonZDQBbvHcNi7c
TTfeadUDYAYKl7mymfjFwMcgm0cfRZ4Ya2HbCFjZxwZv7oCxefS775TckRz1FNf/XpGtpQxvPt7p
4F3kCmEz8kUMZ1w/QLzlZuN1eY8tq53dzHMhfg0M2O3nZ2X3MEAo1H0w2ycKCddWRrctmcHcIW69
nxq0BZwKtPSvt22s7R6Q5KD6F+R7eLOvbQScNsSrnSHOLWOjE6iFoHp9GjsWnSBi9ofWUJ6zu/1t
oyvVWDBXQyoMQF+k9/jn2mrFS7ejtO9jp7Aeqz4AIMo6BmMaou3QZM79QkhIaf460GzjJmQz5g85
6xSOeaXKIH6FUCUWTUbkHte/olgYyZOh6mPQ4m7caYuHMhzYtpu/2daDoelhVY1RA7CuYvUr3/XK
rvgmFx4NQowN51Ayioc/3N/4dki1uAYRwLJxHrIXbztn2wl9ESsMyshTpSkrr+7VqmXu+iJdHDy6
sK4T/a0df3G+T1M7nIxuCy8+dwcQdGCufmPj0b298I+eXPRJoDEEBCzSTZl9aQIWx8vHFpbLX45z
NPmR1uilDeHSddvbpt7Ld9cx87Ut83qPQWtFKTIAnDDB87Cvk8fefik5JjDBgAxawLnRwvrHN4s/
ll2KesN9EfxE+6vl20lxzFSrlhJce0ZHuUvHPjaz8Qg9MGj07JnzVpj+/WwThbGVXEGsG6VeuCXs
p5yEgoHXA3FS0ce1y8xfvsX1E6o5wRwuld7+GZaBtxGZk37ZUsylDqGf5LpxpG1bVjt75MN2SfKi
fmp6tGDSwrF/dGVes5BMzPtcFaVZY6aUcme7uCY523lrdhvwk1Jtb+isLvZZ5Qz6cerc3LrztTJ7
JBYvVXShq+4DhRJU6kCjjZKJ5LQIsMDQ+1z6uH+F2p0dpmdzW9C7afq56Ie8GULv2DYbaijixY9p
B/YW1gRsDS17WcbXr3lOh2zGvSUDi2o3ScLBLIvD5CXjV69I0lhxiHUc0g+H+MKgfHRoWbUBCAri
fGrCgjQHEwAMzzxSr9r0KMkV00thL5GmGltYed5QngesGP9G+VGmfcA1YX5tmH1MCtOKaEp56IyL
SsFpzQ0CEwv/Cx5NpFfSI6A5fdvrHhviprjrybfE/G3+tUYQUIaoAvxnQ3LxXpJ6egoe+dh1XvUx
bthpbLd8WzX3HIOb3R0QEN2zGw53Zvepbd5SwvaKbyjOovwNL3+B5OxLky/pwOmAIPmUpcOntoOG
Xvs7o5iw2/Z3vtXftXz40lPVxOraR0QBBMdVjCmCYeHaA9ZZZwZa2wyxtvj65ypH9ADsb/J8e32r
VpDRo0wtBJMDaXmYbk+hAt0OseNU+pGZbXN0MJemwKWZ4qTLu4ihUQx+g8kH4szSYjJr7IeamEPM
CYa2HDJRMLNNw3ebu9lmqfPhvm615REzL16UWUZ5Z7kJ6iKGD8084kGwdkn7DXJ8/QHTeTk6loV/
ZFMJodxs4btOwySXbSbNS0MD9lDpy3DgKVGh9j8GHIAKC8Qrat3oBH8gJp2RCtgd8ce40Orsl9Ww
LCp5azxVPDXulw7iyaCvYpjuBHEtZunrpT8ZYGz7efuTfbh3+BVIO1CmBEEgmPukJGewvLGbc8Zj
m1pHgnHpNkuPfa8iPvhwMoQZnAvUrCyINsmtTi2bAZkxB46r57DX1O/dKaorDrT07eV88MrvdlBu
BRehKNZITtLSSpryueVxAxbdDbOKP+UI1h2bzaDsJ9XmtrXVzQM/zf9ZE6u+iN3M3HfKFAFE7AZl
EgUu07YLA39ni8LB7l9MoSkixuFQspZeuZI27ZQ0HY9RIA8bMzmxYtx4ZFF0Kde/039mpEipAcgj
t0CBEWe+8wXDkcnJHINMkfGubhvmO0HWZwqfLLkJog+8JtmIbcvbfWlMW7dpT9w3tre3bPUs/GdG
BuUMgU39ETNWcW/+7scTD+ZozD835qSwo1iOJX0ajy61ozn4ND5G6jxU93PML7u9SvlMeLUrr4e6
Cu4QynNAc2DeR3oh64CahCYTj/W8yb5VXgLWsKxNxpDrUM20gdbdJMScN9BZUGXVKysE8wV6UZg0
BlxFdrisBj+tV7ApHrQu8hkSI7fdQllZkRKsrRAkZfAUuhg7l1FGmUGwa0Y1obizre3Y7OaQsMmI
2gxLG3wAdou/xf4DiA8pbPiJ/yHtS3vk5IFufxES+/IVmt5myzQzSSZfUCaTgAGDWY359fcwuu9N
t5u3UZ6rSFGkSF14K5erTp0DSCBKvXIFUGct6ID0aQQEwaB+3fSV76jZb5JWQMmPndj/85a8MCfd
XG5jGENm8/HEOd96ztT6HRpdfRbTcWPF7spFuXCYwVmCDYNsAdrkruAynd6URqqOp7Kge1Mddij2
/CuQb56/MxPSUTZ7nYP6RR9PdvHNbPmmVR5y82ccr3GFL+7Av3Y+L9MzT1s2PfCxujGe8uIbuKBD
LYfCmyf+3THBvyKygDgFgAYyI7nXZ67Tdg42IDi1je5Da1/jaSWOXxrJuQ1pxlifjryslPE0tiJI
6zzoG2RK46+3N9rsDGRnAU7KT1gNkuqysygVBpBtk4oTHndqlHYg5kZIlu1rptFQaYj+aMeCr6SA
l84vGn+RlkUJDIizeehni1R7Xd+jE2xEXdW0+QaFKoozm9ZCbCdiNr8sh5jfqmpkW54qcXu4PeSl
gApYBYDDAFFWEYDO98G5eWWaFKpgZjnypu60V4x7q0DeZjgMw+RzPTv11t7jwW2zSzONcgmS+Z+5
djlvZFtgK8h4Jk5mfzIVCEWjj7f/we0jT19uW1q4z9AmgRTqzAdro5XtcnwkR9Uk9dLx5HiIFd24
2cZVbvtORdXAiM216vDSajpzO5SHMHVOzF2ac2gueKkY4iQSoz15LR+Jb2WNPWy9VEyQF2tcY/RF
IsBeHdtVslaQWZpY3DjgBAH8HqsqXatmMeVaOejTaWLNPa/JxqXeHm2/vwtlfIMfXXMxV/bwkDct
MAebgECgGC5N76CaaNQBwOaUQvtQQJcQDFpBM7wr6a+y/PmPSznbQqoRugeoZCAovpxbzZiAZVJc
vEQJ35aAUaQjREeG5KDrK9vz+lTAFAozkD+A/CdAJdKwqpwPTms0w8m2+9DmD9iuOzMet338UTjM
T3okcVLy0ttrFMbzGC5ckIk0/JwzAI4F+eQr2BbFbZdzNGkULAlG8u6mRzQtBQXu8Lchtnb9P8d7
6DXDFYF+N4A7wK8hxf4FCMGmqiTqqdHuGQi045Q962O2rYq1pvqrk/hpCZTnoMKExJU8NBdNfE1e
ZSpoHL6Bx60WuyzRfbYaEC1MIXhqgVrX8WJHcVQ6AolGxhGKtyra6JxHpnehTTMk4vzaafwOPI9s
zN4ruhI1LA3u3Kj0BNASAJLRkKmekhZQ9vSgJh84/8J4/+cjgJ5LFNhmLgw846VQKCu7tAeRkXpK
P1S19/Xsq63XgTBWboUrLwYHBpAPFMIgNooAWroUGJiNuZa32oml6ZsuTL+rNtTUHs10uM/1oE/X
aFquU+oACKBrCCJ7eIsijpAGlgxaohqjaZ5wGrdTJwKjsnZu4QWlXviZooNvcgzUnkW1iiwl+XV7
Wq+BXKAMn7UmMaszDaT8uILOpFJZ9uSeurbfdeljCZblsgE6hIaVGnnkDxvfsum53NXGPiN5aNs/
lC/uv6qu4LpAXdGFf0PHD75FOoueKCHlUtjxqVAaEFbbpXLHkYfAXGhrab1rvz23XmO+0XyNiOcz
CX527RNXzHUxPY2oCjKQe095Qu1NJCyI89eVuZ2/+tKlYVaxk7BhcQFfPcI5OhSoI3oSGW1hHZOk
/s450R5zAaITq1ToN6/QtY1QjSJoC3U61Jr91EJD65iXHZJQyhpv7ey7L74HoFhkA4DXwJsQcEnJ
t1vMQLlOw/cM7lM7vPCSh7ljbFdGfZV4nqG3wGMCGAggDzg+Li8rpmsxIu+BRCM4avvpxaERhNzB
FBfm+p+KNaGuDz40QG+bvXq8zFahAPbZdYLbS9pBqp44lV5gbHmdhJYwg84qN/9/JiTfYFpKXil9
RyIQ1/ix8UHSNRXiq735iVrGJY8IEfVoWZCKQC3XznVYyOC5Z7zVJnVAAlt37gkCCD+onqzkb66c
t2RQ2hFFkQKelmDWoCzuUy85Zvp7Y3+32bBiaGnr4V4HBA15Nlzv0vK0pCly3RpJRNAQuhnsWPEL
RBgBd9V/hmt+jumvqXmnnB1woJF1hVYwJYpIKC60KmIf0elK8uHab89mEGoibT27LPlSt2mSj5Me
4zCpv5NK29lp99xS44Gg/Fqwg/GTg34AZCGPubNWC72uYUm2pTu3iI1GB7cXiUwnmIqAuBu21fqg
id9r5aGGsFh+SAZ/tHyEwbfPwMKGAYcfGqpmnBDKZ9I6Jo1FbG3A4VYdtF/U4uSZo+cXpfaMBsA1
8OLCpgEwA7BYOBEgA2VjgAEqOSdYycYokgCvi5NiFeVucI2VUS2cOyTXZyQDUplzq8vllim5W+BD
sJbak9VHtRlCRIk0IZ1W7CwOCIABdEGgboX5u7RTWE5qlEQhESK4veK9QqAhc7WVrMRVFIhgFtT9
iMmAmgFKR9r/fdI3ad8UWQT9+im7J1CZV7RTpgGOnvsj6zbGWm/HssWZGQZPE7xSpE3RZlYNUkOa
RUN/9L6x4hlAZbQlm3WoWzvl4/YOXDMmDa9shNJl6MiLstQLWYw4OnEDZ9w4SkQ99OC5CNKS4LbN
pcOOOf07QslPDlaT9UWGESYxkI7mS636I/r0DbCCG2OYx78Tvm3w6rXW2oCuYZafq/nXsnTpFHZh
qKPAamq/IJ54GIANV17rRERZdz+MCVypE7hDGnjZY98OK9HwPJdSwHAx7PncnLlSsxhqlTaYa9C0
lWHBhikkFXgDVmZ3IWJA6Au3goZAFJXkiKGhDIL3WZlF4FA0bV93dkV1IDp0z8MGStfTHV9x3ot7
6MygtJws7SyaKzDYxA8z6NCKOEJ9DY9qUHVUL1lGtreHuOQ2gTMDBht8rmhLkgwq2lCBhAD7h7PH
kW+18k/xo6lWjMw/crVaZ0akrVIbSSaSqs2iuNbptp/s91RvNCA2AAC4PZylCwgrNstPIV0wQ+Uv
N0aJjpO2xqGIOhRENecotvHBuO/bV8s+JtmvutmLlyaHPsiorhzFz8rV9Sj/mpZG6bS6VRqsyyJ3
fIqL3619Z3RBW6PZKPGFetfqm6b+Zb/0P7M+MNuviZn68a+CCb+tny3vm+luM7Ymtrm8vH+/STon
lIKoFaITcA+ZEm+sOgfpN6pyG8UzI2VaI6hanQLpGkGOBjoBTgUX2KbbxuTw88UAaP57Yg1fuo7A
HaIZKmDsOP5JM+3A3f2obbN8D4VXVgHaP8E9PxvGoS/Sze2dsegx/m4Mub/cQjbcsqv506wGTdGi
IZvWRInztpVrhNbsFcG+NOeLZh75+YCfOSYl7ZUu6VCes2moeo+xKHbV8FIZjS/0be29FoeseYXg
1h37cNs70YMC5AA2Fe3t9ncsr8Tf75A9F5o4xl41ceRA+FFNgbXtSyjbPhS2wKl4ovajnW061vq6
tYGQhD9W0AAbktB07vP2WYn3vfIT3XjmaeWzrrIYl9MjxzPZMDGjsDE9w5C+QRmxbPci3Rf1E4LE
tqiezb4OJpsdG7bPvV969gZVJaKdkJgSBiifetNP4z0T27LeFBYBMuMhoSAtb5w7g/uFK0JK1tJ/
i87rbCalGKIwBFDcro6Ca5xMW9G6o2/WcRN0Dl+Tr7riZESpYXZac3kS7gsSQ5e7p6AN6oYOXEhp
JH5W0YDQ5ACEj+FtmLrv0gn5lhdj2tpdMLmDH9MXkczttyYNWkQ2TufTZGUnXeddpW+SXAjwKZbC
uhpRm6vs2unNBFMNycimUqat0f3KC9dnww+kvra398qiKz+fDMmZcEOfzLrDFk6Tu6qMjCrzDfLk
1BCOearIFknt+MjZhjn3ZK1tfinsPjctnWLGa8PJJphmqvINS6FkyT1lELj87upr3fNLjunMllwR
tFnjZR3+RA2UekyV+OPaDl66BM4tSI8I08zQFNljBaku9oXQDxQM4RM46lUnXWk1WN4t4PEAtfPc
mCi3JE6T0zX1wLOoBZV0ASqUzeCwOxbGeuPn/V6Zvgt7TTDruv113qJnRqUjqtgoQ7QoSEf6QH3B
IAG7b/SgeYEQrDhWCfHxxgBmqq6eHeVrS1c26pKDOLc+L/CZyy/HtnD0dpyjG7faJXitbbzRhGeH
ttHa9TK/n+UY49yWFN6kaF4uq3S+z6s7ewqo+qCp6HSkoKLzlfF+4CRImif0CKgrgdW8428ZljyT
NjrjlAsYTp39aPyp8YTygtHPu3hHnA/n5fbZX7omzocp+Zxc8ayGIfKOSPnYQN0t63mQGD/igQVp
MiGu2ty2tzw64OXxlofnlVWhhlHRFTRBw+8erPoA7NxgBozvaLdxI6NZy5Isnni8tJF6RXcwck6X
Gwao5J42sZtFaMX2fIOTyZ8sPCluj+mzhehqyc7MSP5TJyVgOAQXV1Y8pYavTVunfur7I46Lb44+
t36b8dZQQrv0K5H6BjQr1oTYr5P488k8+wbJkY7MKyYrwzdwiCXvjDtN81UoQwes/dZ8GF/Yxs4f
C+3FZcdWKVHSWCMA+KRs+d8nATw1l3OdpANRil7D7aUieX1MXofSt9zXHv3udFezrZnvu/yU83v3
ufoGgg5POZICXCUgYxj0bEcd4rf6F1K/cfeUUbH7/1ojwIUuP68s+r6OPXweVXdFth36x7Tb9d37
lG/BDNG42yl+VvL7Th0OqjJtsmnw3XoNAb6YRADvEvpBsSlnYobLryh0COeoiU4i7y7PkLXTRWiS
D+rcl92PrOnRQaltGje0hrfbw1+6mAwAssD2DFA2Lo1Lu6wTKa3LFglRK0Pf9pNKX8HXGoDUaMV7
LZ24c0PSUSDF1AFcVCN9PXKfER5Y7tfbQ1nyWOcWpI0eD7XldC2GkltQ1AXseeL3efHEs/e63FrD
Ggx10RyINCC/h0c7OiQvZ45qxFQsLkjUaXUAhoVNnBc+bcUmdqwsqMBnsjGyZuWiW1ou9J+rsAti
BWAZLo1qhJbc5khGZkUc2MMdBNe75Nn2Vpz/Ygxhzs11gDFAAlnuoEVlyhyEgZyEnfcqQj1l3BCd
VK8Nae51UCc9gwhZ+LSuvXtDK7ovZm5lh9vLOc+f7DbOP2GeirM73WtdQ6F9lkWOtjGbzk/7w1AK
v3TvFPM/7E0gDFCNM5GuB/f5pale7cZSrfEwTdzaPVLWWD6exsrKDbf4MHUQlmHhHAjVyC00TjtU
uBAQBDoiGpIjr79iUxrTn/p3CUiF+az1uU8+Jmubvcfqhnv7mIX8yX2/Pa9LB/H8K6RjUgkNyMsW
gXWSqPbOrqC/WarFGv5yMTcJnAhKqQA2gA1ZmtOpt4e4zRCSFWloOEowDnpoKejU/BLj+Wa5Qe0+
QCin+xjVtUDpsy4tb51z29LW6aaRO403ZwDGpxJaYXGnHPuKHihY7NXjoNoByzN0abzp7BcZikBo
2xyCFgry+oehfRcW+gL3lnZoK/D/95sk/qmw7JBr2d4kNEiocsjQJ0CG3e2V+V/mDFE00DXAZMlz
ZttF2XQCMRCnYdK9V+rDNFl7BcQ8sT99TfMDGcCrxbbO19uG57W4ni8gO010kc/605f7v5s8r1Vx
10ZtarY+Kzz0WBlpvROKYW9vm1rcfbPgwf81pV+asguOdBSfsmgEwi8E+9a0Z5q24r7mLXxrPNJj
ZICMtuN1Kh4jTNujO6YRgZ3kfprEUZz8jLkbOom7FuvNk3TL6DzyM381AO+uqxSL54LPMImtwAKx
g2PgEdKTTWJA9gPoBXu6R/ejmonN7WldWkHXRMs8Aj3U/+ToubABb+Mc8aw5jn2oV1a5VfJU2eSZ
Xf4Hv4wIBWRCILLFzSeNUwHeuvI6b84JUFA490cybMBYGaqDHSbl838YF9p/4JjR0Yv0/+WkIrNU
2yJL88iI09ZHGVUEhLdgVSqntSfB4hSemZL8olkKFBApzaO6K+xdjkdOmOcJ2arUFSv3zaKDQvHt
f4YlU9eqfa7EemYXkcoa8NR3btMVfuK1Tr9tyDDVD/GkcSqOioWkQaByw2Q+JxxUiFAGsMIcpQQS
MnRKGnsji3PtQCcn6e86Tx/1jU4y/DsxSqMOeu4o9NlJKtL80dS0RsLG1sedQK9S5VtlY4s7l+sg
fEnssa33jcraBlwLKhQyJpFWs6wCeGOclfEv3YQIYhBrA60FfJPcsFtPeYET2BVR435odnMERX4Y
m2BdG3M1UqrfLeTDUwVJt2K670X5wElo5i8ljyFW/HtUotj68Ej7cXuvLQR0Bl68aBkAMMW64tMo
PV50I0toZM4s3ujSLtVyaxci9NgWwh8+42+3DS7sOFS0EMwBtwnhKVlspUqhX68PhEYdqHKD1HV+
pyz9aWl07cguzve5pflLznyTxeMYIo2wJI483/fVDqnKWLwaVbWBynilPJShggeHFcbg9fnqqt8s
vs+GTcZeb4/4f/kQoA/RLAFRYfmmoW7JHEZrGo3Nw6iH+RgU6hh6EFV/1b83p7oOy2eIHWboSlWF
X5BTqfvpCFGy0+0PWQgu52Li//sO6RpqnHrKaqWiETqafU9stPoOhY9pDJI1YoylMsAM85p782al
RRmf2xUmmgztDnMff2kOtvvI+mDcqND16f3mrRkCjf/qvibjsUR7nhFW/Zd68LWd02ynH+UaTGkp
I4Gv+aT5nWVHZY0/Wk5Dodf4mv44FiyY4rdBuaMu0riC7TvlDoWg1Hoz7aexhxrS0PqFQo5WukJp
tpRYRqsb+MKBBkfLm1yE6KZ8VDRjoBFkGn9OJTpI3cZ3hrCwwESx0aERokWm8ob+D26seZ/5gpIu
6pmfDzclSOoAK5TyEWo6NCUzJxoxN0cpqr2joFW7vb2WIjlcxOgDwp0F8jmZJ8wqRAtBIBWLPh1t
FoCGtUVm8D61A+tr8+pBA8EJG2slNXntwIDrwNU841SQ+5UzGXpbO5lpiiYqwLZhqLnvpVtkznvs
M0p8EMCHK6O8rs2D3AhpZmPmRwFTmRQ3Wtx0KXCfXeSSQ4r6Rw9O53vOTd8Z2UbJD2iYF9YKgmWO
3S9XDzZBrDS/gGe+bym2a0HmUVdV1UVmZt1pGXDoXvrRDMZ20Nmf2+O73ihgkQKJFB7BiFb1T2d2
5jXjkZrEtVgXJa16D25LxB9kJeS/9kOXJqSgw814yWxRd5GDvtyiZch37usaHJUaKmorh25lODJ9
eSlyu7cIbI2deUqKfGvEa4iUNRPShlCZnVVaPw8H/GxWYvlZ8u32mlzvcSw+Alz09OFvNABf3mRp
G1f1YBVYEyZiX9f6TQvC7QntuFZRhVnN/3hqs4JiX7MpXRYoB5roXqVdROMsMOz6INA3W9IvHYD6
/YBSoLm/PcilaUQLENpzZgk2yAFfDjIzMqc0S0yjNQk7FE5m+Y2tfr9tZGnr/TWCNqdLIxrHTyYd
DpLVmqEyRZY34DqI6BD0awJsS2f23JS0aDxnKO5OOEhu+4uBWr4ttq/KKvHyshUHJX8IUeDMSp5B
M+u0JQRWplHZULYjmrFtjOy969dIKNcszet35hg8L83GSu+6qCq90o/15ETADIAa31elrla6Iq+D
xLlBF7hA9BBCm0/GLltdN+aZJbpI1MmmTFH51t4nXCC3N8PChTWbwTKAb2GGTkhbjnNrYtoEM2nz
kEBmUdObUPHKA3OJ76Sh7iSPaWwEVWJ8t9gUjsn4z8EwPmBuRwMeHl2GshYiSSj6qEq1i4r8rfIw
zOI+SdcQKIuTeWZkPulnC2f3IJajqYZReso25eldofAvVFkVy5rd9uUlBWY+3P1oFcE+RLrv0k6c
eErvmDE2CP0d4y0DsHCAUqwKHHWTge+W+sX0G0ItSP9RQMvCbKBhXyElVWVPVl4FOhFBTV7YlK54
lk8nf+vLpBlA4asmfePAfyLk3CjNJj41wEL9iaeQPjp7rgEQs3FenUdr2NofbuTGrW+ZUb+yq6+d
DyYINQdExKDrQi77coL6zizdeByAp829INW/jLp2V9AjqL8tezXvOvtnecxgOwONCNpCkNOWxqwo
iiVak/UzEGcivqCHJv9ZeaH1I6l/IiL2gapQ6G80fK6M8tqPo5yJtsdP6XMw+8i3OxvRx+UANZw6
Pyz7rsnfV07tdQAGA3MLiYmMLjoDpJupAZN3VZjZEHUtH8C5z3JVexhyVELuae96ZId/e++a4vbG
xqTu5Ph2Xjt7XUEBdnP7W66PFjosZhZZBJ4AZMsMCWo+Jbkbp2OEPIVGNmiUAmOSsFW2AZHuWkvQ
tQOGMeiHgM8avdUAeknbR6FaotflGClFcTCpaAOmwWeM2Sj8sVyLAxeHBqFWNJCg9gI3eWktHqeq
d1s2RqjKqUdhx/bjaKrGAeQ12Zf/MItoHIWQElBICHQlU8RWc7AbY2AC3cWAgxd73aqMOyMGivm2
qcU5RLPTrPg1R9LSEWxcAiLuWB+jrCKtn+j7NGcWUHkjiJTFFN42toAPmVt/8eBHqWzGQkpziOIL
R2jIRKSOivfFS+wWitVWguZj9Hx6U5A4guVfkHQsQAuVNFuHdk5zJLVTvLN+AN7XqeJihD6uNrx0
nBb06+0PvD6q+D48B9HuCbZCPNouJ77p+2oqgTWOYgB17qhjljP4d01f7XrO0TIzqxjihTZ3LEoh
ijMljlIbiohqYH7v0PgijjYYmEEy3JIX1eSr6jTXfhYGbfQtokiJ1oVP+qOzC8+imdHnhimAc7gv
urui3WnfMvvH2OxGYAtd8zSC/6Dz1QPL0gDJSJ+Pz036UZtrvSELL/7LL5GO7MRsK2GjAWx6Ehr9
nf3TZg863sf1z2wLGU61tPxi5/VPP2+v60Il89KutM3B4qVMSMCJqPe+M6iP5Pt22tJ4i5z8t+TX
GivX0gIDwT3DSqDwCR6ky21kDBBQp205RSTXUWWoiAAyKH7ySB37g141Ky/+BdgAIkLcLAgxoKMM
OYdLe6TtCoE7YIp6Q9/Y5HdO/PolPrxN2r4f3ACktu729oQuHBSUSNFri9AGHZKedJkKT2uJwdUJ
sa/dbjM1Y1vhdGtogflXLq9sdLSeWZHmsS68FPQ0wxS5TRU0Wryr2K5/yA3gte9cL1t54C2dEqi1
gHQVjy1cYtI1WnRFmWnMmyLPTeijimDYLzqnPmhKa+xas4qGLKsO/2Eez2xKKzdoDefwRLCpDhmK
oWzc0bpy9//FCkoNSGEAXXKFQUZACe1LgqS6bnYPhTt956jJrhhZ2vQzyYGH1yqCHNmrjTkUGHoV
mXu9G5OHRHO2emycCsctN4JAePf2kK5vY2wNtLKD7Gmu2Ms3CRJOShUzqkYT/LjP3b77hWkuH6HO
Vq/dWtfx1WwLLN5I24LJQSZmTAZzMtvYnaIJHGCHEfIcqFC0VQAJbBGUuZp8HTrkqR3OQEDcFOLo
cM9eCQkWZxclCehHQSMQEfPlEZ9hlZrD8UCfkOk6Zrnb+cToBbj+LITOk/txe3oXz7cLKM58FcKa
tC+nXKegnUR7tzOM7Xaimuq7DVNWHNeSFeDunFkSE+91Q/IiFlX02uIp6AMd/lzmeQ3C6P707yM5
tyFNXO31ikMK7P2cKppPhi4JBm8V57DkqRCBg7TFADUFQrfL5XFyp3QNOsLKAOYx9De0d44rvEM8
znyeKgTZcrf1wiZx0AppNsDRJML2tTgRYT3xPLSI4m15yxtfq8W06RWbvCTMLIK0gLDz7RlZOjro
LUR2GPh2aJJJdyFKL3XpUV0FziWONyD7RINqh0biPivy6L+YAvUzCrcgXJH5eyB1VCZt7qkQLe5F
oBfp8Fq1YCS2BApst00t7iXIzYBqae66taXQbbQsQorWwF5S++Rxgs54aOqd+l9205kV6Y7oGmo4
BB470t3e3KY9qw520Zu722NZXKFZvxyl0TnnI+1ZVy/GIbcTLdIodFQykFOGbNKzR+Rd7JUjuFAK
Asrkry1rdn5nsSEzUdvMFFeNKJ7NyNm7TTnca6Oo+D4xJrW/HwQxhK+009CAxb2mYm8QD4UrDWRj
qGIVVo88EJjfIa9gtYnfNRZaWyozUzv/v8yKAwoYFbTlYJi//NJerXql02IV8O6cHbXOsb4LlbfP
4Nj2VpLk8wTLgQdoQAFYQJAOJJh0RFD6d1jn5RpQHPrrOFnvTa2fUitKNIAyET3PtchuJaRaWnQ0
Mc93jAcKE1m1uknNqR5b2OTNLMJi1X3AlDTdop64Ro27FOmAlGwW6bVBpyFf1QLhwKBVTIvSrPTJ
XWdvxjgc2m3DV2KCpUN5bmj+/7PNFcdxDkrLat7I5ReakqBI6Ep2ZeFixPWEWiaSOqC1kUmWuDm/
J+ddkbTJsezaXYYuR9/iNHCq19sbcCnOBjkGXCb6UA0Hu+NyOGJoUm8cMBwVnGuBngwbu0shQD82
46NrNkrQkYrfd41pBrHlPthQlvxGFYOtzOoCmBs5AaCDEatir0Cn9fI7WIFmnGTMNNQtbT+piofR
RO+V/rVxCx9gzqA+mh3aYxN9wxmescJ+bIs+7IvhiVbVQSmTceVoLpyXiw+Srj/WVJ7C9fm8pJDO
I1u9qO5izEIvuJ9zAT6je3MN7LSwt+YaIEYPd4A3luSK3ZGZakpa2Ezoxsy+qCBMvb3ey6P6a8G4
nOYRTy4PmoSoQTdpvC1Qg/HGqOfktRkavNgJ5F3j+9pbYyNeypJcjEzaZhNyl6xoOi0S5Yedf1Me
Ew9pkkm8ZKq5qzLiVx0E4EngGXWIfpBHaIkQb4V5b6EUgMkFzTvo3hFmezJZWzmViKkV+AgAFYwY
jJIKD3LHAqOwBgxMSZFhi4+Z3W1jbbT9MjPujXGNf2veNpIbvvgGaVs5LW4UT+AebMBw/VNVVLz8
ymHov40DIqUJpGP3PB/0zUTLdsUbL7qVs+FLV7DN3VIj8/AdoC4V9xei18B03qfi3zOm8zxDpR1F
DwPRi7SNm5iAuBaCPZHd3ZtGpLRbU6wwqyy4+wsT0j4eBr0oBK/hLuxfReyDTkKnPxPu4n453D4x
y7P2dzDSzu0ot7htY+fSKRgmurdc6ld29QRNgtuGFiBEl9Mm3dAIAgVLVJzNHlnBOj80dGu3ZmCY
v3VUx5SUbzQtUDLjy5TT7eju2MCfkM5qTLEVg/3NpMZvi6gft79q0WGcreU8PWfXnYbHkkYtTLSr
vaVkA/UW35yOnPxoladSezLS6La9pbQW6mXI69kgbEIrgGSw7DOSIWmAi3zwm9hHu4ZgP+0Pqvuu
7jfs1K7hmJbdwplF6eqh1aSKcZ73No1DVte+M3k7lj8TkexM5WeV3/Ne37FKrfx2+Gp1KzmaRad/
Zl7yCD2tRWrH/QwL8ppd6mqZ3yZ1Ft6e18UDgzoksgugScFNe7mOnQIOLsXFNjZB8ylAmN67eqho
b5Slm276ftvY/GNXTu7MmLSGSd8xMnmYUVaxH21flIGbaZpPiyL/L/fZmSVp7bgjHC5GWJqsLqTW
c+6GjbFv7XvwWDM2BcjVrFhc9AdnFqXl8iinGXdg0RnKnRvvxfC9pcDOD9vbczj/zq05lLy12eha
YX0uWEP9NOLZTu2g22Emfk7qjUb/WXgKVPoI0/9ng8gJtXg0s7yzMC6o17agTjRjCF6rK5HtysaQ
cVVUq0gsCHahzr0QaIzcm/xYfb09cwsrhBqsoc+ZHrw15fCZcs/oY/AcRlXTWPceEKKnuLLU93Rs
sk3CPevf81hzURyYZ0TrniEjd8zMcLu0hr3B2QnrbkSrtaKXW6E4+9sDW/KNF5aki5V7atUgYaah
QzeE2m3taX5ZPmQbs35riyeAaZB5/fcwGDkzxwKZ7vyCk9vooF+hjRUU0CJWTvygNqw4AWVYbj28
w8KuV6cT6G4LdEyZ5rhPRnONmnJhx8zSPOheAiUWiEslV6IMRWdXSJBELWHAMzZh0UFOUnThytSu
2ZEcCfWcihkV7KDcvLHS5Kmv3U3iTsfaOLJOC3LQQ1jUUny0sjwx7h3cPD+qab7L8STRxFrHzMK1
ezFsyctQKHIkKbcw7GR6ScyjVk0PBHTeQjPuSGEGbamGSramAbV4cs4mW/I5WU5Q+qhglRf9trOT
bYx+8xy8jd0gViZ8Zb4/t/pZXDEqVeY5XNPQZEh8bk7fnfZxMkHAsLKucyAoudHzifx8/57ZGYaM
Q18BQ1LpH+p8H5riCN5Wf9IqkDohzCqUfQq/inrFtkL7HRK7gZ2zlcGurOZnBHL2EVZbDRVS7lqk
UOYTbh3dsXk0M/vO6gYQ5/QHKJiEnbE2x0uPewwepelZahdVUunw1Nlg16g4YJJTF8wmePEQ4LAB
hBuhyY5DFUwTBPIsJxgNNWi9Nf6npUQcGPOgY2jO2KcrTLbn5VZXD64WlT2H6EP2wNH6rBrD49Ta
SFnzHerxeFDbd+10b7Z5JDLTn8jeVia/X2NAXVyDs2+ZN8rZGjSj1o1aho1gFFuuZkEL6quNI8IM
VFvgxcj/y6Uwo3lRfgNPovyUVxOlLlpbwYN3fKuNgE9bzfTLfiV21GePf7W9z8xIo2o1ty05OECj
smiBq6cEqres6VKQfWSDguZqiHIFGUcfDBoj44BaI/PbjvHQcCtv07pTfgS9RLwDtdAYDrp4I84I
TUivjY+0p2Y46VMHYsVq2pDWHB4TinbB2yd0Ifyd02kz+ycoJTVL8jkciQDbNBM9yuP6qWuqKOnd
NZKSJWcDSrcZDzLjieTmDOJm/eBoGWbJFmJPjMQ5uC2kn1EOWkNQLsEBkEEFgBdkD8hDyo1dFTjV
Wo0wPXJy4we61NBos+P6o25kvuVFOdE3hfozrZE3zNvQGqskKIHYuj2nV8E+iCqRBUU+DzfmjCS6
3OsAqU8xcdr2RbWYr6IP1CTxJjb+MDvZJPrptrGrQNUFZAnZa7Q7oJwIoYtLYwpRhKkpQ/sy5CxS
av2ZjNX2/5B2XTtuK9n2iwpgDq9MklrqQLU62C+E220zFDOL8evvqr7A3BZJiPBcHOAMMD7wVhUr
7Np7hbBkrVVC3ZdMJda90Au721GXZwsPC4o6117k8r6zIn9YkX7K5KG5NNPoGazblemppj42Gur6
Hhvf6/RUCpeQuZ3Y7foGyhs7Rd0S9/hS47zagPgZwOoDPMX9hsBQvB49bZKoHw2zuUzxy/QI4z4Y
AKTdTm+tQLUUd9yFxNXzU/sXxsxjeYw1LxPd1i9LN1LvYJ0i9FZ1isQdtDdbeoIliJg57XAUU6sl
j83zloDrysoAUwetJORSKPjOGw5ZO1WhCTDqBUi2QSvsVnrTYXMmFjgrcGpsfKPF5cv7cTBkhRqJ
KuJzzSanasY+AMy3uSRdudfz+pLTH6D5goPIdiwMTwUFG0BUwR7t/zLypzXe+lR0Nn7E4ojkP0IB
agVMNAP/zNZnEjCpI6XWXChw4IDJHuQq8UNfLZxEkeyRQWwKZlFm5wZVr1vAGb5v/ICVDcKRM+Dj
oPsFEfdZahnEkNs38phdlOQt6JnVF3+ghH+Qs9xqdcHSy8eSRofhtakPfXlfpuG+jiDuJztq+B6L
1C4lZYNqsizHYk7Qc5LBdsW7BYqp16sWhW21rTKZXWTow9XyCfgdEu4G5EUQeS5M6La1f+NhpyVP
lTBYRla6VJY23oJ83mc7R4afrQBAO99Dc5dvrYfcEIRq2ktYVKKVmKNsgbE52Buzz4eyCAMeoswV
KGW4nV0PFf2NURDErr1A8bIJ7Yy61HiN5Qe9gojSJSgcoXDa9nMj6nLRmV+68vjsWHqwjJtFNZOW
Cgnaa7BYmTJvfBgHWxk6S1WPcBbFXWhp1jDsp828erHBuU+2gbcShMix4+bUS6gwMGmIO/M5Ki6G
dF8RyOnXP+LyPkWR/fYgFx8Qljko8HKKJ9z5QAS8HuMkRpPcqhV51qXIqpKPbMv0eDkWbFpwviCS
jy8H2Nl1ALVCu6Kuu/gis9KS1cYySs8wTRsnnC2GW+6Pa9HQgoVqEvjmqITMkmWFgB2AtwKiGQBj
oeFW/JDeFOgobukGrQbiqxFQOqz8+RmcKmNX5EyOL5JRcceB7FLiqVntq3hjmy9SXth448RBIxEV
PzzdZ7u8xcNd1UmcXPRnyI5bkZK6RcCsitgp2iuC5A7Vxm5bG5qGXg5XegD+5evS/pZkawngy5qQ
IqI1ojis2wrozuWR1s+3l97iSMXIdH5+AR6Is2O+Mhpl1LScsuSi4kFl5JHV2Gh7W7ro94d0685c
DYaFDkolZJ4Nne/1b4MaeoZ1HivJpWtNKzH2rJ0cVol7aFtxNaFsC5CxeIVjcOjSA22OfBVy+LN4
kkHNjHQVvRSNdsihdF4EB43oJ7L1eli+D2eR+P39bWR1W+G+HBAJUC/ZCyuvar1AP6bVTnEIEpZ3
YQscuDW22ZaOarOUSV5ibO1kJdFTOzx08WBt1dSX7WTc9ijHCfhoyIXByLgeWZzRXCwoSS6S7tTt
MUsvYe8gHY1kasldDDVryRqnY0f2/Y4+o+Re/mlM5/YiXY4Vv4Fzj7ADcSRr/FXybXaFqY9UkcT0
oo37Wn8M4mNQ3Uvix+0oyy2H4xcLE7AnJKLomVxHSdOwh8nAQC8R8YJ75aGh+zHgtvD/ih/hgv/o
zyPTh4Q7npzXccqyi2vo7+YXAg7uZPhyeq+Oj0prm/ULVwRPNmZv8WabxZvNXkk6fVAVxBOCB6lL
Hbk6xpv2XfxHXyUHuF8AhQFEBdUOJKmzrRZr4SjrtRBdmvpDEN/KrexjZRCgSON8gl8C7uK5/lKX
m0UHMHV0UfXPgT2RfBcHW4X7ZTKHAxfIDQOQQyD10MC//jJI5nISlEVyEcNzMaSWkTyJ6b0w7gr1
05C84qKER+Wk/jK7zEbN5/bym88gNhcSfLx/wDsHTWehgj/1cQNfs+ISQmWIqsCMbOlSzufwfyNA
NgjDQ5T5dUmLoSqHMSkuxZQ6AzulEa7n7vX2MNaC4MyFRAaK3JwwcT2HlUmxFjShuOhqjNbHZ6Ud
Err75xjQPoK9NIzT8DqfJ7xhTmhVEFJfQGVKUtMS0DUKt0T7VwbCUwu0cVABAM92thionGZiByfr
SyweEhAgaLQDhtm6PZLlR8fNxPM+pNUgyM9nS03NugLiEvUFHcK1SaoRyMKlqfv/izIbitCSvC8E
RFEioLwLqwAH6naERREB04SBcLQgkmZA5GeHp1oYcdIECNGKd5MCOIbpaZKtaZMVPkE8ffSY3RU2
HGKIbFX5Ic83YAyrE8l5lJDswLk6z9ZFqlFVDrPmMnTMtDK9yuB0OYpbw1wPg+YeGjhwu5rXSqC1
E4xjiBJNLTqCCgFKG7LdMH+TGgtlb+ldoD+76WfbOFHniFviDfNrkM8xKjUcDA3CDorR11sLdpMo
DweokJRjvVeFt0BL3FF6bZKtVblc+teB+Cx8u29FlEFH3pq9sBzvPEW0uvJJ3drEa1PJ+XkcngWC
2ZyXEk2FmmViyS6QwYjOoA2azjRFzf72wlyUlb4mDT1KqFBA9QLJ+/VYpj4begEe0xfYfBTsQ38b
mrtAf2eRp78lii1GOOYbj1ZWI+5yMkFdwXRlR8g/R7lCgeEEwT1NL04xJQ68EWxwTcA+zUz8v9O5
DXfF8EcdYYoMb7dib27ZcK/NEU4evG+4ahe+/fWPL1voBldEaC9C+6uDH4vYb5Gu1tYUCioqx4hA
1U3jf/7tU0MiXNGHhLaXqEnSu4EV+aHOjRoK5qYJ0oJYORvfgycC3xMF/j2QSXIbSnSUUT27DijU
zaSabdYil7OocUx0VIrOQuSZyJyJRVAo97OXaaeVF6gctu85tQo8DqxedyqI0DtK47IXOTmKfxnE
96QP05GgfHAKRifaypu+nt23fupsbqShE4gUFO2lz3Yj3aG5UQgfqHyEtc3td/xGvTMzP+sfq3Ky
5P4I26ZY+ChhnQDPaqTHADPI5H0ybHqv146pOaN57tAzoa4C5Ihy10te1tuk/1se6t4Sc0sku5o+
FtSFC41JXRE6s/D7CJ6SxurLxg7ACsB/mDZW94dmu/ZklO6kefIh/p2E8dEAshUqXUOwdejNCz/4
ZBxEiawEZztEueav37rOQPgYcbbqh1QQfsdae6+8Jb90stdML6/ZxWhfk38WMv0Kq0ioW+A+wZnO
T6lvS1Mu4jTgaORLrwJp00zVTyUx34UkvDfjSdhYlwtEAI8G61CImULZi7/0Z9GSOs5bDYerJKdA
xV4atXFKQXF0ZOTaeyI/wuOg2Rb15cfPbI1BuYGntDzZWFi29XpcKqRD7Q6qk7FlGp6UhA57Af0T
SmdAbIku8ptHpdzIoFYOFjx0vvx9YfEEjvT1aKFBmCm1ELYXot4XUgj15K3azKJ9wyf0e4jZ7iFR
ZUjTELBLJe5KTGKUg94Y7brQo+SutAsYwVr9R7cL+9fbR8xXE3gxpzz5REUWXZQ53wZCbFBMU6L2
UsquntrBrkkfsj0Vjhl89yQreBQqV+g/N6LyJGoZFQZEnEwLd5HZRWMQIcjlBgeb+Hs4aIA+hJby
U3AV2YvDA7UD4UkcTxCAb5+V9NI2FnEkm9GNt+XKzc2bOP/5EbPTtW9gQR1pWE5G2vZuBFaY3cdy
YXda+XZ7vKsriPO/UCM0wByeRTLDwZSKUkX/AzIVxb1QM/t2gIUqGhYQz3U4bQr4/YXBdpKj5Z1D
pPnCqnvcx5FW79TkpVZe6mras8EtiktZWWaKMhwo/cIekHIY0FsRejHFXZ0FYN/l+yL3YJpy+5et
Le2rX8YrCd9OpravZRGeMaiEJ3upOqoo+HdPkfQjp44yPQTEq36w++kuTT5uB14sMRFNOpRVOfIQ
5/G8KFgbUc/aSq58NL9M6pWaLSnhuR2f4HTiin0AOM9WaXqZ2KMwyFmU+AIAr+KLXI81DhtlULSy
8SPyGI5+YBJnUB5zplvgso1vkCuTtVPRenIPp0QHjCSh/XN71IvWvIGfgCe/Am4j5OhQBLr+CUVp
RFFsssZvdWAcLMLsUfiZwp84KgRPVImt6biUH+LxkFYHPXKq7Ekif6cRmPiuejThR/sZEkuGsxvZ
+CDzgubXL0PTB3pTaF3Ki+RSZW2NJnXjy03kdMqpIn9Zc+nHd6aZeznYYlIsdjefCE2BSzmqp6jm
zy5iCO8TgPXAaoJUra1ER3OIba15uj3dy9U9i8IzuG+ruwAuOx2h9en32V+ddRZjumN2lQOvEI3A
HJp6ibTPg8yu2n0+vQxxvLG/1j/4t3HOjlIQaFQ1BNbCh7JpEuU7nTDoduW2TsZDMxWOGNsKLeFO
aGX0x4+hOin0J2MvAF26QeQExZ0Cz0wzeUK7TwzzjRfF6kfg1j/oQaoQnJ1tiAIKRLGWTI0/oUDT
hvshaOx0yzlvLQiycvTZwMqGlPssSGsYcc30oPE7g3xAsL7eU31KwfYzt3BdywcSPjd82lH44psL
fYDrz93IbcRgHcD8TmA/tThww+F+ihuHKTsphN+Uglz2KMr7PHMa+dy1Z3m4U9t9/FQdk2DclRk7
TelzBFN5NEZ+xnbi9mi+Q9Ggqw5Ftyt0qwfoD/r31VY9a3Wd8MuWF4bhpDqXCCoGqhmTqTOfEvFI
e9UlPayBo/Ech5qlFIqdGU+k+RvgQ0VgH2b6B3JNq4mf+hgdhyy1aOpJ723omKx0UkVwCFb17d20
cmRzAiVcx1FShhjC7OxiYhKqWt0zP7K77L5F4ZAMZ3n0O80W81/9ZruUL4yrLARfk1fs0Y9AfWyh
sRPjsMIzIWz99i9jQMVA8eecBefxqR9qC1nAPlb/kTGMMxA1bBF8SAji8oLZ9foZZJTNcxWiIHg9
TBBV6yPXDCVqN9u+RTxlnA2On7Q6niKANyF9vQ4lFGYdieM0+ABIOKUEkzQztItq34YbBKeV7XcV
iP/5tyNQ7KSwLpkw+B3b6WlpseSuHbcAwYsMik/ct9HMEmSjaXDfNRhNT9/C5KMMNvLg5WwBTcS3
tgBCrIZI14NQpDalOuSW/KKIi12klvTIemF0jGks0MqRQuf2Ul9ehihQAH2A1xpwCJB8vo43QTC6
o1I9+GGs79ljCoB9EDRuBrUwaLnWVphsIVKWM4gSMKxrwB+HDQQ22XXETgGcuhOkwU8NM3Sh+gBI
P+R/Nsb1JcV2vewkUcRrBqVm7sswPyFHsJgjI1YxkV2lH+o0MzxUgiW7F0rqtLAf3Q+E0H1aa43V
jPnfzmhHNx70zgqzIXSBbQ6trqadh8p+6Bp0SHdyCEbO7enng138Ss505Y9J6HjMllPcqbFZydHo
m2VvmWZsCxmE43rDMXov2VQDXJt6HDH/iTab+gZ2AKo0IiHsqsIJG3WvNPlG031tQJB+gwSwDvlY
qEFff90RL+O2V+joy2gmBC+ximV0r8mvgni+PXNfEkfzqYMAEqRdoDQBgNHsCKNpAA2SrB39qCy8
KP0p1J5BSith9vBYP+nh4JnGW2T0TjWIdjT+jJNzFu4S+PCIDuwD0u63+iOPdcvgyLhhI8dcnkVA
w33VSMHIRiFmNg29rmfmWPWjX9HwFKsoppsVSLNRnm5cVWufFA1JAy8uyKZiC1/Pt1a0utQTNvqT
wR5Cpd5LWfRye6ZXQwAqgWlGMQmBrkPoRGkbpcdYIjFCLp+LKgYjTBsDWRYAOIAQLTTcEBzzMqen
joUmVrWmjn4RQLovwLmwC3WROTWI+XbEiddq3HT7nES1nY1j42qDmt2xum7sjCXSxvmx9gHxcNEl
2LoAgDNXiEnTvijrRBx9tdEfVSyctM0eATLe3Z7bleMeT0JA04FRB0563hRLUx1rQxNGP4YJcQ6E
Hp1yt65/jVsY/LV9yRWlcLnAFUqbJ8AwQdOkSqaT33TJn5qaTo5/WSgSOtJkXuAFuVWbW+ZQeOx+
CzjbAYxJoWz0IQK2bNeLiS2Wv5X8kgqHuLQk47fcubencnUBQa4Iq0hDqxmH/vU6nUBEyjK0evws
uRMhjCiJdwF8SayOWSHem6HyOULhY5zCR+j7HZo83N/+AWv7BIoooP6gGgkFej4j3/KPPhErGZyr
ydf1dLJrOSx3RJK3vOcWSp+AV4s6OnZc00rHU2O2Hcc6IlkV63jV63Qvlk43OnVsScwJMs1KnmV9
BzYTsPC7koDH2VaOPElH4GsbFLdj+rPX9klW3dVMfr49/GUxlv8wQCNAOROB+1sQz6SG1bmKHzaQ
R608oz5hR8SVYED7IpderP7st8pZa5sUE4E2EUBrXEXkesYlBSIIVJEn7J7QJYHsoStyyNMtXYK1
TcrxViB7QZoBsqazMFJuDqkwTf4wdClwZImIukRVQzYcMOY++rw9jysZGTJhIKpRusFCngsDs6ik
5sBCwRcLJuyKmL4YKVGhMSuzU5Yn2S6rRd3tYAizcQKvzCYCg+mmAAEIUaxZdpAJmSyWCQKbMKqo
VM2Du58XjfrTv48P1VZOEuCwoK9t/G2bjJBVUoKiGP2aeqb2B01LuxZ8CiSbYFyaLR7pyjEEASe+
QGSomC24AGFUCn1i1qOvC6mrRyEagfBvM5wRPHZBOOcl6tnB5d9HiASeN3652PccViPVE2iWMIT1
a7jrKv5IQLdw1RwUJ69LNmDEa8cByAfAVMDrj8NsZosTsiB6ZlTK6I+m7upt8Vj0uaMOiRck2oGm
p4S4NTpR/ZMa97t8Yq8Ej9jg09QeBNWOUX31R+OznX7fnoKVLXP1q2Z5LUwgekJiXOZDCKCb0R2k
pHd6IO6heb2RQq/tl+8TMFu2gYFFK7R4nYeSklpN3lqSFH6iiG6ZWFNJj8mvN0KuXKZc/ReULhnk
nMWtPeYhvBynGOcOE/wg3JWB4JrRoUs/VM29PZFrm5KTdiQcPTiB5gZQgTjRrpaLyUeTt933gTF6
RMGDJpGn6nA71ErVGK19jAmehxgXpGqvz7li1JpImMrJpzDwkV4z+ifVf7NHI3Hi6YHVryl5y8sj
yxx02/sjS3a3468NFdcnOuYA2qHBNTvNBYM0PcTRMKvKQHcQAPltxFPoTg38F29HWjsUUDvDGccf
XajLXw9UivTKHEXcG/1gZ2f5uRgf5eMkxcC1emG0tUBXx/Ut2myB1sNUhqTQJl+teouBJT0ZsVu1
4cbLS1rbc3jBg6OJJj2KVrP8g41IM0OoovpK50CtA4JeZumb5o+8LuFfGVtT6SbqviO13SefdeME
eOPTp0C2EnpXNYdKSqzkFMI8Rpoe1OESlwaUfvR7bcurZm3DoroG3w2gDvE8n33nYKiUwVCDyQea
RLDkWn5qwb23O1qLthnBdawB0dkuDPZf1DqANULdAaU2SKp+TeC3m6cam7LRwUbx9XcKhr/UOEYI
+Ao8uwcne7u9xFY+OnIFyGYiIwJOZg6np6QNRzxhBB+KFqYrRhk0dlgRu3WbbolHfb2pZy9hdDFU
BafEl/0Nn/Bv40oSs+81vRd9Qw8vWipkThEg/0sHUbKnsRbgzwgE6VCTxJsmLXMndRK9thayfYiD
7FzHQ36iWgz9nVajRwM5nKd3Xe/JcRxadWq294mk5I6RivWppIXh5nVbptakBeK73MGXDgVM2UXz
MntKRyE6D1FoWELaFU7ahtHGKbWyygFp5s8yVOLQV5mt8rJlVRK1uewX7Slj9X02PhnwncATeeMF
uHYcfo80P48gblZUcFWS/Uz3pjoHkGRCjlK7UV7sxfhBT8Et6WKbRtDGC73k5xgcWxiZ6gP5cXst
rTwsOKMRLxsBUqwo919/3xatndo08UMEMXcaBTXbLWTBAjCOPXEVgi/nb0uIkWwazJzKPlWPWvGg
14VFkEtw5Rd9gLXhgy44IkqD6XhiGnQfaytNuAl9kJz/m7EiqUdKg0tvjq0UaUMbplWyrwrkJJPO
1mm88VBZn87/hJh/V6kD6jHNECLuWluFgxJASbcHsfIUkgEMNnnjFxZhi0UqD3U5GTlR/GY4DNrf
RnljljL+aQMv+11BeMa7HW952CAckJwosPNDYK4S0TBpqiM1V30sFC/OH4dsL6Rb+lnLaYONtKDL
gGaghggc5fUSgb9Ho1HQ1Pw+0pg15gyEa/QNnNtD4dv3+iwDhhtnGe8W4F9z0U/SZDA1JJrqM0+r
mNVNJ2JDl61W31/EZIvasjJv4G5xa2BAP6CDMLuZU9pByzQOVV+rslMF6AVxcrnbIKmvtGZBNERF
ArVuALEWpZd60IVe1hsMKShrrxFZDdEQBpqjMNJTPkSxqymT4VW0F/d9qWd22urRgy6zYldJ8K3r
VZpsLBg+sPksAwyLKgXuYNxQsxujnhLwQ7pS9RvX0N9hiVgpv3t1r5Ld7a+5PKwBe8XK0AAZBBVr
weVhkwa2eSP6U+SogmwVv7XBU8ct0N/yO8KNA29KJMnAEaNEeb00I05CGTNNxFOrSndgYBWWVMum
iyJNvb89opX3Fo/F97WMTg+ADdexTNxogtqooi9Ob3FjvslD4sLkhFI4Ozdup8d2qzcWkMTMmABy
2cWatKeKBZXGmAAOc6kVhwLt0H3e/l0L+TR0U4Cux0LmM42sln+Kbyd4pYHRH6Mh4vegMrHAatr+
qazem2r66CDgUqEQlnZgY4aCLSeP8IZAN+mxrt4Kob9AfdXSculTnoyNd+ByOwN9omCicBqifDw/
NMSu72uoeEu+SO70rLD6sbDyxjbqyCum14FY5fi+MRFriwGJFzQOMRX8VrueiKEPczHBn/jZeezg
SVUFTlKkiRUK1CYM17iQGFb3UJnwTJEfo94VYOsedPohrNuNbfZVcrzeZ3CdAAGWY4FBEZ2vf6Mq
aNePkeL3dWDCbAnKdRXUFffdWDV+oZSCVRYkADZH6azAKLQ9UcIc8PC++7sxK/x0XvwSbHdRReYE
4NfsbUfrJtNCEiu+LsKlO3J18oOBGNEYsISiLksfmC0cq8Qrdfd25OUKwBR8C8yvlW/rUmBUlxsF
U0BN2FI6I6j2LMPD0s7MO0KfmmjjGbRSBlZBKuW7ASUsbAi+Pr4FDAwiAnJSa350KqIL9ErBcN8R
P0FBjfRWznJIyVqNKXtCudFUXzkbEBrHHbQ8ONFgjiakchaQsGs1H5LSVpzJlqn87IMaaoaCA2VT
O06JJXl16cowZvmNY6Ko3TLdm0G5H5X7ODmEYeqaxrDxu5anPf9ZOOzBITK4uc71jMAgluWJ0ms+
UaW93BzKEJzvSXTyQvVgA3X7e69cdzAghdIIGDIKltqcF91FotLL6qj7bWoF1akGz5aX3ZLRS5Ln
MbKyx7q/L5RDlIxHXdzI7VYSWWhaY/ejkIHvD0jn9VjbPkfd3ex0n8luD2asFsDk4ZS0z2n3mVZn
/XVwmZUPyW7i8Ow34GTGYYPVwm+b2Va7+gmzREmIoLIwxL3uwyBUJJ5EX4H0Q5Xx3mDHBCT42/O9
PO6uBzzb2LIhTjkhk+7jNarZfQl1LL0cwWwxiq338+qnRdcBeSCyTFQ4Z5Pb52yKWKbo/hCV9li+
RujnaEdxsrqjUrADigUJuvm6kwb3tH26Pc5lKoFxfos9m1XINiVMYLLum/ouLp+KAFaXp37j8Pja
obNvB7iAjG0C6ioIKLPDA31xNW9SOTkrRMAKqdIAEqOhHnSgJ+VNUjlmIqI7ySoZQIGYUVrcV404
vMVlWFZQ6yQs2A9CE/+qoEX0RkwTgkGo3OcPSTaAZNUVI2SoTPzH8PwTUuCauzjKgz2jiQDx1imd
DOigADnpdGGv/2m7Ni5tsM2LzI4HsX4xoIL9rkQjZDkn/jjHLpj0XSJnuN3VftK1O9qGpPUUpUTV
ToyBwLJJrvC/lJHU7ilLf7GpgewUiHj53SAHUMBKa1VEL4MOb73QBr2Tx1oH9oQsZjZEgGFkV7BK
z22qZcV7og9t4KRqQWCv10uS1aDrptojdA2Np6FG7v5HbAqoB8D3FAUF4G3Hjzrrm9waskDNHyac
dW8tNDEnSwHs+UTFNK3ssg4yRyuSnjpqa8AOqq8YOU2CHFKrR8GrcTTMDXVgZth/aFrUwJM269D1
aiWpMHdkUpXwV2ZCut4SWrWovLhQwHIes6KTX2ARl57GABikjdL7ys7jrgSQbuIK78DsXB81uIGa
SIJtyRmk/6cENb2Q/iL6sJHY8cN5tiJR1MffD5EhDejF2Z7L1AzszNBMzkRV30jAHow+1jbOkJW9
hV4MtzcCpQhbm//59ytTFrtQGQhKQVlid9AX7+8Mc3Dq7vLPexiMMEiy8RPaBHPjOg6RAwbye0rP
LEE9Kow8Iz4qAeC/8canWZ20b4F4UvJtQMOAHBD+jOAosY8gf5nql9sD2fj7lVmO2cUlSJJjQc+m
Tj9MgVim1v4zmg2WRf83hHnCFmqk07By6XkA002Aw4/F4tYbTAjS3B7LyjJGIA4CRDWNmz5fz1UY
K8g3SUXPrVKexqnal5lUWbQNDrfjrFyLqLQjPcJTG+OaK9EEVYl+aaAbPo69p0miVlCq0LnT7kbm
s+wHpH42Brb2kdDQ5M8PpCFwpr8eGFhyeYACpOnL/bNo3EEv+78JgIFgNQMTKM9fGpLQAVQRduCU
mSfFeJzCZCPA2pRxMRu8YjQupTNbxq3KhrTWg8AvmGQH4iOZRituMq+VIdn3olTCVqliJVPkjRfU
x8Goh+X4LKAIlVNZqiLCc7dshNin4rTxa92/lt14gObuUDlt+2wWnjG+CiiIKpkVmJ5alXayZc2w
XJaoyvAyPScmo1Ew22JF0dECzHfiA3Jhy/UASCKoVskG9YYP6Pp0hbDqVx/CQNtE+Mp4vh0UujLm
SqSm8VljeJdDariadvlT+jeKRS/MvVjY+KIrlUEdZx96h19FEXl+nOtEgNsUxaUBcRq7ibKdYr6Z
v1WUR0S7FdO7SY/uJzwTbu+9tbBQEMCzBFmNBBDQ7IRPdLkoNPgtnhvoDTgAYGdehizZDeS6PwMP
kh90sx+QmfTRAQLL4otJ8y2HueUX5c4kKFACIANo61yPh3QZ6jfNFJ/LeDRAstSxmFlBDqUabBFW
l5+Vy+JxFwmog8Dga3ZpQpcpSPMuyc+6CBNYCPVaqL9ZueFPU3qEwhgohe7tGV6LyB87YBfg3YEz
7vqw6cI4M2Ihzc+1hK6SNZlWLp9C0ylau1PgMK9vfNGtePzPvy1cWc1FmaqIpxhOJkyQGXIl1YWe
JY5RI71I59vDW2mGQKPy/8b39fT9Fi9IyymmMeIR0TbYLw028O0xAliNlfsMVLXA7uIDqwpsVcWO
fBbbUE27/RtWntcAF6nglMEuDZWdOdsza1KhAzg6P/PKsHqqx4eO/ArCe7G9ZMWxLX835YcJ98u/
g4h2OdpUhWg3cWrJQ3ykBRLdMLub6i2698qXwK/CBaqrvDA+Lz4mLBUrXUuKswh9JAanL5xUu6HE
/UZPVXqvb7wul7kaJoHb46CBCfTX/IGbt22i1RAROkdA09GzZODOzl7CcovpvwKgRtJp4iULnjl0
QebCgU1TszGB7cu5Z78UBWiK4Ng7WNmZ++Nv5Zp/4wC+g5dGPelxAaz9sdrI4ZbFMwnnBKgPEAzh
DOY5nkw1hqFCUVc5Q5XZ6prnuIotGPSUoo7/edLhEqElj+aYW1oXbCy15XnJY4ObAklPPAVRv7re
Xj3wrREJEVsT75XylyLdyaSwZOGAErlcnJnq4X2zsaUXly+IQ7jsuLIIXF3RYrmOSQFGpWFKzbME
cfjukJJjpdhgzslbgITVQEAMA53JL735xNIxBTYrSM3zGP0NfFDZh7C2wJmIau/2jl2eGnxI3yLN
rp2srcMGDljmuYQhefEGMVB1X2lWe66F06DY5vgqRT8jVcHM7tsMPIAt7Y/FbuEUVPxjGsBMYk5n
x6RW0DyeCKXwkqLW8Fl0zyP0m8ZNrc9Frqmg8YBuAKprXKpdlq6/XTQAWtuHtH82SJQ8tqDBOVKF
nunt+VxGwQg4iw0YHQ71mk0n6Rs9HMNceY4ZTOeNx6C53A6wuKLhdIip+gJhI/ma84MVdUzThLQK
1HtPIsP7mtix8eN2jCVF+CsI+POAgGC6vhbNt6skR3Mf+o2T8sy8gf5UfuadhRPclH9nwROlB7Uc
rJQe+8wGYtkSfaC5rJqrg5qqpaFifdpU2lnsh9kPmk0rqgpiMqai8ly9ZqNbQLgiUU59KnnwAr89
9sUHRM1Mw4YTUYAHa2/+AFYoG9AvUjQYx0MXpHxDCet2gMWLQQUUDg09VF9BbQWq/HodQqIMDW2I
518atEcudYHTse4HiCxHeuIZUJO0QVdQzp0ZbTn7LnYaj4xNAM9M3E1oE19HjuQ47CYwZy56cTDa
vVDdm0//BVPuKwpuI1wHSKHn+ywIAOhMEoxPrSLgU1y4nVsM/aRkpzTTQdOpk+5EFu7+fVa5BwNA
XHgUAUJ0PTYZVQsGeEZ4QTXGnjSo2Ml2mUMqNtqJyW8Zxazb8RbbEKqpKHaC2YkmOETFZi9XIsVs
bBgkF3P11CRPo/oZjP/8OkYMXDPY44AXoicwW/SjyUIZ9prpRQNmZZA7i26Z0yzX4nUEvu2+7fO0
TZIqker00hkU4s8PmZHbEHwlXILwjO72xqQtO6AYkc7NdEG4ARzCnH2lRNKTtlEVemlkf2htRvCY
c8P+TOSTkouuiiwiyIRDAUxLrXpJM1q50jpF7Q/lSYsgWFN4//4ZsSMAqcbvggjp7DPWUtb2ElKo
ixbAjBXnKZiW8ABygej8dTvSQgQPxQHkw2AMggeFfT8X6SxpwkoWV9kFJeQRss5FWP5R+jYmdhuR
4o/OABN2Ip1NJ1nXm/dRGkYN1o1Bf6+JDEYQBjET7KaGpL9BcGyrjQ207BzMft9sKsC9HsOwYtmF
FschH2FLQ6xoUg6hEDtS+lmIHsDbuTWGoCu8RANSrd6/PUXLoxczpAEJjjoNmMfzYo0qxKTPppSr
zUIBaOjgy6ZsKX6vxABqHyUnIM7hIzLP4ErQT0JYemUX439I+67e1o1w219EgJ2c1xkWUc22TLns
F8KVvXf++rto4OJYlGAi5yTZCRLseMjhlK+swheFjejZZ1BAJCvL6tbHRgCgzaaVAhLOZR5EvEHL
xqrIXA9N/jvCVeILMBXVA1e0LQvm56MC36k6FQetwMwWtRBQEVk95NlVHJ92o6ewPa3hOomyUkDq
YOUJr694CLoBvYM2EaoNKPfNB9yvrd942ugXuta5fMF0BJdBFfasnB5K/6uJrD63RHLqOycSw0cu
ILRsA2OsXb8NGKxkfM+QOBMuRrRA+3DNZ+7nI1yUfOZnw/WLwFDE5C1rXPzEl1Dsq3qXg+awL1iF
9w4jWshVnWA5w7xpM2a1GSslmOdWyIWO1yU2ZP6ytKRcztKXgbygOYGYNU8sVTGDdJME3y1cXPQ7
OAib+N1tdYCTR4gOBAFiEL6i6tjQvDA5zeR4BIbFCydbtXIoixqOch8Zn5vBMfxKOwhJvavRC0F/
GpW1v9f/9WkMaPUMXAE4ZEakLk5HHAVN1AlK76Zln9FM7VSTbxPekqPwu5bL2f5C/+xaLl5JpX4u
ksV8Iz+GEMl8cyLgW1wDQuipgMnrvasMz54CPBxv5b6TZ6cxP/HhvaTR0Hsiw1PISQxxeUEEs7iT
3lVH5Lbpnn+MNCPS4eJxHOBp5jNFuAtq5NmOvJN1S1EN4TCGmiEMD3AzKczwXiSWFjW0qOhwyFUb
CM1SOpMvkRh/T+h1OQI3DQpa2IY66GYQs75c5JlS95pXcb3Lx9AJgLBpJd8RGe5rTJPtYDq0JVA1
oaE9KAxWN/6jqh3KaqBaZOvHNKBBvFblk+Y7eznVv59oke0MFYDzY+D1bgepBMHqS0jk3ccEwu8N
Kwj00NT96BsyCrd71VGDt+7JC2jF3Ss8KJQvXGdoOfP0DRbjYQzMSTPE9JDJuBwMuIVI3iZOSqwc
mAbsIHcVrDR4r4IelAbBIINODjp6IEUuUu5Y1EK5yPrYjTxOcQbAf1k1DbrRA+azsheuzul5KMBS
EEwCLwWyw+WXq3UYo6OUF8MTAfU53IotE/UmYn8vkJ9g9OJzYBhstJlPMedtyzAO6u5Fqol1Dnnd
gdtkvpyLrOBDL7aFUs0Vlo8aiuhJI1f2lLRtxRI5CXV0aUfA07sSqEHKTaFesAyk3JFl3gh7Ai/Q
+s4YirCO7KhtO0jocDCVpgNq5eClSZ74WBYSwYeEqlTHUnWsE1q005gxcNp7nEmAIoUWQJz9W0K4
yLPaKQskBhRB9y/MI8ij89WocSvHwHUEMB+66F8Cg4JTAP+8nPN2rOJC8oM5GDo2Vl9bqKf0PW2t
ujOb7Ene1Z9AyABAs/Ktf7QJF18BWGLU3FGJQOFwqUPtI2LiBxXFsjRgyWdlhEZdmJ1RBXZq+vKm
rXZ5yTqAUrYwf4YWwGB0EuNNiIT6dHjNU6rNjtoTJNa/061mllvJAr5Qr2h60A/iFtg+/6uMaQVd
m/dKAsyXRi/9PoPVjAeNC6gJHpKUUGHDv3m6DT8C+VmPWTC84coIK7eZ7C4zo8RpVNr5K8CfW5OO
esEMvsPsQ9Jk3gi/7mGFA2ssKBtQ8YHzUvrOkqSvUX4gAPNnvFFBwrAy1G7TNzZp38qiW8lG5/Nm
MfXz2TjTuSGWe0W4wDIcch6+5K6k23X9VLT3emMrZz45862VrvVWbo4GHWscHxB3AvTo8mVHFHoy
ksnYbvDj2/jQYKRee9fXG78/rnGVfjBTl6+GwwONfyAbge6DUP3lYFmcNiHxFUhwMvVUA9uXnx+S
U2MlkIjbf+7bjc7G3V56ahSmHQKYL4JbE62u7Rsf+OIxlplpL5JJ6yF14ZbUMQh1BoN7j+lnbOas
3nDUqazOsIDgKKmM/tbxYARUcTjTCaydMzLfQG1Fer9Tji9Nxlpx5w4G7ax8k5oHhfKQUTf9wtxM
m9Z+qe07nTelD/VBQLpgy/7Ws8leQtZEA52GTDeGbWkf0H04CKeApdSHfs994qCT2Nyr35CjNRxs
JvwGmGntBgrHNVrayf75G9ZQg6EfK0N4rDMjuu88pzyesn3RmPmTZuWsweNyH/qbElH4plE43Pe2
ZI2noWb53ttqNLUFO7AO97luB+zrwDuNZRfWF6GKkVMHq5zx29I8QOyMhfFmMKIWSETmMeWdN6fd
cFfS7vFONwNmZJZJmMoCo7CAEn1xSgo7UAoRWohKwMPNQvHQsRQbyrMEauIUuFoK45a3vb3Bzj4B
mWSaGmqc8YE8+Lsioz590LepGdN/vVXQjoEhiJQMQqIGRCnIl7YTHRm9jJQW9vE+MPKBOmqIZhUi
Bkg+PwCUeeo941NhPdVp2bP9G/+e2tvncncsDeXpTuzMjj76JnZ06mZMcjjjwdsWZ82F9ZXZ08/e
wv1tcg+eafcUosBwXjl2vQHnJdNpt+cctiVMsQOD6a0TOqGlHRPKzAYYMhYAyQWjDIo1EkGjZTI6
5jlmsXnsqeTwNPv+7A3xbvN57p8VidJga6CX7+inwfS3Mg02tPpSe2pvVSrSCajPA6MwdPdhisGk
D0RLriZRq7I8O/rSGHGiowyVR2o+gltilkZs7HOrYxJ77iCEyLRtbHy3AvzqNhV1ttKBTQ/H0OKp
cKrOAU2om+L7Cqw7Hh38z1ZPoWbfU4qSA57F8Blmf6N+HhVaUKbjh2ImOPYSGNn7ZFsqPWb4V8Hc
pdRC2PPMJebm0zPz995CNZKmVKa9ERYmSczj5pklX7J9l++OLcOblgnTWGLYYW1qbmGTe0HYwb/K
iM9fDpStsPL33p412+LwaW/AAynoJ78BcmozadbWTrY5PZFPP6PBd2iML5511u7fcqs4t7mRbfOG
RgY2Gk8Hc2Djhkr21uEyAx4HOgvMlmWHo0htpny+xewEztYJSC26bY26ZnSTUEzthwXgs3NMUPe+
q3eJWcWUbhwT4l4GMUyN+aZ4D5KFEd8VdDMyD3Pz/RXQ2EaYvTt/vqR3TzDcfggO0ZuRDda04bEZ
2uSwVfH+f4dMP+fV8lidG42zXOKsgrS4sEYobAi1pHeugAb1aOSaKXrs1Xf42iRPo2do89r7e8yr
xAg3BQgCqAmIKB5pS3XwBJQT0ZMBeRtZfW7bJ0QBfmGogdl533+P9JPqLN4O4EJQuEA7BZNmmYNl
QScWSeD3rj4YYfgcSlilsBnWeivvNoFqt2BISEaIcFChkXAXjnRSWAAtCZ4lqelF+MrA60EbJAqM
aNpWxUNd2nzxuPKYcyi2fMzZ0wClIEjYIEC+vNu6GF3yKs6RsYECKtWmBBU/0M7SQqId/zbolsoR
WClAGR6+KfnRS15TbjNqb1EAPGOxzUEUk7Kuoyp4coFv6PzaKpkf4K8HXOQ5apR1EsoKvSs9cnfl
Nqmxh2ro7iJe9l5U1TlOB5IxSNd1mL7G4Ndy6WuUsQ4qAyiX+AvkLui2Xc6QGiZxmtciDLTs5hP8
uOAoak6dW/izNINNchjOij2ZI+3XYLC3dgiaJqDSQOEEv5YdLSlWIVulIeuEPRR2st5y3QRWYjzd
qakiI29oc9IYSDxGCUlpGZa0SSoBdNdRb1XTa8XmG9AL4ePvNSNdB1+YEUReUMtR4GQpLj4JP8Vc
LvTx4CYi9MCZ0KLGuE0kOrToHAcADMHxERpNsTHzDyL9FE0fEGkvpQdYvxbJC+w5ElxKSvmeoOOT
UXF8JlNu1tUhl76BR2OgJYfiO3gqMTgTAzqFDMqyY+1ESKjVlbD1xomAd0EBD10GRM3Ld8mViNd6
KRrcImGR+tU9ZnlApbf4UTr/PWu3P+b/jLQ8e0pN8CtRxEiRQ2SGknjgv4/DNhYZj6/3LwzsaGJF
v3LiSbf2D6BHc3Mdch9XSjU6etkxwsYBvRoaQziFqqM5mhW0nh/D7bQfCO0c2DzLTHkRAycJbK9A
PKfQBB3BYYNUomYi5PYB8x36A99C1AEfeQIi3NF9m9siyezUY6IbbbEha5i46zIBFv3MKBJAFITJ
2yLwbri4SMdO7l258xKUtHEUDXM7lJuQ0fz9eW6t6d9DLc7BfvTg3teicsXb0gvwQ6VmaIiBuBSa
2NYkr4x2XSjDoYKez+zRCt4raCSXh0pV9rXESXizBHqTU8MEOTASiHUEdjsB120UWWImn0N6gDQg
a1ujMfvpJQIwtI/vo2wryQcCjQ0vodk2rB3F9ymg1eA0eTAp+tcSN8l3nor65EcTvNTFgQSfU7yR
ss0YW0F8L/uwRu5p5Sn7Xr7j62M0bLxkBWB4Ldo2vyO6TcBzzE2RK0egRKlKXkeFajxLAW04R91y
ISwFGHgRKv+S38OTLXxtnprvcgRpBCmyRdwJuvVHCPRnrFoTZ74u4v08EGTH4beEivDyrqtUNSVQ
kcdeNzjF9DQeWXhHB9ERNES4j0OwyUpabOEKADHEEjE4nHFCVm39yNLW+kW3sjnMDoTAoZ6NcsWy
oqhOLa/JJR5mqAz9bWh31T3QVGXFGlN18wfFggGGLHYrC+/2sHPbFuU3GOf8HBe/qgQQZJW6OsY6
j+NN7T9ozWP0mfqSLaVmBgYdv1cCNDmZrBTOWlfm1lE7+4j8/6EXNVS9yMJKHrEeenLkWvRx6TAa
RNmNhSGssUSvQT3ztwY8A3EezI5w7F5usLgFBnKaC7a4uKWIDTFr7uTRbtLtOO61/Azc3t8HyK1z
Foh62IAgsIQ4n3Q54BjwsdfN9dhG+YRAw7n4l02sO5OmXAnZbh2KkFTCigFUCqbbi2nshaaW5DEe
3YbvJDPmvcroQuiHdkVPVt5JmEPwZfClyrjmIWeNKHGp8KioI2ivRTq4bb6Tp3+Jh2vBGGHibuqe
EfP3KpSVY2fGvxi8bP89obfGRm8XPVU0l9DlXEYZlSC1+IbYrcFJmnUccVP+PcJ8fSzfDl1+XC0A
F2A2F9eLn8eFHA2wksh6kCHbninIun11A8mLlYm8UUJCgwzmvCoUAkSABxcfTejrSvLAT3RVW+Gp
twXzE6jRx8nAXiOUvMN9FtL0rNhnBCkJbd78jwxQmJrK5aF7itZYgjeCkcvnWUwu10wNn0wIRvKY
KB1yr5I4QqvA6YQvkLTWgoa+bCWUpUvGTj/OpHaQaftWDKknwxqP9nIKKf+/v8eNTQtWAvp04NmQ
2VJzsYeUkQdEu6tGF23PYZsVEiBDcSmjNwiiShWBb+3paWB1fFrZclHIG6+P17Qpb9wSlw8xr8tf
JyQkVcPOL/UBCUdEnCRjUFjvZNZZrQIylOW9aiMDySphxVNqwNwgthQdrT2mrEmMC9cxyeWTzCfB
rydpAcBBq0BD6FYa3F4eWC7ZWr6RY6Ya/LA9RGihjkfNd8JmlzDR5tn4rklrN8b1sX35FIulC5OH
vowFgvkQKYJ8USho35mhU2tsRLUkjak83QvkuSWfUWep4Qn2z8Cdl81DqrQrnL2fTX+5ZfEwgN8i
s0Y8hoTsckq4foxbMPUxJSgQaih7ko32qGX/GgJdV0j9WkpidZ3NWWkMGjz0bSxJp5V4loQtF1Ep
fUaYEdQWuq78tNMKlCWbQxM7RcX8lWP6xrQB+oWMAihmiC3/QG5/fbxYkEalGofRbcWHjKtpQo5y
JdC2QXMItsjFCoXoxlq5GG7xlcraRyoYYTgJE8PpGpWzh3ZupQo5ypfPHmlZET79vV+vT2gId/zP
Ky6DWKArU5LE/egGfgWwR2BUY7D5vw2xSL5liHqPYoIh0jZkWfWO5sn/YgDkFwgIgUXE57pcUETL
a7+dP5MeoxaLHKnOVzbQ9X2NWfo1wmLJJpLeSkACjm4o/uPE2ECuS0OUQ/9+j+vw43KUxVlRc23h
a/NEKbAn1Vtk1R5Cnowwknwo9co2XHulRbLkceKQR6EwuvwEzyXpo+8U0GS9lev55vL6NXGLJV0n
SqaWCT+6CIaQj/ooz6ri+9/TdnOMGRs9Y/Bwqiw+vxymLTpaeBMPGbEufQbtWmf45lz9GmHx+dGG
LZVIw1uQ6kUpn7PMXDUPv3nU4PFnBgxcTpYRIRxDFfigh5MriuOHGIVGSwbmD/VnW/KNKcTI4b1+
XPk6N98LkBrI9oD8D6nhy40jl1B2A01kcqvy4MXHqrkXuDXtxbUxFiugzRshzOtkciP9PW87SsQt
t0q8WxtkEQrJJPESnkSTmwAxK0lOVwhmCSb03wvt5jea5aGANUAStPxG+sRxQ8tXk9sVD7L/2Gfl
ni/OngIqT4dbwVvjKN1c2OjHouAzWzMtdSAaufeDdMwwnviVc6dKdv9+n7WfP8/qr+vND3uZK7oc
nyb9F+tnlVthhNz6+XBHQEYF0UCeLKuuVSSCat+ok6up+YsUVC8k/88auCBaglcD8gcAA1AiX0Sb
fdxNUwkRTBeVU0pGp1We8tH4e5puBdrQMkBKCK81IIiWYQCvRamYtzhg+gika9YTqJnDC5eg/if3
cumBY1OHHkulqRV26kgIpEEEDX3UoZM9CkmAxCqTfFrjSlxfF2CyolWPpjbgsygwX34+aIc1SStm
MGBqWeK9NrQa71DoCqQVzuWNesM8EN4c/R3QZ5dZ3FiQUCr4HGFQavCg5UGRWtkkwz4hj1JpyIdS
trMG8DCKHtbK1F9vbAwNio0EJiTsuJaQ3D5Kei7GUehGCfidsNDrIOKn2GLnyGglCtvQkNSd17yc
uekecr29vhJaXLOqwDP9/QCLSZ5SmEhA13Bw5dDReaC0Ytba4kf11AJ0AtBgSQd7K34Ou8lUghcI
ra1MwLyAL4Pli/GXJSZktAm8i5HJVEarGSPkC09Aq1We2aHM9UQOdUDbTb528lyfdBhVAxgUlRdI
ji2XVjIgNezFZHRhA5YoZpmbChKHyImKXbpmQXdrGWuAGQKXMSNP5fkU+XUK4cNzudfLo1tKdtjY
nGeODv9MmpVS5o06CKgOM1oNBsqQ+VwC6LUo9isw1HjXexiR/6RzR9b7Tg1UBoP8rfeoPxnIL4DE
I9tRXgntb7ykCl1rFVWsma2zLFNwLdcCfYjBk9EiNOmPqvfG77T/LN4ECyQw7yB5jjAIrPDFXKJR
kFZlovFuhexWMMdTODw04ps/Y8RsskZtvEbwz8OBGIQJRU8Nn/Dy05UFL1Y9ZEbdlvWwr9oU90XK
ihLIWWIE6W6YzA4VarjoGdiiYoHPKkVmvtZiu7FYoUoLoYKZbIpPu9iiWiPw44Dl6lbttrdD0Wqg
Umvr8V7XVjDpN24CDWqKaLMCuv/DHLt84ZxL6zz1JtFVGpOvnuLI1gYacKwCaBXwRxhhGqJRDO7f
h8B1jQsyYLj+AUmcO1zLOMCXsxEM9EpyiQBFeTMHLKTnH8s1gOyN0g0gvyhkQwUX3CC0mi7fDvYc
xPe6iXdHr57MBEffqx83RUCjgie0n0Jxn+tk3IQEtkaw/xCPdT1WK7fN9YmPh0BECl42JBQQZl0+
RJXAr4TjRN6FG2KUzJ1pU8+f/57QeRtcHqo6LjIccNiPUNFYKk1oUL/h87oU3SF2oUpHw1Zeubhu
jgBULHAD6AtckYzjXAyVrC1EmMGDPolbUqnXQLE3JgqdW3COUAWcOzOLmNfXRV9uK1FyJRkwhG7T
AV61mvncWPGIL2Zc7Nx9nHvYl58jUvhmGvlUdqXKicim7VXG7+OaRScgZ9R9O7JWo+JapH19XEL9
DBkhjKDmUJtfHCxCKw98Ap0Jd+yMLDDCZDfsZCdUVoof8xQt1sHFMIu1FjVy6rcw7EM7t51M0gIu
ASnmt2aYsWYrm/hG2QsqZxCgh0kNYAjyskrB1SDr5L1HXMmQaGZn+3QwJnti/pm7a5zuWbHrcwTB
YoVqygHWk2pmgeLlt6x1plPxL6FVAys911ds7+vv7XB9gELeG2qfiO1mWVp58Y35ZvDTPAg8dyqB
qN03WurkMiCwEAlok8TSVOPv8a43B8ZD/RwdHZBhsAkv11QKRGg8VcRzZWClIxUp9coZcv1doSGB
EwywHZnnQR66HED2oHLd1bzsxhTwxAydD6ZoFMLasXqnrtHmrtcqBpslOniIhOhoyF0OVo0ShH4A
OnHj4EFM911rjBxTOLqyVq/p9dgSv8eZZ/VXnJQ2eS52niK7DXyAijv9u0vP0JKjQ2bW7rhr9e2q
+sn1xXM55OJmJfrYZTWiXzf8fqmTp5zbtvrKlXpjLSBwwM0GGisAuj/nz6+38vmygKmRpLiyChFY
BTo5/ebv1XZjdYOdD1L5nL6A3Lc4J3kI0zewj1NcsAb08ph62+ktSGxirKk634gwCW4unJa4uACI
W6qHItlTRA+8OHcEKu8tLSzR7TZ8wPz0TQYGT6V5RB/H0pZC++9XvIFvuhx5sTb0qPfVJFAUt/iA
fGPlyqKj4u5sYRaQAfT5qr8SwnhvB+1zAgDjY7+SpvzgAC5PUtgWow1HwLlFJvoDN/r1Getc0wfS
15yrw3l8APxSc/X3irOr8F7JqScU2156zSeNoj2V5lbcPsBfJCQDDfmCFiKw7AclqmiEaUq2tbyJ
oz1QKWl21+msGxw424Dx4VbcMZhMmLYnXxA+W5nDeZ/+8Qry4lQai3xsCrXiXMCav6XGEWHnlzot
OaCuUzxwDmqjXeuuDDr/0L8GXRweSZBqQUIwaNbiwH+ME97w71XphH56Xla04E5itkYyuLEhfn+r
Zc2khBcSDB0KzlVEVtaWpzMgxEn71e1AZjOlr7Jy2g+PfmgKnWQaGyX8k1Zee75RLl4b6wQxJnrS
IPWgaL84oBU+H1TVEz23fCIh1aH10L3zrHkvU6Mijxzf0nXJ/KupntcmiCyIleBrivDy8vwcIfLO
eS2WaJ1slOZ54CHUuOsffYECk9bvOefvd7y6FpAUodmOzERFRwKq2pfDpTzkk4nKeUgV0GN7KrId
p+M2P5K1JXRjLgmKgwgt8DeIas8VhF9bL9dLuAhlMeeWsOM9RmSreqbIBh1G3h8NgwhY0f/nVHp+
tzn1A9UdN8QSFSQIedx2pcK5iW+2xVOu7nj/rmhoQKyW2HrC1OEYvqKA3Xd2vUanvbox5sHxC4gy
6DYBenX5vlkEeRC4KHJuLtx1AhQk82zlKLhuH+PHQ8IRBBiQBVG/XCwVofD8YWzb4CzqR1x/LI0c
KX4ouBdVhpdCZnEsNeHdzTz/KZNe9Z00MbzsWGwVcadEJkQzVw746+BxfmEFSxehOEL+nzbzr48M
r/oqDz0tOE/cQ9A4Q/kg9+dheK5xqYCymzOxfBLBWpXql04E1hiGYxOdnqL+TdNYBxwglD5hLEeL
5IvrWQjj0im3evWAVnPXI31drVtdhQ7zA8/WpUjm4HCwVPTytcIDOa7zzzB58wzBSl5kjWkUas5T
C9dopktwJbFLn404cuBD4n//vf1+ivGLIwaSK2CQzdAXNDgXQa3W9NCfKpXgDB1YWtzDPqwxAhBp
nf4N0nH929SA2FI/TcVBKF+boqCA7iH0fs9zUOsolBAMxUplmll6w4DzBgFGNnPubTqV55QwQKZ5
9YQgOTQhkcArJsjHgIAKtrcnOiMQSnHU52Ji0zF0Wg/CE3BRNvJtoFpeYoWfHu42tzmAXYHkOqUS
hyqxEbz1vhF5n39PxDUCAcptmH8REGRoXINWd7lfUjGQoUIjYzFPB9S9QgBU71vg5pTK35RAphxC
wBcTmj/q4C9wG8V7BOm1OzUqa9fgQNcQmvlZANMBfI8gSFqCQUf0grNpjMJzg7SicEbBSN4wleWX
ElljPNAidiufiQKwfdv5VAaxOprNxmnhh6aYWBxEZVgWm0L33K91K27sejAd8QcWLY5sxIqLiSqi
EiD6NDwHDvcCvXvvvo42/Dc8zf2jh2orMiLAb7mP6SuN/0X8AVBZ7gHMkJXk5TqYwyTNgFL05WdF
46UmTD4MatX0VXhOxnvyiHWq7NMzwsh2fOBm3vpkgaiD4G4yeN0uH7Vu5Xi/pj3gAWBuOnMJ+FnB
djERIcxlKiHgojMscIeO1RPLNZZ/1d5zbnLjri8zqPp0tGqPuDy56jTkVumbvU7zd/8uVg4ehxvP
quFacGoqptz/vaCvkrvF0y3O/2oI6kmanw7tF1AGImCacpx1oBDkJw9w0Mb4e7zrFgCYLTAilMBy
UVGSWDr2ldXUjhDSTs+RuC8CQ33jPbONjJLf5QfPs7CXQ5evNoJEg3MesamEdcFKwDS/0+VhNvvb
I6eFaTAq8ldLUy2awYvi7Jzx3wTHPNLLlZecA83rEVA3nq9zqJIsZlXwwihW/So7d7rTPgw7yWp2
ZIuQ3K82uSHvuHZllc136HJAqG6gZwcgL2jXi/MZEisNJ0lBfvaqb8Bkh+apy/8rLwB6eDDk/FF7
RmudLN7JI6kvNl2Tn3HlwCxcnGgWuXJtCk/cGnTjuk62GGsRMhRdGSXKVOdn7aOHkgHoarsg2MfR
E9fcqS91y+CUmeTm31/tJydZTiJaNKh6Q7dDgF7E5ZEVtaWUkVArzgFIdxPuGTilZU7HWUXHAmnf
1UYam/y99F1C8whhfBNDtGPDPfhkzyn/QiECFIyW0NfMqQpF8ggCAizJNpoGyYyntnYm+M3UTheC
QLkdcYHBJmxEOBGxvH301kytrlcEiqU4eudFiKhr6YdXwMonCPu+PAehoSj/8uwgrxl8XJ8dGAKc
MdR9AeG8cnlLstrjPDKVZ79u6DA8VmA6hiceVjqjkz2op78/z3V/BOod2LfqrGAzy/ctFgXoENLI
83V5ljzwfCjE3TsnqOygPYKlalQn4aSYBSVxjLDkUy1tbmUD3HpdMgdg2APori03QFF3niT0TXlW
JqPwaD/odjxIRkJgJ/0WNkyp16heynWWhVdGoxa5DyQ2UMO/XJEJkRqvbMfy3BnSYOXI7jOIBAqi
qX+XTy0Kq2DimhnHPN5IMlMIrRayAjKbTokIu+MdVI5m6ae3MqKNKQJaHoHNGbNKh20bqxI2+ay+
H76ygg3QmmudongHU6mdDgD+V+lGfRdr1nEbtKAKhHP3+Uot6ZqJg9gbuFYkkmjioSY+v/6vOFwY
xFCfOgUUVonyYLEk1XOUMr+0qnhkUg9BBpuHOkpgxa+jchpkQ+4fpS8NdQ/F6COWEVpPgDOaJN1E
sA6pdSpXDlq5k2jwiN5FFmkbKLkH2q4VjJxY+I9Ks3ab/CCVL4+Ny7dYnL1CmRTQ0lSrMwQGQmJo
06OkHaBRTaZ9/T29owqNJNyzs688of7rpDtRZAma7Y1M0zd1BNPzrcjbozGqRtRs+swm033C72UO
YnxW5bHgpEh3+b32LzxJkHiRnv0+QKBAo9H07+SPxjO1fJ/AbuB54HaVDU1xlTxoiIO/ysiGxTkX
PsXEruO7WLAmbuPFlqiw6pgjTSmOY1RAkatkUIOabFQ9A/yUYMuBgaky+FZX+7pEb84SOjb298E7
pIpKIiITxV/3PWqMwZo853VlFosCnIH5gp7dg5bVjLHKpbjmtOrMgwie1d+wK6LqY3ZSbDwjyDor
yeCNAPFivCULTcp4NcU6rM7iQ/zk7zrlNL3Kh15ndQ3FxddpdHCu5wZsQnMF+YX4+Pex9tPzWS4f
dYZBofM7Y6EWpQ0lEbM+TfG+ZFe+qQ81G3aZUU2WqCIm3EF3CQROKCs44Mq23/xzAZKQUSJRPzaf
fMTIh7ZJ05QqkB/IOxMmcR4FtpaUDEQtAi8MzFl8B7knwe6nvccaIzW6oy/S9j166LAgwCz31uSZ
r3uf8zeE5As81oCpgVbvYmP3Y0JSLazP8B8KBlyK32pOmJ4lm1bc83zJILRyrLT/HMtiVNwNiPRh
xI6I/3JUne9SJVS86izIJohg7dMwgMX/L9j53aO6hsW8rk/P76jPqo86Qtkr24hSFlHk5KL6HCDn
qr+CRrTU5lDlzyi1ysVmij6UDvKMgGH4W7AEs2SNrHFVeVw8wFwz+3V6wgc06Pk8rs9y7CTCrEMB
6YcYhs+7VdUw/KSrJfrrVRdLFM0SaUxlvCofOwIUryNIeg8r1/uNhBE3HNJqhBLo/VztAzVTeU9t
/J81E9WvpeImyka5S2N0RLWzOu7K1uYKSxspABjIvkuoigVmM7wOaOaNNh+uQHpvZCrzA2mIBvE4
KM8tbqdS95OxUzG/Gg68NjgOFjwUBNwxoD8kMGgpGAfpKB0AlArM6/sE/PRkmyns7/Ph1ldGUIpW
IqRTEXcsgtLWa9SiVBp8ZRkd6dLygqcp//DqLQoe/9m7CSsKPTcNWCWUdOVlYlQWcQwv3aA5R9Dy
/sCxz6GEgiQZBS6UVv5+rxsxPgZDVRBdKtgEoy54uXwDre6GfCqbs9TvdOFF/+Y6EXhzS0CV3Lcl
BbqmvlnW8VaMV5KlW5HkxdCLnSOoRVqEUDU9Vx/CeyxJTBoNGYpUjU7hv81q2spG/qgq9nCsZaDs
wxheZTt9LUS/eYT8noLFvupkWCHxQt2cPSi09EYsHkoOZZsIJbaHBtbtLYOePS8wrdtoLulWVtbN
m5ZAhvdHZRxH5uILEGnycq5pm3MLG9i02BWyKZfMGw5Fo5gViVgt0BFiL57qrnz763omiq6/Rl58
gDEDZaVGJ/Ec1RDBmo3KtJSl0CvlUfr9imtjat6y8iMdH+t2JxLHH5+BlPt/nF1nj+M6sv1FApTD
V2Vbjt3unu75IvQk5Zz169+h7y6uTetZmMXdvQEDuESySBarTp0zfq58BjFDn2t4aXIi8gACQB/U
NRUmUSdUBc61Pvk+7XuQF9ijSh4W07DNrfmLKbxE3CihEX1wRxVSeuVaBEyupIcvQOEebwqgv7Dx
7jcBLyeRwDdZ88Z9ABV4GvCebnmwZLEWG3mxlYuO3zgo9DWjPXm+Xjt+Cmaa+HeLAG1b1zprRh+M
M+6hMSeNhhI5qPn0f92mimOBoAv++5HkiLq5aEq/4rVYwjRBF3lChzJagzKvKpEMD4xVdolF1wCP
KOGCh4vQLCGdkiehBHjHG1TBjAJxZ+gf8tiMlZW4a+lcBdQOcGeQlxPZwvtBpXnaK2XXN2/qljsO
QQq6PSs34u6YrgH7yAn9sMY3lqiwhJuHUktDWGpz4H2GnJHsoKm+rfgy8dVnVihfDoSY60XgNN7w
Kn1jfsh/4srNB5sXdnKus8Um3De++dzmQooBGGLwWqK/TIJaNXV+dEMUiEovAWjThlaMDZqUn5Lw
9+uEJSIswiCDJsqm9+uk1VI2ZDHTvKXDt0gB31B/BskoOPwExOdDP/4vY7oxRy3WEIVpNTN+81bl
vztoCBbqjzKJVk7exYkDnhR3H5466IW7HxNioHhuZYyp04wEqFmQAaTJX4P5sWUhNoVjjQXGEvf5
vZGSGztmiuPuLfDB9CfpYwuM1BofxdJVinyjhhQQgck+1J6VZNa6XMy7N4V7iWSjSD1m2EIrxUQz
eyCCOAtNKkxjZ6DjFYbt/ME7shHZ7/K0kpxZ2GRABKMrAlqzgDvSaWVfqNQ+YYvubUS6eOb2Lbp1
n3v7wmVBeAlIJQ6tUUCt3s/nNItNmc1d9yaANAyXZFt6fuemzUn07eeW6KMJGRFQfCCzBoAg3hc0
R2+fdj4ke/nuAvY4fsi25cDuw1gDjX17jqFElaxhbejJ+8cgIF6kUAK9LcpV5Ijl47ZWuwvD46Xd
K5debFb21aIJAhYgrQcodNMuz85pnmhRD3oPZEf5EDCFv9xU10GAWIrQEpFENRVMyVrI5FlUgzxr
lm1GO1VCooN1e2Uc1yzj7TlLzIDMACrTSFqBp4Qyw81qM+Ne6S9Ig0SuLJpqpYODj7ESzgtZl93x
xab7UXiNtRox08cGTEM7jqQK0D5DpN3uPbBj01itNbAMyciMRNa0L1ijiA/dSyK+Ss1F7DY9v5f5
kwRKzUMNxrPnbklvgKt5FD/Be4AjC+hVyrxWhlVcVOMlikKjQi9Dp74hV9SIaHxeicwEAb9FzTIA
emjWUgk0HGwE97ZU9FINQdDBFmqrtQ/ps7PYQ4tG1yAYTQpUyE0pfWaCXx6xo5OJYLtqf/mNJQu1
PtXfwmablO8DCN+AGRO8hHOKHBRietkaMrcFruCVa7dygVZAHjA2ceUweois/5mqfz+fWimp9gem
VjBVrbLhJ0SUOvJxwUui/UkTXRPQ+mykKz0RS46JKQNKAFyjQErTp0YUin4Shv14SVSzbVwQl3Ve
6fVbXrTKbwX3OqVGp2365CB9dqjCPveNZeuA4iKOxU0ArMD9gsX12Crs3IIXo34RoT9QN144+WBi
V3Qf5WWB0/nSzQlvbLlhYgv0acXwzqlrco6PxwyEYfBeR0YGZMpAK9x/BtoMNcSNIwvq9YQxSh5E
4mky5SuHAB2jopKLqiEQAMha40KgU4ZVwTPTKKnoP4G2g5Dup8ke2BMXW88n9eEeuJohwunQoiJP
5PvB9ErPAmiisRdpF4z7aLDK6LPnBF26Ag/mFWsPidDrqNCeBYg21DdQqb43N3XyiNgH5rjyUnGu
UrkNWnOFzED/fARug3Yu3VCcjSYr93HXfUVV8wVUuRFPzmr3xOIMoz4MSiJSz6STosKcQL6MfMsI
hoBgTJ053oOqOxFWR00m8e6kwSSjDox2d9Ao4HilJnmWKhEp4Ii7SI0lTuf8IuaGyrxkLzzJfoeI
mOrJDLoj4ZdGuctMkmwlHbG0zESUHvEtniHiFUBw87zq0yTt5gR9P1PmaR1jA0QEOpG4/RnXJ35Y
K9otzSxmFbSP6GjCTqHGmwkNrwWQSbik46Fr3muvAo4HPMzPXfehy5E4E3YHaRED2xX+9d6Z8gFl
/jFpuIvSWM1bBhBrKteGgIxCDEopHurwPG7qcz9/Zkq+1U4r5pdWFVJR5K4GSBmX1r15cKQFaIep
uYsQgrUUwInarcMU9aOz1n8fh0zHa3aEZGArQRgrMQUQCmakQeD5Z5BYgPYtgmTnsZ8gJUfXtxQg
65JQHLkLL9sFaF0HZKa/ync+sfvhLcL19dzcNa1O2wPIBdsGjU3IF1KxSd1JalMmHHeRi0PCuUTn
HWx2fn+YQ7MdgK2ZJVeA9rBva77ZlG/xO+JQXU6cUb6gv1sOdrJkjHmkx7MF9nS0TWT1D9Ta0k0x
7mfIWE+ZVRYrk/RwZCNdj+e+ht2HTDrOn/ulqgalFspqFnHs9KVBkIQGmsXKtQuKrDg1NxDfReM3
+r/RpUTDcOoG9AyzqsyXsql0afoWt69T7FSi5Hwb08hgCUlkvuYAD4UQuB5SnDjAoKiHf6rUiqRi
W/Z81bOXWPoTfIHjq1cdZbbT8df0q/UbQwnXpvMhr4rwGu5GkC24/tAJSkXaSdanijDDo8sZNcFU
sLX5vQlxjCFzHeRG2deveDU3Iijy30J+5emyMOB769SAy7bqxqrnwBrYmzPyNhX6iP0i0ktxU7ai
IStunfAeUD3PXf8hWX8dNeg3AYRG0w1L92oO6dSpk1og4prstN8ySqPPxexyKG+KySGc/tSaHQdA
oI2eJDUoYioveLY6LZQC+l9tt7ITlxcBgE1S/iJYUyp+FYOAVxKtBivPT3DHzvW5mt2C+d7/kXvU
e1/B4dm549qh93iRYO5vjJKddnORRCIQBJyIqJMByYXKNRZYu/pxVylocYndafpgWmB1Nmox/CjM
KT4OHCCkICCc869J3Lf528qa0MnN65rcfA+1s9mqHyJ4/0g6oabcUxJO1wpLzlE3OQfcadL5uDBX
Q8AHWOQ/ZkkTFh4OwKhTcz+nQ1Fx/TBe2C0kiBTxRWlGJ+DREVZ+j9VPQbErOTvE0IVgXjWk9sdi
XzabZN4I/R7kY1l1GrlBb8OLMDmyeFSjauXEe7ycyDr9+4HUOvUhgC4Ni8dNPAgfpcaETtSFHpPz
88pufKip0VNBrYACPRQG0OvxEqC91n9VIN3A8S2KxklpM/JFQd5/MgVElJiCbFtXBu/vmeYl5s51
+spBAjD4XPEJ/uEYlghdFcka4qJCRvneR6VoLlUh4MaLBrGP0cqzEl15YiJ+aZM627lU/W6RhDnW
UuVbLDd6DJhidLR7fg2pmq080x5vHvItJOsON8HbhTopY40Z87gBn16a5FhtKRfB4CqnK2fB0q68
tUKdiEhnp5GQYsTSRzw4PXRkOZ0V8Gb/YoaPldld8qwbW3TJUo5rIWNAE3JJmB2TfarZ79n/Ln/n
810kGAHqlmHixodifOWnA0jppZWhLgQgmFF0oHAIZ9FSQAfTPf5QbiR+vKjsZ6oeW7bSi7y3ithF
U8oQe4oMUmguOnZJa9bFp9x+TVB/mvMNi8BDRbUl/A0KaTmzxdFrSxR455c5d5JGOqiM7zbqYJTM
qWkr6IVw20EcoDLxfAYfchy4PBGxIeUAXCxIyqk3UDlpUiLxDDhIgdUQzbKoYksF3htA4bKNgZSY
oGw0T/XKxPGL2+LGLvnzm6N7rIJWFhN5vDQQPvB7M0LqXioFQ/RPSmokIij9mW9c6QT9Ho/4IYDO
M9Dy0AAeJDOUP7KkAEMxWhGwfXNvja/rMZ1BZgWdaEgrIPv0oOyWqtiAcw/avVqECEX0Ky0PUmqm
yOnGG6iUKgOj11sffLvPF4NfukAIcyiyeujNxifcz0rKiIMUB1gNKeztWAYeR1Y92Z/0UoUGAPjX
gyAFXyQ4nL0avb7cviwvcWNyYJ2YUbbOZsFTAjuXT1OBJOpqSLnweUjUiiDPJflapPPvP6+XhxzA
W6RN6/GAIoVeRi98aIyoGCc91CimSwBiwGknbZ5Py4KPQvAQ1UrgT3Bo0dnaVKnyVG2Y/jKz7w1X
OLPsNEVlj3lmCcPKEpDD6T5qRmMBOCmQcURPKVpK74eoaZk6BCIUCcQRjNih3g/vyD7L/K5XPaAJ
xZfnQ1sKH/F6IXBVVC8QL1N3dy8yOfRohf4CVsPidRwD3iph14aXgHQDiSMBwz9HWMxXPhiUbZrn
awH0wnmtgnATrLX4CEjVUkMuxTTl60jrLy8qGP27TtTZwimYX+kMiao1JZ2rMCw9wTLYISDCQLpJ
aFBpivIJ0tYy2IflKT/MosS8pEoL5pQqCVAshFDoduzg8UJJ0hAtFMtyNHDkk9ZZ0TTzO2ZWq9+M
LEzG5HcZkp7ADHZKrBodInGvi9S3hA8FU+GBBZ2VRHZ7v4Q4AJgRTRSNWkuo1S+ITpQO04WczQxp
hCxIK+odMsC2yE5SpTedgPNGEqr57w9bcMyiEQB8U+grEqntPYZsFURZMlz6NP8m8e1ZZH4ow7mv
Do3wtuJYCwesilcx4d9GrufBsVK1BSYtLIaL6FuauIkLf6MhCZmHaJgd/vRpYTZZ9m1qBiNTGH2a
U33lAx7zLshLokMfIRm2EfpB7ndS2XfBrDAVEg2i7QM63EHCl8f9WKKTbJi9et7k0TZjAIUQf7Ld
a9GhV6qSQQj9kcfBykthycWh041UkwQ2QaCK7r9FymepF6USqED/e9X9nLQjpAVqWVeKQ5GvDHzp
BEGVHe8yEe0eqEXe25oU1G/DvBsufBv/mMHjlSiyzs3RUf7ZMyVUWI2OX0NuLS72jU1qrsFMxJdo
7wfPtc/8hPpW7DtFiSs02BZp4zAzsLbdaEfQYvDz2eQh9b2y2AtxGAaMKYZfg8zgmmq9uc7nsm27
lGshNwmdxnhTdTsp3Sfdkd1zrRWBtha6UXXpcTGO0NnM9/NaB8XiCt98ALW16i6rxIl4G3p7LCnN
9FHKbf8EejWni5KDkosroefaiMkH3YwYV7gcxzKWOZ64w8g1myrTdlInr7VzLd25tzNLRdMM4BOF
FmNmJ6ZxuQQs2xUuXnkTATiVK+gZnGZd7UM7lvRMcp4v6/Kkgl0Bty9SVTSZDuPXKtM3GKOSfVas
2yavuaIz04sAjPpKQLgUcoGMD4kMgVjDC+V+PqMwADierYfLkP8eor0cKoZPZLfRgrJLG73w7T9F
++f5+JayFoQBEKofGB9pJ7832hdtzrY99g2IaCZ1sARbEp0U2lGdwUAVQ3LVrt2Arzf8/dzwNcX9
cAveGKau/bLS1LSQBuyXecOFL5E/vs1sopNG0hpHUyiXkAeJdTYCa0bgpWg7HQBSU10N8dYA6co5
KjexeAmrU8W+8hAjHXkH0LnRR56Fh7i36Kr9+/NvXjzPbz6ZChOaamjHrsBcyT3yoyqaooLBbZm1
qvbS1KAoQZpN0ZNOBObv1yQch6KbhQbJAm0v2aEFagOhAeHauy856FtMoZIRYANk5/RH86bVFwZ8
qgD26YXmn3hmj7eeXOzROrOtD3J3GmdnENwRL8Hns7GwNdCWjxoGDnhQstGMbOhMC7mSIbPhZPN2
9M+SsKkiiNqIx0pa445fNgbcIlBBuMBY6qzxo3lMmEzCPkQHcu4GAqTPoOyW/GQh4ZH3a1wWK+au
MevN0RaPklTOFYuEatoYFStbU/4VbANHQmdzClXJ5zO5lMkkDAf/HR0dKIil0CZ5L+LCjF99KH/x
SuNAJXWTA8tQi63ZtEfo8CntRoWz+SMLdD2qnEp9rP16y0ftHgKqK6u7FJbjmyCui/IyMA90IUPK
ex7S3vgmmS1OmuKXyKim0MbtW14xVFCQoy4pQQc0ULbACYI4WAKocyVoWXj24AUCD7tiIFi62xlg
2U4LBax6WZ1D/oU1Bh/qkwEU9fiVB9bSOXhniro942ostFqQ4WCVcqxyt/2oCBFR1OxYZhv9rCUz
BvgarRZrhWVyaFDnIHllIW1MLkyc/vebXUh8v645aHSAhELVGW0QdW2M1zgiKYcGLRVqyiq0F1CU
UhEKU1ZAT6W0WjjwO+WYYweFOiKS4aMoTfSCP3dm6pB8sEQdXiM3B2wq9DxYsI7Qj9n0qemvYtAe
jEjoBSQ9H6RHDmUk6qqc5qBmEx4d7Dx/zqZtXxOcAyutVGkXrBADeBRBPR0JQ+rQgfepCRtK4Y77
kMcv8P2LFUj9X/5yvvCeB4QCDYYC4keQ/9yvfzGKcgw2mXAnKBA1cCKDU7x0DSNBbSRQg4L3Ao3J
HKmDoS5FjUSFXnIFf452pSny+5y3KsZVp98Nt5I7oJwZdkSo6eBtB1UWUoql7AzhlKVlUIU7bdp1
rMmtEYtQISf5fdCmEOEDFX8DwvF+soQUIgyCEka7uLUmGe12iMhWDr4lE+hSQCsTtN00AAXuTXCV
j+7OqIl2ABaBOXGy12okC3MEymE0u5EaOQE93xvQuKgMUYeKdnnvoC1z/Pu1BmgWDz3o9BFFF3pv
pKmWdPXURjtUgMfk65KrZtVcxr9kTyRLgdOEx90PnApeldQwWlFNZ5Up4x1QYWKwZ9WvVfLihaUg
iAWsBC4BGc94aqbGWBNSoYh3Daq1zHuFtlV1pR7wuDEQ14uk6QeNhwhkqNOqiPsib8BVshvVTd5v
h3GbguDrELf2812+OBQkDQVgVXGm0LMl832XjnUW7xQ9QR5H6zr0PqzkVtZsUGNpWTGW5QY2BH+r
Dl8ccCvl3+9vQYAOHdEr5Qh65X5FiiRKRgVhOUADdqToKrvy1lsawu3vU48CAfVrbA78flcfJjT5
yubArGUnlmyIJI0K6A3uRI2ykflJzDLJEO9C9jC+cJmJp/LfLzayPSwP0I2Mlioqlmi02S/juE52
4pbzjfz7X7KvXrceSMSRPERRERcHdfvVPVO0UqDFuzw71tGxCa2//n5Q5aJaCXA3wlK6TcufBrUK
Yh/fP721bipd4rfnBuguKDICfLaC84mc6ABLUH40ZuEQSFW6S/QOYm+187tsjIkHsE6fXpUSvHvm
H/9rxejDdQ6zKIcDHIT0Fznd742meRAmk6KgzPQhboc9AxHj6C14S/biKT4w2xra0M2P6eW51QWj
YOhAohfoQQCtaZaOMmuwm3Jh9sDMmFmzb7VOvMY98uDRKJXgIgEQFJAaLBvlD1nc5EA9d7M3bNnz
9MtfcWc6MYHIB4gWJCZAT0gaNa+UBTevoaHuAKrM+9kTt8pH9T5GhNQJys1oVis2a2Ikj4NBAh6z
RXIRyFTSqNI5qFQ5liFM5BeHgfkDtsVVykyy0DchN8aDMiV+mzQ3wQB9irUdoLRJEIFghDGICDGy
3hA/OgAxIJ+fr/6aJeqSFJMu4qYelmJm+xtV+EAwpMkqGee5mYeQggwILL8i2ktww9AllIHNW9QS
tdkDjtCtVzbrowff/zg1hkzkm2BW8eMts02KlzLcz+CY6K3nQ3i4iMkQEJqSxiKOVAbuNycfMOFY
Rv7s5bXrg22W8UA1ECOuH+znhpaGg3gFZU0ObERoYro3lGthW1VhyXpRbkk9mOm8OLfy5P25FSoF
fnUxXPZ4OSBhgRIPtSUDLRGAc69ZL3BT7oCCqTzZveUzZu6sttUujUhDrzIyOnBowADvRwQt2BTF
DJb1IEA8Qd2RNfwO8JKVq5lOCJAhgW8SvSKEe0wU6dibnZpGG2W/94qvfpOaL7Mz2Z+Qyvx8PnOP
owFtFnkHo0WTEH9Tl2dYIsEmyNngfRc3J+H0/McfvQwZK8Td6OfBuw4Hzf1U5WWcS0UxDt4wWqDr
QMPSKDmTZPVrQfjjxieG0LlBHvXoM6VKIH6q+hkewoMXAQdhFD9x0WxQnn4+mkcngxFQSIC98noD
UJFMLmZzWYQwkm6gSiwb6rEB0B5quM1KZLmw9veWyKF9cwN0TSpnijoPnvCROd1v/zMzhD+iG6l6
s0auSmX74Wb3poh/3JhK+bnFgwCm4lN9ElidsTo7M2UbCrS5rpjPZ3DB2e5mkHK2GedaqYwwNhnZ
ixibw3FY44qhYdEPA6LCjhiqZ75Sk7k7hqe+1dsf/bfODLes3W3AH9V9ez6khdv6fgKJ19xMIFpp
66bIYa+168gG2aIjOOwO9DEbgPr9ecUH6W5Aeng0TWTUd60WsdzgoXOtiozMRXIJFbbZ46FevMVh
B5ibo9qsbiq9FX5f80zi4/d3OUZLXojALFyRXfej1eIsixgGeyDwZsEsfreFORYwZfeDraFFeqqw
y0NrgrqE+3yiHwOVe8vUuioMj1peAstiYqmxE0qOOk9rs7vooLingOsFxhvUOPfDK7MuiNuex2mY
b0QHTzsPjEKyER/BZS93egERWhbdlmexNp6P7prnoCcWkOJ/eCiQCKFusJiPwraGJrwX7yTZVUPD
Tr3wgOq0y+yFs/yqDxvBeW5z6dBElgrBOdCQBJ53P1gFWcOq09LR899AaOW2unYYt+Ha0UzzeV49
FtgW0rUEnAuQa/dm+HLI8pmHmXQnW4UbWA1UNA/VXtpqRu3223GrnKIfsy07wVHYPB/i0nre2qbW
U8lyVZrnfPRkpwc7NtTctvLbcxOPjyucoEjMAPAOvQRk8CkbWQqYntjARm1y+uyqm8hp3cRRjNIR
XyAKaqsroQG5NR9c5cYgdQ9lbCKObQmDgwEqi5UtwC9O2c2vU14x1v7kjz1+nXm1q5fy0ljBV6HP
m15XN7MbbSsz2cqbajM6qct/xAfl0z9MXnNau5iWThqkvAg5DEo1SKjfu40qz00pkFFqdvTWvopb
1Urc3o129aHZdH9bE/rHS2/MUceLEMtJUeTl6DV/Gld7beGrgh1ZnFe6w2n4CA/p12v2usbPRqMS
abPX2+Xm9phmQp6pFKPXVyCZMlWn3MiVruemasomt21eRR09BskJmlaGcO633Fb9H87Va6cdEGFI
n9AUJeGMWKdo2tGrZkftDcTME2utbBGyBR48lnTz/ccGNblFVPbxpMJGdgbBT/4pQZwr3+f9C3SM
f8usDmncaE3HkUZm/2dq/zVKXcyyEshc2jYwKuuQ5fkx76Yv1aldRgfYbc/+xO0h/4zdrfCJW5Mp
9WLtrnw+ajzo7z1YbLsx0ZoaHzAdAazcNob8C/21zYAoWAcu/KsrVzYN2Zv//zw/IoGaumcjUK8i
+2GpjBNFVtOuHD6L8Q5cEnBFRYFvPshT+NXQ+E01esk7KFw2gFhtStd3S6N2EnvFb8gefxgPrijg
x5EDfeikg6pTyMoA13vgCD8KPfpNdOFjOMzftECXd8p2+CV3hv+TUMfpebB2JS+eQDfWyUl5szcD
H3UDdLngSs4MBeyGfwj1/yb4nfA6nxrqa/UL/Vpr0FO6R/Qft72xSrltESFjOnM95te3oMPE4Siq
jE3v1d4Q6wAh5+6uzMzooq1clcv32L+G6ciyY7QoBO5n9NizvycseYqlGaU1mKpemeO21teIoxfj
jxuD1E2DUw/ox3SAFKHdJoZ28G3VBVdwtRKhkwmjnUgiWiqgyoZsC01FP9QD0lscD0GmRFch/5Rb
TGnJ1aZCvaYwIA313GmXbmcUHIBdR4oQT0XKa+Ky4TqugDl0YRv5ykm6tMFvf5y6FMdQitHxiB9P
XJCHfjAr7/XFKPT296mDmsTFkBzE7/P7TD+Px9EENqk6x1/cObi0xh/8x9oeX3iAQgtVgU4A2AyB
bKHCp0oSS6B3Bd7rcmdq7MoJ35tPbdYj8L/+kn+srs/SA/HOINn2N9u6bVmu430YxFNRDzKL+8Ek
evolv0KMW/gKToFgEgb8tXEunCagkQcsVQLXHUp4VBgslonC1b3Ce4N/6gEpOiZ7edeLNrRDuIPk
aO/dqV6jAl9wfUDpULdFyx7Y5nhqhwl1EaptzXAe12ynd2gZELTDN3knt9uocZ77/ULSghTvgaHS
UEIEdp7yzbmWJW3Gn3sdhBNe+8nmWKMXNkPvom0hK806/vsLFj6D1DKRXAMjN40j7xlO7tpSlbwx
MIMXMB+g06kEN02gt5NeZUb9/Q+IZJ4P83F7X3lJQM8BTjfCoXrvPVIUTd2QTarHiqBNe5/WyFIf
D0UR6AH4CfJMeCzRYxq7oRaZllW9kZl1/1d/7o7C7LQlcIIryZhH54Cla0oe73lwLFAOmWeJlIHA
CF0Gxaefg0bI6AIznSwjh5CB9NeRCeoxyC/iYATCCU3r99OGGsNct3yDcDp6KeUtmuCkeC0yIfHU
/UGPlAQ215Uwm0A7723wAwuAPzIPuE/q3Qz6RsENU91JLmyor6mzLiwTmqlRbbwWBkVaWpsrO7kK
a9iqORMt26ONgpr4q8ITUF55kC0s060luqIVjMOQND0sSboKjLXTKdahnY3u15Cu4G8eLhfQCJDy
KfrbATVAwfZ+/qYu5/oKvQy7iN2EkRWgaV/9+MvdQ5kgu+vm7GUqjc2TYQp38ja365fnP/74/agz
k5AUz0aA12gFozBsCzxco2inhbtSUnS5cap5ZdOQ2/vOx1QRZVTAo695kwfEDQfd7IHp0mKXAZMM
YN7H0NTQCFvZLUtWQMoBiVpELQi0iU/cTBOX+A2X1EWxa3ToIqWsHoau0m+eTxc5j++HcgXBCQJ6
Y5CaoR/Ysu+T/t4422mjHbD7yYBcA/So2TWgNW0HhSbwhpGXH3k0QG3ufjCDIHXDBAboHVH1cRG5
j6DbrPVh9S1N738A1NAKDSQOloeoX1BnzCxXJcMzfraTFVOEyI3BHDsLmUkwO4cnddtvhJcCSOVe
b1K7LA5zoldrgI2HS5D+BmoPlUJTR3XAZLvW/Bis0EgsvftoD2tjvfry7eLRdqhrKKpbhslaLdtV
Vmdxdr9rN6LFXTS72Gb4KzlH29nrvdZVrBOK/DbjyC6I/Lfobzz+cbNXcJvrqts7kNCxMjuy1zL9
tMAeij1XliLg0wC/kaB9Ra263FZalatQDX0BrfbmGIAp4V0ujN+1zhm5ruoQ6rZ4pK++fQZGbSQm
r0tGCeI66PHh3xNTM33Lt567PH1qEz1KELChDglQJvod6Vmr1Cb32aHYDWel3VZGCcW40PA/knDl
0H70+XtDlM+rfJXHygRD0L4UO5MpnV62pQu7ljamL4frgK7zC7oZImRwP8txVzOir47FblKMAMni
3gZHNaRt0MdmjX/LPIE1xahk0L0ghMVjimajzAKtZ/xBw+F3iDzQn6M14y05da+Q053XXiJLM0g4
ktDMxSJ+VamNxM5i6QsMaPeH7RESDDr5P4g29I9Ct3mILWzLr+hj7an4kPwkI4RvoDMRQsgigsr7
+eQSTZZrJap2xFjgtpvADdx6M2CLBY0OhYFNuVG3gdduEhf0HmC82QfpjjVHa9iFa5C/a3f8/SZH
dyTaRNDRhn2EFPr912iB0oqMXFY7TyEz8N7uelOCPnnhSvjv7z+QbtZDMwCn7j9/Jcbv3piNyeQs
qMMbkgFIqDFaE/YTFMZXVoi+ozBV6LKTOawR8AMAFd1/XKwMfNn3cwO0oM47qEBlIB5b2UYP+xXi
VigYgLMcUAtA4Cj39sWmG8F9H+5CdGVIFvpVFM32bTH9HqzxBD/4G2WKfMrNlVvwXdYhhxACJqoH
aH39CH75/Vb9S4Y/ItgFYRMciYBRI4FGYyz7pq0VieHCXaGYRWPjGb9XmBOzEj+Q4+XOcWAFGE7E
9SrqrZi5+8GoWBs+beZoF+m+uSYU+XjHUb9OrTyi/DCXe/LrtT5/g6Cc+1O1U0vW3eenNd0kcJ0s
9JMCC0WudGzJ+2HMvFhJZQDobnhisOVE8Im8pt5kIrbjoD6q92uNyddnCD1x2GhgRCPErkAt3ltM
6rypq4aNdvxZRg+lx4Io+i2wAFqyEi/7Lp1FO9XRgfelbONA31SxvdZ+93CiY3Ih4U40hgm53gNY
yk842Y+1aAdlAwZHUGDNO/UE6qzUeD67D/lx4oqQYkfNA3cHSefej5VRtbQZkfTbTdb4Kr7nZxVF
uO4lOA8v8ka0FXd2UjPZ9eca3PQ/VkmpHkoftH1qdSMwRWmMAPugTMFz0JR+jqfRBA3EGYmK6Dvn
zJ5mMRYajnr/gMqyl29Sd616t7Tt4VvgSyEtITjP7idBiwZUrZM43k3byI1fOx6TvlpVJiOhvQqK
bCBNJS96/O3eSFEGtd/UkAieiFRjci5iM3+NP+ZWH5zhVAd2dAQr+2fxynwyn8Na/P2Qsb9OtAxJ
SdCpokeYpv9S+A5NIhKAyvJ53EQQI3mHgFP14Z98vco/fj13q0X/Jdl6zCZiBZr0W2l4FO20HpDi
L8Xt3hKjOAJN3nhrAebiKUS0t/5riLqqZb5jCnB4xIi0/4yicfHNbjcf+sOwdmQ/XHRknwBaBsw9
2L6gaXq/ejkzD35JAMz2+ENwACr88XzG6GfrdXn+/X2V8o6eG4FszjBjgp3stvJKyLu8zW5+nroL
ijyKUa7B5/f2ZPlfrS0iAt8078yHhnJjsEWKBA/M6af/qXwXOR0PQTuVdL5yno/yobxwHSaqmQTI
jsiBHiYTh/BCsl6zGWw/FXcyJK/9FhkgFjlHr5W1xvuw7PY3BikHkZi61wR1infmzOtQ5czOojOX
ZrVTEkMqT/WqyjC59x62+Y1B6l5E81zMigFGCIYDazprdrBtdr9mAy9eq9n4K+f34ka7sUY9MQpB
7rH7rtbKHW+IwAL0fyTjz/NlW3T+GyvUhSh0kGJV6zHeZa56goSHt/aSfah30X5BncDgGc/zUICF
7gtlDb3bo15qlVZsCqgntk5njs70kqx1JVyTAc8Wi9rVc5ZDNC2Ed4gOFBCS71DONRuz0ROEzslW
s9AAXF0mMzS/MQ7rCp/gY3YKl/UQCLggBNJ9Y7LXkoqLHwUWWjRKoKGLgKzujxoEJqWYROg0UOye
weUA3DxEp/pfqZPuxtfAy3ca4o8GsJlmVzrtn+KjcbKLYLVWt+nM8hD8LJ21gGQxCrv9KOKIN5Gx
4PNRkI74KOZY2yCLMRujhYxw+EXe66L93N8eqjPEHW6s0cS/Ex+VQD/65LgSjciI8PD7mesZUgap
M+mM+dwczYJ9DTFvzVGn48xPWIsMg+us3Bzc8eMXZ4dwhPA4fAlH1mp/zN9qK9tKDuf6xxKHY7wH
wTSvD27gtG8qwWc5GV5kK9+1FMHffhd1eEUpdFN8Ft9lsnvmyGxEQ9gIaGKCEBPAOJfITVDQEdz8
i7G4rQwOJl05hxYwR7/B69kgiLoEPwWDPbE7gBAPa0WKxcP89vOoo66ZM4kpEqySgIfoe0X+pxif
M8Ly7e9kZY3WHJBuplWDMq3EGMbYLRi5dMGxPzhd1GPrazVSWzrubsdFHUYdw8ZiohLvw1EQHhm9
R54stCc7MEfkqAQ9dt7/PF/qxQPw1ia16SHcHmvNBJvaa4Ln/WQJbmdlDhSujf8j7bqWIzeW7A8t
IuDNK0w7oumG5Az5giCHHHjv8fV7ijf2qlFdiwpJkkYvE4HscllZmeecFJzBAx7nV3GqeJNKogra
/11apU51j76l0bhgg4n7+HE59E78oLr5rna7t+3xse6pC0M0NB8K7oEu9hje6Gk+OC22tU+80Y4e
ts0woiiimE/KgACLIfZceykJOA1DKsfYV0e309/T4CPgHUrGWwFcDyI2g8cC1APImb1whFLUtIKQ
qbEvdY4YnSEChfrCDlrL2yNhvBZQXARk3sAbVAU+Ym1GL1t5rDsdz2vpCNCX6NRQJVlQeOc2sOVZ
ouZMUPVZadGP10fXRSl8bkIbvWwSb+5uCk70x5y6izFR7sxEL4Oyl8xvS2nhtfHJLJwgfR7/ZsMc
4s9BMSSavFDRQwqPutYhrDXGupQCJWid0/Srkf8u+evbAKi+ELpSkCCg33JNW8/doNexnyqTgxnj
W2C4fhR+UKwHiw00cgqHs72XGPOOHg9AVSCNikzdN5r8YssqodXlmYK9JAhuvHjaTT085Yob8Xw0
w29e2qFffSL4CtrYG7EPrdkR/bECNwhONa/2zrNC7dfWMKp8jrCLclsM7n+lxkugcC5etolvmicW
+KooVkdGlA4ZjgTothNagPhW6tU8jgLDV5H1AGCBqFfhlFMnHLTCOWtiuMTKaav79nXkMT7ZFoBh
R0kA6WyaexmZdbpUEGNG//fRraLBFUJOipH1/sYgQOuCspysgM1NDaLPjKQUkdTQT7nlZeiJqjmB
etv3kO8QjgoPP8M8FRfmyMJd7ORySUwrMpCoie7tnsNKZy76xbcppwHObCcHYBf4JbJf6l1zWl63
jyHPAHXZFpmiQLYbcxVkJ7BvzWkft2dRfv5XVmgqZ1/2opQrGEbw3N+a9/HTxAEIMO6LyyWnPNP/
GMJQZjWyZQiWpdhGL24zPEQfY+dZycv2UJh+668Vsej7wogUeclhScp2AH32pgdXC4lYkZf2Zx4U
8LqB50FREGzb9bZqhbAoC2gU+6q4z0wEl2ijUPNyMMx5w6sOwQn0069gWFYdBHlZIgHX5l4Se6jS
lejjlTtz5FW8LATznFzYogYUj8OYCD1sAQ4FQFvEOfas+ZLBegQkDw9U0O3W85VoLSlrlODCL59J
+DTxigusqUI2WgJlEN2psSDr70eSmVeGSMK45z6F9q5tfoqvQXKX8rJ6jLAU0lZ/GaLukmlQNCi0
zLjH/zSvMJVO9uMieHrg8hLtrClDPEeqtJBsvgI4mnFLplKK/bvmR38cOSC4668TCXYsiQaeBHDS
1HovQJu2VYLsYf6iZ6hm24q83z6L5AvrlwJh0wMS9C19fxVDCLk86svSJn5iPUvaOQUfyeOCN1jD
ICIRCHqQo75qblSGihm0JHdWIBuY7Qv08eBt3SvqHMIgkFF187u0CyAi9WjVs2qsm7ZL/PTlC1j8
U+Nq/kfwGu2qF+tU74STfp//MJ5Cd3v+GInItV1yZC+urrqepVmD7IkfvoTgPquOqtqQ3ROPlXxC
GwHktgqeqg7jUQmbpJ4B1B0RbCLzfWFTb7phySWMtbSF0r4b9H3kqvf18yTag253j7WJXiTQKrfH
n/PH9nhZ+wVWoWMGShkY2dRw0ZRriZJexnv2DqMs7pTC4yHVrp0cCEoIjVEch54MVnQ9uho83FTo
4tQ3fkrIZv/9sjOqphBwIo2DSdmG8g2aXkK2Isbn+z8K6jWTPY82OvkgD7k9U6xNf2mHuuXE1kjj
2YxSX/ZeRZuTH2bkaKCxg2bTuHeIHhXdra8J9UqPlYnIitjAJSJl4lg/pSfjZ/ol/s4/JcMF37/9
u43p8QKDWaw/bGOJoEu1XhtzSNRaUJXUn1Gu9Y2PUNrJv4d30e7RiaK1t2fwOk6AMbRThOgvmthd
8b7budWKqumxEewP5L+dU8ZxfuxZvLBArdHcNz3IcLCQv4DBnj90h8WpDor3GaGvg+CayAxtD+n6
BlwPidrbWdhr80SGNCIHbrrFESJlkN3kTNx3E0Xaq1/OHOUgoFybB0kLMxOhLWrAtkA0YR/b4Rvc
g71r/dPoxu7P0ENvAaRd62N4N3jPXwsXk8U6BGg5BOor4iPU2ajxzk1eWLiJM19qH6bqpJpHq+Wk
oBgmIMYGSSuAgtHt84ro2i5ZVpcjgDqe9hO0Wl4fWMYuhLYBeLQQFISE/jer4sLZwrv3VVxOGYCz
e7T3Hg71cMbZknnKMMxxgLuAeIFQaWmAcxRagpj1euaP0l5rz2PiGTw5CJ4JyvWFZmZOTQITU+O1
xQkmBF6mjpHPlRHagS5LANRAdlE2llTvhKxHQBTstZtgl+yg4Q844Hz4fObdgwrjMlrZou78OOwL
oSa2IPtt/TYBhbwJbwdffF52GhKs2c2HdOhcaBR58a53+x+Jkx1qt3zu94Wr3Mw79dB4AylDoIT3
Y95V3HN4nYddTwa1/Qu9qdDtFj/wRXJFbwLRFk1PkUzX7cYJ3J/lvYhk3Itl80SnvptVUg5gNTNk
U19s2ik2SxWNAJDNdHu7vu1P0s486o6Ca6J0Iic5Sof0ttotrnGju7Uj3b61p+YYISe9V1xU9F3R
VXflDkj0H2Jpy7vsQQL2LDqAVYkfqwDBGYP7zMvBkumgfzUSWWhCbCAkxXle/+rKCuZaViPENUCN
HmYevJt1kmUJMmK4TKDdSSc15rZJBFnB66m6n7AOoZOOh1Sxu+p928mztiVE/IgkDhhiCNLWw1CE
qZ5TdN7wq9SPtCMgYEAjmzzkB2uyiFADMOtIiCOgWVtJ5zwNwtpANcO3PtCrd3sMrK9DLplkWQGd
gVtdf13LUkkuaxFZLARIP8bD9tdZKwESHVAXREQMkhPrrw95PsxyWuNmn3dp826ofhG6SNm5XEIY
y+VdWqJO4DgAKCzIWAi5tY9RZAPUtT0U1mKreNjglYfqAd7/66HomSD2Yl+mftV6QeqV4cko9svA
Sc6wrIDxa4EOBV0ytGhdW0mXMkBdWUv9JvLU6WwFjqU+pLK3PRbWZF1YuUp/S1UFoB6sjIMv1Xs0
C5X0+20TrH2FZDXSisiOyhB0Wg+kQQecCU3VkS3xDI9X4WNEV6gvI9gAHw7oN1qNMIp1fdQTHAmz
2IsAnwi2InlWu0tmB70ctwfCWhEUCMBOAy8Bb1pqIAkUyxtTwrrXjd2PbgA9Ou3UScdtK6zpQj92
yObiLSTiJK6nK5raAolxHJQlti2nf9r+Oiv+hT+E9wB2DPAn2iMunRAs2kI277JDRP/LPM/2EDry
cmhiNP591A5injhiv9eeOZaJd6JdvaHDE+OawivvCncljhCkDgcMzLKl4RYtVupTU3i6cOr1fffr
YHGGytrayA1YqLkBDomhricS2qdlh5dL6ncQt4/2yHPw5HRZGwLvMGyJ77YVdCk0rWJSdDVS35RO
9XsW3EiZx3s+MG0QVUIokyH5r1F+s+zRXqpLc8S6b8jX9LdABqQqrxc1a6rQTUcHpBCHHVfAeqpU
tJ1McgtPS/DRkMyum7MRv2wvP+OgQtETmoQkY4bqAnW7jKWoZH0oYPXLV2QwIBuhIXcuOlnm/tm2
xBgMhClgATkLhO86mdGLQCgUyzpPiy7zQQmBbgI0aaOB8wBhLArJKMCAgff4FQB0Ai9WmGa8ibve
KT6r7ia0DiGvpM8ahwSktAmIKXIXNExCS1D/DrMy83PjpvqAQDePPcPwNDiLfxkgP+BiovSxmlU0
jc58BYBdxR55rVxZsyRB6wXMN+CSrzQJdT2QItUqvt8eS3/SylORnVB/+/vLDXQ1aZqsoMJO713B
UJMmXKCFChPB+CDAxPiwbYI9kP+aoDFMqWEJoWg2kFstyIWfj85S7yxeAxqWFcSqmCrImRPO9Xo5
qqEzSy1TMl/1UFNKkSpXnNjgDIW1qYh8Nth0mC6o362NZFLZdCHIBP6CzTu8tCJyOJwMNqOSiFys
BQ1wkEMRodBUnyg0YlktsoxEeEF4mgH9e9CeddmegQGb3WbkBK7kN1MXC3Q7SbIZL1DwS6gbs57V
IupNjGn4pf/JfhQIvQ/Q8Wubn//gSiFagci+QccRxA/K0jQ21WCFRY6CWVA7H43pbm801upcfp86
kVUxCGaTZ7kvGjd96SOsDAdONMYyoYOEAT8PTqVGp1q7WNPQCg1DEPq9UZ4gdTlMf7umhGW/MEE2
+qVfqZUknMQ8JxkgJByy+GxMnFCMNwrqNtGzKLAaEyYwCsTfGIVa/pNR4D0E4AmuLJFOzlRZrCea
UYN9Kr5hFAC3/LNRmAbaIqHiAwYy9ZDIAmTR5lzLiV/p5NSG7zJ4uTLWvWuoQA7jloJzoYskcbFY
Riso3zYE2VZrO/phPg3ReeSJFbHqIngDIwdECgWQR6Ic2ChrmYoNB1N/oLK3+K0MQd17qBzPgZ29
6TyZcLLG1LHHA0wmgAiELUDZrrcZVP3qMpKUb75JI9zUR7RU+aoSjnP5Lm/QZsCKg6AeSOgoMFJb
TUqySg5zgDtqT90PvnAAPw6tNI/VfemM+yKBFhXoSyT3ZOfg7aXe6/PPxlFOz4OnHcJ7pOQBLj0a
+8JJkQJKj6n7ggKRk+yz4/C17T5YVSLwqv77W2nYTjCmYaH2yKbID8YvI7b7xW7fIOGYPpt3w3vw
q3ufbmtISj7APXJMs1YDK48mlAY0PKCMsl4NvYpDSZBQtywXZ4S+k41Lsj2Hdow2q0/dH2typbfE
nkN7fmqfTGfbOuMGwGWGBxMEPKB6TcNjUOTXzF4OU9+SXbPbLe9dZoeDE/82YY9zvTEOFOGTIc1J
2qdIdLazTcclDzugMibNk6eHqPaU9zLye9PuebUX1pxemqL8Q6LLaZVACh8EhPJF8rMfFQJN3sIx
nmWr8VCnVi2jJQUbBhh12X3rR7vKUXdJFjSqBaCPC+tkbVFQRlAcwBMUbye6J9EYxtWsaYg+Kv0x
tmOndNOn9CjawV3pV86w004CVNF5MATGTK6sUod4maZEyEVYnZEKNewvY89DzDFuJKjuiaSnAIiG
132IBD0dwwRPgkqx29ehdrrE297kTAto9EowsSjH0TjSvq7QT7XCaxPiy0NJRHiqv/+sQRz1lwXq
DJtKFbYgKOM9OzsfVrcLbnLeluYNgtrSwdLXfRhhEIH8ikaizfC+/KOVuBgFtaGHZS6ivIGJpQLt
UbM867C9EKzNBKyoTBi/RIyUqojq1RxZc4zXcgjEaF/ZQX1Og+NoPnxu2yHRJHXzqCQPi8I4xMfQ
7nbtUs1As0pjkpEBlFwDUmrKy/b3GfQU6MMQbCqeTqD2mdQNWgVLWVayifU+Q7/FFw/mWXG7nXYz
HGRXe0hBe9J/xOfubvlAWtsFygFcdGEf7tCyBthyY48WctV++0exElSXP4q+SFAs6IJWxSYU7vKD
gJpFfgp20s/gIPqyn+z7Y/xj2yLDoavgcANejDc9SPDUlswJ/FiIMAvT8EOunbj0cL7SQ3isusdt
S6yNg3cDCNWEC6TSyUrkRrtu0oHejY7mUUM5xWkeuA3EWLvm0gg5gRfR9xINiM10LfZ3PP72t7wY
vSEvP00F9n0FgENFPj17mZvb6Y2yT8BOeVPdzhe/2ofifrmRfim7BPSW3EHJBdwOaXrugA6XOM6Q
QfSR0Yrrr7mkDoclNnC2Fn6LBcWEm+gzcrRfGmqPEy7LzAtOii/t8hydNiDk0N1Me3TiTu/Vm/x1
8sq74Hd+192mO/S7fLYQKnCecd9B9dZEkS13sQZDtIhBFGKhsXs95Dmxq7wQiTtvhsJ3aJun6tXq
bMATLWc+xsdJuB0/UbEEDeFgHP/dnqPOuAFCVLyQPZfjYs1eYjc5Rn+/UnGxFFe6qIJYdRGAbLEP
ob0zlObPnOnc3tFXKqixhu4MmoClFj2PJwq6fSSRPFivVKEGY6mRldIXB7qjCyQ2eO+ib6G8/383
XHX6lCC7Gg4mbLjoySI7f6D5+Zq46a3sPYU343Nc21/QBJZ36b18M0OadJ/+Gp6zA6+5HOt9tlon
alcukhg2dQ++i4r3CynoSi/dPj33d8Joo68hx5Gzbvq/DihEX9YzO6KZotJkoBAUIFr/7HkNqzmf
p6MhRY/aJiSD6T7nW8GZfqT7DJHXbMtO9WPM7PjQVLdjeZ55z05mBHsxsO9pvjjcctSUs1RjYKVd
uRb+54OMHB7k1xYq2uPeui10e/S5DePIfG3som+i5YXZ2pig01/AbOMiU/BrOKTH0JEcHo6AaQYt
Pgh4B9U6GrCbGb1VKQs4GQ38KvSlclvxALBBo/ebgPOSYgFHiCbPf21RkZqhzmMgBjgYwTlzFyhU
iDvFN334xRgqX7ycEfOoX1gjbuZiAs1ZmXQwweCmgPvC4/togEph7LbdLW/6qDNWZnoitmRI+R/0
pt9XEBwXnlURDP1tO6ygBTAD6LzhvWuCq7MeTDTgdYUwCssE+ZwJN0pT2V4o308jxxBz1lB+hvSM
BHILXYUoY1RYzQlg152B4uq0l2UvUe2Ql5f+TtPT2xvpeySIkCLC44ZanbiPymEm3ffkh8mfD/op
2o/n8G18NEa7f8gf0K/cjj9A/1qg4F48zLsSsWj/o+5tNB5z0YXG3p7gK+lc4B4hBvnXD6LiqG5M
zDQkP2h2jJ3lpSDjlvvmJtmlz+ouvVNek4eFm0Uhy7Y1C1SEFWWzMoJcQKix0T65/wjcxhP2iyP5
v/N7nodmLe3lCMnfXxwIo+lyoxG+p7zYfUHBzebJGzPEKtaTSB2HpVUhsDrCROWWtxawGLdW6/iq
m97I981jDZXxHsIR6U46Ba/hsTn1R/EnZx0ZgKzVOpITezHKLAf0QCcEiuyoueo+PXU2pOtwu/I8
J+tGuphO+l5o83iRxyBDBswDKltxeI1Pv/sebmyOb3d6MZIhXBpTLzAS5a4GpXjCUy1wqlf1hPYb
5a16hLTQadorPzRn3M1uvM8KW/WKj2S33M7udBv5wIZD+BtifB/RoXC4SueMTNLlTH+/7C5+39SG
+n9oMbIzOqKdOAbYwaabH2Xb9LZXleX+LueaOpxLMdR5XmEqek87Nve4/6FtPnNcH88FfEcCFwMK
1U4ZRNJ19Dx93qfHyW7twRuwtF8okB+tu5wT1PBGRR3IQermOo5gr3N1zwJ+kYyLR1YkLmRrF1FH
UhUrM7YGGFkkW7hdTilsbC8OQ4lqdepphXZtiCUMAyQsVODx3Knu8OwpT7Knu9pLdSei24cznIvb
6aWEe+s/3w2eH2W9GEBUMFAbQN0c8obrMw8pzXpqpwJQeRkFTrRSLl3OEBkWtO9Wzeh9C1AbDcVD
j2ipSzWAmghJB403X4N9gKYXB7Ru/lE9hUi9780HKfIEyxZrB6LrWuSJ4n0R5M6hsMNXnto/w/mQ
lowSkaQCuYe+PpXCAn2ijwBrtyHPCTwPx41eKylCu/bSAHXiQkUYpakEh0IHXDR/hyblXvqVH4xd
9LsT7f1TiZyxN/vaPnrUHEWxay+9TY4p0gN3Gacyx4obV7+FOifTMggFsAWpfyachF/npXHnxSti
d7zv2tRuI/Lf9oKz0lKwCclzUtwioujrLVU2gqKnEeGQONFugjoLWhxICCV3MYTGLGg8tIEdzzHH
LGtZUUoFfQ4qxSJEBtdWBcDGhzgl4IYYifldMb2pHacgTD5B+QOUnCFLbEACWb4C02vmqNZGCbhM
Vz7U9hS4UgIh+9In9F+OojdZF8oU+oKjPvVNnIQM5Ho0Y9kWdSRVud/ULtJsKdRaf4rdCagpzmIx
HCmREoMXQocI4E+oRHacqcHQBCgPt8mhiG35T3UfIEkVOSYa1TyGWLyfy376o8fQqD1kiTtx5pTh
Y6HViFIAGj5qwFlQhyXV0SdxCObcfytLx8rtMLEzntw7YzJXNigfpxeouNUTbICEiipkDlxK4aCX
scgjZ/EMUReG2A5zHpQwhFo7CB2EuIvOUSUSpZxzzTNEbfZA1mthVGFonPeLiA6J1ds4u/rCOVOM
xSENTAFQAAgGrb6o8VRCo0+1ZOV+WCc2sM5le+qbMzcPyzIDfLAE3B7URSw6HKxCqSoSaOf5tXQu
xwfFcLHPuZIfLF8IcKBMVEyIriwNFzW6SItME5UteAg5cfV3AWrcaI8k2iYYEhCCE+wi29eQ2Nw+
Y4wjtrJLbb+5W4JQDMTUbyOUwZG/0kEhaI88bA/jnl2ZIXvmIgSDJGGWRKGEotdpx8OpsL8NBUUw
k9F4gi5/lNbUAmM9pz4YgbLPwwp9AwMob4ef/t/P0/T9stUHKchQvsmO87O6z7/yk+VkP6C2fNd4
p1JwZs86dg4PlMqCX63syuspy602a7IcdlsbTAd3sonykGpnHo8Izbg5sOOA6AVyBWkIWptFKMRO
ClNgx4NzW7gCaQedti7oqOYtzxRzqf4yRZfcQjkScAaA5QVTKu32wuhs72ZWUg/QBQgZ4taAFjbt
FNA2tw2KAOVbQ3Es/7G6SU+CZ3yU+9b+rdQg2IoHdRe721YZt/vKKOXwzAKtBwYDRhuIPj92nDEx
HBDpbQvMLRJBOgqJ630QGJEkRQkQtwYIUPFkf9Q4pWq+2x7DtRU0Z5AVAi1C3IkZXFtR5VjvzQIR
yiBZUPJG11IlcXkVhuvlR7KY4J81KE2i7wB1n5uNXKGfXwOiXPxp5udg5izEtTPD99EsA/o8ANxf
gRIWdSxztCUDEnaw4/AIZyk9tm7n1OPX9mxdX3FrQ5Q7GxIBfYM0MBeb6WtQHd1H8+y2tzM8GP6d
IWrxk3ye+qXDiBLw4aMZ3NbYXXiuhrX2QJKCpGJA0hQQ5fXamyV6jls5gJetJ0DST3J47zjmdF0Y
IPviwvsPSCekE0GrVkfJRZIdAoIiJwn9Dd5du2ksyYUNKlYTRCObSgU2ypNuP6sQiwRR7HRvedUB
vQ0yJ7B7u/Ua57OAJ3Ac00GBs/bQvVng/JLvo7L1S6jNkVZlk7Qlfknjy7Pd3tQ36Xv0W/nTTmAr
Nl61GxwNPZEehR8mOI28igqjorqeCGrL9KkZ5RIauyKnYkAzGdrGdn6C+FNeOUTmTQCJsdzlPoKL
5KXyGjvGlgLX+C7eSfvifXmRP/IPyZOQ7eH5SebxNLDNLNKj6Yo70OepkvQCkNHQcHQ1BO2+dNCP
RnzYPjOMm5P0yYFAJK4SYKJoRCF5bAVtZACw/rt/w/uu3Fc1KJzS4/LCxWWyzs6FLZpWX3aJGqey
+c39LWoCjteko6hxSrOMmh+GhPGAJg3mDZoprU9QCVT5MkhpjgSsONuZHz3JUA0YPkJ0PR7dgUd/
vb7RiDlQbnCJYhLph49s1moZEuhvnh3w9JkJ/GZ7kVgWEHKgawVKOWivTPmcqsiA9Vak3J/TU6na
jXiM/8GNdmmBcjpdX3SoFcm5H7XnMvWGxsmDY8HT22K4NjyAsccUCF6DGUP2x4VrCzNt0hQBrxBg
f/vGmYezibpw7Re8rhOMjQayF9DesEFeI5R/k+U5F5JAwKtK2oO8kJSnwXT/AVtRWVmhhmNUWiq1
C6zk0kkrbKSEZLQZ5G0vxqSh1x4gnlh+QiakPGQ4qU1kVUjClNlJnGxBeSfwLuO+59yejDkDhg8Y
O9AXYEykTk2oLrGpVk3q/+qs/VjfVvqvmZcuZ8Q0wJDCBQDfRSielLstxErrZB3B37yvDpzQjzVP
YFvidOiQbblqBaBJQ7t0AZ4AXXvCqx1yt9ZNY9782T6KrFnSkNwAZgpZUORa1ltYmZo8qIcUMgmP
4FnNqi03J15RhTUSTQXLCqBiZI1oaT0hrRp5DmBD+mWYH/Wj0T/XoQ+C+vZQGGYsSBcQsgoU0YD6
Xw+lyKyhnfoACePCRYsIBVJebm797SgTrQYJUwlLA7EEnXqYCZm8LHKDXSXvY7R/DqGKLTnZ1/ZI
rh9lMEJkCNFjhWSfqG2VB9kkJmEEFhGwJgtJPgnvieARdbInlZcE4Bij2cN5Y5YmAMSZH0B8YbEX
pBtGO8gc5LsaoONDzipd+36IcoD7jjcNmqAAtLheJTXMdfS/rAvfFdrDh5Qet6eO+Xnk7FA5QAId
uhzrzw/WCDQnmoYTxjWEscC++QekEoyAkDHgWhBn0K8lPQOAtw2lwp9Lz1KJiaF43x7FtV9B1zy8
yCzw+IkyP+Xve0molrDXC1+yX3nZmOsTv/42+fuLSyvW80WNKqPwcd4F9YxsY5ufoSyyPQLGOsgA
Y0IuFU3/CBxgbWUR2lTvxaTwp24//BCk08P29xmjALoFCR+I98F90WW9Vu6XUieUmJ38R/31yvk6
69eDhAHZYpCg0CuPuqNyHfpFdZdijgbNbr8SsUcDU85OZY4AeRfEWSC9XTHRra5XclDsCr8K3W7c
x+rt0jybv7eniT2Q/xghrHfqOCRg8s7gCxakitdZu3j80SUcE1vjICaoG0TUEzBWcowDQRBSy4V6
rsAB4J0I3kAot6ElgmKMI7EiP8BLWdJpWbztubq+P5BlIWsBgbTv9iLrLZuFCfpgWpirSfQlKEmB
DQSppzc1eNq2w5ow0jsLlShIDOIaWdtRxnIxqrop/MU8VMlddtMvuzTlGGHMF8DmCK+xsaDb8K00
c3HKG11famNEXjQeOls+BqCBJBymAdMEwgZ0GEbGDcKN1Djmvkf7ENy3rW0ErorY1NmeKIYBBLx4
gCBlBHQUzUEVw6ky+9BC8ivaW8md3h6L4GXbBGMtYAIZL1QEQTuiq1lpLzdFP8a4acW9noNk/t49
izyJZIY3XxmhYoasLaNiLBOSYhnuhT//bgTUKohFZ0WFgOt7QcdQ+bwcBqhAKJyqDnMlkB9E3Q8R
Fgoh66XWQ9ToZxkr4RbirTTcl7yWT8wpInxTlHNAaqYlXyO5FIZMR54zFQ+po/f77Ulif548NhBO
gQZKrUAf9ZOVSiGiXLiOc//j332d8k09WkMv2YRNVAO6w8lnsGYezHgi3ichZqK1laSoG6NcaxE7
Ay0X3+ZPKY/qzZobVKdR4oS4Pdj31AYq0lkNqgZJDHF0kJPiQW0ZXhXPLxSnUV6APqRBTb2oIZaN
1bD0I+u5CewlPyZojTEeFF6ekTFTpL8e6XoIZvdV6+wpwXtTVlL0510c3KdGblsjB9vD8BYacAOk
AQCCfyRL18egCvNEz4umBBjlNMun/K2FmCbnPDOGgZ4JAGoi+Aet58ojaUFSlEbS+AoiWGN5Hobn
RvC2NyzPBnWcweyWWyVJG3R5U5x9DfaElHI8xvWuQkUJbey+y0qQjqAiqDYx9G5WhhIiV9Jsd7zF
5n2ePGourje11uMw6vH50WudnhOZMRJuiMssZJShcYOetHRRrJrGfNJxT/vN4Jh42qO9zvNQQ+4a
erRxcZb+btdnsF2/c++g8hPldlqdVRrMIggDY/BTQB2y3VjtRs1ZwrOgc25UMi2r7DQ6JEAMEbcd
2oSSxzg1bVELxD3UI/ws22n14W1O98GhVZxR9WJeue9qk6EUA10b3N0IQ6AcTR0WsdDLZGoXxbc0
Tx+dNtiPPN9ytQtQFYOcLo471gvbjdoFcxxHvVIXsr9bQGvbPiNXfot8m7R7ICphOvbCeqr6JcyD
YuxkBB9eJbgJ+ureR9nN87YVMgmXC4KF0DUilGoCgU1UgddWqkQMIElV6Dfhi1F5O3Q08obz8Lpt
hB4KjCCbK8H74e4GkI64tYvDIhhp38ulYd6kaNYUumeheTx0POWTq5GAs473EhL7SO4TMYS1kVxR
p0VLNAHNuNr6eUCn94MoOUKyD3j6slcpfhD4NVwkcMXfLSLpfHjVAppjIjIkcurdrr6t7eJjbtxT
fseT77kqKcMUkYjHCxxBNJ771A5TgWfJ4xHCAVFgS+pRCsEYP4qqnd9bJwmdgd7bzyBwd8FD8SWl
99vLRh/W/9hGCgBOlHTGpmzrRRC1kgpSd5+7QuC0pb88lJJtJftptGte4Yq8BFc7EbIScEJEe8X4
Fnpfr58ZxKGcGCDBg74N/k19zuzaiXTQY3gBx5V7xfZQ4PEwPmQEIctB7ccESeZmbMIYznvyg5Pu
POoqNLcEVKJ4cm/fpQR6WHjWmVhEqAsgvFkPS0/mNi6LFs1j9/Wj8kv0ksi2G2P3UH9kSD7f8wDe
14tGYpC/7BGXdXHWUm1uE6GFPXR2ib1drqHvc/Ngfamc9hhXmCEyibhWIQMEbT/sUcpQjc6YlZED
AmzcSXf6i/mpu+C+iYfGCfHv9k68AlETY0gOk6sQ/1zT1kdNDIt2IaBm8yG5108h6oqP+ePwJPk1
JFFL6KXPh563J0kcQi8eMjCQIILcJKoFVPbCSEhjA0LEAStUn8EaGe8zEEPbo+LxeBTM+by0RcVE
1ZJMUibA1uhYpJF3a//E6x80g87hZeDoa4vM5qUpak+2jSh3HeEStp6Grlvba0Vfu/i4iusQ6Uk0
nECKgRrHrHUVom0RVcLMUTy54EqYMxwFLnUiNEc6wGNZ1ju8bLMe3SAA3DVTu/isTVf/Ml8rlCbc
qPT+ti4xhkNEDglPAOl28NvX1rK8b+ZllDAcoofiW70t7os7s3iX3f5zSO2ZB62/vsfWBimvW4lJ
ow4pMfgkgyEtPAOU7CnH7UViXGHoDkH6x5PHBOkFtR5WkphlrQ+ohpu6nXtm8Zju0MHQeFm+wtSB
wArHHFkT6iCtzFHOYilDKdIEleir3SxGdpjeQoDWRq9Dy5PUGdKbONm1ldvXp3S3bfoq9sD6XQ6U
CqMqKKXlkwVAgn6uIh+CzZ+Aypgf/84IdaGAVLPEoYHZnNr9W/KevgLZGjxu22CEAggDcWvhmkQy
CinC9ZJFoJEt+JODMqqgDebifuSnyf4CkyR0Ck9DJ0JeI8wrvDo2/8oktUuWNJxTdYxzXF7DTjyN
nuihe0xn30Oq8jhBjUhztwdJJmq9T/De0QG7NqDtAtUKyqDaW1kn9CX0smZH6jyjv12qW73nQMiv
fS0eIEiu45WOBy5J71FTaZZSgUYSgz/8VuUH1TlKhh0ei8dysKHrDbUlznG7OtPf9rAN8SZFXYUu
Rph5qae1KQ3YH075BTlhu3Sr3l0Ee3v6ru9JyhC1EZVeTeTAgqEyc+uX3FGP8Zflgazmxc7zH9FN
d5z3w9XxogxSUXcYxlE9iDB4Xn7fR6504l39VzuCGEDHClTTEFFcIaBFXQ3bsZYHf/ldxtASL2XX
40za1XVImaAuFLHE66TWlMGP4sekdePmXlXt7uAHg11l9vAS/pzQdlj7FHb/0jDlFSutDpcshGHt
TrbQ+wWUu6h2fo47RTxop9fmHXRcjsmry5MaK7VeJULfPCfTmUboyJe7VuSovyp0OHa7R6vYBzJn
R5KTtDrQsKcgn4pSImobOHTrk9ZGAP4lYTz6MnoAHvUbHqrr2kVRBqjrMlIkoa3VaPSD6VhVx3Ly
6uhWeR+fgIW5FW+e4zuo9z9szyJzUMjMAK2Cx7lKFx6quJDzrMCggsmRbYQ4DS/eZW1JcD8AHyOl
gavaXFRkgTwgae/P0ptIMhg7yWnsyP6TATuovmFIHItkmq7W6f8Mkiraep2iIZ26xiAGnQotgmPH
+OgMewG5fUFRnuPlWe7wv6ODMeomE/U+Hc2kHHGTzX8s257+vHM8PMMCAGQIEg0go/BsoI50ViZj
HCvlhMfJ8NSCvSB5Ve206NuTc1z7dSRlAUdmIQ5FbAi6EN0XSIhw82vxMPkdOrJCXSQo96JwmHR7
AWPiWPJ6lHPtUU6jmabRmpVu8uXmVkJbOsewnOFWzM9RawvoDMx7AzE8/Gp85DBcPCjHQNLHUesn
MJKHXeskd+WzcVu7AZjeEmnZa3/mgGr/XXksUgQlitjQtBSRXqOzOUvdpFlfjJhVtz5X9vuJt+Gv
H+ZrC99JgotxzSGUMysV6wb46U4BHrf78LXT/KtDr/fAKX9uu4wr2aP/DOibyAFUAjQX1tPYNWqX
qyOmcXSi+3E/HHGk0a9a27dIuqkupH1u2n3jlf7tMmEfCTfaMXfL3ef2z2CcC0zr//0KAEjWv2LO
xCYNB/yK7Fg9jV7w2vsVWAnbRhjucWWEOnwBMo21BiS8/3Tv8EB1jN2IbwO9T4rK0BahAhxUUYe5
s7AvenHfTi5kW1vL7qCozNOG4hkif3+xPRo9MZtqnLE9duP/kvZdTY7jSLe/iBH05hU0orxKZbtf
GGXpKXr36++B9rs7EqQoxO5GT+xM74OSABKJNCdPCmS56nwedu/e03W1FnpYFyKEUe6HNBqpjst2
AnWQPPQMONF7n4EyEVO/E46Rv018UZ0H+hmoIRhH/Ne1RGWK5HrupHGjPQr+UwA3Hp38h8qxljFH
3+8v7kIU48nLeZxF1QhR6CyUvKfAQd/2YufCLC6y3YbHQn7PKl6tjNG5ooqLBL73uBEktPHa0uzo
G+FHyJ3yobB5k+5vbxFKbwBpIImCEBr26XobT005KuFJmjZvmde6NrhFOF7TXQEAFcHxRbsKIoZr
AcEkAnEdKtNGeUNv4ZjYyJsfun3Cm9ZywzGGTm+Q3v4jiFEIWWxVcZogCI+XbLcfIdjW/OlFwfSv
eGWAwy5eNt537Ro6qeDmONZh+HjU/+PHmn6EqQFdDDge2FCvV2uBXn7UamynrCOUrW11LTgBR/Vv
aArPKwWEmZZS8IMq84wJUhaXrWhMmxGEbabbei3l8SDDyrSnHZltzQUIGPwPtVugRyEF6Y5OVgVZ
1ehHMfA5/8UR0xIfUovAcKLbntGhScpVpWwq5J/B6PsUoLd3HWDIsHX43RbfNBCi+gUAMmA4gMGh
7YEdmGEM8mykRTqDnlEg+2LZeqJ7cmdYG8H97jwlsqeNxO3qu/O6XollSyRhqgtD0ebzpv00nwfd
Tk6+YHh+a9eU+XEksYBpIZxbc5shoWtFOE9L/fBZLOZxmLNZLqc2m0GNeHLbyDlFfgm/2Q0eo6O1
CuzH7rF4iL5Tnq27jVHPfbMAzKINFEkLxpCXhpKfjPI0o3TRe7q7rfcpmozwZ6mSgHxhEgqXHfDW
QlyLZNTH7BQwpQzlvBFtaa06xgrzoggvlXvDvHNWHmzk/y2MnVlQG2EKGkJI6dxiL9tPM4ns2d8f
P3ryJ3Qku1godrY4oYdHsTmeyg3/B5WNCjGtEmOul8gCnYtaC9CDCtmjhxj1ZfZHUvqtnzmGty+I
spIwDU33ipUGkv5XnoW/YxivpTPvyRB2TS8kkK6vkPq3K1BRRl68rX0DmZTRxgfYgV076jbZCkt1
DaZqwnO86RFeh2T4BBSn8GxhCgL4Qa7NYg52ilPYVLhCHlrj9qNnuqGnOY1bLtHZJTmoaSNEg/sj
o2JPCmQcXY7tuKdkwLiimCQBYIdA/voLUk2Zmj7q583pBTNK0mP9VBzkd6N3it3wKq9bW7F7mMti
Pey5faf0t29X/49sJswxtMwsVLGbwZhekWkhL2pQ9IzL4KffNA943lWnBDFoaL//Ke0XDSa6s78m
krjPi93zswlOaMs+ZuQ9tP8snjDCC5PJ0XzW2O77JgRXzWZX72RPs9vF4/Ow1o88637PIlzuHPPa
dHNmyKccO5ejz6xd55uM15FDT/96fwA6QCsORmHRAJe1dRkmrQZqpJmbVrUPIBTZFCseZ8OdtwPF
XzpNFxoAP+c8R/HCQY3lRs2MIQk25nP1IroR6NIaO/NGW/TkJUgViBuhI3zgmNM7Nx9iAUoA2gyg
CiS7r9VOi8S+aOQ62Hhl5M6veUWW/Yf6BFOeNfaiJNNSfZ1aIgYOuNOEA493447Vg3z0BqD/AcNB
wQd/LV/IQ2Xo8jbYrK0ME6HlF2GX/i2+0N+/tP5a28E5PVWHdpH4jQ+WmoO447XEnol/mMMFyBHc
ibTgiX1nHhSpLSXrpBkBgkXMWd3H7yDN86y9vBhczYuPDcm8dKGjK38mMXk66k5IDrtXnbzuJDs/
DEsQPjmy14NaOSGzK+N2cCzDbYiH7Aodx4OmQNAds4FELJZZ0I6CtVEXgqe9NYvTc+kCo/QKjN3u
9FgspEPEc1bv+PjXQhk/EVQsAVrQw2DTHNv1vIBuuHQeQmHzUBf3NNBCQxJO38Di0Lx1rQHBqR1a
dL4Lm3wiwTY69EtlDdKFbSkSdSkuAz/agaXoWV2H+2AnbHhYCNbyIyWG0AL8AVQ8YgDG7o5TWNag
aAu39dPeTJx4qy9TaDoW+8E5x/uSUL6nRW462uN6oSU6GIoyErAEJLo3YD31Midx6jXcX7Cf4oVF
zzBBw+7eOjQ+RzZrwc6rRE8pUpzQJBiya9mZNNYYAYFVgtIPzuk+WHXb9Bm9P+oSvXmbZJftumW5
jUXCzWmxDxsVDXidRadx0PY85mkFprUAzVUZbjUi1dvks3wN/pR7zLKxga9ZzYoH6idhozxPnrDk
IULOvEGXl5sVzl7uoeoms4Twyu3c3MWY2X3+jjqonW7jjRZhBMj7tO5d8XEnHHqBcEFr7NsE+egy
AKBHQeISYRFz5koxgHm2U8Nt89OvZpuDu7xphac/ryArTnvTMMWDrf9H6DuA24bZMMnSXJSeuZqd
fNVsNX8ruPoXumExIXBlOfO2fEgwsCGA6+j7iIEQkGVbC6mI39XsxpPD99DJfeiNBLYRsARmuXUe
GVV4GuNthIFxNvi2XltgRQDmiEisAg6MPGbpqvvRhSf3M61FB2O1T+ugsTn6flaqq3NHOI98NOqN
IKvFtjNKJ2lyVaZZNW5zcoI30tgguwHhjQxMvm7Pb/i//34c/kxOio+cyWuNmkwE8MfogjAfAapO
vgW7J68zimBIUfodsZwB9t12RBjBdeiU8ErBRUS4dvc8+4r9cnigInrOMPgemJ/rm9q1wpBZUTRt
J/vvdt07vv1WO/Nn54Y+fHPZxpT115j8BZk7eVNdsvcKZ6EvNXT/75/2mNNIyPLv0/KzJ5Hz2qMW
+fjwoBBntentPz85WQ2eSnRyyO0WD1hm+zSjspMW+M/a+ent95/OTYkGFoXB/tH36BD1FPz1i+LE
VoNde48mGW2TpMuM7OAKanuEI4uNsngdnD8Fed5kxO3s37XqDB79ZUvY+FboT0OnGuG0XW//bkUb
bMovJ7Lcfv1dLo5bZ7tf1i7+2bir1fti810v3nzOE3wmk/ntCxgvKY/HJB8kfIH+t3XqjW4v/+69
b887uA4KviV5dHuy0MmCuL6729gv/sYl5EBWZPHumNx0xo0xh3JfqAjbKqNPqhoaM74mBWnfmwEa
p983/Ax5/m25jEdd9EGAsUQQ4L0UUK3t2/6Eguk6JVsLevaEIpJtY91vnndscaU3C/ewWmweX8G2
sX5+gB588Xz8c6co80nADwDtRMc6UeK762thCEYyaMKcbd8E0jtOuwzXYDDaZfvRKUyi+aBntytH
WtS+ucQntQszJAEuiVMjHVB5P8m2fS5GThLk5mkDoucM3Bcx+xVEeYzvUBkWCvJW0mz1FKD6JwsN
tWBZM4nOY6+8wRoAjopGAQ0T59HyDGeZWX6lF0Y5WmW7RUg6wQqEbmqbTuDk23yJR9UOPZ4tvycS
ZWRYUUiVDAzqu95xrZwj2RBO3TZ/R8asbJFd0Vw4ZdOXth28gIi+lZBI8iKLs6useiNPD/wB/CP0
5aH54uyaXkRCEib2tUIvJ/seb1rr1h3pdL/O/Lbj6DlPEHN8WpRmI0Df6MpT7abbK2htm9xa9vSa
k1648XFRG0XiF5EO+nqAbmQnReZTJNVF38+H+tMC18Kf+Ut6FFcWpl+gl24pL/uQiAOx3kFx99Q9
gbLP+/1G3zDVnD8AsFi6nxpFDV4fpirM0aSa43wYVuFRRRoLz7Gw0xDNzIvyZRcfcnhf1rLxk22u
cc7zfGCXdxdJOlQW0e6AxiYAxllETtlZYy6mgnQ44dGqVsPiNLjJHhO/ksrLuLAc6sreSEMhX0fv
DrAQbCpHmaRIKedAOki1M+he4hh/EUFknrjpn0eeNNanpyNGgY5EwwM4aDC6lrGUGJRdR3NhhQ8l
SBtCvLnode+cHMDF0lG5zgEbCaJrEQk6IJtQEDl33FyfombFgWimXfJweon+nCpiHqrv6nl0u2W2
Mv32OaBM7xzNudlOpMVQ/gMwHVPs4dQxnpQ44UArRZ+3nd25A0hkkUxeSiAT2uecW3Kzl5BEkdt0
eDpgxwazl7l2yo24D8WtQkZnXAq72DY90eehWFiXHA0qV2IYH3WyDBA2CwIWtBqd1E/BwsjxPm/q
cf8SYVFUHYaLIblxfU5WbOSioMbitl3ijiNhYJLG+QwP9gok1Juv30/o/nr+LYz1jiJLiZPTjG1L
/cixbHnDm1xwYybPG/aPAObtyYJkVCbxfC6DC0bWjezwiDZuKvbMjrGPTSVaczMMkbg1HtsTySub
DgQ5jhts32uwx5h4rGxw4kO0jnbDp/UQAOCEQY6eAXbf37eTfdPZL2EehVYL5SofEnHbgNCbirVW
scPN6dA9uzJSzJ4y9njINLPJqa63zoCcq+aZjvpJZDQ28dZz/1b9c3rMrTqFQd71CdYz2eE6AUG5
8SD7AjK4v2/brZFnVsRcKyFr1KIucILoe3ZmJ0IaX14W7/2Cp47nxsvf9o6xSMBrD6XWQ1LwYJ1Z
9VNfIuFD+lyurZ28VOzKk18DESEbr+2JdxOY2CwsmyiOZUiWMZSwXCvoY+HuI0//GNsxg5+nykec
1+xZXj76ykdwSO0CfG4UlVbb+s46qI1tdU7IXd8NZuGs/DR8R7qbeixMmqgqwHGmRRlVSwxMXmWO
vKwcY2GCSJN7jNR/vDnGC1mMWZHlYGoKMxUBZ+rcyU19ww+cwo98xT05PILp25cTRv9CGP2YC5+y
AKvB3CRY2PLoP3A0n7cQxmLUatpUSojf7vGcxG4OvR+c0QVaMXS4UI97zzH8DQPpUmTMwcdwvRBL
6XNBKCpxi6FCqM+BkmidHsptYHPxKzxJjIlShR5OowJJ9JVsSOAAp7gqUNnl3ar7puNiTYyJkpJc
ESu6psHtlw0BPGvbgWKiXpz+Gw/jQhBjo8pAlLNwKqmNGh3Vps+lsWr/961jLVTRTSdTw4J6p1+O
y8QBfO/HxkjqI0f1eGfEGCRr7C0JlNXQBu9EKiS6rB2Sbrbq8xB8d1+Ri51jrFKX6VkRpFhRh1cx
Q+AJH9BuH0TOgu4av3/EsD1gQSl0mHuJ9YwOfXzlJUIhm2d57lhxCXGQqaP92tCRPr2+QqXZY9a6
dVbsyE4gZNrkr//5wVzJYA5mTlQt7MyzSjckcZCRIHRGLu+1uLNfV2KYYymtVMPkjpoeS4MOThGP
3+BzLQG96YylvpTCIqRCMZviOW7EbUVh83aL2oWEykXhx/YkIw9AcdKc/aNm7DeRzOPQpTU4dTos
TNnrD9SuCnbhZxnpHNFZ/fDswr13D2zYFqIblHiRrGf2UQraMDn1Bn33gGxHg9uIW2S8x07G9cdu
cwFocLyQxZZiBitJjbI9y8p3fW+HR3TGOg1iR0ChNvJjsJfs0xfGHqzEdXDkGtu7h/nPUtlMUp43
taWEZ/HUrGdOs/3Xba68flvbEeI8zlne8XVpeU2jjdW0h5u5C6j4SVnSm9jcmKhwm1ABQAJRAfgs
s3kx5A0sCR4MjVYBEEdoDhJN5n2UoipOYz2R8JbIduZgtt+HXJLhD50fVdomCojAG3+IImeRN4Um
Vi7zWs6jJhTKALkUPmJZgO/FyPzOm2GHR20jv9Axoouhwwi0YN++U5hbwykG3eZ46NIpfpti8eEa
MErcSzJmqUwYXtCttH0ZOdFTfIyP1MQZbgMe4OlEYpQFjsWOljt4VuKuXl+IZ2230GRh1KaptI3Q
YtM623qjrtpN7HuetFuMdvQu2dLPjHPndvPeU2nU1lDAR8lJwb+vDbqkDSdZnBqc+QOmS/nNNsKD
G/j0DstERrWGp9I3dbfzaV9IZLZa1PspVOIWcyIiW4fxHWzjcVhQf6LwG4wJQFSHbIlElPWIAZM0
igx8UDvqJPgMPpH4qjx+cHIDpWA+iqXcT4Q4aoUZ22D52t58QPbroVvNngwcSeRkIngTms/J6Rcl
yls9oumKS49/kzNmP4Ex20MQJ91JxSeMTuZEcBNO2+AgL2cbVCdbARdCeOK95jf9haxMxrVHrNTo
wtRB7V0Q9KS+co5yG2dyNLRBPfKaJe55q3Ro0//XNtbCGLWiDYpZS9u/yjqCU0zbkkobxVSfYzfv
xBVXghiT0s6YrpiJWJiC63TaNbaAoh0GmGcEnUJcr+he0upKHOOF111uBTNd14BS+YizS1BL7rG8
/BDAXgCCuPwfF8i44whyDMxqoyeHy0JjQADYbeNY+JOD4c88F5arKIzfZxljoAoBlBO0F06+s7x/
nd6A9hphxWOUuanjsmrJGKWxVSahM2AiOjxE/TIxieXNTusIJHRB0ecHMALCgwb/trQNKE/oZEg0
cfeYWiLWkbrUVsZSmaEch7WOU+1W7TkpE6BQ1u+psVIdYSvZzYHaAcsRuJm0m5odswWs36ijK8HK
6c00H4JVtYMpdBWi78LXFl1AJXZ9jxzbHlUX37LRp9uvshcdtW67daueGKvOyQBLCe3yv0zAXWo7
i5zIq8G0tB7KcHJfGtBKBc5hoT3QGYgcJb/n/dCmQgnsSJjZxQLcSoyPSNCCJ211dO0aZ4vRr3qA
ChKfm0XlyWI0vBa6QW/injohvSM9jh7tfeodav8LPzy0xEA/CH0WE1xog5s+oip9q2v/LJVReWM+
dXEcQny3sgC5QNYWj17ynxLk/0ur/pHCaHSiK0FcFNjQwYbbbBf7+IGaRbAc7P+rMOTi8NgnFbZe
GgswUiDbQpOa/VPg9PT1xPHJRP3vIi3MhgKXLjjnwGfMvJ+ZkiG7M0n/uq0J2ghmNIeELg5v2eM+
mB6Prfuu1waXEXR54NaCTObM8sEAnesgSEAQTT+jI78o7fKJFtKrjTC5cUn8cnvyou0JUZ6w0Hg+
6z2NxVsKjA4qhMg4MgnHbgosKy8jeWvhZpjQUEqwEOOxgZfOSf7cfbgvZTGbW3WmmLU6aDOnBcLl
rWWPQC8AycsPQug9Yy/CpSTGJZHjfGzUBKsCXY/XvPdPBvAJAeZatj/1e7GrPMwiwQonTvbkrvt1
KZcJfmBnkqrrscLaCR5Oux4+qbbGROIfA1QByrdIWkAF/gv7BsIx2o2rgyuUNfJBEEhprXUy3jkg
M/anVQhkiLKYRyKuecHrPQNzKYs5QUk/tXE1t9AWn1Yi4+9m2S949cF7L+alEObweg3tUWmFBdE7
T00n3PqFBgfv943jiWHOSqubIQhP531LkfjuV4Mjk8DV3d/F3E1tXC6H8SLrqZSNvOhlVFX7ffOg
rEP3hDRRv1BfYw5jJm9JjAfZyoNszNlARcH/x2xDjJcboe28E+KuiXEcY7xxpgbkBt5U6u+HLjXL
Iwb/SNvqv8nkXe4f86amuVCdpBCLqp3RGXaxGyG3H/lw3v5HhWAs8amYG7Q1YVEgRtvQhBC1+1gU
zwzSU7gxThcXlnk/T6ClAM8HFtSt6JuW+ur7tKNBaosidYewaT4trC+OFt5JVAP+8m8rwRKdKn0g
tU0EobTeKSIxk9vzanJqNPb8Lume3w3cKYaDgZMARHAmc15GPndRpk4yanTDLvWBJNgozmeLEjwQ
igF5f8ZFc6vHx9B5eOBt7R37dCWbOcJGwCxMUZvl7fqtPMhuugafAwCmgF4COwXeoMTNvWzB21tq
KZgDvZLKHGhrVEopj1gx+ndsOUWcEeAcm01+GHc6nEzl6fctvpdjuxTIZnqa1uxlDf1/W4NsJSdc
l95+eXDLXXN49r84e3rHplzJYkx+MpuYqZpgcZ2rIpMVI0WaEPSHcy7fPT/oSg5j9a1xjFu1xpre
KlL+EW0BNfl5ufymuPw/f2Tv5JypRwLAfzm7eccFwtQBMIOhDQYwP5YPNgYiRkLvF72PIyI0ABm3
5brd0fo1F3ag3lGVS1mMhdaaVCmkksqyz/lRNAMkQBG1mDbXL1CtdCyBHwFRa8zqJ4gl0H6LtljQ
rzMvXZd3aS4lqrxVFz3CX9TdkJFaHlPEebKHBJ0j4t3jbOq9m3gpk27ERb1XS9VChRmQt9I+eMiP
HXCsoqs4Tz05dx2/ZCDXbneKO/gcwff09VIwY34CjBBFK64kA6ccrNL1R+qGrril9q4nGAHnDE7k
j7toAHSAq0m8RTPmp5c7EQPRFPnc7JDu0EiDkSLCDjxbmCg60pGCuqdgMB6uD88k8EQzNkiVSrlo
DWr5PrYfikMbpRaLAxLN4+IRLfs8I3/vzlzs8vk2XxwvKL5OallglydbX4CcrSL7v5mzRKszjK0O
S1/T+Gw9kK//dZPPhYAL0VGrGL2EaWNoZ5lQdBPIvNw/LQ40qn4/ORqSgQ+8MJSjU+fE74VItZaN
EbUwaiHAgE0SNAR2yN7yPNKbFkRE1jJYJClQldKnmoytNWohrk6FRvUnO5EEHdZ7bx+Tb3AS1K4u
0QbPH851oWb1xjZciGTMrtJKShKH2E0U3lArP60qpA3aVX3U/dLmVkjumb/LBTKWaJSmtosqLDCK
kOH0tk/h+WrIb+KnthIcXmvb3YfyUh5jbq0ezI+n4P90RbXBu+2ebOwm1c8M5K0/HRh3f9/RuxcR
QFtLwpQygKgZ+yMgoK5aQZe3xVuIMea9U74C4Vgprs7jmbyrlReSGGuTdqfBUipIUiSSo2VGQ4Qb
w5h/dl8xj4jp7hNyIYsxL6Je17VcmPI2Rtvx5jiUaGb6n/aNdVCbJpxVPcZqys4eZTKlRP0yLToH
vuSZEM7Gsf2cWhxmmhEZNHqJc9JsMYSrnIgS2pMv8w7p/LjeXDDQXqBxGd3tYOy+fgj1Ziis3EyU
bVOhGqlXJA/tKiaiZ+IPEoX74ZWngvcS7ZjLYImiga40kN8w10wTh6yU0kjZDpOb+wPssYpnt/ms
wJEoI0az/vBE3t1S1cLEEkpbiEa761U2SVWrXZIqW6tyzIyIqlNoJP6anpLnkTeN4F70CWZ99EWg
iwycriy71CluTNBllcq2+wmPud/7wk7ZjS/pU+qpBsc7vLuwf8sC/Pt6YUPfzdpgFdhKdE+eiPSk
KyR8Cr9Ozn9Kq3o2/heSGOMvhKDeNwZIMk1bA/nY5/hTViSTvd/v2b0c1cXuAaB/vaJUrXU5pXIE
Im7jv/A/ddyxHBXJ9DD59XPzYSwHEMo//y6Xt5GMQxiBXKgMMog91SSoAc/3DFTBD8mxXgmH/00U
c+XE2ELjYQL9EB7TY4p8WFCQ0xO4i0/u/yaIWs0LvyAQQAYatqfzmswX6TUQSBwT4UEKbYmXertT
8qYjIynIl3JMgijpWpgCAFAL9k70CbvTYrJzl6BS5yReuAhdyRHcxjEdFCdJvcjh0qPfc6F7ILr0
nqUvk8NhdMeogakRBgZDoNHhCsad629RjT7Us8bIduJC++wWM/gJEncsfGU7u5ZmdxiCVboT7y7e
8Y9gy2hfEp03CYvK7LfRpOVgRnq5i99nrzh8CPZwUNEe6ZpYsbyGX509Gw7vlO9kNK7FMg9tO4at
Cmrlcif4oq2gZyh9lpfxYlxbbprZbQKPaUbuK0L3OG1JBaE04C2me3pVG441ugMxuf4Uxs7OUxlO
YokdSJYzZjFgNhvefmAeelt8s7bVJvF//MIWDiamSv+u63ey9+ilAJsael9QSbtBt8yKmAPpFlc7
kLWjhgkaP7SbhnuZU166p+eXctjkRqgrmHOWQE7vZU/t04x8gESSveBWTg/yH8GFwm8j4PUDcHO8
TyR8jFzTz71i0X2Ej9aS17p19u6vX3CwdUHd0cxsor2aJdOyMBFaqqsWM22XmNQAOurUF13V1dYj
Ab2K7s9udizt5wE47eeMS89wx15fi2ccSlUb8rqrIV5eFU/CWwysvYAyqbMAzHQDYHhCTn84OZ87
UATIlGlHu0FxTApjQbVQq8w2Haud5cur5HOqSPBHd2q3AXtWsNY/Qif/4KgXXcbNLl+IZO42YDNq
fGqmahcttU/lDct9ATfDR7GOl1NMrFVypMU3oDx4kfNtZpSSsVFyfZAEgiCBXWvRRGYKB2YHjjT0
p3uHDFHzitc/e9d24eJQBcIgZgwMuDaZGWblCsqEyciowC+AHPcEF5CgCJNGNgrKwd1a+aL8oj8J
r0PunrFGaejfks8X++KVqvNiwpR6SNbQq1sjRteO2Vrdz/a75XRrg7OfN+eoKSBPwkXBsBEUo0RG
XaVYTRN1mOrd9KJiLrBdHyrV7SyOF3MrBSVLoIQBIdBQ8zIYb6IsRL1JuhKM6R7alZSChIjtUBOO
OHJuojmYoks5jHKArkRr1BZyzAmWX3TNZJHki34mJq9F9Y4kPO3ou6UcR7c8QE0VhjPghf2ucDya
sU6Iynm1bzww8AFeSmAe7U6vrCTSIAGerFeBgiNemt4Dz0+5BWLCQoqYH0kVAPN0We+8BwpTLPN+
wkUuZKK8pcfkqXsB7+ehsXPw+GQkPMQHE2W9GbNFZPLFrbjd2UoEBpisg1neiIPYhO7QFrrYNvW8
mzA3YASbTflIIT8jIHeFO60nEh+QSEkW8+PvNowqw5UJw8ov5TLKEudxV4hCNe/enAMn4XYb8zC/
zZhHVU7QJ13jty2iLj76dYuMomY/pOB3/H0RNxQiIJ6/WgVzgafaEDA6C5Im+yNfJEAQmkt1Wfjz
onlrnPfGn8CCpO/w3IJhBHVu9+T//gW3rw96a87D2dAeQFnxGFMpqEU16Hmi7cZ+YayGzQ50huT5
fff45fwuyaC7dn1iYA3QaGe0huAcubdro2yUim6kg6Lu2qd0JC5w0UfL3hxD4v21iPe5iAnSyEv8
1dgJju26m9Wr+03eN+/Pj90aRCVfEVn5j+5i88f3H3z/7enn4RHUGM7aCXdva7TqrB8m3vncavf1
NzNaFgZiWbajoe7WbycQZSESQFPA7JyIvMhAi1gR1L3ckZhAsx9CIrerZgM1MRyNm+8+Tz1itw9j
HtGALElgTWRzG5MVFiCMyPSdt1wK9hKMid+6o5JPwzXs78D5PsSghABxGmgKyKNvLLO3F1DEken4
xYsuz07Yb5/CaG2jh9FUGPiUnEyrnLy9WeRj/4F+HFJv3j68p6XpfOc2KCkABT58Dm8F2BRKAjsL
9Kj3TqlnUu9hfXK79UvHHfRxbilgvg7Xio75UBWYJDaL0JVB1Em5qO9GLyeo2hnkJVm8ACDs0q4h
pAftfUi+DXdxPBz+HEznSCavIBvApx17QCbd/+Ez3ZyDtJuPAhsunYsMGiOD2bJWEesuBo3QrllN
K2DwOnSRtPg+DQy/HYgC6rc1qFNWbwroiqBqT98nFOXw8ZicQxADnOzj9xKsg+lSRwQW2ypy/4Yd
RICCqaC9SZfJC+aZkdfebjwiElQMH7i26tYNAJ8BaCokOjaQjmy9vr9hZmp1FefG7o2mr2uo/0uM
tHyGjjIEwahzZUA3AhUDuiUTGPE3GZBwsEv4ueb+bklUmlJjNxNjJUH0jwAJDiWzmfXQlY2QKMau
s3tvxB8N1nECoR3uJYIGIP+PxXJ0MCYVB77HaY8kBf9W71KGo4wcwsV36JJNbDcyiYDGXD08dLbF
GWOmUHt285WgsaNj1pGLZHM/0ZyV2ZRbBlwAg2TLFEwukkerKOCXCX3JocWGnnxmZHNalqjYU5zd
AJ9fsyOC7+Hs2e17CYZeBcyR4L5HdMXuGVi1MFClwNfU2JcTeUMOyjGgfjlRCA4MSQ4L0ZZu46uO
wSZ0vz9N8vlJ6ZMqbBy4qMVPqmETGI4fUqcAzQ+aKngl29vwD9MPMT9MxEhHjNHDe3StY4BdlYEe
nkzcXZAJgxg1skdfwGigkRxM8lrgC2g7B7jzdghGHV5DzQ0XEDpNwW0jquBkQb8pWmiv5etCj3nF
TWLuSjqxb5ksRdDPNCBDDMEdJ8CkPVnYvEjG5p3IjPruR4h5LvrmgHGtFHDx/B6QfLl5Ri0us0EP
jruIDBx4pZ6/fj9P+d5tpPycCDVE0wRPxvWXDvVQ4HXStR0tvpoopmPOkF8eFA/pKfJXRZu9jvoZ
kqjkiVIG9+SpsWfDEVu34LUb3/GXKF0PRnxiFjhyVCzhy6AkVpuLJ2OXvbWi8zGHRAkQugLSeQxf
sr+/r/wWaI07b1IeTaSkwevN2iE6oC3v2sDYbd804swwovIC5FwGefu7/UicjxO0+g3/GxKYS5ve
LBV/Fnpm98+cT6Em7/qKY81oQ0J7HtqvbliDdK1s67horB2avY5PkS3BUH8ato7soGBTDk2ky92Q
/J0J/opTWNRHZ1pTdrUC9Q87NTkR1K2Lhe8BMBEddzIdnMiob1xHmpTUgrWbRlfD9IJ8EUV8wOdN
EA8C5QspLIxVnSc1nUtImQM7wExBdREqdvr8aYD8oztMBmdRd5xkyDMNwMohlkY616quGYmYSVMe
7FIiPIqwU9ETsLu4lk+Ir1ucrQE2MphRY7Xr4bf+fsa3gZyF2gcIfdBoh0O2mHsWYKWntK4DWAR0
eJXYUzJPdiCho03rOM44/S1WnTDQFv+ACw8MO4wsjOcrMMo9CXZZhKm8Do96+jahCYMG0wq0NbLa
uEDM78vmUDW6KAm7ZEOTuiPaqAUi+Q2KZDZ6qRfmMnaF3JUHr7Arn2dcb5NrEI9tRMqCDp5F4uL6
HPM4kMO6LK1d71Sg+25gm2JiuKX757mERyj6vEfvtiQNODsKOXjxwLIFwBHjKKAw14SdkkX7/EcF
W6Swz5bmKnfT7XgEWWTwGMJTRT2GW/a5efqRi6FJPSQ0aKjDpuyLaarabILckwsaW394wJTdZdTs
lIXOG+hk3ThDVJYhY2gUFBXxAbPGUNBMDC7po/367S9Iu939XiKgRvzygFPzYByBaiBH94jAihyP
ieN9AwdwgpcUOU/f7uHpL+h9v1sgAzZ4UVc7+8/OPcz2LnK/fh5erOXDerJ9Ay7qCg7yH//x4Quh
xYP9+GC7K+f3m3bzojELYYxXdiqRFKYLCXfqAYPlfHBo8vJzN17QWYaFUdEgpgXpB3sDqkLvU6GO
9uJKcop3Tir3xvzi8iALA+VGVz8SZYz3op8w0lAKTKjbkRwoOOb3DTrPML+yD/T3EUSIKgbjospN
VeEiuTggg5xJgRXt5088LeTJdJ4+9uBLSQExA1Mg9XN70q5eN3/c0Xa/THtF3n1lXPz+GbcVbwBO
VVhDANyQYQV91fVnpLNhCK3VZfthItUED1LFGKwdyLQTYIKaV5nbt3FDggOScBmmA6sGDgqTPJgX
QJJqoe/MMN8DQWA6bQBQsmK3eNtpM9vj19dPvh+4VNSsPiIfgmmRCq2xg8BYO6d6L3ZbmqdOD42g
3YLBOABrEYZhk1xf/r6ZVOEujxTpRwVEZ2CLw7AUuBJUpS6FdGHfp3MSgsmC/KdIKnQN4d0CDuLM
so54+Pq3p1JNjbA0wl25kWd3OwL0nC+0ZxO3XeK80Te23ULJBiOvMVUOyX3USxnbLtRxmxu9mSKR
ZXmnFSZHLKtvdCdT8mG4zRh/KUWrilukZB0wKhYoS1xlJJaglkz2ysjk05RraUZdAyK6hbM/fpYg
JkeFihNA3aRaz6IwQ0YHeTtksgFUFKhzp+mnbFcsK9rm7ggSAie0jx6LfbSX/4Tb4dC6M/AYMUmR
7ShGu8o5FkBiXS/6EXDu0I4LvUQ1mLkIjVjHU6LnAHQC/KygKpq/5TLJ0V75hR6UkMvEyXo/kIdq
3HmaL4jqALS6VqH8lEWmXlWnXZw7r5bb04gVqa7d86s7ITfx0qEIq/MWyb6eEAonD7GEQX2uW0RN
KURKDv6VXZF5RY/xDBZ4I51T42OuQu5IYALk7StruDGGBDEfXR+okfCUMoa7sXqQ8VUiBsJi7HL4
0Cb/j7Tv2o1c2ZL9IgL05pW2vJfU0gshqSV67/n1E6lzcUZM1hTRuGjsjQYaqMX0y8SKOJeBUXYL
1dZZnETMIKpFoITQUgAby3Q2OXSFgemDyw/lLoq+GxDpQ1o6+qwgGwy6gKeF6OTngpreLQiPQBMg
w3VWoXVEmYuk2M1cXykOUanLCrqOMz3+lAI99fV11uluoweVOS5p5cyuTTR+4olC/ZYHNzYi6ekg
+SCGaGYCq8kgI+EBgqgOwxPMBW+BfskxlxyIWkU84oRinuZ/CFrFRW96WB604VmKV8Gnu1SOumcB
Vws0urFWRC5hOhCZSVxoNbTlQXVaCIEflfbjX+9+kuaAaB40wFVofVIGAIzLu0rgysNYO1nuCMLr
49+/s6tRhYJYOrYb9gHNnlUpSihkRdwcAn0ETW9wiLP3hVWgTEAdBMkalH0At4PWN7ye6Rz1QtMH
yliO+463B3A/+fu2fFt6x+hz82MFWQVOI6zDPHS1p1ZisSn7ShnHfcqbwot7E80EmW7eVHUjXFIF
prYvbCH8QqpMRv4Jp4d+yALImiV+PMj7MLA6hPGHAz+8ZLn1T0tDrGDtJRAcg9sUTyY1b4oopkmD
dOue00Di0Ct7ZaP6CwlIav/+xwacUUIUAlM/btwv16LIWynpa1He+0BAaqzRS63ujQsuL+W//D8j
qOkApoJUCK13nXMy43uJJO9l3MzjavHFozcYh93FQnILLwGnkLrHdOkFyZOjGDQwe8F/9+Mnxjek
wDceLwb1yEEJD4Ep1CLw5vzAEqhHDnSckVagmekQlLbMbSpgvIJuE6ZOamXswuNGby8OFW68MbCF
zBUJ8qfjqcqMlUK8DofmvYgA3NLdbS/qS6H2bESUFWrWAjFJgDOHFfbMGu2peWpDiJVpXwW3MHX0
HqOHQ7bHrz3G9XwtJiMMCZkumv5z/PV4aWiAEmpdIoGeIpbGfGGlqJdZ6303ytloQM5gsPJXtdB7
4M8Qv4p6I+qRDJoQkNG/okT4UjrMJn4DFWbtBLYPTa+v/is/5xuSq378VT8Erb9eVvJVIF1C1RuX
qihLNIGrxCRNwPIdis9/9oFu71HM0t+QOUfcnfzUmEAJM5AYG4kVz1pH4C/HX3Tf/vggvHUcSShb
p8vL7pb9gb5Aa5HUsY/kOg9EYWbnUKBBRkQP0CR7hoIFg96oq6VfnN1u833eArjy9/vxiH5ARo9G
RO2YUlN7BZy0I4oVGVIG221r8+AoCdETrNlAbW/rVXjULHcnm9pbtasdSTKCY302Vh3wOyjzrwR9
4Wqhoz4yy+jv5nGr4HmHP0FtLrdW2ciVMhZixBnK46jmaIBiBajgvDyhisjqB/GyMA2z64YySfb7
r/2cBGI7dhpMisKrbBDOSUJDkxg31EsK/S3A0oFc6o/gJOuD8a0ehLUPEKJsNaSxy+ZikOHrPDiW
7deuXth0tO8PtBTCXwgjAc+E+iHYvqffVowgHGrGCGcNrVXP7nd57BFumz7vFCp0hR/PxGwiYEzA
zkZ4T+ogLPn3XxMhd14IAHrgHhTejDQTKcLE36pLSPa7YwIaAM86MpMo5VFLXMKt6GIFZkbUZc/j
qoaAQQL+JBTLYsO7Ph4TjXUgM4ibngBzEHIrQLVOB1WHsRihX5Y5uE/libuJnK0CP/uFesUw2Bv5
IrUWB6SKtDCXdBoS3i0R2gMjHAQUIDhITyardp1S5Xx2lK4KYWzKzZpk3PpvwehxytcZJBxsbili
JfmyyZGGVaQ/EcEpaBsV6M4LjvElGRS3+ZGHyuhzWBucopeFkUJWcWlvzt4bchWChg00dHDKZ4T7
MTzA0I2V/Bh95+v8FEEH1SzAc3TzFxnayUVEjQouOdwzPJ4g2KNjqCjz2tqLMKoK0jXQcCqMHNXB
XaDLf91bOuiZug5RDVgCA9+ZTFS4UFbBGoICn55MNFiyMdJv+VECAPwWi2sBbILRKgS7RmM/3qaz
NxU4b+QyEA3C70GcSJ0Jj8kgmsgpFXQZQ/Up7nb5Us545oSgxxZ3KijucZGgKkzfJL3bj37I1cfi
2ztX4kHx7acWfJOPxzG7QogVOFaYM/JW0vFTl1W9xiRifRQdwVQuzS58emxgvuumBqiEMXw5DRwg
MMCjei2j+CZDnQeSoQvrQcfROL5IRiAUAEQXuroQRqSujYGVO9Hjm6O/Ri5t3X6ym/LmOfUmAsWJ
+6d1Hg9rfilS9qhHiE1cBpTYXHOElPDa2/A3cZ1bgiWt625hie4ODcBRaEcgrwVsBzW0ZlTizq/E
5pjbAuqFZq3qOdh1M7sBPjY2A3Q4AOzxWq0eD/FHt3Z6igEnlXEnaXhmIOpF2U2aYggiBlMqrIK3
Ck3ofz98VIMs6DSL6NrC9b9tVzEuSfTG/OE9vVrlX9kHUmoyXmPIsqo6tOzDr2DpIrs/IQoCAshj
/0BdpmvNjaOmZAImJERLLdgF9N4H1OWT7+2mRX47WvMLLsedUwKRlP81SP7910MbCA2XBjIMDpt4
DdSD0QkLz8/cArLAyKVBoFrVCOh1aoGLUslXpHE8xvUGaYYk33OQ1nTNx0s6C9KhKEt60RCiKQoS
zzI9kKxNmlwp2WMK2k1DQ4dMAy1d3kw39T59W2Kc+4lepzsIxS4WeViQXiBR/4M2/DVvmlrzCqRK
mSN/Rn6e+SPV+tqtDe+WbsDsumfsx8Oji9BE4U0ERTxufgjawPmiZrGqaz+uKi44dcAmtyvNikGY
w5kCSv0xaKsYuPiMYXfYm6/8Z3JqOENKjW7pbZjHQ0BgISlBeiQkBO0sFasOQ9AraZZlpxZmo6fy
Kn1EZ4gHoVmDSNNmjmwku8xmtwmoV4cdeles2BlP7IW/DE5tS+ul5MzstSKwX7wkEDP9STaR9/r3
OlQF8KvZCOQJCGmwEG/LZ5K+5/EOklAZVGFIvEPRkbosijFB1Rj8+adBtMNj8MS/yrdg327cXfoN
XcUNoHJAwUEZbB17m3Cx3EVew987DYVCdBGAII9EfRC9ocwjQ6EwUhIKJ3kjGyl4FE8lKG0Du1i4
FGdbmhgipDEQGUd/InA906kUtA7MeUIqnATEGolVoEQZ2p/Cxt1Cn/P6eD+Tj54MiuxhZO+Q14RS
AEpdU1tqETIdo6n++WgtDGPpl/npL7OMBvlNFEHPgBYYSyEhvduQzUIdEHcZGEmBc6ELgbWvan6o
Jdk5N70KUFxe1rPSYCOE0+wakOlczxrdR8ej3ixM2D3LeK6Qq4MIPCnVTYfVqmMej0ySn3sb4PYl
ZrjZHsO4oIb80zkCV4MmpuNir8qins/P3J9oGwOypIIbLsQwHq867fjBE/tJOiKTgi2G/6aDAHKq
yzkhKc6yvB3LTc85ouaEiiEstQ3PZwvHheBcEbCSiIcy5ItNk0tcU57LP4Ipnprb43HM9xh+nvDI
oDBMpJqoW7BoPJUbmh4/b4r6whzd+3TSiSUh7QiSQJoXwndlNeu9pjoHsT6iWtLGvu6PCws+M4LH
GIE8L5LEP2q/lOuqFWoV+a2bnyFAH/0txxv8mn+cIuTj0dwC1wJlGFzO1L2cpYzU1oFcnHveRKts
UZiPf5984eQCwe+TVx7dRwjEZkpZgttpQzx65Zl5SZ6iNw2lwMSUFh3U2d0PM2ioAtKPYI+B3qB2
7MhmPJPK5ZmHtE7MmFBdFO0BvbYt0OUZQHWlDtE8R7iqyyL1s11GShqg8SE6ySDX+vHTfz1tuVdh
FwZ+dZY4M3srnrKn4Sk8usCBKsBXDH945OXa9eNppZ01LBYCTJIMQdAko+V3Ol4xiHnRjav+3H8G
qLci/9SY3FLb0B0jyKjJuM1IfylimqkRCS32GWQvpXPfOGmzbSsoTnfq+fFI5lscRadfRqgNiIRu
EkQljMiJw/erwL+00UKT1Z1xID0F0gVyq5EQkxpHHaiV7xXyueR3g7JTkm0H4jNhYUnmOx1ETlgJ
jkD30dpHBvprG6RD5IHpO8NARFty3wWkBNlm1TWbsF5wMmfXM44pbmhcB0jXaOB2n1rSKk5QIjmR
z5we7ZGVQrizRHsz39PQAEHsBT8D9DczDWUxSAc5D1z53EWWE3fW4zWfL8j016m3X3IlhpNj/LpH
UmpOZMSjEz/9uw3UguAUIn5Eepi6OoOh9xSuKJRz6VtSawxAPXP7oFnYWvPdi19XEOvD6yfAU2rR
B9nNomrosbVkx4evd108H3cWG24lXhoZ4D1ADshc/tpWedW0YlMn2nnv1bbLrtrSUBkzjs1/ni6g
RUiwgLoTHCfqrMd93rpjrSrnLrM8dtskhtZaMeP8/1mhvKORY7sQuBnlzIEefrzkII90jTxbOB/z
xwCtakByAhpCEA3001wlpZR0Xa2dy8bgY71cw5RbWSPyB2+LJdp7xgAxJ4R0cPsRAEzXJy4zWWtb
Tju3gR4ohl9Yh3AD7FR39ZbqSbPYGY1bRHf2v7bIt/zaC0Oklt5QstqZAz/vZvzgal27BGsIWFhM
ZKlLSr53NjdyYwjXkY5GolGjVisXa7AZsaV7LsEtgAw4qlbK7fGGuLO7URbDyQF0AhgKGjjkhr6X
tRnjnrve0irLxW1Tee/eUgHhzkjgFSAo//GlsFLTiXNTFTDbXHHP9QhSoUj3GW+RZGo+FODagJ+Q
0f6MEc1A9WA3Rt0ldc9Kqkuot5iSozl9/8/nVEFUD18K1w7iv5/E1K8tIKWK7CFAYM4dSADKF7dx
1MqQloLZ+VsGK8hkAmxIMBs0BLth6pIrvci7eM0liB1H6Z7CzByumbzg4M5qHtCHRZsY0I0ANBGu
SeoClRPfgwNVe5fnAH1DYHLQ5c5Mzs02UHQ/QtIeJ8ooXWNnJMWC7TsLRgJokbC6wQf5OW2/prLg
Y9V329a7IIHnooZZOTX4CRunHxZuvfnuwxjRhIbUGuYUf5nuvpHhOZWRBe8Sl8c8t9TG8bvXx+eI
flGB2mSRhyRk5Qh7IRQ9NeFqQ8pEQ+pdamaDQ9SzVp85kbQwEHJMfjvzwB8h3UmeI9T6EONSb1EZ
uBAjC9zokp3TyxKnBz1L+HFSOlEQLXAqwcRPhxDwI9dq4Hq/lH+K5sjtxaWvn88RbhpcoOhghneG
LPbUQM2JCY95yi6qExrNc4wupwVvgAZ/ouTz07KAoI1gtZCcmZqoGg3RuTTUFwko08zpUQwXiITj
hrXyNYiIeL1rHHl7zT7APCetTWUByzPLDZEPkAm4nKRt5mA0t2xDN4+E5jIYnC2+q8jzZZBezJ+B
gz6ki1U2+p7ALQFMMlGwgmAV+d90vBGXiJw/NMFVQJPdt3JszQ+M+TswutcM5EPQltJjC0Ieod6f
3CUE4ew5/LGOKjdg7jhccPKm1nmhT9vBh/X2T49iOlhiNSvI9PY71/OnxaklazfZ/GSsv6xRNxUT
xCnfsnVwhbIRpLoZtG9BbtTgGhMNTar1+DzTQGlcvMQafHwU8WTgf6idJLha0nhdG1wrPV9HW++M
KG/ThMCAsGa571bMrTalfCEZMKt8wyohCEH3FJ4WhH3UGCPB570h9cNr9t3lho/+z9RUX7/4vxy6
1XRe0+VVtQSqne/ZH6PA0CNMxtGUqOuRS0e0EEB++joKRvKdHRK0JXbOuJaNPFonraEuZAdpj+1n
kAouMkD2ERDS7mECH7jSWNiTjXEV+gCNyHqU6sPL38drOL8NyMB+GaIGVriApfIcDAXPw3d+Vbbq
V/LeeHpnxUcuIS29wuZ1x6NDtDfSC4H2Pv6A+zP76wOo2LpixT4c6hjLiS7Yy9DroMyzWRsqV7fa
UdbmgjmyO6gTMhkvdR7TDtWjtoc5UDaLxhv/dRKPqEiiN9fZaScz/FoiqL6/kgC5AAiJh5X2Hiux
VEv0VoZXNtnyyLr3yRpcxk/eiV3KiP4fU/lfU3ReNxM1X807mNK0J16xol2LBmMBuSz1Jdz4Xwsz
SRZmNpPwFdCbCRYMqKVPb7YuFuMo5fvwKj5lb/E1Ohf7xOmt7ia++Ofoyixleu5dpcACIp2ApDJe
SPpt9AIZkggshlel1ogCK/OuGDlE0fp9u19iy/g/jMngBkD2Crc3tS09IaqSTm0xl/EO/pC35y6K
IQ26DOyWaAbXYak0f+eZglcB7xx9JyjMsdR0jm4vth0vh9fB0XwzQYfv+RovofbJj9BrJgC/IyNd
ApZZiQoExy4CnLMbgqsbPTf+d3I7MLK+YWvdG/4yIJP6OC9skpk/g+uFcA+KiNpx0fBUNBhyjJIz
nBZcUY//ZK5Zb6L36JQgFb0qzOivALHl1liNpwWzd97B32bp1GPU5yM7FjDbGDFoKI7em3Bh7fGN
fWGW2vDuvUdoevrJfGOjIEycngNtSOKg4IUItgrrYwRZ+BcklPRPzwCtnxEtXWDEXaGWECk8hDvw
osl1Qvm3ndzl1cAEyRWICk5PzZYx9C/hfXxqromvL8zjPWMEr/oD70WmjToFYZMoCK9hrFy318Rp
Cr19jjdGcgw3xcKLRy5eelx46JDlR3Ya2X7KlJyncge4YnJN7eCcLfEQ0/3CxFch7+h/f5669xUv
GIbULZJrMBhKZoalE0a3MNaHbfpVfGQQMfsaQ6wX+zKs0if10IHb3luYznuPLdwkNMv89JbNKK76
wi1KVe2TK4jtL6IFeqTxo3ACIDCVc2s9aU5tsB8aXP5sVW2bhQme1dvJFBAYJAJY5GeA8JpuVKkS
QMbMjsk1R7m/Q4NZEOmxDUyT4Q5ot2zM6MRsBOt1XR+lXX9z0kt7AOP9SvpGWK2Ll+Dj8e6iuXd+
1uT3B1G3kY+aVaVm+CBJ5zfVe25/EIGB8C/kigFNgpC9BBHIznC/itU52wK/opdb5vJZQRbVc7Qn
FYWTYF2vvH2svwpW7aCdKh/RQd/cwkURwh9nlt6fvz+WOuZ1VtQe3+JjY7jxsZ6cA9mIr7XBmPyL
xV0kq1m5B/alWdfG6vE8zT0IovqL7gokHeFDaNS65UKUtkWZ11f1CYbb9SdCtPI5WVSBu+M/oLsK
PBQyaRxDrpgy1HmlGBccDAHY/TSiqzraIXmjjxs0Kpj9wh09f++mxqjFD+o0A9g+ra+DMYBZ7V17
qwcwkz0/nru5uze1Qq1aopUYpgsrve3f/OclOOz80gIlDrYpig+k8ZWKgP71U6e/RcepbMKDL0Yc
rvJZ+AA50svjn7/j0Ux/n/gGv1JJMu97LhPg93nfiN6irX9da5UegTPgKQEb01LZ/J49FP+QZkAx
SyZZ+6m9oixCT/Ey7spdY4gmhhC0GBU9fC5u3VH8WHRH5yuN7jAkfJBPR3SIGG1qTsl6xExpw11l
1eCf1iIsETD0jod2Wgz/0GAvCxNKJmx6I0ws0g4wz/hD2JU1d2XP1XtqFs7F/VuuPsNDERnukrH5
S0wKqaRShPwQ0oFk+L9Wj/f8sCZ8GNfkOfxbVHp/kw7dn+TE7pAzWUqq37kJiDU0i6PxUcPGpqx5
RSQySsBw1/y1r3Wk8Ft9NDatk55Bqt/p7evjqfxxAydTSXIIQHQg3CX8sXT2EY2dQhUVbnXL18pH
8hVYLZpMEmuEvlq9ZU+lJcB4tSrt2u5Wza60kmu3rc3xyB6GVWg9/pq5r0B9DeWKMJkYMWqgVTce
eoOFVaHd1APrTQiABuFr/vwawLTx7ZkL9/wMsKkAkYv0IrqE0Sc05x5iwh7Yx4JXryazstcfAfj4
MPmGIW8XLNG8Q6jKTy1RhyXmpVriSlganHxXrlOz179SAN1HEK+KRo2GH5tDi08Nfmh/1VqBo5oy
SMI5KzD9TQJInmePp6VImaYFnH0VtesySWhIKkSFJz1AIjT8q27SdQo1E8LkLGw5kN/GAEp86WDU
AG15hz8slHEYh7cVB9IPeuxEaDiKF3Lws/eXmizK4x5jgUUuBpPVGQBPADBBqLtIH9PCtpu9iJQd
6vnlqkzLsvDHTvZMuIGIew+Gk8+Xd0K8Ve1cgKj+PjY6d2uIUUBeEFL8NFZTO0FjmS6RUkm9jjaR
ZRVW0mpcBQa3CQ8DWlNLMOIdQYRnbjCvzmPbd+YVNzb03pCIhj9Kaz90Qiv7ZZgzcMn1rDB6VveQ
v8t1pJ3QG88u1df42X0NgQmIWqDWCi+KUAFMr1A1irI8jLzwVoO6rtl/iJvB+IZs1jFBG5aHCj96
11izdpBTQNPaElphBoUHkhgdLIQDADBfVH7J5/26wVWxZuteiMOb/ARFD7CQ56vKNpqFZ54nh2Ry
lVJmqMur44qwDJGpvCW660jgDxvAn+YbCEz5dQm/WdT9QwNGuABsh4JO6Io8UHw+Xll+FvZTH0FN
dQzUhlIF+Ij8j7diwGcBJW0EGJmBvA2aK3vw8qATDWroeu6oOrZ3bEhHCN0bj7/jx8egJwNMBMhQ
QVWHYLqnc140TZB1bhXeqvfIQkrF1sB054JjnwcXnmInFr7KzkHu2ENQ8eNSg6wWIsFG4GQ7ySih
gwlpxVdZb9bgvnNYB++B8Y2oHiKwiOyh89YTXfBFHPJP89bss1V0qpGyJg4m9dl+GLZlxIvhrbUF
kNev0WJJiIvOIxoZeVAfDAYLUfB8XTiQcThfGruzAR5ds7YAehf9PQFQve/1a2Ayp0XirfnSAtfF
AiyHxjOgyOl0R8/3mVyyUXTrbe0ovBZW8p2fQpNHZ6ji1KvSAmsIyEkXooVZDRY1/l9mAZWcrmQH
7LyXDTBb7xpHPGdnSF7amjVuGiSL841iYm2P/Mfj/TPr7YBV+JIs/HtSkZPp6g0bIDGSe2x8G3fV
+Q8hycV9HFihPSIYvTin3e7F+Tp9fbl/umN0ZHK9XXKjyaU/3QrE5UM/AkpmID+g08dJooUo2xbp
zX1Lbeads6LF0zr3dzBKoLWQ54HngWmmgqQh5wq3Lfv0NmzE5+YNrFVvPlEgXjGX4W9tdVf3BVtq
H0EIJTcXZcHJhTQbIagDCL6WRysyFfeUnVAnhS+ktxyKn6I1bj3nhUNRLsV1AMd9yfUhG+WROeoa
5oaojSN0E8LVTFbJueeMxGDX2qHcymu0IawEs3iSDpVdW0jHOME1fdJurgVCtxcFiosH5jV+Wrou
7zh+WIBfU0Dd2awWhEyukW8yUYQFc2nh+LYEtTHezGwXlNmPt/WdPYUXiDTNYUORluTpWeqlROtF
OQtvRwCarQuvVwuaXLN2Z5ybXxZmp1Xqs4TnB1gQ37zC6J6jL4hybuOPzvT2urAaQktcB2ivfAKU
YknY+s4FhXEBroE0FwkGqZtCTFOhERB83pJE7/D0rcrzIiJ5dmSgUwDcHqwgm0eaHKgHLm1cpfYS
L7ulu+6b+YSx5+KZf082/hWFZVPaRK4+foPb6NTd2IUtPIvO/mMcWDuC5eKRHJquX1t2ZaYOIYzf
wFH/4hv+Vd7FFnNKncDXlw4o7ZYSa6BmhdYfEnZAVlCPUdhqY9GIbIbNqcp28RQlRj8ib9ot5Cdn
DhJtiBpW0dVJkhdjdhMAdTG8bfYUb7lNflBXS5fAoilyQn75YvLI5ioPPPaN2br7fB0foQ2z8y9I
G/5rxeVnUCiPgVcG1zeAI1NL4BQRIpfjslu3ES0faeaP/EV7Cong0EkKF9kyZlkX2EOCAAlmONYo
SYvUJJYIsnJyod6EI5KF3aU6q8fo5m+F7+C4dNLu7IyJLWoW65FpPJ+Ji1u0DTa17kJbu3lZYvWn
Lyt6QNRl5ctqD0IFGPHX8UlYsUfgoxcO1N1xIKWCPgz4rSAlm65R4LYRH+VFcRs/u3fh4H8Ipc6/
uO+Pb91Z9h8jQQkCaQ7Qf5B8LnUx8eB2QxNwVtziPyg3by+ObfdbHe/cwdVfjPOKyCM/Nnln7n7A
A2jrAo8umg+mA0vQhdV4bFXckosHfv9jDQTzEuZkFrUj4wboB2m+Ap8RCAYpI4zEZbKfydWN8BZ/
gGCj//C+0sqQof0gYnQsuD9yZ6V0EB0ozTOvb3y90SWTxCZEufhKWOMfj3sW6v18kwo4KOkJn+ce
lXEYfVVlagRBKgj8kouJbtTU5rZQGHCQyYpX8hbZArDka+uFa4wnV/9vB4O2TfkzTdGijUWDbTDS
voA8JYS0U7mWN+2xsuGe29n6PbMT85k1VTu2ljh+Z/EfbZ66cOI2F7jG85rbaIMTwkGXP7xW1snX
bqwj4LElIL4UowPAIr/wu/6QbpbyJXduV7gzyFWSDlMUKWnFOakLZT9o2ubm5UaQ7yrPkpkts6pe
0r22W9rjd248wpmmorSFVjpAvKgBV0OkxEycNHifJH0fXqX9Chrxq+/HW+qHipte1t9mKB8N3eVK
yoQwMzjhjt9IV+mT29o2dNTlU7lyd470pjvgpW31y1qzwneLWZ/PEGp6OzfITF1zqH58/2uYTdb6
9zdRR69Mqjqtq7i58dG2avdCbqxgxQNhpEb0Hzpw2XwP0NAIIWBfOgZ/Mc/xEl3mT3RATQyoMhBd
o4sRHiUdmVVa1fqj3FS3P2/HD+SKGL1eF3p6AqF8oFeI90nMj2iJgbiIBxYe8gfdTj8UrwxyaYfD
xtqw+uY9Xj0JFhTKcGNAms1HrnFACPCfPx1Rp1ufH6/pvaNKGqDh0wBdy84cqUIo2JIniV7t+Kzp
+UmEbuYVwo9PstkhpShYENLQmTVrcvDpmHW1TZ1i5S+4CHfeBch7IO4CLBtwNiTDpre0nIe8Bohx
c0MTtl1C7hzZ/R85BagUoGMK+tQldpBnQsPMXFLCmMXV2EIT49TzyoteOja+39zEvbhprzkUsSxv
A85utAZb/B+k+3unsAdl6YamwzDaLhVzdqA89FTGrW+VVSKJ4hPSC2Qeo52EXLuQ4N1w9cxOoc+g
3RSdXwDBzkAblHn6LdYS12szAeaZbb5jDspBu/QvykHZ907zoZ38/RKN2f+xykR0DI47ANbUKpco
HsteHzY3t9eT5+iSX317XGlG9glee9nXgYlhXoXbtbJYD5At97AE15x7OVhp0oeHC5nQ+FCXhSbk
jRIqbH3rd6AYWEmRjsbZJ3lpZu8u7C8zlAPKjWUKiBEHYaRv4ZP5E32hUL8Tr8UxzRaye3fioOmI
qCkdhzQfAwGmRnBWvY2Yw30MmjKkq7fsrt9rnV6/Pr4xaDU+In2C2gz+J5MGOuBJpmdVYUcuKRLs
GzD1lK/uWn5NNpK06UzICIMvAap4yYuX6vISZ88sRUAZpvscxYpliOJifRPxlJc72dH+aNtizw06
853YwWkRZ0Sezcm1jpQpWh7AEkDoQ+DaTUcqDkNYJFJXn4vO9DkkRrIUKjOxawFUWFyVv8i2DQvv
2fwpB58/ALbwGsCTp81Znl1ODkJv7NGlqnPKqm0Mf7CRqIVqiWxCWax9bhe2K1mv6SiJqhLaBAiB
EJqwqVHCZVfFofLZM3flwYTTOXxnjKD5+Oaaha1zzxL8Y+TxUFBFMo9yC8UkHjVgHoazuo+NEhRh
z5dMMgA8XeRlnB10gslEbxnccgLmoFW8Y09V3VjjBvAlAkmEiFP1dX6bLfi5dxaLx3HASUfzDRwA
kToKYdmwXF3nwnkwUsGMZScxsthQnHITlVbhmvGfhbM3c6yxJ5CMBWkBatKEoXO6I3NpyFBMSiDN
rKv7EpVJ/OG2vi13SOD1EJMyChFuwoLV2X1GWaXcS7eQYkZgsugiv0E07cs9ieto1+zcl/GfNwgZ
HrQPAJcQgXGlhkc6JmqkYSF7GKM4AXltvtNLENLvUgfItIVRkct+uu+nxqhRtb6UhmMIY7l6TN67
A3rNqsKMNWjzSpsakNrUGXRz0VcnTvLULASJkLJCNyocdZTipksYM4VSuGnoXbYfwyX8I8mb0ZF6
K1sHnyIUTXMYfTzQWQRM0PrgQ0WDMLD7M85NpR26lmPD9KJcvUq3e8jBVkv9LHds4BSgnx+4E4IB
oh7WpoyjQBW19ALeWMbbyeoueeXeBcNXdBbKwmhGKB1p360rm98tqkDM/QpQ1OMMgqYa1gUMczql
QyOwgQwU/aWw8l12iNfiWT6j7w5sW+p6PGtv/qW7SY5riyjmausl0cxZqY9Q5P+2T92gZe6lPVZA
vPBGus7taJM49TZdgWMT2Q30yjveWrbDlXeU1vxZOEV2ZvMrSA46S/XduTtANG00kJ+DRwPXHt0e
XMh53hdBIV0AJ/zOMxTPk723S3beCa7kcal6Pb//0EaPSB6CaLiKgBCn9jI7qHLV8Ix8+YP04ZsI
albwxx/zvTrqY7jYtjX3PCBoCVwKohVy9cHwdJ2rtqjKJou1S7sCodhLei32/Ktrdzt1FR1Dp7L8
Xfq1KBw+e0twGyGGR4QEQkvSGji16uZsqAxC714aSQ/A9wgBBM85yE+PT+nsNqKsULcRF7t50oET
9JLo9ss/X+DUj5M76VeuV20yhmUH/HhzGJCiOt66E0CNuQ5gmPN4GHMnjZgCnSmaXvECg4tuaqqI
Q75nOsG9gKu41JlPzU6v7iu7FiQ9DAz3RTstIt3J8ZrcqOi2R/cVWukI9zMUJKYm3YH1xEbivCuz
8rZBa0JcXrN6YHSuzYr9KPfqIXtBrm3JU5u9ijCL/QA2CTR+EPKlqVmpK6TRF33/moh2zOiVAbYw
AQVzgO2twq4WfI07uxC0WaCUwuGGnBSdYgRoWiu6NPCvKYq/Cso6AkpWLvRL3/51AUlPBFgkIbeJ
mxSHezqsMnPlwqv8+OqBuMiRv0okcF78FwY3yg5EzF/S336hVDYbGmWRmsiedz2ILHjxlftMUT5+
gSBXtUtBGrhEPzN7pShD1EYRu77wWA9DC4i2jnSBU80Lq8fzNzvHlA3qjhr4FqI+EQbTnjQLqYPH
vz4/XtTPUw8tCODB9SXg5/1bdgBQ3FQOkbxq/gCnJCHrFAKouHR5kC+eHC/KJPW6ta7getUIk531
0T3FPBoqpbOl1pDo/Xt2hYULZBYjUNbIGv66qjS2HZWSDBA0gCpyxaewsQH2HvfaSVySortnC/Rf
eLrR0kz6KKe2OL7RCq7isVbQGgW8EaTQnwOkXFcM5IcW2y/IwZnOI95mOEe4GPFYohdoai1JRrEo
ul68/oneMbjg4tvxS/osf7bv0cvjbTJP/qPZCDACwkIBsCy4Naa2hHxsKjaSxOu2MyDn663Qqzmi
g9IH33ZvvFa393dkRVF2WOpQm5/lqWEqIgJ7TxrVviACqB/JQFOG797aXzhicy9nMjpUuaejY8UU
mlUjDyP7/JqvP9x15GgbZg3yM2upJ+3nYp0t23+nElDBqTG0I/gB52Mq23LFZkZ7VC6ChzR3vQl2
MvTY24Psmv/e6Qdv+dcKAls5NRtnozayISYyehZuPBCpgcWdlT2zB9zTerxbZu8nZYq6FrW8iLkQ
m/ZqFud1+8wsBQdLv09diQrXN1HtcuKVP0PnKORN/zQkZjMaHuQCK0hJoY9jI3+OgyUGS/flnUOH
4w3uV1RjiH4WtR9zgel6L/Wla7ljdGXr7mrLPWKfONV2iT5i7g2T1OL/2qJRFyE6twpZcsUr6/S7
0NQ/IRpXWtluqW1kBi3B3pgYorZk5QejyASKeFWu5c0WQDe+ZV/FU7oFIAy8oYJRPgG8CYDuqVrq
37rzAE1tU/uyLXphEBNNvIKvydu6p5M+Osyb5IxgP/d8fdHgnQtlMlZqcxa+5kXgHRPRIDVCRBhU
rQ6RDH58Aua5cGpGqS2a5NAdK3pGBL45XKenYo9asWuWmFDBaJ/8TfOyxJk890Wm80i9BgDalejF
w8ZUnUzf9dbCmZ7fkRJicWAtQHHDSSDKp9Yp0OKEuMrKNf/Dfis2ek8Ui6mgjR7D9wGCzl9yTWYD
Qu71h5qQENIAHEktVC0IfikMvA8EHYvyibfmrH+HxxAbiCkQb2qgCKLpUxKmD7Sg/R/S3mu5cWSJ
Fv2hgwh481ow9JQhxZb0glC3WvDe4+vvguKeabCIzToz/TI9EYrgQlalq6rMlTLamDbytt/3qFer
9mCRtVnlELdvQhQStXyuVAxaJCv+uXS4NbfG7ONtcSjXYLqx3bXwFGxQHb4tmXdS089eBRsKllrE
iA+DphsB2239x2Atm+mj8PSGdpqN7nAbhtLfHGAoMErpU78ZOQ6FC+foePYiIp9GkDGGh2LNql9Z
UMbrfaOUvRB5z8XsD//MrfWV5nhb91Oxla2AmkKfye28qIgzJaHy1S7RJT9OIVZwfBB+pKg0YMlz
kzd+L9xEHq+hWBP82NexOZWMWIl4yT+D3ttWt966X0sr9wFHFsYO3Tg/AE0FoVPpK9JGWt9xx5Op
kVoG58xG3TMq5mNL2bU71Yo2ozkxyk70+B1qZi4M4FvVmGYSolYfLfIgE6Iz4ybD7C43F8Nv9fee
FdxhxV/aSt6x6qduCyWUayRqt+QeBFZxC6TaalHkjZYA+4dkV7uM5RAnbb42rWugSW1mBwu/ywJ3
nEQCM753fG8ffzm6pRwGx3/23nAtyMp6WEs47e0MLx/Ckctr4A3wVBPHaOM0Fi4lhH9vxhAMbx2g
553aMGlCgyBO5AIzqkLUYTZTx6pw1B8E28cLFWuezm1hzbRZMyhK8bMAJSC41Q7PhV3uY6cwY+u9
xVDiZB3Y/brLyfAoPugPxUYxeQwWHp77X58FnrHN++rJ+g6VOgCECUp7ixrf0YFlX4Bl1Hv9Cded
vDnYqYPX+1Ww6ZzmNdrEl/BorKbpspGjbZhKdZPaXi+ISmVivl7oSB3wIZgBY+GJrjK55/rHr7eQ
lIcSc6tc27VZxai316AARak6/A/GHoNwkjKZKBGzVumgWa2jlkTa++a4w+x23eIfin39sTXDp/xQ
/BBYtEO3jvUal7KgBMRKKH4Drvcho6JMFHCbzuoovXWt1xiU1fS5H0xldpPVcKia+ala7ilx/jX9
P25yMeoLxEKgH0fpMs1Bn7tCXjYDukv4lbx1V/wWA+LwWlA5AZ4ompW7qlblWtiOKJVTnQwV6N2a
xUN7e1zAN6AleMrQUJ6H77l2EN2o65na5cm5+aqOKNAz996m+CW8hAfh8b693Ka3E4XSN1kUyKmn
dpprKLwkoul0TNJzCdqD0RIQsPSNiimsKTG2uBVeM0sgpo+nvC3o3GUwoeJmFqRfVMRPwTgGOr00
PVekwNHVsw3z0f6YaiAfWSFkwbEDCowxOOVNA6ypNEbR2iKv3Sw9R+Yj62h8u0mgcQc1Oapip+pR
PEBer1zURXk/in2Eyk4L5IMDBodY9gld+qiPub9JN5o/IeHqHAwHSCzQmXCNVLh6GxfjGJ0jYmmD
05q4cS0nzon7MLe6ABzQi+Chf+KEA7PWNQ4vl2mXGEKM5iUUqR0lq0KjBcbj2uHxQ17HIMFgZTE3
ukAhUtqntk07tp4Yo+kw3x8CaZt0JthQzWJ0Ju4I95n5DHYTe6dRSAiFePxH2xuYaq9lFHLdHYQg
SVBZpRF5e0B10aa2h7N1fy1vHCIFQwkWa/6Q1E0MCzaTl7fTF+u++jY5ogAoj1sZuR97OQDclbar
yf4o2SEx//1LBgVDOV1ea8c8ryY50CcZQvV0cvRxO8gI27d3BxQOlT4owehWRoJtqZ3egUiO4xF5
oxPP1LYh6vvu786S7WIgFoobp/5avNBSFtWWvF4G0gQHqpd6I/6uLHD3YHgyi0HuJk2f5JoBUerm
92M4dHmQnF8Lgt4t1JomDkPVbo9QEwYIfvHAhcMAtPpapVHiggPpkAHDecCybfbR/vTEzCUXTPUK
RbxGCfWiQAUBUMApKBBHWKNsFfecL2iR/Xq6vz1Li4aLLLwwwXWjooVShl7Q0QsQeOmZ88lr1qNq
JvTIen0fZMGpTtx9mGowNZ+AyuFanqw0pEKWGsQG4r5LDyl45/h6ZVaM9vhFQ53jTOs6S/ZR6M1x
XAqc19ElxoF45zom2xOT6nlp0eY4lEpnsdRLRgAc90kET5D6gEOgzVC1yWtdhW5o2hyD0ma58DHt
Q63T886dpofGnz2r+W7RMucQlF/jKi1rjabCcsUbccWbnM29S+aJ8WS6FOquJJlWc7Yr/FhLSiBA
khC9B065V0iqb7TyWU5RXf3COq0vRYO5UJRCCwLYxYcKQiUk+ogCYrJq3aeFv7MxdP1jLKeCWoIk
7FxvZCvcMrZ90TvPvp9uQs1Teaqzx8+rWzcniq2SY2muPwe0yBc/7pslSwHot3OtVL229NHSO5iN
qZFky5mFlewFdAgwk9+lZGAuF2WbRs+3bdaW074gEXDEkERO4HAWQ9sYpkmnoWGn9lw5QtkwYe/U
TkWAZmB5rE1i6QBlnFncD90QYeGKr9CRN7+N3cYAV4QdnYa1uBN3nnW5v1Ussagcpws5xcsHAFrB
8+9kv12zRGKYDc24lbkx70o8AF5llL/Lv0DJsLkvAguBcgNdXnDNyMMw9cNudHqC0heW7TPiDB3M
fNkb0VGNze9Qt1isShsNXj5hRMzFHOCPJqPI69qfDU3MiVrVTpo8mO2+IMNn52zXOtpCPu8vGcMZ
oPX1Gqr0RjkpJRgN2hJC42lvv4CrtSPyj8pHQwqruIURPzEQ4hqukSpP4LnJtTmWouOhOgeDQ7zN
TdYSLiU48yWknIEneoLr5d/OQAGli26Wzmgp63InY16macYmYx2ndfrfPhvFO9eCeZUuZ6U0mU9E
3jErGBxC+5fogWVE92P2zVCb2i3Crh6wfphuIW8qcHWsGYLc96Koqb4WhO/4XgxK6B7Oi/VJf/R3
pm3qrJ4YpiJMtjwL2Wle1R0nQBD+i2A292ia0xx1lhe97xEwcewapU0lAYNzkEZ1Jq5/dBPP0Q++
GWDsYPuRgg5F+2r23Cq1WQe6ZdzpZQ5XCpiCRS1i5JW9x3E+vDc6fg7V1PByub9Py47oDwK1fokS
dDyfxelZOGXPGHa+lXCBFa7ug7DEoJZPKJSu5F2AQKeN585ZS49/B0ClUrzaB7i8AEAykhh9UPqv
8OU+wv9QtH8Wir5CxqjhsRsGQBw6EHuZ49GWUnuL+UOMU+i0FrcO4A8O5Uhdv0VelUYp7gj4Cwjo
H15im2GbjD2nuz+ha7pc1NCqDoRZ6Pz50dvb/MAA+R8p2x9BKM8Z5q0ylFoIF4OW2gSP8RyJVpUV
HuM1yzwnb39vzSinGXdlIiU1jobhfgcGVEeXQEj0Nh5Sc826nFp2nH+kovIpoajbLlQC3FNuXzF0
/MQQ5fal4vsw9ef3KYtPjSoQygZ7I1RbjQiiJShEOHLHyuJJ4pQEVEG+9fwc/Q5MrScisiuGQ1hW
dBBeo5sCzwU8TXkrKq2S+810PQoGqn4jEG2NBxL0VZisWDdpwM22zZAot4Bi0ibOFdwyi78LMD/j
SscHP9SuP6Anl5FsLx/tZliUh9CSNE6CFlINqMHyzG7/Ydrxevt1kZCliAzdX0y6/4DRVfW4G+vG
lAOYv/FPZuHcd0WL3nT265SH0Asjc+Eg0vNl6t97Tn6d7v/+onvAVejUFYDpV/SEtQKVDApYhhG5
e8tK1hh6mBBkVvdBpr292fsZCLUfeQ52XqFHnqOvEEhXLyhA+jsEiUp+Sw71cL6HFNt/BUUjVKte
8WtGeri40X+koOfRoj30/896n1dPDI1d3OXZT1MZrjgEeHuusEDiBbRSW4wjXzP2mYUgYYtmqVNe
50aE2lm4MrwH1vbJff5LESi37OJlTucMAMSPLZrBbeYRetlXzRaJ8sZonOoGX4OqNnby/DMzH8Fu
uS9NhhwMXf2mnpstVGyUEpCAMjy9/jQ+kGF+/pUx0C7XB/OF0IgA8M9o515hgHe5uo+wGLZmC0W5
2mGok0zBS8453ngvYBdhXjcvnltmAJQ961nOFfF0TpJXl9KSduifhM8IwOTxV4LQrlWTuzGMCphF
cfRIdMZk7H+ff6EGGrTvsoROVo1+7koKFweKWsqQtuBknpmDQ1KPpVFLydEVChXmc1SsG/hPhgcn
yfkpkE206fFUM7DS+wUbv8KZ/j5TXSEr0p6fpMH5fzMt2MDS3QXNQvcxRgyDowdHFLryJ5Kl1AdR
W4aTuAP2JJD8FYwtv62oRp3gHIJarBEjTHSBA4T7jhlNl4fcqV5yzEsSLmb06ROGtS+Evys0asmM
PBPGOlez86t7cPjClNE40yL7KX/f12QWDmWSYBLu6riacFAXgxE+R9M9sg5eLAzKKhFDOEVtsXKD
qa4wJRERHfU+aEY/35dlIQ7O14y+aY5qrdOiCccqW5K1zMuEBe8CAgYcgFH9gAIBnloro+4EgRux
VsGlA9WHvgk2mLEU4maJZf5LF1lXUNSSuVynhpkIKAUl2RoOLY4PtkNogG8PhP/BuvBZ3KE/kn1H
uJmBVqHUROEkmUIMhzNb8xg5X4zwsuxtZiBUxgjCkr5peoBEJNzsBns84p7khZELMVGojGVQakPz
eaAUtrw6RLvC9F6Er5fhBwOItWRU3oI5NRGqFb6XrPkQ1urJTt+/7uuzuHB7hX7YicUU9S+ghqNS
l6wTurLT5OmI7B6iY74ZtsnRXZ1dKzgEB1Qk7N/6y7DPLJQj2PexF7INjM0G5xm6vlHvQ9tSm6bo
2i8FnAAFK9+NCnkJLOvvICh9aDUc7ySjm+6FRdNR9x8nVsHUUmZ2JQWlDBInqoNY8+k5K8lrAe5g
ySOpgvvgJ1YH0ZLFXkFR+tDUcqarJaSp7HCTx+YrerhLs4jN6e1B27BYaRZ83RUcpRqGLwqtlwBu
x//uAiK83d+bJTO6+v0Jf+YRQLoR1yNaN8/jA166tdIEP0tK1pdsLT7fh1pIDq6QqLha4PVe8gQg
DSvRPFQr/df67wCoUCpHShlK6jg9pPDmT3B+MQRY8ARXAlBhoQf9e5qGMBVcj25ku4zJx/qLkQ6w
zHH6htl2FF0gdk0ERQ5QK+sMjT1Ia9ady/2NACvCNUYZuaWaacBovg7ZSrbyi/tvOVumFqB/nAqG
Pl8jRBJmgLs8dsJ9AbvJuTOImVkmI86wxKBs3i3UVtALiLFrcVn90v3btl9KBsrOY6HqQT6GF4WM
HAISWs+GHbGmd7FEoIy7kfPU66sBdx88HuZiq7BaRtneQr58tROUebscZnYJ8eQ+gq1hgt+COXdz
2kvqauUKgTLrPgoq0XWBwO347WF6OUC3au+8gA2NUbN+3zYwXfRaq3jcU4+Vhh0pCqIT08NrfLFm
+veFWHwlD2XleYZh1lGNPXnF+UI0eVszi7122TLSivt+HRTm18JgDEEmpTKEOW9qwkrEGStFp3mw
TNkIY/w431ogQse4lkNdMC9UGSv1HVpmvipLErnqfPjDzpSc96keWiXBY8g68t13u2CrvF4pV9Z8
xc2gYApxHP5kfmY2w+kuImD2AAjswfom3+T7qo6+plaCkWioKMpGojyR7pORBUnTd94YygyF2vEq
lcbAM0QYylojVhWvC5zAnRokKKCjyUCmV5vtikd9a4bEIjqqq3WNFprmx5f9wT9sWXeJi67nz9fQ
KgI+mEDieMgckey9sN7QqMNY1UUlnCFQQSATs8wrXCDUNTFM7nHXwVzvR/xF7zaDoFQjass8FVNA
XLBtKlAyl9xHYAlBRYEQDyScXEPH49JyAqLvfcyXNxmqwdC/79eEmSHFjV+IXQcQhfgtqezWMh6c
ULOy831hWDhUMJAbvQqKGss1mO/l6BhmOZq28nIfhLViVDwoez2oVOzKeVfuHdTnWeWlNO9DsHSX
CgRB2/VR1gFCe3DaXbhmeTaWWk0izvajUrXMKCrsR51h7EgNXp3TfQFYAJQrMNIRb7vw/+fx9Kpg
OAiztnjRNf8xjO8D50wCOez9KPFxoASz1cYgr9GxJ3jai7eec18SxlZ8c1/NgJpeymtYSHpOf2Xk
AZYefDJs/JbIf0rEZrJQRl5xTaM2Ana7sGvQr/KmgrcVcM3isTVAp0hbmtqTXZLTJ6sgnKHJImX7
iuw3YF7CLiVEsKqQ/Nh2RPm8v34Mk6Q5o4axyIe8AEa46Wz98ktYgf3699/5l+9X4Nkm9Xpj5KD8
nAK1kqHRGoy1b+XxL0Eou5fcYojRLgm7Ly5wYMdkA1Zck1WisvSyeqUNlO1DUeqhnRTO6o1V0+AK
a1Ofi9fIkX/u5DUL7nuP7wRt+nUyrNy2ayso32u7F1Q72B/Og50/Rj16hvqtdDHNvrcgpxDZX1xm
/sebjZn2U64ibLxYEUN8AMpDvbW3lU86OWmW/l9ObH9g6OdLue271J+C9Su/2g3fhRqDZ2U/72v7
8j3NDIbKCUZfS/PCxe71CA2oBfv8cM10xbCppRv8uY58Z2Izfcdgr3TQfKwZ6ik7W/EtV7dwlYbH
FV88YJomvAer55MpGeUsAjfQsmGyMatOSRaSD9yjBc4a1IJ/uYTydXDyu7AY5ABLiFNp8hKsfnyk
pvbIulFj+D76XSrmOVdLBOW77BVE4JvWZrVSMleMchhoM+sTpQfEIVk7TviZYtYai5F0UQzw1E7V
JZiN8k1VMtMEjIgsekxiQaYA3qS3DKQP6jr4L45vhkFZaB4FKifEwChFKwJ9kbCVX4cd6xJ1MVD8
QbmJ6AXmVjSiOuVu4Zv0hFr0qeBVY8iyfB04g6EMVNW7ZNSQv52twfQfDQybxHzLbX1kBPWbsV1o
IATByD8b880QNdsYkBbqXp0BJ8pXmPjwjvGzYAsgpg1Sk832WJ134YZz9G1FMFUNFoueJXbB8mST
N8599hGUzWYgb1HzYBJWzHbeU2Ogwgox5IdPuFVisWLJssLP4CjLHX0377kBirI7iCWqe4V2KhQR
V4ybBSYOleYHSdYlWaVNR7sEy/faWt52/Pq674cYlkWTT5dJGwceDxC0YhWXndgRnIzQkHEfZfIB
93aIivZBb/gu2LRQljLNP+/AGPqfcv3ZpkxyzhRxSBN/KNpJEVWMPeQD1u0FSwLKOwRijRafDr/f
ox/imDKf9qfs984K0YFb1OthiBSs0PdTpfPTs4ON+RGyh2OygCjP4HcibsU4CDK97YvmwzjNxUmf
S2YNPEOz6Ojd9qqbuR4kSgiYuMyG+E+XBo2y3IP/CGJ1ftXiZRStK9r5vq4xPCzN08npXTo9xU6n
cOPEPbRnHSMmVJ81Q3hRPJAETPVuKLSmi7jQg1XCvxpwOs2l3kWbl4g9p3bx+DfDmPZyrtRdEHFd
B4ydukr3/FbA9OBBMj/+2zlTRw8reGbAEUB3hYtaGAVeEGTYqwtGMDr8BcMXFbB7sJzn4jlzBkT5
NLVNmqrgMVANHg1UpuiQY5XaLrWvgE/mjyxUPuKlwijEYzSV4gjITgdMlf7dm4jllk9Yt8yLujbD
ovxaX/cDqJCxbm1kHsHGgRNEgNkhrGi+rAd/RKKcmzHqY66FgHkdrXH/qD40+ycmy/yiYzB48Fsb
0GZZpTxc1Y5DHHLp9NzfOtlH94G8FHNZh4zIjogBMfetdDlD+QOnTTLPdLsKwerM8TnGtZmjM1zA
LkIeMfP7VbAZEW45js6QKI9XGKnRhgqQeNDYP/iWDEriBAKxlGFRt2c4lLX2fdpwUl2gnAVcmBzi
HPcf+n8NDVUKIBGd2rTpR/6mk9uoS0qoG1hgVHPKO6brZnY191K0mwNRS5a6bq9i9sZkptExAFl0
i9Ex+589KSzxFzSi2hfn2vwvGzVHpRaQ52pXHgcsoETG1wTnyhqsfy3uhFhAS6o+B6ISxl5ouX5I
muys4V4wfpPNijynZLTLY749MfSchUVli3HIe2ldYM9qBxncYAuTVTkVBjLDVzj3wZbc0Vwuyrsq
QwMlVLFt7cRyhZHyb5kF/kSWO2Jpx/T3melqlWTkqg8YDFH9ZgsDH9EDqEOh8q1Z2yDg9uAGmWQv
LFjK2aJOVNBqo5oc1IjpTWCzseQP2Ub9bm3Hx/5duKjsoRRLRj1fUsr1RjFKeKP62xLGjDSXwdYc
zTFeuw/f9PBQpukmr9jJI7PdZjGOzZEpfxy0Uq8rJcQtscpo4jLzHdhMwPmUr5iEDJMS0tnnH6wb
qlspiVUxlifFccSJ8XDvCHvVTBSbDCeW9iwFszkW5VtwzA65Gq0iUNL4U7Q98quzmo27e7pvC4sB
Zo5DeZOuy7tajYFTxeRnYvvO79pOjyJYPf/1wPnpFDyHovyJMUa512WAGh0Zz/89uskwVRmVf8zk
ZnnxZFkB/SWmCtPPzbEWBKVfDVPhn4Y3GUwVJnaOEzdrGMuy2v+D8x1TZyaOjFfhvOYbp3rvHMFO
V/+hhtHALDsRcQzcgxi2cO1FOF3m6ljrJz1A/920ZtxB+WAT6E/6ROu2DvoPvJVjYCvmZ17jeJ3B
VZ4E3a5hR06K3XlUVi+R88nQtyVHP8eh5FGEavBbDTjgn/xVkZYEm8ExVgIefz2LWXC6pAgzNHqD
+kCWE1cEGkaRkJ/97td42bIYe75fLe4sHV0ZMLpdWfiTW+jAwp4QTBl7aC0VE/JwxH54Hi0Hp8dH
byPLdv8VrrfGhkVfu/hMMBeTMuI44MWk5fEFY7tVst3L7sk7NhhbeOw2SHt08/4eLkWYORplx+7Y
RBo3Ak1B5zsuEprX+uM+wpJdzREmRzyzq14eeigpnLr3gdq21je1zX2A2ykx8EVzBCoH0MSBr5UK
MpSWOBGrjFaKWmSNKJuEvB68J0wWI53zKHtW/2JbH9vU/GJ5qaWj8fwTqPyg4TRj9JQp5UHPe4SL
VJF8sTgRWRhUMqAFCaZlTKlOc9nkdm1/eBZLjMUS0bkclOcoqrQedOVbHTQM3jgHJLBdq0W1xwu/
Mx7vbxxLIMp9+DEvZMnkPqQHZ4LpzQEPD/cxpt+4Y8/05XPtZW411IhTuIgRP2SSgMsenKSMCM/Q
cfotWRxGMegDoHRQux4a6JvHr78ThHILqdxXOsdhsawAySaJzNGMULHEqutb9AcYgqKrYLGTFfpI
bIS5kGUthpe/S864iR7l9X0xbjk2J2P9A0AfgnMuSoVgGsRupb7tqFvV7EFEgIFkGSkR1Y9paTL5
4ycXc6MEM0wq/wql2Au1AnE3gpPLiIqG4Sm7VK3W5B2zePhbGam9EossL6MEi4j8WTY5TIkQX2In
MtVza374GN7LT02W7Yqhhd8R8FbOqfcDNowR7VMEnbnatsN45kLFPHjcNFrhW2X6PMnO27AnrExz
MRZjDuD/RaJWlJPhjAYJSAomKJLawXDkPrPGVSMyW1pYUNRidpqa9YIvThHKCa3osN9Ok3uZr6DT
z9xbOyoQYmBkoCcS9qyK1riuxdghmci/BNvsRoelHywsKiQioU3zMIZIo9OCxzP0QWsmmdXDU4A2
CdYdzeKbsj7bKyo8Vp2SJmBzRLsJWIAkO9kbJQ7i9Wo6FaBkb5et8Vxl+iuGoU8qcLugE3O9huEs
6nemNVPGKNd4jo8k3Dg8bBwUoHWHfY96qv/yhonryH9gKOl4WcpBeCdP9zYGaWQi7PJ39SfLsljC
UPE9qkGRKngQBlVuBfFfpxbBvUu0Czjv7q/bYsCayUNF+YavubEycAzh7cT+HZP9dKhiZX2LJ8X5
qk2hebY5pZE3XjFtjhXvD6kFJlnEXslmKfpyNPmzOXSEdzWZU33ApI+W01uNXb0UG/7Uf3QkNEur
+Q91mzOp6BclLq4zLXNhV69jSvJjjnrHlMk89O1FbxRbxuAsUFNOs40oLytwoKT0C2jcRLAmOK+B
ZV6awIzW0tp3xDNq1Tftc2y7LCVc1IwZLuVzURAgq3kM3BJ3/O/Fy2Px+HRf96ZdvycZ5Wpz1PWF
SgWEnXtAS5oJT8vYIZYMlOdT0tIbCh4IkhNbwjNP0tUTqy9ssvhrKRTMWEM3L2bWgZqZvjKWZa+O
M0NuztaGFYymz7v309dbcH+xb3PG68+kFlsZm8H3RqkB90XlJIfOMVnPgqyFoEJaB7LezpOxED+f
H1nVk6zfpjZS7etEbTT8dmIyWegXTiHXS0P7dM/gGkHBj0vWc2WBWMXeewhRp8/T5f4eLFS2XyNR
fj2Hd+LaaYkisgG/bEd2MOKTahHHPD2nq927BRuwLRsNcjajbu37ufSeMlGe3kXfX1S2UICD8969
BC+6nZi/QRN8sNqHZ9/iQOVsroOTbTbWaX3E1HbTc4zN5/0VYO0jFQgwzSbk2xIf4TzjBo8Ry27d
//XqUu6/afUBk0zx4z35zbLyhcvi+Y/f9ILpjaJUnqc050tkc8dklf+MCUivwxeLY/Hz3zd7uins
bxb8ZoynKLhjqYjTgj8ytpL1lZS5F1zlukEBXf7rX56QZ9lCOzaS4U6uCiy/rMT7vgKq9PC+geOT
oBvw1QohhNF2dTutT7/WEcrEOsEdNH3SbkyfMiUSYZqGs5/uXSuSrgvn9WUgq7X99ZcbQdnUoGlp
y/EQqScm46cl1iZTJtXnKAyMVPw2Dg1RQaKnbLW1H/YDeTatp4bs1x/m56nZmStr4r/aSqFVsLI6
xidQ97D3reH7ZuR/O8GbyfWBL6Dcf4Q8u/eG4AU0tJyDuymJSOzfYEq/j8b68msL+bvfmrBmNtFL
mRi2OT7cemZkzbc50pXSfp/nZr/se5VQagF+GdU8JLKVowLO046wZi2JLBwq9oG9IeOqGDivDrgo
CDk8cOb74ezZMp5y1uCpv+xsnpwuaxY1DcPkv6+IZgJ6UVUIyeROcAfDcicsA6HrZjW9zztu8ieX
Xes4vnUO8fyRkh/nDUa0P5O1vVFW24tPTLBsfg7m1rNYrzzfpUP3dJqyUVcW46LuId+rZR2ePx8e
1gV5OxfE2WUksfH27jggf81MDJxyLbD0gzrDI9aIOz3za/XUm/bJ3sq7U3zYksfAev4KyXqz/b3+
feTJyvwhkcPBx0CetW7f12jxfkaq0tdHnNFW6PNDRBWcB9c6bA5Wh099d5R1BW+CGufEkcgeUzqy
B9bFM8My6QvUcBQqTJzAriWmzVK3b6qjO/tBV+yqnZ/2xeRjrLNHDptppVem/fOMlxyfoHA3xXBH
6zNAiBiQZKF5jSiW+avBUzc8KuMA9M2Aeu9jrn3Q/5FyNeYiER8Dylpr8/r8w3uSN6+rg7UpTP2x
JvZ6ZZIT/kXBJW7DVdvGB5qr9Slc6eiuXLO0lWGM9DUN52u62k6bDjIaRna9mMcbOCNjrLaIUi6Z
klX0By+pE63F3cyhFDBMs3vV1+gu4KyKOe9syZvNsSh/rPh4DuV7tYXXDDDM8pdLTtNe3jeRhXsT
RZqjTKs5c12DGyRRryogBjAP0fPPxIw/UATHJM9c6By7xqF8sxHrVWYowNFQbd3Z79LPEmzKIApL
wfnIoZLLx225/fJVOvcFZK0ilTA1VYiLyfh7FTFr8l1D7Dlp3X9g9b4Wj8qQ/NAYxiCHeFbsEikh
7q8EShHDAu+Ls5gAor5TwrxO43tuzfV+Kb4WZW6vt+fXg4CaX8SDcs2BjdjHm1a5rlEU52EClbaJ
f0+NeQXD2Jcc6hyd0n8hl/IhKCb05vm52qT2533xFs9AUycCP40wVDQ62PGjG3GDAQM7GOgwV7ch
To21Pdpm+vKXSFRM4zRJaqQQoljuJRytytpGVmQ162kaHXOu8bQutI+ciUUHIjAhpmUbQKzcUkiH
0TkCcTc8ik3BRKqhsZwwhLt9YpjU8Z9lpKNPJPejlwgQLn4b18pxZYq4OfS33uk+zkJxwTUOdeUj
uH7lyoHRnr1dnq1lS2odzs53uI0XdwnmDMQHFzHezMkWg1eJeiw0wjLwhTei62+gdNIHiXXlTxs5
oI4tsuu1vhfsU/HzrxeVcshuyHFoMMImDqACRwkgGMGdF/34H5qxrgWiXHIoioXRDt8CTUQkCXrl
OgdDAlZMiSavdE8tKaccYKTnEPeQaBp7ZID9oEWHEQqgj1MBNMYRwn1FJEBNPBOZpaCUW055rsQ0
4snOHbAPPaoWt/KAKDzeV9Bl7//HDii3HMp+yvme1yFeN5doFYM67iNgPkgtdKZe7xjlSxpJN8Ac
jx2TnzrfRBcOVGN1wO1bjiTTMF0nAFvUqnXNt2184DbeQ7VmPQkvSAriMFUWRaQmYA+jFjTphrzM
OHxC67xWYF8oUVJ2YkUfYVIISmGuUKj1VBtjHD2MnztfDOKbUU96UGF5pLJEvLXEduB4p+EnE3XB
e16hUssrJ7EkJzKUpXW+sy6c5gSbmLqzZdL6LljEDOqmiLJyxcArJotICI+mA8UWrROrtkJigVxf
uv8fDKAvPA/sOaiaM3bpW+oE23ot28WT8Tw+xfrUG4KHTDNHKM/WX+WTuN7Dp6Zk+5Kv0JiA2n4L
bcEWvzaY1VNLedrVAtAePUuGNJ12GGvN62ZhGngS+unuH3/nux85nnaJuh4ItxlcXD/dN9YlT64I
eOU3ZFRFapjEdp3bpArvRWEIax1MFFm7+/1HzkygvluHblR4BkKFi6QLOzz0A6Swk6NxlB+aF2+r
boqVYgdPEZolpkh1TO31rnc68tXgXe8rfeIs/N+ACjrW8X4pAb8SmooqRqT0RaXhe0rnINq8TFa9
3R5rvPOx+naY60sFloTT8katAGW5q+mqDeRyLyfjjXWmWHRFsxWmogqPQopY8QFz+OltH3WoTEdY
0zYXTWiGQbk7sSn4Qh6AkT+6+9KWnSecchnJLksOytlFqhB6fO0iRoWPgf2LW5U4pPyXSHi1/5Rz
Q32mGJY8JCnsys7sxkZ1DYJuwp7WtpRcz6HoSqXYE3oF4bADjRp6eXfSzrM1+5g59Ut+YMm1dC1w
BUY5OWNEkYvMYfWEB+GVhyM5bDSirwTLQRX3u7wdDt42tlT4E+ut2Zjph7LOTM7c25JM4NpcYhab
rX+QUBojoq3DdY7bdft23+MsnaauPpJyBiE+Ua1rrkVbkbtVfni7viZKQlY2vwOl2RoTNIH887NA
C2fgXBjgyzqsahLK0jD9VqdWqFfVQcl8rNBgdh+v/hZdzrU1ZWHBtjvEOhqDRjMfiR2c5QeEhAZ/
jUi3MyzWENSlO2vQkKEgHPmDLt4MueFFTvI4zINBHhi2uKMVSLFKreR3sXns1wGKP99wN38KibxD
3bDFKgNddoEoztNkSQbxF0+5wFQqXcNvcYqQGjP6jXFByQbaz2paWDTnGQrl/bwoV4XUw3LzZvnJ
mdEbLoRZTF7LLnYGQvm+GE3soh4CBCH6oqKsMcDhpzvz5Om+8iwcxBVwIv+zZJT/a/iCL+UcOGBJ
exZPEg486/sIy95iBkG5v7FM9KSe1BPRon34/RavM+uLgbFwDLgSg3J+koJmiDIFxmDGn8I637Xb
6tMMVyzm1kVT+yPL97bNbrk8vwVlw7eGQbv7DfesOi2uR+5Ls3QankvzreczFNUPNY4LIE3vSI6T
gdr7PThOzUaxVSdEf1CdacyfsTEFexvA2hmXJ0x8Kn8SxkoqYxl2dHkXElPYBeczUkvObBw40Mds
k+O9XXo00EObHhjOjGXD3zenc9kTP+RTHdjFQN7PBhg6A9MlqABkqeVkQTf522wrKWfB854GqkO4
7FcrsA8HcSsdi1fkSgpGzP8/HFQnJ3wPjvYaeh2Paok9zXPy4024hGQnOGt2Uej0O7c4Ekbm4mZZ
vb1ZzltfbF3EZoOgkyblncJSQBOZPYLHIQTfefHInBDwP5zVH0xqKaMibBJPByYeb1IfrgqzewPn
q2Ns2dIzDOxCk2TMVkZw+X7hmulGIPNB2uRRh5tsdAm7FyMypV1m1jjH6U68Nt+mY7lIOEvGZZFy
KVef1n3LXD7VzL6A2kUZs7HrUfK782ufEpACedt2Z9jFd4F+SPhdetCPYJTCHMF0xTy+TmZ3u7V/
xP//SLuy5caNZPtFjACx4xU7d3FpidILQt2SsIMAsePr7ynOjAWWYNYdjzvcYb8wkVVZuedJyib0
miDOuhjEuxrjXotM99aW3ljW8TGTU60/6BFTZEnEGi8soaeYDKOgFgLp2sL2iEtg/YbQdRiLNboM
m0U2oSsuC10azOqljvTyhJ04q7yAOeciwD7JL/ERf7s5q74/aXVHH0Uxj+qbMshJA0cdGwiS2BBP
vwDdW7485n1alNW5gMbcuSjMadR2X1KzMAEU+KlfDijuvRq/mLWfyReqwj3iOBldkvTiTg/wxl3g
dYST7Cy/rcR9spMX3aFL9Qyb5972rGajqbSShOE6AdeJXK6oUBd6wSScNPOS9hR+xc9kixpJ9ofG
2n75s0VhzdeVzXw/GFiHHDh5xIrGie9Liy3gwVDsUnnsDKdX0/QX7tJFXNrCxejRF3o9xRbQp9Yc
VpF1zpE18zQxJSaB2W9ylLsRXuZ5qMZFi8FxoDwXW7sDGK+n96YxcyQWsMmkx8vzMidLioLnQrdU
+tm1LTIV8nI1Ozs6VanhK4YMaolrGevX1wHRx+WVw2wVw0hPNK+DzxFlyuuvvMG7hE3Z/gvg1nOi
NUmlYaHbB2/zeoFEL8NVnHqBY4KUV+D3gneZ1WA18PSNsE50KdE5u2I4P9N8IXcjKAq5Rpm6v5K/
hEJOhBWSqtjx0tf9zaeH2dZX3+DcpPgn+Fg4Sbx4TpNlTZIVynkMwpmg9BEYk4CrtD5oaCvsjO2M
mayefoffhFTixY7sl9pe+6EiJ/gMBFK0Kp9jXbQ0OzvOgbG5FLHk1ty+86vcqDM9WmpP1YaVMpwM
VEe80rGi0PBNzBX4hBXB3WwW7WexyV+y1eCki3dMW2AVqWtFlhs53paVlyM390MRiLKMmYe5wv8A
bhsSj0+SvEeGoiBJyMCqmQ00E0NUuMsRDeouRTXBKt4LaGyqpyw2SGpqCbPs/EKaV0fPzsxkZZCm
BfabJF2T8+ZF3vbt0KLyLa1SxN5uvNGsJwCLBpuZOV8Uv1nbpW9O8IOTpMtynhfnvRfBhJhk/Ua5
x3ZFYGNgJAdSwx6anlTgkoCFVpIsaqJKnSk3JA3QtEUYrIUdckZmYkxf3rXr6i1a9oxc2aT/j9LD
f4jRCtWrU8wZlyD2rCB1hWL0HGsGeAzQJyw/Z/oUR6QohabVSS+3KY9sha3ou4i3AHWL7ohkX6ET
Q4qYTb+TzsWYN3LQo/efZkUaA9ya5M2iOdKm0DLA5NBniAUYbsyUj8FLMtn+IqgKL1PeUoxwuE81
ifgYmLtFExVxUzvjD2+6gcXuJpjmDKPG8DIwXY8B/nvOiDL3FTXq0C0+R1cU6kaCsayYmeepbAXZ
EYaCvoZlRAplG6JOGLgZKo2nEFt7hm35xEwhTfnYEAmBE8Q52kgkWiaElovTHI/5aqZfm2ZmyIsc
2MSWkX82G44J/DmlEsfkKIkYMrG9zsSWiCDxjTanDOP7ivVCUt2q9XVEuo4ZRkwd4pgmFa31ntSV
iHxb7NlDBmuHyf0LsJDlRYpBu3VsXkzYH1dijc9OGr8xWcoJzfI6DYcBZC/AfcOk2A7DVQKgHsQW
Bl40iXbm3BZdXMXqsrqa0eZioXDFCOCmfBgS1qDxRVawbo5SZRep9lK15Egd93diKtZgvCcOC2N6
MkocUbm9ltE7zyK4SX4htHgNhf57N9ORFTew1qLSq2O8jlZKwUrZTBqhMUnqAV4qPsE4NxjrLfFz
OJn2m9msRdN/ahzRjf8EFkPBTNmEMT3qnXSzjEP7GuhtcmCRh7nxOWxjLIZDjp24aB+sxNtkFlEC
aoeoAI9MRUn/XsP4lRx6gQi7YMIKlYfL0jOR1T7Iq4jZOzSlPMekKC1TN/1sjg3NpHxI1hf3he6Z
qKsi95VZZnmcLVAuZZ0nuR/aoo9pUoLJFUMXovmR+KCcUW99609tDigaZ8zC5aTZI06SKvCqquA4
709SKmv1okUeXEBUU3y93gbocuZt3wis675zvh5LylTbMdGjf5GjJKXiBi6TC5BryYB5p2/kRE/R
G2IJxvyZW1v86/aKTRJX3VgrhvWL5I2wpjo2USN9/CW3nq8fZzz6EkrZXi6XTGr7GWRWVcw39TPe
a3bn6QclXxm/vqr3fm38P+pykyp+RJVSt1pSV02ag6rpH+xUL12CJ8JbQaY3X7oQGXyDUb9gozAm
PCY13Ygs5QEghRzEZQmygGrJdIezVeRkchZUqUi+/tGZUs+yxP67srmCTGPGg5EtuKVS6/4W6c33
xiKAjtKuRa3nQB7SoCuG8hY66YY/bznbedXeMW/toEJnNF+c3ZrbV84WjD0LumbSO4EMIifAy/CK
ZOrivSSN44zziXfSIEUJsC6rQVzuMwFXmJSoyw49oPTmPSgNttmhwT7R46fKiG2WfzepLkYcUcZU
EbGRw4vC7lRf9bdmka9EvQx1dB66/wBcCEc3IkUJktCXdS4lYEnGFsN6W2+GreaggQN2U3/8QCeT
KaAE55+krlVax2sZpmB4BcKUrzfqAHiI8jBHwXDzpPT6xf5SXVRRy0W0um5al+EYTL5SWebRLaqK
HHIBlFL04dd2DUhXdr0czKTSi0VqfjxmkEWE0ryi5gEj9ApVyC89R1slOuoAKYMRch0/HuSIEUrW
B+2KqfIaNAor/xCWc0NgmaqpWhse0V9HRcl4NWj8NalAQdLN4oBOHkh5Z3VObD8+rWmfZkSIEnIv
F0oxEUBIdSQevet9hsSI8cqjCbQ26xfiIbNSpZPZQ8RN0BEoNCDWpaxVCjiIGIiXxFoBXt77kkI9
eI2tp+Q9y1ep+c+C0DFB6jQDTRTirAm60/m33+nALxRNVEhbt3S7p8fnOen3j1ijjlPLkNhXIw2G
SHoJsZvq4Bnlfw9KClUxokErCwywixXRtNxX/CvAHiygOtcr35wxXtJkmmBMiLI7aXTlq6HHsYVf
59TK7EUBdF/kCVaM5zSt0RVAIc85Ig8KxVGPrmAv8y4dIul467s7xXhJTxhseHw306pvRIbipxF8
sYpUkKklXQ0MKUGW/uLIp5f4o7LScznT5fUau0IbZ7b80gK9WP33+x1xdaMvIMprFLQ0w5X3rxK+
IIKbhjxyac8dVQeU1mNOp29uRIfydNGXl1dqkZMDDYzI9p5UU1y8JvvW/QdNu2OOaJ0O8JNI8EpQ
ulj+NjAOnhtjfpLlVk46Wt/80BnV4ZJEUX0FFeEYnGSkrAqTs5nQ/NOKaUSGUkxc4EXYWgwy3qew
A/iok35qFlag2LN9YuUbZBsZ90QMxQ9DMiJIGZJLmpe+nIJgQ7Jjl03l+o6w3KKldLFiYY6yzpBS
glzMtfPaBy3NjYGl2umStRbPHIMlFhVKAUoh9jQr5Cnzm1mNmqavc0dlowJbi3F0U3ZeFiVeAvYO
qm63+dLRU8qkoUm4IO1Q8fJXzVO+03IzQgVDceYWttl5uozqzEr1jODtH7lrI9o00ouiSpgWTEDb
TnbBzgueGqt+4UjE6jGTZeRaaBEZ06JksvKULNFKpOMuX95mZcpG66CWCEzBzqrQfartGec65duM
6VEi2XPYf4km7o4U23zrHFozg1tI+2yVeIgnUR/6ungGaxp40g2RSf0UxUuOg3d6rxgL1QvrKCGq
+bCxscJXNA7YidkY6Og+fs1YsjPlXY2pUfYmFNJ4DsTG7pSY/TZHH7HjI0JaDj3LVE+97zEhyuJc
L34Uy3LWnUxhMK8Wr6MXxf3yLBmYmox7I3LwQ05GJ0iZFiyGuc7DEjyds7UCEHHxXUiR8GssloCw
eKJsSyyHQTsnh7cCzGXzoqzCRfXmYnS1Zibzp5TJ6Phuo7XjN+778z7vQcp/9gtgoM9MZr1wMo84
pkHFC30ZJGHSgsZza5xX8fZNQNOrGf4CxnSuG0dE18+Pb+qW+3lwUyL1ogdfBUpyA+2x2pVGbP3+
XegLgLAIgXUSzai36rXBrY6+6RrdxgDA9l5afDAT1ORBPfoI6pl7QRoL3pzc4ia3Y9/wF12vG67r
2x9uw2q2m/RHxodM2Z5rcRWu9QCWe+MMGOWdbMqoOUUoM7OKryyRoRSJ5CUVVxSgFOtmuEVyFhPu
H6wi68QWJnjgCimOoE8KsSylQNQ2T5LiOse7Ft+rXcJb9WvzW9b5NeKlg4AGetc8lruj0a4QWts9
Cg04V1Z+YvIKRx9BKZequ84vSoCPeDY313XwNLft+r3Qm8XhJUWLBAvqbjKnOWaa0jDxpbmWSgR6
ufkMZP3CKP5sDWPP4mvSsKsC0LMwWyJJ9NmmfV8KORacYVHhSbHaBcASWEMP0+ZmRIM6ujyOwv6S
EBrpe6pgYFuzZHM9/7XExP3mEhmssHAyhYcdKX8xRZ2dVmnXjgtBkHt7U3R+GfuoFx4Oh0EvDH+Z
OrvFKTAL38yXxfHL3V9+71FDNH4ZwHluLB8NUsZxD93HEmTC5w8tMPosSpcnsVrISSHCaMhOt+oX
jzXdZD1hxDVdo0mCi6SkOX6ev+q+Ix6X2Ma83zOs+eSL/+bhpntGRiJtlHlxVUHETAtDNK/AYYJU
MjiZOihMOStzRZNEAZCS9/4JuvVUNcESi9N59cbJxqXVBcvYa+ZXbiSfJnNAcNJGjOlRF+NxwqVs
BA9MnXtMIGtwaJ8xZ2AuDouDYjxZL69I1xmSkbjLyun1NNNdfwdMjo/HfN88WVpAFEx4YT6ZFyRF
pL7jEnuFnKltfzqf0UozAP8esMyDi4GkDvAp+lq33iPMDDXOEYlv58tHMREoZozTZ30FjXnY8EVd
yigrYEhJkJ1QVzA6/3lIjcDWLPHJAZzGkXv5ur7Ff4wrNt59tViZPTQWqzN1sjd2dBoS5SvUVdDU
RdPhNMwNtrfpu3gJiGpRx6fMOAPwKNimCzhh/PlKNq3eNRbrKOY/3XMZ3X08gAUVkYyQUna7jeSg
Eb2qPc0CPVnzy2adWiJWVKzCdWVpCAgqh8fMHytn9/OR3ZOlDLgnX5uhlUBW0j1cgLpYq3rC3pX2
85mBjCpLHFLTsgxcgftnlioR73EKKp6kr3AG/KHlldOFLb9D09ZXZvxqNkfUrF8eC/lPg3NPlDpS
ThAa2VPmyBg7xa/S9nZHuCXuYxpT5yfyIq+hf1hVf6B2YiFDO5MLhZxfb8VWYEoOZpYwOfqYzISj
hXb0ER1KQpO0CssiB53aqOwQ3X3Xlzk2CudYWsRKXtxalO91wz0t6rLmca9E2gW02mW2PmmpvitQ
fVTMILaExRkPYwlMQ+zONuqValSmvOSxBMq6HBaOH5jR+4BBQKxRD9eaFXmmsm8BIyZhfB3aZGMy
Q3YioI8+lrrkuovFpK9Rbxb0ZFFYGyypUyx+IevL3PEMxjVMSdT4FqjXcuUGKUFzBLltojM32DTL
ZOhnvHd/+pSj60X1oM1EnD655xbjzz7QFBRjtpkBp+W/z7/dE6P83ULpi6Btb6dHtpWvPBtLjkqG
Qzul2sanRpTDyJDD0lzQ/AQixWbuoGzIKlFOv0EU4zF0zyv4pfvfT/y2avv0Vq3d+Z/W+1e5en78
/FgUqGOqS6wpjTtQQBe2FZm5qxKIF5PltU144uQ6vjmhTqqvZeU6A7zqSbJ358SAabbV1+Y5tZmO
MtEXP5/NNyXK7/E9zCh0yY2jXehEwLeAp4FpZ3ZT6fQD/aZEznZ0+yXHRYJWgFJpRUArg2Pc6uJR
Bh4JRsx8s1ixBiknqg53p0hn8foizaVIwyk+l/sCvTXGNt35pvFYJCZ84HsqlEaOAjFuNBnVGglL
tH4HJvfqYQcxWjAUM2YYMiZHlEbGRt6A88htAUHDwlKL/oN0WLv/7OQQ+RLgH07kOUqZytzMLyXs
nEAk+ObvYZ9zTAfNzJjTWR0WE5Eajm9EilKlbdYpRTy/kULmAHN6wYtnRvZs62MM2UlLtHwxLmxS
5EcUKTVRyj7v5xmqXtGiM3/Hm245oGXFt4HG9pjSpLYYEaK0heKVWSnGyLQW1rlTdOzJSgxWFzPR
BD/e74gGrSlmzTWMtLhDqfWc4DUlS8ZxsZigFIR04a+KlyPDuUrIAjw9XqB6wercmgDhuJcCSjnM
hUGqZzWOKjtf0cT5Fhw3pYFuGHgbwP5YcsYcy3augM7L0QDDf4ivZD5EtFXbepVr/Ae2aj7Fi6W0
aH3GJRL+HhwwHeLWczm4FAWkZSMuBwS52CHDhHScwMq8Y58OcbWuqqtUBJHnJtM3b56RwGfBDKW5
UZ88EYMUnB5Y2+VBxyCnw2G3yWfiMB8946Zvim6koAEK6iWxdlNkms5tgPkF6IPcfU0X21/GZQGw
wAPLM58giQwQwNNQElaws4wSLi3pSmxzrDEJOABM06gwLHY5MryOKQ1DSkj4RxLmKkfzpXR+Enqk
AyJFW/XczO1mBVuAQabECvQvjzVjN5FwRnkFw2AESUDADD1lEIo4E2d9Blleldj4h2Bqg97gxoRD
6ofYdDQ3UjNz1ENa6SywKnFCtd2RpuzDjM9CKROhTIuvxpwh9dSt1cgkX3AONtDlWMSgz7YF4P2N
wFSM1uafxGNnvMfHbiuuMOC6xsoxInm+nTjKE8N7mugdvD8ZyqzwUnOVUlJ6IggUc4QOMb5Gslpg
rtlHdWttva20YJVFJ7oCCFUJ7ShwqTA1Q1mYTCqvRRZCgwmgSPZlx1vMgPsW2gYVYPUpy2OrZ8uZ
KQGVrWf2FE+4PXfUKWsjpXOlu3rIV3MO7wBTZu7Ci7e6Za4rb5lzeWHhpEz5IzDcpNUCXrCoyVQT
VuzlTe2JYFfSr4u5WTuIG3RpOQPKr2+z4gae2DBKPYrynGw35jXoMIlS3Nek7ppYQZkBIZeysjFq
z2P9UbS7rgB4up05uWW5e7Rm6pbxCljJX0xXmZzfgw+g2YVTeQkqUueoEHvO4TkAqn0Vb5DA2y6z
QheAdrNl9qaTd0QTVTj0QpL9D9yczhN1g5wGuaAie8cvewvwAkhZbZ9QYfT/PHYhJgoRsjimRL3o
UlK4KCR5wtjt0K+QwAQOdoHUnEDQLPxTht7IwQAijjV7i7DAj/d1oFwbrnKas+c6JpyNu4+hHJpr
xcc1pnFhC8G0if1Wlr4m69saQ17BWO1ZWfUp8zBmnnJusvQqRmqmkLu9wPi+vDZIhZqME2YxRUlw
zKHan2TkLrFOa5PqQ20AKCJabLJFtLh+EFSeXDHDheLUZqa/Sg5vWmpqMCfE+J9Fa1w1cs8A3eL4
uUQDbs28ivOk0O8x2Hh+UzdvqFJqGKzYmjp8HeLvEJSKx8xPTPrd06Q0cu5FmD+IQJPbSxCb+ZFM
pluATH0K0K3fYg4BfeUes31+8swlTlLRW42BJxofr+RkpFmLsMeeFiwwM7TllhXYsihQnsWQl0jm
t0F/St3I1Ixka2gfj89uSvMpIx4ouZlzda9xV8KDLvw2Ood1N5PC/9fvo2kCOmjkjnkRd+GrHhyY
ZAduvqv0V8P7/ZiHm+2jFBmW2GCInleQap7ffKcRkaQgYAEq35/KJe+IlgRKh3itGZ8yGmyaPVNb
T1zLHT1KgwxihXmYGehpR5LAREKxRLOXvPCdFptdFXTYc6jmnhhcTqhriXQeovkE0xrqzWMbcelj
a12Acm6PcPbyXDv1JoWr+adcCxhRZIUyE/ZIwrIu4OWhvqlgiu/+2tRZiI3CXt+ffLQeBmbLuLGJ
SRD57vepE0zmmEoc0nl/Wq02txoFUimn5M/pYugL/c+6sdbxWn/FGICRWcvjdZMB0/kDqQiG5hAm
z3TEJyX+kRZimTH2r6C/YGO3hxBgGr6ubTs9Oh4OQgnjtMbUsH4MMz3dHb/Uw9dKO32sWEibUymR
0Xmo9DNRZlXcdClKNtw+eOoW6aHZzd30w0fG4sLgecoYA6BsjloZPB2ip+/vVorUUE57nP3VJotg
N7thccrsU7dCmOQ41ro1czQAVfB2jtri6+OZIcYTriQgRTRgJHASdjzfrmQkxoOSD/V8uAy3TNNK
dWaABpsBzzTTZ84FoN2s/MWUcyfNFfjNWH8DeyRTvmsbDz1ZeDBAxW0auDqa3qyvJ/759+6yt/XC
XCtX/fV6SJ+uer84ZgYLwGv6wEcfQAm7KHVVkSblcFqdu1D3MS/x1Fub37ltp8YhNArTqs28AFyd
teSBOATUnB0Sl6wWvVvimNaS43MgWm108KU4+LJQFsPp+XmTr99K/Xd/MXzdmRkOmrP9J+xAb7Dv
kKzRiGAHGPfOvAbqqXWc5mEFMcivUG7orbedZv8uN52++AwNx4oQN12Ny/EIWMw985lPqrPvG6BR
CqU6rlNeI7RXZ9V5iz7exF8DNNsCsHyN1Zqvy/fjsnW/lgCWfgWMzq9IZwbwU0YD20aBKoFBKIW/
9V6Mjn8QtTKKpAHHL9mywSXorL4eTy8pj8nMymoBgXKsU11hWI0JlAdUKEVALMxRiMXIAnXrodxe
M+R153huM94IUFeyi026wV6HaDf7hTxQpC+1JYavlq5bu88u47VPKFggogiY1cG0FSfTgAGCGqap
j80V6BDYiEa4LEwo9K89Q7imCopjMjRUQKHGV1UawCUQWHUUGtK3q+W/stP/E+7MHR0qK+JJSdCn
LejMXGjOze53h5lBY3AsSK9+3LusRzvl2iB/jdwyUWEaAOTvH63g+0XfFNL8pGTQ1cFu4eC1ADDH
WhqPb+pnhlCBdKBPGdPQGvcDMFFNZL4I6xiOml3q/evaGJjoPz9Dg3sSlCL21D7r2msCI7ccVrq1
Xm6PPcO4TQjCPQ1K1/pFOMwKBWwQUJXCWOjr3rQYRzWRnLgnQr0pPoQ+Dyowsprp4usWec3bXimW
2prwCu7pUO7/jEPl9FKCzvNGQCNbdmCNtLAundLJXl9d8vpKLr3c9+ejfDD/J6G6MTjSeRpWjQzD
Bb9fwqXKdOzTPT4mMFFjvDsiOuccCg3SlA0oSEA8iuzQCFzX/WDdBOOc6OSrnw9p0Ui4iPhde8dY
Mqs5bCK7e88G9cyDaJZWA1oV4IcCs9bBUS0hVb2+Zw03TgA63lMi7tnoSqTogohPBKVhtznXxvn8
Fhju7mL83m3sHN1+HdqxdzDDe8ZF/TQE93Spx8/l/rWUyOOfn9+eGmyxs6xI/8V4mT/VMyGCpiMN
MRK0JfVgskiuQu96QQcWMsRQzPDo9OH1MScT6BX3RKhHM2gFPyvn2U1T/jrsyO4s93DwN3VlHtb7
eDC1HBB4PoGNYVBmsCdSwXQAvCbvyoNysK4PSMSvS4Bn2KGD/RQ40vlhrb9YlwX693+h+K28fvkD
mjFVQ2C+h4ksz90Z3FL4IynKZ7yiXTkc9LP66xn7FnR7oT8pBmCzX6ytwRLav1GEf90r3YteqqXm
BxnIFVgShu3Y7Wpv/iNV9U2CeoGdKKP1lUTXJlDML8YLwNIjkXGBE0WV+2OjHp9WARavrXCBG9O2
7U/+yXlaW6QPNDKeWTAZzDuiXlynBIrS5zg0xLaDvbPnuCTn6mbuGlkRLEnCqixW/91PP/ueP8r6
NlxybXMJhzisatvQTo/l/2+05PcdUXZXajIh69MSHJ3j7QZjCSdkFPXAzbdYbcCgRT71Plq6Z4VS
JTEKfhF/wemZmw4TW5GNTixDt44hyl6ayTIAEz2b9+QopXKJxNLjREjGapXq5gbXtVg8NYbzWbkH
eJdLTCBo6DpjGba/8Zf+OlK6Z7XnSjHNZmAz9Q3pbQlRVFG9Kl1G+XLagH6TofzmC3YzSJjjQM7h
onMLeWe6LTMF/rNseHeENF5Tn/bhVQuIvJtnuzRQYkdwiy3FWA53zB20dLOCDhZTlMqQ+qCN+6Lo
T/IvCdGcvcBqYtF00HMKrFCDdYTMq6KUhyDPK+UiQUQyYIaZ/qY8LzF+s98zrmqivnl/jpTemAdC
jpXBoAMxhM5APgzlegcb9lwNcDfMQSOWPZUopREpxaBxAAM8PWMD3tvNlpw+9T/IRCGmMrBUmoW9
wDInEqVHNIAHhbIPirGO9Y2b0oZN2THsCUvXS5QCiTzkvuoc0nE2UVg76Qtk19Dzj+GClWqx3vFE
duX+0ij9UcYl385VsLQCuTfQC+wD9knbjpWhaIl3/bX/+OAY27kn1T3Pq8jnAcBWvAWvIy8AnZ0l
/HtIilLrlzPAWx7rYH7yRY9+n5JEYClmntTgRQv6M9qq3t52C2RssM6kxsiggTEw1osmL/aH0h8R
pESxwxjTfB6CIAE2xHg/CewNW7VYSyLIU31EhxLAROI5qalxcBIWnLUvj49tohwGWRhxQUleLl9T
ZZbcjs1U3zF5sJ4vgcHnak/Ah2dJ3qQSHBGjBK9W+lJuZikqBQnSBkiWsxIT0/rom8LNzxlJmV/7
s4sSgZ0cOaQd1PonUUdIHmDmkKX7JlMUI1qUnWqEHkiAHi5Gs6Nd7iLrD+zcD5ZzwXg3t5zdiKMq
+c/1C8fQkZzH1z+Rbr67/pu+Hf26X3JNnRBn+RmrdEmZ/S127VPhLBxkWteD0ZrWdpuaqe0iymOx
NpFvvKdOWSlF7auK13CCK3RSDItkjqGPK2ZNgA5slL+BM+J+uMdf3IrZp8gQxJuGHLGtZbMs9oG4
dFJ26kJCNpMhG9P+9Eg2qEd7nQ+zuLoQzkwkkeF97hDzVMggt6ax7N1/kDC+P0nqGV8b4FQBrIqk
sgAHadv/Un6mJRlLc/9YZqYzWiPeqFcsaZmoZCpeMRSfpRhz59VY7vfVK4MM43nRvcxXSVTymBxh
2Onca4VKg4dNWAavsAIthiKnge1araiSmkTKK5OzJNdb7orzr+YNPY8s/ccyUnQ9qwvnl3laEFKp
/lzo1dqW1rD2CtK0mMy24vOSGQ5P5lK+b4tOCveAXALwDm4L2SLdLLEx73rUNlyjl6y+0WkvZkSK
es5lwdepFOFVISohQcknYAjgVFiG+7Xas8aPppNTI2qUwefUaOAlD4yZyOFv7NRCQXhxKE3ndWkt
e/3oImxYfTwWymn/E9kiTA6KKmC/KZ3PN51c5XNElQKAQHb58bRA3MAvdGw7NFzMEHx9tbdMHIPs
tBH4JksueaSv8kCY5Sp/I3s+7zCsCfg/C862gd2qcLaNL63Vc3QKcS7KJTOGMpuoKxDl8k2dil3C
ulYS/lr16Liu1tHpbbPQOwP0T9sta6z+b17INy1KhiIhrnxpAK3VM6DGSb0/xJZ5B+u719CdFhzi
x0f7N0L7TZASo8IXscqIBLUkEoTaBK6QbDrIS+3lLYMWU3ool1FItVKWFWJtOeeMBuANcVI9+8Wx
tu8WvFTLdBnckV/86Tx+c0fZoUZtoqgjXjEsrJ5CZFDDdt6vDhPv729s+TclygIVKVfm+Qyq7bn6
o+gCXsfCydwBHvgLADoH7KrFvDeDvb8xs99EKVOkBOW/k5ylVZmrAKV6da07aIyvDeNDWux98+OZ
iTNBRPDvzxSdRPePsaoCsdGIj3k1TWyW2yjuDh1Epdk5NYO/v/HO/8OfwtHqJlDSNCUxxpu288yF
LiIXbtwiXVarhUCO6hFXlIqpwhZzUQEJCk3b3BHX+ZA6drh6Q/IRmRHwt15b7twwjq4JgAQ3NPfJ
L1Zqazpr95eqUegxHKh0Jb0qN1uMJptTqCNPog9LxPXMsyVn94hhStM0MwX7G65EYDHGhK7szEXg
q24ZFkNmkaH0iyr4QnttQUaNdS1Aq+q5N4Q/KZbpJSH+j/TJw+0u9UWm4jMWfxxn/bpcIl45Wpa+
CGzP/PPnBf2QZ3Q5afvL2vjwEMwulxbC2vrCCqOnE0ejC6BU1Ez2ysgjWWcTeBj5AiMRM7gNe4Za
mvbtvuWaUkshWrY7jyQDLujPN2ZvnG3sXdZsO9E4jy6Y0kjKPLuoPglth0VhejoBKXrMxnQiZXRY
lPppfL7iyw5sxDqSevszejUI6MUBfcJ6hae6tYzwCZgwx/2KCS817bX+dYR0uTTKJU/jSOS2AdXS
0Czuj7H0K4ZzzFDryk1eRp5HrJZx1JFcERBZiI8Fb9VpCEiCdTWOmCBjlVYYKl2hy6eXvkNEGiEV
tnoryNwGHKzDE9D0dV7/WgLD8xgxYmCWyN/KxiMW67wLuOFWo5OXXqvP99ADUot4w3wsLkxClMap
Ai7vKxLuXhzvFeYecJ3ukSkYj31FhW5wjbguVoUOgvG8yjEwqW251/CYGPubb/iYo4k2sbFniFGT
e1PYzHg/lGZEOp43mzlMfgoQPgfbU1zUbI+GK2C5L+MUGXaK7lGKJbWdaxkOcRVgVShW3/inPUs9
PfaaAO17z5YPaMYK6xxI6S3EUsjrLj1/FS8AcUVIwcStui2yeqCnbh7qSP6CSmizeQaJ72zzbYU2
/M3utDiEm89TsjugZ6gX9M9PXTdKNFkCdkBbr47xsXdd1skyXGGFTp5FJaLTjDy9q7k6v+3s01OT
4h6R+lEWicFwhlmv4RYJjNjuhXBICsL2zLXzQPdcwM8QUCnGZTKsAJ0/k8LIlwDGSiI2GYvpNmqu
D4nJMaTybxKPf6ljOpEW1d6/CyE29pigwK0ZB914X6K2jrfHckEZb+AWGo+ObvD/o0hWG1SgvSeg
Szx+2CzH8/bwRxSaClmeUsYr6x0TCaXdIrKr1R9ofdLqy2p6ZWgsOhvXJbk0qB0kIVx+FmzMX5YE
UM6GlKeCX5Datok+VmJO0EfrWORmUBF7/h8PjlIdQZe0sJbgBWNLbyfkM7FG/lZ+WKW/WekkBmN0
hixr4jnXzEFr1X7xr9ftF+PpTAzp3ql3OjNW12ESZcR3Td836L2NDWdhb0THhjwcfAe1WX1rodsd
a+rRfcQQQSZxKiDJZ+iNvZbg7mKdkcs/vdnmStzMC7M1htzy6r26M/oXc+9+HZNNdIHuWP2PKorO
nVV1JA8q2gigO0xAmsFVRS9Egj8MXqeLjN+O5G0EYvTcrpkwx3IdcpPhO3qsFIM/o6WLQYUlLlQk
gtAqunQkmCwuRu7K+uXU9wwSDMUkUP5AHyhqyMXo6UBoHC4Vx2WpCkYuSqG3Qs4zLZL8EhTOm3TL
GW96jsQQ4PSc2YLxkhlaie4PqwWxquUGlFoDuLFrX4+dg/O0vR5Q1maQmj+OVG6x+ej6/biO2xY6
/WSarawPaLDW35FODBieLkMARCpxkcyKugoHcISI7gIgKkQMIqPKy0hxAdDr3nUSZlyuJj0yla2B
UVRzh30lvv6JoFbHgM4WC+1Roy+Bwc+CWJyOGwTA72tYb8mrN8EZnSHvzz3FJ3Zec5/t2DrJ5iey
JRZK2iRlUWPw+vGlTfqII3rUa/K6WVBGGe5M0ledq/2Kfz/+/enIa0SAeksV1lwmmOGCpGMGwn77
jcgLJblE11+3KFjtV/9MCkcEKTuZCUqs1h45QX2xcDwbLUW6Z/WHx3xNPqsRFcpAqnmadZeQ+NaD
CWQHlsqezCyMfp5oqJEYBH6SBFpBnpK8D51Ev+XlGVqOJWu0oww81n977OcV5upJ5/gnYuK1cTXc
I9IzLJ4mQ/1vnmhPuR0ENWhJijpY/8bVKNiCtJIxn6uZ89eSVQ6bVOEjYvz9AUqclvH8v4iZm8Tm
/rgmi59JdTciQdUTEjnWtPCWahSN+eEFqXZEiSwfeQJWEM7LiIp4z0idNGUaCji1xHwDGPZnh4F1
3QoX6G/xc+uxUDOJUdqg8Nu+F1QQM8/n6zrVV60hom3SFl85dVcs3LK2GRTJ5/+IGkfs0eqhyHgA
X4AiWRZ3cXSkaHVULVxpwZJ21nVRegGA9fBnSbcrKtmYYkG/kCOh7rtGxQKxobZoMYb3/Jg7lhBS
SmKGzorsUpFXLF71WYzBDGbdh3V+lKIQQi1vNCKE2SLcdCvN6NBc+0Wcuwj/MkR+OlHyfVu0q14P
nVxoGqg9b5BcxxEC9cn8P9K+rDlxZGn7FylC+3JbWhBgwIAX7BtFu93Wija0oV//PcV3zlhdrUO9
0TNzMRPhCFKZlZWV65MH4AjgX5R/6PAqIC5bglWRHFHO10knpJkXOZVTIblaUBSspkTCGZu2kKzs
betY7kJyffzZe91qXCmbMIUL7fv3D3K+WWBCnTUnaVV0Z9rMuX4//7p4GjR0b7ov3DFrjpKyrro6
XkO5GCFghQQAodxioa78sPKPMS8jOp8lmXDE2JVYbqw+UalubmjvHLAfU9yFFYpbAKvlSG/WY5vQ
YsyKelbOmhjBB6idU+ui1oSHuSGARcUMGeowHGqcW/eH916EWCtETb+DvsCPEI7b8oBqBOr3WADH
tc+cl5r15DVdC4TmCmqtvalI6EoLwENz7t18PWkiQMaQGGCorWj6ul1lDwAq/VLW2pmE2Na7BQL1
F9eH4jHFWJWhDUQxNkDvNjuaOda78Hj/lHh+IevFj6lCmQIJb3d2kWnqyE/0v5pki3zr3lee7pPj
6ATrz5smsJKVgDIEqGZpmxP9wPOkeYfETmy0cX+VGyo0tKCRwy/ap+8iTHD3NefRpNflzpvJIg0X
unUxjBKENtiLtIx390XF+3XGMJSJIismzRqvdSAQXZb3f51nSW/YtRPPNpOtMr/I+PnW7lfOQHfN
/RxX1dJe81z0eaujI5JSLbrNjLHZsYY2pSpBDGf+ah2s0Qb6Km9fCfUZ/jyJbxKMCxgIulyYOUh4
0lp+zIjMNS88JpjTuIwYhj0H8FrQD7zZtO+Jo5Su/HrF1kzsMUBLEvJFnBOaf4O+mWKstWmmfa1c
QVJ+z7Cc6uHRfVvZ/n0i87GHKooUgApQV+wQhjSakdSVLfX7ztgIuoE/hqaVhmA4CENyeIY4/sOs
AZjQY9wHqVfODZ0DfBp/YvOxraxgN++zNP+iTkgw+qbUXVx1VkePCkPt6OXaYZBgiWwj8m14WFNe
SWDeGwMit2IpFuDRLIagdrmqxUhRllr7TOILGX0KbkC9svfIMeN18HN1xABD7OUbJVnveV1ks6o5
Ic8o/1UP8q6NQH4X7uGiAGL+vkDnkzATAozuC5FudlIA1CqFRA+byN55idM+L8lB/EQ73rA4YjIp
e+alYOazmBOyjP5D2EZ4HfXhaXBGcn6OF2h2vTTwajn8zarkhI7+e2SXW4Mgnk1snnh5MXBqpnPd
Va/3RcjlhQl6aJ9fY1TgZe0EKyFEDwpqz9rbJ4cMPYk/7OCEFaoqE6OO7UZ1pNKtHdUhBrzy4dZI
iLrR8cpjiOr0PUpUqBNKqBn1mXEGQ0kH4JrmYhMv/RUuQm3JC61u9Zr/TUpmG6RkzYwqfYT6rdGZ
qf9KZSDUqfGiDpE9LyICrGWKyxd54vbT2RsJBpfXGkdF5n2KfwQrs51TedxcLleJrkNxspIQdNnl
JD8cj1yAbI6myCJjTMq0G1MrwLKOddmtUb46w3b4xnL/rzTlT8wFpYnGPKFC3Yh2+XaJtxmwMa4G
UnSBa5S8sHH2gZ7Ij7ljVm8Eeq8CI+78FackflyFvJds3uxPSDBXLMTmL+OS4IgwcwqMl3SNl4wA
ddlY/VDco8Md2OGxxNy1VMtD0cioBJ3+BxZU0exw7wxuTXybc69lHi3mtnUhUJ7NGLReHApMWrgA
K3aK7ea9HW3zSIrlw0Pptp6+02oMtmP/MudN5dC/Ke3ktse1ftbaC5Qyd5qPrQsrfF8deQyyfUHt
uSp7K6U2+HQKVsvYhfny5CXqVjTCdwp/7a90z7cdbqRPNe+OdWEbhAbg98WFRZfjbMrP5UCe2l8h
8Uo/UG2gBfra031O5/3ubzVl24OwDRRdLsONXkF6NwKQa/qgezmyRBxK9981mS1hlLGGpT8tlIa6
JVcb+4seSv9nRmjX5/ZHge1pDse5m2/CmDDHPNlFoRelGuOaF+6L+tWsyoysuHM+9/0d+ZY8nShj
ZsWXVh3h72A6Wvip2sPq3GGp2H3pzUZfE04YazJ05lgm9HZ7h6/7v8zVAOYym5VQ5F2D748iOBtk
AbuBRiAkmHgTFBzVZusKrVIPQ0oFlf5IjuOPf2cT2DKCkuuxIl4hoU2w8AzvzLF5nFNmG21MI61i
lUoJTWApCsxvQKi6fxCcI2Z7bLSrIIVlAQaCJUYBLpzNlpyoAEjCv3tIUtd2V6Onanra9Cvamts8
5LF3yWzArKHvcH+0bfdte1iUGu/mz0aO38rLttsAwFq2tIbe/NXJ3MNjL3vnkzewOB86TqhQ9Zvc
Q7XsMAt0BoMAUpS8dzqFvgBuItL4QEq2ue1kVF53DPXtCZmQA75D3McplWfm1A2xZQI5ImuJAhnX
3eMJkCrnhJYkhBjKEWDH2ppgr9f5WPrJyxgcI17swbOY7JLeVNCbuqV2pvYumwBBd73gowXMphG/
T4otF8hSEYRKC9FdAdH9Wm2qjthYM8ez/pwry/b35MNFNlsZMUG/2ui2+ZjaHepIGO65OpDcWnnk
Njvy/HJ2Ak5MFTE7qyBp+MhcugSt7b6NTZK89qF5sKeJCJkg29LEBAtxcU695hRYwLQ9fmqfKOzQ
ehXPN+cYJrZ9R+sVcawaaF+Kwkr80mGfQ+d0AKG/AoirJmazckXvvi28OQN3bpfCvNxpnBZhkIGm
0gLh4ZCRnw3wdIAPw3k1eLwxRqNoFVkVEsBxWw2JA3LhGfX5VkMN3QxAFzUtlR35qOKuy2WLgkBj
bDD3hEO6ebOxMWB1jD2HC5I3nz6fkGOsfGsUZoutdzShTcfL9un6yVyqP2MsubAcf5UQ/+jvOU/j
/zisbx6Zw2pLUbLOFJt53K29pSfY4wEL/r64Fp4q9Z9K8U2HOazL9dwpnUBluQaC4m4ZOOgfprBB
NXD+AXbGJUiD23sEGa+rAd5gGQUgWKMtjw5DYVqPohxSlxXvCp4VzFY7HNWfD26+uWSMvYgBlVYx
oZIva5D0Nn2PLS2PwVF2RJKF9r5a83bO/A+r/02ScQErsWqiXsQBAgXkQszHB4pHBiQmDmfzT+Y/
ZNiwLQLs2VjTCOAle9hc7dFD3qLYXGO6oIo7G8hRlhvPkzfTugiKJidYAKocPe89f1J/pCkJvB9F
63L44l06NmYLU7HJVQqjjyGScK15HuaQ/SVZoeZ9fN62SwWeAa/NhOr6HdVk4zahlALVLKAlZ8MJ
sLgsijlc8SwXG68ZAZaWGR01JdjSI5OTukCF8aU3F7qHtK7DeWV4usHYkMJKwx5FIBjiNea+4tf7
qnd76++JizEdXaCEeardTJRzklfYv4b1NB8UF2nA+EFsN5g1fjgv0WOSASPJyRbcLclceTLGpGzU
Mk4HcFg+nLcfuQMbcnl4eH3Ac+Dz2jtnY20DK2Ax3YEVOayzX2FBj1yWCfoULwCZyt0zVlpTCMX7
Up1tYtZ0bDcFxiC2KrB40hgVryL9SseZHdiN7qOwgfsEm2xtf+nOI1pXQ69dh56+/QyBFGm6nJLU
3B2YkmcONdcqEzUQkMdGnAJdO9EvDn9zNmRKgDkyKYivYxWhOrTeeB/eL33Z+LTZE2WvHAry+SJ4
9wnOZlunBBnbLxnnXO/PqBUB4GWtuqUfP/q8nYf0N9irMKXBGPthaFRLjEHjdPKcAcA+ScWJZGdT
ChMSLMh02tR9otCDwa76Y/Ja/UTtPrzYn9wVV3Nv5ZQQDZwmRr5rpc6M6Tw9WtiDVeA8onkkIw/U
T/R19+X+6XDUjd11aw7toMQDiF1czNO6PIs+Gzxg16UmIzWM2iebwZDCVgJer0hL4AZGZqWGmECs
qsHLXiixlZWXHptThCk96v1MhSejxbePQU+JSfKakWifA1Dyvsxmi3VTIvSKTYiEUt0PnQwitXda
w4Nq3ff8LXblt4tF4mWjISPeg7cvPxCxNrLiTu7f0m+suk8/gD48kw/owybWNWGEkUiR89h8VAuC
0ExakNH1fYnTvsI9Q+YZu/SChqw/2AUxd+MAFFt/ogm1K7jkWL9Zt9tQZdQdJd1QZJOG2RPOFFkS
xqqn5wfGTtJ/jGCyJddXns24heR/SHFCi7loVzSfn4MLaL2ssdTxvXw0/GQ3hOTi1MC5co6Biwax
o617AFjDQ8NNss4LdvIBjLKmKUacegkf4JzeAwDIwev34aEaPD9k7pJPhcroqx6eC+Vcgs4a4Bzl
a3i8fx9m79yEDUYbi1QYgqHGz2eIXcRl67h+zQXHncuvTHlglLCNigJoBxJkhU6g9yWJF52tOg+v
OcYd7ZZIy57jvM2mI6YUqVQnqjiGRVEFBSjSFMHJ8wT34pHjkTsfw+OMeZCHWO1l7E6gGDwYyLVA
xV6ph/tHNPt6TZlhHmHVuA5Shlwy9WowU4f1giqRXzmGcdYdnFJhnuG+lMYQxWVQKdG5OkIdsKp3
vXCfV37o8UwFvR1/XF/4aGioMU2MkDDE9CLHDI6mgFhDtw+4EqqCPgwiR3JUse6QYRN7VmAlqiip
IEN7XU6DY2xVgs5jFK7+SnzfHLHJvcuQaYE5GpQjb5M7w3qs7UebRHBzP4f/Q8/2vLWdEGQMUBjJ
qayFMh39wXjR6UNxVCdDV+IXj7XZlmZjQokxQedMxALYFFLEVUIGIHq8YOx8RHvB+lFEWRf2NT6K
a9D91F3eReYoCpvrK8zyYmKvN7DJneBxXDwcV/6XtjRt3vHR9+KepjAmCtDdVjp2oLPuV9ZtSfC4
l+y9hna2+zo574BMpMmYpjiW00tlQZovKXLnaL7yBsy6WfZisdjirn3tfR70M1dVGCtV6k0xVClU
xakd7db0NXiKIy/zF9lZ8SQ5axIn/DHWSonk0IwaXASno4PmyrY4CRqsPLf5l3e5GRuijnqVJyZs
vIhEQLcUttn68nP71SOfWHHXi/COTWWcm06QyuQ8QIbVu/KKmSBVIY1Lnl0soMzwf2hCMdXFHslv
mJqKm7Wdfaa/hcr2BZdDosZSDeovFxcrBMOtt2kXyplUMRn3b+Lr/oXXlTr/6kxIMvYlAGZjLkrU
RJ8KGM3DG6zmF/DzX7gHybnjbJ9wdsYcYXXRIFqX4mKWDRFc9dX/vH/xZh0pNNliGZ2Cfa0ic+/g
sZrmKJtoF12MW58/zzfPxffvM5csbURZ73T8fuU6QMSl8P+td3UwPHifj3nPc8IIc8FijO93gQVC
6Ey2nfQQrsLNKNp6S+rNHmXyrfY0cHqt/4cF+WaOuWtGV2eJpICmBjhhIrrYb4eK7U+TrKKKfH5y
R8Hn4mhDV6BfogS5mYww1bS/dgFVCWyoFj7y3flZQzN8g7xl81xiC2n/yp+Tozz88QTolmmiDRuJ
qhu01MRnlNFL3lhBPNIJeCAaC0TzI8mWl0ONlR9Xknr+PrNl0eYcp8ohy9yzqB47K5aTES4klF9K
7Ndn22/XvsK1mBp9qO9xyDzkSoPtInICUo7+XhDFyx2sU/AO6Gx//YVq5KP7+kbXRwfkebVaoU3w
RGMO+BYoFX1+AgXL3r4hyNnDAnAexXn9msieCmki+xDZ8dQs8GUbxddgarbY+QWMA96qZi4d5plv
RQBUifSMwdqm2MgKCZd2aX8pj8VadzknO/tATZhiLE6vdnolZ2AKLuEJe1wQ5W8lCDCzeb3As3By
WEL1j+4y9yUYo87Ur5QU8EPMxUkByn6YusGDTzFRfN8GLGhD9B7T2ZjPpg4bVuWgJ79dI1DmJo5m
Te3ka1gLZUShlokppOy8j2ul9Sz79i5Hz2pIuGMmNx/wnlozxqkRjEaSFZCjJc3RibzlYRntzNxG
uipOHB9GMbBN2S8BJQA1Pq7oDp39C89VnX2jv7lmk4xir0RSGkO3cAS9+469o17woCwwEo1iIN1M
9Pl38c2EJPVqJ9dmvCTmNbuC8yAlXrUSEyLAOVi4MfYP+Npbyy29c06WTTmGQYQZCQEE1+oCXoF0
RoFiJa5j7NQByMAnL80zH8dPGGQslprUiTx2lB56m5Pjdef7gEHkWB+O4TcY45OW8VBoBoig2ngG
+CJqmtzEMMf0GozhQQ5dTtompJsu157laaLt4iEDYiYPyIBn4gzG6rQC3k7hAm5e4ChiS8RAQiCL
00lljthu+d87985gjM65Nzr0pAa0zN7byYOBYRJYHaRSpa0I0OPL8muPGktg6y7XZeQ8mgZjYbSg
vYhCDXGmWD/gxHvlQIflMDNg5wL5d2bcYMxLouohLjalVZP1aSPntvhZoh6NpYxEc/4uWPtWeTaL
WuZ5Y+QpfaTfL4v0OdwAuu4IzJ2eCA+8NMy8m/XPs2Ey9iPOo3PZFzBZG9gs7yNHKJqvgQ4ZH/31
X3rIE84YTweDlNdUACQK7fiLdiNiXUiQN+3D03+TMRnDYMlmEVIz7KT7wUDBAt2EDgJ5Hp4+lxJj
N9peNuW2hv5jLuaW/wNozQOy+GuunZ+NLSaSY6yHkYapkqjRiEoPGk2AJ0Thi+G38BpMePbWZIyH
nJeZkCjQ9fXpsulI7pcEIDIydwh1tkVh4rCwDn6gFnl+7iC76yIqCJyx2BVcw7KDh7wh5dUpa6KT
ywO8pc91FG+tzr5/q2+db3eMl8lYEMGwiiC5Qk2QhcFcn24rawFQBE7sAvtqGVR2AJhYr0cXpRy7
oW36eFFD+BI03uHD23B1iTEyrSSfU73Crb+uPK+yrSu2DQOVVliidIE9cfeZn8/1fusTu5M1HbHl
WRGhT8gcbrACZwls3M3h1STYxmQtPznUqNKwojZVLBDQFVPGEnhGe6tW1rrRyOAOKk6xUTDdtfDj
XW5/JptPhDkcanN3ZUqNUeER2bWis0ANsyAkd2L79QrvhBuhziUMp2SYx2/Mig4tHOeb0yCQFEh6
/vWDV/yZVYspFUZL8yiP8167+T/oho8BvAVYb5SZuJXr2W7lKSVGAa9VIqVdAH5q1O2aEUusMIxs
065AxA9fiFksLFDkndVchDQhevuoif+aaXlwjTR6VienE+lK94iC2yFA+uQpIY8U89Rp5pgDFwOk
aNb15FhIX/TkclLPoPbymZ3+nRay7fmGhOxFTQ8uWERHZST6GQVXWgZIeKALs61EUyEyD14N/OjQ
vICz66LC4NPawzioiZ0BaAwMiWY5FVrObXFNyRtLA/24wS0bywUFmfUHpx/CvIdpJHdRQ2+es3Ga
hoA6Fi/jny/kDJAZ/XzhOKCz3SmmalqI7jTs7WaBY6OzoMVCie3tCsZeoa3/hcfhnCX97j/t1zcZ
5mqEVtMKZpfDfmEiCVPSwDh7pnUWnjfGocPeBlUapcakVxBxSLgPseglBkIdgeDuMzT7+E7kdjvI
ybUzIlTqQwUM4d31KDzO4A9A0EY2j745SAusecnX2enDKUlqtSckSw0bgMwMJNEFDPyR943inVfa
pl2KKJHFeFed+zzOtpBOCTK3Quk6wex7ymO2qwBA6++vCw4J3nnRv0946q/qmLVtCZ5O40NaEWuf
wFuiTZbOJ2//ijT/iP6jhOzMSqbqqSh20PWXE0yWo6NUD0waH+PyHK6oNt/R9tu48YQrzRRDXY4r
Gj86or2L7KIita8+Gauvo/FGN13+H3Zd8rhjXlNBk3WA74DouHsBEj5NMSdOuU4f0ieAYfD6BGfh
g6fKwTyrYVPEeSZRbTx53TEJHLh5WHaEYu3r59cXF/J83iX5PjvGgIiXEKVhFeQoiMTJga/pG3b/
xDUgsz6JqcjAkrbgb4mMQl4v50GvVROpZEBO9XvN1VZ2InvZght/z3I0ocS4dK2cqqEJpiBA7TXB
tBEmjYQlhss5pmquCqWhXVRSDfSfmVi+9/sdk6Nz3gSNimusLp7KD+vQv9UV+nnW4cd9vZ8r8P1G
iXEQhloXhNzUQGl92nkfT83rwXJ//SSI9AH/ndk90bie8cxdw8yMJEqmpdPiCnNggRgVVRFa45OO
XM2LQAq76m0TCKhu5Twfy025+M/g4yfPeM35e6iBSYCbMRRVRIff74KNr9ezlKqFSHvEg9UTXdhL
3q7O9gf2J3AB2W54YIxR+Y0aY/7DMsd+8aEVbynaAsuccMN/WN6FfIQk8Q4AH8lu29reftRb08N8
XGkDNMNfI9S6f8xzoY8ug3EZ0AGSod/UYGLe4k4r27yPRFTP1hvZrVRUqOFVi6Dof1lLusKGQ5Ea
E4b33ygyh9yI13gYsPTgKXtExdYwAJKJdDCaka6ve/jVL/xEy4yv+xtF5nZeOyEJxyARaSlyozjB
E4WrQrqFu651zpP4jRK16xNp5tl5BDJrCi3qkJ/djaMjf776dutbT594B2WKCmejjZP3SqkzD4Yu
S7IFlBPg8kCFfydcF7KCMC+DQmlk8Doo8fgADBQXy7sNghcysWl1FFkZtNVXC/PNRLn+I3u1FnYy
2P3ax5oQ4Bjb0Ut5sM+7o9Px0oZzvei/fSFzCF107mssE8IXtisUJgDyv4G+jfWicQHwBtHYxDYf
zirR6JZC8wMweh2vIX3OfP72Ecz5VKmaniMRYgIGsUYw6YqahGeShOtuUXn/oeST82Ae8CQJraK2
cnCLqLs7ym/nJ/f5q/rghfdzla7fOGKe7n4c4dpF4KhdOY5vNUCLRrU22G/WGlFIhCnA0ks3Ftr9
4dEusJR2gw0PUAjhxUh9m1s1ngt6fvse5m2XU7zEekeP2XE+1LfxQ3dyIgGisCEd5gNpzmgdWJwE
zlzMN6XKdqMIl0C+ZBKlut5ct/FeroDlFjmP6nIRPgxIE2CnUeReCSD30Vd3WX+GznXdfvBM26yh
+T51ti0lMcJosEx8xhVFRGRBsMM+8Absp8Qa9k+OGaUO+x0NY2HS+rDILD2rRLzPuO5B4nQHH4kJ
7lTYvE2bMMVEDnIbqbXQ3gh5SItnCpFCpMUHW8CcBSYtbDAX5twtTTdh3WOQMWkpEHTEoivBYEGu
broq7NEPycfOi0qioSdmm2WkcOCklovjaljYWwDt2G0MDCNqYWlQj5K9aaevf1O8+k3bGFNWXorR
inTcOdjTE6pXGIjCVjL+uzXjVf5GhzEiRWmpnRhAAkgHibYQe+qnGqOBciw8nuZy3g+VMSOYj8ty
yaDCdujSQzfEcPkDDahaP1rwjNa8GVYUXbRMSdYMkWHMGKQAbEGlXjwnSAgSCCL6XemR/c0lmRBi
2OqVobeiS03Zom9fumq9twiG8j6ZuY5QeE7f/DBGD8m0RgsCkGntxvGuW2UdAKzugfxcwujmxG82
t6A+23DzCLMq8k2ZHdlMVDPsuhaUB+xaesUW9fAzIeNgZ7ib3N1Os4/ahBjjI7c6MBUki1oC2b3Y
MUx6gBuIjSxHbqF7JnSbSvSmQRNHKiu7COsiwJdCNmsJzdea+1YveLE9T3qMadOMQNPUElSEHRyP
N0zVohUEnQmc52ku2/MbN6wps2ogWlJ91w3bkX8FDvCB1RLTru1ScPxP2gUS7/b7+1o51xj3G1XG
TJlyXmV9TGXY2dnOfGg9+dRsnfL5S3A+owV3J+5cdv43gox3dTbPUl0aIIjhdsm5bNqWHL/aDxgR
7i5jadZgTXSRMSGXSy6aZ43Swqab94p4y5BkAO86clNnc4Byv7HFGBFxTNA4fwap0mk8ujoxrmwM
qFpEt1NXOJzj9WjX+6/x2T/miy+DdtVwzDOl8MdTOGGWsS/YmhJZFtUfGqIVtv7zhdecNRf/Tpm8
/X1y4UygOZyrBiRa+7ZWFIGoMGJE+ssHHqD9yYNMmfcqkJIxEXSKkmQyV+KcasKlx3zFk76qS9Jv
il/p5vz8M/JXTeoc2x3CwTWt9XEkOX8pJnSZSzEYbSKVDehGD+tT/YRcjbJCjG8f0V/HuYAz2Qxd
npBiroMYDnV8EUAqJdmTtEUl/PjJueKzFnlCgrkFaRDWpWmCROlsdt2r4WK86+hnC14qbT56mxBi
7oBZiZnWqlcE7bWPnN2ZpF8omGDWjLbXyW5tEulQu62TPrluiVlmT9j3iIDJM6/dd+4qKJIuGgp0
BrtWmARYbERioOkjzdOUqa1UxOF6J1Ro7G1TZBmBioT/qCw0+CVNw4vYmPS2eYegcwP0u9YL+2vf
oz8DY6ucM+SRY0SraEVyvRYglxLn/X0kuwXQdDOyffa5zTSz0dmUNcaQCFcBj/iFsobwcHPaPXmA
710EvgqkDOSVuf7X7Gl9i5KNyzLkRE0t+/+i1O3hDGcIQehTuBjcVQyMqYiXZriFPXcOjw3BMiUY
kzQ0cL9jonyk40qQ3BgLoFfmeuUuMJL2izwEZLsiFK1G11d7B1muT/0AeK0fIVAuHM7pzhmBicTZ
ME02a6GSqMTFs1tf1ovFIQIe6c83+4ouwS+7kb2/GjzVpzQZt0a4KomWXSCD9ekUIX9KXrcr2Q+4
C8XnnLQpHcaWGooehmgHw118CgldteRaib1cLAj6lQW49XbyC1a14iKwzL39iozuCUmimUud4a9D
4QybCQKEDwKwW8kJcGKYmSsGMlQ26gi8I5zzEqfkqBGePI3nDu/F5QJycGu6hyGxE9/eBxiGWt7X
lfnL8s0WI87AKIruQlXFOBzRTYe5w/u/P/v2TRlhHiQ5yGJAKQlgxBlkOzpKC/20Uj+w3toPd9wR
oVmvd0qOeZzCRtYTk15+7L7MHKdU/asX2u7Ve6uWq+bd5w4hz2HoQfG/JciY0nPSm+jnB4OoquYO
FoxgywkFA1w8UnRym5Zye2K6LdFdnmzn78I3acayXuU0lM0skp5ergs8kFgPl/ZE56k+R0XYnuq6
MC9KUUKkzbF3AHGAajgnJpqNZScyNCijE22vLn15HbFIAi4FBSEEhLJNR/IO5gMgCLD968cRG1k/
uWc3V6Cenh3bSq108XXAxmwI0GldASeHFNOC50jPVTp/o8KYjnyUtbrLoSEvznuWEKxjDR9F8iwS
FPpDh+7f4Tmc9Bf/fJD+UQy2pjWYQ6nUFuTZ1kQiwXI808YCpLtRIPziHN5sYkUBMj+KACraQFjA
l2Ss9WrQztJTe7Ud8VmixZVt8WibHg+Yba41Up+SYoxJ1zRyp1uZRB8ZRwyXMUbv3Ha3ukouty9q
1gJP2GIsiSlnDRD6c+jGyUnd2ldsB4hUHHd91g+bEGGMh94PvXxpQcQxKyL+1P3j+ZVjgOlL8Ycu
TEgwRqJTyzFLaxxPD13wQ/fpQirbXBrvkr1qdC6AyM1TvUOPvct5Djh8BYm9p/XFxaRy2eE604HX
NiQvwQKd8CT/OBxQcnQSTwM6kP4UnzBptFy51VIvSLuEw8vt3Ji1lN9CYC+6fs7LVrsm0lNpkrT3
x9FG1uVKvvQz5z3lqajBXHar0qCjAlQ0l53IwvChH+391fOqKgkXzowe3T1RM06ClrXGOb5C1DRF
sNksE+BHdWTx8PC2WnGB7+Y6vaaXjx2fiIXxjKwmqG2GmGCNXWKrp+CVh8o1G6QrmqEgTAc0gS6z
V6ING6VNCuirHW4Vp1oES+WQ+8NBpfs0a8R3qKogy658pkR/vn9Z5h+iCXHmssRJpwdqXklwH4AY
u9np9g5u5qFBmqd2B5vWcH1HPfyVvf4my2IklJlUNVh0Iz1ppZ/7W3sIbXWN4jvdG/BXZcKJgG91
rcljOwRSowTYe45Kwsum8wqCzTpW5yAVvuZiV81qqK4i3wLIMbR2MPLUFGAHBNeaGmxPdnUbsd8B
O7Uvy9XxC9iT909v/iX6psaKMZaDsj1fLxLyLLR0E66GDzrImJYOqs0cWrOWe0KLcVmss1WOmgLO
NpskdPTeVWW0Wlbec/N+TLHxYcF7Kma7JjA1/V9ZsjiySR3k2liDO4V0Xi7bDysghrqDK1uoYzif
4/E+h5yju7WTTNQkqcugGJVeevL6Re6r3lHkLM7lHhdjvuJzOgpZDwq14FwfG0B2pliOsVzzZsvm
bfJEckyQk0eJqrQ5JOcgYxW7KCViWA491Xy8aWqc/rDIE0qMg9JcMOGuXQYJeZWTQ0PEJ4k8Vc+F
vTQfFj9sO935x8w9wu3jdWPM280JadZfabU+lfsGTK7fN+/e07UiWJJG7MyPiHhbV+7zzBbvDjCm
ekzPZaA24BZy1SRbrEj8nK/pjPjx2pBjsmo/io/7Wjmbg5/eAsaiRJIRKaUFmuICoTGamHo33li1
LSzsS7nKbH4+adYR/BYsm09qlT43Ig1q+gLslchGV/W4qJaXD5MXz92u1B3tYfNISf1feWoFsAuQ
7PeodX7p3tC7ssk966Adfh2esDCufR58IUIbSbHUexRyeIElVdN7H0JFMrn7ctGo9SBRXcLsf73L
vByIbKfboVLUSFT8OafKuTcs/IQR1nWRJbihDfq7vfdmaZELMtjrHp6Gt9I/ULDiUJwNkSanyhif
rG5jSxlaelOlHXbXXm+NSuoTVpHzwluFJ07G/siXyBLNEbQqt/Yozv4pf7jaJuBuC4JRK2kBDK63
wXVfFyoQYTCBgV2XqIJYjrPmCZqnzIyB0mRV16MQ1yd/oDr2cbH1XY0Lyw3VKE/3VIgxRxIapc+B
BZ6BDa4ugHoH0KzktcQbmbv2v9VXxhA1gSRhlzeIJZm9WXsflWaX5cLcOuhdTOz4b0CL9YkRUhkj
VFDoPV2Euq7hHSKgioll44X0A6R57uvpzd29I0d2+V15uapaEdMX5cUpVtHukmA2aLnc5VjCLWik
WdhwEteZHW0AmJhtPrm9k7elBfe+gPF0wnOQ6Hp7xTPtbdZYpLHZXeyPmKSrJcXZdjN/VRLZe3s+
cmeTOC6Ixpih8DyYeRfCDG0cdG1eXnkP2BwYx/Qcb3+f2Lmgk7CVUepwjp23QUeT4pVe8dxbruWi
vwZR27H/yG27W6zQKLj42dmPh8fzokXf4nMEpBfgOCzGhbjbdi6WGWe2/zL0i+HxvgbMpjSxYVGn
0RDavUXmysaXxhCqq0gtleBjzDVbDs4ldbTYEzLSL62XVY1Nyus9L7EzW56dEmau8NBFViOFN8Li
XiN5TDAWcNqIV4zor9o3sdpgAJtnLGe9wilV5i5XYWZJFSBpnpCSO+0250Ma2tIZPVcq52rNuoVT
SswtPseNDjwdSslCN7Rq543dQZYrxZU2xtv9U5ztFpwQY5tmAIvcqkUKYmsMqoSVl75HO/3pHDnt
0i4MvDmV62Pd0dnZulvFXuWuj4utG4T37tFaJXubp9/B3GYxQuBd1JTpOnKEQ3YldrmiWDf3+Z2N
pKd0mLsrhXk1nK0R/GLYaLer7AMWCS0M2yUrvG10ijexeVXUOXsxpcnkXtqm6KJqBG9Da394CbLw
aOtdnRv7Pm88Fb31pEzMRqWm/1HRdXNUFm9AjNubNu+lpg7IvYNinIZzMoY6DgsCtHabTYqJXfR1
RhZtfvzkl+/ocdyjxhiZpCsqPQpALcD2+cRerbrFj3K152jfnJs3PSDGolhx1+RNKElPcroUDijN
jpEdCLy54LkxEn1KhjEhWmvJXW5S3XtBl84OXTrLA3l8xQpxDNMe13w8Yd5ZMZZkHKTkkmT0rNaN
42iAB3hGF+6u8iINXZrcrMqc7zrhj+1HGPosw5wwyAFrx/LyNRrpscIDfQIcPZ/z4XQdszG6psqS
xvoe0qhFkgIAuqdi9A2axk3s8aOPnOcVqtkJfA9uBmfOU55SZKxTIxVCVEgKvMZ1HZBQQO0ewSQy
Yfu98HCfu1ldnDDHGqgyGtu2p0oCKaq5rUGIL/dJzNqjCQnGHtV6JwAsXpaehJZUG+0VuCytHXto
XL5PZ/4lmxCi+jkxSPkoZkncgZfedrLHwq5rQqct11zsLp5GMEapCSOjC2Kcz7oLCLzs1RaLW9Pd
/kgxZrglmFk9n7DFGCVBEZpkEFS8VcbP8k0Cnv9ZclLRQfKEi67H0zzGNEVR16jGTR3W3vtuJBXU
AaVbDMFzowceW4x5qsTCwhg8hFg6wLIZnWJhPAsrmAleZY7elj+M+kR+jFkSge9bmI1GM4ab7kk6
rGTnmb6897VvNvM0ubQ60x5VlHFtxjnIIKGsLk6b9/fdEs36WOP44KIU+Gyvo8V9krNdBVOSjJ3o
UiHvxBSaAZzAzf9j7Ut7G9eVbX+RAM3DV2ryPCSO4+SLkHQ6kjXYlmSNv/4u+uHuyIy2eXDu640N
NNCAS0UWi8Ua1irwlJXdqPDi1fwSEzyG/o8LqTO+ojGLSrFEiNsfBKJOUdZHq8RjlTjuiO0viYy8
vUoxREQxaf6KaFewa5lnEeM3I0q1Bp28NTSL8UhhlzVyAsBWvKgCH3fj1Jv+3RxtHxcjIHpscDzy
82ejEedAJuOcQIqnXqNQxynGkNB7vehWAhDaebHfLej6bew/qjGuqb22cpSXVAxlVG/cnly8SkEH
HdpmeF0t1Bk8ksU4pqxoajPD62EHLHXpKSAz7qNv3Bx+tGHc0VEuNCnKDer68DY5LHN32UbAZFWW
6iFbX/zvCT+KGXfuPzIZvwTamALw49AK6cZDIZNrRAw3/Qgv5Bn5as7dOO5vf4QxvqmXr3p0TaEg
FbY8Th+fptE0sf6P0eksIXdbNXGcKNDF8D7RVfz0ND1NaDYcLXBnUGbZHHGj4fNAHOOPLqbaBL0G
cQKiiUPjXp7TebEH4ofDETTm0g0URymEroo+RsYuxCY6pR3aIDDs6QRvm8wBVAum2zhSxm6ooRTG
Elo01CdZBSkoJVhI6qvEVVxQjHG0GW0NHcphjCBO80bpcsi50YAAkmI3RWsopkI/PkASzeuLHO3T
HIhjL6pE7oGinkEcEFocL0Q8sfPWBqnQPLLstmhWMMiadvWTp/Kt21w0snG7RQEeSgyOTk7Lbf4K
VJzHSz2aZBl+E2M5GVh286ikG9o6yx3msAkYNtGtA48MyMova8E5d+qY7xoKZO4yrTUSBTV2GdGH
7CcdUd8RHWTfqDA07nJNjsuns516u+nTE9DQWzveI8en2QDYziz0dLqS657IykbtjIflNuYRhh/G
3E0XrRXk4owP2xdoA7H4qHRj/m0ogLmIulN1rtoLXWpvWdqpSBT//+HfSW+822g0/TGUxdxGtdWe
SpGeU3SLYrgNGZCTM90BFlV8+xO/6qBDv2Aoe58HvN4v3irSfx88BdRr02o1tXEFfNrWKnUf2+to
NnKoGOOA5CyNyu62S/PDewQ+3SfDXcBaY7Bo89MS41tmWbIFNjEMmTPa1GJ17U6Y2djNgQ/3/n5y
gEjiWn7mYOqU4/TGblzD+BHFKAbY2KjVThAl+vvlp7pLPI63G22gGUpgvGqvXTEynELC5bl20fpO
wQA4uzPuuH+UYByqRcHVjRAiHHqawUw5RdsMvyV0NOQfqML2hLb9RVViq6ZW5nndchet/5I/tO8I
Q5Xf3WQS+7zt+RdH+Y9qbF9ZD/yWVuwr3BWHpQe8PHgof4PAlU6W8fIQo1WXoX6Mkwxks9ZbCfoB
1GB33oYknKURes0JKnQ+OOzs50tOvgFaLWxoc+8XxxZHM4xD+YwvpGMocS9DfuejjwCuCr2biM15
NyI1BzaOHYphPKKhXY2gv8JcMJhRknB5pVUMjk3+iyv82TjGFaYmkALiHLogOQF6YJJUAASMSeY5
F/9qz74x57X9PgLZnXMWxmKyoXKM77gggi6qM+TCXOB5zbd6In6WnzwxvDVk/EbX/q9DnDvm9mCR
ZfVxnahX9IrF2DWgxvq0p4Wj29ibaqgb40oyqY1S+QjdAFi/BIPamUQfPMV468f4El0PksuFXmFn
km5U1CVuk1U86xgPR/6xDhZqVyuKpDIVmCDsXPOmn8kMTfT9AkGYZeN4R0+rmV3N1bk8x8gAZxU5
GrLQu/pJE+Dx4VLmnjQPZ5ade0dvDpg8jpzxO/lHR8aboIArV1KPlZyjvtheSSPQ1gYHGSbAH35m
V9So+SR3o4MJAxthQXh7qxVFq4J2FPEKHUE3kDkQSmE64c/GX7y5kXubTSi5zwfOkWDnLMWL1qFg
TNe17R1vioY/ICY8Cxva7g60YW6NnLePjIdJmr4zzgrWFw0TIOVUJiCcLm00vb9RnP3QQ78VyHYf
byrvPmJhelPZuCDnACUxvAoIP9y1u78+4E4WLmbGeUs6Ks2URFNTVAnvTF1lwjorzoQgoSouew+J
G/QAkNx51fwZNEQzLOFoN7akQ3m/lvRqqil9lgDFbIaUXkl2aNh2OoVo9kr0ZjYm6Sy0p/AyK2NR
GMZzDVlTaMSnMc8hOb1EdQfyWhitV70baBu/8I79mHUORTCnUYvzo6SUEqzTcdafjffMcc6jwdFQ
AHt591YoaykEIBNFQ380S+BVi3EgFyMY4KLhyBvzoENxjGkI5zq/CkcsmVmQOkQH+F+OgNHO06EE
xhgqLWoxDQEJqOWinvZJMhoBAQDusdFx5TA3NqCk6qCqIQfv7QNQDyN75xtbhD4YsOeIop/MRj5D
lZhbOzp2KZJPN5UcOMbUk3wgnuEo8fJcow+moSTmqq6KPAJZZ0+dE3r4pBLw2uqVev6IzIDK6vCR
yseCg6FE5uI2jfpcINWB7cqJukNAx7/ROMeUzaScr5co0RqIqGjbHGJHROPII7+ic2H7vX+8Vxz7
ZjmBTpdciY1jiwXs3OjomRKXZZfjEdjc+7norFNDtQGuQwxsn9nE5kHij6a6BpvCOvD0lBU5DJwm
BA4H3VbtHYFPWLjH3Qqcs1yzG830D+UxZ1atksSsqVdwDtJB/D6TYrpGI2fmq43dY/pmMjtL5CWP
yPb5i2vz47fHP16cfbZrZa/2TUeFOw0IcCjsHe8Aj8VUQ/3YA9zmXSqLOFaYLCifSlC1n0i2WU1A
lIkmYI4J8jyTzhziugs6OY2ohRyWLfDtvJ3pPPmk9V++OHHFaJZgqBhzesvLCZycCswdENnKpPyj
vX09Pk+jgeFAAvt472vgzoM5F8oscQEqkyPB0OrzEx3MQFUfjW3+cwMqyTmv8MnxuewL/qS1fS/F
WMSjv+X2CvL8LDviJSl1kosVfn3vaH/m0RTpXBTr6p2q2WkKzDDkW7hFp38Jy/4xdHbaK0oDUxPC
m3NHggq8EEDT/AzdN6B7fLh2OeVdkRxfyA52KsBvbo2YhhbF5rh55oHy8rwUO+OVSEaRoo+F2vkZ
F33iZpOSLMkxJEpI1Bqg21WC25h3mrnryNz8lyRpFYAHUJMEh28/iRxKS/wBKtXJFo0t/8fjzLLm
iHWb6f0FJwCBxtKTnF0ONlUNPMhTuKovnqviXJYsUU6gNVoey7fzpnnL9+gr3CabZHeewlf9fzgI
jAO56HKY5S0V5yBaOyz3on+wvFiywzMJnlAvOoK677FL4R0+9hVvFEEPnM2bN0YKxFs/+erOd2ez
2/waFxOMc72w7/bcPCrdyYCGDXpODstlgCrs2Z1YsbvlkQhwQgOTeSzk2fXaq8pt74LNeYF3Oq/s
MVq4Hrhj9p1em2dU5Ol7BJDbeLUClvoNpZ9nZNN5d8toWnMoinkqJFl+6dQTjhlangBhhUcy8qgh
mCQ35oKQxRvIJkB5AsITyq7CA53hOReTCUnQbBuFsgRFAVTgpU4x8X3bRQMRnhK08YDzmrjBzz4I
8dkHeq3FtZZ0EFfZyBgjRw3+25ZgAnHjk9fF6QNx13P3+pxuLxTenDuQNQouMFxsJkJJM0NvDQPy
E3JCg4rqBEfyjWicoycvYGBZdICGchQEhfpOlJ4zN0IrOi9PzLVRxqd0umCAqobaKGL9fqL4L2is
cLiXOC80YUlxJOQcj1IOOYV3QG8FHoC7FIXawHmaXonqENQebdeeJILNywrwzMViMg81UCP7RIHo
A21T8T6nYJLCrdBOKD2n324Dz9dJC+KJhb3CXAAp58LiK20IN/UyVsMZ2I3FuByglyVFWt/sBoml
eoopnemOZnuAq/C20jCqQ82V48A5b0a2MUhQpIslnyE0ml4d5zgrvmdA/n4shBOyW4z3aU1djRV6
IJz318njnx4tmAwXjfEt0tU4JgHNuXjLdroO0aKFbqbA5YjhuTCLiVNqQQ5KS4OY/VJDbmfd4hH3
Z7MA+BAacB3OevESSRbjQa5BXxQG3ZQ5HnHe+7J5Wk+fMNQp+Kur3fpABOKYAff8Me+czkz0JL+l
rjC8Wkx7ByVetGSQy8RFK27tKvYL5u8pehVn/+jpeuCsLcbB9KrYJWJBbaN26tceRg4OcZ52j4UY
bFNQoP+vdvN0gRvQ2+F0AzThafPntfNsW3jjXrijkQpGtuHnTeRt2cZBs2wrwKMIcCpXVBJLsn4C
OpCPh9aFUI5fIIHted3h4zY6kMmkH6uuOQVBHMi701Ts/VW3eANsgXt2yjUNx56fgTvDa3Qefx8P
ZKr36elj2rSKVUGmE02Xl9ruifolzc7AhaWMbRRTkWMvo/5qIJA570FTYdF7i4aAoUpkVIADcJnZ
j6WMPlgHQpjTHocKsJ1kCFFtcRM8/VevkMHPM8fbOOun2NTx8xT1yEl6t961n128oFiKL3bxQokJ
His0CkVkDkQy51tpMuF4VSASo6cpqfrDH9s+LY0pIErs4uJtudZIdfh1rgcCmXOdWFURycdQAd31
1+R7/181pA8UYnMZRt8VqniE4c0RLpSgZTzb/pvsIJc7cXjmMB4+/yjDJjCKJBTBoofTnJDGBlsI
unrWSHzq6KHdIC75+IDYGSWL4nXC8840m9yIhKhUBAmS5we0idG2m+mGLEzyFmIGkQdYNf4aH+jJ
eBCMqpWtJmLTgFcKeEgQyoLJbKPv/CumxcAGGX5yl3bUNQ9EMg6kKBQA0Yk6FJxj5n1dP6dO6UeO
HBMJL1bAdyS0kuegr4R3KXAOOZvyKMyzkqLgJgNEZ79cRptlMvEQcqJxxvEXhr+wwT8PIsgJLy3A
ORkG41zCJNHPSYaj+LmjCbjr8vFR524i413U47VIT/TqWaKz0POAGuBvCK1BgQuOF6mMh1+D7WP8
imFmx/DUwGLm7+XWss8b0D3yRvb/5RAgSgTKmKWKt6GAQWtbf4ylWJESBRq94/3YwyinG9ylsxjE
MVsQ3PFC8fFnj/ojkdkjqQS4RUclztPpez3FlBACr3pJy0S8NMB4sDeQxexXcawwln+FLExROO/I
SXlP8Cx/AGyZupit3n59PTaQUaAujAH8s5zMngWqdApzPYZrdj6rJ4y8ZJUTAhssb8FjMSXylCxI
636Ax3zyjPr5d0TSLX16TPpNQnBHcd6xVNzvm+Lnc5ibwmouqpSU0N9JJl1Dsmn27PCyOf9ip/8I
uR2agQld81OAjlvofE4ml1et8MgE05t7NCU8XlyOMjdTHsgBJ7Fx7c9QRvsEexolGdA4fmt05muw
fTd7Goi4qEWYhVmkIN+91mM66DpzGjKpkTZ6rMt4IuPHUG6lpoGkLD1F/eWERUPxH/+hvR1vLKlx
HF50Mh4t/+yOeh9F1qDdjqMLBM2F5+g5qICCPAmft0eR8LD+/+Uq/xHFxI+XNpWTY0yNf3nr++5s
qIWUmOi+Zy/pPNwhK9RgXCBdoYck5vlmqsgDW5cZv9JUZhaI5ZEevYP37k2B6UJfkgSd7zOKTEch
Q3n2Mn7P/WjM+JfaCMveoDIre6/PSjR0zRCuCJv5F3eS5F/unh9ZjGs5d1UeJxfY5pz27XoCmkSn
PpDpXDwggZbPUY132BjP0eRN3sUWpDlRQKTtdT/55gVgPMfBQotpklnJIYbnd3PaEIPmWpC1XeYp
0ExUnu/gymIyUdpZ7NtWoid76el2EYNTNfSEHe8NxbtPWUCx7hroF/22S2Df1v3l+yfZYUz67a1x
AFXF2yWuWkxUaXWnLNITavQSQjwTb0M0EdHuhMfuahSvZOAYb4m+gbuqrCg9ibeL5LC8TN8/BYI3
PgI6DDP5GKxAaQ7gHRe7QzstL+c8GtNpJmgERU0EfCGjoqbAHyvqWcEDoXR79HZwrhVqyb/8xuD3
GQepK62SlV2KwNzCCwSQHFcifnW8sZzxjPJADOMcVfjgQKNq7BEMG0skyvG4frxLoxOc5kAG4wJr
8xiUiQVVQG7h0dopOujquXkEmn+8jPyLwx2pG3WAA4mMA2yTMABZ+IlujuxfHdSprAQJ3dssJ+8m
oxvxaKMYB3isrkacWJmCPHbh0J1qF0UKOskJUFp4K0lX6pEsxv2ZfZg1qoqVrCDH8SJHR+kUzzTe
nckxvpvVDM4VZZ3oVVDE7uKLU+6e0TvK4//kGd4tEhmI0C4no7lkELFHKT1/qUna2bnpcb05Z3tu
rmogR07yxoxDyOn8+UH337OZ0JITmkdy3qKNB08/VncL4waiLLPIzoGG3QFOJAguXUQVDaHdvty8
32hKbCCJKj2QlAZCnlUmJOXuwVnf8LNvQ9guIlx7vudVYcevj4E8xkv0ZdBL9QWLqNwYdZeYNXky
7M0VTBJvGCMACxov6TcaHw4kMj4jyfv2CsoYZXfc6wJm09A4tbV22WtC/ru7cSCKcRbnFCwDpYLF
TGjEa4DHCy2cmKVBFQaTeZTzmeMPR4OYgUDGY+Tn4NgJOgSKvv4+X649FLz6VfkHjKj/QY/A75U0
gechqxYoTWRZZd9BdWAFGsayEc5kyaT3DKJuo9yp5dk1c8xXjmq/Hce9MCaeaYparaUkx6kGbHfr
ILEDvgZri5oJ/nBuyJFM9L0wqvngFFhCnWdgvoIwiq7XL4qIRM4UnU1lRUtCPHG/ne+9OObGz0u1
qPsG4spicXU6W57llEHYMZaLo43u6ZYyuTicBf0dZtwLZU5edDpmaQuQLPT24cnSWKBFKzsPmFHg
zusFbjz627Hci2OOnRQLltRUBYwF4F86OX2I6OibPNaJZyPMeTsV9TFsThWcV+N4QNlUNyJ47Wz7
sZSRhM69Kswp6wrA/asGVMEEsGgnJ/ccYiKiW6uVXUmIBHjmQbf//m6+l8fczYYZX3WhhDxHWS+L
XSKQfolEFdd9cMyQfZ50PcB7Cvm2Rdnf4oVncL+d050aLGT0BXd/r+fYHcwLY/xOxMlCSPMHcHCq
m0VPBkcex77Zh4mASZr+QldtuT9+RF6zOfG8LWdfbkisAy9Rh0kpXSoohLHvebxTG0cXvHR/wYuf
h4Q2EuneLx5zLwva0ch6E7L2S0dAM10wrTH+diP/4qzbSPx0L4pxDEYEVAUzwMIJFgHLWLWJIIeX
phlJHN5LYfxBlJ3V69mElP3yUO3fO9ci/WVWOYVOX3TPrq2TN9B2rIS3+XIurJdzx87XFFtk4vwX
IcH9tzB+Qz+eG/SGU8M/6qTy/yZTJSVA0uOVCUbSbfeCGM+RiKlZ9R1uTMpo7TTx1LAtwz7pxOG2
onB84Y1+eWCclRSH5TWskTwkc+dSE3PR/Ul4Uyq8i1KlXn8gpS8lVWkaapYY/nRM3wKl4XpHfD/W
0QO85zje34+vu+VjoY1PRQCGchH7dGhDVyPFApiLIRqvXG1bR0t+QYIeqgeOl6XAKmWMQERnrCFa
nKN8tkCZ07AdaWNhAI1z6kYy9/e6MTGAmMulmNKVxKUSvKMJCxDGQEB68kFQMl2gaYd7W/LuMZXx
KUYVXMO8gXoO3PF6SbJlM7W5MSnHD6uMOwnL3AyuPaSAx32WdQTZqGtGiPCi+fCUqADw3DIn0lAZ
z1J2nZXWCqykX+/NbY4aUsXN0Yy8yO63i3EZRXS+Bk1T0kj74PRIRbXAQlomkfvY5HmLxziM/iSH
18aiXhIwh/MT59d5rp6FIM4uUSHWNbTI9medmLPjxS7NKaiaz571Zk0e68KTxiIBnsCLbWnFbc1q
R9xbnvxVyUSelHwGL87JZScAwd5lWIoCUZQUGnUwT1yWXv6Gm4yXrRuZTL+zBBZfuOqKowa4fmWn
o5h/0AsgLVlkjfJTSabhTHwuTm7r5zi+QFviRIY8p8FCD+cnvVS6C+4TBfWHJcgx0Gh1xFMlWxoA
uKjQai+TF7sCdNVpyXHGnPtFY5yHfEqqJKNXWXp11d7eCXZqOlrPfabwdpJxH1KAkLQqIIeCGPSR
g3dR6iGZiBCLo5FEHcMDd68xjkMq+y5TQHqFVpr90sLU6JO26t+RBQtRE+NmwnjBAIvCJNctnpn0
AYZuheXl0yTPVAq3/MzTinEhpqFmmahBTGPvD8bac2S3qVxUiXrXnVw13uOI/tyjRWQeK4V87hKd
vmX3moT4ft5fiOgDtKEFu1YxsYFnMJkYXH5Qnj9mZwnDVM3qTqaLGdXkEtiAEEmcb4xGOI+d2LhD
BuadIgM3S2S7/5JzGxdN0iE4rij4j7BVS5tzqv9Flx8ZTKqjtqSqi64NdV7z9tVF7oHwR9/Gz++P
ECbFkZtZ0fYBhBxoe2ZpTzMb3UArtALNTmDh5fl+ekx/m8WPOCa8MZJGEcsOUcB8CYrBpV06lO6X
t3Q8KYxT0vWToveAA9vtLyIJwBX2ePNHqk/U1/9owTij+iqbiVTg9xOwHimOtMKoG5p6OGJuldtH
i8U4ovxct0Hb3gyg/LC8HuNF+IPuz+uXZZ9W+ZE0C7sDJQulx/uOXzhajgdQP1oysU1nZIFaVBDv
rcGy64McmZv25W0U45SOJwBFqxrV8IALGh3C6x1Q2zYh0PXesKbPM/BWfPPO1eh7HVxgoibj+Oqs
jxAStblejR5PoojEi2SVvol/1XU1PbkJhpqe4wmvsVAZURMtD6YsAXBfldHmiVMxeB6ZGtrV5byQ
EYpixiidIgX8Hhb2OkXBKlytp9L8SbBBjLR41cFLdiFpCBKEalEuVu5L7T/zFmDkKtBEVRQl0dDA
s6gxq55mmmiE1xDhwtU+9E4cEQsglxeQ2YH3GmxvzaSNHX0V8O6EkYXXJKy6pcoaSErY3o9rW6dh
fraw2+v8vX4NFsJs9q3ERNtwvPPYnXoniXEAGCcP+0sESYUHiu94Z7kJwH6BbVgR0y68xwdlLPRD
m75mSVhRzBwZzF13TnMVlwGsOMGk0zI/ubVM+hCPYAWtCk+1raLdvexXwrLVSe2/oM7AndsZuY/Q
NiACxBG0DqqiMZ/QhW1bqIGA8Ggmrz7byfVIjhMEY4boZ1PARINtsl83PG9ObyDGQUFpUxYVYMOI
0m2Sb2DXYpNkghFI1g7ZSLeey9N8GhH5dcs7QCPs7aYlgfQNiyuKcLyMK8qEWD+1uQJBTgdi0PxD
pNXWYp+StY7Zmp4IJPuo8TdlKUX2a3xE1lyZiRSDwTSItOE5rpHe5/sPYo5QLFmnayrI1q50w9Uy
9Y6z0n4PJwIxVmlK6lXsnjENz+vTor/6a70Hy8DsctBEgRaKWIb0SKynZAGLfubt6YhzGCy1LjJR
h1lZZSmFmrWbx9PK7Sy7bjxrpZJyB9zGk0MZ62fxmecaHmums80OpzDR1Pyi0w2WZ82H4jQlib3M
1nRQnSu2qx/ODjeRxBPKeImoSYW4z6CqU0wFMDKuKKbQY9/wO7yyRHRpmKquqjgpLHhBi/nI6zlP
gt1BdHe7yEZC8cDrd77BPdybxb0Q5nToaJGyLgWE7A/rv543N206vYdRZKkm2eTsLz1MJqNtdz3F
DFg4idYbcHpitu9jtVops2yDIHkLKmEymx09sDWASJ73prpl2R99It2KgacIjyCgCDR8ooOO1M9P
OtZbY2r00GCqeOevZmgy6Gczye5dTGjPQkA8Pd6HkZANa6SZpmXCUWtAq77/gP4YanJRBAGS9L1X
10Sb9JPm7dKRdHJeC2+8mu/II/JOHgs0EubK9dzUVoAb6DQ9lgQwS6Kbz3LbsqNV+HYh7b6wZc7h
HYkYLdECoqahaKCth673Wh7zi9mezieVDnlRSi7VBh4NYGABDvK2wG6/oADM29uRBj1cArjV0fyL
ViVExvdCwzIN4vLYqDuENZKD/ihUm3MnWK8+GnJ2K9fArfj88Xg/RyYs74UysbF+igIJ+KQqHAaM
Gnxg4GH8GzhTb3mYA0zq6+s8cZp6koN5aTYD7dJWz4h1Idv94+8Y2+c75ZmzZwpSLVxzfIdKAUzP
s9Q5bsNtsJmS7nBy9Vf1U9g9Fvnba91rzhwlGbheXZxX6g4cSu8XUNNPi9DjhYjUUJjzeqcWc1zC
WC7TswYhjrV+1/8+9SnwSZB63j7W5XfYcqcL2zoQlSejLeRa3Zl+tH7aKDPh67EAnnGyzdPd8WIE
ogUJ/Vp8v+L5pDhokEV7rOos2llzSAFD0XCczUhDMNQCTbshm5YsGiyyRtJlZ6FPO6weJh/RkkuJ
spc7ItDZl/kTiIt8W7OfxTngE04gQFSmHKVHl3UgnzmRggr4+kxr6eHIKF4fHc/PbQBCZ8tpYm9e
6cjg6uU5mkUuck2cPR3Bb7jXnjmaWVidjnEC7evD8UOf4WS2k5Y8wee6m9fFebrC3HHEK96Nub67
NWcOIh40+Ge65nSeyvHW2mQ31QW0QgNTmGK1z767T7riQH7k5n5HT8tgvZkjqXSlfqqAhkCLmCES
6Pv0eUr6retmmw91QWFwbOu/qSLerzNzRlXFqI3ewC6XrndydnB+AJQl7pvBs+eR8h4kGaKkIpBB
roudGNOtY3wKTQk7iuPzKc2nPug4MFcLFM/J0ekIr2Y/Ajh1L5C+JAfhwvkYGleph0DAjgAucAob
egJIku4Azx257JN/svGU4+ZIR13rQE8mIDyjyIdeVYhFVXZ58SR1mq7kxZexm2/Td9rDz0sjjsVF
dyvLnFSjz84GCGhVVMWAIp9Mcr+etK9n23r6i5o7ICCJ+/HyUiwTrLI13WprY2q6qauuOA5//PgM
VGcOrXyNwBGR4UMS1ImXXj1tQZkEP3lcLBYKSBlnZwf1ePE/qF6MX6ED0czJzWM9k7QEonN3jy4Q
tAmf/aJDPCoCr4fnJ0ZSA/emxZwaGURA58tFhKK9XZ/gmsTnt1mJfp0tTe9zwn+ebiyWjRYB0SkI
ehjyEgG5SWqkitEzTjvGMZPO8bwjXZR3urFYNmYB0g2lgB8yl/kMOAKE+OhXx7gERU09uUfH4Nw0
I7W8e4lMwHmOkuSYXCFRQyb03fOT6eTxXcbzPSyiTdlfMzNtIOHieNokJNKKEtrigYBghJfJGb+6
fkzRZBzAUdEKRTthu2rHnJVEtp3d7cregG5Q8NNJ5gmO4PBwSsfjhYFYxgtEVhbLUgKxFIGZIn8h
RPGmpkPIH7JoHDyOwHLofU147d68U8/C2qSKYabdGYL3B8os4HkSDv35RQA2+Z+Fi3fY7FlwTnZq
xzbPVn8nA+8thzn18TUtG7WBaMBNb3RborCm8O8L9Pu4gDt7Rvpka/JY4qkX+xXWDhaauaizzoyR
qINQkTbtY293gDCe+oBjWcloD+CYLk9FxtXEUZJaagVXM5/rjQ0wpAktqXCBbsbetsNLhAW6uWqF
mUSmrO6it+hZ/tJRDBDewJ/ABdS99fE8WD8W16a1wHErJgrsJVpo62SF6b1ltS8WkvM5BezZlTw9
4cparGQMe650ggh74Rr+W0CKI50tTz7/byvMwtvEYSP1FT2vsisBfIoAZQeYyYoduerTY1EjNfY7
e2VBba7gJNOB0Ew9OdABxA9v2hJCjjbM9QXQjTDXb94R+V2AuRfJeKMajQupeNLwjLh46Vq7rsQp
CnMTIExZTjMHGDwq0tabsCgz8ljZW8vPo31mHFIch1qRXqFsAgZzg4j2VXCevJ3iVH4eEDSqoQGP
JrvR7oVzNHfmz5Nn++3tFdFCb7+B0YV3lKjARx/EhCeRmhfRRcQtoIO96lPAY2Iq+TUIGybfFfl6
rD0vKGOzzaZ4KaOuxLongDqtXKSoPKCtTI++lBH5zxsdiDEWyC+AYvcDaUM4yscfwFOW8VJ6lFSn
LlZxqX7+Sbj8jhJnKRmvVCpnpQGrh7qLcWwJEIAAm+Y+VoATv4Of/T5+b/vrEfwa8HxaOPfA0tAD
9T+y0R8toCYikKby8S66PoH7OrcmIjm9cI4OXaFf5mKJhi6i6gbocboGg/eDGFThMbYsHNbTQvtU
/wCXhCNhPLIbiGCeKEIdGJHSw0hEW7dF19+8vkoA26M8jw43aB190A+EMeZfRHEZSJmpYjzmQKFC
6Izv0wsYs7lwu7yVY65lsb2GetlBrfnx5PRz1elNx+HGWTx9GAs/gTcwjSSDBjwHtH23YFH7bF2M
EB+d72ZiAfBhb9qPbXI8kLQMPNN1BXRntxrT0CZiC85UjTS0zzvpGkcZrvS7mSMMn3xx63E07v1t
gP8IY3voC60Wzk0Sa4iLnaWTmkg3mcTGfC9X0ugl8aMW206fm0AlDMOjdutWQiPs+cDFuhp/Mw1k
UG0HS9cVlgqA/eD2Ln6vwV3jWz5Fnxec1N9ztom3csy5OvdXyewCyLImS0dBhd6Tp62bva0q3jid
MhoNDtRi7ldUbE+5KAv0zessaTnifb2s3MvUKW1v9wTOMguk3wuwW1SLFSZ9Z9/fQFHitvyOv6EG
n8Fctq0VRGFQwDBBv0wn7YKpV03lOa+fYwSPDeHEQA7jRJKjWlVxEOIAzGsnhytGYhKTzKc5kgwo
SAA682Rvtw4PjGRkZuFeLuNSpKZOA6WDfvvD8mB41bLfrl6o+djc+H7Me9EqvG7qoirL7Lh2XdW5
EjSptitnKIGdid7hgS/sj1P1gFAB4dIXj0SR3pbsQVdAKKbLKLkoosVsnnYKg7MhUonkIhHw+31I
f0VOODZ6nQ6FMDtXV1EqmPVZu9FLv5cfyQp41PPse3k4oskAqQSnW/wHAH5jR3Eoltk4VT3rwaWn
YpdXJzrS0UWAvLrB7kpKxwechQvKJZgMJ/4afYUP5TK3g3queqHpMurSDAJ4Hgr3AFSshfsCZB7u
3ToWbf1I+xWrXEutDmSZanlAL5fymixm9QtgjXiCRrMzQ0FMUFJniRZVVBDl0AE0oYfMJmADQeZB
0O6j8UES6A/+u22iN+XebceqeVUruo7gP0lpl5r9/cUfbx0930O9GI9dWJc6LfFOgZjCOZi+gcKj
gY6Iyzx6CmPiOLyVvA2tPFKMcdx9HFaaIkMisqaHpYak4UGYiDnpLUf/YzuTPQXB62b4399iUujl
Zeb29uspRVOZjbl53veM3o/DFWCcgKLkbd0p+B7k/73MPfvtE0j5lIbwLsexHVUxIKfRXDxKvcyO
FgCaqdqsgSDhRJbWQQZOnRciU/vMO4NjEdpQErOpai2YVlxBUv+MmFNIbVAHezUcAFqb4OVo/pLA
mDiX/5j/HkplNtaSu8xo81bbxRbpEifzxSsyJj148bYUZkNG0u+Ll/mmv8kak6pTFjx08koyO01U
V5h/KTpNA1avBByHM3qHiEQiT7OcyyQvnICAshRUJHY1yQIAkXX+Y6VHvfvwA5iljotWENoUH3Aq
nXyPipX4ZtmLRYW8H25JYvivtohGn2jbx7z1Httlg7aLQXPJkFjKAdE6QW4fGUjCATJjvdyfn8Jt
lJKXl+Y1QpmFY1UjcCoWovofecz+ZhmaMisD8ubxBZFdJNm6UwOR+WxfXtGnhtxf5y1mDbEWGnDB
zm7kd+jfnij/RXs6aEAVWVVBC2XJBvvEDxsxodA4xi5F87GoksjYNp42u9K8cjdpPrdbtSeUlIqz
1yMGfieXudqywogCtKgbeMgB9RGTrwcQFUu7zx4G96RO1d2fE3D1Zv377LqcCNNvkJs//oKRzrV7
zZnnPwiSAZ4j4wvCifaKWaJPDKZs9wd1dpiXs6/Q6yacTR97KdOWT0NDcwie5Lfs9/D1cMFwbIau
lV2TbI472UEyu5tnHn0pb8t55Gtvj1W8DdwyJ/pOIKNil56OYVoLsDL0CkoZqJ/WrXOciLUrvGTT
j9lzsHqeuSTa33LrqGGignkFHGSC5tDHnzJ256syTN7SMWAho3Z4fwV3vS41ZpYLO0F0ClyEXvwl
SK4273E3eTYx17a0FHcvIkrEW24P0khkcyecOW19Klh4DUO4ItuxbP99WtM8+8VtBRfN/YDvnXC0
pdfP3cJDTV1RTAm9vRI6nZm0j1mZoiAWbbALTdtbnleXZ9WNPcMgKZLfK9euXVSM7WzNWeXfaWlG
LrPKxcWMtUiG3FKaXl+LOShWgblZ2soEbypntxSRHU494peevzs5nh/6MYKCOJo+p66lozno5Ke2
snm8Gr/fdbevAvscFgIj82zCwayvwSlSFfS8GX+UubXV7NkLb/Trd67yXsivRMMZsEemCCF4u2YT
eBSDHOYXp45cfZP46Iw1N0bgah0RMTjtwb0he/yNQTu5590lv6yNfgm6HP+HtO/akRxJsv0iAtTi
lZqhZaoXIrOyklprfv0e5u6djvDgBnfmonuqe9BAGN3d3NzEsWOsyAgcg/9zr+pKMbQxm4pYLuei
krT/2k8z0MNKT13AYVd+v3DqjwkdQiBxzelCKP2kFdxLX9p1DWBd+91spe1olLtdchkNDOBE0M7a
C3IfH7F7uSRNcNrmqYsddy/r6Gf9Fu0yFYMSUjX6cM3XKJiAEShfTf6RcjhiIsR5yYLP3rJ/Nloi
tF2OsxgzB2X3kgkqXak1rdYGdUwOeDJgRZ4r8SPyelqsyEs8A95aRiIrhI3XKDXN+9RlzVvuMTyk
G9cY1NBAsVzjV2A4BKYIfL6eNQIj/J60U+EHwOvzz/PveHxEiO8gYlEG6PcsYygXDVdWVKiZZLAb
LdIDPTB/QqPGAOX10oyRx7YNQiah0bJPYcCI7FEXPc5AhtVvzPjPxQwiDKjbqt0Hz6mfommz69Xw
erTt2JA+Pwf98woXYsltmFSZNKySwANKxjGTs0ZYcsUrvModKgod6OaLh+h/vLR7/y3Z8Vq0kq1u
2zHqKjYqOKu8razqjxCzV1YFo+pLEHRmEkV8igKWHzhq07cAZHp/zXO5q8Fkjls3DdXcwa4ZPThz
kbr1kUddch1m1q0gscIwGODJYfWEsDoIm7KQQmpKoyan5qONkH8Q98LPJ6vHRnu1kbGSFtuSHuM5
BUzp/4glURttJGV1mUQUEhB6hDXyobopTNGE57DEoj53wRRWAPM7hz9YPJr3+xn1nZKFGWS1U3Ht
2NomZ3fX6OMy3SsV1VSw+xtn/jXbI92KuuYX1KtbN9oS5uoxqJ4WffMhhI5F+UD3Y4QPeVljLF3+
bZofH9v1em3nIKmo9ilUT9T2w99LVajN1UguzBQnFO94U9Ll3MV0tx7UDJYHcTyKOOgxud8WTBDh
/abpcPck1d2mgDEHmhfqncmCxeo7m1hwl0j9ZndA4RReRs1IERQyKPCrxhVoV/SvVKj5+0IN31hN
XvlarJsgddNivKEGCr6petjzemxHupGfVpH5KX3akiPotanYnbfoQz6W9xU013BTsxaNMJUhNcRN
y5BuuSi9NhZm/8gH9x3FC17vMHmrceIr7S285I9bP8njceuAmBcFEnHTJykjeUqaXtHB7mFax0/3
9X/A2j3ULbAqTpElEIYhdwqo7P0BZ8E046Hws2vuvNWsSodr8UJZ9LocEP8tPB7cgzLJyJXwgKiL
iPIfOv7CMOkSJuiLqzfN4EG/mwe3FMWtTm23bqUph8bOef250MeuMOVeKPFMS31Ho8AAodv+wl6/
zK/wHI96vGasUVvVqJ6bhiZZ6L04C44WtvaC+CknfH+BgMRHl50koD+ZZchpIUFdcWIp8+WVXYXO
lnrbN1ZSqHGtIamij0bsq2Kg0ur4NwcnOMosRmqVFiaiLnhLvxQL5HeIqLhBgQFNZ369qZvor2gp
Hy1Fcnnl9t2P9CfbFbva8U0GsFzvkmxMTNqEVdFGM9p5qrQVrHAHimY8otdYfdXQAQnOMxokh4Ca
0NoLyMKvtmCxZrAPF/Iwj5GxgrEqN19KPDZF3nNc6eFLmX1pVvByJorqEcBpWfdN13FNZsfvY5CV
N0tnNaOft5LJGl4XiW6BLEV5VWxWCzytxxOABMEbhuyxamDCk9Q5J1unmvDuatUqM7I150zx6nOd
mTGA2AFQzcL+cZII9Pr9nRTHtPQ5Oayu9GpL7cPLaNKfewDHRS2x66nmDNtXTwgx7bUBkDtxcGHV
WEu12vjM1cL8iR0bbBMCsE6euYjOndsleUraIMSQoNfE12Vpl4FKtqqv4HN1LuFZ8NTqXbLOMsK9
vaSzp+e78YjKgz4oUFtOxE2mud+83Y3mRozfC7HU1NcBmnlARyyvs6lWbIdQVa75x4+8Owow+4HJ
aFfBSdayERqNWtmCwy5wfD+m2KdPUVgZSUpaYTDX6v5gBCYBT19VVtdBSy+NqGKYUqaNVqMPb9Fl
cHxD0bMFn/OxCkPInI7jZvllE2Ygnf2VqQABlG8alC04HS+CgZTd1OOz4SbSZSMFJ/3zrf+NWgmj
gaZSnmFERhFYhie8/cbt5QCYyOrarQaNN5q/hUoLaq43dmHUenzw1txXr8Yqo9FmqwX4k9M6pzVo
p0dZqt9F56VkyuwnwRdBjhQTtlmZHPNJlSJPcULVXEs9dnqd0fm/PvoMRhQ8SiTgDdkJtMSR95HT
gXrlhEY/QJg1bg9XwuBtTP1QF0KiGc8RaRa8aTSALOh2Ji2r0rmyUmRZc2VStbCKK/NFY+iCoWiV
WcNqSlqupihl8TRQFbqwWSObKZm8tm6Rbe3VYh0vaemjt44P4hSkePHGimgxv9eYnulLuW3L5rpO
RnUEBtBp9xhBeRr2A8pbo4eHJlHbjZ6vmG25FKhOV+BWZRT0syPTxqABDR4j/uVeeNAystTwXnf1
Or1+Gww6NDgr+1ulAD5vkUcfNh5wLLLW6TazmEcnnRm8szzSPHAap/5+iQwYxj7jxzwu2ksWOm8j
tKH+cvfoPes22fn51XiA7E6i4AYKOHHkUmkSh9iIDdOOQdmit0e0yo1sySt51b3IK89m9FSnDMkI
0IddOIymWJmT7xrHt1lMvVGWHJyHHUelfcrlozOE5WAoifdSQDdlFOA/X/q9cs5KtVr1TqUVGn9x
NzKllp7arpLN5r1zhrW/CpgFI/Fgn4EqwKspyQgR0JgikmDtJhvSqHclGiAilG1UEMJOCI495hu2
AE5vXht9xBU4+8jELI5Ef0g5/gqXBTT3MgwPrMHkft1YxyZMgq6WUuayhVRgsnjrjUXlk1FNDI1C
34ZlRUAWOxdGjYxRBYbkyhn4+3PK9A7qz2IN8sE+/fcHQTdQFgS+iRyI2EpuGBeiS2PoHaC4mXb5
2H6Azy3SRq0xO6vQ411pre3zebcDZ2j0+lwtH9ICk/iptZaWaZ6BESDc+aGvM0kusR9yqfpv4zqw
+h1vM6i7nsE5vKB6ZKoRwiRQVyB8wIsI15bwBODwRjElVIDDvSEUAiD17/PVkIaM/H1Cs0fRK1Iu
qAGo/pZBT4H8itOuZcFa8PumV+zOZN0vg8zdKg1XhO2AZXwwa18f9GbhUBa2iXQrE2nwioLC7zO6
qytb5v35Lj0QFBHb9JubvrkDtTBgylaL35+gNhL+1+34VeuofqBlC7LIaIYURTgjCtflUq5AlLv9
CgxhGy48H0tbRTxdeeAK3DD9Pvvjm7KiskudB0sCpv9+s1fBEDWNMKnUxAEugUtaxtRXvdkgVzrN
JMNfLwuns6DEv+i3G4mj66cdLWFJlVGhCxtkdBiGjr889Q8iK2Mw+93ybJPp5j1TacJxC0eJK5ME
y0Qni6hRn7Z8+l5Y13TUhAjYGLy38DE4kSepIiJKrKJ+am7d0tv0zGjZqgU5bYgm73W34APPXNA7
UYRWhEHQS3wK1Hn6Hq0lA4SI7HoJs7Ykg1AMpZVkjJuBDLoA/Zbq75qlDXtwTkA8gdKrNOU+OAQy
xN3xY4muqZiZVA/xpIZoyQLab1CX5Mz4A3dyiN1CWwjLUyKA5R7iJf7T8RzOig6l6u6WMvPTLz2o
wM2KiD2jotwt0wArAjTfXQiCZ8/j5reJhz0YRwEz1PHbSaUiU9JtFqkolvaJuCN8JpR5NfU7XpJe
P6FlhTc5NGSnp6V4fsYC3B0I8UyKacqUow9Ba+9kfkUah8FeC07YzH2/EzF9wo2R8QRk1UIKQH9x
tfXWrt4anUMvPJMztv9Wxq8rdiMjBGZOxAha/hKcGit+UfQl2oxZAfCbUKqF4ySRBT0p9FiXBnPX
hVMZ3UMa7LnFWvr5SR9uvh8NjHnGJ/j56ic8ZNY4gATquYQ570umb1ZAeF+yy7C1CwMwZcsnDtrT
qVf/rhRr4tZ7LmppMYQxkYYsbXuw3Vx0YTC7Rssuz39/zqkASkRQeB65DqAJJmt2s1txlPgt5vFC
aSdKuED9W+nsYt/1zGt8J4Q4kjodijbuIMTXc0PZ/H8ugTgNWiqEYmjw6xkCE1YzUSIV0LG65AU/
FAbgFN2tgjgLLwzaqEoBlQfa8eX4kjqCydiYpbc0DWbWjtwcCWHYu5HrYLSwnsl3SUC5dcktfWHP
Zs3ujQzCpOM86CwIsZaXFwkyaA3+CvifajDhbY7/h2mcs4brRt6k5zdqpohBDW5FrCmwna10AiwU
DZPrt52+uf48X9qSJMLcZ2NedkGEXiT2GJu8sxmBgVnKjS7t3vQNN6vh/SgL5RqrCZ1KDTarpVbE
xVtJ2PmhHBvQ3OB4tmtvlzqXC/o8+Uw9Pt+qeUVTAFgBVgrMjISUMZLTshaEiTkkddXsb+Pr12wJ
pTQnBHABAWxQqKihSeB+r9qskUI5QzvCoMnWYDCIjDwALcsFP2LOUN6KIS9N3gwwAmguka3Adk3F
8vbPN2tOr24FEDfGrTyJqkcIQI70p7iyb3/C1bB0Led8lVshxDVxs64eehpC6FgND5XKHTNH3DMr
T6/sJVK9pR0jLkpYoO4u9pDFWszGtTNnyZ2fFwAKEwl5SmRNCauPGjywvj1apUYMmQhU3glH+ETP
T+UhbT4ZZdB8onqKCAVVfWIVtdiGUely0yy6N04vX9O1oPVajhlqL0cOJqb5TwI9UIsCdschEYXM
J6EII+0NdYbhTBfwtW9Vb5X1Vr9qd5pNJxMF4TdlNlq/Xzqth3ai34XeiCVUY8jc0KVCGSS7b7pA
q+EZAwRzIJL0nyMwOT8/MWgDYq2yZRRFBOBQlrzbx0zotNM3H0DsNJj1/FbK8AHY6dHEE/jyUusR
KM/Vw+F0YnbnH9/wjZ8lPOtDJ/jvwqc8N0rKU62MuNlp63YJnYfTcwjJYaIlVxEg0hxY5dVOMxgc
t3sJdwJa8Bt1cdVz0dxvlv1/pBOnLbRsENYspL9gFsDb2mQizXVAgmm9r1A0PRdTD2VqLZU/Zn2N
W7HEaaMFianFCmJdQFTk73QF9pKpGe757ZmzzbdSiCPtg5ynvRJSaFHfTyhOTLL1HFB6PhfzAPAh
j5B4L6Wqbqi4hZwKc44xgGjbnZqtEOuoixy/F2zob7GKjFZvF0W8alEd1ZQQQxiPyQBIksUqZ7sH
5fQFgM1HZ4Svrg53fUIm9Fhxu07EQ8ZMoORcC3L0w9YYrJv+BWzT088/q+vnFfnjhYdXmB69h28E
dSyGxiGfLpB0hRhiIQqR3P23i/f2S1EsIU0lWxOGs7enowAxM38YGNQ+MewqMdQ/fyKg90HTU9q5
UaMYV+mhIUP9V/Y3oN2d6oF19ie3fn6+F23evPFBEYQD4y0v4CW/f8Q51ouzIUESqDLYY77p0Vd4
ySzf9F9Lx6ysSvUc909qcdoq2AMTp2c6UNfOghZNV+1h024+gtCisE+yaIzxEdw+3nCANsTnZBtd
lW0BaZ7pr4sDtSRz7kHmGI6Gd4SeW4DG7heed3Im022B9ti3Skud0el4dSj1Vd4ZCzrxgIeYLsmt
KOLKsx3FiYmU8RdU00ZHeE0dX2MKS/n4kcAWCpfJRe5SNj1QRT/f2DnP5lYwcbitDHgrN+agr9sE
Bu4F+kLC1ZKpmRECLAHHApeNAhL06H4j054fwrZu6ctaEYzKcv+4eD73C0wOM4ZG4CcvEyeGHgBg
Ce6l+IFccGMq9KCYZVVm1JPWUJVSFZxwO6i8bL4837mZt+leHvk2iakUMALfX3grrs/CqLf2MJi4
hBNlGjD/9vCF/9kB2jwG9JfElr6Um3vAKij4fQklGJkHgg4ZFUJD3VoUm8aXAHryNVpzremv0uHM
6Z++1pdmz1r+asHIzrxPAHZxcLhQC58yOUTawO1ZCSRRTXepY3MrimjcVnxNfjPG67myF4RNin9/
79EzBJUBFmOipCYhsCKTMknW8N1Fwewp1zKlYeEZnE7piYDfaOwmnCuovOOrAQLWgtouvX2PVgtf
z02hr4ycEU2eT9WneTjIbnehB1sOBrOt1pnW56XavHuNVTb7Zi2DrwPwigFj2NLPRTLvx5t3/wGE
XalzJixjwe8vwFGY7aWJkOWJjMaqtPqwF0zO/MBkQ32acDvouza2a623psYsMVuiH31oIYCuwo3i
efGXJgQJtPvr6blD0gxSBF0FaqTW4gr+66BSgHiUb2FoiWGoVvypeKurWuVGzR13SnOqtcZ9X7i3
syd+8yFEaFJEWTYmQdZfhH2LejL2nzlVAF2hnYGxEiSHY5zISQq11gMHTbcZoxNTmvWoVVGj14U5
wr/e+4ynAbb5/NNm1QU3WuKnLiZGJK5zFYaAR6EQcuHaDO3mxfdQr/3k87mQyaI/KLwAbx43d0Ke
Eiohc/UgMCHOIe0ZSs3SQJNdOtBF9KZlbr1RwqXmkdn9BkRFBpQMIH56+u83Nyzto7ZLmrDHiNA0
XHHVGH0OfpgumP/ZvbuRQuxdr3BuLDEF9i5q+I3b8d4653zfzIRaOT/fQf7Rg4MqSwKn0PAKgFsj
ZMkNnZZBjS0UW701MQZ9xVqsRVvulTIxAv0N2mL2f/TQoVfANg77zPI2r5EzmMpHY3pObjQmY3Vm
+uN/CpJWNQ7+bI1zYE7kb8+/dSabdP+txHFzfM/xYg4LELK+moGjgRHV3t16+TFiWVUubNc71dsl
Cq+Hhqzf236zRYRf4RYhF4hgJrpQ+TagPzL33HKOnO4FMPYnh5yBlXm+0NnzvxFI+BhZJDMgZov7
i9QGA+LyvjSypi0dUQ6EhSfj94o8XCEJ0HVwUYi4p8TiSjatEy8o+0tmdKvaZK30wOjUH/E8nW76
k21EM7Uq+/kCZ+/tjVBigS3Vi2j3TWE/qc5dhy4XaHmZ8Zuy8gXVzzhPjSI0jT8XOvfWQ9X/WSoR
UCVZWsmpj6WyXWb0tlBj/kO/L+0uM8sUYZzBumrbGVSyZDXmz/NfgslCEdP0guBysNK0UO9ZTGkZ
MkOmugVj+L9cj3/EkI8BsC1xU+f9RVYOQ3aIFFlr6VXgqqz07b23qa9KzJlacgzY6WcfNAjDaUR0
LAL5rxC3MnHZiGk8iA1o20sUTap5tQ4stgh0GGNH6Eetds2GhpOQejrwwzrPHKr0Xak+C8mhPj3q
h+3XfEZpIr/krc95lcC//vNxhHozJdWmEYerlLiGF1pVc6zDi8zrQ+ckhtRocmRmuhCtw0ZWa8yx
Uf5tKABM1o18QtOpQEm7msLR56mHHqQk20SSUeelJuVLDG3TPj+eA2C+QLWh8Plr6W/eJopL25Yv
8Wq4/Bs72GLzLlKx6lvPb9H/ctz/iCGeQFf0UjC0VTDClMnzr+i3QUByrpN9JWBSQagLcHmAPu9l
PYauCVAImQf0G/5HItl0tu8pDCoK1kzUamzALNzxpT0gXrOA4guZbev+0iKK4CNfS11ToLJj0y8l
1OYNJ6a5/L/tJtS+B39Py9ANXoUoM8NgEym7ogjfc+WghHbq5euRfufGU0Kvwtp2m0YPqWpFyZtC
of6DRfOg7RYAKqRFiRwhGch+3QvZAPMiFf0nH7STHL7X+1xkNm2SYJLecx2YlJbUtFuBk09xo2lV
rfChXyA69XaVeODoWo0wuzwwg2yVsPGCsLm3AiBZ9DAh6mYeevlkDIlk+8zFDf70sq/Kd+hOVptC
srqv56uaE4TwcwruAY6WeOJAXUroZDbvhktfFDrSCGpNNVcU4ewxC/Yyv2StHxOymEckY+IGCvA8
oKiEZRiiuObdlhsuYyZZUXPt+sRMxlaTmxWnrJWcWXHBj5JWxvNVzr1Ft2KJR9Bjag58QtJwCdij
VK2C4i2KzOci5tTjRgQ5qHUUelT7KXG4tNVb1+7LErB33wxiXpWjSxktva5z5wYIKQP0wFQ/EYg7
TwVuAW5uarjUPmDEEcI+6cg2ttw1tl8uVbYehYlALcNXZuAssxKJXUSbTx/6Po1ECTIhpdmyn9xH
xqpStPBuPBqyeznkFZPBdBh4kEOhLVf6GKW3PNOG0/ODeoxm7oUQprxuYyEeQha+P88WGsu79IrK
BnpBHWYA1xCDSWe0BMztxLBxby6UiBnoNuQQpPYocshf8H56IMt7Y6R0r1KpsXWyNzb4poaXRFhL
w/eADELuU7rgoTuID22//uMHf3l3avJL5dxmeYfNdA8vTdd0WrG0LY/6e/+9xN5nXRAIUjfC4mSH
YTzWdqW3opqxuuj92xnLe0nEASSe0FVdAUml5PiyEwmFEXmvKEFqdEibqbiAMJlJ80EeHgik6yVo
MNkdi0VRftQrWFkUb7nWt6vcKNtzz6Gvo2vOKW2lstlVtNqBelVBvz5Pa56HRItr1bTTtBqTfobp
p891aoJ2JX+hNP1om9CzizQgengwcUn5deBv3pWulWWxr9jh0gyMa8hlARafHE21bRT+fa75M0XA
yVpgLNzUJYQWccIMchkjVxKoAC98iSe615je9DJDGs6KcBpFIy/2reirEXUuPUHDxBwhO+bUEQ2n
YvATCuvQD/8k8rfEHvn0XWzeRE6jGs/M6gUFmTEDt59JNoh4DEZsDy7PXlo+Yk1GHI1aKoKVIsjR
wR/qQH++Lb+YzvuXHe8fgPjouKTxKJGTAEq8Skkk8SC1Q08EBUI2UL98fX3x2tdh8/r6+v7+vtt9
rq7ThDzUamLt+7n8mWOBfORxmOlewKhP+3GjAbkvip3CjMLF3yQADYlWbwpmpSVbzwqses2Bcp07
JdZoiw5jZHvRoC0UFeJVeG3s558yE/XLmMA2lfxhsmgAYO8/JVA8WYyVWASHQA6aq7owXM9IDeq9
shdz34++gMyhZQ0xOIs2IAAN7mUxfigFZSOJF3rlv2Niq42S+A5joOxyIbMwAzOAJLSjoRdQ4tG1
STyWA82FHMa+icCYoXu2AZvUGwqmf3lM3sKsL9AxLALKZ+qYEMlhA3Gh4b+RXRdSI3V5Diwm+EO3
5eGyx2QjUNtqg6YE6pfpTC366sVUYVZO1cG2bc1eGYalhlg8Ru4svKszAeH91xAX3x+7lKKzXLxI
amBkrV5dwdIQXEJb0wrwzsfIJq0WW4QfDdudUBKcCI1mlL7HFiDgfNE+hq8iNrhXbjPuUlRuX2og
rM/e+bkCz2T27oUS6QA6CBGC+wX2HVTCH9u9ud+DxGjva9Q0Ve5r2nQg5WROzZxyp2PfzyBZ+mRR
zbKPwqFR/+2BbwozfRCabxClKBhrSOhemcaiN/SViGaM5rQ1y00cmJtX1lQMawTCmPkLZED0M6yk
fCGEmM6UtGq3ggmr4gOLxFAsBI+MzmrZVjmXrVVEiP/Nmnt7vu0zWSasEjSyoMUAKyBNhhG90hRZ
QNe4YQnaNVrl2o2qKx56b+u+SoEWnvx1NLw8F/rolaJqBs6uCXKFv8mWTqkPqS7oPfmST7MvjWtu
LcF25u7NnYjJabqxzGmg9GnnuhJGYPArBXcnNAOD0lr19dXTeBv0MQtv0aJE4qaOdNRwsQc6th6k
p52GKam7ch1dmROrZyYU1E63Sw3Ev+aP0BReAS4AtUAkUVATvF+lyBQDIAIVVgkgabv2NcUotC9f
9/WJxyNXEzMD88AJbbOrwqq2HaY9TXuQWJ5KmycM8bNDHbRGglWCGSEE+WQIJM/09Q3+LbfQ9oxp
bq+D7mndWnDiLeXUaHl3Nd8pDBCrUYs8CrOacbMgQvXFpEwCSiqlaRaEd7xm+yVg9wPbEW71xNAH
9CUI0tH7TXjLEqqaNZgJpUut8xq3dg/UKTfB0YiW0tGOPnx9tL1VZTGvlVmq8joDvsFXa6u2Ihyi
e2KxDzSoEdxdt/yuTrKJ45zA4GizRD5soqq8P85QboNUjgMZCP0BvUwfpSOZ44Y1VA+jcDX39fkt
nEmNYStuxBF3BOKSeExD+dIY7aZC1dqUDOSBVMX4zNDvH1r+xIG1OPZsBsZ/L5e4KZ5b+XzJYZki
unprJ9sFgAW1amm8Fk5rtTvXeL7QGXs6IWgQQiCWQAKDcI3GMpCrMO7li2uFOmfXaxysSdvFggu2
JIZ4wDi5YJA1hRi4gXbveEcF/Hu5Jr0/X81MNRfYpZvlEPFpLCNOKLpOvrylaAH2zejoOsrJ24qb
iSohVSU8kUhqvi82Qk4/TKonp6DuAqoIRUEu8V49RbjyWSwM8qXeFCsRMw9jvTR4XbKGc/RHODxf
5qR8pDAwjSN7wQPyKZGN7nToFqBU95ULVxgBr8JCoYjmpeq4SJsz481OnOb/kkTsp1dzfjZ6oXJR
MCdSE3xPw0x6To+as2h0jMYuuHSTCXtcmAjqJW6ib5cJ7a/AN1aPSapc0k14Fs+sPv5HO/cvAWS1
v84GZnAnAeKWshmTOnkb2uQXlH0u3hB4BBpAMAkKjAhhR0XPU6RWLBTA/ejPYsV+lz/hKTXY02JP
6dz5wEsAFkWSEeSR7L1N4vKNVHcYmo1Zv6fwj1SryJLHauer46e0sHmzxulWGpHjqCOxDQS3UZCe
UxlaZQs1w6RbMDmspR0daeUHF6psoi5F+DMP3+QK/WuRxEseNpTssgzEKvt6H575b+Zvs0SwP2eg
bmUQj6uS5RITRK0Ch9Zv1e5T2Mn78icz6yWGjDkVxxDqXwA6KAtI2AETuOjQTFJwZEYVRuJ0V4c9
DDqGwVYbxgBUMb4+txUziSLgE1H3BmsYqKAQi99bpphuU0quIZBegZYdAMnRFtYN3k8fVWHAo0E8
nwADwIGUNdeadfe11Ds0F6jefQGxt2lde/0AxkzwVWSqd1Qlwze5r8oSndcdqycYYBVfQ6v4t20J
cBBT8QyYEvC1kD2Dg1wmzCiBpVCiR9NlnaJkVuMPVXfm8w1+PFBlGvSLvZVBYYaazf3+lmJRVU0O
YkZayVfwQ/8UoyfZSQqcX8729IIrPf3anYUE84fCIIuBCIGBFhFu0MBFYkDnEXuJKRjhqCtTPXOF
0mC5htOeL4x/uBNIw4swZBwCfXjRZDEKA4SbcBg54UKNO6ZY0flaDp1cUSWMLHapV9f9DgJbCbc0
YCbeeewPAtis2Su8NE3irP6b9j4bW3LPeayNVwYVbPzzb/mZZbYin7tSo4tj4K2HPlAb13Q9van0
GrNPgKQvKyNO1OY1itW6NcQCjnmCGti1j9act4DQeXhMsUo8ofArwd/PPbw5fFPWSTpFlKkvu0ZR
DZiMIiGNGOYNZcRBWNg+m3tG0QzugubMSQZbBwCEaBeZqP3uNYcXek5wwSp0QcsLY7F9BBIhjs2d
qscmg1YlsaQqSo+CMiwV+ueOVpgAgHD7FNA0k6DUjioLL0RWDPAb4CQYlXJdlY5WQnrlQA+9TXyz
yVYe0N3hdvRWobxPlUgrQFTdaTRj+5Q2+qrwpQzrcTSrUvXEA9P4mph/sJ4dyQbXBphKQGUv8U9Q
bJPa1ZB2buJ3L9FaQW0iTV6zb+lK4I+0PE4cvW5nlvKGw7891+FHP/5Xg8E5h+n0vABSs/s9FvlA
gEuBdFxIswfETyWgmjGG2BW5Z+dVPeglKIv1qORAmSJUxzoWaT0airMnJo3OMq6sCYqrd0n6k0wr
5L0s02oukcADwCWcWigCr7YYYe48/+5HAMiEtVOATIM/O6G8CX+S89lOHD05voLmN3YUlkl2LCU6
fhwXmBjeaG0PynzO7U0lx12DS5ybQhJWC9v36MkAxyuAchbB4JRJJo1bm3FVHpaje8nDJFNrJjuG
uLJ82amYoKsWOMlIrA++9LLI7fOYfIFoGZE7xk3zYDkifUHeFbmCLmnvmmSW24HIu2PMlra6Wg+u
Xb0CHFNw//LsQt3iEa49icWaGbCtAd9LcliLUcbRaKn1rmGjyAZNoVzUuTQYj7PWt6oAZDNFW1X2
CBL/FetTrSn6ktqEY67LnO8aSlfUS+7kQ2zBo28bGHUwarM8sumEDvNtnQZiWHnXMuKRaQsrDRM4
BU2QFMEsuWwwG0AK9aguZEvx6FELwyo1QZwbOvKA8SDPNfMxSYCvUaCTeHtA8oVBJPc3ygvpIG8A
/7kyZ9nXkmg7/NAV5vtpdGaFiLNAS9oZaWBw7p7hjcozAc3J+EKlk32c/WE3LKfxuZ2ERox+QlTH
vofWEsJVJhgSsxY4XVFepKvHaxK1tI+Te3r/duLLMbsbsx6Q30Ce4/7LE0FovSzpoFEvrqj6HuJd
bpMcG2lX8Ipa1W9Z93dYh6OViEvU6L9EOw+yEX2iQoU/wbJ7L3vgOrb1xty7svIOxsPVvdNAARqn
+vmqQSdFa0f8oRZM2tVBFPcZH+lT98IbQ68L4ZrRwDzCqtxBuCSy3oFjgZpI65dg2Y+O2nS0Nx9J
PkhNIUh+kXnXHnZlT1VWzxmctPK2AuqG9Z4x+HXyOr5xni0dKVj9Ugf7nrBwTL+FIWKr0DSAWziB
WCf8xv1WcSlmujaC7F2rLjKy41C8pIXRe5abaaL7t6Y2bW4VzXuKWSgcv/GHPyWti4wlARfUCyqT
WsgxgIQi3BQIR+jciFudp6xxWAnhLo6N0D1kINwoDSqyG0VlYkM4ct+okLpn5VSHTllFwLxpIfWX
F4/oqlYbZtusxvpdUtTe07zACc7R0Kh0ukKj8sLtEmd09G7xhN3nqaTlk4D3ruK2Es2BKtSqPwXe
VmlB8x2Er0WhpnYSvXZZg0dbzYP39BBmdiTo/8XZdzQ3zjPd/iJWMYctQFJZsi3TYTYsp2HOmb/+
O/TijgSxxPu8NQtXzUINgECj0X36nNHfe7WtKq9ibw7fqrfxuCcZyPBsq4FXCh7bqE6qi86z8gne
hqS944kWmrkKmQbdg6bakky0P6680VonjjZFegLK0Ie7G/YqSAPHQ5rvYuBKA9JyG6g75CgcZy9p
aeaaVfQ7MMdqj/mbVywEvDM3OApNKgD6CNGQW1HYiBedeh7PqZ5TR7ZaUGDjC28D/s3WBFgrJmKw
0ms6HLJ6JURWB84Wmpqxt1V1qg4HuVoYzty1dDWcKai7SJ7HqZF5XeV6znBIZBJpdhWZHYroPk8y
/6UGV6VsyXxk6mK5YPo2HL9eCMZ9NbHYj4nMeQ6En5IEnZdlTo1KI4pqVykpUxArxumCzdsnP2Jj
RP9w9mhymVior6fbeKMkl6XnOzV/5HDzhGN/8D2dVDnwFCnppdyKqoGAFm4rIGhudRxHf9gY+hIl
9S1IDyORfvHb4pRfYwVdkzAXC7mRfCfTlY6IqGIclUbsV0WrCbQbqnRfabH+nAndg1fz9S41vN7M
kqEnqi+Ib5naGHTg48gUCyH7zjl3Ceo9O0J0ToI5W+RBFqMxW6NzfS1IKj9wGldal0FoGlpJAWWv
tFVe2X7TWhW3ScPW9LOnkHuJy71R2pEGuPLn/Tv6tt6CYvfUnjx1UwC+pTKOXM1laVDRmuioqwiQ
JuFVs4cDnFUkU9HdiMoaGcP36IQeNOe+5VuA0GTZgHHcsIAwKkys0gKLIVaGHztqcUwNu/R2mrrO
IiiQOJL6FWoHcCq5aLfgj7VqVfokDcK/5eJzn2emnwoU8QyApm8dKM2H2KV6HmxhKiVcTSXl29dX
XusvPABv0kvMkOXrLS7Iscwh7oocUU0kp4cbssOuqoDiiUUrKcOUyn3mLwT40xdgLjnU+RCJoHEV
SVw2O8GlwPgGfBk7JSAR+ypbOLfTVrv388w1EohdCZw6fl4Yjtrw0n1r0jY/tjpdSuzPxMvIQqBf
B2CkiYuN7brTysTNJMjcO0M8br3wIA9bodQObrMvnGKUrS57z4d1SxFbmJzsPt/fbzMPFLydAX6A
/uaU29eZuCqBdmvj+q7vlMLUXxlClHwgcWe38QGk+SQpV/xS78rtfrk2yRyueNA5V2gN3xn9nEZi
Q2JJQAPWO2jDfjgkme7PcJrA9ZcE5BxUl7LGo10PihvXuxMNxj2q01rgSH4Xm34zVoTPeMp1WkTv
W/r9VDem8NL75axAqpBZy6yovF7QwtDJ0t2gPnrtSHsZvWbiDzI6ykfbWnEKSR1w53Z7VT8ZtT0e
elw7TUVScRctVXBnwtGJpAOJX7h7sPmywqpanYehyMWhU3OHrqdZLtKEe1IeXZsbSZ5ukpOOkuRA
qgfJMdSHEk3qOdJ8PdHShaW5rSshiwjyOqRmgfRF3oQ5TznfJ2WW16FTyt95/tyWjxX3ICUKHXzL
C4jq1psmdJTelFArlreugegsWouNSMTMuv+Z5rbf5DCAv0TtB5fN9YaIsqLvBL4DTAqik7Q1GrD2
S2ENXG42rkOtiE0ECUvvlzmjIPoFq/IEkwfV77VRJap8EJAHkRP7ur6W24rfdM27ULc7oJBGPPFC
YyESnsmAADQ2ASEA5OYxVeaYDYUbQPAGqzrKX/KwGTRwVyZ4b8gVSc49gvEqsITG0pdgwXMHTlEg
FYFi6JQdY8IssWvyEI/w0NHUdjwI8SGKEvS61OW44Lume4U9bpowhTQIsfCXmaDUdPyg6X6EBIdP
eCmA81q4ZOacs3hpYvqsF8GqC9/MJUoYOX4lEEGH8iv4kLtvMJNzL3z6PkgE6qxVtA/RYr8Ad5zb
MZemmWBI9SQD4VAROXquaEct7TkaxgIgSbmG5y5IW2gcJsnqv58N6FRNvUugBMZ1cD3f0feFkTeq
yKmHEA2zz65UmL7k0bDPcR6TpS16e8si5Y8WHRR+gRO6oaBwszbyxwxzRLuqYGfoOSA15D62ozA+
cUHJkabRItNDrLoWmhzIsBCtuhC1CcyaK9E5ro+pFQFjbzeV+q2Fg7RrAi4AdbooLu2EyUHdbDaU
m5DoRgcVWuSvV6YGEUKejAI+R7JrFKRd0apHdOlYZehq3qI1la9W0RIn2ez+wxKBq2KSIUE67doq
nymDJA9K5BhJZXpDtTaKMzfSJH1Grlsq7QYv9F7fVbyJnl/eW4qCpqPKTho9dFNt1OChJCBem695
V8xHMYdATtYGBy7T0UKtx/FDKPtO5Ab8KR2zcaXobkKHvHv/z3sR+QvU3YDQBEHJb4x+cfYUyYvy
Pq9jpwkidNvuJMXsCkuGfEb+576lX7ohZp5XphhPwvWp4UZSFTviAT2XmzcttmvXem3eAioDsRLb
aMLc5hHVQISfnMKIDGvvpC5Woycz7DAmWQTclL/KDczpa91EGqMgThykpyszEwUyjBGJtf9+AQLO
/M/M9NUvFrbQszgJuyhxkjFEl/JWHk1f3I1Qg1rKdc68o4Bh/meKDW7FwvP5Rocp6SyuRjBcv+rv
0BzRTU6D4AlSYIHdg+XmPJ4Xvui0M2+WElEPGrk1EBP8JkUu5uhLXNiWQZ44gJtZSLh/DE51CO2f
8ATB8NDUAS7pzOpB3XnIfexwfywFXzOXE8DS/wbAHB1lUANgCNPEKfkUQsyqEVteNKT2/XnOZFOw
wBdmmLjCkzMg9/MsgaCL6j40nVmQXLT0lOS6zYnr6lkst2q6XrA6czddWWWcoapXpSIbmJx2+i6/
QB+/aiJTfuspMsGbkkpbag2fj/eNztwVsAkdTgGofOijMjZ5T/TAYVAnDhfhRdkX3icujXTlNpOg
XRtwq6YTeyqn2RKgdCb1PD3HgakBoA05VYM5lqjgeCgUNbETN4V/Cus+F3AVe3JDvZwTAMZSilE/
T7m3F4+Phpr0cVYq+zzL6oyCtTx58b2w/Y44o2q/8d6rBqSi24YDJYehlz7aRwrQYpeCnJcmH6ra
ePCUETwiQVnlKooRnfHFSYiV7T7KQBjpJ2DbEeLe/5T6wAvMpg/L6NBWcZ/SLFVxI8hKnXbm/eWf
PcqASk0s2JPGHgt0E7NWUYq8iB1kEmquNfWKCB7oEdxHzaDdXkHBWqfQ7oz9jqK/F52t9wdwo9WC
15t0OQDmCQG8UBrGoD1xhnDdKDwgpE2gkiTaVh6RJBoVRPvSRbu3oTeQozRi+xVRdlwD6p76b8m9
+S9Y5bh+Ah9qogTESM6FekC15X8YJqDOCoqOCPTB/3TtXTs0vg55OMbOyP8EH/w63HO+TAKxtIPG
bDtbLUmrEzySaOE1tFTeOPeYAIndUqOMaY/gPNq4roUyZSTSMtq0/aaELA70aTQovD0vjHbuJMso
nwPjC7QmXmbXo22QIOfGXoidbFgX6q4pIKoG3fYOlQEAdqWfpgusGrn9NhRIG70N0Gh1t4HYY3BE
RQGz2OjSizFQtUM32+sQPg2ANyRmWXCkWyq6z3kAvKHwkMd7fnq6XY+V88ugG0IjdlDVb02vUXOz
SAaXGFhyC+VUlcRxkq3LklsiE5p50kxIQeBUpoYc0N1cW47LzC0iVcYqqby3rnoJ5GjSMB6VpMgX
Lue5GACFRw31YrDW4+q8NpVrhaeUYwCHLgkyqJ6awQqN7AVlni0fFUvlktn7A0GtCEQfUkAgp7k2
xyG+DBrwuDh8gjYnwbDDhtQVdetndQAvohW8RqM5+EvX1g3sDmf50ixzO7q6H7hh0SROoRK1eNCU
Q8PvdBsHlIt2eb8algjEb1Fck8Xp7gBwTAUInPmEvVJUgu+PiTO0yEEAWUTc6lMEWL0ijfiKYoj+
4CMaCi1uMNuKajaPmxSgfiPciONfYdi68sJbaya4xohQLVc1QGdQob5eer4QuKDhOMRGvtFuuwFQ
BaFWziJXKQdQr/o7ISs8ynNJQBsgdheel3PpASjCguVGRboKiQmmMBFprh8pIiQxuaogavimDaju
yWtO20rSKu3rVew9lnplBfWSI58mxsZmMArSqEmBCUrn1xOXhQQoohaWO4X0xWPFp6YxAiQQWlGb
0JLPaKW+tvUevfzES2xFhbzk9BbMLbTZjwIKeb4dG6ciPfbBix6bvEu1/0wgAXUMbJcpW4PXFxIM
12PkhloJhURIndqNKSdtvKoFJ8bBWMLXzNSHYAgvbmNKT6oAiVwbKopG1fNISp14X565DWRi6UTZ
CfLVp6+SiBW97/DncoJX9phd141pW0OhMHXA2Onb8t+paePpZzw+RHuVvOZEok4V/n/c3jMn/sou
c9FAR6HSx1BMnfYL74BI3qX+R6qtlCwHZUawkkuduMoBHF18f664nYvh5GYcWT1ah5pdllvZktba
zPm7GtHkiS+eCNwoqy6enamDIvnUJQDFdz7Bru+J4P9U/SJZyKw9QNV4BZpbk+rWtb1hiAOtymFv
6NE+uZ4YQTfg2zz3+OZA1lOe0Bzq4yGx2oLSdUfM72TnVuTl/g645f2ctvbFOJjjl7RoOfYN7IAd
aEjAri+hIEwqCFKi97F5X1XmPgWkFfImzrn7fHxcSr/OpYKv7DPXeJW2UiEU07oTwFldn5Z7vFqy
EIzLmYvpg33XDsxH7/P+vOcqHZd2WeahYGjAMhFg3g0dFIImezyyaexa/riCNOh9Y9O3ZFzclS32
WpW7INZ9zFHXdq0QkbB+cIeX3vtZBMbMpYiuTDFXaaJHcjZImJZ0gmSggUwMOoPbXdXhaUtK+Rj+
6QBRPLhLGe15z/VvH7GFFcXzEFT4ONGDsM6gZ51R/sC/8OM2+gEyZ4xMDrQrmVWcRXUhXzMTI11N
mfFh2D5dF49YXV56VAVA6UK776m4GBzP+qwplQ2SSgAnWDaNslM5WfWA6VS43YR5VOxEQLODCAkC
DmJ92lTbiezyQ3zllYbyum2ER+QnExQJjXIJVzdtmdst9W8wjLtKGyH2ewHfOcwPrW/1eNdwNOJs
tMHHwO3sEpNbyovN7+J/JhmPNT16QS6DdZaUvRDa9RAR+Q24YmGRSmQmtMcX/WeJ8UmiOJahkWIv
2amJtkZwnp7o6K7vH8q5+hxoKlERmTjlASVjlrDj41yIcjl1XuyMhCffrA5BT+qE0O3kdiY+1259
ph0wUAvX7gwIB073wjSzlAaneV6sTU7XtJsfVN3QNZraI9HbTbpOR0r/xofss8vBeRxV1Lw/8flL
/8I6s7xq03VRWmPi5Vdl5dBWVXCpPlPphTe3RmOV9mNHHpFoN5doXuedBGr0wIEie4N2++tLL5A4
HyqPeM7EIHdGrlrKTBX86iG0A4InXX+pwKtYx2iM2sBLlTEYVMOFgzODqNDxZAR/AVCwKLCzcDhN
jrsh5cvE6VsS6iuAberq4FnAbuH40uEniewhNPloNcobYxUdylNZgOdXtlV9k+6FnzGxkEird2Gw
Tpca0eY8GdgHkFeCI0VRgdkWXei1YhfxiWMINbpEM+QviiGF6TAH00e9BFCcecfK4PXFOZPBxMaz
sJYBOaZCNRRkfvthPSZxSoBNekST+ur+hvtVaGCdFVYdRxq2AKNlTpo0IFPVqnXqqOhR/GxzknEP
iUcMlB9fhHe3IPxPlfe06kieb6NN6dsAlo8Brb/6fsXnphaauJnHxIzlrYfij7iNXsU9aGTFB9Dp
uXD2f73Ewh3jd4/3hz57n14OnfkkbidFdeM3uLpVEzxUtOiomgERceBLdPdw4SYtSLbuTkti0bd8
H4jL9GkzaFBthq9gbrUgGjTX0+ADXZVqe0MgqPGYQWs+ZFSmCjg+VzVBSqv4DlaV44ZkaC0RGG76
FVek2gfyplEWPuPco/lqSEzQjhjW99seQ6ptc7CApv2xN+rDKkVD7Vf+V16jAzWxIce6aqj4dP87
SNN0b7bQxXIwWwhaCYDSCiPuu436GH28yX9PwZO2UzfJPqDlDgSGtfWXVibdJmBYVTZHgXonKlH8
vy2awYIXmXsuy/BfxqQdjD6I3+zkxWuBBxlUPRRJ5sj+EBWbUGvA6Fe7UvLWgvrupQ6mvhcpGIqS
umKQnpsx4V+GWk/eMsmIvYX7ZM5vgDxCASW6AvjO74e7GM0AEIGC91TmNLUPhfkqS2kkJ19VzSvn
tuR7cv9jTHue+RYo5qMOKCNfgXZWJmQ3ei1slErLHE3S5I0eCHgfIH9hapyhUKnQExKX8VJ+5JY8
H3AdkPRPiuHARcELXd8d4iBEQt7UmSPGpqqQEtIIqllma+mpRJfmShieZLM4lOpOEtZaTqISsZm+
sNBzrxUo2gH2DkgiKM7YVmFp8AdRyZvM4daqcBBL0oEfZl+gYX8AyTJtTH5TyVaqW2JjjznJv7SF
p8TczoMTFTVg3lHOAvT+ehlk3xM1Xyky5/MzAgND8id7rmlhB5/3v/EM+lKHHQOiCMh8aDeXQ56K
0sj7mClgbwQTrcbnwi9Ijd1UIBUtFyRR0cGi0MhDMqb06DhayktkNLRQgqVln7mpQM2F9DmolzRF
uJm0qrWosKT49iBdzrbO9syZW4DVCYKU75eFTsc5nw+iEIBkwG2kargdr5e4bH0whihDhicpAhOE
ALsyIWpKlWPhQoBGSxFrk6WgbOZ1gZ4q9OUgEkV/Jfu6QAaMExqez5yOzyE4VwwaERtBXueKC/70
LB2I1kqeBcDQc2d47mpsF5F4v2QozMHG4cLHRuihQ/SauexaoQhdnHyMwXX5V5STuO+0B3rJTEUX
hSShzHyDIIACT3/XBTkxMlCFHd1IMfxV4bZRZALAkQKr1cfeCPa5pgn3hhQA0s0Pkfia5pL8qvXQ
GKe8X3UVkSGtgDtDy4S918W8QQyx81/cXFReyrRqKzvRONmR2jTXrfvbe+4uA4Bi0ncSBUBrWY7J
GCIjpWvkuZP5NFQtIcfyjmaGXoU8pVzxKb5jONxWBMHBQwfd+Uag6mf3VtgqULQASIeg4AK75/1R
zcXHaJPCeFDSQBgoM551QqSX0AXyHEPOV5oFqXNQmx1VbdX7tN56m87sNBe89dYoLSSAf/NN198e
Ig9omkRwDmZ6lBuuN33ReLIe9WngmG9/BivdHEaz3oAPCWxnWAhymnToJxV039RBBfFFCD1Dl+qR
bl3Smfv9RJPVggjmHbkqqAs+QmznfE7pOYfMQAqxru12S89L74nbew8HZpKNQjEGY2fvPTA6J4Vk
uO6zULynnYeeo03kP/j9QuBze99dm5Gul8Z3M0VHacx9bnjF8uJjBSQs2EtpMu6kZEnlbiYhd22N
8T5eVuDiiWDN68yB5hsNLDnV33x/OBygyEM3P18oqvXbnpL9+Dd6UBYAsjMn49o+E+UJSAh3/GTf
VFd1QA7255SDRnZSfnh45ZEJVBFQoeGFNqRZ8PO3bv7aNBPk6WKka9FkWnNtOf8rRKdIURds3AaS
1zaYfe55uZfArbjPANUXDbo/l4gJZ25OWEA7MKrTU7lAYT4g1/UuBD4z7jmBKNUP8pjt9oh2oe8D
xOoUc6kYeZsrmawhMp6K4ehPYNaML1SvlcqGewbfA+nrDVhBycAdteKzVl87ZSHwnf1CU6cirqmp
o5aJPlyxlEduaGFNAd1CtUq0F2nIltzgbXLL4KcG+alDBX9ZUrhh7IBBSzkOzPuRlaz0vU620OoC
oGDB0pwDwbrIijZxDeChdX2y1aLTtap3uecelaUe9HaVRKrqUKBv/r5nn3Mhl4aYdZMqyL0GOQyB
9BxvN4m0Mk+kHkx7/FccLyZjl8wxHquqGrlyS4Ob5G6ipw6KXhxOMN7XXwIFUyPdqruFh/LcsUJI
CkAM4iWAE5mVLKVCikcZE4wNMAxwaGfHu/3+Gs7sPQSAwlSvgAYCynHXHyuPq7oRg8RzYrV8LYNy
X6BZgfhBYt23M3Oi0A4FrDKmgyfHb5H84jWla2EXtiP6g9Mq24qecHKV6M1Ig08JrKtF0trg8104
VjNZqakF659N5oP1cu/7ko5W0YMN0snQ9Aj+QHH6Z0NWG4LLFhpw7jHGm/a8EO3+tsYwF/+VacZd
CSUqqnUH029vPH1RrZeODiDJU4hp2xvDwhA+nyf/j3xD6ZF0J5sqaUxar5AlrNa73DT/LmRmZ3bv
1YimjXDxATROMkKlLjwnCIy1OrpWq/D7ohfMpKxpVS31qM+ag5OZXlVAWrKgh1DIwYeTeJ4TIYkv
WkGjUFVfR/UOQLoFNzB3uYJoRABuBeglFL2ZqYmQl657Gc24zbbQaeVhQSWS6qTfhKf6ITUVl1Yu
qWNcsB4KcRDac8FHKn90RUmyd5T/7m/1GcAH0IIX42FuD6DwhaLgRM8xG0t4O4QyDW3p0P8F9YFH
3YUYc4pe2Z12aWz6EBfftfdKJWorA53I46p4ave8sPtQkEhSDkO+EMXM4NMwMRE9TApasCdhz2tb
XF/zSRHF/lTWPIxEEKzh+3v3EiM39d2tpSVo61zUdmWPyamHrq+0fAB7Xbhp652gOdHOb230pkN1
K3DXyA8EIwDssRn7kinJuzY4CfxbYmzEetdZPABs3FZLLU3hzD7dR662EPf8PiBvVv9iRZi3xeDH
owuycd8BGWFBDBtFD/DLEISX396WHoU/YmjWpLZ+nk8n+2nPreIjPT+ab4fd+ix/BieIoNK1a31r
5iRFuS5e72/F+aPxb3wsN34qafkI2W3fEUEiDeT/a4WOT2hvA/OobUNlk22hJ4VMxEY048dBPRTP
aMLoP+onLqUDeqX9h/sDmkk4XW0hhblvkBsJgq7CJ1X0Q+2+CxwEL4215OZmVxuOktlZRToJuSe+
NEvgDnNTMjXjp9QPeuuR2F1s2Z25Y4EIQcIeb3R0ULIc5fyg9kXKJz7kQvUtuCBW46v4EFD+rQPr
k+tCG5hfOLFzV+GlReZaGlLRSGo/8x2tXKNZfKjs2EyHP0jNg7ruf1luFCKkieZcQzrz+sQ2yPC2
yoDlLmRbSqiYmPK5PPoAOxpWd4xJamr+Ca0NWrgaLbAOxiM1nhfGMIVhN2cEWq3A209Qn9+k/IWH
aga1TIyswSevV6MKTgNe2obeR+fRQkR+Nw03KLCvRFcjMV9RZakkOZPc+wVvQ3MM8Q2uIsZrKa3a
pnEK+8NKIcXfDEgskgGIR2lkL9z7sx4Si41cD1rQJoWz6/VuR9/Ddhp8J+ES26teotFKXB+ol0cx
2IWqjNueBhIYqN6LnHicyWugSHlZWPC5mO5yEExcPOYG7/fJ6DuNdgZvh6GvhXCv90TPzOEx8h+H
oTKFLDBlVOU2Ip74KrpS749hphgLOuKJm0bFdTHpIV0vRJSPQjzWGANKoXYSm0JN3iWaHtOj4ziJ
HYFT15843Re1EmcnP2WS0Y4HMDnbtNxXig4uBhUej0JxCX0IHHXXq9ayPhT6nX0uqevO3lEIcv6f
PeaLB6D1L3oF9pqt2e/L5/Qhsuq9ts4Oqul/lGvpOG651RHsBzmNQXjefHpgI1/65HNnDB1EECzA
exWNXsw5L72yEZO4ChyuPce8GTxqpSVkRPS2mnFMor33zW2lJbj4bJR7aZW5/QJfCfuyhVVfovbb
n4P/Ncljovtjugff8DJPNwPVwIWrBtYDUKhkgLIBPTpHHc39JXHOw+tuSYJrzrsCa60oMoLOSTb3
euMZeVQbCYCXTpCv/Pq5bHap+K5JO7/PlmBeMzntieYOmXyoToIEi23+jSC7NMYSj/ReZwWQtB8O
AQHRBz1CoUWhwv9yd8KxgPN4gnWCvYGZWpkUpRRxgZM1nqXIX55GJNHKgWc3DLtRH4DqDCqLy/7W
xU+xT0LTh5iFKlM0mMfG0uN7MsZ4dayuglwvurDx0mfWGWWwogg8tKAa9UqN1wL/2IGeV1m4wCbf
fGNFQiYGBgQF7HfXU+4hHyDFgxQ6bb3lJFqD1tUa/Ad9/L7vr6bfYewAroI+SUCmoZXLFtNFGfDf
WuFiJ2pyswfbHxI+crMJDqW0DkQ0P8ihed/izPqBwhriFyC0BlSQZ/2GAMGPqAfSXqSnejvYS6oy
c5vzygDjgcsqHNy0gYHsOO5SU/wBNU5JEO8RwzSelyk05yc08ZJBTQPJduZTFSlCgFqGPRmtDNUr
GmrTcQv1lvvLNlNOQWIaLA7w7SAhQn/X9Y4QkqQUqyJMnJfKAkCsNjUSgtC43RdE2ONNPZKnFqjy
hxQ6A2lq1S9Qet+e1/dHMRlht8vlIJgXpw+Ak9c2GATIXix57KE393nfwsxqTnRC2BiITaeenOtp
dmKjCV2Ftl2hx8U9boIAhLnFo7ewC2cmMtHXIVYBOQY0EqZhXMRmZerG+ZBhImWbvGh8rdtCWS71
W8xFYFdWmMm0hiD7cj0hlIxT226lvRtArjV5i4XDkL1J4wpQYFItxWK3xT+0M13MjbkTm1Iu/TH3
0XdBIw0i43+r8TEE44v3LFR4D20WW9lnnAgiXMgjI+2BPAQbepRZYED9EZ2YAN03ENkIo6ehfy8h
aCs2JPcfl97jN3sEDhGG0MEy0TCCD//647WaGBeZmqVOMIRQFIrB9OGt0GMT0DgSFzbKjSNmbDGf
UAZTbQ/p49QRKs0MWwNcUnZStavA7c2G/7q/+W92JYwhiJ7SkgaaNgzGlWSpNlRaAHxQC2fltZ9t
WX3ft3BbFJxMTMAHtOAj18+WKnMhDltBaIFTBLDCR02ofXsTXBoqtvcg7nbc0ma8CUuBcMDxAsQC
vMqApzPfSsqLMIhiOUf5Gw5r05oc8OBAg6tEW420MxEM35/h7dOfsch8MdTh1T7ipNxBs8/u0yPB
qqUB/QntloyDRR8b8r2m0Ze5CD6f+XpT0g+XGlhRJl7M622ZBW4QhV5QOHjdmH+MncuB75t4ovlR
r4zQ/F6qN9wcO0wUYAodiWWA4fDYuLbnBZmqu31XOPIqQ7EbxM2KT9HUnf/0Cxnlm9iSscS83MPE
QJpRg6Um+I5V89zw5DwscXssTWda3guXrIScmLaTkYTIA03ltWoQR3fNx/v7Y8kMe4WpXCSWrgAC
JAtaqV6IRLRhReBMf1eeg8C+b+w2GJlWDv12KDLocFi/t/rFpBAnKhGOR4Htr/7R/9jJH6M6NpuP
dnWGrldr/Q/mJqp5HhIhMshpmcmpkGasc+AuHeBeNbILPorMrmTzFSRdZ89UQf++EKfe5rUwQViC
PxERSMKxXH813pXzKvC60kF1bSBgnctjmweB50lD1gqNsvIzdN0yU3PBMH2uuaf4Z1yKKG/zzswY
mJ3TBsmIJ2BdOmBYaLwDNGDzhNQ+pTmAAr1i3l/kOY92OWNmjXNNa93C6EuntL11vIuXvuGcG7n8
fcZj8pWvS5lalU4RbHCuiXmw9YLw1XsfmWvpQXsulzbpFHJfRXXM+jEeU6miSMy8pnRS46Coq/aN
E7F7wuSxcLdGBdgsWUoFLm4bJkYJtVyJagnbRsoOAmeOCeCnr2idTOzwKxeJ3J6ypCEJ5DJTAAOJ
wEVUegdURlk8MjfREiYPMDF6MJC0QWTN3Ll1FwGByCWVI3hPSW/G4DfQQEbv0rpbh93jaC3V2G8R
87gF+Yk4AqBsnP3fXNqFT0AMP4B2xK2cvnwDibroxK8KUpLJBFMPjzrRDumu68i41W0JiaL7u3cm
nkFzLPwReLJkdIcyZ4XnWymMDaNy8uYtBBeIqbbnJCe6vGBn5spQeRCCQokOEc0N2w/AfokuZEnt
hOHTKK3BGlwesJHAxdkvVGd+yaaY7fvLuw+AIaozOnvvIidSNBxy5w5vge3M/gTOSLO9beA8H0Io
5pCPrYjsCwXfLElX3iml1Ho6lz+7t4KYEekWJj4Xf2A4yEXxwFPC4zPndywGQ3E7tQalA/UTm7OT
wkr3wU7r/+LLrmPSrEZjF9UbZVyLEAJEvp0z5aP+N34rowVncpuOxF67HAxztL0xCNuu1GtcqmCJ
2H12VguYKxltUHQRVDwItDdBlW1pBD1d5m4pdTPjy6C1iD2AQBO9rjwToghVrrZcPjROqXJQDzAk
8Avl8uIsp0uG3QFAOuJVPCENEeBdX0Jll0huw01mxpIIa04Ef+cmWBktqRIrBEPzGrohmka80ZK7
VQEwNegb0DLSfujdqw+6JXnXgAjbf79/1m7ZPUDTgP4ucdL6nP4yVwUe82GjJWIPAkSiPrmcNaza
0pK+IlNbx+hj81agbxhy2hX7UTS7zBKkUwxiRH6tpWYX7QAGb1aDYObVtwsWJgtM2GFmueN3JI4L
F/kvUfn1Gl6PlVnDJI6ySPD43qnQvItzWpt/UDWYkAMj+jcD6znd5UeFnmOKSOL7/kLd8m8wC8Vs
U2QZAz0rxh5P1j8xPQwWcpZgjDY/p+Tp88Egf14D8v6hrATq0OPrx4L9WyQ27KNdHFk9FNLx/GKS
Upwh96leKD3CtC4mERTVEsAPoxK9s57tmQr0O138WzA7LSm75JdWmdORSEaty4rRO3V/HBTEZzGY
mYx1gqbO++sr3Z7D6/kxUZqojLIcVJifnRD7ZP4ZKHjNrBGtYjXgFxbdI0v9KSKDnawMWhKwnKNn
eEfhrclSnvq2F4VZ62msF9cfqH16tRDcHkzv6V56lcG3Pq6fYpjy4Y8KWmPDed/ohjcfUTYwrUVW
1Nsb/3oxmFMJjVAJikUYgFd8C+AihkyevI8aGbzF71GYT8DP2Fu69WfPF3r+4QiBPQcj6jSqi2lz
gZeJvMBh2kT4sv3zw58N91VvQlsl+ceHpAEN657co0TiFfh1OeDT7u+BW1TQtO7gc0I6cpIsYPe4
4gWGOOre4MD8EJMDBGGfo61Hnn7k79XT5v9I+67d1pVl2y8iwBxem0lZlmTasl8I23OaOTQz+fV3
0Bt3T4nmEYFzsAImlrFc7FRdXTVqjPhio1dQ0vlP8fBn9a0X+lJR/nfn1vgFgCaBkWIksZnyZDCg
CxXdJOmdl+31uA+2n4JFD0eUqgJyzre2bR/MS082m49yfXA2MeSPAPo9Lemjjsv769TdfMVk+bm4
4jOXjzEPvN4UryB8IVkdLJy4uQOH5QTLw6gCDFz4/WoDepAroFjqnWAw3VIxY04zH6/n7wBrrKX/
szA50kXpZrJfUHCPJeDHgayYIODgRrbHKYYE7QK5XxKck37HjvcmJyeX68NOAztkD0Kwl/0exYKM
bPvT9bp/9/XjM90/44o3wBN97sh6IGt37ZFnYbtOdJsQ03Qyjjj+Brcd0Z5Wl5BszPSA5ljnO9X/
GI8nZ86zCgJ6PNCSifbQaYZQZMYCbYLD1oLSupVO4fCei2aQqAvLPGsH/IV4OwAuC33z+2UO3WEI
k/FM5ciFj6lPFcEVKwNAUX0/HtHcrh0L62ihAdALXGH3lnJXyJtei3r0S2stkSQ0DMp8SxpkQP9P
hqak8mWLuYvHQ6olby6/rVhQx1wfm5idtX9jmRL2IsdT5rUY9o4SQQfS2yV4GHDRq5cv1eoWJm0K
MG5qydNwm/ZOLXZ4YKU4h2k2oOXIXz8e0dxxv1mdXxS80C5kegWG3BZvKg11/myJwX5uLNCkQ4gL
1zl2FN1vgFrlxYyNi95pwFPKxQCPegfIjzwexw8Yeuocb61MAqFW6VqeprCCVBGk4fE4ue6PrHm0
nvJVQ87d9nxu9LfGfPsQefLBEgP9GY8/YTYWvP2EiesEdqJxxQIbMDeu4I0CmTDoZCzreMZVZYNM
RjilZPdhZsZlBRxFrC+4jrmlRPpdQxsPrwLfMDnSPY/OwZ/9X3cAiWcpUaMFion5lfxnYfTsN5EA
RJtkL+wwwDICZsE3ZO8l55YQev/DSv6zMnUYUsIrZQwrQbhKyMs+G9EJx/UZFJmBc26fvkQCwjgC
MRbjgGhvnEv0YCz4x4Wh/vCm3AxVaUONZVV8RDX6R+2v5MSe9Xi/zJlAEQ9vv/+wKU/OBdd0tFa8
HucC3dtlKlkuVddUW8KLz7ykUSwEpgfk3khroFHoftXiKBSFmm8G4F0qcMtkQNmi+dxYR3ti7ngo
TRcb5SPXV0vNZTPZzTvD0+raSKcjSxUMC6TwbfkjiLblO/tEG/Db2BSC4E/Z5+MpnQstECSyY7cm
LrWfSPJm1ViuCCshKwcnAYipT00RoICwPuOd/B6FC9mbcdqmDgd20MuPFlQWj+T7aU17mtKy5QdH
Bf9fHV9qLjdygbBXJjxpQr5J6FLPzuxj79bkZCXDKs2ypBQGPPa2PShcAReC6vm7YDxbnkOSGhST
RFjCDP1s9V8DRW1IRoYCPQ3TXEDLpxGEq9XBGSJLiy3asQScm0YivAbgM2R3dQ05pyWU1kz9gUPI
8M/qeBXfLKVXQ05eo+7gNGAmkknamAARK6Le1N+criVPwRMHCoDk6vKrx3todl1vDE/caBE3lOVz
GOa1p2DD8SSO3tjszRfsYgPCycfG5gLT21FONlGmuKA9TEdj3qllPCL9zTM77k5L2BJhDKp/L+Ko
DDtKyEjTakeExlovEaTB2e9LfWshi7RqnqnDmDa6GPXAYg2H0796y/w4JXAR9Sq3v0Oz3p4WLqnZ
AYNtY9Tfw0Gd9tZy1BWCVtMGB5l6QbWqleDrqb5YWZldxBsz03kts1rUephJwQt07Clp4QhSoumq
9lLxS0dk9okMnkh2lLpHLkYZr+abzVrWXABkmc86HFmvGfPsmc/Hz3cIl74fP9fr8xrkKpbHLOKS
f9/4CsBsKJkhR4cyqjp5SdG6TusatLMOO/AOI+W6JCx5ud/CfNiASLej+I564KhCdD+0DCpNtKjD
1kFEg5tY1rVPboubmKTH9d909fUKgXDg50blxMvKcYm/+tiApu2kGN7r47Myk3+5/5TJLANhkCux
F7XOi0CEI8g/CGfhAQcIUWIDKb1m1/brG3rkDuXxcqJLONXfOKbJTIz3+c0iq4ySpH0E86pz7b/R
+68fOQISdNBlkrO8+3oVjzJ5OxzAnU38929U6x+Pf361/63ExCMOkVjKUYWVyPvXpDpSZaFWPrOL
7+d34vkq8IcpnogB5kZhNNbVEvVh7L6qPPJkQh1svdvoq9Uf1dQWXO6Ms7+3PDmuas22SpHFLQLL
EtRTLF6khuYZCeRhYxC5KKD4j22fOxbSU5xuk3yx2/i3e7z/gMnNOlQqO7QR5lYg1+jwjmKMbzwL
q/WaiIZtstYm31zgEZeizJnY7M7urzDTH7qIG+1uG4Rm4PmKree/5/DVdMlG980V87RCs+zjfTST
3L83OnkqJYwSJnwGo60u1cTojPf9Z3N5jk7P2Wa9tiXzNUbyOiWs9YbgkNTcWIIH8+JSZDpzKd1/
yOTB1EttmgU/voWa43Fuzff36lkj0PnFy0nWn0PjbKdbkux2b1DyPMCHE6AP8Hay/yxswaXT/bNF
b043r9U0y1Jsfmb1cgXfBUVsJevW2jWqrW+c/yrmzlTQ5Q/dM2dz0ozTwule/IDx+N98QN01fZL4
WBV+XxlgIkN0h/sDkxCQdUfsfPUEeYBX09xgBuL9ybcXXtC/b+b7xZi4t75XpaRhYN9He6HbbtXc
4UBt4qZ6SBfekb855+5d6U/v+M1YQ1WrO210pdRMUNLbi+ZxbfLrJ5PbHHQeF4mxtOkXp3fi3MBX
n9dQS2kdoBIkizPW/sUjzRgX4F15Btxpt0sMOO4NOvpf/0C7Uz4v9fXPpJHvp3ji5pTIZYKAH087
SA22I1ABaAV2U+yw0NEWvnY7qmk8vb7WhgoKCVPoyahnC130Y04AUcfSr1YLy/7DoHUfGd5/1MT1
RWlCvaIZP2rfmkfkGnG3I/15tr8IHF/wBJ/vYbcvkYH+PBse2P3ZIzd7YNB8JolGu+BP3CfEqHZ7
S0GvrWucz915R5gTtgJQdniXLhy1hZ3+45RvLLtg1nEjFpYFMLUjX2X1ebYNKgj6RIOVNbz52N/O
wCbuZngKdyuKMvOTHPYK40o/9sIO8SCxWwsluicM8eJZxsKizrzZ7k1OozZQkDJRDJO54e5dW7KC
jbsSj+62X/Kbv7MY95YmbitO/v8NNvZq7ffNDkTGx2NqJLpH3J39hJRbKpODYF6wjbZLWkBLSzlx
WpXWlZk2nig5savSdtFxnxR6PKyZaOm2milD3Y90En9FqpvnhQZbvW2EAbniiqLEQvkJA12fnxT9
S728ZfBjhvN9Ar3BdmHbCqN7+HViwIgtQHZIlkA5dn9DqH1chmGKKEncb681UptUt87R/qw+B61u
+8jonNa+VW2FM6oWEL4EZbCensbLaqUOI2ZvEcg5AxnBnNx80mT1qReoRRXik/qTCB0wfQ9XTtbK
APyoa32RA1J0Fx1vgYWpmF32G7OTZUdrYEITAUsBeipD1nP1LQly3aU2pNweH94fFNWjSZ+segbZ
vrjRcG9IpD81kHVBmQTBP69/pugCxdLjH277XGAXrHGqDwfeQPEX2jmoE/FW8bJ7FQDjZUEW1JC/
RUXO/Pq1tt7Cg7QxQRJknNAmwO+ZndwvTdI494++fHLj8bHPd6KYtBCO5Q91xDoMJyzV5+ffZNiK
I6AdKjTTigh1Uxpo6hg2ISOljBELslEuTr9iDgcg0tDVYaKHZZWieLb1Pld0sX3s916AkB+ryQoE
BNFnNa0vDZQvG4g6olTCxkZYVevaZQqddZMDNJhIyiqx8XhLcGN8fD+xdxanhSaaNlwb+mnvGAxP
or9hqIfQMD8xBjbjgqnf3vXe1CRU78FTFUEQtEeoztrScbtV9e0eXFiIWXyDLpyqcSv/GhfqsvAw
Y/5rirDjmqwqmg7jAv14QAn6XY2F0zSDnsR44LxGmKgGGsNJzjso0e3XDyjEgl5jbLp/f/dWoCUY
yGt/VGty0E/DkhrUjI8Ccn7UagO3K2R2p/UnDTW7Lqy8AXNYmy0AY5/H87CSjdICzjdbE90JzZZ8
h/pSvDdzCwNNL6IxAjRBaFuY9jG7EV4UTC31Tlhv+tbMFRnURIeyAqQLvK9K9QXCBpLmS0nF3/fE
vdlJmNnwvM8HFGaROTXx2xkEmbsQ6kPrx7vzN5eCdG9oEjqGtFAaH93qzguSbKlxRD4k2j6DJw89
f9q21D9L+xiYpc4h2xiDV/q43pn8dhMYDuiGbSez5FVjbzaNfaDWpdLx9yazLixhSY/e2yUgy9z2
BsUR0mVjlzHIR+6vT7mC/lAu+QPUiy/pllJHC6yo9Re2+MxDA5NyY2Z0yzfRJSeWVCtabDd+U58o
RI7sr5jYpnkYC1Xfl9jUV5W1uqw+IiO2Hy/InCtEPhCuWIQUGPb7vWme5kmeCOngeK6nV9rRFYBH
C7eMkKAdUl0wNvNwgGoDDzVwiICBJFGavN41N0QVMkNdIN0x2xwkedgCDB4PZ0X/RI3uVcUquoTZ
I3tS2EtYqHFrTX3VrfHJYvJuWRR1jASvF6/kl1xGsKMgy8t/l3BbBUUAUi0ST8z5/Vubk5WFOLPW
eAkGzO06tPDmK0XRAwb8x4VAelRDX6lyerygcx4EDUjQohlJzfAUmQQ6XJvGjRBzjaO8wuWD0jiz
qGiI2r5x3GSNO/2xvZlZvTM3CXbqImGo17GNI25CAz1x4NzkEp0pnzzfdqsFVo2Z3XpnbPz5zUER
40Gq4hJjE3WFsfrUoMWVHitvoU43O4eIDEYkL0q2aEy+t6M1lRyqWdU6HQuVTlmK9moLaQbf7SWz
pgWzbsOEIyIYrJPa12xJ7Jmla3zcGZPdioMCxQTwq42I2sk1DoSqDCUmrXGCDmJ2tpSPTJbMJnnl
z9kn/RRaknw+Xkl5JnK4MzkZdRLIXN64MCmydl681Z8M9ykGeh5s2ZRw1AgiEnBrv3tjscydIeV7
mp5y8NimdqftY/cl6Y8V4JQSOG//RloFvteN2uldv8/cs4j/G9qN0DdjsXjSqX8HdYHcWf5gJBAq
onqg2nFq1zlpL8NGQFWy+hOCNXeTsjqtXv34S5a+0vYs17rQrqUSavUupG3MTlkHGxo24DipdBC7
yv3u8bT8ZiWUQDXAw1mhqQm9fdLEbzRdjRpJgZKJmG+HS8npjFWLx6gfW6oyf1N3IHI2BRXc7E8p
WrBfIcT5+AtmLue7D5g4ESQe+lhIA6Q9WkPsSfLd+98oUSeNXcsLO3+mvwCDFdGJj+YQBF0/e+Tm
hAlsXvEVLiOHp5ZE8l1j5DvBsMJjYxVWasfrrerrvjVsE8e1BsjY7gXdtRI8YS/Ke6cXEHS2D8zC
vTEXA9591cTJxHnHNFyPrwK95VVyyR6w2RE+y5hXBkR9ZbCtfVvPnQVfOuNuwKkDPT/QlUPH+SdL
czMZiZzLoBOOOycdZGxRVk9rBEdIKVO07YXXx6s8c+AFiMsDMqui9x0yBvc+BwVYNc5a2jlKxQQv
DV6nRJQ7d2E3z5QPVIGDIjU4awH+Brjj3oykZT7vqoDpK3E2amVasWtonW+AqilvSKE4A8qrqNJD
RaxNjABq4H2rx62ii/1FLjZlCe66glnlvskJ1uMZmDtp6KvTAEbCWUOHy8QBharH9dGgdE6ILqjO
KpKdKOXkRP2/PLgwUKwEozDe0qXhMjqltscuHLSZpynkEG8+YHrUkzCAQwZ0PHkBw5f13ppXw/uM
yOl7hcrKCryuUJLj3xqWJP0W/2UpBzdz0sECMAKmgcUCk9PkfuNpA332As+pAth1ZIvc1thHK+s4
EPYoH9td8FSuw83q8bTPgNAw6hurky1RtQP4nHgAl7aVFQMxQaIDJYJ1tJ7Pif23IrvW2n0pOmCt
7XrT7R194QPmXsd3HzB5FGAuEJ6K4+sY9wBngdKnMboP3gNE67Jwr87NMArf0EoH7A1ifZNrtc9Y
RvZ6FhEo+s8kFCq6l3R4HpJVr60VdemwzdyokGSHYgteD+iPmj6PZYQKadlxg+MnunCtPyLAKJB8
eyKy8fX6emhMtMeCOvHvpYgw0qVpXbI+/vzGfSk+Q9VWgfWK7sHBCb8poPGHaJCw6gWQzZs1iF2i
leLr/LNPD775eF/NlGjBzATYNiRrlFGgcXJvxVEkR3nVA1qlWHTvc0T1vgEE2Pp4ycbuzpOOQ7Py
KtKzC5ZnFvnO8HTgRauAr6nDeypc8dzGkwmv7hSxIRmv+9nC623mjYhOGmiNAJQqQQdycjdpNK8Z
tcCzohJ2zaeofRfds7YkNT4DR8fLaEwLqAoUcSF+d7+WFC9ErtJwOwjkpddbU7qGf+TvbsdZYLvX
JYuS98FqDFYfdqrdfnDW/tkGtGHQ8w/c0nTXmLs3tDlsTHu3Mz/6NWeKkG1avw767m2z+T4teLK5
FRAVkPFD7hnMQVNNMyVt2DbM+N6J8xPoKjVqaBE6bSoIziBofrzPZspCkBK5MTbZZwWaWlklgLHt
/ih/xAbo1h2inKvVl22b6IoGgSQDznX+tV102DOvnzvTk53WaEINCCbXO7xNERYF5NPa/nnZjyqA
8Ytmbz6YtbTgwea85Z3NyYZryzx1Kwk2E0JfFHIN13vukL+EC+5j7rEuAoEN2XdQJgGoNLETi1XJ
DA2mNUMCLDUyXcabA5TS7BoP2BLxl2tVpnpNDHpk1srTH+kZtBfPS3I+M6UwrO7NZ0zuxMYN3d5v
8RkgjOfA43uoMLn8Zria4pFxmk/0WnZo3gPn6/rCoZ9QWthe4+6ZPMQAQcdfMlosQDcwWWLRLTPM
Ak5en/0tw0Opnh9v3x8w7W8DeFzw6M7+jUAdwgHF1K7sHMA53pu1YAw78UXdALsvA04QGygX2IUZ
rWlhKLZzQWlEM75HkQCQqzFPDRoYK6gH9UidLJ3i+aH/+7LJvYwnMGWTruqcQGHLbeRJ6kFS48vj
8c/5z5+31X+G/4PtvrmlqlarBC4vYMTl3ximUZ6qLPsuPb610LmU7h9bmx0SWt4Adx9loaf5Va9H
80JNMdl+6F+oin57YenSXzIx+sabAQlSKTWhW3fOS93rCUQgsKzH3PrBBe2SNVoQZUF/21xQp348
ttkTK90MbrpefMcM3I/lK7/ZWwJ6zTL7HNgI3g1qmG889sjqW1vHqKwsZdfGY/BrF/+zPU2Zy6mg
NrRuOqeRpVUL/Urtk5UH8/EIZ/fKjZFJ9MZWTAeOImxIL/tbuYbSvXKBFfqJ8b8wg7YTJOKxU36p
yXUlSHwaoeucPPd0tfr0BKvJLyWe34/tzD14EDP8MzTZKskQgUuF7ztH5UozSdGxLbkFwQ7KSIrm
bR/g4ShAQi3kv4VQ0XOw7zUNSlSuJFpU6dYeL75oXbKwg0erv5by5qsm20iQAIjXWCzlgELmM1+q
keXHBcCSFTAovk+jU9+InwWjCgtwwpn3NqYDlQ/0EaJ3UxpP1s3JSSAP4koMOqPLvDq1fGBSeuqH
Fynlt9DxXojbZqDxqPCg3YDHKxgtotNkdJcyePlT5GbdEoCZwJALkmpAjZMSQnrDH7FCe98mfq3A
5gLKju5bTvRBAPvhQk5z9j4fyTHGGhru2enJkaRGg3gNkMD0O/GuLicasWBmzT4UPhTRCjsI6UBZ
Z9CuC5tvDBmnyzwSmY2FNVVEDe9+tn2fb1i38VgAPlg9Q6p4zxxykjy5r/5CHmUunwoqS+TOoGSL
QuGUJiLtu8ZL+WRwDO6VA7HJp12j4J2S8rVe8IEzARluUYjxoFAoIVaeBC1CJA+Fm6KeEa6rWu+M
Eii4rifxeel1A/Lo3/MHBDW6XiUwMYhItt/PXx2VYhXlCPw1qJbstW5wZbOskBC2QHHMqSSmFe/r
dHDFzop5hfmknehe+6xrGJtV004m3vg4JJGPI6Fngi+BSraRmexvJ/hV9FynEDdEn4QqeoT1AIDX
MxE682dF9koAjwqKXEQQZ3m8UyslkE05F7XMzBJkcP9EceSyFhTlGBVJVjULdFWU2N4oxIZNj52f
SKPsGLqWzbGtNLXSGmhWwgsViBc0CEMIxIv6PjC61gvldTu02klImlg4ZkrWxVuxz3hvX/hBwRiy
z7gCSTg+Z+0hQy1lC3IFPjwmaSUVVyVTmuypCYNCW3cVEJN2UcZCbrq8HAAnOrSxaGldLHCQJu/7
YsMnsjvWEXhX3vMcS9Gg0roCZ6Vx6T3DB/rdJemDuNz7kuQrejGyQpNCoiCdzYogxEtPE0F8rsli
UD11VQjgftUxmXDoY7dqdHHIe7Rn9AkU8AKXicDGw8dsbUouL/grrlC7ANROlI2cTIyb9EuSEqDZ
SdeLQfCJGLkHuVTkZox/QI1AzE9y0mriSulAzn9SaO2jr6wvBIbwFU8zMy6VuMfUF10w6GqbZMl7
CtYq2QyQNCi/KpX3ii+xrBMPDFZDyaSrOhO1duMxjBS+gNXGD00fnbDxcxaFfERJUaKbDqoGSSgf
mkaRAgcSDB5a2VAHQiO9FnU5aj5FoyEx73m1Mkpzyyl39rK2HowYf6YVoVKNf+daCuVwDTq+Zpt7
jbctCyRHvmOPC+J2Uzax5B+YupalN/yaHBCJRGmb90qoqgoSdqn2HA9x35MOgoa8SeskzgyXgpTZ
5JNMwxdpodIdqoLxfbPuQ162vSwOwl3Naz60wnjRjaQdkjRMsHULl033TIykmA0HouKXost8Kwxi
zZCkabLO7IMs9Uw2c0ua6GWRSZGuUvQEgwKrTPvi2YPCoRBCPUVr00ue58qwSxUK0ZGY72JGFxm0
SK2ENOIFU1YwSRzJkbBoDXxL5a0raKymYOxOU86smUJItjRjU0ye31YSFFMR1XBof6sitSNomNQY
0pRtQtdJ0nL0CSwEsQKIb0/7fuUGTMleJLUDbGbQ5EJ991pFCT+HrMgl2+sZuUTxQw4as3Fjrdd5
Pmh8i5O9SMBSCZ14GGQwJeFs1HTD+b0M4oqcr1k7Los4BWsL5bQvJk0gisB6tScZAzTf/mpI8/gW
lCw9/+gXuc8cuCLlIjNOPFqZjBp0mcUFPJsXpGGZeDA8NKSo322aMiYoW4bXDvQ+HpSP2u7v40tm
pjMTirwj1QhaeXn4k0lGNaZBknUVupWQ7KmJ65rqBmi/+BLvmtVwZahdvqhr2eC2iarL+xI6GnbX
GQoKTJ6tlpsKXea5+eJbeNaFp6XLYibQAWgFhD0QjlNUThp/fhNveFkHqE/QsI5L5UJvG4oMMxeB
owJTSPjOhRbmAPq/oGPoQiA7V9GASCQ4XyXwRYJanL83rQ00SluuZfEOIfxpUM9diR7j/lPZFJGt
cVYg6t13Z7e5jnR8dQie/WAh7pi7vkaxPCSuwDL9i0dI5GkRRXjYObEUt8bQJD3hKVpzc7dZ6hjn
Zp5EkIlBVQMRgMSjLeh+tKwE1wjYJfvzxEWqClDE9/Kak01uP95vM4jLUcz1n6Vx1DdLWtZgAhXY
hEVypAGVDeguyPin2uwMbyXbEGHUUU8kKGkFDdkAbCbZ4MOon3vj+/GXzK7w7ZdMIpEgVlK5kvAl
yOOPH7FHo5f9hM6n0thtQnSwLaTc5hIld0OfJEryCoc9Ff5jcGRMNpqGIBc2jq8xPV3XoYG4kBv5
LYWAFb0d5OQEhXimC16NhQXE7PNTO9gbz9BBmLmYaBv9xCRYvTM0eZMErVLXHdwyul4sY9jmlrjW
E6PZG0uh6txWRa1P43EuwXUx7XqUwiRXG+BXnYx4gf7uF2bxOpwj1KpdMnZp1cafcMFJzrkhmQNY
Q0SZBaWOycLFoZvxRdmxjiUxOndmBn1z4peUzZaMTFZKRrAv0RhG4jVEEHcaToWOsr5mLGz7mTcc
SHf+DWayULHClB3PwadCjCR7jd8gc/wSaif/CHQgKCm2EOXAzRqHZqWavkLEpVMwt1FkBbcNUvIa
arcTB9BmGi7wvuUcNMRULokgrwnasdhSrwdHj5ZaEuZ2i4oEKQhB8QCQpkTlMqWq2rpi7zAZt87K
LZew1uMJnctuoxX/n4nJgKgiJ9LACL0zXNwITGEf7xZ6CNfFFhS/Z4i5EG0PMbeUHFCgPCEI/LNg
f7yJpifv1v7Ej2URo0LYDUNUHalA743x/hyYma0agR21m7HpC85lxcC3uKb0Z6ndbWmCJ2eD5bo2
iVXgBfO4O6hytqoZvNYfD3EcwaMRTo5GmeNYtoWCJL5ngVMWklJrNadW6dLn/4UhlIlk0BSikXkq
UisVviQOQgg0mD+WuLXqOxssUVw/tiLMrRge9shWA8UxtsTf34FBHHRJprrAWAoE9wB37fVrcTWu
wFqCtSjROXQvtW+Bbpo5gchsv7045ZO+5LLHfTmd1duvmKwcjZQkLEIGxDf5yZf2jLxtl+h75hbu
1sRk4eKAA6YfPOIALGUkUnogg3pS1OAXFJaSRWNm8ddoUHkDEhmk1wCE3M9pFQh8Bo3fMa8gXZMV
twUuP/xM1qATjQHY/FxYwpncDJRG/mvuV06ItqoPPVcQfeApBfw2ABqdgV7PdaYjm7sDj4npvLnH
1y8EbFC9uZxqsijptPQNk2RrmwReIg4+qqj9niogL8pPrGp4qEu06O+Uyo+gNploUbF87gLB85dF
lgiiCICo3M+0ODQR8nbZ4AQV/EyobZvQwYlUAgfIRqJJ+y59b9RnGn0CxU+oH3x3XW5o7t8ggTqE
9v14JWZTVz98uQJ4nwGTnRymIhlSwNNHgKxnMRWB1DVnA4SiEk4yVGo/tjazoYHFxb0FpBlGP6VW
SjXOZaDWwDqprCaWwKgvkhpYKVuHRsj2ifXY2oxvRZIM4reIlxEVT2XahGJM2TegPulDiRppFXgm
0PZvj43Mxf5IagJ0BBg9CB5/WpRuInKhqtWQ9UF6EjOgpUIRr84PXI3pqwDpkZ6lAe3bFUGppjJj
D0R8WmFkqmrIi6w2c9l2pGgQ2OGihgDvtJMAYFkvijgkfJOD/OKNSJN6oxTbzAqHNVgI0CvMtLq2
iwrSLwGB50ozI50OvAeq+DLKfPe7WonjWA5pzTqN99Hxlyx+DSoRNwARh48kgGZa++SX0caPxEsV
NOuQcW06sjNfa8DbkkpXgxVFj0z1Qf3MkLxvaQAmaKnHdubiQAAKXJjAIXWKpo77jxwGOeYjEbgJ
cb+/Ap75vkXE0X11Fl7CMaLgDByhBwCgoGCO/s6XhY0y429urU/zqb0HCT9kcwanKzf1uVVIoryy
jNUJp6BEm22xpDw5QzYEeRcsiYTcNPITv7LSmdo0DSejANCRXgn1ztNMN3DNPjqwyPGI/h7IwA37
nPAmDzz8wnBn7kewcAAvgrfGSOg0cSyhzAa1XzEjx1JpXjvLyHo7ZkxQNwOr0KAZ0HxscK6p5c7g
5EIe+nToVMljnY4C2QmEbdXqWQNXFhndZx0NRI31AujGvPnyPDvPDwx3ZARDxstZtlvRLgITiT2x
03RvqRYz4/NldPcgBQ227lH5+37jQd6EqZgE9HtIh7+roBL4KKOFotasCeAIEEsDjQTpsHsTReWG
WtHgACaE0ciw0pzuJXYWpnjmkYW84T8jkzWFampdyUjXofOvMHiwnAabxMaVLeuGNVj5Ll1LO6uV
dehkYENVNlwAvfgbdpvuA2spuzW/v6EHji476BWAMex+yKiqN7yn5KzjKeJXWAcmX66LNjKZ+Bvi
uHJrhczfOrCgQUTSRZTKzDtMhr/jwQSN0tov2ISSpV0oDJR12o4hXX0NCFuzOiuTKAZkeiBIOhE/
5azMHwiTv8Th0+O1mCvvySIoSdHBhSIqrrn70dfxkKipj7Vww0stX3Mk6+36RfV034dQg3gRUBYS
SxbSnHbpQ8zBqOqjAD6lx58xusxJ3Ag0Jx6j0Eph0UU0utyb2w+BTi4Hscw6vEwE9om+FJoRrEvf
ECF92i+gt8c9/NsYMpmCOBL6TbnMFLUcxBYZfIdTAdXHORJEJMgXXtjjHn5kZHJJ9JTyXdjAiFba
nfwC1nkO93pzfTxvc3EXJu6/Y5lemFFDS15kGOyfXtEV7a1qXpJw6/snVdrHndkgBuPWj23OTt8Y
4wlQEEXpfzKyrFM4JMd9zoHgnnZovIVf/6Oc/Gvm/v3+6ZCqiKKXgM14R/A8uSclKwYnllVy3vJY
OU5J4A1pT9IwHT64tkguDOQURILaTEqNEBkCVB805O+J6EHe22r7PDZDyQXZZ6shs2OmdaTtOnDZ
4QYLOcTGblXjrTxArVUirEqhl527YJw0k5aJ/nRJXL/7qMW3pCsG3AhIVg4eUVt0D+npUGk8qOH6
KCRB2XKpzUlNW+k53q8g1GeQY9HTPJGObIPgxEyEWHzJuFQVjR7MsWDWloIKpGR9WrxmsYjaXJIJ
4oZKLAIeVXS7i5iVTWU9Xr75LXMzvxN/VzZZoqH8itRPVSLJpazA8YTc56D3PsQQHhubS8sglf3f
zfLzCL852Gwr9JRpQs4pdpxhlRCXiNeDFazUvxavV8fhDCHmQ79TQZPmb+vnEJ0SC18wFy/dfsHo
gW++oGZF9PrScbuyTyoDxV2UpY6SsKOxmQ9PqMR1+UpNVSMuLJZeRVkzGjk1RPfU+1ZUgWNBfdLi
pe7uuRvw9qPGN8fNR/mZhMKnDO8QlyacEDvosfvKL6KN5m7zWzOT27wvKxRyc5gBd3ko7BTfbDRb
QD4zKRdO7WzkDnyaOLbggB5u+ibThlFZmMNCS0SCuBZqB1u0Z0CrIIFzDQGtZXfiyif8Kt6Ep/YT
ArB0rGssptpnMhDYcP++YzKzUe6nGVrUOSdpjOqpgoLlVt2lAzFRX359vLXm0voj2hFllJGo8pf+
IuvHXd1nKeewkHW10S/JNaiMGdrJu27cr/KYQ9rislowOvf6uDU6WVN3+H+kfddy61iW5a9k5Dtq
4M1EV0fMgaWTSFGUe0FQDt4e+K+fBVVXJQlhiOnqyoiKvHnv1cbx26y9VpH0vZxxJ38FD42SVB6n
uAQwxVDvm1OZW/GSmMbsWyZArUMZgdW/sNu857tQEs455Fb5dZYaNTV5f8EDmD0RFzYmfojn5TTJ
OdiAtCl7kFOTTU8ZQlzSL3Wqzb5fkPfBy4XYDY1L12cPa5ZKFF2hJzW23fhdkjdstuBhjE/grydM
FUZBWDjSvzDBVTa0QofQ8ZRlZgEZA/RCedtcJuxe6lbBEqPnkrXJ1PW+V8dCBmula3fAud+7Y7It
Qtt3vpDfm71PLsY1LuLFtcUOVeTxDSypsVHBHfb3RWg2zTs6EG/v8rndAEifAtd4BA1N8ad82Xt+
BRfqFHxHHrgRqwDovteMBSm4/O+8h5e2JoPKkH9t07rkT8M9C8dCCwjDfQho5dIyPbsv1/lS7m5u
A14aHNfzYhblOpCUXoPBCL0WYeoI0kv8dXv+5rbEhYlpYlQdQDkhuDBRg8nVHLZvzSZ9UjnDX8iF
zAZPl4YmzkTeglxN8mBIKkAN5Km6Pzy5IKEvzwPWDHzknXisj4Vfky6QV7cHOevJXBqfRA1ql3lN
nKX8ydegzmVg8SAtzqHWcgBOZUlhdHGoE0fCBSMSbXgMlZZWXOlZvPLyPUPX+TbIHga20+PKCmqH
LkrGzu+XkekCJBvQjRh//2K/iFQsEj6m/CmBluOY6TFUcICKTpnfd4+xJaWAjHmmmhtAJMnWsAi/
nUuAKgLoRaCl/iMIdG2fpxnj4owiKVfpZXVMQSBhdLpkCtmaC21W3lJx1YmGtteChSBqrkYD+pm/
TE+OCsP3ZVUheD1JH1bkSNawwvEst9BJAp+jBTn7VC/0CARFK+UgOuAGitf8hmcJj38Ym7HF7aAD
Q1nZt3fe3IP412cBk3o9I6EEgQ2UQKCDADE+JPnRbHDbwNz5RUcJMNXAnY7gk2sDHlPknduW3KlF
ltXOfaPNCRrbvUckYBcc5Ln+M7SeoXlwzMigbWpy//UZyAI8sYMvanDvrgGW1TXqlIdR3Oi/Pyg8
HqgBg0VDVqZEkF1fxpHXctwJ+KY2ahxXy4yOp2bbREZZFgRQRNCILBidTayjNUYSUH9luV+6H7mr
sE2fqwjEwXk/AJHYm3QvPbmA8JrRcZNtlnz7OaSyjFKBguywABzvtLDYCEIz9MAMjmTi5XbX2rFC
Ckv3DPHh9oTOOqAoOoM8GHEtizrA9TYpujIC0NzloHr81jJfjLJqvU+ZrlIzt8tQ532DZc2y1IPX
sN0U3MIjPbdJL62Pp+TiXmJE2mtuNlqXN3Vmi+fCe47UVendS8gQL3Ydz1xD6JRDighd38gET0nv
u4Dit/qAB0tcNOg8NNI0UgwvQmqimQNodOSMzHKXRk7yQQvzKMYmeG8BCnekFeQkO+879UZC7Nfb
azDzVaOIMZpkUBgBCnjyANIBtE/Z2NqmIaAfigBE7kvF/bkTemVj8s7VfdLIfAobDBWtlkkskRG3
Mj21tdOVu9DbdYzhl6qeZ62VFfdc+T/+gsnbB/UPvh4ioCuyHsWvxi4HROpUNDt4ZxyzqVxv0xRA
4LsVoW1niVqyKugCEm92pkG5AJYBRUQsMtlu4OWhXd2x/akXmrfOVXQmDBcWc4aoGZLUFzYmrrSq
ZLlSDJjp3u7tcOuv/BU13yB4h3/sinQPSDStftio18eaLGWD52oPMI+SJiAyPyfr+kQBJAzp8g4w
DugnvXto4GN0sC86kW4DPnIaiZtAK+D49mFJCWzmQbs0PK359RXQQLIG9EoNAXr5TqnPbfoSywvF
hSUrk7OiZkPWNiV2UZUEia4V9Z4mqjOESL+xNWPdPpj/j8kEhJ3TgDuCgNv1ZOb+Pyez1itjt7tP
LWoH5kAeCGYTbOb1CtxYh88lNsu5bYrAD9g3dOOPCs/XZsOOlXowdwG9Iq8j74EHFP72wH4uukl0
iZjoXxamzj0ndGGJrBYKtKTtdXUHeV70RN4/YnNCXvlJ22m7Tq/IR6J32Lfgkzd4s1uBzh0llq9n
wqwrW9I5HZl2nRFIu5TLnyNKuPq+yTIzcSV5aYDvA6QT+UVk/WIrtDI727l7d5T+Mu9ADBdZpZ1Y
sYlULvrsGCvV4XTcnqm5l/jqSyZbIFFbDeCaAQ01niPqIOl4Q4Pubrjrw39ns12uyeSClJWSQ+85
asIJhkzHSceQ1ZVvNATQL7B9g18bXmK7ATnMgofz4wze2g/jjrx4hyPcJokm/9h+exxgG3xLxF8l
BG4HwaJ3ZP9RW7nZkMr52j6DxYugqzLV451n0M0iFm32uUIxh+PGIj7ICCffI4pUEFx/GDuvS7Rk
ONlBNdryThSOCccZAGrUKonAablaWO2ZTC801/6yO/GGIIlTq1UMu7wNQcUX+uVqBC2/jvE/tDNe
cxfz3QSt0HoR7ESksti1IQ1gOmzJ54KZudtSAYcBCA4V1PSnDGUN9Dz4Qm5ZmJE+7iGmZ0M8jw2N
4QktYRCBdu8Woq3Z43JpcTKwAd1TAtfCYpHvUwktMKLexkgnojm/2fo7Tbpzl7BpczG8Co8OTQ88
+tdRgryeTIYV5ULsALjdNQZSf28B5ApXmkxq9K6YCzM6t0EubU0inQB5YZWPeoRtNdm9tCqa9ZVh
Z5iLCuIzQgCINjAiXsUp4OCtXI9K9XtXK1oOSH5W1Wu7ULYaTiG3TlY2eRjlcy1q6d/pTgXFh33Y
CI9P4t2TZmQUV+HSqo7HbXo9QJgGtCrgaANAaBqs0mFIORGj3oUv3kHRubVe2aOc7zcO/8KmFWYy
hBj4X8Ymd3+rxG7rleNybgbr/c16q+3WVtcWtu7Dg6Y3JN7sH7/MZ/Nc6M+l3Z1i3YlNzfCOy/Hm
HNRfxbewo9q1KklTvETbqVGsMagFVI2YbvooMUotVrHmA1oQ0b+xlvjaN7Shy+5ZxhspX3plE6Vy
9hTIKbuSUKWzQ3ZQ7posGFvP8tZGu5VyT/E/EtSetnCDzbosqgoiH/TbSvBbJjcYMwR+PjDumFcw
XFthiQiRYdYIHQNvo7Y6ZO/fjAHdilVNVH0J+TK3dKoGCAQqOEB+TCH9RZqrfpshA08Hc+DeBe6x
Zyyf5FK/8GAtGRo37MX9qYaJ4LtI9p8a5fQm1rkeNIccE5ovUUzPuvOXQ5rMZygLGYaENIqSEigH
wh+pUQY2y1dfJRIa+iCaSaK9usl1hiGfztPCfTN38kYu3rFmAl7U6XIm6DD04gTm89LTY2UnCV9i
CDLvIECv3fcPmTK67poCFUdC8zXnmZE4PN7+iNk9hfzA2IIL/D1axq9nu0pzN1ajijulnj1KIWjn
Z2rZFZRnQJ3qvd6t1wflFbcOt6TdxM08YOBTB40U8Km4DqeesJowgjKUABLW64hAwJu25tBjvsGv
4xyEfU0W3L255YZOlIK0yzjpaNW9HmoXqbEYjPO9EdA33ZHn8nvUUILCA0EpJNU1o9ikurB6cpzb
kzz69JMrVkOSDoHGSIKH1q1rw0WH+0coeQBSW0tL3wrvo2q3McR20MUhhAZ4URZigHEktwxOjpDE
p2ieRKLtFH5w2U7hSkNWl4B/M8cUgTbHgkATzc24kK4HlfDgAMsK2EiaXd+Ygx4MQL8ucBnM4Y+u
rEy2pyhnNPcDWBmo7q3vg0PksCZ47T54zYNEkOzgTXSS9onNzYXtMpcZHDMJSNEBQ83jmbgeYCD7
YqA1uG3VFMIc6lHjtlliJmgITUnR1UbJFKT7ArV0z+gxPS1JKs4MHZcDuJ/GLip4rVMehyAXuaQZ
Kh44Uv6gfIxQjMi0OeWOfXED4gCFQE3XHPa39+qMRMy12cm6DqLPpGBt5U9peZB7z+BTAOx2mqW2
TtkQFaz5uWJpBj4h8c/SA4s8h2SI2+ZJi0Aku+Cd/L4j8DE8WtQxfhTSp0JrjdfSCLEsD/dvFRB/
s1CInYlFrn/+5KAghS60cQ0RN0AniaysxMDXkVrUpWGTlkdRhnQc3WmhUfSrbNhVzdIe+31Qr+1P
JhtJiK5JxvHxPcmeuz2VHt3IcJOHyD0P50i+V1pd+czAOAMs6+2FnnGtr21Pjlau9I1QSBh7HKMb
3GpoTphs3z0X1CmBmTZFulRKGB3o62sJFkWg9VC5AJ5x2qJX81UfSSD6OglRFQO5yTaJQpQ6Rpuu
0sriMXJ59ljToDGKZhgkvU19Cer2JfhdiFiwgBk2iST0VleowWZIojwH/XPbvUdD258zNhk+M8Ur
EvP2RP2+6K6/ehIWDCBK4DUZCKFS9EGbKTsCMNyRv5E6qodqvGBtZkegNWbE8I64z198IhxX5WqG
lrxTID2LxUoNH5Pauj2g388RhAWhlgjc9MgiMm23q2O1FdK+GTEwkLuisd4XdMX4kaHkT0JstHGi
Z9lSCuS3s4N0F4CsI2k5mn+mqq2KVmt1LYoAiURlCE6e+Nw1PrPgOs74FLDCo6YClhTQ+/3EHxe+
Y9qKiecGPn+SKaD+8ZqWJBB3tQ+5iNi1mqYICS0HQ62tIHkpY7tODgmo9KTwY4nJaab4gk8RBAmU
jchIozXk+vnwaFTLUZPwJ3eXP4JMz5BMcCznG2qYKhnMVCTCgi83U4KGyRH9jd44PBrTlADjq33N
SijV9YeMgNoZ4oyiwd11+l1kSP+G/4YsNNr+R859DhxAk3OBoElRgjYGiAASAyYQjfkne+b1RAdX
BwelYVK/yPiPD+1zaN/ewDORG6qRmFkgjsB3hmb067kNeplxGTgfJz8jqGOBmtBxV9VGAasdZOsq
c/1VrADBPyF0XN02PXOFXVqeimeh+TeJPT4XTlwT6Uxus2Dza4HiNAdQzC2x4yyNk5+4IAw/tBnD
YJzsd24Ud4Kx8taJjp5j9740RTQhukggVnbkk2KpnjZ7lC7m+CdwuDhKlTqIiRvBdg4GGFLbqeFt
BHR26qxv6gwoWjaYXz15/jdSPleLO/WWK3jwdaTAsJIb0VnU43up20o6+wgHI16Sr597BZFXgowO
UoNoSVQmWymtkFxTtQ4IlW7TNXqjkU9PsnLNAE669c8DXYLEzF3wFwanHKT8wGnQq2/w7ALMD5YW
HjQuhrwFkYK0brdn93kdIwZZit6XrE52EhLdXVV0sAqeMzbVaQ3W839rZCAnkRHOQfB8esUzLV9X
USgAb8M/VYy4ErjBqEAmKfGnQiAqs0pY9Y1Lv6kLJieLDx3GdVq68ASM6zXxMSS0OwLiiVeUA0P3
9dUQ+1GWs0EqnFq9W8Xv9cqzMJ9LvtNYGbhhZbqIOeib0HYKK6OCnvjWGbXNvRUv2Qpl/KUE/gwH
Bt57BK4jmQL4lqchuuszfuKDGhDY2c56qQJLbtddjz4U/cA4HKrcZkRyI0P736O84I3MXHdXpkff
6OIS6OggRZkE0xE6cDQ9CPbC2oVe6PsiAfDc43VlavKchCXHxowAUxtAPg4H5ZjB/9PFD1Q1FyEY
M6cBTSQIrmR5RBD+oJUvhlXzspdpQiaAITx95HUrccDvSA3WMrNXrJ9x+82Yi+SuzI2fc2GuF3pX
6V0MzYC+70558Uya6u6Wva+PjmRIj85wXLA4uz/FEWoNaAsLLOu1RUnlijxKawFiJSFp141g8uou
fA8O4PAh4r4pH9hhS9NF2azZ/QLBJ3Q/ovcY7KDXdmso03Bt1PInA9yZA6KIUL8D8depPSKnc1ha
xxn815g+wgUNVXOwkIuT8K1So7r3qxyYj8TMWSPSdLcOjJiN0WoYmV6sGugDxhxs8zwgbZ4RXzhw
CnwjvzWb/sTFG39Yx+CzpplTAZ+RbyMeEhjHltPFUpffBGh99QbbfMYocSyJBs2eaw4FAG2sQCMB
PZksPweguZVq/vQE/jTSOKtIbxwW9xaCL9DUpg/8xqAKUrlgVLq9P2YIfjBxF6anh60tpCjx8Bz0
Bx6686VRGe6hMTQiBUR4ZkvTfEVaTBcD8vpq3zU7yMgtMRvMHnj46DyKV2hvg9d+vVc6D71XGo+X
VyBQdfQy3eXAwYu2zUP7b4TZYzjwL1OTmZbdABDeAaaeDOMFLTQeiRjC7Vj4To4jLgBRZuQiMblI
+Gmj6BlCnYk1JMYUr4zw6kkv9Mw+KZvOaB6Fu8h8VHR7y4FDyCf+oTwdj8LpVEIy8jl1thAwXx8P
UCS9vdIzCZSrb5kstNL1uFIZFUhp9IOCk8uSRCy3uJRMmDv3YBsF1wJgbRD6mhSRGqlQol4dhFMl
PYQaSVLbMzt4bakZRKfbI5pzisFL+ZetiSvTMx3vgmQPl7eBvhXtCLH09+DEmL21Tc9QoV87uf6t
L1idS4tdWZ3cqA0KETRseeE0ZudBJrt11/K6eYQGwd7cbktITp6HQfcdSaeftwc891iB0AgBuwxO
A6Bdr89J4FbpUEcyggBVbxqPtMewfb1tYm6XgJcBuUYeqBTpJ5a9eKDKIQCxHcXg4h54WQ3kufU2
TNb+QjZvpt1rjCjApoKU8ZgAmuxGvvJUJWEwlBadXv2T94wO3z0FI0fjEIiNf2CDIlr9gGAnY74L
lPi9zS3Mpjw3nZffMHEQqST6YGdUhVMmgYGS8BGNJTsVBu1ZK/ziVEVZDyZESfmSXU2ujax20dQt
Mr6y67wBHXta0VSJWbU9eA6LuOgFIkVwMoicR+w7n4jAzGQN6j2kKBgq6YIH8ka0eLgp2mO5MEYK
yZPSj1gWk9iS3UQxS6Z+H9ANctf7dQ5h7HKoXwGVr1cD19WFkWiMdFJ4Kj+CwDbe81nZIJtQ8Xmh
gxG2yHQhlQV4FAAbefh3v38NM6VEGpPLc4cRE4oWdUUDFtwP1V0kCbGTx8rg+LnsffISyrF6LUog
2k+rlCND0lRrNeWZVZyDu5HEXK40es7HdYqu9phtzbREtyRBxz9Qzalfntm4LVkit23t6uinjd4T
TBUlo6xaQ27v0tkX46+lg+7I9Ulogwb9lxDJOIWPhQr8sXTUQJ7JZ4RZ+RvX1DzL8xdyZTNVgMst
C3fx2mavyrRPUQ09+VtZ94/3oeEdOJsDfUNsxra0cBBnynEwh+Iu+pxx2n+B+dE4mmph6mJ3mv7W
aKwdlGsKYIYy8iLdgwLvnOUgDjXkWNeZzDYWXov50cpIO6LcMbJsTA6HJAZuL3eJeBIbo2EOQ3aI
nkT08JSEXWFPKQIYq+iu7u76Jdja+JOnEZXwl+XpC+JlfJIPUiCetBc+1yMilDafbbPGps1+wR2Y
vQHgW4CwGXeqNEVfoF0TdLRdKiIWftH6Xd2gnr9QWJi/6S5siNfbJsl7PpBY2Cit3QYcICCN8o2H
L9fytg00gNbO8dtRVk/qYmg6OzigGUUOcGdEjOPvX1zljDAwPecN4mkTwMztAzg6Lr/W6OJnTzy2
GlldRRh/dn8y1ycf2LzbP3/+gF8YmHhOitSFYKyBATV0XNsH5u8la1BtE1FpU3IyCIeslomWbdtq
wWn78TZvjW3yNBVgcE3yAqYzc7d7u7cApCJtASgO6Ca322J1d7fmiXFUQgI19dvDnvXGRwTqP9ds
cuo6L8xDz2fFsSNg13+/IR4hoonendVDvLHz7+fX5PFufQK44+AIEAe+bX7+0P9lfgoYZbicFdoQ
Q29euO39GAC4BrRE+/tjBWCiHS7soll7CNjg9yM8Bf59MtUd+K05LsCVGgGIuIO6g2RUZv+4Bh3O
p7tE6DnnmV4am8yt1rWhN/SScIJAerRW9PjB4V4XJnB8A6Z7B2uHGwXMTEi7T85F2kRe5daxeNoh
c7hhLd05fDpLosY/ec9fVoC9QXaLg6vGTj1QnAtVUnBDBqXuflvvBUldvAvv2uZ+9dqY/oNaGnc6
KJNPzSkyFjIKcx4iMHgjzxVEZ/EF19dKrNSJAF018RTK70V/7rPHhDn3vHl7JmewqvDrL8xMxsgI
QhrLVMDt9TLemr7e7EOAmQry/gjhbZwHkZAtc1BJu9UrXY7AXhpAtIWBmAvI22oUA25/0OzuAWwD
wFEOYIfpe5j7fMHyvSKe2DfmPm5tuV5lvIHmBnmh7D5vSIbGmYawEct7Pb8KD0rqTPWlU2WosiW8
s66TpmYTOfkSF5sgzO1WlKRGejRwRUwBf4znMXmSwFRmUmgSMcfBGgQ9Xr3toLyUH9FP++WNZZSY
cIf42wRV+yO4VJM9GoYDA9yOp9tTPFdoQCkYdEWKgKwtKNSuh+4mjMZ5PraWsWv1XbnNCCruevkc
b5KttPZlyIMvndgZrWjs4gubk+dZlZBUrWLYhKOB7AdYssgb3pijhW1G7A+yNatCN52Rg/dgPC0M
eG4B0A8EZAmASEC2Tq4LWokjCQHuW+aYx5olxC+q/yCAzadLTdCThV0OXnYb7heD3b2UH599Yy+t
T95YMWiGTFT7ceg7o9xrzwqLrlyihvo36A+dhbGOLvn00oJXII8QXqSupxm6QXU7jglk8ZSgU6Va
QW6y1FNfMaKwQcu2anShUfkft43OvuWXRic+UB30Kc3h3sJnf3pxd0BZkd09Jauvdr/fP2fbraDf
6Y6jPy1dFzMOEtr5UbqH/w46NHlyiqMidEOZJtKJ/wZ/SNvatQFKmW5JyXX8/smkXpmZnJhM9OKo
gkgBsi1Dbg+hijllglDvXcit3J7LuWwLUNfwZMH2B0LiacjuQXxQGppCOiEXSUbK3Ad7b+sl8Uep
xc3C0RiP3dXA8LjBGs4FdE7wyExemWhgizaWvPaUqrFn+DUGVrd+vfDK/E68jmagZgfth/E5nbaK
tZKaSqWnNqfuPrrjDMFJdkiLf4FVyw50afdcmaJBDa05LAxP+3UaJoYnZ08KpDAF2Ux78uQ7t9ww
x2olJKvAtwA4baqzwn8mve7r8hb9MJkV+da7do5FE9LOsfbKU3A8GskDJKR3xamvV1HwDOqImNfj
rW+XLqENGieogdoCY3qP2X0W681WO3Hhs5rovgG9yDK+73JbKnQagLXLyY9ysS+5ipToHWNI6KRn
SAweqGZ5POJc0cnRgbsOgM8MtwlntLyR6BHKh1D48Yikmq0ApAhfQem0Gxvrd4WUEPTsoA5eMc8g
GkFeQDT9nfge0sWu8/Eo/doqF2s4PqgXcY7mBqgTq0pzktBr/wTFU6ECH/aWA+cePkY5SIxJfXNJ
Zu7XM/2zgCLkOFGjBgvn9N2I/L5RxgXkLP9eQa7Khbzqwp25ZGNyezUZ6u6Qn2hPG9FGY1q+4ZfO
9Pw2/GsUkwcITK+9Wng4ZlArMNJ7aIA1TxG2CCk27nnh/vh1V01mbLLl275IpYYbbRH08UmZI8Sm
dLhzSU44vbDaDacftf+29tZoFOgUxMBw3kB5f705kl4uaMVGMFrR2qrdOCY9F3Vm1q7KBGCgroJg
rc8ukUn9LvT92IX/ivZToEbFycQmWZhAtBNLF4Zv7IBWMh6NKndpwI1QX8oSAcSQnS1/Bvw2/2Lv
S9WArgQR6/3tSf+VS5l8xmTOAWnsUzYN27EQn1oMKtQlhuyaAeo5xX2iLElO/9RLfx1GFHH+Oe7J
YQylbBC7CvMtFlblE0lDyTYIV6VoVB+ZRJQBChIZmNl0eQ+V92QVKU72wX01EEJDiG2ynxwAftnz
7VlYXI1J6Ef9oM4U6PBg62WxE9UPEqf7717+qOkJ5H9W9UsbbCNMCSS0ZCNiNkH/cPsTfkf2WAkF
xAlw9aDcguLq9UaEWhd0iXKpPVF5E8jIEe/TvSboFUTD81fJTUnnSCmJV4UEcQ10c4REe+CC506w
ekhfoS8TfSkScrktEUJbaHeyuJIWITBzV+n4Do48k3DCp9n/HtUxkU9lfGRJ5HXYYQHlQyqu5Mr2
OjsO1pH0RrW9JBxvz87vRACMgp1gJLEQFCi3TRZIQFRJGRlChD4u7uCBDp0+dOAfL4J9KLx1Mgu2
nXXJWxxk1BkIXcnaW1kvgFKnoQD6DyFQoaKNDrKkLMLbyd6NGFehUo3+pxfRfsEOUUOiviKwtDM7
sYNaB4isdyILHRo79wGgJ0PepUB5oG6Pf25PyHg9XByjX58ymQ8GaC8A7Qf2xAJxLkQtidg74Kzd
ZGHM0xhgaoib3I8C2BGaiIGhEjyEAffZuXu1yAlo50yplKwq0ZONUEPHvHrr69S6PcrJ7fTL+MTJ
84KhAXEhy56q7DE7u8lxYNdB4wScwVWWzCwk1yav6S9rE5ecYxm1Ynosb4RijvwYtC10k2ojKe8T
SIHdHtnivE6OO8So2C6T0CGZrljTo1bBOin088CFE+oVbn9HMrtF5ouf1ZpuG+AtwHnAyaAx+Qn4
L1whLih7ZeCxmiiHNqoNfR4rBOs15EIAjOTel8hnZkc5sg3hqoDyEhCY15daHbLgLgVK/hSKphTr
UuWEK01win4PJ9KPv6lml3hxOfdjYXrn1hI5ZhZpQxDFAFp7bXiICgUyxugME2rffZLrvrU7HhU1
yJrxREj8/q0PmuQJkprhimOV3kmYHh1ycfaaDOV3xCWtTRUxO8SAqd0PGZ+ZuBrOeR9mzu0vnTvI
KISjyUjgZVGbwpC7hPWz2MWHBtSq8Rr6nJ0Zgprqt81M02U/m3v0NIAgkaERP42um8alLcoZ4Oos
DdSJ9HAPAs19cpDN8LO1K+gcMKZkbhUrWEl2ayQr1ipQKgMF6SEytBVUK+CvBxazcI/9xGnTHXn5
XdMdknG8Kwj4LoX/kpPYaayKBmaHtI7nvSktwhgh1f/r9vxfH93/9r6y/T9+Pv3P/8CvPyBjWAbg
eJv88j//T02r8hwH5/QPUpdf5/qP7PuPY3WuAloFH/Q/xh/2r798/aP+0/5CLxH+5Dn+wzhX5z/M
z6Ca/oWrvw/j//Vx45+/+oUJnv+qP9RfZf/wReu4+rGFYYx/8v/3N//4+vkpj33+9fc/P7I6rcaf
5kGl78//+q3V59//xLJf7JqfL//H37s7J/h7D/U5/YTT/o//9q+/8HWm1d//FNi/AVCIF1ABQw3w
QOPV0X6Nv8Orf1NRjVNBVMSqwOeMWyvNysr/+58M9zcQF6Ibe2z3BsAd//bnHzSrf36P/xv+tILK
/gjCR6YaKZB/Dv1qBf9a0T/SOtlnQVrRv/8JqPzVkwihQnjRQKuN+dcx6Joi9bLGd/tKU44V9D3R
A4r+XNTPXW1V5G35xPOVaFJNju98Wc0O6dCru5aTuncWqpk65KMFgLmSyPBqgd6VVdO9Qo6uPfbI
rT9KmZBbdUv7lRTH4dPQc48M6mYnrgUve+dT7+CiMWgjVqxk+sCcNERovN6SC/w6DSME7rUISuWm
irdC4KvrpHIb4IniQPDACF7WrJGjum4WftW8RGrRiyT0/VwxglSR3qQEpX0E2AMPaXJZoPd8mamb
sJBKGep+NFnLNc41KQu5UkiX54NqJcAwxzobaxBWEFvKGL3HBA5EXPMIch5C1hNplNJMgAbwVxVb
109U5gKI24u9eEjaSLHxKXSXuKKkF2Bl2os5KKErwPVAmS/lK7kLGHS7phVXkoLtwFARekaVc2ta
Z6kNsoE7UfbZTShyRsLm3b5VXjSh3ldBSPoQ6vEQcfouhDfJZ9qD1wJySNX3Muq3QooutWQzZMG6
baqTkqC5KqpLswUVJcuWR9Z3PxmIra6Lsn3JMxfS3iBcvy9FVRcVANtLgSoGj6oDz3bqllbFGlN1
r/risdOK3BSb2vKLtjd71/few1CKDT9XPyQ+LHVfUrozm1SfskwjPU807rWT6GtQaKuWZ9YoAkfE
99z4oeX6EFmRLvtMWfkop+W3OIDEkhOPrsQ66JQxo7KEkpEaIc+Gfyt4Khp1IIgNEQP86MHNSivM
1dzpE5cHoEN8kPPksUy4Yhvy7Rk9Sz2YVlynaHrMaV2D7yIabHR+CTz8LPT8dlnwCHhRDz+flzyZ
QNOQN8Hwxn5nLdaLB121rIToOPA7hK9yLKAoGmW2NGaIGzDVCFX41Ipuv+4UWY/8ksTNSwOxjPqT
Cepj6YEQMH0tpKqW9KqhIsQwwOac9SqF6mjuq3rHiKWPBoZSAae8VLrof2YEDmTabl+vU43hQdAo
FEmz5YqQnhlWSfe08WRTFWpvJfk8FyGg4XowXkDeB6FfagQ+xUvsFQXhGzRS+wn4Irz6rg/QiALs
+F4JCw38NNRpRfqMLLkJiqEHKA8hTcUfw6ElRdwjfOTzQ+3FgYVmKxZxZUQ3tdChWiEGryxoWiBe
ivJQ5ieElbU1BQuiWef1NqW+7+R1sBXqKCFqNaDIKKrbCPhqZMnawhJTFq0MEr1LopJdD0Kk6hHv
4Y3G9AO+AxboThnwf+IAcbUoV+yEp/cFF1HkDgp3m7KdqNMk3jLVUAHtVkJPlUkaU2FSzfCTGnTK
mXdM/EBdAaPDPzJQCj6Ah8XV8whTCSLF3tKUFq6LVtWfceA9J0G5gqIAGuS4x1gdCjMpZOYplUW6
4goNaJ3iOU9F3ooTGdeTwDlRohi1rII/ocN8sGErmTTMO72Ry9ZwqToQCti4PlQsLQhVaxmy26Ij
dq5qcdDMtAUAht4511Ms6O02epkP/GvfaQ9elDougxyflIeOn3bvXhId0CYvEiBWDB8SOlB7PdKm
1/Q+iRrSsyCpkBI3tGsRMu80/HAxdQZNFGrkrvThN9GqL9C54ftPIPH9EPs6eo9S6oQlqvply+sd
5IndRAwMsYt0zP99INZ3KSc9MAzNdZYBkzovgspMZV/YEseR1TIniGqS8ViDoO2MqAEkPS1jVMxc
6e7/UvdlS5Li2rJfpGPMw2sQQ05BZg2dNbzIagQECIEkEPr669S+204GERZh1ffp9kubdVm1QkJa
WvLly53FjXjBdIbMdLbK0TCod8xlFFwoPe26xH8o1FzsIjrdxYUb3wVl9epEFvx5z/uSVh4sU4K4
pB/BuiseZOvCNbXyYPYXVR0wWlr809DmE+uDg3JKf+tHXwBDQmkJHGV+J7zKX8QL4+BTifvzxffR
KSQmcBZoUnwHxw5nNyixcHMEY2vI4nY2Hg9BVYRZ24zBD5inbhF6EtDSVEjuRdoUG9+U5NF3Rkd/
A+rfPgauVt87E00GvSNh+ANkLR5sYxpM/tatQC6CFYkD2pjt4wNofWPeVUOdHL0OmtBLX01mAkbI
oXXCvEmZztuRD+UmGqj/YoAFZ2oY3C0iN0BgMg/30wDAIYaEXrLpfZg4d6ls8oFP5X7i8HIn9QSY
N5RQoSBFtTFjGm7csKrubB3OBwOG+CdRFLugbfOAqrtBA59t7+DeDTVsbxG3tQ3MuUaEwEgW4/3Y
TQAIo98k7fpH3zjOtjBNBDN5s7Ts9QG5S9QEcNyp6T7GXGQ62seh7d0XSUxWRBOWAHMYYamgzDTh
B1XivZWhs6Hy22hZtaejiP8heqZ7E7dyqxyltl0hpzsWQPKfJj1MjZy6+0b8xn4EXRFpKx3bo9/X
7JVUU3k/1xzCoX5VPEysKx9qLyU5aYb5HakS8QWtaQUeQUhFcHvOCb2vg9bDha2i97Bx5k9t5fBX
5Xb8ewnPnA+V8enWiYzc8gBW40mb0Bc8gJotBEbovXRn+5831F8lycfqx9DJ7vdZdnuSHD+LX/yD
Gn79Usdv4v+DPBiI/LU8+OWb0N9I/ksXuuK/ThLiP3/zPwkxXOj/Z+Hju0slOk7xgPtvQgzbqf9B
T1ECJM91QBtb/uS/CTH+JA5RTl/8sPC3oLWJB+F/M2LX/Z8InZAg80EDfrFIcv8qIz7JhyHQA0NO
vCrR2Yo0G42PK+RmwpkgBsX9JwlKPdsoX5HfkO/xbjxgT9PuP8OAaezikY/nAShyK9SkpbYjjRQJ
LjjRwBqBWVitqC4fBOefCuIGnzpFPHR4tc6nvoS/05tP83/fASd5/9ksQU1Y3hDwfEHL05qhR2A/
KkMeFkfuWHVw66TdtmZ6//eDLBxLfDN0+PnJsgZvYJPSiVXTgXlwBCpKMzL3Q9Z4kEW9Psqq/oEP
li6ceJDww0Xyda3iQBAIaDpX5dExiNiEc+htJ7bdkqR1bjy7sd/fwof/GQrEUQcCJ7h01vTYWvfY
1oMuj2xm+gfoJGTvtIN/y+jz0jApno1wYkNXExSBTtdNlUk4pxozgnSB2pVT62yasFY3xCDXGMIy
mxhqAf7ydSCbsm5mrkbZETjglsci7cRR+nBM7Hyn2XfU+zVJ02wHGSU7X+sEJi6wcxvBK9sNkKn8
+70Yu5Aljj14+6HjGOf+7TYZUzegBEaSx1LG+qFMwFbTNm6+Xt8mK8Toz2wBaWGiiCRAt5Y/f7MZ
05m31Pheeexr5+cEIeZNGol3oUiqzeyZ6O93Cvg22CcIVcD714w/jTUfKmgaHCsdoBOU+TCbkeaW
D+OFrR+nzmJ8ga2Pk7xaOTpU0KVtB3b0rYH1QNr0W5hT/JocOt04ZGdbEtpli64AQD1U/TDU6eoh
iXebSLD2qHhNxw0GlpCPlu6NiHH2kcBWBBqBvjYH7A4UdE6HoSpp6yQWiBi2rbYRMuOfUSEgHKLb
5F1n2fi3nwnjgdK3fKCF87ceb3Z9OQ0oYx2prWrk3mjxJH5yS9/ifPGA1fynOQqaE+jeOZ1V3+ip
T1jQHpFOuveW+XApEbW/u77Bz88zfLkXGWrg07gkwzXtrAsxwyFGLUNEAd8MJkDK6PXmZ8W7dF+q
wnue7fjOT3r5W4xD90y9kWeQhJ3313/I+XTDEBJmHrjRYGxCgvJ0ulXYzJ1bctASymDelZr8pKQy
f/3lMEEH8n7g84HOsm6exzu00z0UhI4p7KN2lA/Vdo6j/v9xlNVUOllQ2fhzeVQeWh9BoYOg6wQW
6PUFO9/1KC4sgm+QzIJxzxp1n6HBGI9l1x7jKezRsz1KVGlIdZ92ZN7WrT/eqE6dhQ1cYQsqGS/C
UuhgXf78TSh0umRKuthpj3PrRh98vxzpxusn9VovJffN9cmd7wZcZQiDaBWHRAeaME8HI/VgbUtE
d4xkaR6VojD5AnByQ8bq4ijgBuMgL5Fj3enp17MZVWG6Y+LideC3Fcg6c13f+FDnC4e5LGIjSF4X
ufFVeEpKzgRxw+7YQ6xDZKNHdPvYW0mLbFbwpb2/vnRL+H4D8i+GAOli+wllKj9E9XS1dDGMCeVo
a3GMJTjeO9rb5rUpI033bWKTvIht8nMmOjoaQSp547udb0okIMiz4QYIBT9czaffrRhQx4GHTn/s
lHL5tjZNDK1MNCd9KcvG/1o2DrslF3i2vMh2wOtDCAPijWFXy+vV1si+aOWxAIq4QZNx8WJTxrKQ
uuGN/XJpKPBXkP+G0KRAMnc6Oz8uqpDrTiH3cadfIcjgx974qHaNpP7b0xZiCRGmsIY4BvBUPx1q
mvVsXd6MR2vi4D6Q8XRotSzuC0Lp5+sb5uybLU6EC4E9xLGGDN9qATtA1wEJUcEfEry8AQg1D5Pp
SWYTou4CVyU3MrcLq7g4JkM8DQkIihnLqXwTSIpOibBMpT4SDxOSIlVbDuQiM8LEd9endnYWlqn5
0NxGUoDH4VKSeTsUth9ETWutj8iC3G+T07CMFGP7ZMJ4yrkdugrAyRjt4rYIb3zAs9iyDI2EEF5V
EElDOnc6tLVeDWDf1cepBqjZQ/XpK/dLe6M/ZqEMnRz21Sirbxf1FdDb1NNHv3W+6ICbnQd1PBRY
O/qRsWYCBs6mw/VFvfj9UNvEMwMcLkgkns4MjcsAJSnGnJI63gYV+dyzctgROhc3coKLI4G+lOBp
nyI5WT0FI88Wo69ifUxFa7POr/yNDFs/qyP3VvpxcahFEAoe2kjz1/2EfAL2haZCfbTT2N27nQNU
kzr2oZIBv/HN1oX6GLIhiwYW3vDgt+AkrHal9KJxKipvPCakB49ERAnLLYnqB9ePiqOjjcfvjIjR
819XKQ02omi9X3E/8Od+qN13QxmCXHr9m17YrRCGwDMKRUIQjtbPYeGY3sFlCMlICK9i00zBQzBW
9MbVdGkUH0FtCTOQqFp/T1vZBZjHKHZs6Ib02uxrpJ+763O5EM/wngc4AlgHl9FZY3ZplJ69cDp6
E67bCtfgwRlYfx+7Tf9ZS3mrcep860BVAAQtJwJs4eIdcnoepjktJVGOPU4s9DKGD5XFkvSZdb1b
LgXnU8OmQVkYD0G8CfCv06FmGfPONoFzZM6AsNVK6blwuwaOsSX9FFNQbU1b39gb50E0WCrNuFoR
rdECs9quRdzS3nOL9Bhog75M5oayOhDFm+He+gkVOzkqPr40qV93xwaAS3zjB5wHObzuIIKLGwMm
Mv6fTpU3FwZk4pze1RU5RsmQPEyxcJ/nlshDK10o5TFAzMGWSQq5wusb6Xy7IpXC0xXsM8TxeC1y
HpYhBUrV0aPFLtvxepCboaPljTvqfJTldgCSAbIIsLV1NHCgmmCiLqFHWiu7nwOv3MVVdwuEAky4
viog8A2NW/AJcShgzL66KkJBggYf2nvuRyzYOxOjuLiTCVj374qUD2a/gKRLHc269qmA0V2AUizv
OmfDRGraPetFO2at2y6CwNQ6kdp4Q5N0TtZSoVkuUQGMQJydHHKPhGbwt+GAotSm9Qt0k4R6pK8k
4gQwzewH4H0KKrztMJIOH9ItIG1Je9HLrTaVa7aBMyVVlqYdC7/CCgL0e0Fb+6nhXlW/1LrCGfMq
AfYmp7JizaYwteg+uJVOYcsqRj/cD2Or2beqhrPv3keHHH2BfXmZPtewAfsdysEdN2XakPKJd4kI
7j2eavVON4XotzYsUBYN+qhx7nzVOvWWBVp+Llobx9s2QWXtKUlAKtugxAcdHzTGodBZNlEyPlVu
I54cxzSvSsWDv2NAqKqP0RxWuFOQNX8z/tx4eVlLUT2XsoFeVMVtAh5nJD5BVy5uDjatVbmX0dQV
B1tPVH9q6r4mT4YZFt+bhBak280zpe47BlZFv+laUO6fbTCSaQ+uRvzND2Y3Qb2TJ/V9x2XXb6nR
ib3rYzFZFHCrrthWbPTizdilgbofAwZGAh8mluypR8wHMhq32QqnZ58H1QqUQ3Xcoi0twFWV+doP
2m0Bpv83UToaVAYn5GWmgOTeE1XUbOtK6ciNMC1hm7am8judPNRZJgNgEOnkWD05KujKnRBB+gtM
jcRmCepNVVYpvBoOFNySdmsjIoIj4WM47WsbTy5+hUSeuINCAsTcWx8M1awnjY6/4z4M2IbUsS7Y
hjdhn+xEbP0q61Cv+h7ZRH6Phk54GVF1o/eBhA/Eu3qoPAOiQet4Xw3guPKXjdPJuyNVmMDdmTrw
+IUUpojBRYhKvbcmqMN9HLLGuacekOu9DGsIEiVpHYcQVWR+bXeJU/bmwQshC3FfKx/FeljBJzrY
QLFYTdBhhjDzVtUOgTSjnfo5k7Wq1WPUxPCOHpth0F/n2e3lPp0mv9pXtT9UO9/zxfQgU9Kj02T2
Q5CPk3CKsPAElfcNg0t19ThI3tTHMCLK/TlRaSF9yBJWCogCNOGUdTIZC9wXPfXuVehE1SFkVJBv
0djClkLEaQMzGs/pmsMoq1RlcdFE71BFKJMyqwD4omWE9kV4H6WlV+xRyu2Gg9VUifuqxl8G1wQK
xDs7KF1kQk2l84CbMoi20dj0oLMRp0L9VTviJSr4FG0gKxtCkH8YFAqMJuHiKzN9CcgOZYeBv8IH
M6I/rat48XnGKwl2eqYpjNhyx2lLfS8sdFeA2ifGl99EAwLF+xqnfX4iAq+cQx23wL2V8IEbgN5j
qIBqk+3lT+0ZiW3BGURpqdg7nMuofLDggdyB1vu7oOS7KYGz1W6j4HCtxcPAPfdX6YZf1BA/F2mJ
CqAIP8yTwX6jYQGB3tDZxTAW/C214XvFPb1NgcNv+OjnLSlcUD39QR+kkrn1vE9cBthKVVFlgnnP
qiJBvAltzf6ZkaKAiZ92D1qLA9gEcpdSoMyOtu3Gp4XIae9CptwGYCz1c7dnXaA3njvDM8WU/TtG
idoKa0FPr/pniFQrtGjFqMuCJgSyMuA6Moe/TTFM0JKKjmwodKZpSN63fRfcQ0n32ecUna2TKe5g
jvZ9LtEFUMfkyQ8VzK45h0QRkKyD0m6x9WeUnGYfDT0NcKfPka/u4oSJfaIq/6Oeuqd0ZHZn5p7e
V5axOyS0Y8Zd7wUq1myroWhymMf60QlhB4b/jMYlaYdDImf53HAHCqFRUe6CiIsjtLa/+i3o3wWb
3/WxU2RkDOXeVLR/BNBRfKYTq7fczJ+l6wFm85xpY/GqfojKhh+Gnu1t0v4Cl23fTJTeBSqic5lm
ojeuRFUCPjh3robccjZE7YzXIAp3U/dBqKInW82U7l6mlqX2TjV10LwLoiFMM9JXLnlAnEz1Q9QU
Y3U3FK0fZtFQJujumunEfxjLrXmZB7DKtg4BNcpkDPKH0695mLvxd13N3vg+rbtC5YwFFug7kBL/
IAZSer+g4d7OCvdYaO3HmVs62g2cLiTIWGAFDj+azjjDi9O1vNo6ONFsJ4Vu0od21lDQhwJt855g
n8eHZrI+pHqYbts7mHzjyTYCNgKRXDZF97vtW6rReoG7Fh2f7YxWQ50Fk/GfQD8Jfrg2rtJvFEEa
rAzp9HoXgXuGjhGeuBPbDHWl/DuGjhugjThRocggm+01GTzexmjjJSYC1Yno6Qm3V0w3SckgZUy8
os47adJhB6AqAUFCjulrW7YJLlwiu59pyoUHahCx5jFtpY3AwYpaGAKaKQFLuyct/MjdMQWnD02W
aZaWbYzP5jklXkvcCX5zRQdIRLRhj+4eZKTo92xY9RVXuj9s0jTseSaILh/KwYmdDYRUq2rrzUnT
7tHj6LwYrfwUfb46wEx1R4KPgSrLHz2oejZzRtwqT2gJ57gGE1zU22RS2slVyCHWDT16LkHRWJK3
OTGBwDOgED/VJKm77VptYQZazKiLGVIG0Qs3YD/fpdVcuRxEr75We9qU6YyWQZuWT4MpnQlmcoPr
myem4gKgeBe30bb1BpfcJwasiswZfF9mHOSiemNV3yiIzzYmRZMkY25hNrpnuMCiNgzf9YNhRVa4
mr8X6cJWbGunnp/BivLNtutDGbzXPCmGl6Fv2LC1lRfFWwbmV7VBWJddngp/ApFsmFI8+sM+6tEa
MLn0MMXd5D1A2gid0a0vTLNpe0d8RVYQvZTwdSo23JtkCi9to6tdgyT/K7J8p33ocSTxoPd8pn7q
0umfAlOMMQxFy8azB1wWIdj5uq5Hg6aLSquMWhryg+k9FWUdGKjBoR6RgkJ9q3O8DS5g2ITgZuYC
5ByJPJ0kbCj3kL+eom0Tjw2knmSvIucRpbEJEmUESN9+QOT6PY8eqyDqPVQfikCqVzkIM4yb0Sy5
RDkYAVsjgZaULDCd8bZ1BSrNNgyGlrznft+nu3iecS/0BR3BhJWuRJjA1SLko+GN+Bkuieb9OHIY
mrCqZCi0mALtR1sPx3Q69J3rz0fXMUW3FxaaVweK6q0+eO3IcCw4Wxo/WLsY4UyQs7pPFSlfq7gd
oFXddfEHbp0KNKCu77tDomn6s6pA4oGitgemjVUUpWYQrwro1rs9v5uR0/N9w2pPbvxCsWFz/dV0
9loD4LaIbiCoeigphSsqBPD6KgG/qcx5GRU569Cs2s4uf8ZFRncttOZndNZNt6Rfzx7hf0ZNAd3A
wg/gwmpUJPX10M26zGNcY/dDyKsdq0y87Ttya4Jnj/BlKHQQLCKeUDVfYyUA0F1XqMWTFodmMxCn
Ps5Q44bxgqVeNnjdLT/lsxciBgRoAiEaLwK+sJbVBh0OWFznlblpfaiUgtTwpU6DW1LEF0dBpRYd
CyCPQ9f2FFtw4J0hjB+XuWs9eA2QUET0OZ2tc0u769JAC/zr+AHegSiNnA40RsE41EJVeR/6/T0s
su3On9lwuL4NL20IPKtBewdOubh1nI4ilCzJ3MkqB2eluEtBQ0CmyfgxbiBPcn2oSxsC2yFECRVA
BeoQp0OBZIZkHay2PHSG96oBnTTgdb1BqvcF7fSfrw92cV7Yd9AkwdkC/no6GLht8QCmR5Vz2QTP
TjH1P6w0Q+bP3i2g/uKHAp4F5frlc62pHrzhTeerBuCk6xe4ZAf0tbySNC7Hj9fndHEggK+odCBs
nKmrgTUMZWgVVDmlXOGpQeLo1XemVO3+fpyFKwAGE+BkuF2crl2DWyHg8J/N267Wn+I5MiAZWtHw
v4V0EtCkgOYsZmBgTK2Fh2zPqWc1NkRchugnKF1vP8dJ+eFvZ4PCagxXgRC8B3ylZVu+gcWkKmfc
pn2dJwM0PZt+dJ7aqG5uEH7O95sHWwowvRdsCF9nBTk2I8oyTjrGR901TkZBlAFjueo3wP9uyQyd
b4PToVYIlSObMRHzHKOird1j7/DkGcWpW4p256PAlBEZBuiECA1gAZwuW1KItg/4lB4Fg/N2ryHd
SfHkvQF1ny8b6AWogf7RTQLdfR3k0gamGs1Q5AJ959nctR6e/EGPjoymT9nr3+4E9Pvg4kvBSQGd
cQ2QxmPs1bpNCxBeC2d45uAItkeUeIP99XGWH31SbUKEezvOalI2sm1akrbMlQdNi5GTnSthX97p
TUxDu5dJof4+ikO8y0PlPEXMw/Y7/Vi1UUm1JOA5lHEanXn11D5ApcSr7qZwviVQc2FnQEsKmirw
gffRGb580zcHavYmRurCKfOqjd08dlUNAaLaiN/XV/F8awAuBqXMh9n8YhS6WkWAn046IFvNZdGw
L7Ya+32oO7z1G2LHG1fTrbEWUPjNlOCDk5AksnU+Vp59B05pALdKyIU2TV3c+FTnq7fAyjCugSA+
GCJr+TgNtI8WxlS5an36CmDA3aO+Gv9t8TjBKMhRlgZXjLYuRrSR8IOhalk+1nCW37nRlOr3A9hs
Y5bWNvFvHOOLk8KnArUXsjfYFafr51C3iEONLisAckAEDLyFlIu+ges7YslFTs8ViF64YnEzLYwv
Z7UjvAXvDzUuWjpWBo9B0Eh6BKVwvBucpHvSycSeGClJHgSdAfrhgo9+4ydc2Cho4AWpLUHLP0Lj
aqOEkgEHmnuWxxKQOZ5sllaZ7lj3yS3Qdri9PuHl/3Y2YbhtLFUPJGhrzbygCMRUkoHlAVoA93gF
ocgZCZUFQc0eIqbVY8GldzekqPheH/nCB02gaICSDjLc5Z/TD1qNFZoV25LlbG6abdq71U5P3nxj
l14aBf6J4LKBvhSdcXDCxNRO2yuWV+A8foocVrZb/EcobVyfzXLFr9cRVn/Rsowoea43DgXUQUOD
dST+ZD9EKhAfWFzQLKJ4dQngv+mNAS9tEyRQOHvwuwD1cflBb+JJG8+TLSZS5UKCcDsnZNw3kqQP
CnyBD9fntnyJs7khCEfLLZqevXo4t6xnAa3yuoBYDM5EAe7oEU2IzmvH4nHLoFfwb2a3fDBkVdHC
Jj2d3QQ0vqmg2JVDGifYt3hJPsTEEDQ7xvJGtLx0AlDNRAIfIepCEvZ0qKFS4G0YxDFdqeZDVPbN
Y69I+zAp7myh4swgwU0FeufqeNxdX9iL3zDGwJgo4JB4ldEZwOLQAKcsN24kv/qpYugYkFbBtc2n
6lZ1/OIWRRezE2J7QmV8FVjKsu3nBGPkiU7cjApfbEtb1zs+uvwxgtzel+uzu7ht3oy3xNq3O1QM
ALaAe+XtNAeoxje/Ck2gaGoYe0Dhqn1y66a9wei4tKIevibEWlHBhZna6ZgQxyynlCzIJqXzI2Vl
Mm3GUvMvtITU4I3YudaVWMygUSb+39FWWwewE6pbzGO5O0gRbA3v9QbFPwpJTmYOnPESNUUAwbNK
dLyRsc8/oW3kVmbh+pjU+nyinIw8CdqQIfzNTiedwis+naoYN/E0AfHkTcx/9nUJPEnFPhDbsSvG
JkOrpIhQwuqmd0Po0RddieKuFVCCMINjd/DPQePp3+8A+CGD4ossBPKGqxiVJHKKKHNYPru63NUd
myBl79YAiMFj0PVh4vF3XPbihqLJxU0QIIPC312YUauNB2oCpVqjEK7Rv2o77r9aRh1o0Ue3dAYv
3S54jyHLWuj1YAiernyfEHQCK8QOiFO2m5Fyto3m0dlfX8ZLEQrgFsq2f1KTNV9AdRLtoHpmeQfi
TO6UkfzQlKN88oKpfW9jlT760DW8c3ta/C3NctngITiJAWgneKqvVjIYakdI7rK8Tutwl0q03Rbe
6D+Ac3JLGmb5X603MQglnh+FS8vRGYk6IbpCGl7n1gy/2hRbVcne/pK9730B9jcfSpj3femSrv2F
mudN581LZ8hH+oPWMRC5wz8iSG+CVeMUPf6E1vmAN8GBkFahlcWytMw8I4YPtajUp7gNG1TtJ8gB
teGXmY/BXiTa/zA4BNXfMpzsl7//8OhCCcERAU8rWvMz63keAB0jRXI6H+Dp4Lp2T4VV37wJhsLg
L/CvqCrI9wQ+KzdIk5f2HFp5HNy9cMKEqvHpzp78ekw7B3S4uKNTnJUsZiiBMNTJtkPrTHxL/BCF
X9ep427btGmqb1zLl24PuHl4YHL5II2uoVbi0xKPAclyz9bucw9qxT/oL2JH15BiK50yPKTl6N+y
Vr90R4LDj94VPLCXM3067bRnaKlFY3fe8ECgbbsLuqV4VZLnEUj5vc9dcuNwXwpWAbBkvKWQ9qO/
/nTEYi5NjYoWywff7YtsanWXQhOVwEMC0mzNrWzn0rIGHiBSFAbAJFuzmUdLnTZBW3PulhDXa8zU
f5d1Ad5OWkJlc5qm9HeJl9br9Y18cVnRLQmoFHUBqO6fThLdMjqCRzUi8mhQT7VwdUfJHDXXw9Ig
qfe+duU/14e8tK4LbXtBgZGyrtfVKNbNDB2guTY+f47Lwsxb2MiPJejoQf3uXwwGb0TwtkEoxbPt
dH5VkVg1c4XHfTg0r6EGO3Dfmar5PsQ1CujXBztnrSIqYzCo50bovEzWq2lSLnv0QIPo1eEdQ1g9
oRY/FTtUZG0WuUU2NoH7rnIk38bMK7ezjVH+KSR8vYiB9MX1n3MpcIOUhxsCrCmADeuUCzCVjqu2
Ru1V119oq1RedyXASeQ7Se7Xpn/WuqbRxkfd9SlMUAS48QvOO6eWBUGsQiMubirE8NPl79E+1EPp
A8G7lgF8XaRjnuwYzlvWV/ZZJCmpMltOL8pVwROpYnfjlK5GY8IEc5frq3EpboIhjToQnmQAapeT
8OYeGQtWQgVgqHMWlBCSgFlOmQW26B+1gKSF1mX6IzBtcxRdd8uK8GI6imQUkQtdWyBpr06ZHPRc
NKRucg6RzW6DqBV8VgnTn4kKofYSzVIe/FFDStdOQgk42vQmBPkXndQ3gtqlKIPXFFAMdINgo672
BJvapq7hyZS7ega9rxpQX4JXmkQJ2s5A/PeqLuhvQhrH3sj9Lo0co0Dn4ZmDiLouLCjMixPEs4Xj
48abQnC4sWqigveNBjVhM5RTl+lQ3VTmvxRv0FG8lDxhlPpHDurthw9M2s3BRHBzhF3z5Jp+ygKH
9+9Hr7qlL3dpjujhxBZDYoaprp4dJLJlBSoHyg0gt++pUTwDqBXdg/dLHmVbvjI+OjfW9fL0/nfM
VaYrwwS0QMHr3AEy9jjNxXtwCfgj7UR7f/0EXborgFqiZh2jhncmttmB4tc7YBvktOtjs5m8eraH
nmudZrHHC72ZNBluZDsXx0QzYgoAB4TudQChqY8WpVnU+cRRjt8EymoICgUBuqdqP911Y3zr2r8U
J5BQLslVgh2zxmgNVIf62vcgDA0XHOg/iaDKPE77O8+ro8cprkoFOeBWb0k63Cq+Xdw/yKgAqyzZ
9lp8rxzB3ho97B9SDA+dQ/OIGTR1RBoKHVRuZ+j0XP+kFyPT4lzw3xFXAZqnceMmhkHp1wN/NkDq
tZWipzsQyoeHWKpxa2P+pfVMevDUaA9Vqb0bIenSUw2CbSgBorUChMflz98EZmC2IMMKbCuv5eGh
Sh2xSSI63oAbL37WpTHtDysBqOPpKI0tfdu3ss5LHtf7ENj+RtZRsi3IWD6NoKzvR4ieiA2Zwb29
vsgXT+iboZev/maCUZngAUVdFDNQHSYbiL6V//QJOI8bJ15IxNdHu7ici+rAcmhAIFh90aKS4xDI
pslnYiksOMcRmZXoJzhEXx/o0rRAlFuY8mApxOsajacAyLvV8jBLhAsz8yg0CuRftwWgMDjgxP+L
4ZCNoya0GFOuK0/CE7ZiRYKdGqHisKl4038CCVb+JhEMbP7FnsTbbilNL5Uaf5U2NoaVhFuCUKcb
sZXg62e2M+WNPXlxBRNEN+x6lE/WTfLoDJBdkVZNrlDTcLKgBDf2AB889WGScXLLPuNSKEUqiE54
9DBB2GOVhBCJKnmqhybXnV9/UIGavwx+Wn6GLAsU6yQghH+BMuHBBm0IF40/eKuukg3KXQ5lC9vk
YUxi5PitOIypAhexATU968o5eOmpnO/+eqNAFzLAYwYAfIKL4/S4qZA2ic+RbAXWp9Mmif0GxUPw
0+DjLb0b74tLGe4iwrw8xhNc+oug5NvDjYhNo8ED+jM0HH0bYyQfqqCBLPbM50NUQAJaeXDxZWCe
QT1ugLwVQafq58aV/MZuuvB9U5RtsJNCtHLiHXL6SyJJSYMI2uRsDIy41wMFo5BC8dCDqoT1oQo2
3HKEv3BfQW9ogefR1YVttWzwN5Ft4GhYGO2EnA4463e3K9CzMlTOrnVG/xktX3QPAnx8y0zxQoQD
bLn0q+JsOmhgOx1VliLttHHwgaFVRbZDGStwJCcvqXfXd9Il/BYRzkNsQ8IKlG+VW6EJMSYdJPJy
M8xBvXOHFAW4yOuaf6zq8FwGpZ/dMZhasjFkO6QNLVThC3RYQ3XlSBvZ30XckJfrv+rSd16qZiFO
MXLMdcuVHVLa4wXd5iA/uTD7GeGPS9yuP6CRxrlHM6r4cn3AS0kC5EsX8C/AQ/qsGdOjkxpbiziF
DIhmiqs0s8Kb0engTEtXhZPVKADDgkeDFetgxT46pOY3pn1pryFUIvVEPQaXwOpeQ30J9KAUxxqw
qv1Y9fZbQpoZ0nhj/EGArw9RRPSBXp/5spNW0CdEs5ZqfYy5eGtPcFM3AZlQdc6T1p/f6wJie48C
8P2QpcAUthAo+lSjJDWD6aOhYG0gO2tfr/+ES18byRmgbPQVoqi/iqFiQmNJaHCqjTtDYlVMPIB6
O56Hv+KBj+oxtRoWqNfHvLTUAZA9vNNAajrTsBoGv4zqANq0kjTjPx6z5L51WHCM51FsVeOQuxLt
gPt/MSjgekDNKDxDP+n0VBsTzv6gijaPvbHb/R/OzqxHbiNIwr+IAO/jlX3NjDUcS7JkSy+ED5n3
UbzJX79fzQK7arLRRBt+kA0Dqq5iHZmRkRE0cCkXdU7oM85VgeDe1H0bM6Xb2VRrHX9ZKALK5BRJ
1g4to+vgM+/CvFOsIjDSpPodsDeBMO6MX5ulGi+qEYmDm8wnqPuLr5hhdLRRdDpQ0qmftaXDpKWp
zEtV07x3fzFu3jyWLoXZCLmBcFY3T1gpCXe2WgSlSwvBoHTeEVremBxcOAEHfA/N19CgS2hIUOsz
9ZYiaIm1c5+Eh0rMDfBvnO68q7d2ImkJmTQhBEI0q580p3M96rFADdGNnBG9RFpRWZ1eNiEmasMr
M2AsvLMQt06gLDvIbJo/13iF1lVxaHt6ESiIp5+tRujPHpSZZ1r4xXlCm/XouYp9GIoJOxt69+a9
DXLrLFg8pxTnCSc2KVmObmJZUnUObNQty+PYU6fzB8OgjQA++3Lx5th6ZXMdBB2eaNgAfNs0X/pc
Ks2hUTLxkrbN/G88QZryp8at/gm7qKZpSR/zf+5vGrlXr28rTp3McGS1UTo6Xp8ghIEaMw2hiPa1
OvYHuiWQm88bc9k5qduwlU5fWc/kZgTkXFcgsnRCU0XW1joBajfznxaPYN1XL1qOo8iPh2dFpyAk
QbntGGy17cTSe7Qr2JB5c9OOjiKuxHIxo0TsGcHfWD4Ij1B7uAUIHte8DaMuC7NMqIq7GdxNI6yK
I+IKexJ08plafSTUwGH1UDUkqNhARLrRMlvgBQrgVQL9y63dIzSSpPfLxIi/FkpZ0EHXQlbxhepl
w5/3l3N7oHjNbNAbSb7VETS43iSIpltQw5IsgGnl/OrRubScSn1Qoz9qpanBImk9/rtVnISnpeva
9jQqFWrb93/E9lDJJ/WdX4rZkbUOmkVMRSJRxixwkhkv6szuRorwSZVxYrQZxpNAR3YSub4TyWyv
MB40yAeSRM0ZWYdOaNNEFaEKaV0z6eEBPbQlOk2tW8wXq2D4YzyY9eOMUAaF6YrMNbQgJDqvV7xE
DrLWJ754Y+bLP8CBy8EZLLRzc0N8IDFP/hDe4O185hszhfxOgY5CixSlWg2qKJFd9z2gp22OHjgv
4TuaIHlJ26UxeQmtULnq7nzVG/eCjEeJFDWeVMrT1xNN4zwusgWIZVFpxz72xeBkT7kwhOG7hdL/
dn8P3ZohRQ3JpuTCM9dGWQI0oArdguTSRj6Ybl76mxZ3Ur64bTcGoO2dshMN3pgfFUjpcG5xvULu
up5fBZXCrr0wDzS9U+3npVPFeOoov9Rf0XtoHn5uHRIquOIIdQC3riv8i5n21qwbZYCab3VU0VgI
BnTfDxFQ1sWkSvHl4fUElFfJJ6DKgU/LM/tTLjdPbla6bk4nbGrnT0tnGH7h6fOP0m7b6YC/w64a
541bAN4EtHzJ7tKJr69HVPJYS5OlLwMaK3TlWE/hW4hwh1/Yc/5kDb33i5dr2h4978Y1DzzABQwi
Qfi3rsWAVcSQZ5cy4ALSvyg0zP0lRDw/31/Nm6OguoUAKEz6jaqS1kRmn0LPD6qpqk6x0Q4HVxn3
wsQbZ4C1o3WH9ZN0vNWORLW1FCbi/1AzyIfPZgLfyB+xatTPi+7G+rnVMY/bOQbbQeG/0hGIRA+J
Cb0o15/NiKMm6VuvDOIusT458WJ+NhAd+LHEofU5x+V8z1tqu5Z0KJHxQRKVNPd1m1JaSh1a1aiC
3raVU1/THh4O3Z7b0q1pIdsK6k6VDs3A1W4sI9NMY7w4gr5w6EzUc7rAiyqk+7YBKl70Pee5m7OS
NA4oIDLgWH27dA6dzkUlILCV0XiNO5oxscLYeQa2R4y/H/c2aLbUHTeGyZ2iUGVrMhGMeZm+lOGS
n8JoGHhn8Yw/IlIz/RFGbqjtbJHtTSmHBTpBCJfOmHWttQ7hak6GVwcIqAxvVpRqL5TGEQSwbS/b
s+y5sZDQjNCJMmDDQAxZLWSChU2oR7EIGnv4u6+L/jJHj+vcoCApnWQ5aUgHbnaHoDV89oaxCdJe
lIYP9C3+mFuQv9P9e+PGLiS09pAahXe6VWObwxKHXACtQNdpJ0PwPXrRXP1fPa/LYFLqPar3djhu
YDB8HZotZLL1BTJXJqIb2TIGcRV9m4TrHBS1/Whbg3vo8nmvCXAb+77f9+8xGLjwWu+t6ESpom0x
BVql2PDVQrU+hGraZSeeb+9DORSxh5KXKMRpLL1xrwy/PQxclrRPUdvjYQXRub64cM7lvszEzAlH
+Ll0m987bfkawac6CGt8K2tVnB/8mjxqUB0lzwWAgcTsesTeMmi3EJ7yijsJbe+TeVJ0ZC3i0uV9
W7RHI4b30bANJYPRWN/VDaapWAog/KS8JrmuPpGgdbSgJd3yxINv137I/bAz4uacAzgT8L0ngriF
rZHYZOrVKhdknEi5LfZxqhSl86NQd/5p1BjvuPuruTnojMa7LZMmJkcsfb2aFGENWBSye2aYMcGc
euWj2c97hMNbc5Ia+YiecyDMdcV5GpsIZzQnCcZpQd7DnbUj3gbKi5KX46NBAhOSjZacdymIv35y
8thKsXuBSy+qqX6ByYNfozbqOyV0ua2vMk5GQWZT5nMEPpsWVW77cLDQYgp64JXfKgij6LgmKWBi
V0Rh+ddYJpma47kSaREWNeGE6XjW6N6est2thSWOpdjF8iHTJ2+HnwLMWFHDKJvg1AM5htWp10XV
HpF5sIbX1LP3nLJvbRbomcSz3KPAivLX/DSa1w5W71gD2XwJ0VpX1So5dlWJZcb9TXlrVtJeHCie
SIySxPU4Y4MjCjwbCDW5k+JF3yfuP4mrLwctRLnmPw0GdwQAjtRuzZ8Ou1Cjo4PBIIEOoAZeGp1Q
C2g+LUUxP6xT+z4rHlWIevK2VlczQ2mns0eF6mQhPHqtrKZLEIcw0r9pGk/edLtIHz4PrCMPERUs
sAns1K9HLGrETECuioA6guzQGZ1SwdGzQp3r/kfbPHtMjRIoqus85/TXy83z0+YY0jKMrQZUscm7
QaAioxWKj6BSNR+doU4iXwiJQNwfdPP8MCi7H/IqKSTTXO1/eyF/TEQRBVFlKkGiKupZQf0KTZam
eFrq9pvexsZO/HdjolSBdHnBgCFvClgpxYs0gZMbmOmUnLqmNr9Vnhg/caenRyVEk3FnktvjYPL5
aAWkFAo3eW0GULuVN00jpYMMD1z36FVO+7eiRvNvjTKj23J/Rbezo0pBbcSFVAcx/d2B76fPKCrV
jG0YbUExKUp10PVGrY9jPSsCdRwnRizKKsSeK8b2MyIsAFdFErDJgNbSFriH5rZddHngLVb4grIy
4l34fXWfdAI7v0unCJmyPtF2bvEbc4VFCXeQsIlK11pR1i6hsC0OVb/MWX50Rpz8m5dl/xXrJgGB
k7Lz5/tru/qQ1FVJg1BClMxZurTXZ3GBQdgqejW9cg+FB03WvFzUiI5x5+ypU8vT9tMDJYdir+iU
fKCKYgW7ukJVCEdq7drza2m59ucmqWxQyCXZiVVujULxAt8ZfjEQ1er4dQvaSmU3T6+q2YIxcGef
UtPId7akKW/F1WTkUQNZhc8hPaKvrxYrHKemiq35VfbAYAqmpUI/lV6D/GEi2MVHb2id6eAIZ/43
6vS68qGH2B8iEiojGNEy/KZFlfOpUjsxndqyMHTU0fIQGaWkzVl+BJwUP4JFhbNUAYX0eVSR5Xox
q1TpXtuBvXuoxkLkZyq25njRZ6OKz2oeFvZb34xiOOpm7P3wnMKcKVmMpEv+bDpR9CG1nTZ+zWq3
LU8eHqbjIVIblZUySXieVKgq83PpieJLlsXO4odNbUzn+3tutcflRpD0dyJlUCGE7VefaNG1GmEj
V30Vfdk+h3ntnbQiR5/MSwVKZEJ/rIlGjgfQDCWGMgb58RrJ0IpMMZVi1F6NUZgHzaitkyQE+v2C
Zfn9qd3Yfa6mEyLwnlJYXYcJoPmDPYeL9qpmXef3EUyBpY323jW5QKvN50K0pkLHFkSQdbWAmL/l
SLBOxit2HwqqhM0Unken1U6RlikHfe7/7VLNrs7zQNvZ4xOkR4igxIHwsymVG8o4FMmUT6/CKotj
qZS4Buq5s7NDVpcvXwwoEJ4SYBcFBOC769PFQVDtCbGQV9SpfrMThKcmV/VFGf+IkGLx53AvG9h+
N1Pn5FFWk6QDyp7XAyplP9pNqWivKVJ7T21afpnNeq+N7OYg8hnjXUFYyFrNyqvavkttob9GHbT3
PsK4j/tiOd7/QtsbHTxZB/UElfGoPq3iuS6vO0Oh3vwKcSCszkO9tJYPIRlMGQXX3Q68G58K4IlG
chR7IbOuJ+U4nQjncDBfpxj30h61v2eDVvIXqvzRq6Cd/Txlc7rzSt6YIxxShqXdA2LSWuJKsbR2
RtzOfCWRVP4x3Sb8sowJTVF4jYjH+FbsRYjQnDZTOtxQ3VmVWKxxxr48dc1XhLXQA1es7GjWMR1Z
yOYdQwpZOydsezsynixaSf0BsAS5i36KdrLCHqMQEOM1DbPxOIVWcXCmFt3FChtC5Binj/f3y/YD
ylj13ScDwwOKddfjJVVCsx36Eq9Eqc5wCGej7p4dxS2bZ81rHfFLS28LBPe8yKydKHJ7j1kGBSn6
AEzY9IAZ10N3KsHXuGjWa4KM5yGc1PAvyMMQjOAWXaYmmj+ZdAAeJm3YE966sciSiQmdlayZzkrj
euSUKnA0u+jrUIMcj3UadogwzqEPQ9P1y3KyH/6oIA3c1NhFc6Nxw1yPRxOzqGkeBSFyotKn7Tq7
ZEsSH4wkx6EU093h3/tfdXvXMB464SSPkE4J0q8HnL0lNvOkU15ZfdPvuhItDVfsQfZrWiSHg2Fo
O5ITo1aw0faZFjNzMlt5tRQrKM0MW9Wh/nO01H+tzoh8N+k+Yz3dHh11fhs168lNp2lnE61wj//9
CbR7cEiZLffe9UzhWkOSJLIJetPu46M9hfb4Oas4Y8gtem6Hhiq9+MUFPew4/NFrGkqLjooA4c69
uz1H5F0UL8iGSDipPF//jsXURZwlWRR4IvT8uelrjdo2fu52TdNqndLtZ8aT2AMmttOX7oCkRaB7
pCtrFZjB8SaKi0USVPZsP0Gob+eTWRe16rexbs8oQqr2n4Y+W5ZfL0b3pdSE+ePRvQb8DxhpyOIN
j/XqGDtOozrJCKUrRpjptc209GSVYtzZ0dsjC/4i4XLsidhwa15SOjlhlsOxDUpFV/0xHV+ot7i+
Nygv1N73svjt+WE0MCUoBLZJLrE6sFxWnUijrgiwnym/ZUZpnlwvHZ/ur9x7NnIdyclhWDyE5ejz
XmPVMfrbWKwrVZCk7mLrvmD1MKpuABMvfa8lP6rSVJejV441kp0KQuLjS4SKxHh0SxQe7VodnINd
4DT0GWk075+IyoLmax6U3UPaqqI6zpoXGc/cOE660+9wa4lAaHl9gdol3H694Yu0d6qy94og1fBu
pmCuHJwKVdz7S7R96iEFSddBmnTg6G4AvglXl9kLy8BRcFNWZtc+jmFuH2qow+f7Q20mBJoO4wnq
KyEnqd0qPuvDxa5LJ6yCTvOSwzjEysFFXHWnkWtzTzAKZ4U9RQ5EzWx1X1Vh2pdaPtYc2CI5i8Yg
lGhmW/HDEIMaHwL5cO5tPd7ZajcmJzUgiJdocWaaqw1tGCNe6/DUgs7uFrzAezpVTW06PbyE5Ffk
w3jJgieuwcS8mJJsxjggGENtOHRtF5F21snx/iibPYGwm7xlqZ7xnuI1cr3zUES3EpGMzAXZ3Kdl
ttPXnNDmCCazV6jbDoWo0HusSW8rrWKrZZsW7FMGb6mDZWztS9ubzhFXeVr9lPjhB4QAiHYNWhrA
1SRr7HpWIDGZgSKuCHpt0n/n22Qoh2DTd0rFPCW+GPsQqZhFfzS+lcPieYX34Tv7bjVDtUtLPa4b
EaS6QRNaN6dIn4fLtzCLi7NX5DjNP/r1GJBCP6E0uRYBxPU8k05IJKIUgerm9ZMLs/kSZ1l3wvr7
wVIZTZfogmA1C1+SKit43vVQk6X1Zt5oDJVo9ZOaIm/ZJmZ/ysCGfkmRP/14f2rbQybH40shFoGb
15rMYzp16imhIQIovfapKqzyXGjKg8TM/50VCCFHAJo8EMr1rCzRm0k+eCJAthP7cVcr/Hy0l7Ol
z/VO3HpzQsCQlJawfKUB7HooR8vssVtcESyWFv4JO2n8te3mZWdHbK9Elu2nUVafiTIRfgNF3QS0
VliHxHa66WCkOqbvxHTRP4o1/t3bQ/rlP3wslNzlXcUnWyd2wiktjWboJlgiF6t0qVJuYALx+Aqy
3SF+kEeiS7C2PLbMLlTixm6CHjlcjnKKBUmczA/fiEQkkg4s5bpo1Vu9xSEC9qJx2ehtmGYHE8nV
wBXR9OIg6f/r/WW7cSPiuk3RSfbq8kSsji9kv4hmr0UE0eBFn/NmUZ9nLf4lmpNh58m6ORKYAhRS
yVddQ7kJsJ1Vdo5A8VLtj26LLqQWp+5hTkD+70/qxj6XPlLcuzBMJOX5ep8TxnTGUKRN0E2Rcihq
vTzrkfHpPwwCEinRBCqW6wi2UO0eD8+yCTSZ2XfFMvrdrO0dpk2c/L4TCH1lhwUg5Oo+bwa06et+
YMNxUp9FjTa+mLH9IFgTz1FR7jk13/pKuiSXyChWWkFeL52TgGp5/cysknBKiQPnXjmXStK99YNV
9Tt74taHgm0Hg0sKbwDYXY9m0J4ZFvPS0DJt1JckUjHqtfDLuf+lbs/p/0ZZOwGHHu1c6JI2QZsk
zRGYvzyIFD+XKo5+3B/p1nyoIBDEEJgZ1M2v50PfXrcATDZBoyTDczou5iFqp/D0H0YhQ+Qjsf02
NOFILyvE+7wmqJGDOzba/LdW4MTwHwaRAjNUQ4jY15F60ohRicasDUI9No/R2I2XeLYeD9IJnnn5
+Diw6jZ8WdT6XK93qzaAZOB+14zB8p5NzC31y3+YDU2jsi+Mt3yd1GLf1NlLWLSoq2LA63vZpNp+
U5ZiT2705g6Aivreh0UxRO7Fn/C+zrM6mqASlq2Y5yOpgeNj6vVwPsudTQul7Fylh5U373qUvLem
ZDCRY8MfyjiFdYvhkgN94eFFI0ej2UrKN8H911ejDPCJrcZG9C0ftEOaJsrRqPvHbziCETgY0pFO
/rkaJRpSG9tNC6Y99g2/6kmi/k33mPExWrrseeIS+vP+rGQ8dZWkAysxH+p8wF2g6qvH1S2Hyplc
CMyLU6v9UxV3Qvk8xnO/vIbjXInXcgpD+5w4OFs/USLuoodDdJBDkGD0wEhBoBtfL+tYsOSTOdRB
1rRAtHEUaT/qHCfGAx1Vyh+I8vR7N+D2FSHrYUSpMcyeWQcUppfiLzWbHDMimP5QlopZnGEYLBfD
wkDEd/Si2IODt2NKrShJdAa5IVJanQS1p7kyhVoWRLM6xkdPzYX9e74YQ/RFMRvF+LPO0mgHxJB/
5/W3vR5T/qafTl/UjsME5tsFXa/qHzRs7I8WeOL3OSMGvb+NtgddXidc9VTcNYTuVl/RdZfWVNBF
DOhyUo5TA/M4F1G980DeWkS2KvrnYGVgPqsJJYPWDWor+mA2sq+F2fY+tlMf+kV/7tNqL7i9tXrS
IZYaNy27SGBer15VaUsGpNsHmLO1L4hw/QUbeL64C4be9xdvM5K8vdjR8PYpa/HEXI+kGCB/dTd1
gVvVyjFFYZMmHqP1k2VudobafCfuLV5kGMYm4cymX6GYRZXYeCMHYYlSVpZ6/THt6r0DdmNCRIGQ
piFAScbx6kJuxTRoCWZgqIUkQvejLvlnysICo3AL2+6HFw903IawwFmm0LnaEyYu02J09QF6kF3R
2V3T34ltkKfVB4Hb497UNvflOwtd556SeTDQ8PW3Im6ymrYwx0B3R56BHnpeecBhwm6ecPCyKBvP
Ld5TlOqGr4KUr98JRLZLSyAqFSx5hwC7NnzLGccLPrEa2HmenAaglkOrhf1lXKw9jYJN5gpCzMak
uY2zTd11FWxDO1piMRYGzFiMOfFvq8hO3PSMnbEZ6Hnj/JUbYfJo9ZOCGXczb5KUSyZ1vl5fN5oE
ldzGCXqXfoILFaDIuqBjrmF9OyjznlrR9jyAuiJZzN6hWkYN9Hq4aeyHLOoql4bgQT10sWb7qr57
O24/GsppxCeUWOGMEqZej6IYaIJ5RroEeUw79rFxO3an07VuiVsiYls7h1wer6t7HzFV6lYU46Dh
ywbX6+FqLZWmBrMRYN9tHuMKypM9u81ZtyYVJ2ahH9o+oZ4MCPzUCn3vLdjsG4T63jWnKQZyy6wl
YewYDkfRO0uAMFoTnd2xYYjWaLv8F8pcjYUZJy6OxyXGo+V8/zLYnE6GhjQCNwXsmTTKuJ65qcV4
UoaVhrK3W9fndDBi7ezVcayfOKnDdOTZtdyDFU/5cqqV1nxQoEYypkxaYgFE+NIID6wSRmETRVXa
YAbpgmOblXnur1pMLBWPrfYZ/9K9IsvmU0M7g5NDrsA/VEJXN23XF16yLLZFX5HSPOlKmNnPVmXl
lCl5I09ZmWB2NwoHaoTZ6biFmWTKxun+qm8OkfwR0ohbdjg5hMbXq67AkijmPLMAGBCr4UrKX5bS
0ndqC5tDBG0eyWXyFYBPHabJ9ShFWy/u4CIoNsZa9TLOTnaswf2PvbVr3X5zKFluhW7OJeutDhCV
EpIWzQ0Dy+vM+dzhu1IcIuz6loPZo6HqP7p+yPCCUvMPYTC47vXMHEM4xTR0TjB5deTbEfLEIknq
naRvEzxJQTiSPTifoCgbOela9yg2Za4TDOB0b47b6H87EFme6xE/b68o1e/3Z7VdRDYF2TK8SxaS
D3c9q3xQjKXrXS+IZzejdQMJgQMF3fyjjVTZozcerxOgu6zWy/73tX9Ho1s51phtGNB/XqJMrszN
Uamb+qS2poXFJra4UCUVt9BPmhLbOYLx5rKzvjfmS/GJiqeUSpfFm+v5prXlUk9h01TopD9VWt8f
k6JyT4PTzx/vL+17v/XVDW8Q/YJZ8zpTdoatfD2WbeSyQ2HM3ppQE50f4xlcX1I+vPGWqaJvTnbC
hXvEghCfkYZIoTurTdOYl3qYZ+WJGzE3j7YVtXQvjNJTMzXidP6CLkrZnJU0GUNfLzs7+6VZjGaA
t+lZ/zatsCq/wjNhxnw1L4bBt0WNcHOceUb/tZkTk1EQEW+OaZ/33XHO0wpRo5nTZPpZ1NCKSGdU
Gf6WmWY4PqlZ5UZ+w4Wi+KNmt5cZgDo8IMVjGpfM7KY3rYC8/zH07DB8Tnvoch+0URHNqxaJpjm2
Xo0GxVQmpvFc6laV4sxpdgUEutwsfqcnbF7OjdmE02FOl6n4rXdoaL00kRpFp1Tv2uWoWuRFvpvb
059oopTpQTU4EKekKBDVq1OaXU9uEU2uP7qLIT5mrT5gjdzYlvKEEm84HDhnY3RmXVXztGRI3Hzs
S0p3ra/N8+id1cRpm9/jPkPq2s/JxgxkN4TozLdGGcW3nu81fEmHxi2+T3rfF78qSQMOHNVRFv42
CVzFMGIPpzh8cY2k7H8NJ12dP3lG1c5wUhItel7GRqv9Gkmn+gLBySL+JfK0P0Kcdaun+5tue3+A
7YLlwdumMEksc73n4J62uOsV2RvhpvF9FGL5GhsYExi1W5wVtS53IsHtW072SoELn0JqM+hmXo9X
TtqCeNFQv1Vjbv2i8WIPxxBJ8N8Bn+OXkUrtK9Sr4Uc7adNO4nxraIko8lRJCuo6IcvyqMAX1BRv
JQ1pw1Nd5mhK0pO/4NkxG051menb715GbVq8ywLwvUPq3UZQFL9ICbH85ifQcHE99dAw23lQ5Ptj
5/oRd6Lqt0ZFUPdU9gpWOWZbehaYdzr8cf8Tbx9yoHuWG5Ustq6x7oVD1iFp8C5K3xSRjlgZz6Pp
x66wy50kZruVKHygwIrqPIVEKtDX8xNVZqo9j+rbmHXcAUOl5//m9Ph+5XBCc2pyzapP96e2vZ0Z
khkxPZBVyPPXQxqxjimbMLI3JVsq/axjkZ6fSrp8hw9IPSzu0/3htitJFobKo9Q2k3Ti1eOXVGBI
roreQYEi9SkfZu0cFo+2sRNtQkOAxCMjXv7FWx3JchqjhQbGMMgMs7vUUDc/Vf0yPKnI2J0yKBr9
w5EKA/LBpAiILFSswlvdTM0Uo5cwoBNOv3gplhQYPD3oqyinRYckJBIe03c1retvVYCQlbadpG8e
p/zNWGL74CiR8/AncqmM8mCTaFJtWYs5D05CwFQZ9VuMMcSpxUrSr/Wo3dl3242A2gYdu2Cb7AVS
zdVcrLao8z4f3wAW+491YQ6nNNb3quY3RpGTAAeB7gflSv7/n5C+PNIXUAN7fDP1cn5BHzr0C4CZ
h1cMyzyZL5PYvPO6rkcJM0B828qnt3d6pyiU5MdU18uevND2qII5cFYJGdljSHxfD1NCGaMjaJje
0qb8JQ4V55B1UYrdDE0190/pu2PidRwlqd1k5KQusIPXaE5tWxM3Yjq/5RVtLDDxo/iTsGdMqJ18
0cvjoI+L+2vdRo16Iv6wxK9TZneaP9KqMv4ZFQr4mRiXMvJTq1fcE0734wdrjBTrnwUPmmJnM91Y
GdljRMxHqy2/d3WrKE4eaUQ98xsBkEQic/Vp0rr+zXWIZu4vzY0dhTI796Ukc8lCxPVHiAx16Bca
3t5ownAaP4xMpzwp9ti05/sD3ZoTgQ5ZHWo73M2r5McIs2bMrHR5G7J+eKF/sDjMwIpHd3G0neW7
MSeP5FG2saNIA3Hmek5hkymR2WXFmzqr2lMXLfEhyvJsZ+W2jzcPN1cXIvEAoGRc16M4iWosSjQV
b70Y+ic9NeuvtDBaJwU40PcQfjzmfT/vVFFuTQ3mtVQXR9lnk7FK8fRo8joGrelZr5OyOOhAo3vn
5cbHgoABkIXGCG/oOkCImqFPlbQs35IaFMGjfnGBglQeRtXIfjXnpf7e0zNf+PSKjZewGV8m1Ry/
m2mUv+RYGv5C0bw5RRXsNtss9oQgNmsARil1iCVVhB68dz3Cny5BVIhnfXZ67W0oSrABy219VXH0
5/v7dTuKRM5hhELqAapcHwyKcfSVRXjWxjNU3SXJtJML3X5nq65FHTlxXLVEf7INSRJQV7soJdWt
Mr3rg1wvZtv3TALCH6gh9O2HaLGE+lr2ZLJPVKJnOvEWx60vueIu7ouIykg/hH2adidMy5fJn+xx
ADVZ5mJPA22zHaQAEeE2uxysEdLn9Va3NWqDfdP0ga7oAst7A3od+je+omf6ztbbLrvsLgBZg/IP
RLzGSCAPkHfRWB1QQGkOgxNXFyPNvOOjH1ceWUaQg0jdl+sJ5ejyYvEthmAyW6glnh5fAE2LR6Mo
2fIr6TgQjEEJ1z6+qpm1GhR6NVgUW3uphqw4qv2s7GyhTZD9PgpNIMCDGDmuKcyCVjbo8Q2jkDv4
fWr91RvLUyXwaLHDaM/bdLsVwK7YCJQlZG1ujc5ZY0rOmRsaELcXJr6R0QVitSIC4M6N3+9/pZtj
yRK5tHDCAWR1NqqwpXMTZchAKVOEuJvYPFQK74Zng/PeH2q77ZiWdJ9B4Av26jqOx1ou79Er0IKx
i+yDpkbhMVnEXnF482TwqaD80jeMWAeX+OqxXbJ87PSFxcN+rTqOfTkDy/TK586gY6cxqvqs2cle
79fNqQHYqjIB2yaZk+3GLYihFizz3J6NEigwzvo9ZO7mKEQStI5Aa+advz5RWt9FbVyZWhAbdnHo
21L8YvTRngfE7VFgzqDjLXs1VjC43U3zJKBxYgHVWYcwTcWzorR7jVU3R6G9m1uIvokNqTKzYtQs
Z5d91zhI3afcy6JT9hggNzcDbVuy44VMdc1BLOastAdAiQDDpeWgF8mbrYa/5ZXxW1rVr0MZPuZq
yUvD5vv/8dbofaymFlYyfKG07r6XEa4gvRfVR6vs90jgm2KFHIl8i1I3ANLGxaZFabg3Z0ULjBHf
ykF3n5KofHJilDkMsXwRS/U97MOPWCM8KOnwPkdWkwZY0nKKmfLL/hQatHljdWnC/kAcPLzo/TBD
LfbKpxxo6dF4lklKVhWcGrIKcO/robKObbEsbJK49/QDntKuX3kGIOTY7aUvt/YjFy78b54RIpLV
PaiCM7dUaXUcMD0M/LxCebFpnr7cvwJv3bY2CJxkv4H6rRlJyWT21twIPWhCxz3hWPMjhBVxdKNs
r7a+9h7jM0EEAs+mnAuThFrF9drRw9HWYV8tQWlkMVKfE5SjudYPeeWUlxHnh7d+iafXftCGc611
4RmYs34qu2gE/XT2RIe2yws3nDgSfQyiMXqzrn9NURqzZS7mEkxWNB/K3EOXeimNhwMb8k+oV5Kq
Q9l27ZdDyaeJUOTUg5JlPUbd8N2axJ4qwXYqXIvsR1RwqBtsBCOp9GaAt8YcREqtnLVowDLM7cyd
nbKJONASgYJBlVv2mfM4Xy9YGMa9FnuxEyTC/jC71utAB6cfo3RF1Xlvs2ymZFFkQcGZxkioQDAx
rgfzJpQ3h7S1AtSnzONYmDjEFMaeOuWtUeimlMxCijp8o+tR4PsOqTcNVmA1lvBtffDOZtbvtUXf
HAUwlHZVWAgQO65Hcd0GDg7tAQHd7Qm9woqBGXwUfr5/kG+MIiUp5COJGgB1sutRatgW5kJvaBAZ
1XLEM107DZ0yHe+PsrkuqMTRAoOiraRpb0Loafa6dlJSFzGptvsscopFiZF1fyOH0u8cnVtDIbZE
XyafRzIzryfkJmgfN/yQoOiH0q8Wfbg4JrXFxEubR4vPzAoekzQLJSYi+70eCjgyR9qpoMCoZPER
q1IkR1SkvNti2WOD3fhMeAPJZlDK6my71VBJVXWF0lLLjFS8UftQ6181t5sfffXlhGgaApsm0aFA
ez2hJgbmS4yECXnmtwQH5Wej91AbcKdHQUOp1wAhCbc1Yk10Da4HKjvkW5KoiN4MRetPbq3/XaHf
tpNR0X/HX3OF5JEJAICTuwHjbRuv1JJYSrd7NxibZq6Ote5Gvwos3aZDT4nMhN2sV84bj6nIj/Gc
jdHXZK4m96ODnaL+EoHgj7/niZqVp7kU6JDZhI/1gdqiHtRNNoS/a+NYL35sdNQ9K00ZLF9PB9t4
ri3FbXw09elQ8Tu7nfAWRp63vOARmrXHwpvn3K9cNVKOOnYy0yGziYjPYZe3tq/p6WieKnUajXPh
jZ04e1o7FpcII8HppR9cW1w8JyzOCfpezuxTtpj0T3NRLeMfcNyoq9picl+iLDbFE3qlXvw8eln1
b84Z/EEAa2jnZUzd6INXxmZyllrsfedP5qImx7GGxvJpmojbP4aZGceXedQaMBolmZsP+uhaOAMA
xuKoqpX55Btt6H2vip4NT4DqqXT6Y5bgJ1VZYGwP7/Mw1aae+RW6uuUHnvKpOQszXT6peet8y7Qx
r/i1eR0fp0Uxv7sm4MHJnctF/2wPhtU9JXjH6gc6vhTdRxRCoAPshLWtn2yIC/U/bdFnHyGIaBrq
H4Re57KzcJUtGsym3lIN4bGXuanH8TK1OBOds5Ru8KeQ7BDdB5TKho9jog3fFMBdKDK8hVZ+8GIl
NH8AP0bqwV6mfP4XTzNHP6S4dnSHcirq9pDbaeh8WgixvLMYzHo4lMWwDP/D3HlsN46k+f5V+tQe
NfBmTncvAJCUUlKSUqbSbXDSBrwJeDzPvMm82P1BXX0nSeqKo93dVRYlBSMQiPjM3+wsrbTSq852
Jlj4RTWPyh1XIjRGU5riULFEyTfPGaNso1I1i7eNmxmfYqs0jQBOX15vvDErnHs1m3NI3kMUP4hR
8fKgtttaQW1JbZpwcNJRZWP0gx6OUxxjuwll27zJsiHT3hRjNCckirOXHjrIyfOVKcts8XkYCt33
1mncoIDXPwf0+NP41zKLzg08IYvvkWjLB1tg0OVbxFptUIsxfehnY1Lf50tv3M3qlGMSzE7TPATC
bDUN5tJSqhDn0Wq57jq16FD4p0Byby1mnoZdbCrJXjNzJd2l5JZiBzjEjjeLUrn6Zo67HjDG+hg+
NrXW6lsKBLoVqGk61tupSmt1BzSk1wMtc+LGp8/tTTt6r+nsx0m+fEFVzx5WdwzeJ99sIjMPE+Rl
vgwaxj5hCxSi9uHqT3roGo1mhTXu6dZGdq1q/9S0plCD2JB6BizD0w+NoSb2QVOrtsp8iFjtp4z3
VgtsKxM6oLFc67ZVa6rfX74Zzw92jhcAYnR0Ic2d1Sf7RiQUVzUa6GP5gDFq/KggUvnwykG4xSmi
axSYHLpNp0gY2rp9MmRLuR9UOriyRZTc0ZUxeHmUs5vXpqK0CsjDUAYielqw0EZ1HHOlkntBCWvb
eXVyZSWK/kF2qN++PNTZqq3BCm4PYJcIk8kfj+8PTDqsWG9bubfqzr6Kh7EIjEEzwpdHOQtd11HW
1hb0bm6Q0wZa2cH/wita7hvyoDcA2SVEQ7IcEOdbNMJ/vDza+ZzAKlHDZOWIx4n4jufUKF6k5mPa
771qnJEhsytfFWqzeeUo9B3po0LPJB1d4aDHo6BgENHiGLp95g2uFRbjqN5Ykze90vUbMhSkbirv
bDwQIpSBj8fRW2OaayhrKFHCyqyzeCh8sJbpI70RczMBLNoKuy/FhUe2JoPHNz6tO3SEQD6uTj6n
xJE8iaeoG8k2GmeIrh3nW6qNGIiJFi5vVtLcjzvb12WvvJpuBNQRVjl9cHSKkRU6ma9QUX9aatt+
W9batDNXxzQklN69/PDOZ0ekSbL9lHZYAB6PF1Uai1Gs4mNvDTdStrZiGjcpbcXQql1zm2f6TZ6g
QeO1o/HqeI0Yl3QXaUuCHmK344GNvuG2NDrv7diwfgLw2E2LH9qFePrsfUPYjaICWcjqAHdm9Ede
1TSjrXhvZR+l917mpFvNrJWPXUwHHrmD5fHl5Tzvp6yVTgRgIdyumienwFx4lE4vOLb2s1KUo68p
JV5TTS3gl0eppvd+5hpuvGmzoi9+aN68CqtmSgSSLhur9rbMs2ra5g188bvMya3ex/w8utTFOz9W
+ZKU0bkZV4TVKTVTq/nDceSNe05flahFpmFKKOzH/XTJYvWZoUjw6C4R/XMOnbZdheDpxpPa7wtr
HkLk6LJHxDKNm7pS+gu9yWeHosIMWJGOIQz/4x2lxM3sjbHZ72UiJifgUKCkYwnREyuqsrG3Fx71
+v4dHQwUUdbm3OqpQvJhrt/nt2LfXOedqs/OuO94isUexqaCk9SSWwhBurigBW3Pr12XlnR0vzIG
tXl0TextATXWqYNStpaIK8zD6ZiMWpxcqsWcZSp8PbDanJlsw9WZ9fjruaPSdcDxh72jaElgjClx
K22020T3aDlZDazMSbnUYXjmxqEgCfkHpjmFNX39Ur+tSWwg7jHTeN1zmPaxjzmMdYhYkwtrf/6o
13uNHbWyF88z8jlHbjMrlmmv97SEA0Oplj2OpV4S9vNiiguhwTOj/Yvs4qwo47Ny4Vwki0btbNnD
i5yvkqQHuxolyS0UoG8v76nzZ7YSJCmzrtkyWlQnp7FX4QFbzNG05+ZW7pFoFNY1NXM9LAvXKLao
wDRzkGejjINXD0yznSoyR9eTjO3xc8sdAdIEgOqe8kMdUlJX/FhTxrBXvWqvNU1+Na7x/MuDnh3O
GKKsQRfF8vWmc9bPf9sszoJKdjWIeV/ms/eQDIu4KRXLQ6UvGW7bIkN8/eUBn3mQFCdJ0DkisEQ9
FU3VzL4lMywZkMW/E06KlAki3Y9R1CW7l4c6fxG43KhT8iCp9XunfUq7jDRjcYp536pufKOnGeKD
RXLJVOC5FeT2hCaMiOl5qa0yDaGRnc17M4rnD46VtKHQrHyn9mkU9khWXwCMPjOrVTESWgRNRMBT
J0+s9SQ+mEmp7jPAqO841wpfOEnz4dVrh58jwjartvkK0jveFxSI5jKaG3Wf9wW6e0ZSb71Ov6TZ
/sxcVgg9VUrahRyTpwFIkedxifj03ho78zobvfmOMs4lZYfnRuEQppZH5ZBc7GTFxrJt6UxLbd86
ACWyvJvgkk5F+PKKPfmFHd9FzIDCLpKvnPn0DY+XbHQSobhOpO4H2oVGGNUGcLmKmguygdWkflMm
FxB7B873fpZx420B+7dCUDCqFe9qlqqeBXrkTR9mZ5qXr/pY5s6mVJ3eCjDRHN291Es1D1QbUOGb
LJLyuxMldvemapLBfSQNrVXUxBKalIYVx+l2jgfllSbqZGY0LlYzY/BzLOcpaKJDjy0fykbbm0Xi
vCWtQWM/q5MVh6hpH19e0HW9TtZzpTfy9q5m1WfR6SQLzo9U1QDsqTC1NQscqg+bzjhQI5btRuap
bl+IVc+3CtchbxWFsNWp7bRB6nYIlk1TibuKkuk73U2AMC1me2GrnAX8ayEb4jTLuBJ09ZNtn+na
UGbIMuw9uxq+5VY7bNm4xkO5UNKaJ2l/NHG/vtZm1byAdj8/fUnggI6SY6M8wc1/vEf7yAAtFLNH
kc2ob3M5ax/6DEz/OFO/fPnxPbOUDEULmPIEhKdTACN3Tae0FUNFRj7eGWyVN4neO9cvj3J+WxMM
UJSAQ8oBgvLX8YScDpVqzNKNPTVfGZbWaG2LqXTvJl2Kd1li5z88HNa3Lw96PjU0uNFRA7UK1xOw
7/GgaCvnsip1Y08DxgtsmSUfXC+2Xh1LryAonhIi8HTQT33E5jo15wqDpT3Wh8kt/rW86u5o39mN
cwnte74tqLgAM+WQJJ7mv48nVEyOVyv0P/eeGn+Ti9ddq309b8e4vdTKe+aURH8OiDStKQQKOTCP
h4ptastmY1h7AOGZgvMvlL50k6VIPV1rJq6IYWKONXwjrIe0N3a8LG3Y2E21V73GlRs9mer5Y5JM
Htqkg7k2tyZTTa+EMySHZs7EHM5SaX7gjCySeweIiLjSEdUoNnapJjGkJBdbZK0vEs8HrtJEEJ7y
dr4U5awLdnx28YLDvEMVjj1Anel4liiyl9HoVsZetsmvqmuMwDH76zqC8qMn7dd5iK/nTOL8pVyI
Xp/Zmitvh1ybaGTFgh0PbOftMlLw1veGV9m3i6koX3NLahdegCcI3sn8aLJzCaDCwjinlboBDRa5
uNLaQ4JyA0r/1tvctftQpF13rzltu1fR7d3NVl8F0zzWB4wGkrCyu0tuauc7dzX35U4nnqQTqa3n
w2/xK/lbnyA84O4djCZ8CpVKIKemonC/ZJvXvvUr1299GbkAV32t46E6uxJFRBttbypusjGws6Ah
Qlfk5VGemRBoYnArVNhWdMma8f42oVmonRvbhUX6EXfBkpeqXxWJSqPJ9i4kHOfXkLM28IlZ18Lh
WSsaObfM6+vW2mvCUcJZ9N2jrWVDIKRL0UNzYziAkzan4WTk9QXG1/k+ZWzq4xzc7FYqssfT9ApJ
yIfe7b5WqjTEqFTs3HGeLzyyZxcTBwOotlTDUac+HsWFQoUPxWDtxxpIX9o50b6302bbVF564bQ+
f+OZkLNiwFdzBkBjx0M1UpkwHlWt/QwaE7VQ7ogHLynajzHbNswMo/iRy7T/FFEKFL4QtndJs/S5
ya42tphd0nE4uy/MxIyHulZYUrgN7yYlHu5QVxQf2UyXSnrPvP9cucjzgTIBhH3mTlJJE3GKSLf3
SPgMzlW0DIrjZ43twYd00tQJKi8eP1RtIguC1ykfdqrXJs2dLTV3CRuwWOWFZO+59Sdg5hYjeSdO
PdlQZjY7aH5Ke2+KdqbEnhd0XOf3ddtszMq2/DbSvrWe2GpV/mppX2DyMCVBjGhUoADlHz/6BZOT
cfWk2RM6u8GQqBFgdCF3iez6C7N87hmvSivcoSw/BIDjoVp6JlRRY2c/lJPuA2ey90pno0qSRebD
ywfROUKLaSFVw4YiAqHQczJWN+Jc3ojRYT91gxL2yzD+TPMGXcZCKZb7UWvn2XeWPt/PY5ZMIbza
KNt2Vdc/tGlhTzsj0+NLRZJnzg32NoEXBQSqh6cQqqEUXdtUsbsfVWm+rYZiuJsAkr1/ee7PjEKO
g2QjCqirXdPJE7UTUUMf6b29M/YTcJOyrb4Mlj2//qxfKQxQn8iyeVgniCO7ip1+UQqXG6XIQBzN
88NoaeNWi23zwozWgOP4wqakRGYKtm9V6j4tCjqpuTj9oLr73O2Gx8GKoxuQdXRunVz1VTPqP7x6
BZGuAQkMc4RGp3ly8pZK1eiUs9y97US5X3c5XF63u2Qb/szrQOOT930V1uRePlnAfmgN4bmZt8+K
st9Ebt8HWuUUSPCq8kLI88yWeOKogQdaxcROVVYhX/bgtHJvb+faEA4mraZoSMoLV/Jzo1AqhqmI
6CXn6skpJlRFKnAg2XiZ3QRWkniBoZr9q7Nc8jFeI8IYrkYi8eNTZNLikvgjE4el7q1dWY29rxrR
JV7LM3MBR8UuYL9xfpyGZjYKwghrIAJVj0Ye9ImTXWeckBfKYU/GLEc7m/f0SdaXjjHB2amNqJuO
mlNgPHswC7dfwplDa3nUsrbMfZw9m+g6cmw5hWZUWt+HQlvsw2gVKoznSi/re2TL9ekBZ0lgF0RY
Mg+IzbGoXnUllNS3OOU+JyoqK36D0asX4u/k8d9ZXypXeUSt6s51xwooh+qUdFQSyyoeJcolh46j
JcGV1u5U3+tHdLeQU5jzbxW2lvKuctBQ8DUh8oeyz/r5/Vgiip/5up2aZsAMjPamlhFoIEMoCZIK
mF56fqZb6fcxw4TzIUmtrrqSeqVbGxMpo/FmQsTK8VWNGvHnUarJgkiVNts3iplozj7x8qq5TnBO
iCCgjEhJlfrs0Vpc2mX2sb8Yal9BkzSToQApaH7TOsx3fr7yUHAAFT+V1jnzzgW1BiIA5EFmd99z
/4e2UYiwK9CNf3mUs6NuHQVKD9y4NT45jcRaRdF0yFDu3q369GDjT+QXgzBvcmOaNtGYt59eHu9s
n68i+9RcHeoqMH1OT3HPbLyKT7V92ifVttHRqI2lab16VivTkBiTsgNFbfsk0bGga6goTeh7KRwZ
Vk5ab+GiKTdWPSnXlt5cohmfryIp5EpnBhetUYM7yXaKVFV6W7bGHsMl84DhnRf7MSjtDyIyFOGr
Pa7HL6/jOoPjF5kyBzNDJ2CF4J7WpubW6+rMGIjgZFE4oeXUzU9znON6Z5eWcHaNpUzWFpeFyb4Q
uz/p+50MDSEHLCuIZnhGp21LcISrCZ3n7Yt26ue39eTl3zOnzD5JZ8zE1sn0/gv+QvTw8mwSE5KO
HnIqvRf1P+uuaJVrL8cryjfsXPFC9qQLYtCg7/wY226r78gX5RImCbzaYGymrv5sOIVAOa5PZyuo
M9knm4pijwz7xKq6d15k278ifXA+Qis1Bj+ZkST0VTCIX4eWpu2Fq+3pmjyZPnAlel0wNVYW/sne
0hRt7m1Y83s0P2q/odO2T73RMv109qxvxjB/KN0hnBHS/y6rof1sSru+dIyfPvy1fkdIR7kHiDeB
3fGVJGOgXEgZeHslzZLd2ElN0jHWRRbMXZZdqIKeJb50TwzKdqsePPWZU3R0NBqknrL19p4AxDiS
M/nwVr/YE62OUml2ZanfC5dL4OUNfnZQkBhCsAbBAsYDCtj6yv2W2g+GhIJCdWqv60W37VpS0kJA
F3ntKFRDQD5QDiW3t89WUjqFamVJehiTqv80KlXuI1+sf3h5lLPIy2UU2BIaQAtmclrdtZoFH6+s
TA/toGQ7p9DU23Jasi0Vrkvp1dlJRN7OQFQKqBhQTTs9ibyxLdBVo+6Se9hH2NPnKRNOEMHB7/oh
vnAKnU8Mfuta2+Ke0lFZOBlNxOVUiboWBzkOdTAw5G2d18Zbrehf7UFI9QNkNvVxJkVRST/eD8U0
IYuHacUhnSp6PI0stkOODMvLT+p81zELVBOpTVCMJGk8HkWhVkek03ATyigPiDvi6yoV3msT07Wb
QRtvBTrQ3jVP6o5N7FRONsYZy5YZIqwrr/7iLhB5/bQtYzV8eU5nVwU9E25aZuQgCkxD43hOVpSM
djFyu6uWWHyrQErNa5Tvsh5ulHSodmBJLwktPrMvuAnBmyP0st7AJ0P2nEj2knXZAYB7fR1ZHZ2v
uVNy3q4uGj6/PL9nnhnyGxSGkIgHXfGEgP/tpIidSZiqqFGJqlpx56FG/T41i2rz+lHoverc8qvO
0+kqDvpMRSp3iwPasGhptZ23Gbz50rN6bi5r9xWhSl4rStLHzyoWqVYiWVAc9N6NtjBT7K8CJ/kv
r50L6lEmAKlVeZxK8MkodosLhjFGxcGOpgwHEUzTsg5FypdHOb84GMXioUATQ7/y9I1dHHXRq7Ys
D1VuLLsCPtfGm7Nli4RTd20q+uQ3CIbfdE1hXwLAnG95Er0nCwkykpXKcbyM0ajVIKfj4lBpzjA+
6LKw07ewYvTpIPHkKt/Pet1/s+vISl+t7P5kwWAgm0LTkALXSXjQ1nmrpWNbHfLYHt2gqj2c53DV
ff0rRvOcnhChEU8QSaDjKebJHDmLK6pDNCwl6gI4RloFamdebjuvPhRXsQXuL24uhFpPY00jLSqw
5111KOul31IcsQ9V2lUX4srzMumq6QA5Cm0bohcQNsczStrU6BUlrw5Dmo1XdmZm29hRoh25WLLR
x9oOiwLcLOVxN5hwmtoM7mi+LTnzLhzP53cofH1eddraawPjdPfwbueUKZ3qUOOtsxub0vaLMS43
hiKjUMtoo738opy/9IwHW5+qIZX3szpG1cxWY4m0PkRVkkLSamZMhMtLgetzsyKp5cJexUDO+rCl
npscX319gNcjgsXw0qD0ItikelRvikVtr16e1TPvIARBgM+kKcAbT3MiUpdFztKpD7wqRsD1ZGwS
uttbLwff6C4qCghNJ76+POgzS0l8sJY8V8YTRbzjPcS5HSGruMoRRboXRMhfWoFOBOteeGTPLCaV
LSrY8LfwZDoFA2vgmidrVptD1ZXqr8Quq4cis8sPLZZ+G71OXo1KhSQGUYu7FBtEpOhO4hJXlyMn
tlsfQOcab1YR7a0+mXRpDPPTyyt41hpgJM4VypEcX0SsJ7VIKRsgn4KZUYYxNq3ImyEg24Fj1egZ
EiZJXqiP9gxn2xvi7lqmdXXhGzyzcSgmQ1UDhcYJ6p2eoL3eDMuStgfOuMrYcF5LfWNoY1+88Sqt
bq5RNVAeykq1qgvZwBNz+Si3W6EzNEi5PNYQ8FQzPY6TFExQbx3yBucMhwvKqpFNRfegFm9Q/GyS
a68GGHUbI2kuf9XOtDg7dSzS9l3pLJDn/KyyF/uXZrdVc6NMhjfvuklv2pWZpJbXLz+q000Id4Gt
wDNa8RVrina82fsRpPWwaPlhcMo2HJbsjVCiQ2mKj/SOX5sprYMBwKFWtGaDZ8qqulb1mrOk5SGu
Wg2P13zAdVV9bfrCKIg1c0itUCZypZMptXmtd0XZyQN+hXZgWYq3Y6s9Wl5dBSAlugt3zulmX4cD
sUceT2ZBj25d4d9Cx9oEtOm6c3tIasXZdSZ3TO4N2gZe2BCM7pTv2nl0N1LaItDnJr5wipyeVgwP
K48gifCIe/xU7ybv6rYj8OoOhoLbjJFrYqvYEOxe3ibno/AeP4k8cCpyJJ+cHXaL4K+xiP6AQI17
10B5K66mohkvRchPbZHf3x4dlrtGRQQ5BOrl9mmcYLe5Unp9Px4oD+Gboxvp5O5ab1HfoDC7lNvc
XdLPpqU02n0s0ZpYQphLCMaCDOiQSXLVvm2oYOiwe/NaJO/TwVCXHey8dArcYURdZh4QmoEo6qWp
32e2u+xEVNjfMkct3icRtQm/kHGKt7IrvE8z6q+wGlTl0bBbO31lUMRkKRuQ965yRWuR4njrGBmE
xakpp0PlKV/0wYx3cZXaF97wM3bGOorLKYh6AEPxmp+M0gjdLZJ6pjI7aNpGTlZn+g2gtzlclBLB
J2+aqIopU+ehzysmUR5yg7d/l1rCbbc4W6dosUigdf6ErI0S0mgyxlemRqvbAjuZ15bGLlWUk2yv
btyRot9SHwbPJdguNOetUvQ07p/28X98n/5T/KzIAsDZl+0//86/v1f1DOkh7k7++c99/bN818mf
P7u7r/Xf11/9vz96/Iv/vEsor7XVr+70p45+ib//1/jh1+7r0T82ZZd0833/U84PP9s+754G4Juu
P/m//fBvP5/+yvu5/vmPP75XPUcXf03A/f3jr4+uf/zjDyD0v73S69//68O3Xwt+76Ev/vu/yuTn
+e/8/Np2/Lr3JyUYcEXEz6gfPskkjT+fPlH/BGQB4YMttJYc1niorCAb/uMP0+Wj1Y0TEABN8qeE
tq36p4+MP9cuKzwnOH1A3Cj5/XvuR0/pf57a30pEmKuk7Np//IEAHpv0f84FoN58B27Tp9OHtPOU
veNWStaRDepBDe+uuXHoDkJEr4FKXNmKYi+HQZPZbPmINYriQVksT9xMY5tVjV/HRWvKzdJXmfaj
mCqp7UbaFfV1pw2aFzSVVhQbTyRRF44CrGaYS1WBOO62lvd1mokgAhttSGTdFxwPbmHvLspVlxZT
zgEipIjfZ3nUK3fQt02yYKPIq+rWykwhgzLBmXRIwcK0CPGSSF43o969c/vRuckANx8MqDHLddJn
5keWXKlDaNGW2M5iLPZO1DZu2AtnIphvSq0qvlndovUl6PByjG4jCK6jGsaGNqmP6mzk0dvGVck2
TC93S/pYHlT72kIzIkhjBEEposflZzMusJzSc0iEVyXaAqDyaLBFm9nuauBPvdFl4TI1cvFTZXF7
v9RKOwtcxVXEtrBR39wK4VR1uGK8xV3eed5dYUzFuzpLlmErm3a8hX5Z6X6WDHHvM4XkS9ct3cNs
j7nuz8lKBlaG0tjOMrXdTTEq0tyaFKHj0MhdDSiJIYY+8cmrhvzO1KvxU41vl+0biXSSTS5kovkI
guLhI/re/JnM3fwhi91QRN5chPgJmQwr7Ht6J9XtYgNq9mVnc+Y3qHr/KAszS3dKpDwUuWrNYW62
7dcop1LnATcL1nDyNu7M5ePsqr7TNAE6t6J+oxeRLhG/irubVIE/ESq6zB9jIxuu69rN76YGp4Yg
IvB5o5Vd/00Yyxx6yZQHQ2Hk31Wr1ITfFGWBRgHVH9rNljb5EUCOLtS03rpR0yn9kreSXeOkcG4Q
XFlqpjNO7i+R9MghAnGZYG9LJY93luL0bWgsevuuGKpY3UhvqFdDlzGlV2qUrA379G5RMAvyIaqq
0Ls9ZN59C0EqbdsT0uS+pWdjgmugmDdLQ2HDV81OaYJSy7orafVGH6CP2D1MHR0QX0vc6mPfNXhP
Yla/PJpjLolvEi2xgs6EMu9Pjl2+pWmzflVcz5atGw/yfYnbwg9XT6wuyIx0+DjGSdyEXW3M7/vW
dqjmychG9BXpduUKZQAELlGgEz88L44fpbY4caijzV7t0GrH2GQa5/pXQ0rhhkUk0/tS8YwOVfdW
uW/QDHA26WRGju+2NjCLaB7yz+MwZK3vpRUPAPVb7abo0jb2S9q8P6JK7+bbLs5G3fcSw77X0kw8
QugzkUFEm2BHME+mKbrI+KTPlEt81RXKsFHR8N7nuWJnvgWH+lcRAz/ylZ7P/DZ3JtOvqRndCsAa
7xOU+h9k76ANYTqtfp2RMY+BNZjtR4VCRnfrNP18NVQr/UgrI+8uKXKykrxtkCxSix51XLNBkyAw
C1uF8FVH3jalRTP4OjjP/o3emPSxHTQhftSjMv6sDLnk12WXeeJg1Q04l0VT52jjdZxh34y5bdug
aJ3oc+XUC2sEA6nkmFOkBo2/yL67ojCnLboetQ2GQHEeu2lA3FLXSxSvqfXKYtMMMBo1W5kj2sl9
8XHyYI0Hcknd77Kcy4M75hqi/FaDGwBwNqPaFlAvy0DRGuWLsCKz9Wcvr9873RDHvjq6ag65TI9/
6c6EEHtWkA/aAuDRm84duiJojCm6LQWSItsa690FHYeohU86R6q7xUkhbv22NVBkAJvAM7LtyX00
dNrpvsjnot1a2lCgkZchMBRbg36F059u+kKb0kNTO8bM0ZIjjZYrBcx0o2wOTdeIT7beVXEAJ8MT
Vww6IDMGbie6RgxDnwOLB9aFKHLOyabRjSoOUU7IvxbqSH9djpxqYcMrbAZ17Kb51hnHqAlstbam
EJui9t5eNOwdhqiyZTjF9BPQvCOQ8+GpKm9qs6pxMi7bBcqJcB8rve9+LoW7rHblkPTB1WVf2nQw
gTRUqzMXC853t0dlEaEsRPaupZjSh1I3aY4vHpBBVCPr+R2OSFaK2peS5fQanRI7CbVI40CRQ0IL
1StXAETlFmmYIbPygac2SOikVfTDHVJr4pkugwikwVEaOHzLx6op5U2fkP/4BZ7nhd+Nbhrv6jZT
H4jX3QmXB0OWAdj6/noeHb0KgV0NDwvsaulPUdou/iwH8TFXe7F3kH8FEFIUQ+wXSdW6gTrBckQv
1MMjwBAjV6o2Lj9yIcY3iZMqtd/PrTYF2jRjNjgvRXdPNKDXATeq84nQ2vis2Z2gdtR5oBRjjBY9
Ckee+bHPZ+1BUcuJU6FN2K7OUDtXo1bC4KxTy2hCTKuFvY0VO2+C0QPVESCEo36lpy01vzVH4Mhu
WdiHcqZG7i99Y7a3s6B15RulOR+UjK8TSECyfVgJvf3Qm7F+v/A/lC13lko3w0i0Ry6mKntjDb3O
rSaHZZPEiaFsPJlFtV8Wba/6Lfdtva0EnaQQ2E/PD2Lj9wnHnr7Y1LapvPUKbyn8sXDZNUVTj3Po
YLPxaxB5NfpxUy2Kbyx9F/mW0vbf+Rvo86+Fgc/CjJND3auJsclHdH22qD4hfjJl+Ly5dexEYeRa
yTsaInHElm+luzEJEWSoL2V7E0WzbfgCsxAniOec963X1OzbYk3p22bSid7NqjE77geeIqYfJVD1
0qzmN0WmDbs0b11ytcluTChZs811G+lp5bsYeE94VUbZJ82IJlRYNKu5zfuZ64t6dZcERadwYM+U
fT5iFLwM3Eit8YjykYbLJOakll8iHdlv2xGzRF/ObWxuzCVBDmKqGSnI4rTqfOQSSzRby9opoJQU
osVfe7Te28mCs0oTs/7BlMbeIfWMZNg4dZ+Yt5Nui2mzEpn6jSUVd/ZHyjS9Dx5X/9YrU6kRQUTu
1zYT4ks39VrzJrOc1uE2z7FPydxWeci1SmZhDOgcZfNuTvqtlqWm61Oy6u9jmGeUiZpCca4Ls7eH
W2D/66s0a3VYcxmkt9psmhNWr4OlBpUroVLQDdEeAHMbD6DQsi+jUzidT98k3Vk4n6TbGvGfNkjq
it1aTGk5B6K3jKTY0gfGtQwx5FF5y0UaNzdNMSfNFg5ip3coIHil+mjOYKfvEWuNmtxvO8ptN7yl
fflhGEY5btI0V1XpW3ahLx9UWUzKtwlv4uzORCRIvrMSmSEk1Ham+o6YwdFvLSOazQdjjgw96DQa
PBeQDce1ClIFWtfrE6D6jlcaDfnjfDdKdcWuUynCgo/vTMhCoQdG8ftv6dNfKcrvKckJhuNpGGqp
wLHJvEjjT8upnqxLuKYNYtjmBCnBS/LpneZ0HJJEjqnh55pe39p1laLuYxDxqXLEwd1J5PvXp7T/
z0T1KLl9MfH9/zGlpcr0H//OGs8yWv9nmRxns/z4v5JZ4082ISpVNI8pq9IcZwv8K5lV/4RxvbLW
VsUEiwrtWsn6K5vV9D9puXkcnatszLqD/vjbX9ms/SeQZBSmVmUBFRt2evr//l7/i2z2X1iu37NZ
hgCURFcRxYbVaupki+qgxwcXtONYx9gr7wZLumbpa0Byyu0y6/YWVNTYBEO8NISY2gi9ezNEY/WT
Cz7X/Gxsp+9moXGg4X03O6FRo/4aWKAJiYTcPIkCpKLKPBzLxouRZ2gALUrXJUgvC21CLK10tffd
ZNlERVKJN1SdFyCVudvoN5LKUIzmWp+Vd9kIR81nYA54deRPXi1xNFNGHYGl+45FondTWVUy+WYv
RX/ttMmKrmiULAGCnGLsNtgiU3EYid0a32g1/qjHIusJYLif3rTjOHl+LVtc30AgWcJX6mE7abXM
wwkhp8aPJnO+mUSL6k0FVDMLtDRJfjVOgqBWas32hj+Bz2Df6JB214AOLTDDbN6bJV4OfoND1WME
p672JeI82lqLNyX3vWzf6R6SKAGqXSjImaQP3I11NX5NGil1v4k0aWwmVS1L0FlIb8ORa7VfHDiy
p2XYCyO0FqD5u1gpzGozpYqIWYJ++j/snUeTpMi6pn8Rx9BiC4ROEanFBsvMqgQc7Ujn188T3Tb3
dNW90z1nN4sx601XWYUC3D9/pX9b1ZOwI8NJ/Dac4YbZhVqv+wwKZtuwLnpThQAVooy0dmyfMapV
zY59Qm+j0kY0uWHAam5qfLh+lAZO5sSaPWlrlM5+bVKcoRK1MWWPxs30VZFvLY12p22wJN676Mb5
Ohfm+BOawCxPjhTdcJt3jegj3JnlyGVwSnUIuskb9uNUjcPWouQqj+tE15He+rYyQzFmnsKvh4Bh
V/tj8q0SbTF3C7/oqzKTwbnjXF+9N44z510Y0NDqh63eecvTvPRMlb3wrHzH7iEgCHNvKLZszomI
qimXfchJsTo7i5fUmwxL0Bs3e08ndMEqHo7kT10AnMF6b1TrfQhkIc5uoR3szEI+6aEJ0puFIvA5
gyZjm1ZgtEVTxVU+uVf+5LRlrPcT+calWZTUavj2KpGpFA01rlpaAs2MnpXcYipT8FHetlbL4OMC
6PwvPamrJ0fM48NIkViwpVUv9fCBFWMVlsvi/xBTb7+IuZlJjZbYwMOkVdmnbozaTZdOiR4FY8ox
zAJWMWG1jPp1Wk3rtegEJ5yy03z9Gr2xtR+MPPme0zI72VMJGtEp836Aaf0YJto6wrmuk89Bq63v
vGzlGwB3d+zpjSKtwa3fdE5v3Z5TNArbVmap2jZOZwoO//Vy1AHpVRoBrVZdiJhF+fEweSX3Jc/j
HC1pk7/R8qK0LedpowlzaWakXqQ6zXHNNI1LqM1VwElSB22Jkl7wT4F9ECunbjde+tjAkMMuEO3O
g9GLLoZTLxYO3FEua2uKZyxXWdwabvaJX2R6tfx8eJpZWh5Ia86ruAOw54n21fjT/eNSDwZ5LGk1
m2euLurx3hgOVdbKT4nWuoohJ+WnJjq+lMwRnXNrWFMQylnTgsjvPednqtAVov1teMAzNKR9WEy5
8T5YzXAiO4G9OSvsnng68l49PnDqBdvCQKsXzd44Pub6QCceYZQWp8tFZj5o1ToFsSGEKyOWrIUf
j0AZdesPi1WtWxQDstyMhi2yNJp6L8/PNcfbnUYaJZkXbk5yEd7W7uLjlZ+XQGY31Jy2t2M8d4Xc
rmlaXQejZrtXfcqLS05ndjS7tSHuc0TNxtZRBjgOPhVtPFjdyupYNa1hbYTqzE5EY9kUy4aKsgkI
ha77rZxI2dgkqeE+VQYaMD6WMFwyd5gg9RhtWnbQcsK8rrt+CjiW5b6f7bj/pfHSaqahvhRu6zer
k3q7gdyX4z6w7eYcNBfKEp86k2szaMnKyFyOtwRRrllYoECkcnLWsOfUdFNYoUMh4Eea6ma9oT7D
qvnLhOGf/RtkKiU+8Ck3Lf09TUTybJZucuZW52FJTKP6nj2V3bDl5mW0LpNnXJkZicD/f0Qa1AX1
5/T4dzPSTf71IT/SEQXEnyTCf/2bPwclzTf/BUd6qeq65PJR7Au7+eekRHLGv5A6EK6BXOBSNXoJ
DP/fk5Lzr4ue9wL6X2yz6Ob+a1IymLBQapFPzXZBjgTevP9gUrqwPv+ek3AaIZQj94LSPN4ffctv
ND5WKbbpsuu3sl47nk7HeaBblG0rqf9JovyrYuCPt2LoQ0oJoYGn83fNQuNarSPyQG5nrzl04Aii
LXaZbz4yQ5wGT9v/5Tr8D8eH//52ly7aC63BsMlc+RvfVbS6r+bckVt3tB5trECWQXgJOEQZ1qq8
Zrj4Jyndf/8teUeuMFmP8DXEzPx6LJpk70g18o6ZTTrrjE1zmbpNUtb/FCr5R2bHr1eN2Za1DWrz
knzxu6eKOUoyFSgSatOk31uyKDa5MZCoN7WpOjZGVpw4Ew+PjsJTUdfTIVPzA6/0PtntK4U8GKTc
3gy9OQAbcuUtqFu7cc2EVLGuuHcwQvyDPeu3s9zlNiM9AD87l4PzAdVSv/424qKTL4O03AptuHab
7grU8OxBoFxVTG1TpmNAcywbW4vBEjf3/8R+/sHS//KTXT4AZTJ/ZLygJuCp/quIgGq00WxKv9gK
QzLlIokuTo2dmEx2Q5x7Wh1mQXoIDC3CYh2tlXdFcM1xSZ0PXZ9PTbpo0aCvX2ZjzH8ypr8Qpn89
516++m+fDLofdQhnXZT7zm+PYO5nInO8qtomZuGMmzXBlR+mltMfhrEm2bdp103F+SMJZ9OZ7bhq
bev898/KnxkVf/0QLERow1lTLkHXPDS//Txi9Roba16+RYOcfmuYON4pVnGyKKg8/aCZK/HHmVyL
M5Xc1RvJgo/JvK5xotVpHdbmjM6vXfnd0Jnd88/ao+6s+vaS77m1vOlxpBkjGqc0jxhO4Mna5rFZ
m4Ny0uJ1SbbmZPmPdp9k2iZ1ZzvfLJU5zVRCCc9kZxZ5u4HAX8crs+kMe5PYk44udPCm+xQ9xqdf
l4ICggb0xFBa8IYCaHgBhQf/J63lU63N3N70q1y9uLa8lQgA1S1nUeeVGVJeoDhAiGA3jbJSvD82
GKPR65NTVfWNN6tKhqhppp84zUAuZ3cEZqYZt/gAnEieZVGrA8tQYW26ZVl3pAmpbVF32o7+3GZ5
6UdliB04unKPjjsFzPmiOODfs+bQa+Fz/B4V9FRo7c+KN3u0nNJ1w9r3y6usM6AXC334NtUiurC4
dHoTS9+8qLSXV21h6jYnK4XkolQdzzNZZyjFy7EpryzpDd+ZOSvI2yZ4gRFhovYWrXqtPZfY9DWY
ry9YSjQZpXkoh7zoOBraU1y3loBvKvyhiIjlco4Z/D+JqICK+7qEftv2+TRpKNRHZ4nKoEt0DAzB
vEO2O427fobj3vgpQdMX5eZVsF6OLKI0+882z7TbdHRadcjaulUbkXpcTOZM+oflQu1IlFjQf1QU
WHMDtqSL4YhGRR6gjlu+pOMXE4Xp89CpQycdozi0bCdxkg+ZEzVZ7sE9OEU0dW2XsZUVuJDNHKPR
3qTrLIFJKKzTOrrNGtXSxYxjW8OTnTpCjxOrXz5MuxOwcKLlRFBIPM6baR1Uer32qSZisp5RZ8As
XtLG2yAaVaU9po3PlCW7YYlr+GMLly7545/O6oOhLm7prtvKa81mm0jPuVugc7KDn47zDTEC5bf0
lP3THxIEaT24RFSAXe1X0l+vO8cfrvnhxLecpnbjKP8MkQlfUV64s+Aa25L3Yw3qhxaN3pNXV8VJ
K4Nxn1s+Q58u25LobGnfJi3tXzXRdCG1T+V2nizS/8fEvVPIAg8GZ8ONA4sV23Zm7dcWC6kqbXHK
PHMKy9F2dr41Yf2zQQ+EKcpNtgbNE7VYzUci6hdtSRFcWarcl5f8dBIGvXicvE899VOEj/jnS1cl
0Wo0zP1w73dp4vdLKPy5DZeMUR6c9a6ZFvqhW+80252x17JsjMtcyoNoXHqxHKCChmapRkutjWaO
t8oYrwyzaY8VgeYpEoGD0KWxWbNh3a+G/0AmNThv31NVrVXbpi61W1pSh9Ax0myz9INxmEevOgwk
lF2XSw6JP/c1JtVgfDVdmNy6M8/mLL4FAqoDSZpl7CSa86jpRnsQa5CfFlF8duk6X0NVrN8LSsQn
gndybHVVdoAar+JpqO/SrIRO9ypW8opmmwhut456fpO49QZ5tCrh7ogak7s+nciLB/vgOlFZebdw
cgCGtl2DiPuqfLn05mzdNL81F86SPQcQGGY3I3SHpEqmNhi0WLZg03nuINj15+DR9Do7ruf6WBfG
QFgmjlzuqkrelABR90UlCO7J3+zCtBmNmvpEbjgmPl2szktXGMVNAiF7yt1q2lAN3B3Rj0Kv5GTy
aXPjHSw1X7Vzumzrpsxv6iq/BNMvInRXJshNa0vJE93ON1Opxu9M863jMuT9TjdnHx3E0r6M0gro
Z09XsXNbo4xlWh6qYeZcHQzeFp75h7ABwxDTdrdGAQYc242u7UhIGL+H9BJyVAZCg3NVstx7M2NF
2C4SL7L9vNQZdKi/rFf2AqBek7Z+hJzqYoIZxdEDN3nOWCx2adrgYJSteWUMRLp6Xf1VEOh3Oxt+
tWuadb2x+/U+0NJ070PMy7FxR4RyACURxFZ+1eE1J6HQst9REKjXkjPysayX4NOVw/JeoqDbILkW
VZhrjXU1DDUAQJazr/htqXb0vDjnrmEqFCIfHpuL28IYE8JNy3KIOu9SQ9h1xia1U3WYs8CJclNv
FoL0molQqMDZDkvfbAyxWmFiZW/AFDTO9yOFAzZMDLVyqf215EETOoXsrvSq7Dd+bqL3IHE66rJs
3eV5BdttdZ9TvR6nZv0oWg9KJwE0a/kKMETJZ8/yBLVY3wc9xhC9tJDS0GWUZfKjQtS6SztTj9AV
9wcqgDYG4NMZmz/JGvND3S/mqaMrI7V8GU/m2m2yWjhUgRfLNjUMwCKlRR10IGqJ8hK+0X2qcpa3
1N0HB8LFIVSno517X7mhkl1djPPmQhqFpTvXET/ne6Wy7Lyqeo7adtB+mp64T2snTKHRotbPyk1r
sLdpc5//dLvWOAySroU8yIK7UVIGYef+gvZiDNC0NINthUFTyFCHugpL28U9oUZaBgPjU5nd+JGZ
WQ9n6vTLzVq0MNwL93qYmtJ+Zdpwb1aeriyaTB6Z/TKK8imHtSjjwJ8eW7y2kfR763Eq/RHGLxjP
yeDSJgBuIuOyIRdBpvkajnzoh5KE0vdA0kQArwOGi6Apz08UfhtXmIaDt5UqAzs0qA/QMfOb+jNP
Qn4oQZhliKqz+1k4PrcQuW3DK3RWdkfW6rLLEXR5cVOR+BG2Y2EkEbcvWoEcOwqCiHVAd68WH47Q
zi1murzVQXvMzPeMmBNqISOzICggQgxo3oKXNmdtXSBN60o2z4mrLXoM5252e8AUAGWFHOURiwSk
IWUgool60tWfrapGk5D5sv/uQXFBbjUcglDmft4AHfftY9mtzHqZLN9hvEfQ35JVqNWMq8rqbDqZ
1sY+4sPzkmNTCVLgXfKWSCrIxQ+3JJJhkwaZdejdwbpCXerv29Qe7pEr+TyF7M8vgjUg6gkhfFjG
ZmOhwDi1mQ1W7epDzZKlJ2+qWOwdLTnzCWhu3hOw1F7DI9ufaJ+YMEOH4vp31c7+d1l1y467nMgY
L032dWoJIyaXx9qZC1Kbnufe2E7JpADTihJVR1mvqHjGck3pDCnUWZipO93ngQ/hPOZ6xRboOnHq
DRYvi+wgWkby6yI3qNLNypQD3W6yyDQg/leF5wvaJdp6eTXAE6/1bnSyIE5otbBCKTKG2syqs+qp
9Mrly+No9bMdffVADlYfxAOo54Gyl4Aw9iUt2tiUuv6JZow1nDGpeaCBtczOk7wsBk0wKidi3WAX
Vk3AtYSbuO9Af9Od6hrtZuhg5qIOpd5GkO65MY2sf9UyM3jtee1sA35RxS4Bm3cGZ4Rj3mTDfZ2v
2q5UJbqcuetf6NVjWEJVCN+h69Py3CqFNVx2YzKFWrouTtQRF9wcULmkNnPnaq1RlSyT+1zmZBWO
cnWuTbj2MsoH4W58ZAhFyKUV20oJI7lBvYVkxcsc2f5khZfDSqWTUfk7q4X1edT7MiufB0cTBzVl
TATBEmglmLQzPBeiSs+Vh1oj9NyluO9M9IChrcSwnztriiq9qfkhpOKDTlO8igGEeYGh2U20VtxM
ss0FivHAOaV1z7fkKN49rMbcv4lhqJbYmHPv2wwwUhVq3HfUhuymRe+flooNBznZ+jLklFOYc1mN
SCSHFU6izuIpDZqDO/fJpl0Wc59poPAMD9l1IdXEnhB4YVrLbps04IpB4nU/zKQa4NCntOaRGfXH
lZieu/8cAnxsKv77Xcv7C0X6f0ek7n42F1Vt//tL/T/Iodp/qwo+fVSfzY/+K/sFILz8mz/xQQCc
fwEXYb4FaAM7uuQF/wkPMmD+C+9xEPyp7gVU+jc6aAMcXjA7fDeEdJHd81d08MKtMgXgQiKOGkDv
P0AHzQtN+m9YAFG7YfMMwPKS332xxf8GaZleKcgVnoZ9IUV6iZ2pRZghb/Oq1WGHn+ZzPTvpAZ90
uR8c/swTjX/XD8J/QHmkodmZy3OnpZwzdKf/0rpS23ceIqaCrACq1cpebDrin+8mEy4hXabHFWJ3
O0q7PPw9xPGb7+GPr4KbG/8e2CPf6HeYZZwCEjK7rN93wZT/sGTvbpXBsmJhut7MVNhu0CEXtFkp
52TxrV8bJ3E3OkbNO8da891C6/qNsrLmBr3VHu1xt2/Nvn3LxGDgmdPWnbTyfE+JUc1o1ci3udfn
L39x8h2Wg+ZA5d9yp49N/g/JD3+Afb9dI/x7SMEBtS6xLb9BN6NsOp2jtNxLT1RsA0v1obOVsTYY
zV4tqjkkpi53elLlYT5T3kXoRnGkO8I9uu6c70aRjm3897/2r+Dr5ceGG+F+QR2Or5hy4F/RNqRm
ggOL0e+9yzvIIBCIh9v+eg5mc7u6IGwF1MXuP37TP+Bs1jfufmohfn3TwRxHYOR22Fdc6Ld8aFnG
ydi/iNeGzj0Xqh732oyn7B8AvP/hyzqEpROciz0IAcNv70vxpZPWK+/bNUT0Fc7aHMmoeBKL5O6g
puk918o/F9v/I2ZIcIPxy6OJ4oJaFfgB3aaPgbqIP0wpf3FFuW1p18HKnOJBTTaUcsvIhyE6qjwb
foyDsL48mRhvc9I0W+yPKG0ns32U0s6u9ABXYlwNOrpMpA/jbkYo/KSB3IRNPiaKLHGAlR2ya8vC
wbLm/tOEbwaZYr485L7eHauh/+pp4DjVpN/GM7GbDGyu3HcQz+W27/X+ZQwmpIpTd0Ahpna5yOrH
xOZkZIlhfi+JNtxRJed9lIUXUodN5nZFzGFo9Wb6POCUg2GtJueKQCu26AFApxhaMmjQGdH6pa1t
u+k1xzrSonX5fwvpaoiskkaxVORjVE/OsmtYz05kl5QfPHX2xmqDIUZ8gK+d8hBF2JWa5nfK3nsn
JnZJQnZXXndfG1X9YWQaMyo/4GJHee1mRJrXS34LC7dwHFyGW8jo4VFrLSt0uZFPWjB32160RqjS
QoRJtTDLVol3VCIpT3q2jiqqXAvELB9c80fjdfo2IXJ532fzJDat2e6TJJEvhS5f7Q7bLILrLofm
y9vqrmNKfEkI6HoERvNPjbSafS0szjF+z5NrZURS1KOZ3VHUNiM9bpTXRzq/Qm8YinSeYiJNcah/
9iaZp3bWEWI7exxlR66/V/Xmsbbr4bbP62SgYsRORDjgHC+i1UH3ukDnHtNMJD86FKaPiVY5p6By
zJiJERFkJrWQNbK4Ep6dzpshvVg2qGN5bFIxCvRtLkBgcklaIkzs3Rhy82qmeKLwcnMTEIG0WaV2
npjB94M2rtf5ku7qyXNgfYchrO1JHYHl5jBt+qO2ZJ+qIAG47H4ErpZtoRNuLUx5u1V4xWbScDyO
89TcYzmttqkzfPXNavOtPTwe5vxAhHyXbrEShB5bAOQrVdWP1ICkD4K/OhsWzP8i/em6HluoY+BK
dAYrhyMuc7b1kKEMocoAstH/20AvRaLubGTOF8AEg5k19Fuu0fDoZhpNwx4XYwyDqllyriXP4GoH
DVcjUMkhHd1ho2UrMcN9a8aDLJByOMjM9w7Olwdv1a3PRQTaXvNK45z22nwricm8DtpljL0W5HhM
W7WzJCDZLtAMca6T1kNr2NO2PUt752T1j2TSEPYXWbIB3lluFWKc99qctC39alPk11O+l62u9/Gi
1E+vVyIaxuIdX3sS2vV5SEh/6Bs9Mj37pdO7277Tns3FV/ESTGOMLDV7rErZHUXdke4kVWTzpl/E
VQd7HdBW7GXp+WnYqiD7iQ6jux1HT+9Cx8rMa6ASSR29J9s9ghGUHnUTdb7ww7rPj5Q0yHBsi23Z
1mdBjtcBPa9VhDnFLA9uSx3f0vU8PT1YsKZWZ2uCTL52U3BxEfFsApm7VemFuGCAWGTl63lkpqQ0
TxahfbE0l5oOSfamDateA2pZZ/sa0v8e/XwWmqMfcNbx8IjoYxmPdp1cidwnpUfawZGgUte6IgR4
fVkM4XKezD+nRernyfErdz/1ls6rDs6RZq+TCTSKnKrzs1DDqx32axncTIYY7gB/61gntfu2Hgd8
S/SOLbXzVJvpcrZW7cq8GHZ6W1NEgnbLkYytz2F6tbXEj5BGnAqVo2zz7Sb/Tgvtsa8sa8ds4O58
4awbjwg0zkctnR1de9vO4xyuXeM8Wu1Cu+OIxsms1xsfoUpElGEG92JUO4Nd60s1TXXrWtifoG0A
NJKkqKuQkCDVRQb+GvHIjettE4a/PUHZqdgooxtuCh9JfICtRtsh9dePuUV/SETkDEdvo+msIlaj
HEI9cMX9wld80tukudLdptjbWFEj6i5D08+8E+uaSwobkeZNBgAS+kpvQxxYCIzRvWy4lM0LdIN7
lwR9tSFLY92stYkQ19cCeW9LnYQ1GLRDNvHQU2XJMbk9zo3qr4zJptF0reybtUnUrjcNjtLrS6XG
xwBZ0N5S9XEoVnahlewFFNNI4+muWg9W2oqtcIi2EH0OF1fPA5dDkxtYmPmNvUSL3U4Rljaxdw5G
ra41Yg03ljTPbdBeo/F5zsfsDjm1N2x8WWU3flGnuwp97T4b62gUgXEveh1jkzaUW9Wxb0Ulu2fd
e0MajhpXaQFxACjTpn6Dc9z4KguEZpTf9ve+rlX3DKxPYHbI2PIi2aVr6tyZa1BsiSwfwmlAT177
3RxT49keGrMNrsTUVbusWlCF+Ym+cTJ3YJ9BQmhZ+XEpzOe0qg8zCKtQb4GYaRapWTat7junVDV2
1wTGj+RXmKfhlKrle0zyu6LSrscOr5HtlTbooe8jBtLGz2rmVrgkRu6UbxTn9bIcqfFzbhPtQJrm
tBn7ox0MNEeV/qdJa09sTd18oEfaPWZu55xYbudTO9K923FAdr6TyiXXxO2mR1DUJRYDfsDZSJOr
1O9SPmlNnJY5FwA61h16SvdVLHBJmnA5n2TIuVNEkzdl0a1RB1EwafxRsUwYClQGFU54PZI8o97n
WeCT8hycW197bWS6I7X/wy8nccILBHJGEDwuJDTJvuff5eXYbdMlQKIvTHpFkRlZkfCy+X0YZ3PT
Ju0cr5b3lBfykSzh2GzlBwwLE8m6/mhn+VATEXNHEmtEepJz3XVNv5kcM0rIUYg7v+muK7zt8VTJ
NOqMkhco1g7FlhHs19TbBzDGIf4wM0odo9pn8KKHiqLTD71Mhm2iL32UBH4Zd7P7bBnF26Wkm7BF
4BPdGgn4Q2zuJ3jOKuprvU4JltZ5uLaTnFCjirox/JJRmuv3BVSTWS36JqEb+9alTnWLA+4FdxCa
MzO77enIjWbpkhLttjgjjG1wEV/hcz1qSXtCAIkoHkjHZcgqfXZR89Cjve115yj8/BUp6J20l3nT
rj5wizcDsasUs8wcvA3dQOcdDsSpSp1odRtASvWp3Gabud6y9XA38Zlf/ElhZ/SPNk/6bqwz7yop
U3dvVi4Uf6DO3jAUVwGBjAWsevAu+uChD/rudSkT4r28N6m1L2R7eftM9sGdGbQ7IgU0LDnGM5q7
lkIwJ8LGYz9ReWzG2TSs25VQcB6hjDNfodtx11ckWWK/OQSjl51KUg+xuabLM8r+U9HaKbpV8bga
SbhO0uDG9jxk7IOFTjn4MWbQboRAbzCzfJqBpp80K4CPQZe6C7zlgDNuvRYSzqQo2+UiDVvSoyz9
ae+q4rbhOH6a1GLfOYNxm8hB7DKFsYSJPlwHz75vufgH/GbdzhzWA2Fj5zz59Ip8jnkCtkVTJLQ8
ZV6c6dRJ+D7HAMevucXWXN1BltAbbVMerg8INhfC6mZOzIFO+e9oDQdTr2H8aii1nr5ewzqOfu7v
jPbLLk3rEW2gv5lFJc7FZE9RS+5StjTAoQzFfZ1/dPwwcQoMb3UqeBg5cGzqSeb7Br3QO+mOPL9S
xq1c+xrq1kh2nfpeguwks2cKL8LUyZAKLEMfYXch8MudbtZs9KEGJGMhApi5/UnAFbamayCTfOto
jjzSGQO+mdF+PC2Le0WzBIoQSDmNAczUJmSavTHeFDLYYN4nHNTGdTRo8JM7HY1K5GTEQDRBOX/Y
orf5VIMVcWdrNxQd6KGmjIO7qE3PvBJCxQUPTBQz9YzQ14bM72tA/pFrXjRvtdlXUEJSYDas0Aiv
8E8HYbp9iCP6ofAQoI+Whed0MZ5BH6LF07fmPFQbp9e/xtk6ektevhqyOuXB7MIA87j3zDD0Ko0/
ZIBiXO28+onqg32afDqjiu1u1SN2XjvWDYJB06W6DPQunjNcV7WyD13BCKftRFO2rGjt2VKwqYSr
HOV6cifQSdnsZpfzoDY9qSA5Gat5nByXPdLLHjUx4HGqxp3TNTERQP4u0e0sXGYkxcLKIDshjugt
LmdtWza1P4fmbAablDS3SAjZcE7oqtupsmFcsummF/fw4xGh7fGULag8L1ztHm/jV6PP8Tw5nJGs
hznonleLhGP/KMpaXM8QpiDNpmjjcflobb4I6hcotCVdN77x0JcL05o6tQagM/AwnkARJcycVGk/
s3bKaDaOhSCOYnX2Q1AdOMzGjv3UIdMJcRUx+sLI508T/CRPsn1wR3lvtaw8lTxowbQzxCMPmRl3
1csqkbvlyvrACXbj2nRbmSVF8kRz6sbet96wwjnhJIuda58Xvdmb3J0/+rHvX6aqdm+SNDnY1GhG
GH5ifxbtgzaXDyx/Th7W2WofLvZFWroD8pwTXIIcNoYRvy4stxn6ZsHCEIBZrRM9EVnRfueVF5LR
mlx7Qc/BR+pbx0NaXkJcr3bTxLqH1mGZAwdKaiRAmRje0CT0nuOSZl05oMl3GktbOOluFkSQAJxf
jKaFoEqzH3gsylgoQztkyZBeqbqOE/zhRxzU6Kd6117jbEnN2Bv8dlOazL5LtQwRbSB+KDz9Dh/Q
fFvbZLqnXTHTkd3/cGbNiJKUS2Gt9byDw8USOz71a+/uk8rksCK14mRz2nib9RS4fVL4AvzZmF7L
0tL2RqIFD9Xy2tGw9aY32fzYuUwKyYjSCwpuuGstFBb2iO4EWXYRaeSKhYVYdD/yCts6oJDXT0RZ
q0iMya2V0QsQIjv07mVWOYeKclWTo+Edj76MLbKXQlPX8CM5pC7NqBauu7UtkUBl78Ks1ocqmKEZ
1ny9I9nbJH7YccwPJ1F+w22EI46j16wuvjfzi1YgmP4BzIwWQU11Gua5AALEdmaoXbOt50OVdPWD
ro/u0dRUg3SpUGwZNXISb073PD5pRMTBdbUoPKuWIc/e6io6yq0+MkyLFQMb1U2a28HJRHu2N9zl
gIfWuCL7p92P3tre4TW/KLSnmZY33SUf0suX6WMg62CX1zanG1c4HJC7ujh0nL+3Rd+9G0uB3ZDI
8VNiqfTKclJ3kzvt+FP5ffBltth8Z2zjzHyDXdpRhmHxiigYqt/pEINt19R81lNDPC22mbsRGmpG
AXR3/mveGDU7aOEUZ2Et2Ewmo30xm1V/VJhusljIrLzBllydc8jYj6Cu11jPUbSvmDjOeaGXx7Rh
2HMqz0tuitrSrC22zpzdOJn7Pc76B2Id55NHMzwHj2YJ9gSVTfq26ZykiFGsMXg0ijPTWJmHMUn8
/8Xeee1IjqRZ+oWWBSqjuNkL1yI8IjxkZt4QESkojMJIGmkkn23u9sX285rqnapaTDfmegZoFFog
OzLcSbNfnPOdTVnln2Gnww3P43hfeO576HXhR0Wfv4o86f+07UpNhNqX4z1jU2wMA2iGI1WHM95m
oIZ7jzSjtbH96qNksNTni9mFI9sa5cnGXdt8HN/cygKUhhAmZaBJm1Ap8wzf+YuoCCfRosZXXofp
Khq6AbmNbPHyqOkdzUl68aLC21mD+5Jls7dr2K++J54+lcwlt3z8b6mXdttqCrCGQqqYk3E4V4TH
Iumhe6deF8dhxnZ9rEbd7kLoB3tRjv0hcJdrMPV2xojDucIBextI3rinop2vaKeKYZtZ8mmk/9uN
Id/KUnjxHqtUeCnT+SzrzkdSZurjrR3fCNJVH3hI520W5Na0YqGVPsaZjO8d7md7Dmc83j7YZstv
1mMov9GBZ8667WBsEOcTynurc72906XFfdhSoTLphFTimKx1CQf2kBrM8pJpjVY2H+rHbiytJyCG
/jv3QPtsahd/N/H2xWYmfSHdj8ZtMhbDRUXaoVVkP+bY7iPW2T7alziWD/Tuck2T4/+cjG2e/c7r
TymkgZUfW+Fatkmz9vM2OlhWZ9/ZVpQ8YU4P7xwpvR2oOkGjnLBJ45TV65Rp367s5aVaFuKc7Yl6
rY5ChpLcNhigWAfPR3CO04/FF3pL34AFLS1M9Q2eSngkPsQ5EbAg3yTGnNffJ/rjPOpXOBLWTT7S
ves0U9ipewYb8MHuMaQOGXq1otkwExDQ9G1rB4h9/ApnND/7/rzs6JcuOqrU12HRzn2gxgpO+Chw
vS2VeI+astv4uEQeExSFWzsd1VdCMaILDbUi+qiL9Z1jlXO35YsGVKIqvXzvfMk8PnGHmUnIFJ2N
jJDBTCws4yGvt62jmP3oxLm0eVqfM7B+zJsK/1sfo9Yes6Le2r3nm1Wc1uZ7JYtk51TaeQ1wVX+V
0MSv0JPng3RQ9SwTeQIr4lfH+3gJmScsXcVodnGTknNsafRrrGW1Lwk2xTBV2GaPOqGioh+y+Kdl
0UJQfJVUnpm6nwfffJ+xkKP8xM3MOxY+4QtibYIH9nGGzrNvawy5OfHxxA144sz81btvZ6fbpWys
8fwvXYFrIwt/ObKctoWjTL1pC7t5rCpHXtRMKUytID+njjcZBVl0Vb3jHk0fuJ9Oa6dHyzhiO/su
/hgoJ/ei5hKe40l9JQzcuYdr4rPd0cP9rCN/A8tXv+ohT+76RjwUoS5fvbLSd5WtZxDTtg09exBl
dC0zNz8m7VDvRVjzITHIa25xFtUWdUi1yxWp1whLFYNgWv1X3IBYvux2IfwkH/z0Yjwf931l+c9V
z3W71wOkgbQe+ZYjt1z2Ivcwu/TlgmPGhN9JMnKwr4dafVVzAhKVbb0WKwsr9c4e6/CahLHGealr
9TWdVbSdOi/6QGjvtpjKe/AkWR1HnN1jsIPEJe5rOE6v/sSEfJP2jreyfNR9Q4Z50oIivs18B/Fr
wHSEe51y3osxcwZpYf977NcfwKk/jAZ/I1z97T/+7/+Oe++IXfF/7h3edR+17H7m37M/G2Nuf+bf
997xb7cUFSJlWWHjmPjd+/KHLUb8BkONuXtIoGdICI4HF/gPW4xwfrPx8wp8JI5wvOBGHvwHDsv5
DeQ4jE9oWBz/N0rgf2Hx/Vdoo/BZMpN95XH0+lhWuJj/ukqU3PddogiqC0hOkQeGvcubL0V8qruq
v5NysO1/wf/7/34iNjaXbSnsv+BGPLktGf+0zqPhUrpHZo5UCJiHhyOAktAYBwLB1HVqJ1yKxj99
I388uH82Hvy+IvyPzTG/l8CfzaiOr+L2r78jdKlqcvTxclghvkblXoxzlTA3TwqPs3IJcTSqcAsq
PynYjZfpl8FvLJ8Nl/9r8rqSKZ47NuvU86b3WMM93f3zv95f16q3vx2RQbFtE57AjhMz1F8/Ea8Z
ApoIj0VNMy9Myesenl5CnfUgnMZiVFuaiHjUZh7+xfL6bxt1fnIA18DDqeTypAGY56n983eRM+VG
iGY1kAyZcq0bDOb7FDx2t1KoUO1j3gBBXOWB2z2wiGGO0+ZD3GIv7ulVuvTmKJ/bIS+fBKCnf5XD
+Tf86e9/OzBTNxsVLwlvx9/2/f7kNxXtN2K+pJlcdp9O8Nj5CKuBXhTsKQjrCw+ELkUUVkGH2ccN
s+ZXE2EmWzOn7b8NQufXaqildcG5nZKTGFh4uf/5t+fwHvMx/cfjFWK1Abro2gD6oYuTmYXo5c8f
YxXlQYwDnkGySMQxT5Nuy29TQFkt7UNodz8a1CVbKAPdW5Ya/7OtCxhPfhnqhw7B3d1cpOJroLMb
g6ce+6s1sbUs5lK69KZdGxzbMRVfPCZamGLzzJk3/Sicj6GLZ4BsZmSeyo4v27dpXGabKbL08mgY
HUxXP86dzwUykI+GgxEzEuKhq5lPFy7dkxU3nncFII8g0WOwwx62aqLCJecUS3VLyGrHwKx0nKV4
BB+eT/s0rBHGJCl7wY3mcOPWH3UQ6uewExQeKpmiz9AaELZ2OX3ScSgtvRtnUbGVGBV2pIQFActt
J1RmLQqeOWvRTXfsBtW7D/NIbvlxQewDHQuzKKOhDgDMOghHNhG1NtNHGjJ3Yvwd8zIEmYNGec4F
ExdvwRrGgcP/46Jmm4WAjQUMa3XlXruetrDUEiZ5AVbg4iO96S51ztaPJnbin6QcAqG22NObddpI
KVc2wpxso5slaanmJ1YUDfj4DttWjiYRjKf9mQZkGaxiHEPZJsUlsi5RHA4rYdL2hBLV8Xd6qbPy
Zex1f45641krAy5mfhjQkRS3jVH55oR+H23iNI5+lPMSGrg9jL4qZ5ig71DSfdpz17PHVQXbXBqo
6THwNef0ktjUsyzp8ZSjQhQrG3dNshoLJskrMxVesi3iOLlEaYT4fVb8t8RkgSu3RB1t+iZe2Iob
PW5pRoajv1jMMLD722ujJ2o/Fr3ZdUGR9SNv4E+B2gtWt6FksOorx7miD0HbnxTSMK0uRDy9DP6I
A4C9VhbvKkpagAOwr0Q64f1tEXS+Wxwt4wEVd/CscPVNR9Y8rM2QHZprJP18ZjqZApWgpM7Ftu5G
nJNCqT2sRucEzO+jIriQ9pK52MeifcYGgLu6XW/L4sfMYAlTTyA5qzpvnpytGGB/5eTKneclOBul
lx9OiZK3ZQu593J3/C4at7jYXWG/hNpm+O/FLuaRcZnYz5vOu9eJqI5pMPTvohu8DdFb6arMnWrT
TGwMM7ZiO6FHfv95guCFEh5dbp/Rj0qrGXcxvpVihaGbh5eS0tlNlU6w6rD6xbDQO9+XNOqo0PPE
fXfqLKGFu+VQrpuxQN0kQO2AJ/KiHaK6n4FOC4aNfvyrtVoxrzV/Pl73fUlfpWzPWRFumZ+cjrnT
LKNw49ceRpqlV88Fi1XyznRdvMvGlpucnf8Nc+6yiSYa1qVfIXTZpq1hCFb1tx3FYublFOJce/aX
QnzmiF4fuomBYtCyLk+HGuxkrpu7pgkCa6UQIJyVoNtYNW2ATLTRstC7oKjxhmKrUez5HOtnE8Xd
BazDgt9dgZWqmyQ7GX/OvBUxX/JX0y/5ekk8yTgpYyINlMSSj1OXRpjIwkZswBYsTzZZ9TA7ItbC
aV/AU+qt7EKKxxCfgSIwoRkJ91sNemJbjQxsq0zex+va5uqy7eVB0rByrWkNA9ILeViTIPUubp+F
u35o08eodvJ9ISUMaSvRt72Udq8yXfSGT8Y7hH3kr7EHibcWT1++zme8MNjlrGUXd4xnVrmL+2lo
i+iAo594hQF332ke2nlvgwrRd01a+kevtud9kbGdZKcx9uusrIdnrv7yMwpy74Jjc9xV1ZQkV+0s
BoplHHXggxe3faoQ/HUHrIHDdfaCzEb3kgRnAeNWnjHiZFs2IsujVaNuFrZBaA8Jj8Msg2HMU7x8
89IemGXd+AGrnPB2/aSNH13l0FTWteJJV8ccl2yMa9+xkuPIq1BtgMNAQeGJ5d2W/n0funLN8N0w
d2AoXSAAQTJfDBurF/1pKsXjGBnky9FLk0TunRxncsgtvXelu29D53tVLk/Kjn/2jnoiL2obSPdz
TtOHjkkQUK1H7AT+UXR9++Azogd20UMN9YaUQzVznvFeXbRj5zdf3kpMpTmBjebfSQ+sH6KblU/Q
xtbhbX5NTDztINUEu1rFBQPw3sGl4HpHrrpwYzE9/ZkoJ9v6VtrueQbDrQyM/hz9diJaEz8j108T
bLuIzxH5X/vWFF1ib7RtHbJ5mfqd3UU36iV+mPzUiRnRU1fG6jwUzohNzmYMzzhgYEssh4+CfDdn
IsH8EgABMRv2e/YuzE1X9is+0CT9sMRE+iXLZMZyeZruOJ+z9Agr2aPWAgIr0EyldnQxEb4H1ERZ
/9Ig5n9n7O/wCctqaxZU5E916y0bP/VYcvIQqjUxCEl6wg/hUuxqcTe2ybILdY6pgFrDrONuwvjq
5Wa6l4bUMOQQg+nuvFlN23yEa7sOPJLLNnE7tv3WdvzxgKxc3DNYpn6fvZt9CSlFkCEkCGdYnXpZ
noqEz5xjUHjOGkKs+NoyRY+3bkWe7NLai4NJMnXHHQqK4JV3tr0rZns26xqMAJqzsQ4YrFfqEea+
2BWeNRMnAqTzR5SyeeIzCrf0127ESGcWwKcxYLyEFPfAZw1wXgBZVeCSR23519C60YuKWP5STmq9
toPKh60s8xruYgpPcvGxfMgQDRkMRPd1CrzoS+b61XBqiUCqyZzO/eaoc+/m/BxnnJ920x78eqw3
E8r0TQ3h56HBPJsduE1KgJrx9HVwK/VEpnp3YssVXUf+5wtAqPcxKvoTg3b30mBufAO4WaEfc7Xz
TdAHnmNIU+ytSudX0bNBT4eu33ZNMnznkxVftZPYZ744nhh+vaTbVJ1r6XXOQPU9gDpMAC2ere1s
oeSZ6+4TyOm0XWjm1tIb1KF30cuvpEKIz7tPFVD6lmcOQ1o635Rk2B2RJn5yWjCeK+CM/UkaItJ3
0h81731Tr5cmg0VGBuMpqPpxP7RGboxqRiIZVf5ehLeZk4LCZFdpe6M5TnyTQ+zNO98SA9WVI83d
GHjnPC3GE7DVAMod5t/ENuHnjIQWQCCvG97pI8bYdI96chZbzi78o453NnPZPA2lAJgzp954NOwp
t62lokfDBviF0W19ZkLW3s8haPJZVb6mZ6oBtJimZokf0GDa09GaR/mN3jRb97GZrsT+WXuo01ay
Za+xPDBZRrujCrNqUXQAsmlF+6N2/eSucsgF6jqrf/Vo1g/F7KMLjXV2cU2TPra2PKdFD9I5qe/U
PNjuhg7glIbWsS46+SVIYEGJZGheB4qdfVkGV5uYPKo4+MT4rfe+hVwsCsfyrhtEv1Y2s+7MCdyd
0zoD3N1bnuICmkeh3d4hvBW7krnjtrAtOsa2Ui+eoUlvIg+5Yz2rNRKjbJXnEjb1rO7CUjnbOGVo
Ft/cjyaoEGyFZbfWbcSkly3qgydlcjQBnm9vMPN57pU+oXi3Xii5nA2zOus8mgxcC7RZxffedgUE
Hhboc+e7b3OKzhJj68LyiCl/PYjPDE42dcjQbk1cjdsKfvNeJt5PIFoAkQa5VOjI/eTcWgsq+4x5
bZ3N7oNVzc0Lvpr6UtV2gHktzcPtRLrgSc0My5dBml0Ugk0G6YRayJqZgsKh2ihrmM+VX/cv2SJ/
xSbqf7CWQGU/TiyQMjeN2Oa4iPAHk+xVWpT70tYW9T5ztg1ZKXdVVv2Y8ZDsKL7rsx9gwAtdLVfa
a71vEsYgahqVcu70/X044SVryqbnmcILnHkFzqqayiNZaNUh/fIV53Lf+3K5DpF2X0I/Kw5TOxI4
YOAWrRQgtctwg5XWOHrWPVSilY3CcWdz7n6PqQx/hl2JUW50uGeSxD1WfWJdSH+U+7n3o9cYhoVZ
a10avNCK/cNYvqFM48wVolpB4cjXY+x27w4KHIz7xUk3OPRWxgvorciNxkLX2kjkY5PeAWsVt6rY
3uYtbtJEBc7OaDBLfcx2wss9dnFJvxti8xYlDG3neSqPGAQee99B4WxxSTtNPe/KKryJMAglynWl
1q3iERmDZoZ8SrZmVM0j4gTShKSkj3G4W17yPPcOFqXUMaK+uAmavO9lYFc7PJdPnlZi5i6Is3c7
tx5LjIM7y41+BiAUT3zbzjbiajnGeb6P1TBvO9R5czmZM2cBvZuxqmfqteUgfV2uM9flLp3yO3cQ
M2KSyo8qhELhsI1bBNvjLWXRjrneU17vA7OvZEdx/BVIQbaHcuO9V0UYX9p5pLJqsmAlanigoRk4
R2T82cfRszsqB5p80aHEcIixdspmF7jzweIFQhXhe3eTjIofdVmad8iqfARTOk3HyHTIsRYyEoqy
qtakFoTPrOHUbtRhhS+zwnlN5ZMcxLJ8yUVGVpmPkImGl9UCF9iNnowBfiHzejhGUwAruhoG3TBa
HvkK2yVrkKnRNfktLcLq5sff2GX9meiGfRAksnbWxZk/CCC+H7LgNiMXFx8lIIwQ9PNf0gErYjA2
471F+OWHtNisGkehPE3M3B5sIT58xbZ0HUSduoxB4H+Uvq0eg8IuTq1v+ZfOrb1HPN/+2m5oL4yT
21caSnFKkAfuFQLkE9kdqlqlVuYca8hyJ3IkzEXn3XRtsrK7b1F7XHRlmtUAqP0ZM5nFbMM33zp/
dJDdQfeyLY3BXNQGhb3s5XyIZS29Vc/I6yiCsOcfdAK915ptS1n3qtAd/0gsH/MydsEfHk/4HrcE
pOqwgQ3WZ055rpK6XwtrUPuppAnaxolsORUAhuqNTTwyUtdpglrXIUp9DV28NdukERSdi47fG8iK
OP3I8vyJWHvQa0ga7ZUsNuyhCz9pU6hxYA1gzaepC5mEStl9T1q2sNJxvC9NY5oTLt8fFvLZkz/H
PYobL3yhbH9mN4Utu6CjXZFodTWRZ79nAaUs0LLhYNt29in9SP5USnG+sXBjS6v3DUrL01gt8Z3u
amokLdVLNLbR1Q67elvw0BziwrY3BmY5Owhsmeh13X2DTPAJt+N1mhVQajFcByy638t+StfABs1F
juYr9pTS48KyCctG/KA+cXKM9p4TqVs3skn1hi4J2J6dT8mhGiz1hfVPuzGNtM6oHaS+feDAl+30
Ujl9uCGHF3NtDjjt5NWT8VBOVExyqGJ9EkpLnndguOk69vzowKplTp7wmkt5GL1YW7ulm6a9cufg
Z2iChWWbKS4qbZ4r8L/N90xPsPJWo8t26ZpW4Tgz1unrh1GWItka0RpnjcrZOTkD8QOQ0MG8bPFR
G3+bOnLK3lrGT2blBMr+hAoZzLukNMO3mMJL7saujfdspyyewnBxz+i5/CvCGeZL0VwxPAO2a7Fv
T5Xrw+sNZ4IKQBqFaQavArs5Cu0yiM6iBc8JGVDO0QGIdqyP9cLA5U65KbO0xkpGd+W0wi02neNY
CEMjuiwUiemem2/OVyxbh0eO01p+tNqw8keMhVrk9tCKLyajFbrP5FgGvxjBSdXx9xj1TP+KESJj
S1X6Q7LzKkrulQwALjyA9088DpaxRyBM1fJjdLzqxaUhiAXhaU9At6bkzMIcb2nVlW90T+BpErvy
vy2dDAb0E5FY7m2STPM98ohsKwRBeXgnStrzwhXZpgWSUW2BWC2XtJmn/lgxTAQQqJP+sXOTpD6F
UMtbrCkuCGe/ru7qUlkzolTIMeuwKacaNesNtGGN6TUTCfpcjgT8KX2GugQ3qip/xdi/us2N8ite
yTDU5b7JO870zHHLcpu6itEhEZi63faGJTYaOMxt9449gROUYRcwh2cyKQ9eiyF71bkEAKxrNIPT
vq9gG6+WHtQOXBpe7yAN/PEpy13tPkw9SslVSNkJ94RZ3kuieDx3zmjPy0rBf2J3zOqZvIw0QzIY
Jh1zvGzEG7/SCcNqhVDFh9h9m44UrjVdgqIPgXg64fDOxsMcRnh64iloLHgRCWlGaw87HxDljNfq
WdRedKEqzy5pygZi7Q0TYMUGPYwNQzVGFJxTfYbrIpVGrsPBLxCnRDKzV6WBDEIhUdWIRhy5QCuB
b6HWmgoMCHJuwuvi5Sj2EUHnwdEbc4+hBpaNx1SkFp8MW9ZVRexqvQ4KbSOAomhj4lTU00uR+SFV
Mh7/dBWMMxcI+PkpOKJ7IjklISkC9VSjfmR+51TrgYb7q+mS7LH3vPqHDsvhLXBNzBBc9Q9AGW+y
+iZk4y2WKVkVBGOY/eAlApdJkDj9EUTJFB2brmNQm3V+Y1ajEf1d38K/zSirHm8GBkzrY12+edTv
77M7LfcYsOCZqFaRmCl1I16FPWO97uIp5G4GbfqxtCbeWYzKuaWnOgpWEVEN1Xuu64SCHuBh/muM
ETttEJsO8tAbn5KfATQ7Z8YwfXyXct/uY9GhWsiRoU47/ubexziillh5mCB44lG/bYcp5OnzpGtO
3bTkX9yl6V6i1NP3Toc/nTkDj4yNeRZMJ/VjetA4VOV5maVtSPxM82jTeGlVQp6teJWLpfLcPfpm
CivLctxHgf7CO88lNq0VXFS3BIOV1wOqR7Rka0SyU7IJGcfP68yp4jOaA2b10WxxsGkJMKKcMYIM
ufYqyKFUiVt6NR5uU1DvbwIx2N9ycSs7sf+bZ19ntbfOmoG3wqZx550bKus49yNHPVBvSooZmXfU
oEznadE5YN4s6ClXk6mrDggc5H0f6dh9ILLPdhlIOJRWasYKs7ZCn18BPAu+n0CxJsflcnve7SjN
fk4SsekW/k997/JLehs1suaMeqdJgRB0zbdeGK9fIR6HaJogjntmnhtB8dXyG3SMbNoXyivfXIpO
xcsqvbfFZhawGurJZrgeko6hyLd4iHj9oMTU4fTuzLI3mx7be3G0c1PTWPcWf0MUizKAWlsiCyhA
WVYwV1L7Hket+ExGBs+VbnlBcd7x1WVk8mT70MCkXaHHd+gM6riyNje0BZPu2VM7GTVUr7BZqzuW
mLPaxOgG7v245VcbQKrvje4sFpyJhc839EAO562yMp54B/eT7bq92RMK5AFbgEbBjdFlrFfGGvX/
tjHljNVuVAS0lfw6BpnSUoZbhGHtQx3HnHlcwgNhqDV8Mxqcqr4bCmPueh95O9IeHS5fAgKQv5Nt
IHrCfnx3Pgv6o+naZ3VKeQq2FXh/v8xm02ECeDU6JF+vxVEmD7NVROPT72sspG9VdbSXHP00Mg7n
s+kNPqMCbj2Qa3gBdO8uukGC1tJnWYyuexgtJ9gGvGzhyoIc+yb9mdwfQvYgZuTMTY5RZ+pmm8fp
T5Rw+RoZCzUdHsr4mI2Mi9CTR/pNiGSZNt3QecuqkZVgzt1y1aEjQSaVtMjndwpixl6gf8pWmil/
jUPK5WbISHtqkIrUd/DE6uQsI2DVP4awzyBjxCSD3HcB4Fi0HtOi72woiryBDErccy/DgkSBUbNL
pH/2yiPUoGTB1mkpwNxd1f3qUF1q9meWfMO0Ys9ng6cl+eouwdKizpzQsnm90+kPO7fl8oY5keog
cgwSdSHHOAReFlrtMzbIGX2mI7fK0TH0hSbK/A0TIGDOQc/cZ0xa3iGWKHl2BOOZ014SFiP1Gl6E
zD79JcuJC5xMVw2PTOWL/lq1ufu6DEsTbvs29iZiAXrsDFErBvFwC9WlmkvzTTTaCOQc94l4Wbnr
GA2+h6VcvuPBSC6Yix3aX4FpI0+Xdx80OBV23z+F6dIc1IxFFr0l2xwdRAdJufTQujlhEsqxSZRK
lvCOYo6f5CobxkoiwmfSi/V3WYUpj0+cE5SZZe0ji+zyJ5Tw8RdpX1CrPE6fzVKO7VNewMo7m6GK
zoFqiVaxpCHjCH1ijIYumd9DFGwHrLBb7cY6J+VkCb9Nfpx87aEWvFqUvptQ8ygQt9xuwHqLn1WO
63QVe6F7GUFrHMOxth8y3xMYMRAvuCeTzFCeyoaklRxn6oHDQCDt8RFfMyppPhXYXA7wwVgTlhTo
uMHQZh/e4hcHq5yYAIDFOgeeP50E8o114Fjxac4qVoeTDO+zWLlbslI1gcXVgs6T0FiSghIuyX1V
ZstzllsBlN2+BreXYme5RIs/HUomhB+u7jOMjEgCeYOUhR+2pKgMMzJAjEcAD+sGz2HrPRZ3+hbA
huSYx5C9dI43MaXT3Y1xG0MdgB72sDBvReAJR2ZP0jCJB76jRsJT2qR6XkSZ/WKZfSOY4pDaZtXN
T8NIWXlosHCqZnC6zGr2JdnLeVGfDAFQ/aYl9Asm+9DwtTpyXYx5cpxjHHUFGJCvJORgcWyH7s5d
lvToNCXLMSd5B1Zbc/dAPoMVBiNBbJfCdO+zcX5FuV/cq2F8DQXeYmts5BZbfXvH/nR+mFQmp7Xl
43BotBGbsIsgxzH1LNZd0ouTnlBJBPjCXrLZjz5APjVkbYzikWEqD/5CiDPyyM7eTKLl2QD75666
BOHLmr8amLq4AVFahrbvrXG3IpMNFFaguLLb7LPyegvoZEMGZadgSxd5t88WgwfO4gdufKTzwcrQ
HeP3Es/EZ1V3SEmaFSvrKFxxnvpgVrRiXU2j/+gP82xWSpjmsiQqPtIgl29sHKqNllCwJqvOWNQn
Ue6tfRPH56Iemm+E0XKLQWpqXo2Kwvt8uTnoVIvTOWLJVDCgf69BMjHR1VypedMxsPCkDZpqIICA
XXIFU97iJp9rN0h3qe12G2OpXxZusYOolS43N43Q+n9lxpn5qnFqL1bMXHTwtbvlY0coSxoINRt6
xVNBNtqxd7EWlxFonn8u7/irOAdtBzHgAf0AkgQXNJr3N8BDx3lp1yrjzC1aTmpAAeK8JMP43QiX
fZtdhQ+Fcaks//mP/atK6vcfKxCUoP2yHSo38bcfWw/5JJZZs9CuMVmvqnL2SRNk5s2RWkU0B2E9
Rv/iZzr2Te/zFyELIRIgiwHXejbhQ/HfFDegQmJdlWyf9ejfpplFgygztzm8VkiINMDfyQwv0NVY
4jrU1KghouLA0p+Ob5TBorfZHMAhLfsbE8GCin6swx4WnnDhDh0Di4k5cPa4aMQn62ZqaCX84lcl
S1zZzRghUxEEDjCDLhz9PYwbVkCDICKZmzmuq4PASHMtGGsAVSsXD5OxGl4julxDkA9l7bXpAgcd
kD0oje20GoetLkizIZUCONAGBTnrOSLbSC+LZ/8mIbGU5BTlpWNUFtvOS5wPbFDbQltHO5mlxVbJ
tGodBuNyFF4dPE1eUfJq0St8mslw12VTxAyW0mrnWRSXOHh8z98UqbVQFlpV0jODgxO86TLMBMco
t8cM9TUsVWLl6NkmCB+cnl2rTo4MWvYm9NfvxHi29UaJxvpZ1VFOrTFNYbhnY5V/DcraxZVQjJFG
wAp4vYwmXK1WNw2gU0e06ttinBAGtNkSbLRiEk0X2QC7s5iOWQAQvaE9opRF8NrFksFxHHbdOV5u
Hh8CEQoSM4BHgeYNQfZtlIo7+jErr/dp1aOYa+D4VNsi0HgcG5OVjAUcGXN8o5shE7ccupPvlHa8
Q/O8HFWMd3L/+8vxP0rUfxXMGnIM/OdS1Of/82/4pX58/DXK5vZn/siyEb/FgIhjXuwQ/DHaun8g
mFzvNx+9nYM60sPzwlX9/5SoRNm4HHs8+47HMFEgN/2HEpU/BIsHpLMTUDuhfvsvKVHh+PyVKx66
CCDJeIVhHiFKRO+MHvbPOrqakxA7x/A2el64dRc/6u7ogvszCorlYRjNuMLuGBe8qQaTfNYfc2QG
e64hse/pqa6WKvUpBkmEN8quV4jLFxa35aHNYBPlvvwgYXA6py1eMgNyIUbnmLEo5nVJ3AMhuQFe
IERiTFF+prBoVtLnHSZe4UFX1TVs9VHm1lOHPmybsMPaWBXA4i59L3P1wDzmfiT2gHTjEecRCgqI
BmKXWlh4vKJyX1Dh2NRaypvOhGoXzj5iGlDuSn2T3dhNjj8PYkeDsLwovqX0tKg6Wmc1IjQ5hYMW
LxRYObNQ8VX4JSPG2Omb7zXmZfq6OBvvUu06h8rKezYRw+CqfR+Be42C2dnATm9XxnTjIZIAZ8nO
qK+yC8SHlyfZYREdICHSV17doc+Z05gkuifk2YUOjftk69o9c9tS/CrgqZ+qxXa/Nj5kDmZCKfEU
pn4QSyg3EIm+0JhOa58F1F3e5vfNkp0WP8E6UcB+HvZZKo5hNzxZ/5e9M1mSG8my7L/UHiEAFIAC
i96YwWY3nydyA3HSScwzVDF8fR+Q2ZIZUVlRXcsW6U0KJclwN8Ogqu+9e8/N7CfOWrQB9X2UWTdZ
3Tww/nyqguRpqlCUtAAusPmApSnHZ1Mj9UxHVmIeU+WiJwnmz6oOrhGyBYgs6YCTKoPDywAcH2BU
Gk/0s380SUptPQZnmy0MdUFtNA2DOw+da/FzSPlOXyb4K9hsKXL3xhIAuoAvkt5lKUcCCt6lHZZm
JyLoGPUOt71MT4Bgot45Gjpnjj5Kd/pSo9mfJYtzUYKgqiLX9rdjBGL6ve86863QNd16ciPL8dEZ
/TF+Ha1sopcz+cFi7JM0cnNgOlYRcbTFmLEdqYIbmH6aoj6g+4U5tlVa8uAQFJv3O+YOgonSIv0f
o5fR5YhEScnZDYb3jAJMPSNV8p91Q9aQXvzpODPr4tiuSsnogiOf7mz1BBEUG+oyxCCDqvoOpl5O
Q0MX8mDrQlPzznVxq2Yfx7PfNK8mPMr3ApjDQwnyqA87I+CpcRbLHc/LIuc6ZBiUTtwsitVdKYHr
AHGwUY5v3QqNF4RmyKwYT2tNbk2bGJyhmrwL3SYtMf5VgmfO4aE/9PNcg6GVRjg62TRtYKuA30Zl
QqlgERIZcQAN1xoByZtMFlBQvrqmZQvwCv1mzvwMv2jkl2g8hNUKKr8yfzeYqOxHCtsVBWn0yBuQ
LW5yOpo22z7IKnOJIlo0sf1V4U+7TPNonicrSHZRWuRs1zmTCS+4DjaTf+DJ7qkWZffA9NH6EQ9T
+8B1dmAiaM5GYGXAeuAWoQnAbaMRWme7wUTcAmS07KdQ1HZ10HLGbJPH2SlAP3WePLN+x3aY046O
g5+SLX+rh4ZZRVvJ/ZSPDY1xbtAYE1nLJ6TMZ5AXInWv99IFwAiQi/C72RWHRC7TMYvrmM9cgJfG
uezcl3PrUb4kfYidbYBorIiOW016CXNk8DDN8gTnWhO9mMoH5qxIUQKAJrBTilUdir7I1UAu5pJA
mLGcnaOpchPKwxJtVlJ9WBHZHKYoQMIgMbMQBDdxLdo31YpnwqhcjXZoAt0Je3quG7uS5bd28Y27
huUpzOGEc2SJk47YTcWMzvF5eJaR9laJis47t9ko7gNM8SynUXVQYHO3Do2bbT5kO6HACCBuXu7I
iHqN8FLQoIxOmYvj3LDQ9/jW96zxcdLZa1Jp1SL9jNJPzik/5tYAhgN9ZtPE7hBOBQtoU2DwBkdD
IiCrTG3uhrnKtk2KFat3kWgoHVRXtOp00yrSFPKeOLPajXd1nWMLb6Hk0Oih3xdM1ogrLuIKoKFW
C00D5AvxrsyKS2Yvx1TJn6OI1sZqxrGtKS3IME5zbG0HwJgjHpWyrJ3jZj99uz/YsXlvI0kLa9cs
LokzNNCF+XtIGTj34ZYCss/swzLBIBzdfFf47nNQqWihY0DspKn7hyHQhAdlFswuxE8vvF24321q
zba/MoUDshSVDyZNNyb+a/J0u3yAs0YFzHAtlMGKaBrfqnz6ipj22YPsDgXRRfwx8/oGqEbwqUxn
GtjOpdDJvCOvR4G8bz/Zk+/zxbUvdTMiSwEVky6NOuIMyTf0ju4sF4SaL1c4st+MO68XG13DNYkZ
lG1LjFKrcL+zne91B8M1haAYVxOh4dnKtLLrU0KFHsFw2eKveSHGZYTr230fx4E0p540OVRNPFxG
GBTm3hiTByx9VxNHGJs+C3/ZNSvmStNWmtlxffeadH5oaWYiNPa+k1d5507JPQLZr0pNZ6Q6AtkX
T1zD0Gsx/DNguk1KejINlAXwfTSpjVl1x6n5Hon+kwjfber2X5uJWLE5iPdWUw1bCwtIWNJ5x8L4
JIbR2KqmQ7aQgtwiEgoWalS9S8ZhsGRyzK0eofKyLjmhV8+EBRNqNScQlSA6DC65yQjZaefH+0TO
JM2lZb8bFoYvHqyD3eRXTeitEntqdhJdK5MBDQQzEg162iba61zEQSwv7SpUhPq25TNVG8z9z1MT
sEsUy5F+IBHK7DOxK++kzD/p/GL7Nw5Ce/NuZODJCJ3wT9nZr2nu33MzvjUQqLGoecfAQDJsChtO
RXolG46uRFp95qn3pcBck6foJiDv1xTWdNSCidwDTkTvcTbckR/Pdx+7L24viPkrOvLT6JQcWyyF
vFRouH9JKRaigq8ji/2tgEH2mtUlQ3FtnEu82z/TOtZhQk9iSyNObPu52WekLbOFZhEGZxw1uC7y
Z8tpieELYEQsqnvOTeK7erb3AZnD3kvplOU1ClzSdeBLyNVA5LsQClRx9sx8rwbOO6Reiy3owvqK
KmvZFCZMX9uq4RJhPwkbEptDm4QVRMlR9ZUkgmhnoDDMrDWnrUgZHtboEXPyt7BBEpM2o1zIRQe8
MrJ+FElfh37t7udVhDQH8qc207eFLj2gjr7li+Bq2nratp4h7vL+avk19S0C64rAv/FXDEcHWHWj
kXTtmtaPQjcmZg5uWXVVZnD1c2amtNzvtWVPQJys+EKUszhP0rrH9NHv6PRkX+gfCybMbXayQTLd
ZbmqbhHijltwa29m4Ixbw1d52LMeg1buxuDnbJUmYmNpInIE5tO/G4hWkKMm7WNgGU9B0Bik6NrL
l55r9gSwk5VqZswVQm7AVovi4lkCq2/Y6O3hHr4cXEIYBQYxz2PktTu0RDkKqNRizJYG38n5W3Nz
LfNE1GTMADH9buJ3e8qa+WsvivY2sgx5v7Qty2DUnUntQ7eUF8a2oD+/nWbnYrh1sY2n5g49FNyW
DBAK/AYmrgVKrHoRV29sj6rXZGS0J8NcbgTGmJRgBHbaJnvq+8YhUZGFlYlWyiaY6YvLUWYzFbQm
usG5t7s1VWS8LxNGyOhMgjNTW+tUtGNxSlXsbasye5nT4phW+hunWiaT7XxFRNS8AEKhuO7adu+4
UXyDxGMu0Z8jZmx98gCYemoSBwRHRiUIDZh0dI6CcTkHA5puz1QjO42THnLlI5ZFXuHm/pZJcUYY
SWvaafPTSW3SjmmgyOld+7mNsZsuBZ0S8gim/slInCrdE5KT0qhgXgM2ngmLNK9x17juZ0lh6J77
uG37lEPdKKC9L0sEFMaMp5Hl0e745912ss3Y7XcoC5w9uYLZJbK76YNGvaQSawKzZiS5MH1ZOo3U
PvewiuwA1oxXoheQUbHaphyuCQnM5ZHGBJjpvdFIY8pZ23vf+wZrdUkOnocpLN9HTcpAe9NxyqD0
s2NIOKGcRVu6VzPu2vJUM7tIJY3bLqa3NbU0IvlxQgz27aqfIdRkZokLANaUvpXQy51jC8IVIWbO
cSkW7tB2JH1D3ZaJknD+c+EFkgVKoWNd/DIAGZK0GZEdN8h2l/E694Eo0Jll2Cye49JCVc6poPF+
WKM7fSuZHl6J6aniXeN5q05zLuxSP4/sPNNeuEQshNIv/NfV7uwhJ8rbA/vK9D5Xqf+BZqGL3jpH
6d0MJGXXZ8vPdPHjUIOW3w699aIc6ChieZ8cHmy4T1tlKgX8KQbqIrv23I74Rlxs/V7LHslpiFG+
L88C6/qGJHtn21bDu7Jx7Xc5u8jU+aQP9BpHSW1tykG+OSanOfDG4+2kF5J5qtzcduynO2xz0WHO
ZRkyXmdXc4M3qa1jkpMh41TGjwXwxwk3F/arQg3lsbbaKyGY9TOABcJhqd63kgiwM8K3u7xg8mNY
S3zIAvnKLb4XccT2lRzFwIwA0tdLUifOHrD9BzKgS5SDGWIpu5sr571kLnpIEoKTfZHNoZ2hIcJf
8JZbGGBSavC55s1nCnJ2kcdsiRrzdoaghtHOQ11F50K072hxL1bZvwtSGPxiuWmFRwOdjHCrq3cd
U1TaZ+kr45sG10AEv18PEJOQJ21dWf5chPWQGRwgksJhyEPHYON6JEsYjctAT7+AN1JnZBThOLUs
wzVDZNvJkC/OoZpH4ht9BIam7zLrMYPyqBuO+HpGdZXPw52doyMje6AJJzu7CXBJflB2mmhWjZ9m
geAgiBHMgC44K9PnjKoQgm2qTJ2YpG4tR2EhZBDDCiNPXVx+1W11swzo6ao0evIzDC9aGe1lFDlS
yra7LDq5d+FUHQrPrrfz2N/HfE54O/W8aZLgMS26PXK1JEwZF3SD+5GY7XRExEIW2wK7kftV7ISH
acSDVwGSgfEZ81ctp6+mZP+aCQfakplQMQxLs4cm6jkC5I11UF2SMhMS3/CXPTqi3wszJ6tK5NXO
4ZrtyPUrH3z0ZqeiK9utmoTamtX0zWzmDykaEVbM5OjcELe1xjCIpWkxoUW32dIdPe1dFkHjFGVY
x8Q9KW/mWrLHJLPLAYSxC+/kG2QnAHRrFZlMSPuCOV1xTEiBjST+SS6i2oupfhP2fDsqfni3oNap
MBNeMtGdqiRjiMFkmCkyqUGSjiutKs4LoOqE2f7UukWYB32FD0jKidV/DjGIXLfgYDbznFiBcDmD
6I/MSN9Vg0AFceoFCglyi95ALM5YNE2yK/fo3WwpRzt4g6HqvCVcNMlkIKfiw8jQO8RWsl34yDv0
HssWLTzlULbSt3zofkhmiXQRw450GYvWkckgvpV6C3J5RPhIQFQAaOJIp6g/Cdu6q4Etb5qlSMPI
iR8hG771Q0zxYS4ejqx0PloNmojUgbYn6LQrm4SOLMd1Zgv9BUDPwZbA4EbyDpqFpGf0M+rBE0Wy
KyqnhSSWngs13U4VEQwYkz4c1qSwjudh1w1q2UVRQZEsCyiWM7CcKPfMsz00m6FMMmbVnnEg8y27
0kdHZzold7zyh4KCLHGXN4NZ++wX1Ki+gVBMeswhDGTUwjX5iDTzNoEzX3Uj9n6Q4Mfz0VHqCddn
F5LNgYV2ju6gh3rb0Qc3bYxfiE5+M+gJRf7Eic21bvEzzhxO8i3HuwPNwTXu9JpljEGBNH2Xdn8e
dHSs11LQZuI7s9nz/O47Owe0tg7OONIvhNTaFKX9t4xjtEObkHye6q7s6xOv0y6nkxAGaQ6EorpT
gn4VM0RTI0e2kU8BQbJpT32u0SXhXLh7kf3MObkrpbc4nIhBNoywcoaDLDnc+83Z1xV+oebdr8vr
2BhHbBSXqptffDc+Rnh93QBlXR6PX3I3erJL2hvAk+jUTIBBIIcUZ8ETGPXTnpytFk0YCibTs0I0
h9EVO9Nd0y/dNl6WaYMJ4DVuqtPCWG8TeBX41YzZ8SLGBzD5C7VUlNwR8oJosld3AAqeLVGVJA0H
dEerp65fh7LLE3PSywAlnI7EdA2m8dqY83GpvAdES2HD4YU4rwWBXq3I8aZ31XB2xV9/N3BC3uU1
MA4vZrkpkjfduefAJhxunZ/0vX+NwRPiAATLC5kmPtmp9VkGYFPanvRGDwUgEgyGv9CDieOF3RrE
LsX/kr2yiob+RDKgPX4mMHtDCDLRAd/QnRN133VHfgcJX0NWfJrD9DwDyw4r0xQPmFPj0KJCNhCX
dBCMz6k03/ixOJAnUH9RA7cQBFaJbqW36/Y75NaDH0QAwhvijPzuIGo60JkDXxKKKcBJaDiKFo01
dh/YXzNWpPLC/ParyJfxsk6za5e3euWZokUrs8PkrnrFmQOVuy+7CroUarNcXho72ZUtlaVIsR1H
NH9nrV9iZsX7toSfa1QDmqW6DcEx3c2+swt626I4dtc19wf+boMay2Y/9/CkSR0OmLeJTCNqBYvI
MNLI0P6tPWj0eDJTj5AadDdu4ZwA2qyz2Eb8RSMpOAxeL28F0H/9bCNb7zGPKLM/8rK7zc5Y5sL8
jsw1C6cyX+Zj4VFY0YLMOJ0lDuE1Jcq7HePPRN+rtrUOlVuSxNc4A4jupaDZ47Rt1odQ65LxwSjM
tMN+b8o24ZozId9NZLV9KtuvEwDfjQcd03fG+3zkDBYKDCgr2UIQjkyrPAj0TQCgy/paG/k3+hGx
d3HSPOlepgHv8Sbmr/oNzk4sF2COHakOXeo3yY9uSp3Qdkae80i1XfkkUPNQSw+MInIwVSftysg9
mj7u860DNvOpyPruPOmxOnAOdeeDO/jmbZub7QpLHha14/SI3oASbcxRJpMC9QGIDF11veYz77O4
iqeDSnwOCR6L221dAAba5rPGZDxQEFddPCT0IsBcbujkLebVDAzvIa6BCh7pgYPUqtwRvGhfdQJJ
fmKxIpfjnvQX8uyLmZweKOc1TLnaxDXIJNVK7vSIm4ftt1Txjp5JfyEcI7ZvC9Rr3W1XmfAD89EZ
4pDbDpsAUzpRGoUqremgVy8yHNs2Lk80jkR1GmDrQTQbaD/KSoELIzzbwKsn8M+K7FQ3VoVJghg7
5PY142m7NfgzChavZHYwX+MZJw+eUSPfMaUi+tKXANaO4LJAKaIXbzm6KOSugytddfb5O06k0Ohp
avkwEYDxJxh6o8qPXia397/2mpPfdiaQWyDOT2A6KoNXjw8HRM1bnJls9wX4t9UBDZCUK/adVhbD
iGHK5MYn7D3MIhv7cMl+UxLyFwrAjUcsybAGywH0m+U3Rxt9b+ISM8b31fpsQWR9KGSfE3axkD2v
4/rcOuKKIy0/RzPjLG8pPjpcdkgcl4GUiMy9YFcxwyyXbyimeB2Nhai0HE9OUTZ6z6QLHb8cWWWR
QAZ5LQ6eyqs9aeq0mWsEt7Sj97lEs1n6ckaG76RgDCHAE677YBoryRTVwc4SZJc7KUVUJf1sR4ok
CbBePDBi6fbcL5KgyGL97HA4v1posQKQgZlxboKRp6mTxQMAB0jBndkdxdi/0CjuT5PZGj4sYeR6
VArmRrTTGJLG4j4h6egvaO6D3Si7tVFT6XOExfhIcO5DYoxHBGP0oCLKZ9NSj3Xs4w4azrpTmCBw
VdGoQ7hnpxHHSjG9Jtr5gYJ7vB0gYiFlScdrYVivAYy8naMRDNBIiA6MSdW2zmA31aIFVZebtAVz
5jlN1x48ekN1zAwmGBGN1tPY7nDXmFvadPRuBnDBavSPNtXAFjdAsE9zEumktQwPyoRGqhTNhIED
jIqXiM1rbncoXItDJQAgMoTqX3vTy/axHSfPQTTAWHO/+2O0dypnPBd0HPfFpJ1Db0nnO8roepel
CZ12N4b+qBET9Rm9Y91Ha9aTnjGqWzPqjkDeeJWT3s+5YwCvi4cTyp83JKXRMeWBZ0zYc/3biGgE
1bB9ZALLMODDTUOoV4gIA32iieRYVQZ7eAKJMxQ5+kWamwo7Xg8q0FQmekG0Y13uq5Dmk7F3CCU7
OJY0yKhRdyVrzKZLouArWvL00uRQTDE5ZTvsSPLW0Iyk9FzIa+QQ00AKa0ftXB7aHoh40VONLJO3
dfORlcMv2+7c9qwwOvIopZR9hzO+2ARTwqFANF98Z9p1XofcJmY8J0bOgYR2pRz9zPHQIfLZImZF
z7nY1uM8e3mzKTTk9mky/YPLXGcVmCB7AH7Xb7w58ZiqBeWnFNVrIqaM06kBIV3KR4LMnP3kO0C+
pvhr6wFA9vNGpLDkmy92SzgvohlgjEnyGuXxvJlqC0VJzzglidZUEEq/cp1uMA1l8nlPdkqxgT9V
PXM8F8+0mbwdxWL8gpL0YcrT72lpYYHU1QsYthdv7qpjXVRfc0THD4LstBvpkq5CDb0QRWCrCyXL
iieLlmsCpJ63BCZCWecyRM2H/BelFHVu0TxqD5Agpusu7KKA8Ft3nKO3JaZmLZFZnm2tuodqwuio
4yz/qBgvb2rAocNG+otmag23dZjc/BCVcguzuAVE2Ex7n2zOrTOMrFA5pw3cuDF87vmRzEiaSKbh
nrLGjfZ1Vn+WxO/cEA/zE2WmS0RzVN/3GmBhjNBsoi1QOlb3GmPRCjEjDbg40MtlYw8cEVLxKavw
x/mAmWimjRfheRMtGwopWSMajgaOrWMZ9CecjjtX6rsinvoH8CQ3uiHBaW2ZUaDmbzSS4ovb4Z4o
xkE8lSlcgKRuiWKYCG0uvXPFRhq6HD2OrkMIXmt35c5Ty0rPMH+SF2Hx5tcv3bxcGz89AfP+Aa0L
/0pDhkfeZ/V7WjreZvaiEUuyKg9e5nu37TDf98RlNFuE6ID0tUfyu0OSBZSv+1oRysgJjiSIgECG
TeAqhATwRXBXR7uIgFsk9fO1jA15KlxefrtJvXfGivwaM7MvCTryzmD9S+NxuIk0CqmpThg2A/fc
TFX9gXAB+IX0JnEc8PDe0O8M7rES4BdpAm+P7NS69q0T773Bzk4kRXYIk3zPf/BjOsmptsdXXrxh
m/f2uL7G700z3pMw98rT8JL0mHL8WX7LaKqH8UirNoLYfBAdClAVlx/2bBmPdOvLW05MIZPG9SKw
+ndz6x9wKEfHgW15Z0UVed4w98MKsPG3YU5eU9P6saB947Q+v5kiH5F+WXgh7NqbjglWgE3h1wHj
reilc8V6KtLHlOt9sHCjnRrH1xyBAuzESw8xOEr0J/Qc3I8LLZqJT3q1U+D6Dl1LKm1KG9bPDGdV
2qgHueBr51g37SdpfEk98hFTrHynhrf6SKAIdgtsvtGBowRQ+7wUJOkSnbDYXntTifxDl0V8Mgk4
eDGGGZlDModNvizHzKOqx8KGT9G2MsjGpbMfmVSc49kTLG8Z5V3AF8tdMSO+bYAkybS+xQpwQa0a
kn15mVT9DGjjpbQd4gToDl9NLbMrHMcLL0t6ttJRcA4jidfP1HdHoc3PVp9gPzEWW4aONnLP8DPA
i3KxfcAMTvTRBRbpqGNwM6ZMcQJzV4j4Gq8Oe9QTVugGcJCTeST2IKLVahuUsbwxYI+OPZLvawsC
rST/tGGoleW/FZ3/I/XY/1043x249Keh+/FjuH40/w8k9NkuZLK/0Yd9lPXHv1IKf/3739ow9krr
D/ZUYvhs+vXkbKH9/AenEOXrH+RCmVLSloZQh2zrH5hCAPd/sKTAKfQ8xFm4ZpCUUUYPyf/6D8Ny
/kBMKj3C+2DuYc12/yegQmcVf/1Tm8oncmHjWZAS0bDRRhN/IRXilTLoxS/Ws10RX4cutiO3U0ZL
89kgY9olg4t7MbbiiSW+KZBHWwAZ6FjRGT1V2mzHfUqpY+BaCDgajCPDwp4E+nsHY7XcMh3t2Tjy
2ZZhZs/1U7YYXzvd00GuEK1+MwGM4R2vRT/uokUYj1AdISJETqJx7xR6bmhyuMln6VF1M2ytGDOD
1lv8fTkUzX0KQnSPHVO3jA30pHZN2rbGFyNxgzuioAbAYkOkT3mhJe2+Kq837Yrz+Ze7/W8wiH9W
965X0FnlzBZCPzwFvvUXTF3HnV3T0a1nitqIeaTqtlhrdfj3v2VVJv/5Pjk2IW2mNAOTp0j8RUNc
dMWg2ia1ntcg3B17bLefRK/w7yfJTujS2P/97/s3DwZfxeOLOVh+bSaCf1YNAlypFgGE55njw0z+
aK2/TIIkpf0YBUz8sKp02ECsDCxzbCY8DJZkLNmLpt3qqXZ2ogGSQHuncr7DnRh+RGaNxpAmVy05
72EwR5BQO08OUueCrdKZX5TEMrCdBHkBu7Sh9VHNI7wWVQae2jqum9chiOPZ24D7YZtLGgk5jZU5
u+utPmhDzprM62E73BrBoqzQc5oGMrlsH70kmr4mcQFACuO4+HBTr/vpAAFu6eg0siT+JGKY//dX
8D/dMY9UP1KKHMt2xHoV/3wBx6m3BjV50/MQVz+jpb7E6LS2C/EDRh6lv2/X/199/8OyUM3+16vv
qfqsiZ5Lf/xJnvvrP/pHQqpj/WHSwBdskq7kJWIx/70CB+4ftvnr3ZWOyRq7rn3/BxRLQKpJQCpB
Vb/eahbZfy7A5h9onhwTgS6Rq9J2/kf6XCFXDuk/32zPQ59rwcGTPug530cG9efnpGR1rlx0Tlcn
E3MPUoE0KmWE7Yz+cFN7hOhsarIKQXA3TooxMlUCxUs72szGOcP2u9muDRD+kWbNhCI3z2E++TEt
YgdM/sbrIRogJQBTsRnYdZY9jujoW7L0fRLmdh9/y6DoBAw6oI3BSp1KZzOSFdTKky/GBqIK6pfc
ML6qgB7TN6mF3+1w7zDLGNNkwqg8+0BdELeMyVOx4E3ZzqwnaBM9H5kDhavtos6ylCqe1+8BFtLL
h97e8iUr/yn2o+w10iKzvjXoh+rlqofcKi/xVBfLazIWPcrTIDe9Qzla1QM6ZYggtJJcm3/jCjq4
mOLtTpAnPmqzvNgiM1dbTm5VtEgRKzIJs0p+15NLl05u0mlKutBszfU/QTUzlxcYYxVOajfLMDlE
zOXtL6PMxvqBj8n/47VFBh3PaWc3dHIGCIin+M/fR0Io/EtXy9h5ioYk+KJ6gyop9xqNswA+MRyt
SKqMQVoe5aP6AdthrmFwVHTbtyyPRXTi1IzyFAtIyrjUyMx45+QQER5E6TnttwSidn0ncOoQBTYW
Vn7Q6RJZb4rwtLfWKXLjPjF7B7YiBWq/R1/h9gQ2uab6gRgZd+EvnmXr2l528SR6XVh0mqtagkQY
UaguWfYjqEfTuS5WX0Hr6EQ9HfKeS/elNdLReBojx2u/Va5j5Xcu0SjBYay5k5dRLgTnMInLIMtw
4o+edBa1YFhr+DGFFhZzp7wx8n2S5zZj/7RO3epdWAp/F2r4xr1F+jerH2i8uddVbHr5pzC7Xtwk
iuTtD65zsmBk9YZfN7Y3g25LooB0XhXDhVESNFUW/ZfOIVEuQok186Dl8C5JNWJM1dR3ZdYs9p1d
IOI+gudn54nQ+QSHOB2SiPSdaFnFs7zl5aXwc644I5FehLWdEF4eQ4EkJbuqycpG3okndZhkcDf3
sa7AJAYEi1uW9G5S0y6LN4iolAN2UBXBURUe9sEZvCYvlJ8Zw8mj0FYn4kL5tsDK+H2auz08cp5Z
e+xMqIknMvPgrYzyWh2IrAzQtAk/uZrwSuwDqrWkOSbuqK0bOKcEU1nDwm0mHob/pQgql9fMrQbn
kxFXczt1jptff3/oql94fBXGxfwqk4k/FxPZPa8+ySESUzg58g7druYhIim2vJgeasdwiiaAQtob
Ji4csDr1w/r1RMa2GissWjJqv6yg4Olhroo02ik7zRlyyhEVu5fNo/G1z5MUNO+E0bwwaVs8VjGo
i2Sj3JSDLxbuuSLP3ND8CH6V7Z5meDvprjONpN0kDRLYXSNy4litdJWMDTZumSma4XD51srVhI9a
exwGM0PGpxrR//L6+5vmk1NOD4gyRPutwZnP8+9Zg3mumebvSmBi5lcNetAmW8Adx0MNkT5nclry
3dE0cGcyBltpiKwhIhAxdrhg/uwM5vs0kFrUxUGG4sD0+ksVOXZ+kWBkEtoaFSuR38SJAlGsRH4t
xVBP575whoAU0w6GpLQ1lq02FvrBjFIErj3n2XzH0ZoHDwyw5Or0YLFHIF6BX+/TySCNcVEsyHsD
ARZvYNrwFCkjbyJefE1zJwrw02eIc9R9OqpP1Mp18oj5OlvOSps2M0i6/v0xcOl6Y+BsxWG0rVUy
Df6YFRGhfPs4gwJLPtQiEguZ+BRH/E7b+ojTpkAYkeRdNT0UGd/qVE01z7IxAZp5Qi8+8/KUMB/F
uUpFVp9pTiYVP3usAzxVJEqsbatyXhFxzAuM5HXK3Mnb5+ScTbdaRhnqIG3Iao0IcVQc32edVvoG
WFC2jPTI7JRfDBdcX6qMhC9AlJEHJNbJ4B/eUE0I75CqgvujDW/qdt5ku9OuNOQkNl06ezBm0C+y
CqQSyfddXGCZ65G8z/YahxFbxo5H0gugFvT9S+mkuHURAFf73/+8JS+m3/9+y1Dj8nRYY1SQmYSZ
3Lv8fu8GFsD5KCMrjbcJE9rgoWpaElSkcIflJWtt4jeaolkzFaYuNx8UFAh2WxG14qbuU34eKwhM
YFSuuP6QVDYBRporIYQBQT0Ky7r/EKggVl+qoZPl3VIV/LU5+mV9ZxVeipqgYSIQYXDWPljnSbbc
n98vv84bzdZX//qJxAfxYP7+cz802nia2dXZUnMROJsFfjv9KBhSDUbalb33e7nCPrOuFkBQl9ff
rwniIbbgyYPmMIOfrdYXGvSDHxNv1+PhUXTh9Viq/6bqsdcq45+HI+n7pm3LwLMosyS1tP+XbOxK
D1ajhmHaA7uTzjGzAt87A0/oELA5zZwcybcQXgWCvMbSH5iG3X4DKBPFB2OEHXscR6XpaqKXdlAK
TIl8BHSj3vuZTiSnfkNER8/JmNIbMf2gq16mLnuxeLbwDQWNN97G9TL7p385of6bitFei+o/fyuJ
Qnf1Za14VOGtjq1/hfV3KZE/fjwCgcWYgjvaRTxUdlFmhlZUZO2XMTHW1R0DSPKosyKTZGc3VvSR
FTS8YAegskQ+xzgm8I4lCkJvszBZLS8UVjwnya/9CwKn+DGj0iaQVWpftzC9Ox41ZmCse0ljVsGj
HnOrPVrLsnTXyFBW/Nb0OIRxhZl6PGBj56n6++/+qxz+03cn3cq0fRi7jiUc6Ox//u7D4teWpXHa
L07F/goaOJDnZZzN8ei4A45XFfN+kBJL3X0km4ctY+y1XfpIySS9/b//OP/pTng+vRfMwAEtXNo0
fynepaJwjJsOtCmIyfpVMPIkCeQXrclkvBHtk2LIklNeZobe9inUyf8mt+HPH4DurBQYAPn9Ns+D
TQPmz5eDUPjSRiKBFM8CMrwWyGr93hnA7l1qi7QkywH3x90AsF4/phzF8t8BJP9lFvxf3rH1I1D/
SJPWBR5lQjXWAuVfnsYOItH/5uxMlxvFsrV9RUQAGzbwV7IkS57tdFZm/iFyqGRmA5v56r8HURFV
Vn7HjnMiuqO7q51pCfaw1rveoTGQAB9BlD3/1cQbtqWYnKfxdUI0ErLDEbI9k9fVL1SmqsY1PoGD
51zHc2XZv5IkEp91miIswXc28SEFRszwAYwwKFU37mCRnFIHyWwemH82+k4T3y62g+Pxd9fni7qu
BJL+Dx7t2wZ8+V6+F5gEP9hOAFRmXqy0kotOinG5eenPKYqStvdwWh0aedKNNIbXsA+wknp/QV3s
bR9czl50nTZ4EAN17/JpCrQmeixC5yTSvs522gHq+DF5kx+fsGYYG8Z5aQhtTaZN8qQcfBm4F3x2
uzj3H2uvU80VdxA8H3u+rRzVPqYmZvnPsSF0dKMA3QnF9CHKwNxWKLOIlZ66PSoPXX11Rqv2XlWB
ju0LWVdCQWwZMKLnnvVy5rYDlkEemZVqVQ//j8toObP+3dfn700BTeqJyUNnK120sZwtHOKY1J2C
KWW1wBhgpc42iXWvjg1H6scHz9le/sJ/fyF6egBQjk40t4HvWuYfr3fG15fxOuodHSbItEzyMF/z
CHP4Z8czm0XJ5spoiz8vacY0SxQNcUxmrYvpQeYwtWgacYWRf5bs8kIz6TAs8uGw9u1bfFxh+dFT
9BQfMEBnfJqwPk8DdBUNo5M79AadvIoap+1+4DvnBF/IrSwGOiJ8IosAUvWJumJ+cRT1bdp7vyrl
NPvaze8TQUDSFCj4kU72PCbzF7enICG4igTlMEWvMrvbsnXv0XL+hRifugVtSehae7LY9yQdPlJj
keIJ5VNDPtn4eHRCM3wic/5JZNNp0DYUPYRr2yIKnswx9e9E51L/BjaRcBioYQk/ZSeLieowd6MP
npCU7XVqWnrcmcJ8DkMPNZ3qnBP5V5g14j+0BavFrs3P+ie2/REG0bEs5TdZDZ81dOlNOEJL9yPr
GSvrO4OUHYSKMzMJCTtRSy/fmk7r4IUj9d8uBms46EYgcFeDTUxbHnLH/8Syyk3JPmVatF2bWSvy
/falqGoYK9leTtK9Rg96h1z/0SsdOK94t5bxA/7dBmHWRn2oqukH5nQ3csTjLgn8v9Mx+K5L2TzV
xHUe3MbBhiYlCtDt0I9FgrEpdCZmz/FQbay+fQXLhjtqm1e9yB6xinshR/Yxj9UvsSRCRrW3DNjF
p4aRXW0BzcghvglEdPKH+tEgUvwkIRrb1qi3Y5/+xF/3MNb4AedpucdjXm5sXd/TstwnhgPFJvMe
o3H6Jg35Aj9f3+Bxpg4qmn3M5GzxOev03/6QnWaUcbspKvudnbuf/UD/NnWudwi2f0VR82oLHM47
YSzT8uG3Hc5P0pt4IcRzibk4ZUhS41yFLxV2r7ExffFa6D0V/isbeIAnCEf2VVrXfbvDQTEhk7qn
p9kOtWUQ6aPvrdA/wPC60a75i+lpf0t32jOuSp1t3g53UTfvQV8pJfD9TzU2Sl6LarFAJI9w3Pue
OswF8+qpzsSLm4VfJpBjWt4sRASYWN5usMueCAcULHBf0+2QIa9EpFonPzLsnxhgeQ0chU6LWUM8
UBDCB0fS7pPC1oa3qjbG4ARtbPIe8oaseTr8NrklQU9jRWbREVwlKPqugZObCXEQiRZVi733pkGa
yMDdwtm02Veibb95RAszt8V9DCf0VoYf1BgLYPmfk4oiFjovmn4bOqbNvOZcEv3ngkUCqDN6Sveg
Ji+SXyYMzblIGx4zIfUw5viqYV19JQllcbtzYM7drfVsksYkJM/RZKnhf/2hPLBL3/QAzj2fIK2L
GjRFeerCCU8OK9qRkxHRHlOclPQ+xkgku0PGzK1kVUUb/QyB4gsYX+1c/wZp1fMt2s+Upur9Q916
O43iSXlAtZ7FYrKZfdnexSWCGR4afgsfb5zT4/ZnZ5Bm9auOUekeGQNgxhk1tGFbvBht8xFWjZde
wz8S5W1R5iY8nMom1jRwMPzeLw7r6oPL/c/i1bNdiV8KQzOKJfK23pZKFikGAyqmDPoYYoBPrVfO
GrxLoWhla7s49PuBtPUn/ONcxEZRhq/jUy0DbMQ8F4fD7H/3wJZbl9qFJXGupW3+99sPlBcNUCr4
FlsdMmOB4E/3wSNj4epJ+SjHgUmiwTtFlfoe27BhyFRJbUhbbTW4P4a+Yt9vswDE8gCOCdT6/vs8
W0v8e0cvHw8IduFLBrYpqLAvntfQWjliFz84iSIRsGdas7zxB9vLNp6hdbOfFPkkd63tzTgBYZN+
34DFEWkuZasQWYQubo5OFNi3BdZ64zGzyHs5orSxoHMnXShwHmzCobwLyqrgL81DDXDi4Xg63864
ByMhb8Pc+zRlhDTt3v9ul4U7BaXwz0NdDH8WM7G3T17gI52knhhucuAkSmFZY7Mz4ivqw1zokGLL
aMmHyudydHcKYKy7ff8D/H8WI1M5j9wsgbuH51xulgT2mB1mgEEKq2obzpcXD0cYv7l6qIfJJofR
FHX0fcUOan4ECx/lYE0o6A//L3uXRkYwMPQYZi9b5O0DaRTAOjG76SFZnAi4tDDg3FdDKe4o4Jp+
awJiaoK0uzz0vG3NEVD/kLPL+6/DxTCxI0q2O65AA+p/cPsPntfbgpF+gIFmICwmqHSdFpvm7QeM
BAapbhqOsIEM2/2OX3ZIBKaNP9LJFVZcXjM4MI4FWjPWXjyb/l63CdI63GTdYx8XiIkJE00PMeBJ
cYDn1l/VjK6HG+K+cufOwDjyo6tj2b7/3T+MrFwkKYGQJq2nb19sb08Wdl6qLAJhm8BuUKADNqYy
QF2LYay5SCcg7tdwuLAeJW2XkGJZ6e37D46h2B8fg4XmBbBemUEz0bx4cpnnkEM0IgR1CRWB2Sqj
ILiKsbzTRySD9KWNyrnYdEkQD2FTNYfgaTy3dxWYmXONWlTbD+k8zlhnxpoA5ruKXGU6sBbniL1C
Fxli+RrOrsT1wwN0Y6qEa+1elWWd3GEOFwecWcvPptZE+zkGHaunNDtZ75nKewHTk5D+s8OUI75q
UFA6101A9sprmUUSASvtLaFvwbRkI9Vt9SigWdsvLBmPoPrYztTPWpXDIw+hsx9RizThbv2cUYXy
cx/5bTS+WiB14V6LYoxeAFZJlRCiMv8aHdlhMMUVrm4KO3G614k0A71bv0K0WFa+WvgspL/NzGmX
mx/jTveE5tGHiI/SKiSyJ9LuY+OMRv49x869Iy0cp+E7A005VjkLIBK5dCTPlYwJUxt7iQMMkKB1
qJJGQ3oui8JTezOD+3xHiBWpVS7KDd+kFETOArnf5bmsRYUNS91+qDqqj8WiZ6YjzdzYYnYRjuYj
y8pumDOl0DhxZ+ZbR9hXAO4ODSzDuxVgskYD1+sIy9nszgjgCBPyzbq5xRGBGDdFCBOkSisRE182
ceGKcAQssMakB1aDUeLfsyMyI5Nf6Mah6gkbShtZs1GUMqP0+bvRoWGYPSctH5KwZFzTSLDiZ3ys
6Rp0bm6CO6mOcA4O4aaExCBMbGNcPPmZ9c8iJXB7RFOKNpSSmvVHbcbrwx2WhbK+SiEtUIwx7Hm+
ozeyXAJ/DpsvgeI+2xcoQDFuFGHUEmybh1Z1rc5PrTCgh+0tP6nS3wOu6cYhg7UCNw56VfobiZaZ
sjb59ledE/CTdR1F2O7NTDXy6mBS4j7jNZAnO0IsouQOYkIZ0j/ZcCnmoHC8AwTpPrvRKD6gxPuy
0y9W4ZnTJ3+U5fh1QM3lbkGUaXSKmnTD0kxD8YKLzGgcc6a7xxJ/0KeR+EM5QtRYXnSEewZbzAck
vxYh609tAuI19G3TeLq+E6nXiM8ia7LFxjSxu/guDriQj2QeBAGDlGqq09+yxlrnCxZ19nBEQiNL
mKwS1tLGow3nh+ArylOCR4v3EOHCk2HwIwogTa8KCJ6Gu2MvK2BsrsPa6+rDIppfXIjQqR4MPy6z
HfLSpLkuOgZt5JM3PN41o1AaGsL5RsVYuf1wc5qia/O8F3OWWshcQeOwtYmpvfvnmc9UtOBoWEwj
/Lczvj0CVThymtla+1fp43EFmw79RvpBNXbGLt8e10Bprm1xlVK/Qv64uGECF7Lp4IjjTD7SD79z
0D74qddeK9F6WxABeguBHhIv4NqtTVz8+vFLKghooPUu+25PHtWAGhML+2U0BxqgIpbXa2n7zng1
1iNz+mXSVpwmwb55hv8dZs+GJrJ9OwMu5YfaUFP/IIour6+Y38wdPHQr+OmgNPbgemI3+nUmwwpj
IYZ90GcUaYW4K6DgTslskQ7RIh3xVoQ25vT9wE/EN216cuLN+zhOZLyrwtrPnvHKG2uU/Tkqs6oq
xuk2H+1Rnkhmxhh+QTpxOo2Seksb2VtbhlryPm/SSh7ev5rcyyrMD3BX40GLhccBhnqBXfr2nGYT
PI3j+nDZgQhK6in8OXY8203LFPpHTTgVfGsMH18r/G+eQ2x9Sau1+plAReJFNPPGCvMN1qa1Vb3i
XlfLP8CZVzmPqp89/A7xZE7IDsnlFW84LqHO5yrFryAW0VZNhUhOGq2Xm2xx7O6sbTH0eH9GuKoO
z6nh9DjJewKKdm9iQssKbV+iHjufXeF2TBWRFglQUad7whU4+I79t5kcbQI+92NDWsl2JDAJ6VrH
G0bRqxoSN0083Xfs2uKTLGMgCcA3fNewjC6GqzF26zsMs/zyRMkfbkHhqaycWSYNGocx7K7ogR0F
Wpv1P/w8wISjqZpv77+aP6qtwMKXK4BD5lJQ/IGDFhEIGaUBzk6jMX5NzDkjGS2yAIIqdDLzgeww
N0QLMrb6+/u/WS6V5n+3IR53C+ESBo+EH0kw8dttiLRLEPdXiNPAbTxgEzMAEpH9xm1FNtuQbqPO
RxXSCY+0GYrTlhI1tKvvVUWM0xWfiCmnlfkMvDAuQB0N88SpPzsUHv7eNEsD5fDSYY7n5qUY3Cmg
wYKGy7tvjPpRLYA4w6WKM9FbfBpvgrizpr9SpiwD3ZbnMjyrslT2Lzaeo5/IfWVwSVQFRTD8DP7m
FFUBuhELwt8BmkhU3GZmm1Gyk2zJ2BwQnalk4hAmgLa2YYjsjczKn3TGsOEZq4bmV6yZpSJ0Lc38
wVDWjCnMFHytZUfQCmT+4TRBiLq3grJUvy2Sj+Ads9d/9r4BhbrArgBP/zNXRDJHno4VFUJzYN7f
3Loo5TjVJsKOrtXgBtM3H+jky/uvkBbqj3dId0LxC5zsUndelpxkRC161gqQysaa+6tHUClkCmPg
g61DswwBAlGyWTOXPynbKqyAOsrxh1Th/fKA2dHSCTrgt0eM9NRvAz8sF+wzCFE2szenxyQNMwKc
zApfgbGyc/1Xnhajy6xbinSPoFAFt6RwlN4uRXdT4tjgIkLUHeEMh7VLUUbqDrt04HtsmNs54UNQ
jSJ60V1gRreotYCfAy9DekuhqtU1vMgSgva5PVrZSvCYwFs4xpvqx1yLYjqhSJ2vTRGy68NcZT2y
5JlA2cadU+feJAdIHscytZYBvDuxwDDAo9lK+tpKAGaZ12CJSP/7GcWDAAphoPzgKTUx4IKTkl3h
Qm6TrCXxDNkPkYeNXREmxS+WVxds3DMXAkhjRKXg4vuxDWNHkAFrcxDimdt0ctcGQGTHLLXm76ym
lA9QzzXEKF82xVVvp5AV8EuD7JJAJsoI+BG8pUiTS7NbOR+KcHS9101Y/07FkLv3siejwgsNLGby
SsdPHpYb5WFt5S1XU7jywXAn30AswZvQnevlzUJ0CKEhmRqbnH4cyq1ZNIDkaWMh881NRh8RVlEx
sLfeMyeRRwz57PTgx25s7hwrmuLbcKrhi3y0cC/WLSagju9CCrSZOTGxvjh7ACNkRyTQtF8BAYa6
tjiUGkncc8dAGFOyBIbKnSfjHhSVj4s8U+YoFjyO6+SDguSyfeTDCNvxfCksCbtQ2m8PQlIjuioi
RHtPSgJlEL12j/+k0L69tzUGT0aRAybTaYnpOmGaXD7DQuk6+4OPYV9uZheJNfADTHdbAIL6F5+j
q5hVkWGIsKooMc4IvdHAUqIqHuwhUu62JuhnOsgOwcaDQKPUjDj7McyCzRGM+XzTuhF0hBB3yfa4
Tsy880HgjcRkHdI0WRg8GuPiTpIUeBdaRarvm4m44hcMH0Qtrixm3tN9MFV19QNKT1l9BAye+df/
vXMWjCuwJDfd0m+CMrx91LAMInID8hjb7J721oyDWiPs7cz4kezMCWrIGNnutirhAu1ITmjrezYV
1iygqfm4JfxQPFQ5u3+rYmvGvyQZ63YnwdqZ2FgFsmQCEVzsAEMxqOtmmB+cpdQ/kb4TpQd3sYMi
OWE01V+wMclvcBXywYF2XN+79PQMWofA7BlZWc1fbl+S+LyRFDLZAdeU/HVC5lic7DLoqlthIz8f
6+irC4Og3nDh5Bg62KhYt5ClvOG2lfF04/QkZm6COaa8o//TmEZYuddfl8E8IvbOsG9qB1xztzKp
MYCzXZOvE5vwmA44wQT3advIgkQNv+32Pp4VIaeMtEuGAnCgtrVj1ri6khObE2E27Alf9TiIIOZI
9zNM1jm8B9zM6S3I+TOOMfnugP6+6XMHd4Vp7yNFqRRmCd7ZSI0NgiZrwmD3Q23W6souKAaPKkEz
N81KYa9o5Ckuh21MXYghS5u+xNgqdcdh6Ik0XdzdY7w8+gmC4OjHP327SO/LKZzyxybI8TtxzHxx
QmAAdJRJmD9hdAkKUwtScTbWXPjAwrnl/SL5iRO7xLRouDb4p/OVabbc52utsR7KdjX7CUSWFOIi
QxOvORYCB4g7WAjLbV9j/38rBUHQzpmYGGFbrR4m7KfqH5wGZH5m9sylRsbRb2FnkbHLO9q8Y9uk
xjWAgWwf8A/UlA2dJPZSYyyycYxSTUfZ46NlpE3ab5MeIdUmK/x+2Ieovgb8Myj17tSYEJBCE1ow
sqmn17Y0GCYTcD5NH0BOweXJFbiuC5yIb58L4g6r5+12qolJaOGl4Y0zNcUvtn86viQ2TNwryCr1
l7X59X0icw/yPNoth3aWtzYjxf5uPJO/BtNwwJHCHIc1E3MXBo4wJLMd3uFcINaKhMbwTD+XvgJN
4nEZ2c1YVaazjUvA52ObEEJ9hBtZ568Gf/bQTCYGNBCtt1GRml/mysXRckNQJgdTOLQp2bFRiOUf
FSUvuqmjxnihfHEqLDothgFIUal2ihtd4el744uRTsHGAwsfOB4tyZhVhAeE6oULH6QpZpyYI9R3
LspAifHbOMTDlRsmfAmdjgIC9JRCTo3DcKmEWoc1kIRTGWwXsbYmZmISfxchVm47IboSXmE+10iU
A3iL/9QNZphBD1vZjwNflBCrRnLWqnMlLCrsIW4aKKjl1zRoNCfMmYdIevGCJXO3wlJ053JON1bj
D91NbUNsJKK2jwlZIZcAUyqnCRDHRyBaAveh+IrJV48JRgJGB8+xkfFfHbObL30XDmrPcILaoPEN
ErAjrzLrG6TsATb5/pCaGAjguBA/r58z1BUlxSxkjrWGYUBtqMijHq+TMa3hDOuJM6W8QvqmugfZ
TLb+AP7/c6hHp48Enso1gOz+x/zMhkbIoVbmOMC1OKyw64ArYz2YD2WaaN4iLYY++d3ASlgphaBj
9mPhBn1ITLeDXcj7pccFIWIZnuHIyUAP+AFOk7wE4L0QU4+hi+vD1CBV3AUpa3+TOXp+qkkDRlVF
paaZ3CbRbQ6xlXHk+jY5SfIDpnSYWUE0KHDPLvyJ1Nq2xVqF9phVUWSDwPIsTYzd6LeWRw3aVmC/
pBseygrSzzbyR2FeV84oazysW8/YZGahmoNmYrNvopxAxPe/7sULQBYHNZCxF6PcxSvd9S7mDcjg
iVkd0yVeVpbJc1XDKEY7YUX6tepNt973qR0OrysOuGJ8Wa6T9lOqcQ54aFo5jR/0vH9QqVyLD4VX
JckDpu9Am357bPWG33dTK9NDwYcJ94RlQXEqCiTFu6DImidC9bCJM+dx/FtCSMHyaqwcLC8VfFz7
C0teRL8DnbXFnYnd3VI4L1j55NHZ7buEqc5WoY5GBFKTBYEubwFgLccGEh0cFoeEVRukUGg/eNQL
bvXf4obwPtOTCBKl7dLUi4vipm0aLQg6UYd1ACE9o/qqz0VZ7ROEcNf2VaVPyssS+4vVkXVNph7K
v/14blTBovyH1A+qidQcCD2HaUxtLHzP/PgPPunlvcEnhUjn2Ux5uD0of9++gCZmFZK8g+uhmoti
18YG6gPlw1T9alDcxNsklbq9oiNW3gGAtc+hBvSmfgoD+uxNRRLYDdmjgcfHg+1xQMuIQUmW22rf
pigCHlAIoMlIuxFul5253Bvvf4MzRvjvsz7vYuhJUF5ZSJKK+eLmS/G7w40zU4cy6wtcrM79VmHz
sff85lEhsDeKcR8odIB7VmE+Pq0tVQ8iin9X3SmUOTRSyVURcDfvGD3g1aDsYb7WY03gTeVNlM1B
oYLsWBayjPYGUCBXZcZOOkR16zF0oADi/qkyVvAvxTrrT+9/Ty7zi0XlB75YjiyOK1jz3iVKo+EY
9SNGeEf8wrnRZstKy9ta5Wl6241Zob8GuV/AQ19X+SpjaFx4iZ8xtV0I6mJoFna3KJW6Gyfb7D7X
pcsV00dE/gwbFOZgItii0HlsAL/G6R7H9oW6buRCc0dU9kxJNZ8p3q6nK3nMh8hy7lcinj7zB9aB
klFIONOrJIA8E5j5jDU8sow2os+jHlt8x0qekQmJ7qvqcYw8FT1enDtM3hF59GdMx/QZyd4QroY6
IQqjgXUpz6CGCw8cVreYjYkv6/aYI6w4R14Vy6ft5nlyHi14M/VPDOHM7s4sdYc0LBRLLN95A8qQ
DLZo405Jq79lDLUUAaMqKW4qOpb+OWwax/+WQZahbpwZ9R1W2GBdRBN+CqiHykEuwqmyY111pMGh
jDlfx3XPUoC+sLBBYs9X+msUQLXb+Uipur8NnwyATyiZ8QQrWAQosNrUMnCTmGOxJfYOLIJNyAxB
Dn2XooRf/p4pzKP0KtM4mJ9WrrPR0zkeiEWilzN1s+CV65R63QDrcHj91ADqvHfswfmKAFEjVQid
o2Pf2xiXtrsgb4GK1pclXGZ7ybY6FzVgnro66g5fju089fZ4zYyy8+p/5BiZTAGaEDrkxbSB9k8t
vPg3833xbU29A+l7mKChLFhoSmMqMfNNmP37e2s9qlfVxAozwm1Al+P1fUDSGzwyI/lbVCG6rHKe
LGgavrAHgoe8OS9JW3AH8k63KK+h2/P/W+QMx92g4V0tfe9KZ8HghCeZeZgV7QKRRjgDdiaWhg+t
48XBg4iHgG73LGWSDSKCk4lQTu0qTnZ5QJ2W6a9d4nYLboSTCf+ByKtiE3RTtPyvicGvPKw9xdSk
FCdrU1KdX/4yB+CH1uO8hBLpbJsce9gjadkMDZkfNAzLtrMbt+W+VVQXWITH57BzTToOOXjRwmG3
z9oTKsalQjPMmBE/l6UqvvqqTe0nw1+WVbw+R+Islp/KVc0L6LrK5l231bgk7oHdECaAyMy985vY
KW6c3POBVM1u8rK70Q45IlQMd0PhzB5Kv6dLtJ1524AEpCen7ki3jY0qjLaFtI16X+D07h2szqYb
RzTuk05kELZ7ty7/lS6PrYq3aNCSyoh+2UXnzM9sGNJuuU2wJXQopYKdToxJPw2AEPnGSxkAHpXV
5pTNGEIidldR0aQHQzV9jjel3Slqd0HI1/x5yqpFj8bAxmleAvI8nzMRJcVdTGu2Wbdni7BaPWS6
sz5nppF4P8K45ugfChjYz4y3PMZwkWOM3QHKBa71EwpqcVNn7M/tJIxZMJAhk3gHbtVGXM91Ml93
TDvRDLST8vHzs7vkuALbQwiR46aOs6l76lBwbeB2mBNTZ5/s52KZ6u49SNBYJ573gqbSPtSY03I+
CMld0xGBa21KUTvyitNgOWSDsfoqz7WwY3jnwr3k0zOb60iza6jy7td/jvCPaTH+HjPbNgPZAU31
ux5X3RT1a7VJK/qnbcn4fn5EiIqABrxhRG7EmL/6Il0/tT4FZ4HD+vepMzyOFij0vzZi6uObykAB
9JQrjAwOKwi7QkoklvA+iryn5l+WSjseY4QksGV82FPHNIXgu83C3K74lbY5fYVkgjouwCozfKVP
jNqN1UfRXQ3L6UomZOhthRVkuBe5i8qwkqJH+JV3aX4QsSNx7TtrepYvOn/Gyisg6QQuiHXCRQB3
azoku71FwMtpqfIGcBRhXEoIfTP1f3FE+MHxnz17fp7rf4f7yWEYo+C0935rj8Ur76YO9zDExmQX
VUNgnNaDFtuv+ffINL+6Mkj8WAIBE6O7gZ3fdVcZIRUYdmZWTshA4ePL2J95Fbk5ZYAwECrhO6zE
/cXggn0G1WBRBKWDyegkJ7Fn/uxHXs9Jp4ae09jj8GcVKHtRQUbKlre+1Ye4eVdaLNv0LGzqPcUD
9VIsRz9jC8mlCGDKH3bht7XHyJzxJ+bYomU/pQY+M3fSH4D6Jx5+cSNwFDRe/BIl6V19Pu4RIPJX
rJu4VYPho9v1Wnk94ajabIKck/HUVzW2sviO0vbWmzxv+vAv3C64olf+t40gmS/RmYWudyFqIcgo
yvW7x1W7F86tk99J9A6YurrnWqzwEzy2N24+8SSqitaagFtjrImaPB9vvjsEbPXa1y3XVrj08uvD
GeixqJs9c0myzWzW4jBldCu4NluY9Bk5b/b9Esy6hGWB3xb2Jy1LANLiXnYrrTIM00pVzjSZ4gMB
XcgBgS1CEWNSbjWc78whbBxCe+KjflOGLFyGsSQWcQN4S3uSMWRVeHr7Wt+uHVYkRte5fv9zepef
E9WASau3+JRIsrQuWVAm2VAkCIrmtAojxzajPKhzONwHTvxKYvvvNk/kEVDzQl/vmL9PnmgOqMat
ax/LvoawiqUoyHW3HKLID8kdlXYR7b0smDEupluLd8ZZBAoFIR4OrWHm0x5Lsta+JuIaqx9htqI8
0PKR454SU3BAUIrx1KAi0z8pxFQBO9rmJfUkD4GjSFPhLYXBqqr3pi4zODqd5O7Ix7TZIZmu9Gta
VCFLusbhPrjK/bI/6Mrvyuc0onI+FdD+QjJ69Dzu8j4LWFVTAhkMpazyq50yPGifnQSd/bwy7hZw
VO+dVdu8lrUTvBskf+dTBD+O5VBdx0Zj0VEXrNo+AsIMBzvgIBl2iIhnfYXAsq4Ptqm5bvu5ZI2u
AsN/iHoex/yhSxTrtT7XFz6VHwQ+p6SGoDHlnycOo7BtXiTddPX+ajg70vzbIC1cahd2oZQAHS69
Q7Cslv+wqePcUnONa9TJJGGDAv88T8I7jt+9QnvheaMhuykbJrUhB4+TjYHzTbWlKn50pEE3PsTZ
zcpfmkJmV3i/L8z8OJxuU0Q94RaaFpbhuNVnt0miM8KviHbdgpdb49Ug1fL9S2k/xKDj1s4vuEm3
VlA1G62LxN6mdch70p5ebpSzCru2XPNYT6qa7qvQc79ZLoGkt3kfWfEJeBnLTMeo5+CDZ7X0im8f
lecJdgyyHAtmpr8opP7zqAq+VIihA3FIYWe4X3Byi/QOFHca4VwO6T8xyVOVdhC1hjOn7v2XdYFJ
LS9r2bxwAAK5OA1dssztpiK5stL5DQ6kxXicvIAQr8iPFXAgVJWHNMpBlixcaOBbUBljD4Dmr79e
xVPdutLOsG3uJQR268Ib1TXgG89X5oTN3qi6sq2r1mrAvtcjNspnq7uzJ0hXm7YhuuKakaFjc7e7
w2cjsK38kCPOJZn5rD374Bv/cVjJAPQH3sHC20TqcEHZTEvhTI5y85soHlmeeWyD4KyqYeyQA8Ih
OxxScbOrgFwOZVhh9NAHldX9PTgRf0DNQcOFKt3y51AX0jr8U3Wfy5OstSgXOWFgfS8uOmAvJo7W
2Z0D2cnfsQLN8GbdmUUcU9zZQvPr3/+Kf6yqheNkw6UNTNYUfP23qyo2exov4fc3bWnFBp4JTv4U
kyenDySTQgONuKKta6/oBEw0x4Gs9f7vv1AJsKgAyWEEMGUNXBjYl4+Y8wF93eSMvHsHVptHTCh5
HdDfQ7D4BXHTadG5u6qLjZzbqWaeqBdLqApn9oxQPBj+J9S0FJpdhf/WB8jGYijzdteBZSx+Xxbr
nSCGSxw2DBtDxMIySB1YjkisE6lPVnDFlFOkXlqjio4Q11JS7OXEyK9wzRQT1AHILHatHnU/jnOn
gqHWeCtcFE07YkJm7jKzTOf7Bg8Z8zRlCghqfdfvP1+xiF7fHBveIlSxfAsph/D+2LTjNPqDAQfw
RmCRn19hMR2BqJ8dRfCGtIZ9U+WeuK/OpZ1rORM+q44zxNBCVK5/FefNFeVZT3/j5uGpIO3Hffxn
c54HVgasUeNlBVfgS+XzJ7x3EVglht82B0iyPLcM8Le4MRTJwJo2ydm2xZykDzjTGAsYujzaGdMM
eWr16H2Awi1L+M0TCPBYC4D5YA9ZnndZGdmYHnfkZLokixXsT6KK83Jn2ctQl0CphS7aYR3sPEX4
ZesPyrI/lg/0Jfz6JU+e//wDxu/Qz9Vz4xnYUShnIFWxydsHbguTM1qwsDWxKCObKokSp7wiMNwp
NZLGOXE/Ehi8fQpAkb5jLt5ffBiOMyKH3m50J+EEbecmvW5DjFafMcoPZ6a/lovZ80LzvIEwFYRX
ca1F+y3U1A8kJ05Vfj+JQeafxsae0u910xX+LoXSCYNzJYXHTa0+GxGw5KFbmIofbcAFZf/v22Mu
c2ZgAsXRrPEW337uoqDrN4DpDis8UMqcnZLUlGVH33Pr5Ns/tBs50RwLuIXec+soY96bsVMTLx+1
2UeUtMtbgVk5Un8XgoezSGQveYpNDc0o1qBI05BSOK98DFO1XvQYkleTvaq8SPH/7wfmAbseObR7
inQDCSjJ011HmyGumWD38OeVb+ThZmXD9+fzy+1rv39eqfaopGYySOqIOIzXVcI+lmNEyb5SYaPR
EGTtnHXd2OiWzPAXShwTvC7n5PTOtPtgdBkpONNiFLD+orVWIieHhUcWe4C/TzHyM95YM0yUER5t
pxananka0PCDj9lTG2zxPjLDq3UCw6xmYkAxIBYcX93zH1hpw73uZPbohrgk3+IS0qXPyk59aBMp
g01yXnRd3ZGBwRG/zkSM0OJDuGMP1XvdizirxmjV8XDmUsd3MIxumk6lISa2LVtVCpSH+zyIw4+O
+vNre7PSsI/nX4vUG6Ia98bblRZGTuOwQY0DkE9fYupOXOqLk5nU5NKcuJeNM8doPRFXRELWxEmR
glBDk9q1NRkrfDt8kZ50bzTAE/Ct8+3K8CsaJjuEVUa4CWb9CF3USLOs+RRnHohCE0It+GCGiGz6
7aZHJYOgzA0AW22BSMY8pwn/p2bU7Ti1XWdEx4imnoydmpCL3sLW1MyzaOsseuhnSakmaVCCgT29
EvCH1OMhY99I+xel8GyvVtHHYAvezTqKa0q4RQ9GBMngdzU3LJkC4sqPDPZidc98yH9xhFXXR9gn
4muGktPn9y3VTTaLPjvawgBAhlHPr8A92QpfxrRv2nuACpaCOlcaQe9U3xJJM7BDfpR1V+tniWWw
kOAVpKwf/Jv1M7sGfiKM0aiLYUg599qcI49NtHysxA9k/5wBCFb/j7IzW44b2bLsr5TlO6owOQaz
yvsQM4MMzoPIF5gGCvPgmB1f3wsB3W6J2S1Vm13La0oxyWCEw/34OXuvvakk0uKtRx5BvJmEzyE3
DEQG3C3FdHOuwRjhzV3281OjTxGvxiVxtHgH325p39F9KkEw26Tih47QRpJgzi8nTR0VPDltOK/O
NGd+HPjO/I4utofl6VRdxBtA6wGfRmq74wEStPQHzK66KJ8x+4zpPXFdoHL0osVfuhUO0DYSc2bL
/YLYcKXpkuw88QvvGr0FDKx3nl18T0m9JeDk/JFNNVk6m1rkuYE2rWbohSi19Y9+ovF+9L0WDI+5
HIOnBf+wXCILoETcgaTBdtAoVH80/eLRcWlTE9d3guIdZ296m+vyS014B43IMH6vwsItbg0KRQLL
dO0Tch/fv1h2KmlXLBYC7fiwmIz57aXITeIOrHMVu2xgC5JCRBXz1Sa2de1ElkNgEg579qwsNcVA
Sicz0byliImm0PiGerbP97419NbBIRSOSHbRaCb5P66s+GfWexeY8hv5pTVZHvdc0H11yC1y5U4h
Bl5+tcXOkxfkxB2mtNX758UH0vNgqB1J8MUcv3P2sCTsuGLnxp0XP4DI9lAD6kB2TpKQVUrSrIoS
55OZDOxpi7nHApmggNapWF1kQTsjwQaCp1zHfKFT6VwYRVJtASKTSOHZcm11kw3zh4TaMLDdXVJG
mwz9B9qf4DodIAnUuW+9h6YWrRuOku1QkUVjeSRETJUltgSARmD8VXVFX39ak+3AR5PaQOYqAGpt
JlrACMRT3CI3hk9siya8YHwWbjO/Dq5F7L5PCMh3uVe3iJTH+7Qf7C9louECkI33MIVjh0LNH49S
OMFlFI76SYs9tLB4dBnL1SEBUfl0TZUc7WTjdnfgmonT05UCI6SVZbf2lOWeqDPqTReUBzCE3Zah
H3yRIibhxO900E5TZ6z8MIvemiSfji6Kko1Fx3JbKLs+GdEUAQd1KvuT2cf6F6KPB+JKXH+ty8RC
catFp2qQWNNka10qa7T3icF1atXrQ/Hc2UqRfSAf0QDXqE9q0kGDinC9jl39kiQja9dzXl3XHAt7
VQQ5QpPc3o5aaO5qfDfEPOnd28BxuW505d0FUks+2WjlLlAlGyFpoLJbB4pgjc4iGkEa3ISbWiPV
j+ZJsG+08ZgSab2NJsKanLgYNrLGZzsrHfSDXtOCmnyVWRvKdyKWuHF+ZROm5V5jgT9qhLDtKMOa
O601owvfoszSs1HflL35IvMyvPGiiqRdC7kp2+1VqcW3+dRVxMwWIxxzBcLCje2JttFU7HSFsGUT
lQ7zBQxX3bbGSUtwtPWko5Bfq8iNd9x1wi/TkGZrbTCyp64c3/UgI5g5oUpNvOIzhjZdbQaXWuKh
UnVkrlUgXshWCw/CiKzZi8Ruw/tMmEU1ghCum+F2Qku8CuHqYestzI0fJh4KwtGa9p0qW2fbobGo
N2rMMZAVk5eta7zAjwa8bfATKTEd5EJYeD0n8OVBTHCgYGzetRlkvpj9bWocFGEW48Z+iuoDSCL3
DdeevhFG7h/8UnuvLT08kuDgrGHIqlOhSeJNNFt7K1M7ecJIC6iul+0Vw6vkJdE6t2LeZBaXdkDs
HpOYz3mLiju0Sm9fQMfZwKzwJGyODjSny86LdxTobGXSeKc1Hugb16vduxJT9bCJUCveozII1+g2
eeczk3Bx8NIhBZFfvBvdEH4bYvsuSY3gG2Fl462oSB/BnzZ+6voQILPlDP62NMRQvXR6ar4Ek0+D
gCaPs2J9JY+u0ftXuFfNS7vV7gN8sduA1vqmSoF5dZF7o7l0vw+EyQY55b5GkBaGrHWOw0HsQiCN
e6U55YWXaSmxQQA40PxMn2CqCuw+oMnr3p2ecLdkl07mE8usO/VBuaONTlTLrioCj7HkVP7BdSZG
oYmYLzZVIlzI0FnGX7ptK7/noRvetD5zJMMgZSIPnWc7ltatRUWSlYDmbS4/JFLgq/C6lMA1N1Ab
aakHIFLBK3XbyIfdo+BMjeahhJxxGzDzAceowttI6be2TOt1l3X1BXTr9iJvWgMCJb6oRgvhPRWT
T3ihmTb73iPks1L9g0qz6M5qnXevVyP7UU9ISiDUgYw0/xB0KcFfnGJkfSbZ+Ebk5K5BLQCvPbbX
Zjkanx1pTAQ0dEO/xpqarbHIhI+WhWbTEiW5Ke2Qm89STMZ1KPX+qSCl+8nnpL7PrTDDVYL69zrq
CVa0zaL5WmdFsYcKS/uDxwCEhpvuK8MHjuYgWfVEaa1F3KuXMRVzwlznZOtKCe/RjJyQbGVGoBPb
CVVWmLz5YTu9TBVykFmDnW19epasKHxPnwq74MJm52yFbURk4KSVjOcHfUcY8vDQOd7Jw+xJvEkj
b/0xbW9gPiX7dqL4Z3FbNwK/LgmqUbXvTaBmhJG6/VUSC/85jUGCIC00n4FPRTs9EdbXjlb4BaPt
8lvXdN6lK+uyIMVtrHe1WxTrivSMa/QW9trRlLejNmnXmdZLZqlR366mIWvXoZ1/zms9v0pkojRE
oL52pamabJqeuxM8q2RP7gwmbp/A2XGs+usOpwgsnMg/FWEUvtht7e9gR00vHZPcV+KB5Fr60bTn
aVBvadITZolj0d2mUh/0FU8ygrc8c78OmXkNmaB4LZRuXeTVYNQbpy59puMhY/O866INvS2fCTE4
rZ2R5MZnEYbUdYHmbLPB1Mg5DrUa7bvXNTo2tcxi3OJqMzUnIhvJytpPUsnyLsswF23xqMYh14+0
3aVj6D24Ln3AkjzwIijtfUA186JjYheh1W8zRSTI4I1c4o3KXxeGQLdYsLFzTFZ3nI7NAWil2jh5
W16l1KKrjihQRkFpvuPQyXalle383InWdsQ4fxQTdXRrYMZ0mmTP+3StoUp6NBB/tysCMZprrYoB
805dj8RIly7RfzkhjV37Kpgz7jv8ORdIufxt4UcWaC6YSmlUvY5sMdhk1bSJhdOSxNyK5mjk4xsI
DedETXGtBvYFlAvaTjrmRRUZA05Yl9KZ8nONdr05tNAIP3OTQXqtyDOnOFvjlyq3LqPbnd+guRu4
UG0oAdyN5YTNqyyD7BrOkr6mt5Cdyr7RrlmXNZVPSwZ569B4G/GvccaZc2pWOTTf8REWe89VE9zk
MBDEQeDnVJbxVYSJ/uLk2rNjpm9d2VmHbgQys4qRLD11WTLMvsw+2gIyLT6nJD8f8Ft7d3ZaOo8I
V2PoNCn5Tcy4VqFL+OIUlcMNnSixIkky/opfS+x9gs03Qcw8cZWQtbjzjAItVesU18yIxwOOAGBV
Vs75FHXXsJP0lYKGfIkJpLnOhB1demhw7v22N3aO2xFAlo61/4D8iEzlpO/jk26H9i3fKwVl1lhM
pJ1X0pQInoJZSTHhiKPWDnWxlnpBvovwR8rL0TAuars39irOg23S2fG9ETvyukJ6s1VSvsY2gT5S
4lhsRe6sK+nrt6aj9LumdOqVhpDkpk6N/mhFqeQRYRuxsJk/sdlMpwQ4z6rpw1cD6yRqFBHjOyrf
HC8Ajs1QcA2oCZZ8AQW+4RpJkne+M/u+I2ed2TsXrwhDMGDjXVslZMUymOnJXa2oPRNveqDdln81
nFp7LXKdX6DIiYkzgvjR8qWdYyXCTJsY3BAK/HOHDirup6BS8b7DTvFG0Hp6GojLuppiEvnoEBY7
F2P+rIvIJfmNrT2u7XzQt36hkWWje2G9R3jDdhYHpyqv5kRnK3qSZpCd8pFmEB+HNk80cgwcqcAe
EySCc3g49kxyv2myZJ268c0gVPU2FmCwITDknwozEhTb1A2pHMBYxQPsJItnxfUQcPhzwoPfm5fE
KFXHaWo5wdrsJLhLPYMrbo66ZhUbqnT3i8SRzUA8ENd9lECY1uLmMzOe7FWzIzPgcag1EgJ1HxQV
UUoTCYcsTQsNe8XMj6w+3b1X6JSv8W+NTDk078IZPO+q7vB0lJaJaTuvJ4JNmnpVxZm70hnYXjIc
rQFd2fCaEsO5VH7hb1RTfCXsCl9jYevNzjO7OW69IZSK0SvjxsmLnozcy46JrhmboJ7EzpvcHrdZ
hd0NGepmmNJPdexGaCab6jJkEytWxGO2m9Zs+Qyt3n/Kzb6m0IaUiVRNtEcDg9uWvjDA3GnUq1uA
LskjEd6IAGGermleV94q60hFHpNO3eC26a/0qLb3sAqq7nVK7Ym8dMkh6pLIS6wcdRUD5KNNhlF0
n3a52GFUkJswb55VrHt7J3bNzdBG38gnap+yMU8+4yPzNw1CrzVUJnONjzC+cIdc2zI9ID9KBRXt
Qhe5hu0SwDROmaOIftOGY2Sjv9qGaVY8irTy6Yyd4ahIHjn7zNihfZL3rNp7v3EN+aXr4bbQPsls
/5JJv9NirSGgWoV9Z5YreoO8eBGncbCv/dQvrhduI3nfRn47pJPUdxVWZrKQI08fNujPw35LoFZZ
bocpsfxDCuYTsWaVGfGGcEpyUzvuSNnjwkZYenrTMBKdE+OFovZPk8TbAXufF3wTKUN/RJJRPhlm
kwCV12qteJKjUP1qjG3pbItR96rnfFDaVdPbXKmlj6/zvvZLOio1zcDxieYJ7QArFqXc693kX0xw
wcN9bLWRc6PJyLeOQYqc/MJNSA41eY+2dUNvFTeEiPXLRdSwYCVCVgrRRphviuul4Rl7qdNs0krC
Kp6l73SOsAXQYkIHGbTH0iqccj9EcVg8tCOS4xut6Xg1S4+1WLqo4ehwwYiSUSNcqM3o1uIjLbCH
4wVhP5eAFHahMZNPOL3bV3/y6uAyVvn8UZ6bMJnX9B6pd1iGeZPRVn1a+AnjuX00nVGmY+bN2Wxn
Kc8oIgo5rabhetVzqtoHJ1csg04flXXENto7Nws7wwdNYt5k0gTGtc7dM02uTRzt0hkgEz9Uk+7W
qHmqcTsGIHfFTgckWzwJvMvTBRYEK9k0bkwzuj4TQtvzR7R86i0ayqBdVSgB8x2gazpNC0wJ4TLN
uTjR1eeZVJlcJ2FajJckzXSAokb8teQd9A69Ii1WjXzPSYIcKyroER0KtaB2sEJfRDNYDicmejC+
2wKZKQHoi0+G6uaW90KP+P3w7B/TP4/hAddwRn+WMPCAflSgG1WpdTQNLxaBlB5yiJ3CWVq09/tq
CNcNIqNqLZHeeVe9Tb/hxJHefI1dKacDkrfcRTkgrOoYoGbG803JrKMY8mk7Mi/JaKDf1NiM9AO0
Ey/aDzD6myVN5P/J8rRnQ+bPfW1ICpwePhkX0FaYjX/wMYyTOYAKNuPjMpOuDIE1Ks+HqNuRTBZ6
dyK2zTuT5SCuIWh241YyFB8/6TkXuBNmVB8m9QyWazcoJplnm5JB2h5HF76+Ke3K6W75zixYJz+F
gwR73nU+Gp1QiIzfGqhASwpiPeJLe556Y5aPnSeeyo5Nf6OpSm3CXpivi4rbQtNKXqZvUC5mhajd
C1vvrZPeEQh/ImxYTg30AYuho4y1ceB3iWn+haGGaqQ5S+wt4jrn0LhR/GGe94HTxbiaObUFg4iG
pe5xz/2gCGCw5hmlXnO6nhubmowNBiFL13rZmpMuNPRN2kIPW4Psmgc4izZBjxGn/GE8Zv9jvIvE
AZwUw3sTTu0/ZlEJka1lW4OE1eia1NdF5BbhFV2xMt3BUNWZLeXC69+ETT/ork+iWfqrI2jUvslC
IkidHzAyE506FXcaBOnxbtFXL7rLLKvAi6zNKInV2hypOQ4kMBP7DRaIq2JZitegZZvXTaFx80BW
gwG4t013G2c2KpCcGEbzCJuDK2Ppam7KJuL5ya6xS/UJ042OXcEE4LUZ6u62N2jAX7RC04uNNkIo
PqGDQPEkFDGEm2WX+cPz/Y9HYwZLzINF0Fx8ch+f78pzmonUUf/SkT6deTsmOfeKZJc6vTBGJyYs
oPPvG8PxjI2JDuhRtsTSrIsRPtNVn9sFTRD8uM7qDy/ro0UHwQGjaujnMC/OK+rXSVSqhOgqyw0u
Lc2l/98w+CFGuwQ8Mwd3xkgIs6Rrv5j0L8K7gpEj2QRJZT1a3cj5bodux2jRDVK3RVEiiLvDZItA
wpOi5Vr1+xf7T0AHL1U3gKoBr9MNnotfX2wfj/18r5BXQ0CM4TMtkt5Fkd4Ta7UOByqdqwXFseRY
LHjks4QYNSeaAOecqbEcZDgOEAP+UKye/WwL+sH4IRHCZbXXLCNRe+ZZLnmHKkqza4Ja6nrdU3UE
h44iediQJCMJfc4GIopz26/bfSh8U1uXjXHszgKkSGJYuRC8uuqqsaySbsW8IeKkJBn8fdBlOqxm
htp7gb+n20ymNz3zNNXBlcX1WG4Qo6AORMraDlheQroWSNHi9kKlk6P20+jrNEZAXkTrULeHYZUU
w0jCluZGKVPgvMl2jgYDbG35BfhoRDfxuk94CFd2GGn6yayT3iQ0TZdNdyUGegjrKfYY6mAvYfOM
6az8SUD6D6UC+lvdZidmWmjbqEh//RgHWAoM2VR5DGE9TNepOU7JxcB7B+xXGt/8kNkRTlm8gwfW
5jwYrGC43f9+MZ1ztH46q9hXWUbo3NAnwEBkT/v1VTRxVCBG0MzLZbUkZeckx9Coqu6GaMnQ2bga
5esaezVLJ+TSWB7JKsreJmZueLj83PDWesIdfL34IUlmSbJrJ25EdYe8o35YbNvENvC4u6nOZGhF
+CNMc5xa1Rerw8p6XHAVOaHl6clq4pBQH8CPIxh1oX9efDFLPI8zhMV0M+UjstAapbf50GZO4Fzm
lt6rP1AJzr/6r28NhEikLDBn0UQI60MtQpWMhzMlcVJampbvDaJF95NqPEwpGBIs42DE5EbemKPB
4DwfApJ/Gzfqw02C09nYLRYouviVu+Hjr9pmZSE+aGgDQFu7cjUfEeZocVFes5dENjBFmz6c6kfJ
e1+QKripM4N/U/QwFTd5YGBJwMjeh1eKoeRRN/SW9nOYDwRtN6Ij1eL3a+NMXfjpDUBzyF498znn
BYoZbt41fxpmd1JD1+6onr5ImUYHvau9eyLZquaSktocSffpCAVEpJ1fGFE+vmujjWe2bmEvrElV
zYjRYKOadc5i4lis2oSZYDd0u2miEt4ozdJK7Q+7o2Hyon5+0VQJqDZ1VAwzk98wP4gKZq8LZKNA
HpfJ+pxPkV+1FdkbkK2c0duVmgzaHU3Mltz3kWESyYhjG+0gUxXtvvToNm6Wge4f3s5fLXtsXmiB
8AsJHTbhLAj6IKwJa8kempvdcZmqw9hqnDs/DDndlynwwg1cSm3fyNPqQrI074nUsV4pJ+O5yGGY
u/6f5Bj8Q7YG34RjFb0Z/yd84yN5v/Yx92HKcH6QRCedDIsX26nNHUbkqsMbG4rihMi3DC8TCG3e
MZLuOJx63e/ctQfcbib2ZpMgQlw8VmDTC1J+JfTBnUv/F0udbLXpOaOMpw8hZh+brlXMu1w6YG+p
QrxqRhPLfUA1VV7CVcfwRflVRxZMeNhMX6tMWdV76Okak0CukH86WPHFfFw7JhEzKDN9ZCkUJx/T
NRxhjj7NkOHYITa+Gsj7tG+rSbokpGiDYkJk9pnHcD9SBZ6aHu0dl6E6xMvjE8BkPvDpVuZhCf8i
j66iY5Yn/qsvtKF/tk2MK0/0MexxB8ROv+E2UsQ0/YaJ8GefoKhLibxqvGPiDoRWB/fZvFK6190V
V0xSygcCoulU0SOY+bOKgSSes0EG1lrWQeZfdgD7P7WQUvQtw3mm6hiEEn0N5kD2X7FOO/LoeFpf
YK4vCC/BkiU3PWuWt9fxwp1XirB4Csoq7vjmKi9WcaQX6ltb6aOJGiBQGtngBPxyxNaZZl3AAuRO
RRAaQhpXCuSXi6a2GS3uVIuNpMkD6FGwRJPPXuwqrmDnaiA9W10cUclpa2M/iAGexqVc6+AR843D
/qD2ETFD/J5ZVxZMPAuW0EGzRVxs01Di0Ol5XTpil4SWP6VGevTGSmk76keuQXCEev8ydt2J8dWS
F6VRibv7UssDwEzL3RDOc0uvtKEP8mxa0xBez5LCeI1wXovXHplfFRNtBtKXAdvH3LWmu7ZF+RPY
7G/wo9Za6UD16xtD2lexwMZHYlOsahKttOzQJ3ZTH1q/Qvueu0VrkumHkY+H2oFQQ65atktd+icX
7MIaxuKznho1SDFtJuKx7vw8ydt9PDkWZ27YylnXHKs7FLlFckCvVoAQU00EKytB2XRMm9a39otR
1sRUiSiI/isMZUjLT2owJvK3z0aiQXQTsWX1MDLzChoA0KU5FtlbPIkufsAjllurIi9L72Z0x/5P
p+o/9M844Ime0Gcq2bwffig4wPtl1EQ+FO2wwKeRlY28E9zzHzV9jt6D9zHEB6ZgmfbaegW8mcAY
1MhnwsVo6wwKwXtSEUq1iWPN6Gi+08I8qTZkcYJxbaoNLsA0v6UTU97Cv/T6i0XvXpmUCGuvCghl
Twrnzh40sYPlVOb7kh/3hA4GnWPtlVyAfr/xf+AazBs/9xWbVE2f+QiS1A+FhJisiuqrN4/e+f2v
Yj90gYBFVKNO3FZbSeNQHOhT8tgADUKau3jnpKliwiY8Ed8LJRt1sOVI3E+uaa24APviwkhgcaH+
jUa4hcJq68OQTX16h0OxSh8yksPfijCIw//vS7AFjMoH1cTN0gCN9aHDUZuD1ZFIbhwHjZiti6lN
q3IvKWkm/Dhl+jJ6POFipdMa52FUec2AFrrMqa6Gju5rOQE8YT7hUO/xiHZXOX5UfRVZRdrtGqWF
R5cQhmlbCc8DwMhI521BodG+mT1C5yYcMitEWg3kBkK1hIcLbj/xJP5AKBTnYtJXIT9i0tvYvnFQ
PDxilLJK8kJUVZJb0eJl2tL8aph5Itt707JIBd94kNyJvIWhbW6aNC+1P9RV5q8thPkW41pIa4WB
Ohau10eg16CcycBsbqBRnaMS07MdL9eHvD6hPCPGkvuAjI/MxKkZq7rrvJUTZIZ3UbX1ALD2bPOe
TFIZrkmbY5hTGIitK3RcAnp6XTN3zsLQZ/NiMZffCZ9LGQygCKcV8fulfV66P1dbaB0FxdZMjODE
JNj11xKxYp/NYXOQJGbgWLwfDOwHaxxWobWNLbaQlRPqOXFgIVEW7UoPtcLcL2jopPKs/h6eNFrI
hFoohDQR1y6xosZMhBeNgV8OCjoaW9A8FrZ/0DtIbAUmgKsuYj/YBG3YVCt8TEhvawcIzs5u2QlW
HtEXyN4GKwu2S4u4LjKNPPe0CdPrf9989aTZdqbTmg8hfCOx+cM7c66Of35rHOShlHqmIC2DizpB
t79Uz1PjajZzuGCv2gpMklllVrA3qk57WRz68myjkoMd2QezipPwejEu6qrjPuGcH45uYBBIZAst
3ttCchPeECXTntBNkNWNX0CG+doeI5Js4gBgKLoZb8p+9E4FrDNx6IKRHLPGDJsv/dTZ1rYUgXe3
ZBGW55ykpZSKB2N+Us533tFWQt1jz2wUMmbGRVtR6eXrzCQCLHBGJqZdQOdqufqUmo9dfzl4l24D
eBs+MNiXHMXgMfPxi9kgybNXcyd6HqzGaWfvfqARzhroBRsKgGfuVCbI514NyPGSZujI96iGBrkb
kHAi079ILgBQH88PwUJrDDyIpJe5HjTeNaSwGZ1ypjEtJRLhGzhIFqk1+wB150IDS9A2MKFaXG9R
6XIzW2quxSy+GMcXxsPSJlkQYwXGmIjY3BCS0N7H05BuF6QmZetMdKB1k19SAsvmNTBbNseh4m50
l5wTFxdMKRNCH8kl6q+8uFx+8lRho9c2ka1G2hbynEW7xGIuy7XTfH4tdkXGjDkTW5mulWbHOsVK
2JrGvm9dGhQDtTRmaXPiCIGcxEszrD6CTpHGqt1l45zw6WeyKGmgF0N0RxgNigdSN4aGxwwPbUr8
gt1y6GfUG9Vdbxa0XooWUdW2GpRLIga9inkxmxVyxI2gSYXeDbHrZH7PDQr0p4xxhLuJ3LBzLpzF
oDsxND9J4fFx6ilj62YzQvJxXyoRQNkroxKecqRpPe2dCu/0LJ7snCtLsxzGzDQuvGaLXyoz+5Ub
5ozcFmBLenYJkuXLx+AhDIZzcD4W+rOPMojSCedx3s+psiQlv8aaZbVfIhwMn+yuSTpGt5j+oEtM
nFActDjiijNJZelnO0Y8W7IXTypNjoIFPjQR6BJvpFS8l45bNw4T5XzYYmXk2svZ7xOCkHchQTBa
2xBzC0wa4zNyMa4qWJV4YFxm1a/hOFQH/CvADZfVAvTM9a476MZfdbqN9U0rUd7vE1MF/cPMm2he
bc2bG8n5uYNnMtBtLydYDbCMF118jxdZ+1Ykg0DGWqfxM/A0ncyZCkHmyteA+hyGwEnCdTAMrn5h
IAYvjm5PN3YDwaLG7uUR/LEvqB6S9Y8dkrvBbK8WTYbfrozgO1Rm6JqPI7gU1tQ5AHYs6pSnoZER
57J+3j3coJ4fkGUNk9o8e0WHuc8dJQC6G+hLSWw/54Zo1sxyjFtCaWhou5Ai1ONQsJbuQszJ4CKE
ZykHRm2YPTkQR8I7Yxh6B50q9v3hi8vERK1ZJcL+vlCTyAIFhOgV6lhioPEgbqGBRkQ0mxUXzyrR
4JngfZ1byufLy/Lm2XiWw3UchcbI3iBJci3thoRIH9cNi4B7QwRtdIq0Q9DLWNHGEhSJtaqs4BoN
8OjeDSO5uZeRY+M5GQNOS8bOll+Ob5Ow3bJbNaTp1C/5ec9ya4FWA3523g8rrD7c8hxkDdO1xfe1
TkkFxPB5uQyk54DnuOsM70Sia/lVIdgpT7puE3FmuR4KlsAY+4NZGvNqHcy6M1eVjYisWyMDkdHB
4XEQMyTGssWqMtIGEq3RNCpGTjx7urnJiXxPJ7LTr9y0xjMw9p0c9+wUTrN3uG8UlzTG8/Lgq3bK
2DjcSAr4mmVEBBPyEMj/tlVvlj0n65p5CxQWi2hhURArEegnAcWy2jL7U+VecBS8USsrCGhZ50/f
YujEBh5DgoPHA12sVl957LEZfdEpl4ea2QBylRb5xz7tYZHsUSPjSS89vbTXkKj8eoNqXlnctGYg
B6M1sPartCry/sqm3ov3ls2zcKlEMJebZ8iDYSZJd2HaEgSvimWSQZpMgItvHW1U+l4nYyqy4TJo
bCKBVVvFS99wNmLwLuvXHEFPtDEE0rlDMrB4dsTd9vgONXCUa5AwghWf9FUPuAWOyIpr+Qz2SRQi
nl5yMfKoVubdAG0yxyTr+HxM8g+PS0S5BUKYm1+I25gfo3mPH+/IyLPKF248ottPGrEAZPS6nTCB
/gKddu+w5ttBcQ1XjmhyPY+m8hb4kXTvwb/Pn0UwwSjyU4MqeUVURziqHSJxxmcrppCp993Vh2HK
1labSfWw+K8jAxDsOnK7nKoSEOokOJdYCRbk7rnz8MNFfC5TlhJi4TEsgdeDTvMDSReS7+tgwuJ4
FyLwS3a5FKl933Ns2nvp1fUfzLXGx0GOxy6LUcxwZ5QfRpUPPTajb9xKG4ri6DvKQsxppdlRB3v1
2OC8zJ5cmzhsRg5DtJ38Io4PZGuHxjUyWMKlzCqJi/vFFFUxMjXvcccNN4tl5vfV4T/we77lzs1V
+gkz+pZLx6/FISmhYHw0EjXT2kPOAGEXo2SOnjg9RU7JgF5YI96aEasD/6YnDekpJO7B+OJmtAW+
L1Xt71+T9dH4h+nWdDjK4b75VCAfb+ZWqLPja0FzXALBfe5zbBCpLckbSqJmlqoNVbChnG/UUasU
IaXYkytEcT1eYSja6ZhhMwVrjpTPhiZhjblhXS4o98V1VXaxMXN5+zbeLTR2A701RWXcyn0nOwXy
uqZfXuSTUe6mEiTPXqDty3AMzD7gpcBRMw8nPONlFtbX+Y34r18G+M2//ps/fwUZwLg/aj/88V+P
Zc7//nv+b/731/z6X/zrFH+ty6b83v72q/bv5fXn/L35+EW/fGd++o9Xt/ncfv7lD9uijVt1173X
6v696bL2/CrC93L+yv/pX/7H+/m7PKrq/e+/vpYdsdd8tzAui79+/NXFt7//smjF/NfP3/7H382v
/++/Lj8Xn79h3Fy+1b+//v1z0/79lybM/3RIWNIxPYt5ijrnug7v5786d5I53dro77886z8NG9c7
Bl3WPGMFGrBN2c1/ZRv/6bh8DyiJdO6B2v3171dyu1yqlk+IX/zHn/+j6HLCAIq2+fuvc//h/9y9
YHbzRDEInnO0fIeKf270/jS5QIzDxmt74QthSwUTp2pqesJodNP1XEJKCyJlEKt1jCu/aAhxR5vT
n6wogrIZfMXPfewMJRxAEXsSoVtuBOREda0ZFOU2lIi61AWbf0hce20h3rMRdhOPVK9TBDuhiRgo
bZp4j81WMpitsnywqnUYuqU+ojOkzxRu4RHPEL5Qx6Kvo7YbcEfvmzCZeT6+zANS5tA2VWm5ZcfT
3TtryEMGPKR1EIcK0QVFF/iG+dUVSIP5hqikdX70GIU9daJy2owvFyLndnDQGlDID5qVuk2zcZl+
6MblZE1F5+7TAIARmj9yQiqUJEWVVN9q3cIhsZtaXFnuJrGhe7ADBEwD6W0jAOn7K2/MCt6EtG3B
+V7ZSZnw06RgH433sjJmxU0t5YggIRtjQ5Nrh74vX0IpE/NrR5Rgf0I/zn3DXz9y13DQimAohQnF
5O7Xj7xOWwHNdqifJwulsXtBXRhMAyA3akaxkWcPztYMp1QxQEZCU00P9EXADh9mPriT/gGz8Gub
kxUoXEFnzrSEB1WTTf7XlxMDczP9EctfA62SpTEmejhSNdDB1PJt5SCpjvf9EOVVdKeZWeX0VyMK
SrogPz2k/5dH4cMQb34hPJYkMTm2Q9MJ3NSvL2TyBpx9VeM+AQ4rRX7d1w0T7X3NJcGx73w+kMBZ
hR3rMUM7jyKRWGS8OgZLK1aeTW8toG/A//UDUSDAbLtKtMaNC4jY0m4Q2/beF3QSXQg87hzp4eWp
4dz9/reYeyW/fLgOg0haTHO/DGu/9yFofJaKyVZU6glfJnyyldNPFm+j3Q0l8UeR1UgQm76GhxAe
1e9/NOKejz/cRRliOSZLC7CDdebz/7yZ1IbdRZMVPoGq6lTw2PV56spd2ziSzxCO5PzD3bifnwGb
eJmExAqt6X15KibRFKAeuCTwRCBinJ/Uvsdehzmg+V+cnVdz3EiXpn8RIuAS5raqWBRFUhJFmZ6+
QUgd/QFIeG9+/T6ngJ5tFjfImb1SSCKrYDJPHvOail7/cUahve1PbWL5OvxckW3Z6tYbSgkn6KdX
fKbXNotvH2xrlWoER50x/K8IR9a5RkUv1OxiN4HKUhxCyhI3PMNxkCl7V+sIg7fFZq7DxsXXjMtc
5kWU+EKnJjO7WRgucUVFx+wT9cw0lZgUGbPHy8cMECAHJRrNcUaOmF20/hHmnextx/bRDUOH8fIp
Y+PJRyPGLsKhM64hXNJM14N/DMoSCuep3XSvdBqy72da/ny5W1mWm/wFRX+YFkQqAEDWh8orafEQ
REueMHkIkfpmNbvEptsHAAR7CjgRjN8AYhfaQfPbCvw6vYPMAGzuSddpxispax+LkScIzCj1/6q2
AJljacHLYzadkz2MSAvy0c6C6JT6CRkPuOkD5p5Vln3QkV1poQ0Y7AYC7Dr2/OhU53LVAf0s7ivU
MY6C7thLVEOkSK5zm/tBuWetnirlx4k+2ovNVOi85JOJClYKhUiFOI5FQ2fe1N1E+u/p3uA17R8V
SzbgfVZbRMW1vJq/FqT7000TZ4D3b1Waz739DV0sebkwPCyd/4SuEQSIRvoQh6KPWVLKOpvoyHnD
PYyNjhhTQqvjkb69N9SroAu2lb0nYw2XPufFh+ZfWyOhuOvWNeh/VAOG3SBt1jVsSmibl5gHH2Hm
kXkjvZicKbuWBnRVNhNXt/+Igz5U08B1LHrjCeyYHNZOZbe8xX7y2+l5bCPk404DIn6sqjBB3IBl
2IrMOqj5GIsF9Opb5T5ra1aIehzMEG1z9dxXCtmgr1h4d/HXadYC1UU0AGAGZAu7xlvi3tkO0E3k
pzJpWfm321/oDMn6Rg1YVrs1LlZrfdKBlpit3FHahiplZjF+xCej6YwvtVXlZo39Irq8ffJzP+2s
2RYJWiNGIgpXBkQ1puZI4lzyPjgeNffa+oBRhXGlY9M8lzoZbP8Bg6W2+8tkaszGtXpFmf3gWJBM
jZOR901HdZC5cRTeUDiDk7ktFNAQ7wyZUTa1qo3Vfs+c7QqGyRCFwgAXEuKf4wCRc68b/YXrEJNU
9gzjELXzcxGNCOxBF2FxItmlfHlEkesWOj32M01GfQioaix176BnQlReqwY85v/ydKOEol4BJAoU
E1zmq0RvTWsbM8O0/a56e+Lm15Hej3mTw17pwse+HlX9leBLp/zc92Y3T3+FeejXy+1sB3RF/lrM
3tTFY2jNA/1TGzBaE0DRydGnuSkopzVSjW2kXf/RCLTn3mEXApTpHd2Il6IRbsCAABNjVFbBHIB8
vt5FMz4IwFYa+xkwQQPyLB1nNP/hsJDbNvosUP7GubONqZ82FwXX/vb2Rr7KVrgC9jG4Dxa2KZv5
OkloW6iuazM9xxW0PPVzMmc4Amf04AuWPOCLDII9mFURzsIbVt6uTytgmW/+t9ch1TtgZ4bDIgpy
tcoylMYKr2nq5y022qqTgMzO59g/95E581rgCIayIdj1pCN9Ukje+/ZlXKUbVDEMbgIbmTCuhh7R
1WUAZ+vbxHM6XkhnSAOTo9pwIGFSWtnBf7xeF112r93Z9+N3Ohiv3gRfTKbju+CD5Clc5Y3rUmG9
na31c2KkXl1+IVj4HCcjHEz+2IOPUw7tUt05yTguP2gBqrx65wmQOr/MevAEYELJrvLF7Z13evUM
JmbHDD/D+hkC3MzedrYNluiSt/cBwQTCObZYSH+aN3sSUxTo34wPSYU2F3O8ksE3HM0skZC9DTnT
IeXIS3olB4Jbq8s9bR8sIhJJdzflS9TFaAXOqsXtq6mNfv6WGgZii5/7CGqlcWMyOA5tmmUJjiz3
djlKogGOH3USZQSSOLQ0Go32lNtunLZf4xAaWHpbm4jcLR+pkHIYv7UR4UNwxiLe5lJoAEvq04ft
RTPdm0TVeQ//emT1/e7aVZIcFAYa3T2Manag9GQ4aXNoWDaWdd6B+ainwrNNq7D6XtKj5IxhcEBj
Zz8BgbEvPTx31WQ9/wfstuBikbuj1LoHRUOZeEaYBYmenwY4/uwTLNTemh8jEBMcR0yrucczY35q
moe2LlZhPC9RZKbnKIiiEW6+m9UQo9ygRNzlEOSDt0CdhW9Sf+e5VJy0ayovm+EoOexwvyqVcAlM
TyRnmVp6fcYB2x8/WY4E/JT/Q8STiHc7Va6cV/W4mlxKioQGF5YHGKthfoPEAx+m5gUd7YO9laoG
u4uf3H/BYluzUErOXIpJcjZ5wMhdxXy0HyDX25+KBBWB57Gnh56fTD26MwOH1pPMqpxIF8hF6znk
D3tbUV3pyUX3s4ciyFNec8KbN3g1EUJvSAjkrLbE24SkfE7stsUPl2eVnJ2ipEWbgRZxs3z8Y/aB
SsX3w1AB50JkW/tRc5MOFfmI2Ydqzc7dWPbTfxpkDPhkEseFZ2TAd9SoQmmkdFApKMeeYmrT2vec
VAcdjLPL1lihvhKf+jVzajrbUQLK1XgoVqYe0NDjboGnDs1bBwkDNLR4EUlA3CzsntyceaL/sQ0B
izRnXbqrH38oghLATH8Ix5TYAancXMfmI1rrsbYg5JjiXtHOnWNihtphLHjvVTFDhE+At6ASPLNj
VqAFYEndKEzQtfBSSV/pg6/pyYgoZUFybvvJREGA51nEdaHGkx6divskTXNsj465k/FFftxKobBX
N/v7trxE0qNyS6fAQcqn7KeywRSTyA3SEKmPD1sK/XbgfhU9AxgZJm1Zk1QFhPlV0GryBhmSskq+
bucHHQM0uPCGZe6ppnnk9HK9SaovF2AvdWTlj+ztt6/h1eHBDJFj44Ii5FUFco3/yombFHe9sTXG
p01hddOuWUqKiR9GCfx1OcPXzjnW3v7aK2IKpwaySuRpJgNRFMKRd3z5vQFcMqPyp/iZ9i5qSb+7
JCkT9zRS7jf99yJQg4ePGt2rzEAYfrA4XHRMI74/5TrmeZ1HHICprHp71Lo7FmvRTe6dizGbb96y
ih39i8JSYsGaTuIhEI5uy3t0TDQTCNxtqsikoLxn+IhBIgWw/+QBREuf8VGTnaoyeEfrc3TxSIgY
VUlSPVF6I3295Y/xmMwklftldVh9cey72pKIAIAjbNvnYDFsO4OljhZxfrLKDprboS3DzoWkAeEY
w+AbvQKedqlnS5zI3zmfr9z4eMy8U0xzFOkw8qzeBdzzr9ervWJSeJ+1X/FoDoP4Fr2TNNR0luwa
X77JxWaqe7SapAvNo2WBkWWgg6HQou7DLOrX9bvQmIb4Az7UbCrcQpHfr88WJC4j/NDh1cuTSlBv
4TlweEQ9LGYL97Sv8aJaXmCjzURPt3YNys06x4nPHBZtjA59vtuUE6J2TuBMYIq9U+pdLEP/1YJh
Y1G00YYJOMXAfV3nA5bXTBN+acPXsFw9q/2lZxfpu78wUB/YVs42gbTwsWKBlOkixhEanyYEHFLC
WvCtn4FiAVfwlDQErIs6MjLYJj+A8Nvk65O5RA0EtBQJatI8rJPkg10j0br9CGxwdrEBQkXFwhIr
Mwlj95AbsGu9SYABVRlog3BhuRTM3HnYPT4vcgJAqk7dvxlleLO6t6CXB9/iup6T9tSldLKmjzPA
hgwHaSPD5eNgTRz20RESlTXXzM8j0M3p01yjE4x/uYrDETgzSY6FT3IXDlaAbQjH+pCVh3lZ5C3v
QtG66lPLBMBE06h8pyV1XS9QZ3tkp6xFSGhYN13liLqb0zBahvDJQbxkrP+gccI0EceQmJAmqSGH
ZKJHxdOYbVd21Nuh5jrC0XA2WQKU/FKtvMrSK2z04gWDO/AjPlp9agupi4OsaYL3JHLbOFrpitD7
v/5eB3/wEL4K0utMz15GOFVPHv7gq/tkugbf69adtMsnu5JjaEMdQ6m0+Le3v/cyjXux9mWagDWp
x5hVuqlXIT1P0nLGNHJ9Gi2WPvfYN4UDXm2rCkCTJ3b1scJkxDeQaWjnWn1p0DIq0kMLqgHDQKR2
NWaEVTI32M7bHenmH3Rygmka3qmgrmTpqVqgJzIzAJMHzyHgNHz5kMIZCEoK8OxpBhZFMR6Az5Ao
2npd8Ceplo5DqHVF1H7XiHSYzbGMcZT6izIbYai7veKLMDtY62OS9rkuT44oFE0nBnPyoN9+tlcd
JC6XchNKBE8XBgIN85eX2zWmDuayUF/Usszsdy9NZBXNLobi9rG+nM/p1IT6pOzBLpZbk3keB3hm
OxHl39sX82phC1I3YAYqqxpk5tXFSDbWV4w0nrChTdlL5uBKDusoeJJIMgIvQGjyYhD89vde0Z7l
pbnAJNhUiB+bzqvuShijMYrLEJHGbxi6li3EUbZyOcOfONq9ki4tXpvDGEiKn1TZ057axnDpeCd9
2EVkXVOwSP2irBQZ7OPe+CzqxkMaLrBm6Tfb44L+wScrTtZ+PflzgdQ+rdgpU+l/3r6pC/bzxa5x
MOJhEC9KmKRl19s1RAF1VaMen/bGd1gz2P48WM0SJDco0Hl1DUY+XdfyVGZeg9J4WtpdXx89DEG5
KXyPke869K0NgfqASgKm8axjuoJfAS7ieXyk+Y1E5BGuMx2Cg+POoZ2dGw+xTeOARhhm23d+7+IV
d4tKFzXG9xGYsWngpCp6gvaEEjW1jJvIgKald3b5g55D91/JGnjAOFa/0/F8g+UX6M1bWAGuWg5R
6ZljeZNnCbaeUEXG3nheqz53+9/76wCtJI2/dVjkxXUdWmVUia6FptrRi3Mrb8/j1v6nkVmwmveW
fT4nHIGngVkc0NnaQFAQVUAHUbMW/SRPLdMt5XRQrND+M0Qojbu4MOvKotiYKTpQxbFSJDbffo+v
ThvGsTCW6J+jW/56bXoqiVfXz/qnsXRkh64VxeLvPInEU4GOuzxD30J38a5LM/Vu8H399bIpEMKH
6sR5HlylteRacKeRk3jaO8bAe0zOl2wIxCkkvUwSXZUJYAxFHl76O7d/JcLP3lREfQ9nPfBJFzbc
ywiV9K7GUKcZv8ReLMWrzsnfaEU78aCHo5oiyKdw3Mh4sfCks8MLtJEOZVsh011Ru+0lsGFP0p4d
CMj8Y1QbMi0pt9HLXjUtcM+M56hTrekf+hINEY2n2eVb95VVuKibMFyNh75QkKFHUE6HEP9xDVLO
WrAWPNAKIGqIyHSZFMY7EfJVuPZouToOfSkZ028Mqn9lv3PuZXbHjPzLHqKo+sRHbE/cHboCze9s
SYhhnlc6rJbFS+DBAzF8t856CfWBoYV2PeuByZyPnr19PdgE+JYrSDjzt6Ls4aZhEV3wHf+YKonP
+tv74FULHH4sd4OnvAwj0fi9OlnhiwDDiYb4W+JGqYPvgskQ1IHxQ5OQlLFKwvHXJu/S49vZMOsn
1uFOnZm0gjCarZmLvbc5X1V9DHh5BJIPMoJ5fWR1c44BVVUk3+IwlkiCbLLDcZ8xqiT93RK0DYG8
Ge0WQKN5YevlnOFYAxKnMD6Vk5dWEI/Ru8B1MeOSt7cFygL8Gn5surN1fbvCCbG/NtBdzeIIf0Gm
2lsC2pA7sws3pOs+Pkyh83JV3sWrL7dCMo9D0o0LKIfCYx56qH0MzR+asOzxyIph36tTB9eard34
6UB5WQ4puOQP49Rc2kl4mrP7LbewuLxgMKSmn7ce6duv+zoXYNMzuwf3YJERhNgPvdz2Q2+lKE4M
9vNewBet34/njZxJB2BBAUXVbO/3EiKJZ//31FQyTXOZ2pmsboLtqxzERhQrQP9n/rIY6OvVf5cR
Q678BzOo4j1dddraL7+MNYPdp+c77CNon6/6/i647aDiSP2COSZoFcFt4SR4SFRdt+VJJe6IX0hh
99IWzJTJnorj2sLtO1KD/FHnUcUPYrklh4FjtrNoPMlodLRwOuPnLn9REZgZBYcLYGXLW3Y970/P
Hhz+TRNlqPbo+gqCdejdMErugTsO2vnYT85s2ieUnOSjOBpXLiNgCmE8Wx3zr/Zo6WEYf0xWqpED
H/WKdN6xMOggYv2zXaiRDHJj/mzLLwNA9vNPqP5HNJCLqaUBfqrXlVHbIaMthBnfPDtdyHdu89WS
+VEbnVUboyv+vdwexERVNC8/i5lGDLqUVj+YDoq6wZguHwvded5w7tEncvFfnjtmw08xXWVuoHSb
pnNB6mQJzyztCkGCJDABUNSymhEXww+LCWwYaQXyd69Apb2r3YSBnscQ8+iSuuTpDTI9I1eNjFgz
ZA8xw1Re2Co9VPMuIQ1Yoy85PEFLn/HSzCMEiklb6Vwn+UTv9Qm+n+P9CbtKLiV1oOGGjxndKI6k
/R1ka0YD8UCK1ZTR130fh2bm0XsuM0DwENaQ3HScT4PZB/gUhYUd0wByMgtd3VsD6Ruub6UZCtzJ
CoGvRyS0vbxywLVS2QfdpPGNNOklOyfYQMLtINRLIlEpvMb2JWSQKfFi7BIxE+Mm6hd3KU4VM8g2
uakrFxrkybWQ8K4+gJtzCgNZ8yXmH/c50dyamLd+TCHpIPwNXmLhsuLB8Lv4EaQjwAQUf2Na67cI
R4+D/6k2m3lOviWRXXTtD9vLFN+ODlPP06hB207LHcNaVuZdivAe14yatPzf6Cwh/hppjfzpnqQA
rCBlepxBk6sPhg7n+Ca23c5LP2uMAblG3CRrfvXtkMULv97PoEoZw5OvWZxVTEFeBi2+HTTQnFdf
RjIBt0VyHUQnYpiFihtsDcoK/SusqT2GGGC4BYyxozaCDZ+1JIOlkLksMBEgx7G9Om78Hyjr0+j4
Y4pYOgClHc8IqQa3xjTgEEbxjYlMSnRsQxpy1YkKxyj9Qw4GNB/u0Aswebojcz8ZI3V4JyLPsQ1c
wouNJbB9jqGUgEy8XzfEnuIj+Llk7ALPPUBkna3mJnFblBgQ/R1BQqBfmTEsZZATUvpQNziMIoJo
Ef2vwhila573nYwP9gF+o8ucYfuhaunr0VJPS8ykBHo71f19buGXEv7zi4udI+F3jHpWbHFsmtFf
mlPQry5/KAReg+KwWv5U/tzTuNipx6I+z44qxhkVblY9QJotxcNDVQrWbRK0A2/sIBJwjRJltc/4
LgBWO4j4HQCVUodNwlU625Sjwoq4wq5AInFCNgVpqDnvOWS3xnj3oKkJ6YSeGrFT9Kk9ry9aVmcd
jj0zmj1/3EEhWnXu2nzBIFBZzYds6WRIZTeLDOIocpwWeUD0+Mz0lhbBwq/v2JZoS16bcnZ4ifsA
b0cYwQWSyrIzGZHURyeJAOcderPx9H91Fh3J8sbuFNyBuzIjgfGP+9wAHfJ4cYBmGuAW3iOounI8
/+sYtYlLtMfY2gww6VxeJ2tu0nvkXn38Gb4ZU8QbTqagrM6cSjwBJMJcaTszVJSgs+bMkD7tuzms
krpAwK8jmBV3dtBk6PjW5jAMD32kjPIceUrzuzy5mU4z/CoE8FFyWX90oDFIvTZizJCngjuccJOX
Z8P0EPaPCwAIPEx4cUMN3UgmEVakZWpT0y8s3GNnkEUuNyOKL/xaMLTyId5QU6Qesi6xmt8uvgrr
jwKjQT6qIY7QmSgDXyozTd1LVx9QoaD3QEY5pErQiaV5YUymEHV28BmFFt05bbLbP7NTmLMfSurk
5cH2QwCx94FhtMRyrO0vELc5dpbh2MVzhDZABkMkT86DXUufz1SdRJEpodh/chjGZs/1xdloSwPn
IpPRPQpKEjrKAqzOeh7aGFrQzT4/yHogZukRx8eOqTEye259v+WtmLnI7avZEBhEULQe6jPjROir
Ti0SgvNTZWRBMmECvNLPGO7jtZDkttOh5IobhdI1a+E5eLlJGsHA+tIN23uVbTNm5Jadhfqnf6e9
RpLZfrZNTqmNMEgLOw8/lKjFhstHbbWX1tN2wX5jBVxW3wYCw+3ASvKdppl18uDsLvJdMQvOW1LY
pMIn76iSDKGdQ6WdOB4+K7MEq3sbTKbO7bPdJDAt76fMld53iogD17VsD28ow5GTO0uRKEb5Fgxi
apztNF+k0175C227HgsUYqeOhymMn9JxquP2ztaVl9wlIJM54+t1GPgCFuXMIzUNV/PbBP+G1GAJ
DWbnY82Q1qyOKSzdtv3RerV04PYDDa5u2WT3ix+VXJhVEV/tD/vDBJjirmgrMlJae8Q+4FpVdxhm
SDaw/7ptDh06dg7/6WKiyMC1+hz5LaP9MLdl1OH4Xs11zUEh88J+lh7zce49v/6KFu4sYvMXGqVf
RoIBIV5SYu5/qfIV78YT5a68deQ1IMzsEJ59kAKlGD2aDxaiUv18GBa0BJLziE2k+VzTTMtIp5Td
ymzKswXBgI1Cg9gO3MIy6Y/ZNiXbN6OZlv7oH1AatYz6VC2oJKr7eHths+fKItsqUSi6oc4+QDmT
viUUuctaG8bVhRGvuyK4x1YZ/fIFlRwYb4T8/cDIRzRXqXF60KNn3I4JSGcavSl6012ineiZAYY1
mR8bOsyLh6ApcIXqtN+xmlrEWQ8zJvBD+amq0M1gJuINWW8fK28Yyt/5JYxMbEviAcdAPc9fOJN9
VIwhQcVrFNznsDun+dZPYsZtuDFgafqxRrwfeUx0/uIx/NRTj7Am+1HJ+9KB1zCDn7YGkbE0Ap8K
FWuRsjxg5AiUaOI1/UAS3MpQwN5nNeNoStN5n/7ZGL0QWGklSpvZIqAwZirDRiI1zGB5xzsGOWsH
iT1GxrwTTDX3yEXsT2/tjY5bjuvGRJig7oIvIDFwiRs39RRLQ9hSQPsl5SgieqP0afxpQAMbJb/G
NlH9z8F4gs+NRicmIWhTfJI71w50/ezHvDLzJrNskKM32TCg/Pbxn8413UGuOwoM2ZEZPBbZ0Ntw
ookSCUxOmVvLOS28Ofy18eNcO0Of/9B7C8KvB911Pk/VmmH8QNvat9lkTDjYKJG/Xmk3HbBATa38
S82PUZIerG0v47DjMX9Nq0xWMFRxEOp36RzIDQKfNQG9tjZZPOIwGzrTX5mh2xlmu0nLv2KdlMrS
1/hqpbivUO7G4WHjfDdqAJUbZLN0SLOlKQgFMXdLCNkq+zaFkZ4hampkTfklCnG98J8aq464opna
if/bM7N9aGN4ZjbibzzaOg9+LIgk9HcJqRwLZr8e7LDkTLMvg0L0bd3a+bq/L+S2pey3Bu1SIlER
GhKw0X91hTahgav356lI6As97mAxCKUo+tztlQEaibJAp7Il4/lahU2DFEjaAF79O55MmkhRKsOr
ZHQYq82X1lXSxoIXmLYuRAc2mjVNeL48ZEI/fwt0XI3TQ1EMa4s+y0zJgxeZ79EMOsKh1dN06yWF
bLp6TMVePZax+O+c0rD5vYRrFcAi3rbJfoPIvV1WjVlcoJZ5KWGhA/bQ/N5DDA1sNoATammA7cdl
lE/yzUCGXJ7+HrGLYfK45Q2SkG1N26YOZBfhoGFy+aMHwLT8Al8UN9/TiHM1287ahi15DhEOEea5
lPpt2A7ItkTlnQNirSR/2SfXaRvJPCJeE4GF7sVjk9VS4yukv8nUY+gD/K1CUke2uS7k9B+CTo6B
fZSYbRFwvfQON67ksk03V3e4rDofHmd7aAaHRv3ZxveQ4KAGFDtsjIIvA1BtxwnrM7uQ3u0N/FHM
s3yLbnrZonme1Bz7vpeP7NTCVfLbHtN9LIFnDGrUXUfUNOePNigfcCv7fe+LaH8Y+85WbiUT724b
kQWzX7Ky9tvfg3Dosw2dQ08i5mlY1/TxSWOw6YmxtLIBkt2hLsXzO09b8lcOauXgXhQ9s+p+7mvD
zx9UiyDgANIfB9q/6cYSLE85ivLktDamaN6fLv9ILru1U5oRpnh3k0GOifxD2StpdMTuIJWw4vCg
KSEWpRJ0sY3g16JBXo0d03T9s5PxDnqzsMP5Ywz8iS9hVbfUrW4VlX34OEGdlVZG6Th8Yqty+SOE
smqhcd7B5/2F81jo/SnQUm7MCWbZqK0KuEQmVVxu7wzUWifgMmgk425kZ/X3HJ88vtFpA2nZdOss
K3frIJBAdPxl7xnEW0eobms5+IcU/WTj0LuRdA/frqyvqwlGqkwB6DebtmOzua+agUnetiUGYc6n
KeWYqZB292fdw0Tn0fyGhSIrp7OntULPS4/a0ffbunv7Kl6OQph8A75GPcm3wWKjv+NIy/JfzXeo
2ozd43D9FOeV4GK36aiJCt/MKJ6TiQx7W/x+Yr4/9n/Z++frUUfj5hmFg3awX3Umx9GYq8IN5k92
6cp8bmhcnye9jwBoUpF3xWkhjvZhidKq5Pv+JTb8D0amV6JKXA0zGZheluM6LHLnuj8LwMQnMVOa
YpQFXTzmPaX31JxSehymgfRD5+gJL8gKkRSce3peVJLWUpczvhHo0V6Dgx+MfP2FqTPp7yHh98hs
wygTYKO+KPPE/gUOOhgU278GtG0K3O2yUgq0HTea0lb0ipuYdtTy3tjh1VMXyBFTcoRpZergXc2/
UIkwPNfo7MdNhGSPl1lCCKDWvMzH9TxK2lluUbrYJuOAv2RXvL0CXzbFeegM6Zk1mJ5pQcJ6NXPR
4FGbDlPwx0TNgrNHiVYCxlYErlN6ib/lJCSct7/41QZEONGzcK9m3uHgrXvV2LL7AIpa6A6Pasuy
/JZ2Wna/j3AHtwHPsCeAYzqEift3vBVrb1/G9f0LtoIj3YdOR3f+FVphmKyxQ3Azf4R9tHUtE4/X
QAs7JSVig0AqgLx8WfVvf/MVY1wsowXVAWFcDDMRB7maPjVjitbdGBkPSdFJ3wCzJordm0A3ddsf
emQAkUjKUhmLzFvTYQgaOYTZtHKUu2Jn/s2qtaiRvH1t10sU4gXPQrGlQ0yPse5+GZcQEQEG4Efm
w95WQe5ckqX+IsW3LdFN2GOfBhWeJ5mD+p8EqSv9T3lOMNddyCAWw1qwetdB0hNGpmu3D9mIjwTY
3O2ZALkcza9L3DfucBqs3jd/5Zkn6YzltKX1q0FmEA+UsIEIQxs69kNPf1Bjnjj2Owid66WMO7Sr
Arj2jC1RAL4G6HDMjAD2Q//xH1LctlARepcJSBVo6qQgxYTtcdNnwqdUcZlvv7KLjfa/+2Oe7fCg
Ap+tDCLqFaSJVGCUbu7yqNsq52wem64K2sdwRGTrRzzPhocnpLFA43taNybgTm5OPbDj+QGDlMj9
1PsYqGCatTZm9Z8aPa7sV2JYsJmcg9dZI1CLYCBFhwu9GDIRr+KA2dBk2TFxmNYmkxwXyBZPfM/e
cTgSdhg0UAGa7t1SPG/HHtz8JisFDgKA2D94jT2mN5CS+EjEZWVvGOh5TRm5TQWH+dQEDXZVjGEh
ZK+sh0BUMPZg4eX0nZ5jmE1pcoTY57fjDT1mpwvKAyMDoWaO2SLUM3PEtiTmDpJhKG4zpxKoQ4xx
BCs5t5MkMW983Fqy+oSnedf3H9sGaWwXnYklMX+8/fasV2sIqhB7DkAunSyL2vPljsPUPXEnJoWP
e5e43m6f1I+C+COHkRkF8ECnPGSK1zIUgrC2QbH3g6vZKKmZHuQYM9dMkPur2wt0cOPA7beNa/hc
fUcBNMaepGkCL0Ij4L9VBP5fBOXrmQW0f+AdRA8YSICErveDA+WcBrDZPlAM1qr8C24+QoBniEBU
RzsHc2fLraUhJASonJSjW8hLRl8QTO9c03Wm5eFeDiaLQTNoQx71VRAxIxMGGGvqYSqCYE1+Oqrt
6+wOXIVrPAfk2SSaPsDo4g+bIMaCnUcdUnz2aDsZ4Sc0cYoJYSgyBX847Bc/5YiCAbaWgf6f1NBO
J0YqUuDBrEQ75vz2PbyER5CfgSLzoHV5kMR8UqWrvGFcwC/5jNoe/NVANpCGdoQJHjr/9L2Sw/9X
duDjc46kIdNkX+ja1tVTY2bSUJOr4mEfKO4ZfLPl5+gIpBQLjQfQ2X4Hm3H9vghjKBHiBKFAnDmv
8vNsbAS4MdUPaaJ9gmVB8e39+c/35z5A0S9+2MnkLbJGSOIf3n7Yr74fSDiyppd01HUddXXnZb4k
/RJYyf1OjZgIalJTv2BtIXkF8OGusWEGv4dSenUBvGYATzBDYHKZHDEvA4JH+9hD0gDtFtprEgHd
S5G9H37I5UtnjfVXNDBYEdzyf779AOQG/32coLQNJhzkAuda+PpQy+bJhYoaL/eaALl+C4KhC85J
50U0ebjo1ujOqKSZ3Tsb9cpCXNlkgpwFIUgkMkPW3NV9I5g14oZbtfcwi5Jm+OS7dbX8CItWr3f7
ML1ELMP52VutTLXZN1LugpeX0kUkaKT/3eiBwrXzAeqtOMvOtPzOrV1It2uf1lMJyCnFbLJgDUHE
Mkm4R4fjsT0g8wvhi6mqICLefqzXmRXAUBY2IFOwd2T/10VOpPAUrmxL3/fh6FxOXTvNfNTYEMVq
boYyG5X+h/ulFsYkvwdIdCP+oSoA0PjOS74OKQHPmtccyFVRBF6XIlhDYgLTL/oexS7a72kMGI2m
r0i2bW3At2/+9dcRuZjeQYQEFEtK93JN61QpZpir+ogsiU+jTNvS7d20pnq3eb/ARSbqahmTOFDc
EMSQ7jAh1Fx9ZddFc4OTZ/NxBwDrC19xjgsk2YZuklmb8OjH/D5Zeph0x7b0Orf+ZA/9WudnSNKR
2d67NTiJ8WHvVu6EKhWDWqe3EraIaM55RJdpRxZVEW7ZKEfA7PqiVjx2o4PHp8rBsIDLgBkXLTLC
2lUwyVRk7ebo2dL0SjC+5Ed2vtMFj49b8eVUQVmJTp6fFjJI7xOoCOoUbIipqpxkLKlBDNKaxbsR
YHO65aFl1lTMMsfiIo452mSj/iaGyIKSHZG0Y7qaxzxqGPEdyfRBBaXb4G0sDSHorX4pxRHMFmlL
tnDj+JK9KKjiUmhCYz3ILYlKBMKAFzhupz2ZF+ydtEhhF08iHgUrCRb65tI63CqKXErA35s+Z9Aa
btwfptZoERfvChg54Z1uVgjnW3PGRNmM+9bMSFbnjMK5Tr5sD2svVvZwrDeO8d4424cFFfYM64+9
20JfU6o7+9Lz2XrDNNekT3zBoJqlMhd9G8EOXKzjBpnbK0FcN+Rh+s0oVOV9FlohpMoNppcm879x
dntZ4JZu6j7lCCmPcBzocLpkZrQx6/+QIQf60K4ogPzq3UnDK1NxnvYHqFoKYlGRcJf0RtPLci0t
mwdoDBjeprfgA9oS0WjSfO9jYddTeJ8Ofjd802hEQAVkvqDW8LSlVtCBShIxMyq6gnko8gAx2tut
69IobGD6/wL4lPpHTDI6r7kZN8U3FO8YTw9LnzCxZuph4JfjAcwcD56laGzeVHkGJefAP9HB7DNt
qts2LmWuWtJSwNkVPMms/li3qUbuGb3zOc48eMGnvQm/t7rsbXC+t6GjAVji7yJ3R0nNaEG4n1qz
mbLk2Kx4G3+f2oXrwsLKmv4uQHEil5HoNVE/UNHkCTJbH4a/aGZY7g+G4iNWsalXYPRtGLWx/PDd
dTb6z7D3RG8G51YZG+MKvHbAGfVqdfmp2+bA+4QAdQHBX0IpukybglQqTZ9+NYuVWtmzSAtrXTHN
8Zk7rucdDEA0JBbcrijyt+OTH2Q9npB7h53IK72WdtPC3RO4cPHc9CfK4ZZ+2pb14M1s2eyycUeT
Hnt8WsfA7qqbsTdlGW5ghQgXjPVDbdjGmB2x5JR23Vaq45QoC3PDdGrb1soEi4muxXpCYloxI4BV
J/OLndHl6WyK2xuzKRTqk16exAlE0TYa0TN24gmg147nLOeEw3a/022JBYsHLdLMmWVD9cKdHO2X
rZu6bXWUPgPj56ja0bkJt9C1z/4cpUoJf5fQ0V9wrCZN7Bl36ctj2jUDWp0LTSTjqOK7t6kJrV5O
r71xnwcmkXiHrrqgh+niI2cTmz/mnuyC2dmuehDHTf9cF7aP76yjxoIW/jbk2CZUXjBLq3NARpEX
SLdGnhCGrjFuMfi6DWF82qZoq21WjBvcjTRVNIPglUIGGPy8wASb37vQTz8x2VWnFpwTAX65LFN/
U4xMLBmyNBYWQo848ngrejNboEzLKCCIYpCjyDGzKjEzfSxDA+kNZGBdUCrNttmm7fMu047WWZbg
OxphvN0DFvZRpQ5Qpi2TVbBhmLZX88/avkS9jqdAkPfBxvPItkgJUYMulBW0AkfikJVTQPeJzLy2
8f0OKtggMm7ZyjkVzzIZHgdPfno/JfZZu3OpAffwsDUZB23JFnSRiuC9Ip0p0JCW3i/rsmy6KM/j
I04BvNOwMXwNYbKkiB+OpdEKJ8ZiCM/z3oI4XGiXLB2lAykhk62W/4d7eZm+//diuxCA8FTu2Pdj
idGweeNsjQtk4+QBYN4tp3Kcm6wtc3tBpjlL08Ne82RNv+pu0WCF9mPO9XtymilY5Vzbez9Z1V/a
5VtffVkdWRqjGzMAenRIMxhWZZtEUb/FldrKQfKdB5lAGzdgEpVZgXLoZdZJns5A7486GqRXn9sg
2EgTtr9ZWwMfsXD59i13A08khcPewM8QhmAdodkppM1oKImRcFIFUORv7BwqzsJ61EawmA+Ndxm1
1X0d/NnCrkp+xgyXy8NAm8T4O9desDOt83yUU30fSuIjLNz4vaW9WRqKnAPwDTz9CJ+jPbJid/pV
yITOgAYGEY9GXRSHZeacDQ8MYPV/KDuz3jiSa1v/FaPf0zfn4cD2Q1XWxFGiJKpbLwlSpHKe5/z1
54uKkI9bF+hzL2DAUIsqVmVlRuzYe61vkah9lbD3Nggwmk3NLPYTesY2GGCsOERNhC4NwBHiu64D
4zkMUrgub9tAcghUJaC2e4BJrACXVER3+ns4cVtFUBPwVGR4Zlpa2nYsiFbn++UbYt1RC7IqHNWN
LuMRjHwVIig1n4WYnFE2yxMi9N1VzI6lLCnQgBpgx2rwQZkoWa417iiLKqXxwqIj5EbBHIslE8+h
uGOYmPHcOZXpUGjB8BPrrJUNIzcM0phk+TQwfx7qkPQecfrppACAuACxSGUGg0/wGNf4EaU9QQQm
qkpbvSL1Ia/Iji56o2UyCLmf0oY17cSpw5cqHp2tgHfVM6Pm18j9CPwpQi0NTTADGLk6yeKpk+Uh
6hCxWqjJbyzn7KCb0L4oSu71sEEf6qpxbGcrv1d0btmo6mVli+7YhZ43JUZpoqpDkcSVZJGn73XJ
Sj4XwgvNF1QgeTcTGilO4/h0xRXMhMC53THasNB2dj3aMe/iD+SPACrVI9d+LeWXXbtozZ+HDCoC
JIMEjeFHy9XFwN2a4rifPkfxVDk1ngRh+AfCKORgHAGE4EAqegTGlYvkyJE0HZqyQEjINTWBjNhU
03s1g197MtnQzkX4v5L92Nti4qPMLpnUoBmUF7z7ti+ctv6gz6mF7528QvG9ujmKWia719VaPWPI
5rduDH0/JfD4opoVWjwPubGPAVMk7q7Npmsni10yr/bDxGI071edQS5TeilqtAqH+1X8HkAQO28l
n3VgnboKB1T1Svy2uBcNtmTuHHWRlQWRHRo/7F7IzZLloZcSIgyp1eAfOIQsdROSCxn32R9/fZ78
tUcB/BC8JxMCkIjwbH5tNG6Ou9TkCBc3ZdEgzkaILev5TcyLVznJUjaT/69fjFOIIzztGdr+DsOr
X1txRW4NJLRuyU0Gk99/XTkpeIj8GwgskChawhgqcpgrId/561/86zCEFj8HWt9mbsbUw/6/VLCa
5gPDLKvkXM1r49sXGquDG98EMGaQcCNxGD1SU0y7M9DRbGPSE6lup6sFzcZlT+3Mu/y6tAw65JH8
EUXgODcf/vpN/jrJZXxLBKnB8QHlChGkv1qAV9QuntdM1kkJk6QccVG4OIKPafnqpDsV2hHsTJN4
2S5afM//tAxT0zSnugDylkKy7gSVvU41sjgRzaE13pXcBhacSMnpa5OygGXPzaVVxW50umIBMUSl
aiVkRWdi8CCfFuc6Ffjrj2lc25//0SNjdm6QbIzpAD4pdsZf2yc6Cjjuzck8Dk6yEVdEdULm6j4K
AqMFYzeANGghTaXU/vttDpYoPgDbTWoSBq8cOdei4ub86HWG9mqMLCqAqa4DFYXFU3ps+ptIcHel
hw6cGFc4IKRlJjDBu/uOWfaqk0aVJHaGb1YXvo9qLkYPJgi0G052M7heEIWcXFYWwvZKqUM+JQbn
9tRMGAwDHAzE/45ij3hVXKC6aEi33aOx24zp1IDU6VNmOqRA3teUgXl5ounbmy8ARtEuHFYyprzn
nPRaTLaerY19foimDUXwbWtG1NWnbYRx8IAaay05wKDUaYodqV1pnZ0Kku2je0jwop3OVqPNXYhA
pwnWh7XrfYsM7yAVXQNH87cYGe0E8HS96D3etyW05ijV8oOqtZy+9xft67qCD6r3vdVBZiWSoqi1
z/as6zDPOfF1K0ld8G9M75T6TsFaP6+YATBab8NaxJCv+56xwFVjUMqJSoTTyfsObifJTjFHkJam
XV5hzgu7dpi57TYJ4lTTtBmNc4bTW1t5hsNp6b023g+krcbVnpUR1eelBFs0dp/RDZELf6O3ATCL
j2ivsrSFllR7eg/ud2zylzFZZv2V6tf0L2PTGUa8z5eoGJlvIXlgcqbonfLQlPrJyBfS5dG45neT
3wh8kvQqKKSpqgU0vlLKBHlumzYC4ordkBMHR4mKEYhkjEabnZEMVSq86U0+SHFWMe9LyB3DZuCu
UM+6cLbqCYxd5mvZ8//yiIGB+HMDjx4wTWCWdjDUNpKBXwdjWPYqdASNc5nqJLWmHUrWuM4+G8gq
4WKyEkZnwlCZRtFAq6si6Bq4HWbknecCFGq4GEtKP4z0DSNswCPdzfPQ0JsbjfhzUYxgcQK7jOd7
0yv7fp8stnujcw0IaEJDb8eE0LWcZmpStIOh18Ox4++SU2nmWv2Y5WB14KZDvTqN2CLSkOST6SXq
8zU7Wk4644Izje4JDEJaH9pm0It9t/nOijfANeeLi4azONZWFDRhG8XesE+HBUFqSGr3YtwGQdU8
aN7qTTsdt4+3G4mbCGdOgxuJUX4TMpKvg5vYwVEDU6fy7oAGVMFhRk3s82Fz71NRjcb92NnTjDPF
Mr8ZbpDeFItD0AldouyhK4Mx7OCaPC/lEu/yoXtxk6R91gwzfyhsbTF22wDKvd8xLYzKCdxXApj0
jnYVs3ACyuwtDQjG6Mpev8ODo70FU2yd4BuW4YoZ4oCumRhlp/fPfFbjoGsJa1BN/+OzG200QhCA
AOoKtrthi2zSJQtv/aIX9nZkqm/X+8ko+scpbZsPkdV09zG+m2O+Ds7T4GsW2cF6faizRpAMaR7c
MsyrTjonh9CgdyvQMt495KGYaD1/+Kw3jvPHavrJl6gfuo8r0/m7GPzYpei7ISfEpLfDOq0N6qV5
O7hLZqN62rLlolvDeFujhXqszd44bHOXHfLMRsmaT028Q9i1vjX+nH9qR3v+UNr6cAOkLHmYPb3M
0SZl7aEou+0WR1XwCepWcWPEkfPBRx1NfhI01x1qcf9WR/z6pXDG7guhJtkJxY22p08SnZ1uJNKU
aqLc0y7SbJqmvn22J7f61Awz0T9Cg3+01kl7ic20vgsIfNwzUBo+ocwmF7zprNPs1ea9acVaOG/T
9p53Uf0au8QAQ1DTwpr4aZpSkfFKZFRx9uo1P1upsz5u5D3du3HfnIxkmi7JnGFjIv0BPXnqE6Lc
1fYHSMX+coBzXPFbjOigcXa9bRp73RFU3nlHv8ijHyiNnwO3Hl8NtrcTOsVglwN6wOTlsB6muf7Z
ZgEmWSf3H53Y887WltbgyXo+QFy6zmefYh7r/IzPNiTRtXoZy8xJdzij6ztuTY4JQTPznJiEGjCO
5JHxc+MuBjDzsqS2dtOaHe4vjjsXh+XkY12TtsWeWT1bzHqIr5uyl6TK02I/mxXqeWeu6JQQgBqU
oOBQCU8EhyMTql5ZUElTNPm/bMfGQ5AyhkNrt5pa+/uqeePRwbN6ycdmZM1ItvwjiMLh48xmwzS+
r04jmCsih6zqk4vY0iRFtzbyfK+lU8IJmf75Mh2LmIAgwxuqh4Ri7aDNTJ3DaPJIxI5pzR3wfz7P
GTzAZay/Jps5XCDaf59669ml7w/7O1+OGnF++y0w2yMHn0a7GEObB3f06sozH6yw9pRHzQMVRRIc
GW1GE1oAEs12iUZ/B+taw/JaoYHdMazSX1BQLPs5cIgIsBvtDy0eiLtqutSudryr4s3dKvIOE82+
rbe1/YZtTbvJOdLwcNnLfWxbJLCmfYbiw3XKELJF+8fM3nFrrI77BUxd+7GMWt0OqyQfju46u8+m
0ZcdaThad+MNjgetn4L4nfziZEUT2QzwPUxAYofE6dP7drFGoDYRYZFN7ngEJHm4jv3fGdr7e7Mn
W31XcYVvxqk0Q72ekaaTn/JUA3E7jGaWpEe6GPpTzCRg2lV+GfGBatYSxLxP2PG1jwYMuPfaWll+
gtS6AyebkU5uDvrNDA/t4Ftj+Rl7Jl22ZfNfIquOv+RIGvpdLSQqO65C88kIMueYLQZU9jTqilNc
++k32x37s6etyavdox+wo8GDiDJzOnQ3s9gtURXxaGK5PQL4a29SM61CIFt0wew8CrO0Sd/8Jmn3
FL7+x45OGng4Oz6TtbhwoO8HjDVmfFtuU3NL0NEDb/x71rvl93YzKoafUALr3GLtbq3hgDw35V8x
o7vJ7SF4wLRkH9bU6Y5WO8dEeM9pE2aO5tzZzeLuvEb/BlvHvl3yBQ9gYQ2nOTCE5J1nN0y7pvh9
IyIX9rdT92hvhuDc2FP3mYTMApJanqcPWqyZezbh+qnqlunsBtp20VnNTvO6Rmeb352F3mRrT4k/
TcD96HsWxyXL0+qUx36SvUt1PV1CoSiWWXf5ZghmSLq111ZYLiIpm41CLd2nEMapIs0gTvFrqeNi
HwiyhOx6KOyIUrURpIoH9Ukp2XMWFM5zsu3pD3lC4xBfHoDUwwD9rwj2SxHPW/rsYZyljs3IgOBH
HMm0orgSh1LvOs/b4MWM1U5vRoxTO5oIzOeWdIjbr5ETlMv0s9GykXlJmC+Gm+wSVE5lf1e9V0YX
oED3fQnVNlzHadruUdfE3bmLGG9Ap4qbtdnx1LnVQ1aOwzTu4sAZssMIzC85aH1HwpOmVYJgGFWr
/66DXI1uQNYTdWfaOSUeIWf6fGwZv1cfbTKJs98HJ66HBnxJX6dPwDwjw6AxmxemfsvQd3HcE/iD
uE3JM84qYMczAP31MKBw9EHetASLA36I8WlFc8bGtQO+IexQ/cLETU04CYSsEsR8VDqh7BgFVxJa
u23NGqB4ScvhHeBwPiKQxJDgvP2E0JmNn9/PzJfjm1V3ecR8r25OUR4xZKfvlm/uCwWZlx7GbB61
E7qWvPqgqPxE04hhid4QRf8spyRE/LY+Z5CEy0gCvNH/4MwqZDb6OovjwuKUohWD7wLv8YMsjVNd
E200NV5A1Y8ddIdLre0/KoSccnSRNly47iGy2Py6B2opuuUqCtqQgxNrNDeymjZf69f4BOGr4XfK
waLMt5P9QTEEgV91nZUorTAyJKFf5T4XEjG048JaKkcSifxvahyjjFf1bAomeaLPQqsolefyHKHs
ENLoOkkjWJtWosXGKUi0rvUZtwqoIOmBUTMk+W5UaqQULqvuoZrsTIaYnGEYjapCLD6kMl8Sb3Im
7cKsz0qh33hcmvrE6XvtzMdoqjsyewLy+bJbzsVY0XYTE2C9udliIjgmHEVs/rhY4NDzkMvMCmKn
zR6FYSL9Un7NWBybo26L0UXkoUChaR0ZGjjwzpxQZEA8z7GEnpRrpG594cZsyZEbL2oEKvt1ru5z
0ZWFcDBJ6k3C2OR0MBz8FITjOwD3uGZkGfmV43H3uKK9eFXOCiVC4l84rANBJ6q+6sESbPMGeOVk
1N24AtqXndaW2NgF0YenTSZYvGv3eJIxExOxu6ihtTqnfburLGoi/HrSAKOayJacw1R1I2ZQPzW8
8mv62ZZlWE0DlTDvjZEU8V3iC40oWArnLsvthv6f6jp6VsklUFZaThaibeguibFkp3LGb03tE+Xd
SjUIFpK3Ypv4vRzc8YwCmXP3GgMwvKXidmyF+uF1lQTDcWNgUuMompO4FMCZ1v4CClBwIwf0M3qy
TzNODrjNnMUfATdeDXdqDq1Mf247TZxRFjtI9GZXwFVbnhe4YP2rsnHWQcryr5QVPV2plHcx9+3a
Azy56hGCdA3WEPLjunzLWBb0zzoEX0LeYMVk5RFr6TR949SWvlSCMjwzLyfZ/UlPihHk8GJ19On7
rs3s52SLs+IudYG7HzvOY+5HuZYMLpN9BmrXvvoQl3gONAfTaLJjfvvvTrp86NSYURkxREQm+1U5
peKKmsXAQqGMzspjPV1V4iQ0cUuqHFMwDnjaEEuULlAeqTvueGqdb7O3GMH3OqGUfs2dQRz0Oyld
Uw/t1Rwhu0B9pAtVB5Z7MQgaGtscnsq1jsoXIiNLfdzRUCNYb7faAJXTvVyPFIpIamxAGAvNOAb2
aTutJel3+8ir7Ibz4JXr1AQzog95ibo8b0rRrPfXiHuB4+Pyu5yMGn0dc6VIJBTah+2KiZTjLblj
5witWLiqxRa7velfHfIWDRX+4xzpYmok9UxyjVbb/OoxsGmCfLXeewfdRonNm2QAolSv3mWcQULn
IsdA5uqJQIECMqu5hDHiauezXMoAEwtnnZqGy7lzLxsoOnhE5AWz1O2XQy9+cLyOOiJCe1B1SbM9
fS/xFo1lFU9qM0GXGx8VfKcrMczUdEav+k4aP8IzKG8T2mZi+6nbRnx4iSIm8UBsP8qzUVfmUjMM
mcxyIfFELsQucgGedizCQvaD3l44Y9IJFEcSBjKdUN4vgxy7ZeksxAsW4VvbszutsOwvy8q4Cxpo
TgO4pJ6v88z1Dmrq1S4ZZovL5BZiJaA1KGoeOUFdm0D4iCrEAHW7M4o6ZaVXvgHJYfzJWV0jMded
cNGykc1SaCG/N2WCUl+2NPbVwO553baLxXLjzpHYnlPpqPBq7zoQuE4goSeMrHgVkD8NHD2G1oDi
95p52l1hDvaWT2N3jtKqt8YD0Ji6KG5of/ptdzJ60q6YRwfuskCsdEtu/hP0rlzHterRzZlu8jIR
rsMJtCgS+xFFAjihXW4VuHjPaiam5MGW3Yl5DrpoUZVi0beSZl9UBGp/7wujHs1PVmeXdho6+rR6
89EwVoEA00FDcmXkDL2eAuEF+amho4AX03OyBJHuXbccrSB3vTxIakPMAVRYIq86a+VppCQWrwqN
UFxAQptFBdBcp2ERMkSulS5pmXLzYkrmYp+2hJ+WQaKE9k31VpE3rAHuqJszeg5gcjc1ZF/e2naV
xNmDvgmvc8nguQgnjSNliOygpGwiE4OjaRhbyeLlocpFUF6uwIdbYX7JYB0VAbLb65OsbmP5QFfJ
NFjRfZxqy4YmCOxf3X7rDbRUh5owmGkNGZ/bfApV6Vjy+09LzbOGVxJPrrfXVa4Wx3XNrZ0HSI3K
g+v1KddKtzux6ioPswIBSE9cKhUQ4FHEoqQuYN5lQirnzIUQCNVjJ57QjNhi/pQunthmm+5KAe2Z
nnAJO01EQUKi7DP0gTCQuF2SK2R3tIMZu7WSSag5tJIJMfgUA3fl2FP0BwV803q4o9iVJOtU6XIa
nAN8zZZN1mPyMc9BVlkPNUUf4XhVhjMCUzBbMP8urssN3FaeFSMt+oVMAlEa6FHMwG9AMMklqshq
7wgwGaiOoLUtWI21/ZYj6qLjjCqxJGbqWkYraSEmT9KELpNmpV4f/iTaEYbF92LIeKmWooU3Jm0y
ckecAoxXzi2xswIRoEzTTl+KYfVKFhBzyGy1iUV+yXPnyhuQpS1NmI4vUCoy627tucnUPdM1phjE
I+YRuJsh6qDnn/wgYsZwSrFnXc3hFeUYVZl4bKSIzC908ZCp6wr6WzwpiAvEY7hEg3h69ZnlxNkF
PRgPPVy6Zi7LvdzbaKULrcVKM3I+eJa+VTWyRSuDi6ruGXXyAPZ/PYD0UCAvatlPJQ5TyWfIlRBG
W3VMWsH49kZYYS5m/iFPpHHdC30aSegD10xu8uqZJg9OfnbOxNmxlcC91fCIn2GPi6C+HCUVQC3Y
mvSb8+EFP0Clh5VShKDUOp6UN6jIWTVjtVdifTpss1eOjERH4rEVW45aslEiibV91GG4IeGUpvAi
A2vihJIriaDBbk6IrqzZuDTX6lupA7XGIjnpNkkNVr7DCLGMDyMvtLzlAhSKXCP5n0wpC5LMF1P6
7X9+m1I5GXe9+PJ1e6HfRI69OEptPeQI7PejMKICoWerXunijZq7W7cA5eZOh+NWNbuYyRZtfFpO
OtAxKaOV34M1+OJLl9qmzo+Fh1eqq2NZcquNPODsxK8KJIJB/Yn2gfiKlEYL8azYoI3eSXwiF3w7
dkBbyIei7Rvx+X8iwqWCA5CPuF0raYpPpPy3g6ZOBYVuU+P3/VTRybc8NAstACW4lDLCBDAOX5HS
ekkJDykH4laX+4ArGxr0KK+ZXtsmBEu91Yprr6+LwEWIiykEK9Idjo5QLLUBNgeud2zW4iSmQuwm
grX5E7wvwdbYOqAK4FVpb4AQnsZFfBkrSzQvVtPB5lUUjFyxJNShlyRjoaRQxIJRuu1HgkZ4TXFc
E+/lWsOoanEKZsR6oYD6IowbojnukdxIkTXnL3QtBMqIxX+4VmyyaRNbPh3MvUN30CN2ge2G74bD
qOAPKLxBqXHbQlXQRjpK82IKHYosdtXWTTYnVaYt/VttQn4UZZgUlqIlp7pv6Wpww7jX1ojUISqI
iqyi+qs6uCRNm3cX242QQmZypcizcWrojVLeRNqNIWO8AN9x/lHKGLUvMGq7dsvkva6unZZYi1jb
ru0W9cTJWnNBEsLnULgGpQZB8SGkq7J8ivBWt6/IzGnneCxk4uuV7S49ba5tMskBUTkAepNPFQVe
3mtbD3A0GfMHUDX6NpNHvAQGVY84ztRZJwRrstRmpiBkN8r5Zm1+swoslw6CCOmv2E2xdIsy1kDe
LnYm2Z9zrEzUxHlkcJtLjSIb+Sq4zjGZTM+Ks6GwDm43iPVdHgV8ucqrS42PQmznCV0svnXPvYr5
vSVKzOXep53o2ntXJlgaJrW8EypIjlJEKomoWoCIOhB1iex/yQOQtiAcuCfjxnDoEY/WXPtqEyl7
UziRf1Ip/jNsAdHa9aGTokR0RuIS9VaOAbNivodstTqAERcW7p8+XSkk4iwm7h91wBeuaH7kp85H
6hF5TDklyttBtTCJc1zBSBETYPfH8qp5Uy2XJs4Gzzwu5qIfE1cT+6HS78kbWcKkCXIbuHgAmMR3
It2A1IkOknlL63sFWepwXPf3Jct3jQdlKtfHooXs7u+kYnXrOiGeVXYftTvKPBgVkKCgbWnLMcU4
oGPcuunGaEpqlSNut24iEUeLhexTrXveXAuNoSJVtRJR9lPXeq3RYvyWPOWqn1JzqBNlZTeJR1Ud
lSx3FmVDLYNg1GKlcFbK61DJyq12fEEESxC3UFCZ+iD4F+RyWX5PXwt/WXNCsiDeEaA1YS8wHD8Z
FkgqUU6PSb3bPkgDDphKLstkWXyg2F0XvTvB9veNNaRHJ7jaBVIinkup6nXF4Z/LJwFbxG5x19Eb
46u2oPbxqXiIReaGFNfLtoBSa8qHyMto/XMobW1RZnS6KwA/eOzFq3plxXgnVDLntmUpY6PuryYb
5VujX7rxcZ2tE7eCKkwmiYrZZCWFjFKIiAUeRLym7o/8g16WNcp+oZEc6jERGzKYxXtpC4k2yFvm
eXYGj9JRnSWVplzWB8b1iD+OyAnjQ9Ia9pB/YrkThTnMZXHBfd0WX6mxMhihGUqIqB+h8vBwyap1
PCkw5/CDA9Y9uhISXaC83bYtiugmJ4Wu3iF3E4u7kqGrh8KL4fi9BvR0efqU4Bn2vKj9eikN7apk
9Xgyc6unX64aEJKipfTlwdLH46H0Bzx/zJ2upahqOSvVvTDn8hUmsurzJblmls3DSoouFUFgxr1g
6/t6rvp1etYSmrycKP3KMJabzSDWhbAJtyzG7b5B9r84D9jFQM+JXukWNUXyvnQ6NdTRyyszexpy
1DXuKTHdyfGxOBnxSMyQB1J559BFHsd95g5r+x6bTT0tIQ7GLX/gqG0UodsQMTx+7cGV2H5oYngB
J+tsm+Udmojm0GmbvMYNRTfKuO8zsF63U4soKjkFBSfxD2syjdalWqu6eK64jX44GmPd58Idg+kI
a3djrpmVq0s7HunUTT234+9603b1A664qDxFE+8PFZWForvmuYP45RyAINgnen7J+GHpuLeOpRmt
+qmp9Xm7NaHChHmdmSjqa9OjLohZfpGb2EG97gZc3mOozwv6L6tP5pvOmdyaTg3nO+Ou2qpqxuDV
ZO4RuE0A/cfc5vrWT4tN7452HwwDwxKf/LP0aBezRhZTWmvjvUYqQLHu0eai6N+ljAAXbedU0Zxb
5JzpleUxrdVgBO7HrZtXpE5+1k+EkiEss5d9nZL0k+1ScqXQbyesD26o8xhYGOpt3bmLkBmb9U5L
8skLbiBFpYO7syZDX7ZwYmY1Pxa1W3YvtVOhagmmxJlvcZGO9RGQr1mRRFfo5xQcBWRn3C6PDVG6
zaWl42nfB0Vfa7dODQfzu8+i3HxvdNfN6IFibF2/lRt6p/yQjMtkT7semXlDZxjawatbzMyc1nz5
ig2F8dXOUcitq7qZW0RI6h027mSg1+hu6W4ePav+5myUVyijx4VumwrNkY1Dz4hj7Q5ljOl+QCTD
ldl1drDWFvkUObMoUP8ModK1dOxzLGin667ETQq9QS7LGiIW1lUl/laFsizxpQshxboxffXptHM4
kCVSHQtL4EniZ0wZrSS57FJNveBez++lnFi+SCbnl6x+ogUsX8UwNo/PRKYSUx01y8hKa/Z5wngO
ojWUImW14ciWpxyRRpCfrmszfC1uVg8lvb4fa1rZ6P9BnxAUY26b8yWa2k73Hxd7qzT/kA8Gw4s0
9cQRaTNQ+r33pETVyIivhei/z2yiOFqMltWtx3tRfx4aP6pe0yF3o7d5TGcMkvqklx+HYrDhSvQi
J1l+2lX1na7/Sarr03VO6TA7hT6YDIP64tljJ1sPNd3F0QfzqMWLFYKlFf2JXDJy0mtVEvMhTTQc
FfaM6s4Zs8Y/rcuANDPSTRL3HltjjAt8vkyjScMZHY4TPfHExtxTUuC+fXStKtp+Hyk8yCRzEVJO
e5xh9AsO1pDjDHkxCzMztFPdFyl0uCev5+W99ozUxwim26QbWf40vJRrUgfAsNM0JrRy3zYTdOql
1J3mMHZt1+4QTZkaVjbiSB+aJWgRP61znFECOH5+BHzVHZ1hTopTMKzIk+ABeAHC9cT8lOtaqz/0
OKzCyWkXRkZF8UeOefUZeHd+rk1//M7mMzSht+nrIQqcCO/OmvBLCy8ZbmkiTtGxm5r5fUrpwZ05
19VPCV3MhzKbrBs/m6bDOAc8iAP9ZfutIb24CnuCKbtTMhXL985GUrbzN3NO93M/Nq9t3MBnWdEA
hbi6vU8dZuVbOKj2HRAPq9ptc5asR9Mp2wfXWbJX5OLtI6tbwbec2QkAxdL6kjSddvYi1nkco+t0
NgtjxovNIVv/hiyaVa1o6uErtXx80/PlF90uqkfLC2O0nheT7vcbzovlBhhrguqjC/CrMILg4uVN
b74ygside5NjXoUvbs6MfcJAu911XUqH3HAn9xR7VHq7lLGWe3GcLc0xufhxhhjM7F+3qkSBFJuu
BS2N+R06igIIyWpixDIzvb0nOoFpceUVZh5mHJCY27X1xStTK8wMa77Lotj43ddr7xvUofR7muTj
DcpH63FeDO6ywI2OQWPq6JcK+8ac+9zfD/Ttl52pR90NqI36D/Y2doYJ09IfmmFXxyTmueOo92VE
ef97xHmINOo5+1DpQXkczCE4OY6+HC2o+9/M0kyeo9Rx906Qp8dZ26KnJEO7481mwSR2NJc9SJf2
obItltRUS6YQhV3ZnqzSS9+WWjM+9X6fLId80rvvaF8XL0TZSAPQTrSp2TV5zMoSQbHctx0+SLKX
YGcVWt48+MPS9Qd9NMsynILKQmiqp9MJm/j8kgWcxcIq7vW9aUcTwpDFvs0AM9877PG3WzyiG0xW
55NRtcVxzCKC4yH1X8DdxWgih3mOLmg3x/jAulR/8sc1vgP22vuHhgru4xyn85vZDDGnt8lnIm9l
Td+FfBDrkyVSTz/oC7FETKIzX983EJHv+bWYVuNoO7bTUH4vNBDTnzN/IvGbf3H0xXzgR8qe+VJp
ehWddW1yxy/BipjJuffnxcNRyPF7C9zPjs83tOR78SNpfAKgjqAXwToDVExO2piYI/2aOjKsw7bS
CsZnOZTLI36ofCDOCAvJBXlOY1zoo+XG67qSQ5Dt/WD2necYn0U27jyDp421xaRlPIQL8dnlo66b
JbQkFKMg+8swXzU32CwsgEToZY8pgQAoiQZONNSDN8B/2N+Lbp3DsopG737RM51JdK3r+t28xox2
qwkf68lc0+1DDXrE2+m5039IswCPOzEGZhJ0CBSRpO0ynQH7ecVOV5MlwawoJOtkwDAzxq1+4TYo
rA/ZWDjb/xpn+GedMEQVKB0W7QUPkQqR17/QUYCQrIaDkutsXS2L6oA4sMOpOND/8335r/i9VoCb
/l//4M/f64a+UJwMv/zxX5/rkv/9Q/ybf//Mn//Fv+7T713do0z4y586vdcPL+V7/+sP/emV+e3q
3YUvw8uf/nCohnRYP47v3fr0TirCcH0XfA7xk/+vf/m39+urfF6b93/+9p3I60G8WpzW1W/qry5v
//zNAefwbw6QeHn1d+L9//O3b7xG91K8/OjS/KVK++/J+9+e3pvxtUjzX1/l/aUf/vmb6f3ddl3H
xiqCeMPzLL4y9IP8jWH/3QZMByDChxAHJJHfXNXdkPBXxt+57Ux04nA02Et0gA99jYOB1/s7UD3K
pcDBceKLVL/ffl6MP32p//Ml/60ayw91Wg09/1q3rD/dUgiYSYwxPZtaXXcx+rgGf/8fdMaRg0Y7
INQD11/C8h1mp7e089BU/UHTXCS4nf7N7a3mxCFo/GZveh+2szs8Nn5QfzW8aXns4oZ4nFzzqmNM
X/U5t9NXq61h8m/N1IfulLpiETQ4Lc1phZ5Wd949Ug9uHEhw4fUVlzblrDQWr2tuGuHaD/BJOs9H
97mUQ3pZ7aq56GOzPMdOM9y1jpU/2cSg3LnGmmc7nyTOUMs0tERtlz3WzYbcMknWZ/BGGP3H/s1e
DV6xpxK69E7mnZthsu5nN7H2KSDpkI4uTaSoqO6LqsdfVAyPCfE9j6kzvmV0fR5Quy3MHS3zkrHe
nq2ifysJMfiaVuXwWA9ET2QMSL9qC4kRbLgIYNksLuWaeg/j0PQ/Ui19BU2RXMS/ZCLhPei55XzW
xvmt7aL1FhdIcYfWb32ewZU8LtjQfrRa6p1TuClnf8tevZgLSGGcPyJghA93/RhJ5blnCAj11+u7
BBCWPzK49B6wTb3NKf8q3xhIMVMgt2Wk+lsc98y2aYQCrfPDBpr8NRjtbtsn5jw80jTQz06f5I8O
wtKLaSRLOHi8wuI5P/hWF0baHR9C1zTCnMluNTC12PkXS+cyZyXhre4wzdQ5fOxYvHF29vyRgipi
krHmj7PtVoDkueMeNtfkk2i8fQeF5e049npOTESRM5BIOGBNCe7CCp6hyJjx5tCiCflWjrwmx8AI
TBueWiaO4stj/9V3Xe3lJ3Fxs8R3z9tSEh9CLIXzAynia1sV/EZrfoOv89r1qDHN1qkv4rJW1uCd
A5uPXK1cYKstX9FbVfuJEUnoNbH7A+xa9wOTRHqxar4QkEneGeHZm7VE7gNSStw7Wmd/M2sgbQg4
H/LBmT9Uqz7vp34uqID7Z7hcH0iaq6c9m6558fxUi7Hct8UnXDXk/iaz93glMRpDRK74NAdI6kbD
f9ZzYmZBcuuPDpymAzMJ/67EanOI3aBGQkYH9Wh4rkabYXYeWhQrB71Zolt0Y9Z9XgVl6Jlj9wcE
/nnvApi/BIDX8NtYU5h4w4Juv/fiN4HKPVdetRCiYdY4TUbferP0mnkKlsfG5Hg5kPgbdU5o1Vt/
P2C92Pu1P7xns1PsvSmgosdksO3tTisYGvj948wNT8st263BYjS7crOck2fn7sdWn62v1NrzU2aT
MUwSc0LFTuH+EoNZJk7e7W59mmPnGBEi4EP8G9z149cOQB9uQ7uliBzbKazpGj70eGZuvG3Wj0aJ
5snt697axQZYj9qczf+m7rx2LEe2I/pFvEiSSfdK8nhX3vQLUdXVTZv0/uu1ju6FIAkQID3qcWbQ
02V4mDtjR6y4aksTPXkVy5eAkeIB7EceNlluYUZojEsOvPoaA7zGQmOYIX7QPmhTIYKF10YStO1Y
BTEAI2yDAhxEVMbuLsV0gziZ2dfeHswbc9H0LCra2RuaaMCQOPGxqFWBh9+d7cvEDf+bW3W6XSh9
Owyq+j2gqj/pvCrZNYyzdSyUZW280rvayMPMhxGe4aZ70Ut+t5spL7mRicjcmBDf+QpLTMokInx0
eis0UkNyn02iYCjVdERieKsar3pIBp2CartKX/P7SG2UmvzuuprgSY4O64MwT3Rfcb0+orrb9cYD
m3zQa/21E3b67hWO9T7U9tFcLUkuZkpe8ChVG4AmLg+c1oQ4j5c9RrcF8ysy91GWXfRmGRpWtrxf
9lFf9Q+DnQz7VrkmIqoiyTOZeR9giM1P3LW1i906VDTlqxcIFrNN0OLBwCk76VA3MhLq9bCmaA9I
RT91Hf1p+6rCsj/vTby7rFDX9JktsIcTo2aYdPns9xw/WbQV8z3EAxf+vctKgzRAqYKpnRHBYc5v
Omh9V37+gz/IDidzobJbssDMckEtvqL9rb4969YxqUT8EMezhsLTu2FryflzNp30lBD841NNDr/D
9+5bc0PxB/dlQPXN3YbKLCoqo3V8rlhf62DwPbWJ8tO7lQR/yAfBwft82lYaH5W5yo8UfqsLu6k4
NFrDOAzlbIdt2hNgLMsu9yeWwBvQkt7GGpI9izA+3lE//h4ByhJEI/HX8/26mnUq5lmGXleMB2Ev
ONAjOmT4iFrVqeDSuUGEby8Akvh16PBY6YUaTf2UzF57WoxECV7rBg+UbjVPWAyTPUPJFCjawoLF
i6ZDK0b7vUXZ2Gj4KX9rS+wyA9Qv3Vimh7aq1StLZngokO5OyxyL+0fCvDpJTGSEiIxx7LnVUNEX
232KeUmzHtO0W/bWqlmHWUfDiJZq3ZuWM24MI0IodW2qpjRajgwEuWvEHciHD9bsFF8I9ZQu71ZR
8YFwOZDb0Tl2a2MebbxON1J8/QayIQ1Y95OK8y47GIRGH7U4fiqGYbniboQe1K/5DxfU+2KNpBqZ
upcIzwlRLGOCp2koOLxLebGVN3PDq3mKCUpt22GtHlTRPat4SQGBQmAGpg8PyMTo65F3WUja8cLv
ADEr4+SWtvYolI3xhSfVOdr8hT5Z++ZGsYD4oX3COXWUMNPZNX9qSycJT43YLSM5lFvInuqx6Ozq
vNCh6dtoCbhDVwqsIKc8ASyXcUBwo/SNOo1uuM0eZyrpdkadXAQEykeiHDRnRRpPe9sbe+hO3dbS
1APGR8jnREufy6nj0pRp0y5K1K1OrLd8ceYHTZCSafuxYP0Rj0HiOb7kwIVJqy58Vmk7bHiIO1ce
J6ftAlXX6ua0zUNncgCkynjBFx/aav1mgl3CaE6TLeVnv6ii4THtXXNTt3Cu3TZlo0IkNqidgiuq
o2/b1oNTas3iSMMcQC2IiKijfYdZPXFOvGnKjT6Z+rYaZOqXrFe/V8qlfuXZVKW0h6Y0Uln6fNBU
JG8dJK/AoVj3Ka09b9dVd/i8l6x/W689tpMYn3Wri24Nzp6rVbrjRjZGvCXVt4Sq4ZyzJ9fcZaTf
NxYrtr1Rae1m1Apzk0zmss0W29zW0yB/m6lLo24CpGSzmDM+0L57tTncLiqbG6A07I8P0hjuiklF
kSqfGgN2PU6BcFlK8erOyv5NXVWxLRl8ESy7ZNN5dk2scOh2uICbbUqfxNas5n7rwrIPxFAhLuTz
EZB2Txicj/TRtPoLOAUzoODI3nSQc49ZVqod/ZqXQno5tkG733ljV14JOMmQDb8N90+9Z60xbVbd
aDY9YeaDrfoaKWU2/JQA48Yt2PdmOImw5lp4t7TpcW4qPFZeSiqIl2KgxzjaNOLpflxZ674qtWW7
SqXDLull4JYtH7RkTNli3PVcOQ17V+/dXb1k6Y5WFvGzsKjbZSx0fawDC6WCVhTGyBUniwX3w8xQ
wL69+R0jaQcibX9RYJH6Ui7ZI4a8cmd6szxXi2QaHt1rbSU3bWV2o2AEq0tXiudF6LeerKdfGnGD
vLy4Ow6GvvUXxxg3I9yS3968ys87rus3MQjvUNYjT1clVsSIcnL1rYiWmvc4ZX+XPoek7rO7do3Q
HIfp5LlVe3BwgTzwia0P+ipRRggi4r7W+/RDOF1+tkRSXaMx6qNgWaz5hdbl5ovlhBbWRpXsvZVX
ytARMtGrMbuogq2LS1Ny5Ld1aod1SorUH0a9ebJkWz4qT9M+dTwsAu+NHe0msxurDacKMTjMisvD
GDfaEyrECuCLzO23VeVIN/XcvVmRyGNGpHU5aGknX7kXW7fUs/stVu5mZ9lOhmCVFTQNISi7D5NX
CzJbosA/XfbNI+55yvFMO5ozvytHSmqUU3+btnJ+OCjWg5WOoxGCaUge7NFYd4gSsMp0d9gV7Aff
Jpx2GytJJqwHY6VfYq9QhzLysgfaHGvi12Mn5iB1zeySoGDqlPeFeBTXY6KaJOG645jkiowE7ccr
njQdMRN1bWsPkiVPrb7yrI5DFLLxRC97ukECxrxme5CBxjTy8bR/oOItwaTpr8o23YA2pJ+Wf7XB
583MSNOVP3BOnwdYuZtZ43ai1rrbNI771dfZumnacdjHbTKeZSyK8xj3X/mgyNHqg7adR6bxWGNY
j3hof0aiOEEMbt9Z652LV4j0k3hbFugZxpQf48GG8D8oL3CTRtt6asCYOlqXOw7iIlmSfefgO69F
ssi/ulfrqHtxeqaDNg2HknqudUkh95pC7Rl/Hp1y+bXoWesTKokvM5/XcM2GabNMkX102G8ey6bX
NrkpjTAdmvOsOhriuZSC6JIVa/RkvdbtgJvFGfU3FMnWt53FDjKtLOGO9meIyj+8O3N/JY+9V47c
Vm2Sb+7ia6F5b1GrXvJ5eVa9hRprdzkNjctLWZWhaDvhl+P0OhPuCro0k581GIBTpTLnwVyi8lWj
KN43HPNtHcbPSK3lw2A597pAPWLVN7GRrTNO8+Enra0K+4D+TfE7eUEWnuEA2cMXrT0Ek8oKskBr
+yq0Sp0zvrdDxby7bdbsGYnh4GC+YRM95R9FmgVjNq83FAQznNP2e0nFd3mfpWgOfmlnTklKFMKc
yfaYqbwJyG390vIyC3rdeo4m7e/M2mxeq1sl5s9qqti8zuShrYq4utMt54iQ3tHu3WiLkTgsTL0O
V0KaQVdGiz/o2rs+TrxgtPU8DeAQ0S8dXjdNhoclNy7ItuPmDgU/5jHTZE+c+0hXHIIFYZUdKv2V
sVRHfySSmmVzhGbM8qO24/pAkBJ0RT+cobxVv2cK1lgJDIJ2JktfQ49DDr7EPL+Af3ZP7jp6v0BI
s1xxrXgzFvGxERj/e8/8DRi6Pk6F6xuWINdcXXJLWTevKcddxiyMY2f4u/TOQB2Y2fi9llEtX63G
Noo8nuOhPAHE/FXJ8XltZe/bnnFJU+80puNfOAu/zdjeUsl2BL1PBxQzRcoa+VyV0SmtODdRcq6J
F+2IKISamZ0yWFKBFAqvKju3LSrhW1loJ83LXru0ni6yXrQn+prcgM3BXzuHKtYaPxYJyxgGSUiY
MQl6K79il5tCZGmstV0ybnpdf2+E904sJmL/0ABHw06Rc8y5IO+g2XdHSmWIpOaM75NmP48ckjkP
BHZ27TOH6uK3Xi53cLM/JlGGStNdf+RaGNtsc7Qs5mo9VLtIOrcKyiWRDbwQJiHFkHiLCl2ImEHj
pj1X+vUvD/jKn1lqzgCxQ/Z/q2NLPZqeHHaaVx5dYdYIAMWr0OOdKrRso1LwCQYEg94719ADj4YY
/qDPlT4/j8+ilJ1GXbX5gknu/Y78eqwz8VlhFL7Hgj50rXmsLP0PZYzvjed9o37/zaR7HhU3F5PQ
i+n9pcP2QAacrxz4ix+rvghmmTyBef1KqmY6TevK01abw9YuukNM+uej1jQgkbqe33pUSGZFEZ0d
+DQbS2N9RbIkZ9CEOImP2gAY0Hh7TjywLBQK72SBSdR0fdEMI9lcbTfW6jh35o7s/VGxNvENzd43
8fpTrvMc8OV0oPxXNijNJz/M5x5WUKWqa+myuUmKcTuYBcfqAOy3tUF/aSgCeVvsizWhXrWs7Fs5
sL/knuZnk/7sGXZ87zLeYuVjjydETWM22DRq/HJm89g28bjYXJsK5wHO7a7y1NEd7UOb4mLkVoGj
UCU+AJzjnKRvxXrf5SekgYf4y85MDhFhMvVNO8Sm6NXpJ9YJOOCiyVD+iOcD81P5qK3ahc/Djv/L
k71mN4OA14Zl9VVG2X2lwBLOLd6zuHsaKS+GrnWyBIO01wwhTVav9RovOC9SLYxz1IxOJo+YmQlh
58ubMQPXL6KbBKaCz13sijwZAy/3DkmcR4GbDnubytwXs/T6QNjDpx11J+7D1CeVlHvalZ7sa15l
O3D6EbFdh6c3SZCEK2z3/roWzlfbGtzB88wju6O5HR13Rv3U1eMrIqG+6wpNPyaYO4Me99FOtv2c
kSPMJ+Om9LblQl6JfksDioOk0Dh4Y9KSN3KdIECupc6PsB/LugiWXBbvq0dJpOs2sAnvkKhnp02S
3xGGuE+UMbmHBmI8eAblsjcOE2s4ugNReQhiYAhmItHrxnP4r+iOMmoCwtcRjoyC17duGMO4NSAU
QVyos+4za5MoZBPFP3uSa4lgDbeDnAwZwerrbemRfHd7AylPpe50gtZulofFog+NakDQNr7Vjca8
KxM9huq3eCkURfxvwOzZmRcbIE+yvVJoGBtXw9G7U04HW7whuQsTF/nCTG61qBFWa4JQfkIN7L1o
XLHiK5gPt50yNn3Zmipc45mUfLs40mPoq5Jln8+t84gkuIrLovcKzbUlkxnEHeiosFjGlxreJMqd
Z7TXMcEHBJyjjGdcPzUSU9yTjkfG4xPzJQcmlpNXuK0IvaxfB5A7VOTuem0WV0psrWW3QB3eJSBy
jpZbGs93PPUaEJqNrP2QD0tzcCfJkkBwTVAm38CzKafYO5lxJcMuJdf/hyucPexKYWKd9GkQ1zsf
TbelqT6lc/y1Bsxpn2ot/4bfqvRf5ep54znpJts9ggbNO3g5EzI6fLgMQsvc2OOngSc+OWN8bn94
eltvg3zhNMnGIf3JzD6LZHqUXpd2CDOFxFtTS5TYnI3uwWNHgmsa69MDnu6OP5pIPTQopN/jkBy7
gH7TddnPyZLxcFaV+G1Ar68362zp3X4okrQjEWOa48tMYd2VbMXi7eKU39Te6G2n3S1WbfY/g62a
WnuE7dOf8EGUcxCnwn3TcSiHFar74NNW7vS7Yh1/yqyMHyKQT0uIxdPm/m5yNe2LZX3Abo+oaH43
dGHA1XI9b9gtOaHxgPW73HNZIVtvUnMZrrOrb6q72M/T920ItlJr2Jjz9BNxNw28sigXhlFPLz/Z
E7TWU4qjcL60RUk9chrJv4saB7bDMJKbc9736RTyw+QvjfRlaq/eXGekglnsbq2sq4tbYbWAWNzK
0cmxpCuVIhyFyZNROMatjgRdJb4mdD1k01KNm64sMFbD8C448LURcvF2XYf5jVrANXpup2wcQtpQ
n7IUXN49FIiHMVSThmhjLO2Poes1knLHQoAZRK3tdciSXPcNwscfQmGZuV/di7eV13aYed2qvSsy
ic57aUsCsDmLlSlcQMScisqocn9RNU8BgWebFmUn8z4miyTOBZ3pFe8Lz8ekRfWXirtyvUqKcdzd
XLm8a9IKJwa+TKFTxoeZgFdWKZoDKW8KU6ciIzrFr+V1rSzOfH1YrY2DY/vjHqT4Ih3eX7WJGNFe
pbFRoyfnDbYL2t4dP4UMxSDVlI9uHLNBt6DQoCHHELL3Dk/UKWbPGOocsDGfA3Tb8H4p2XpFv+8a
7YQZLvIn7OftNhl4saOhssdO4irdLYVyH7idp35tLYChhwSuYrBUkPeOEgZG8T7Bl893UIaFCjy6
XLPNhH5TDDtmtxJFl3ats9EQueHabRcNSQGsJC3So04YLgEiYoYua5fJr1SiUq6Tw3hJ+DLA7MSy
jM4Mey5lk4lt/8Hw0qE/QC/rmQNomA2E4xXfBViIJagMo/lJwFCbNwOLOmgPI6n/Wmus3zALSaDU
/GVPHn6tZms6ZDaCusyaJ4GuKk5YyJb8hPxb24yqdXqrsbJKLEBwdI4lX7VHRqLJg1L0CAZZhMcO
l2PyKEfDCRPJ446FyondAEa6Vmw6I8k04XcYcILRWbEAingqpoNqPAVsDugEaJyyBiy/7Wa0mr9z
5WExwHG9cUCMhHz+Ai/CzKZFujqY69JvwR3bN0a6bqdVfXkmIklNM9vEgOlmtyZ1/8J73+SH1mcE
ejF/+HMXDRxn2J+G2qYCuije9Ka4rAw+LVmWyE/t5SD1GQyG5XoBKfiRhPZcPvLThLLTLR9atbih
Ey2PTjWKIC3QAKLaoJt9MH8jqOLXwozEUVueMXXsacuW28zWfg3VSglvrz9iTm5+2oGXRc12sAcz
tsNmxuYlq0Kb6/dpZooLIRlE59o2n1XbqiCV7kHGkRECoqHHtSwZrEDw5M4SkMx/GJIqnLEk+bGY
w6TpMR/pYZubPuQgcrZ5s13rwftcnJI4qS68YAVGteX3Z77AgY8DZbsvaywblm1IApAGudrxGkNg
2zjz2G9EXLrvLmc1ECUdkFpGJCbIhpgvYjE2XZsvoJIUb8QyZYxtyX5e07RN3+mJ4udh1F1xrpuy
ebFGS12SJX5VjaR5dqnfPK6YUxQAENKcQOb8fP06gxl4hV/nFjBNLbtmxI307C641zSjezG5wsra
SNKkD9A9xyO4w+ahv7dc9721SWKcUZZenEj1Plr4iurMepBrvefKe9AEZLBGZtSvC+2B6b4Npqry
fKXaxyiiNMfNHaF8j1rqIB2WKSha76kskKM7d9r2Ju5vFN+zcD06iRP9NggupIDo6i0NZHFQrgb3
BZl/r1nnbIlblc9izBu/rvFPT9Fi7NAr8VVr62mYRb4r8cT6UogVZn5vS7/pYhuFY5WYcSFoYmBL
DH6HcfbQeNzZkrbfxaLOHgnRnGKg4EFsLIdYLzYa15tDlWbvUqpw6pt4zz2GkRwzdnH0Mpcrij5U
b4i90xcoMG4Bfd1yxUrfNYI4VKrkv0zXSJ7mwvicK0I4fWdpdClW6H6T6HZ2S1MXlum6WY3DgiXC
NypOJxE9tfo0Q4TPp30nyfPXmTn8gdPxo+cJIzXNo2GjUDYLs4a8D5d06iz3iq2CW8SaFOeizLW7
YlqHZhfjCTPnrRTILgZuXt/TjfWHN1PKTZb1kN3gkVZWK7ZF54RYczs/blKbKMf8EXFQDXNSnUlL
7Qw9/lpk8RF1fRYMOns0S06vlqU33PaLGDUIVEhHduQmUxTzXi5f7rzmZxMwK0Yr+cfEE0eiuSpv
rr6ivIPm3PJrBc3SsRkbidH5q5t9OUpkdz0Z0c4A22NaS8/P1JsCx5XP6F4/hdYyVMyzyy2JElFn
WS+JUbqHenFeNenMHPj4IFgiMrkL0/2scsCT0kSGWaw9mrEGbV3+ysYu2aWt9jzmfzHUn9vS++0O
7NogSK1s/xiugZG1L9mAKqbr6d7TtQ0Zv+0geq7t2nFR9oPh8VvvDLc4YGg2rksSPSpj/M6y58rO
brnGcNR4MuQWcYKbfZVmP4ZLpj0Yca3tVb9w4TDVt9MW5O5iFuXZ/N4DfblajQXx08kwk8/OtzH2
oXuntIlhn1XV61iZ+zEbtqro9d+R6D/iNOlfC2GH6FsMq7n327LHeaN4CZHr+GwbzN5pGW+FxSOb
RPOW+fq4FKZFvs5L9qa0bnFtFzeVxSlrjWU99saksRaZbzj4qfQZwUUM3rTpHB3tRQedSO5J+lhO
lU+k80wyYfab0dvaE/u+zgFa4feGBVzfe1DDPN0MO73ZVvHqxu4hoUI81Gp1WB3seIMc90AXvr2s
5uYKH21TadnVKjKu2k77WvXJsW/zMMrrL5MpMG+0jm7c8ndn6bsxBpxSAKVBuSqTW0RHO37ht9jB
RRnX+CH6R6CFp04vb6BI9qvrAUMrgO3116yq7VMnulz6LMsYgcZywDhahHGZHqXCclCVLDKw/YTw
Yg3WJtVr4vY7s5TRYwshbFMt2nbt5LEf8j+AH6551Zy8Uep+7pZZmGk2VLySx5/EnQ+tgg1fNn/r
c874wMUcHhGMEJM8qj8mCYh4tjM+u9QiIJ/rBI0y7LvyaGxbbYZYAXf2yRti8zBOVF94OsQMdALF
+nN0LErBDHm2h16/dv/OkEuMNQpiK4LAEJDitZI0JGLUq62DG2ZFmmr0qjrBqoC4l0BCg7PkSe7B
5UFPohs3S+02FXkXWqy6vJwvDHptF0KofVlHEG1W/uYy9wewF9TeHSJfKyVneslOldeoXJtzC5+a
5TBfY2sUWqAnGZe8MiL1RXkPSux4k60pA9NxtIdhKEhtENEozLwOnMFqziWtcecia0CE5tNjKqPd
iqjPpSJvQ5EPcjdEo3scujLfTd186s32murWG2fciRoZYhktQxPxCIkdR7f3sGp5CCaJId6czIdm
VFbAj38M3Dw6Z7G+oetlzy0FkXVsdnlU7xIstcABv43+rppkvR4IIoJydbUQQNuBqOZZ69szVoyL
WM1D1RdvHEls3uHjquqVBDpeJcpOkCwYuEH2RO6PdBvoi4PdG8OGpZ/1Z5Jmesm8Mjujs3qXGGH3
mKSNiSud4RACoSV/bJOBLm3U3xy/esAOTeEaTRnhnc591BmTg2nhzo3DyAs5fdzrhPh3Vm6l/tmk
9S+j439x7P2HxfK/2zD/dx7LW/2nfO7bP3/6y1f9/8BoqVs4If9np+WlKuOq+JP+Z1flv/+Rf9oq
wbb8A9+iISxDCGoYTWyL/7RVus4/nDs5nP9KuR24Fcqw/mWrtIx/kEyyPCr+6EF1HQyX/3JVSv0f
lovjEtC5Sd2EJZ3/k6uS/M9/dVXytwvKGKVt2Xh2XeNu4PzPrsqo16BtCYcBUSYGQqJE+ApmytkK
4r95N126XN3vRXbdqGl4m7F8InUhd1QYDlxDq1+zypvEH5sNmnuza7g0PMPL9G00unK+ci+qxB5B
Wtpf+P7xFVSNOa5b5MF1PXblUg8PRWblJSRH2YadganO1+7SJasGMd0zWihJjHKtrj8s5JAAYpjA
IvkkaulL0Vk0JlnNpF66rq+nBz48pTprniyexn60BRuVtWB1VubdYw/y5C1nrORo9pC93iVcIsga
7gzzUdMiSwKS1dTUIZN5jqn7d99BetFjTGe2nUv2j1AqQF8Vs81buZ2BDD/zgqdt0Gf4c3/sGrQe
cZQRNmdhDqYfjcN4KqKEwyCCncv7G5RReU8mDBTOj1ZltthYBXhXluKOfVKJLtZNm1Wq/1ATU8k1
TrwUf2MLsnEf67XR/eR0tsYHsKCqRLmfil/xikfUz1NtuumVmWIzqhInfV2dBtlBgOALDLdeftty
YlFvdfNOV2BqqVE35MskKEnZugoQrZBFcWiS2HIDF+9qir41M/YEGask1hNWFGt/0rQGs4BqX85h
iX2QRizVrYSbyYoiR9vAu10eChRzDr4Mz1o/RCuiDmHtsz2ijICDS/RUsEywFqId+WIPURSky915
ohEMbrdVuVYROQa+0keAS3V0lDg8yPY1BmkUEkcbrITOE08y7qu8iJv+BQUtl9gaSl0bnhWxEvDP
rpOy1LWnpWofLLeOqytLP3l/WPqxtuIwMdXASezFao1Je7rd1F8LV+n5e2PKEudDE3nMVNBC3b2b
2Ikn9phdXPdnhNjIOO1l82JhdMiJ+I+sl4qtnlGyuiXJbzlkKpZ+elK925+htU/yU+dJMN+nWkB7
JGyvBmM7Iv405Pn01KKcAFCP+YrvQOTHquuVHXpA8einG8tIHdikTckDLEhz5enPW23aVBxR2DbK
WJ9/STNxE3+t52l47gdFQ83CDq3beHYcxZwSxGKDSawz9lEAudkdzrUUIBMN5D+IZ2m6x8NR41Si
/pp1EOtJTf9o3YFre0QkDT+CzndOmK3oao9fuVHI7CKcFu/qRptjd1EhQlOdHG2RsYHy2ULftyQS
40VLGoi6lLUKinzoJN5FQM5KIv7CdXj3RuFNqGBgApc/TkKl0nfvyInlT1VZuWB7SKqdPLNoiFZs
UiYyjnB3xbwVwHF385VVKc6mS+ICT3FBgsOI2tZKFpQDpwPCS3UcMO4i5LB5UtYzUpI772Y0QPNX
bdJCuTe9rncp3OlMG1uV3pD20Xt7DXrljcXrWDulxT0Tms2mqKMEo9raR0+g2LiqSyOSap+6CFV+
ZEpVnYgMcn4TjUnzY2NqjvfAsh5K/5S59U/MVnAj+kVq+7wj9xEMdaZxH6bbiLBLJOWL0kqXTw+o
znKbpsKa8X50qflhuyTcoZqlbYPRxhXOxwTZuwqJ/cgGR2i9fNipNgBHnFPRvDQV6/swz02sJXRu
yw80yyJsAK8fJKX27SnK1XDu5i67LKSa2e5iRGOwbLAAl2wdrJ1djTraoNQJtjFJpuMTw1X1AR5r
veIsZkXhNd7Jgg556zxgkHz8c3GTKuUqnnT3K3yZzjY3QPKvSV1X25XKiM+YltzPvGvMQ5rqJp60
onXM/YQ0/kNYb0ER5s8yZ7pZyBWzPOKxHFnsQXt29RoDFLwXy+/UGL+5ixOHOWQuex8tXbMhNEeu
SJ/UHxq014+I0pTBJy261NtBQyA+kL6dY5Qn1zVvHVTlmoTUHDPXc8lGJRta6yKzpPqmN098gPJn
+hu6Jr4YKcP4s6ENgPd0Nnuib5b6sKDUeWwbpVguEdHYqAjydHR7tgddUh7zmsLIS6Thf7rhIhye
K1JDxaGaOsH/yjKf2EXDXDWmZTPQ8zBvXEwl5W6plJFthFYQgl2Ll5x9BCKA5rwIxj64ZZESPH7U
FWB6sQy4h0mrda8xhCUq4Rquue8LuE1SB2M7bPgeBLUXBeWBMWbMS1Pryyf1Bs1hcvLmFguX90I8
EWyPddSHvtCORTrEZzzfvH/kWJ0aSBnRs5SjdlrilU+krfEDiWm2hQqixuIAwN/odh2lCo2fl9Yd
p25qnwLj73mAl/UQ6YN97LDRXaYpWY5tDgMDyTdjjcYz6bJeZMmyNFioO4Gbtem61xGEoW+3i3Zx
Vzy6xmQZJ1v2zx14Nh4y8O6hogM4XAoW7H7DIbZJh1bwLMc4ow2V/thaTeAZUXPt4vyxdbrsOZ8y
sa/qrD9IU/N4E7TcGysYXB/xMBefxtLYG+FKnp2uSo9YqOJPsWLx8od1uhrEu0/RNNaB0qbiIAsO
kIkr0tGlA9lP6QJaIY2LIhROMVThknIpcNPRYS26DqRM4WGGE6gxxNdBbCNn4L2Ryzn7kpkrAQJX
JBiFajWPDSILtagQHo5UVqqCFYUPRds90T7Z7IeS4kuFE/Q11fB6RyqyWQRkeLEn1svk+PSviJoK
f4KV8xx5tpjudg3vw4gzx+dM16+OkdGunTM9yX41Q68yvWsE8eYLRsWfvCgSgv09m7hYcnfS0+FE
EZ++TxzhPbbCy58IKibIl5Yo/NHQzNtoVupapA2AhbJ4aFLw8kyyZrjoURoCPWb5yoX5iAvI2495
Up54GWuhibK2GysptssS136Hke2UkQ/DIqIa94SIne5nZ3ReOj1W9Ml39nmWynnEMa3ejTwqjx6P
Ja9LGtWrNX+Az1JvamzbW7uSkk60nl5Odihx0LE6CIShv1TVel1mYFIIXyaxytL9N/bOZDl27Oyu
r+L451CgOTgApglkn0lmsrskJwjeDn1z0AMP5hfwi3lBUthVkkIK21NPqupGVVSSSODga/ZeG7Gs
R0na9cs+NeocJ4X4sNEqxytNgAV6uHNAYB1ag42GanradT360Q1d+uI2xrBDiBYdUqaanLfrFLa2
eMhidcq7RL/AQd/1nlXcZriPxxaV5KZO0geYrd1BreKCBZL7nrU0E7O+ZOet4lWop1SU3LgnrGpn
J5aX753QkNatSrPmQfRh9AuzcfppVX315BSO2rb0q4dBxjMm1qmGOcDbYuKwcwEfFFVcoD0wmjcl
crXXbeFx8fVbiRGT33hqn120pH7JSRN0pdhJ4tcPEPsZ8hY5+hBWTX6BIePTwofCgk9jSOAnnUhv
EXZNNtOd6O41NeHFCqUNX74HncMl2qXN0mxtlTN702K8nT6DU5anMGyPJSNN9uXylbo3vRGGpvP2
Yv94wJpCGdgqMZ+Luje3ZjdUVzEj2SCJgbwWS5PU4aEarIeum8LNMLEqiCqn9KMx/o3rq9svlsF7
JxpxpDKMBtxoD5r21SMxPod52z807EIqjN11v+P9uviOzKof8czOQ7hsiXLVqFduaxfgjiupSJNu
U86GFxQdfoUIXd9mnBwTA0eKyGGCkADiurrCDJWsYr1uX6Ui+mUCQ0DA4BGHCEoy9HGJdPu4piyj
H6IqtNcYgJgZaBP38W6ME/fc1lnyDeMNBNvQC3eVtMrrxDPXAEcIHIQxRy3WsCATQ4f5BUXORl/s
Cds3Vl6V01hsNCx5nxHI2d1oZv15FpwxE9LGD4AUyOvbkneHLAtoyE75O+70B1IyZnSIKOyLMu8w
1jQzdPG+wFbAkMRY1GMnDOOpxqh/EHnmHAtvcd+hQ7yWxGrtXMhOyybOCdxcXD0MlFZeKkqvY2SV
+Y6MrhK5ScOuSwvFc7y40EBki35ZqPc+K9jCYNkJ+hZeIZIHDhwCqHgeVyt7PFkbeq3miZl7frBV
3BD3CAlhYsj3oJhicZGY4weNR/DbOHnlkQUFQNOIhVhbFxr7MAi1oEw/FcCfMyoEiYijkDzk5Ue3
CrvJzNX3HryMfONaI+J0a3L0gM1CzZZocC/dVGAzSJKnbjAMDOlVKI9Gxk1spjj8Pbd+KddwhagW
2TvH72fpoEQlynHyhaS2QVQVsFbEu4RufNfL9osbbD7oVIdbOYvqCXeSA+aHa91YYbmbgAfdDIaZ
fo9w5YrcRQQUA9jFp/pZOPBaIktgOyQizNebtf9Fg/F7TU0F+zDFu3lxWl+fS7LohtZAtM9r3Jm0
94F6eANZE19PpOz0XOY5DkkUh4eZPKQtBgF2CIzZRz+ri/AByvmQ+0aBIcVdEKAY+QCQpMEMCU+Y
0cSmZ/Ls2130pTtTjWJ4zI5liybUyj31TJdPqB1lxnpbjwWtEa4NxAZ3tIHRPapc7bmrLLFfWC2e
O73N+Y+tst9onKUQGZrXVou9L4/AszuIDooAQU4WGS9F5buEPH90WpHt0hzlU8um87l2wsyfwN88
i3b+0QoPrYqJuJ5Rgqr6TZXIIrAjYKQYKvTskezIDOFEND0xTMUIh173uBBQ9EqzO3zMpGrewlDZ
50yQmVxqUfHYwmk9zRVFSA6IJ+B0KPZtOZF5T6rL2WL0LugLvnlVEn+6Zp6BCTacLY+mg4ycaIZI
tvlpsRZBnEn/Uhnd3WiYHjNwm84eWsWvDCbZiddMfzD0WnwkfYkkP/Hqx4hEsbeah+UbdhePlgOR
0oa9c3+mOHhj/2JsE7vN0epz7K4KA2KBKAhcdB1RrqkrIoRhD9gxOkuCufFN0mgjMMtOzE/nLeSU
ezGlYjd5XbYD9jzjfs1tIIGVfKdDma7TsCKerNZq9oBF+1Otu/MVZ+vL4nXs/WyTszNig5ZMaeXD
dTxPUhMXKBzRsc/QeMEdd5FYhH1QRxZKpNJ4gNEfbmMHuZdVotov4fUQ5QL5rOkeObDHXwtSf1oJ
eC77BJbf0aqT3q8F+dRC2AbCl+4m8t7YYy0f3hKkF1ujXl8q0puCNOzabeL2Cg1iWb1UnrxDeIAg
gXr+aM7UyHHTur7lWsUuqU1vW0PLunoGyI1qpK9nH9nfGsdRGdpUGwPXOHtQcoyGhEpiHxBt9Xm+
nz3rwanQCjdWzWNs6F8K+OohAoGMy0ZjS5oO8pA2SXNYSGIOciXcA+Fg5ZH3ORFFUzvfF89J7iFj
6bPSFnpPw2ooNGIb4W1ZYmur3Y1t1YrC03yx65YQZr0/JQZSW/z+/YvXlbnvjon2srRt8aTrE9mS
WQx1J1Lic2QBzOY+VwGpxEhNhdk6Gxdv3EEhvXhs83DYN079s1mM+Bxq5cxYuWb4Tbv7Cx2JFYQG
ovuNZECIva8BPwrMswywIUZbhpbebuJZPIulHak2e/Fuukv9lS8K8omLjAUmj2z3cyrVrWlqVjK0
QcS1OBjcNpyW0cGJsnwbMfj8rjuLTSaKZm+JzcBjjTcskMlYFjDom+GkU0T7XVylgQ6z1Kd1LU+5
3vbfirSpfYs65NZCCNvnRtnsdccO33glE21kyewrJWYGX8FIjpXj6NTyVXrWCTE4oOpcAi1xu41y
rRIxP5BG0CMdDaNd5pc40YezQCu5Z5pl+Eu/aKfRSK/1LMjV6mT46DVwN0oSXliFR/nyy5aZTmhJ
yPVtF9wpqo8+mKVEuxYF1jY3mNghqPGKWzIlLM77uLe3advMgbTsryaujYs7eslOIbYqiTiy3K0B
1GWfpKp8n1NjvuqEFB3M1XQ0pKq72dgDrrhveFKBOfgLPK0d6YyCutkePmeQft7GqBzkz+B/H0Ea
m986Kxl3pRlXLyKhTdw0et5cc8fr/TBP7Ec1E43GC8RkLT0UP1ebeLjp8N0Fql2yj9LVpqc2dX+G
jrlcimkZcaQxltnUrtnvnSJyd0k+11sW2DYKccvBHkksx4zIbafh7NzKSHMhT4wjRgIRlu42tTTt
zsyUOZgp0QUgr3qOB2Y+TJ3tvd6J5aGLS5n4KXyOAN3FglIk0u9js3RnDeXJU9wv08VDtebnjjVt
RoVEsmaLRvkTZc6uI/N85xGd5Ev69t1UQwUpZBVuvDSVn6g3CTBMnWYHSjfz+xAqt8+krcFeUhoZ
/ekQBkzn+33mduOrkWS8PSLL0siBYm0VND37WuxE81brkO9tKm8dc2b2urJpLc39WWmcf+tsl9kE
Ax151MNexMEYMnWde6DTvqVb5A3ahg21hlcXY/hJHdDHQRHg8c23bqqzOY9oaxez6I5RGkc0R3Gz
NYs+WXZYHdrvspBr/Tz1xhd29vhFoi5NN7xpxte4pZ0VZuXuJc7dszJ0Kj+7rtKNaCaqaBSGOVYP
m01XgcoWS9z8NYJAeuhH6k1zFlSUOIDBtOirznPJf1VaN/zUE0PwYzjGZ5R02vrUDHcha+8CbghV
fzE3xt6VMdCTik49jYX1qCtnwBgyRUcpkVxuesHA2NBbDdzngkWtj9FrtrJhUdreEeuvuUp0k9lg
TxuIe/FGhuZnIYkOqxOKjgFv+7eWnf8GHkDlF2oCv6OWSyZ0+hMrwQFUWz9J/BsPlLa/UAZfNMR8
aAmHH27TP6xQlXyzsJq9LVZNsJs0FKnk47KL00zfxMzdAqbO5imTKM0k9yO2GHJ50rmXfsjFAPj8
JiYO9ImXKzVLfRdJdaqT9UWRa3cTNyBQxPIFl3MAeweCqfZBZDuVE1LojyJVP9GRg1HPXYMKJK13
pjCLxxnx32YUXHHKCLV6FZlJzFb3DNMaGI5Xsd8dQ/wVI9L83aquOnkyo6+SRf27yw1ExWlyQIU5
nKTFWDxeZatDwX5Yg+BP219auHpn2/iC9lOiNRL2nmP7eRLMIyzZpAHDtOvSKepAHTHOcWqzO9Ry
HBgz6cDhoL836GvfVGxBRNcl7ppuiH3ZMOloCJK6kYVVXyLbDq/SteQWbOMTM/RXFRnGDl39qw10
5wHC+dUe6yXgeUoCL5ncm5a6Zyg00wNjG5c7jV50QlyXgRP70QkOxN6pp62TMlGASkEbFPbJsY7o
SM0Z9ZqYRrwQU148uWnmfkJEpLAyPSq3qmqPUza1n9Zg5hgZTZNWm8y6IyvjZytr5HmZs/aoN2rc
CZq9Q4i6kxHKbO5YmXg3iZDnLJ0i3BigJR9Lm9xeKqz2Sbd7DYlZOj5VgoeSYDFjE4uoewvTjE2u
tyA3zNZDdvXr+IUxMl2zC8PywwS6JlIuHmJlmu1Bn4uUXXE47kEdIdnqoyHCuCg+XfwNm2q2+cAu
Z9hglNr3lpHAXToaMZ4FN3DvMUar9Lq9RaJY9i30n6sL5v4lMjxt3+uWfGhDK2GKtjo9NSB163mO
BVvhVxtZpm+xSjaHlPb4hUUULioGdqcOj/iBCB8oy61tH5Exp9ewyi6jbCNW8EykRbUQb6gX4aVB
1nrqB4rJkl/r1+I6v1neoDvMQ6fdsGmCAGFEHk40LX2aKnTwY9rLnZaM4Wsxl0xqWdPzHcR55xtL
M744JHgoX2i2d24JKaOXIFFyM2Au9dva4DwOMScOuU2aSRuOvQLJkM4BCZy6T4UsMfimtaS2w/5l
sqy5sgRj6FKU7gNMDlCiOBGlH1Xth9NZ1Z0XSWT5ExbRjctbZUtOVnnSARrsZds7N91yORykS29H
4H0alGV9LZuWWZzePwgzew7tKrzhwEUabKahw+SsKw7AcJMH5rqx76AMgK6HJpK0dWRqUkuyreWq
Yev0TNc3Vpm8JEP33JPw/ohTo3vgF6E+ag3gbV1OWlIWgbLgRM2J10znao+3QKCEw8001LV9yEy0
dCuo/+oORXnzwJl/mbHGxJORxwSaIlk2Q+eSnliOwwHStYPWximoAHs8T5kXf9fmfjWnZoiksGOS
b5Skke9ZMsZwmgyANNrhVKMVhNJRE+GYkcJ3yCBtcJDVXrDoeDQa0243qKSTDQy49E6gM8LjiEro
4CrzXtXG+EMV5fgwY1Rleta8eybNyEa3lWLsDqstdohXFePMMJIiCZ3sXUn2vnjlriYCseOSOcON
W50QNZrVedqSqTSO94EPYniDFLNJtks6Ll7AQMPUcPjBmajvLJWLp1RF1P94nKwXGnspEIdU8tuc
OiG8VIzhJHK2vDYNH3KPnfjENXXdj6LrmahgdGYH42LgHnaL43X2e6n6kp3s3Ah1AMZW02CJxmjB
GiTmD6PIPJa0nRkON6TU1IWkkjw1wjWboC+cMdpNoAvr3WQPE/rjxAb3wipjBJOe9wyTRtN6ajuV
V7tW66rXquENz6QSPgApJqSZJBAeqon4cI01WISqo0zIlZ6IDAkARLufvdAw77Nb588Et3DDECSw
X7/ob30X2deG0OsT07GeNFWd+YLhmnKjFaaafF3lzxjr4x+O7d2HenG+zyyHtmY8Gn5TureGGwly
XeLmAaiS6CkpJFiPEE8x6t6lZhdu4NLSTLNsd0vIsqPOG9FfbFgxv6pSjHd9sHnqBzq28QgPwb43
pKG9J0jZ9SPcx/Se0sBmDH0I6caJ5MbudoEM8yDGIV5OiLOU95IJzBv8TJwNX5bQVhBHH7btVsBJ
7X2Zslbg/KV9zSeLiwi6jcmOxMJaP7RxpzGRwrf27KjFlrvUARz9GnttQ45ZJ6L4R6eJniZN4+6x
qwIyewItzBwikR6k4Louljk8DnME6BmC63wwsKF/4IWZdhK7EF10Z+d7uypTPP04XypW7snA5FQb
XhKp2TsumHnuNAKYs3hc3WbmTzFyoK9Hoo3iHAJwrA6upuwHm1bhOHVj/52Sl1hQq1m3zDjOUK53
4FJisSrqm13Ldm9fQY05lEosV5Smwm9MgcV8sObfBCXazwXpGgiAaVheXYxC94yi+ocuF/GyjKP7
DQ1vRfIuxNDNmLHJDUsRX/AFFKeaffUPsju63UyGNCcXlPP9rFjVsnq3oWS1ubpI3XOZeqkV1Ocy
ar46w2j9HFpVHAbFciob229i6DlMLXWyK4W3rC1a9dJNNbnPeT39ZuqpBy1UTc4r0/yoqukrqtvq
nEjD+A0ZiejPzB1upBMz50kiql1OaN3PYopNM+0YCTejPEF6cPeq5JEdB6regrvId8He3Od5Ii1P
k9VVRRO3sDbN0LsQWQTSQLZgUhlcsTcYhLwZ3/IpNj+VNI3viP+rHZnR8cs0zPLBQ9V6wK3dbqCf
ymAQpF06S5q9oHNejuxmnim7kabOuTPu0STwFSeLexUa9Aw877N7thLLPXD3O8/Q3PRXgNXZ3a16
+a0qZ16zSWlVAWgNpNXRgIYhUajFOKL0B1Qz1qZhR/vNrdvsJWri6aqb0xAge6iulrReOZHMl05h
8yUGJokABNGzmply2BlaOIu91DNZypDgGK/j6UXa1Wvm9Sd9dJxnLe9tfx6WpxCIwTRHY7TpEoYO
a5rrqdRxSaWWTfhvCJvdxlqO94YKhmcX1kzBIE6xddvoho5E0igD/L3uAd1sfMxyG8F2ZSm5w+Y4
+xOH7huScpKinerHgieEYinkkuFiMZ8SnBdgnRjVzI7l7NBjYhqitFkfuix/UBViACnj1Zlg8XhF
FsV+NFqS/UscXxtDmVsGS98bLLmUoTCboWI32JC6geUukuOgKuz2wONlHlhV236xFvE5N+Jjby7u
0+yG3jau23skpHXPrL5/i/M8+d1Vk+ECkRwacrIn89oBCP0+AQ15HjkCNprlGS9D2Q2/0SlMvyEW
OYdCS811xfckrF6dMRVOF83kMfMi8ykyjVuKPPE18cItbwWd8s/Kj1nofY+qOPJdU9XnhJ8h2Zda
Uz+yilIBnlsmbxpi5nBczKc0nZvbBNN1zuKvAVK8jmDVKw9Lnr1IQOa7wWrVjbkl9LK6obgIW2KV
3YWlr6hlePamqa/RwlfWbp3CbmDhNueE9+ehQQHtx4PTsg3GEZdNkLYcXVhUIFYVn4GFvrtxHBuw
kdLuLauwK+kis1+4NWbe2yIDGyORSkacGGpQ/EjD4gAh6OBDUMKA4cQ4hfrF2yKsR8BOginuOOVl
0dakK7960P2wqaXA2uF9zpY+fnHXa8FChfac4mfadh6KE7ALDQidcDzYFeWH0Xfia2JncJBWS31F
vKCJ4a+snyMti59ZFY0vNjP6Y9KG81PTDVQIKktRzggClTdDUprfKlYJhzT33nVyaU9O6IlzUw1i
o5Eq84tqmXlsXGiZ4fMSKlmuVKMd/6xEkQPTSbD6X1xSefZd1hwrg2f2snAxHictWlqMyLxqADfO
2a5N0HcSWZ36GnvWgLuMdRW4n2fulvADgjiy5LiLrccGhSfjPIFbWZL2JOl88h68hukcDXzD8KGE
PEDOTsH7pN1FyqRP3pCC44xdopwki8beZ3XUwl8x7avVdc21NOCe7BvWLXOQKL00ThmJQCKhoB4j
2MaZGEImTux/gsHUNWjyCuXGjg1JeZDSWfA1pbCxDW1qhl0HDiD5SHWm2WTkaVMy7rsyMbrfhdtL
iYcOddMGmrlK7yviv7vKVtkvToUqL8Dk2Bt8SzQ1+huGvxANqjNH1kWTvBQPMcvdIdl6BYCPhbGV
Bx64iiZbexnJN3evfYbq6CzIvh0CrEumi4czLrrv3WwK7REtWR7dWeWORPwqIbofs/CGDBkY0Nvi
fdFIxW02huuRLe0z44SauhkaErHjLwghRvY71vDCbVn6sofNs+VgU8GekBMvxWauGWuIQRWB1NqF
lKoJ86GbYl9muPzMPGaBhIu08Jw35fyg88wfYrdt4iMBiZ4KOgP1zOTV0dZQhbMLyaIMhkT3gh6z
13NnErMhR2aK6HBsI7ukrMp/M0tqPh05W19EOOcOwzNTZkGZztMvJhTzz6UejVOne/JrMLBjn8ai
qvNbNdNs7UptSMVpqhT33Aws8medxJpfg7jeOiijWNmsUnekapq+L+xx/i1j2qVJCGAP01w0YJFE
MrpbRDSwGJSpECv2FjMTcHBV8qtaWD8dM0y70IV5v/22dHM5alQjEAg7/lsPr0m+rxy1vti9CeFX
YDqmN+1dh55vJx0JQ8Kdzagimkdrwvhg5yUIepFrbRnk7UDwyY5gFs9MNiAdcvsbHvJFhKgT7Dr7
iRIUKzItjZDz8E3TxlI0jGnRcjaP1IspVaJNzjHYickzu61QM5bbriva/kAvSUr1znW7/kmYtW6l
iA0JQiA3qnUjFgBxH6KR2zpxUu3nCM+g05itG3R1P7WB44TjAwPuESyBUxb1/BRbTeeTqvHJWmH4
KKuFPNQxCtEZEFYjifUwnJC1M2J/UURQGuY8+9a2tGI4vNv84E1zUwQdTWR1GAfiuCmyNQcWmp5X
EW9QzbKibjuA5xke0zFvspcVtt8B7q3DQbv916pL/v8S7f9idvbXS/E3ZvA/wXDffjW/EJ1F3a/2
v53/x3/nn/jzj/iPiu2//h/+rtj+iyMRk3megWDbwPCK+vpvim3N/YuEgqtze0sguYi2EXP/XbIt
9b+40jCdPwiz/5dm2+NfWY4OwJaC2ULN/X8Awl3ByVU+R1W5Qn8dQd2w7l74dITbjrRXSu4fKLhI
VDudsBdjkzcBSOgDHrHDH67N34X8f0Tt/stPsBjfCdMWAnjHnz+hbTNkLxmfoEDbLs5Bj9L/x0/g
Av/xd/Bqps+rbRm4o5/wO/BA/N98ggBMrJtIgR37H1TtbBgRbGg2q3GHEkscVNr8h08wvD99ESy4
bHJ8Xc+mQLdR3Jn6n3+JqNZjrBjUiXlXieka97WOGrxwv1HiacaZgWNd8ptFnW9i+LmWIgmphJyc
+R2mIj9Wi5GeJwaoWNEifV7eURdBSsL0ynA9tBN9uugaUbeBkWe1+Te3xt/u/3/xHct//OG5cYD0
0+0bLsRn5x9YyqrKgA8oBwX0Ylz07qfrZSdR6dtqFP/hk9bv8n/fr1wmPsn0MI7pAv8d//Dny6QJ
o411qBobc65fQrdJz5iQ72VcLMG/v23/9QdZHtELtmnxnf/5g5Yc3kVC3NpG9PjcElYvY/WWeOP7
v/+Yf75yDiMpT8A152v/p+dvonN0QcubG2LtAwu6I0mx7sdUUrOBbfr3n/Vnb8Z67RzLNWCu8Bec
I9Y/POuJk3VCp3fc9O50LMmKpLCd6sU323Ps7P79ZxnrV/7nL8rhlwJ9yeKOvxvrL/6HgyWTZcte
gvXiVFh+LoFkBpFz9njBK/fLGZ6a6OQWF6bqm//wwZ7484nz19+T/Fjs8FDEuUP+8W4cRQ2ZG0LI
Rpl2/+IYWJQ2cwPg1QdVED2WozdZfkX3/ROzWH6KunJ5skZ4cl07KRFQLSTVIccp/phWSPZ91oVl
7MfgbplrMMZ/r4Hq7we7RvBlmhrgJ6OvX2fP5G5B7NS9hHNifIRL632GrqQDbV2QFxvTVqgZDaaS
ijFaH6E3tbAUBCKqG+yzsFEuab10x4pGjqZLjsP3vEbmhovOHF9l7U6O3yhDEsfcuk92j7XkKWK0
h3qNcc50KsAtW+eoHvXvXV0ntzwLkZtpVqhAhUmNsVjttAJcmpc8WT0qQFcHnUNgBo1zRLXpbqK5
Y8viMtJ4HluZmOferU158qZIPatlbMiHrkkuobptfyZzxE65jKtjYcYleLQo3yJoYS0Wp6SjBDBw
zGY/9NK6wj1pB18VlM1+DF5Fp42vNAEzjxX7OuSsv6eJlgNX7BdGpN2cEZJQ01QEdWiq4lo08/DF
BhUdcaQsrPFKv3tgNG4GSl70BUJeXFhj0DNkIuDP9WkaWLZePWKXHYrdMHR6/0xt5iADVArMgkSd
O10Z40bjGZnNQGK0gSmY7VTbZf0exEG/pnShdgmstBqf6xJTDiA3N/vwFu+Uct7RT07hLnYb6z6I
1nuGm6asvRGFu7yIV1yltmKxLOdNg+l20RoPP38RIoqu2QqPJ75Mc9cqZwomNxxOfRXNKPKaaIo2
ok7Ll5GnZkvnJ0nxBe0qLr2XDdXGNGPHvnQAF/aLK7W32lyI5vCgiG8HmbKTQ7XTxLdsZqup2hSV
nUzxSDKkqZpr3w3LtmWvQqFrNcnRxINQPfXdjMWcdCEPeRCX8tGLXVZPazbIoSwZDr9k3DsWxsdU
MYSPmVr3mGAVTt4XNm35tjej5dx0pcRmU4/QbduKexmBdeXuorliIenkyAjaDlXzSa319t5Ww5gD
50lM3XxkkNimPwZ2T8Y2JHZXO8y2l4/Pkoj6r7bSPMRSU+gcc4K1smDyqlxCovHsF4k6PLl0VtnS
NKyBToFiI/mpli6tibDuWYEGAy/0vQBTOvld2uVWgUPU0Y4lu0jwUZXRfCszxnW7xGxX1rrV7SBE
eM+xQCtmI91okbOYHbFAxNgIVkMHDbvHbaKN+ohhhPw2jVEcUr1g+5dqLuqdpv9ylQ7xMYL0u5mm
HPwcNBCvIStI9YzusJIe2tnVXtswpWcvx0J3yKftmRH0nvsUhgNyWlqU5VuDUgWqeJ0vX16cmhXp
K3q5c8bBPhHCuxAKwqm7G4iAfCeuzv2aZ1Z+G2fqrT1K1u429Ct5UrNZ6ZiNKk6JbAztCxExQCvy
8LRtH2keLaIIpxwo5xRpWyngA/kxh9ywz5a8vYhlZuZYx19FU0DmKNPlR5rI0N2PReEx8HdcwLgC
Av64hx250sPrMHlFuR5hZ2+1Zm8XIctHnUM82eq5XvxerW1BVluj98QupZF73atz8rhhlZiP7P9a
Y2sg3mJFZ5MufbFFopsbpUUArwubJKWDljSLznq/nO6hJkbFQI9I67eit8cQZ7KeC5UETCVFgBmp
AR3FEQ3qM14pm5M5vfBzl4Ew3fFLT6eh/ugcgJQ9eezCp6uO5a5jcaYh0KNfZBZMHcZANR32pTLG
vRmOhto7Tlr9RCOezyuaszmBztVGv5+1ZevkHolBA0IFiNJoXHboWHHPYQJ5LfvJ3jIdr09ebcQQ
OmBCBMrt5je3tuRyMRAyXzWUlf0LKV1gcVnglDc4g/G+tyzn+wgZH8eBV8cmO4QFnaFekYL2mrtr
1ssU1UwTosY5VJ1wjSO0jbHZsn4jqAZLzVyPz2WTpgtKqCSpdk5H/t3N6URbvIN/IZdXJGaf3FFv
EfQLu/3ERqsyPvM+ZlKLQkeJ20j9eFGoOu8RyzNxMKD6hgdzjAgXH8zowRClfCoRXrNvkPVMTitG
tRAKBu7xcqtmdlFfAD5tYOSin9nR5zNQhbRfjOgwjWo237qsqut9g6v/7BDKd6iwiEXXmYlF5E/h
0BxnU6ueCwaAmNXGLsnPkd3bA+LKyrvlrARYHJsgjE4zys7IR+cOrN3ooh6DVNi0cMtCCIqJH5G4
sEvbXG94vt0lO2s2Ixy65Cp8GjyeFlwG0pQH3g3NwZ5a3AmNV7X7RI9s+Emgw1GAzNO4Y3zVHZbR
KL6Rv7y8LxwADKQRILCTW/WUnLbDUeV09ih7SZgARR8b4D+a/tYxW3YuRR0jFxMsioxd1k6rpBCh
4BO2ipIrO417ggSJCOgID4GqHCZoEFqdbgA2vkwRrS29y/IJdS0q/wI91MZIAbdhDbVlQpiezQnm
LEa1jxHBo0RdHGulmhvGhd3jyODAqMLySVTCqdfRjP5cxLZW7luP7x2dbOM5D7Y1R08a/Um5Q4MB
winG4xOCsw9ifejVQYU4V9+zLPLGh0LLU99pS/Wgag2yYoLMEwVgkzcIGLErGTtTpqvAurT4qRe9
mXmZ6gjlEROhopjT6TToWY65n9JqykBGfmpTnvPcDe6Iw6odkQCWVlLnmzVIamuxzei+a5oygE8s
ACkiq9YPgri87ELoSmofAOtqWWA0qYHmidUubh7NQyV4i/HEj5sw/Cox7bCIJvHubewM2MOkGHnu
gzSWtDij4vdK0CEu1BpW/dExDXX+F82w2O+Lp49ksEQdW3aDBEHO2iYjvwHPnX2MwCCVJ2Jb08BV
YxdvrQJ2/pMRLv0AUaWCsAoDvwmw6UUwz+VCBVXPL25bonHHZusbSZKeXNSjAfGdEUMi66B0O36I
xQJPkqSMFVfHBs6Q0Q4bFwAMxXSQb3iaDhOD+G3u2s0CBki6l8xA/vhbQRfbmGzbgpGh1som1Ere
tcznNw4YweE+FKPKEO2YmXcAIdgBJC31D7RSdcZB0tdbbRlwVrQ1ahkX5FEOUAEE8m6ULZyWsU7h
kymMZy1q09m4mEzmqXoTMVz0uavMK0t1E8xBD9cq5eVKYaB50RGGHC7SKhslHmakmRCoits0O5X7
NWZDFL2R9FYHZrsgQaGcdD7CKATmtYpo82ocKSY0/QO8t4u63vXa+2SBpUOe1sqzWRgu8wY3ZWkJ
qZJAPlJS2C2EQNJBOi3Tsf6fpJ3XbuRK1qVfaAhE0PM2fUop76rqhlCpSvQu6Pn08/H8A4yUqVGi
MDfdp4HTiqQLs/da3+rYLm4K6Kv5hTlp/m+CAdkMZoRH/OQY1ZJXEEFafXBAADsL8rQylHNeOL7C
fwIPrAOZIOoQ6kO0aZ1MIxU0jVT2YCX0ZrumKml/Ki9krwUKmBAyVyIqh8y+1o0C6zeCtHAJMsx4
bBH1RHwFYrwYR83fa5JYooVr+ljAWTFgg4Zz2IhjVtU7WdLsoHOXEjEurDFJSJHJcJnkhrnOPfwV
qxHP7T4Zq2Tj0CnaxV7s3+DmTB/LetOwla8pCsEmwi6yEIPRZADkmxoqLdAHdPNMyNPKmAKf40Yy
OXe9HlcYKqbavXarOKeNb1jXLQa9JV2N9h0laPrEJ+dunTLBiELK3QYSpvYuA76sJVPzuO8FcQoX
Fi01cTkNJRBI5v/gzSbZYVtNU6k9tXCJMVUVrk8cZixzOe9RiTeZonHABhZb3XPpmWiyoYnhesNk
uFaWVscLjllqpZokOdTUcN21QztHou0r9K2vBp9+6zSNM5RobmDQp6SCDWqzw1KPg3yv2b1DlAKi
D/oyqV1AuOSl/REpB6U0Nt+S3sDUFvkhwcB3WYS6Me6ZFsM9hyqcmmltiGgt0UO9sRrE+RKlC6T2
IRT6RVDN566oRvhU5w3KgrRzdnHQ9EsEWHa9K+Mg7O/dwXSoi9l6fDvGafW7curuyqAsuPWdxFv5
hYeBQK8Svzi0iKB+CDgEimLy0Lf6Kqf3w7QZNIOz7icAJodC90LnokFnlj02OUE/C0B+rbOujDL5
YXAoRh7gA+geutS40wa//uXWUoCOHezpMghFc9nhxH1F1R+oJRoxkV/R+Kc0rkeNCu9tgjZtlkm0
iwuj1cZLrQvGHhYXSrzEafIZH6X6+WyS4FCqbJKKyk69lXnU3miaymvEYUnyG/4cDDzEsmD0vHIz
YfMjHr0Kp5+WZH++0hsFlcQgPArKUx2/AETRu6XBsouSkx5uuqi6CTB3w/rTLPxa91aardTKJtWc
JaB2yoMR4wXexx77eChY7Bm8FuhRmvA/Z31xlHQoFYY4vS8lZl6B3HTdIvDP8ZUJl8yAMPgVW4H1
WI5lx8flu3CLmzS6K1QtnoFHlL/zCVsIVi9tDcChRgOK6+SnrkqH2pysLrHFqetwKhh2KIOqXJth
372QcRC9pwUiuIU+0OAggWm8truRczko4WGLSxqFNxLm5mYsTH2bWLasnwrTGi/CGqzOhAhn2vDJ
QcdLTRPEb2+/2bWuXSVd1cY4cEV+x5a0+Nl20qzZegE9z+DiZUvT8IOWaSKYGQONxUmz1Gx9b5C3
trW7oT4kUQLKqyYzqy/MGJt1W92RGCwfezN98HO2CRbVDYKd6ETxbqQS5oyopncmGnkRe71nbnw7
7Pcj+3dkzcQgv2BUJcWZv2ZeQxKjj5nhokWkWxhvrnCSda/I0OwnR/YYD+p+tuhzFvEd0/vpVpm2
KzCuElkMvyFcGrXGkpEa/oSw08QJzsauIJON+eAZFY630TlJYi8jgnav1/iLASXbOUmIpbvy8Ad5
iy6wkzsk/ISOqCC7tysZLC3SZi9TbUwPvfLRORvSkdcFudi7biRsTWFjXYvKteDmp8UNXkNvZyde
Fy1cDu8YcVVLj6+x+19ta9GZcfQaD8fA81rxEljtJgwJIV6XQvO2BguKhu6aH7BEjOU/Vfbgop/X
tZWtfPnOgsL+u9JjnGP1tAvQX+zV4NH4LTzkswjyahJCzOHRswiCCNFjoV+xSONaR1FWKjzqGkmP
lOAf2rS3CdVG508UADo/tGpAQQrdp2JRAAisUNHZZBfLfiNRBrMQj4WPuttvu2SVhcjmEFOPzuxj
QZ9AbhnXm6dyuKNRGXJMrhR+0xkSViq8K0QJba2eec2SY2ngB5v/T7WXZc/pGOvJNmH+GBeStJ+N
UY7equdGQEmw9e6QS48ola5R1t+ASPQ1K33+C8HQsonc+B4xgtFdlVNrAXqw6id3TJwHPJ8ZHDxk
ackbgK3yZVSaiWEAD2F6y+3g80G2PzrYqYpy2bRuyn9OmYZNyAYM18+1QfYBg4tTQwcWj8O7EeMB
9IX1WkSmZDKmLrpSBgcLwAmagt6pUn0NVoUGrCcrTLGh8pNNFXYsR03VvXW+DY3StG9NiXmMLjkn
KbrffXdoOz4dRxP6suObuq1zy/1rj1Smxkwnt6TRw+mHl/smkDtCvyiCcZb0YtiiLl+XpFxZt+4C
ajxH6LDFaLCa6NWs+4ggKN8DrKWMyFkDrvWjTUkzCV0wDHGQL2NNV9V1wgrzbCSdg9U5Gs4fnAp3
thoRB5d0mNj98uYtOIgN3YM/qUX5rB2QOsfZVshS7OuC5tUmSTio1QeRlnOnXfsDRA5zneI8/tdv
bbLJNEgXy1z24cby1XTZK4cAHiADItz1aF9fHehmuGyAHiMRjMbd2EiG7jHF82WLTt0B/ZE3Awml
Ky8hyC3xsn4lsggua0Yu3LWJzrVaVJWJqUfk9WRdIcl9LMr2Fe1CdzW5+nhvdl50mEYTQW6IVwYi
8za8S3j9dqPfoBRWCMSxnCir/QHS03EuBLheZtuiKq6oyY9sDwsOTWC+w710OcdyfqrsZ86G/UXv
5v0aqf/Q7QISOv+UbCqbheW55NGUvBoL2QtsVFSnCDyQJhJLO+meG/bBvzGI8hwUBvGasG0jBArr
AnhdOBiY5FXuFrm3UyqOgOSVyNcXbDurq7B3mX3ZshHvEk9j/uRlMsQdRfX9Zgg7r1ioFkXTtjIb
2uGxB5Ht2pgFjG7XYOMktBSGQl5aIJPaPoq2YBZbjDdp7W199vqkd8Q2ZuIuedUM0yVGutflhT9B
A91weBj7bVR5mJXqO/Ae9iI0gGtbSF3hQ6vWtDawo2Ev5OyTvY3DfuiqTGYUeOCXEMHKABx+1CEr
rGtCY1Mv818URx5vqbdE5+KpctWzTRHWoVMU18Y9bmoHpkxsEsLD79+InhijFVw6tk0o8GcBCuId
wDKpSWEQ55a68oPR/UNB82+hZ3d+mGAeqgdXvwGUUsgNQl8flxh6ggejIUcgUnr0bqTJiJYfaTsO
GQ1gTO4gfkCmgU/vMMbI7vkUQjQkVW3l9CnsYkRW6GYIB/FvPpu+k5OD5ybxpTRmcSMIOWns9akU
7RajF+h+t69VtjYzm8CN1mybZJ0GhC5u8PWNyVrJjNZkQ0yw/wj2RgGRjIKp24SWjrCBXqB/5Qae
kyyIdkjqLVApJC5RQ4qYR+KWh56I+j7aPhupDPgogLO1O0ZvkuI4eiuwoYfYJGhs5ZvBCLZxBPm4
pRVtv/YggvtFyc4JBFAAuLgEiJTcBbJyH0s7E90Srk1/aJ2W3+GUgUj2Xp+Q+awsiizBIgtLO4Y6
6WjOipp9S+mfWwZVpq7QW4V1r6N3qyoIzgjH/zQctNLbjn0vcUKRPpCtqBONUJe6fieDAjmKn+Ty
UZt3u6S6GZK8MLJ6lg3mxbWJ6OZG+Xb90MrEom5eCfl3ioxwM+Ry0BYeidDU4AejbJdIBuNDyn3f
DIayqUBLsWFvQohM1/jTNkXPflcHervrCwuRp6u86QY0dXTLtq6/BsCDB8WRZFmMtXD4tzB7/cnH
ds7Xhh1GZIFnBTV0rdgatqLIevPSsHJtFdoE/uWGKwh0zZWLkItTHCdhqvD3rT6Tm8mp757ReLFl
DCawPMhGg+xZtSP59kkFomA9dcCX8GxQP8VnHcTPETCe2ZVpa/kiTVFM2mZ9CBqfiRm4SsG669IB
QufKYAm5J5pbPRCZoJ7SrIQfkrJi/TWzOL4l1c9d5cwVzbazXXed2jbYncytw+yyoFz40IyTCQu3
SAz9EFmt9w7OE9wOHjNyUkKU0eQ0iGmMNp6DinkRTqVLuE/jpbsB3lkCxdQJ93mWmBq3piu2pFhX
PzMcOlc+WtS98Jr+QRCJyuqazilqf71y5rxrtdrE3p8IH5FnKbmi0UnlYGADmi7tXBQa7Rgp/tay
90AXDzGUgzz3Y+MSrVb4EvthqXBPpRzNhOJ9pqfsPVEVvCEp9ZFstaRYYT7woZUEdclTLKY1bIeW
g0YZQ0AbwYAXtnNlOvUI1CCnEHIQPkbujenBi7kom74pkZQjecalkvXXJtpYHJttR4YEiTidvlD6
pAWXwgFks87yqTmYvk+BjycO8YpuepKSh+nCcobkgywXz53PjwwDCvQjXSvoVKokiqrP7qt50Q2a
OUXFJgpPgUYbvV80+mQMuknHEMGbaq4jJcFYsKLoj3UW5zedk7MTTKg7cqs4vW0GaqPJloRX1oW8
cjme9ZEa4wspO+eHTPToUuuzerxRRQNwxBqMCk13KC+wpEDgzvqigjpNP+J3IjEFbJSa0v4Fe0jA
HtADJ7FVpcFiq8jSW3ea39Oqo2pzV6KWvgxhlSV3Oe05rsxtgvQW4qdLsKGOuSzFcqIhmHa0p6ku
xY0A8lSBUKFsBNIdnRQaYcGhTrd1NjqePVxlmAdeAM1SCg+0xtbXwB/sA++Sv2EfJTagz9r8Ymik
+ZsdJ3cIf8fsQGrNp6JukdpJTD/Ym7PambY6HM9mFYN90B8rtmJyqRNADeFmnFrGQ324pHEU2HQJ
bBfEjIvfcpHanfZc+PgoY4cldZFhSv3Ng5NXEcSf5FfCZS/AAenaA03RlOYKBJqJwp2DsLdxtbno
6Nck7hCfvLRi/PRz76nbY+4PIPEFZam2QW1Nj1jDcU+m/TA8NaMRAdFEyThSrr6jix7/ImtM7Qgn
y9TewWWV7EKVG78lYLV1kvKuLjKfIK21mYIhyuVYuYu+TIppRWHCe8gE24GrtIErdN8UvgMN3E0n
zsadK8cNEoYy3aQK7PYKokEq2I049ruG3iXdN33Z0KzJmB+XwGLqfdiyh/hd0sQZnzSMreF97WcJ
KbNeYBBFMpLLsrBc1T91XZyB5xmi/KkGo8EeuXapotNd1zT8EJTNN8QtaeEd8kF8ikQ61z+NIMj2
pQASY5LTVuC+SqfnqDbM9wEq80NoldSVTL/3NZ6dDQqZOodAc4rbhlyzsi/FoekDGV0nlhaK+xD0
CqdG3i3n0mLJ3qO/ldFFTJeZM2nI3V+MuI1fTdttrmXSVxPnSPw9kc48vOyrJrt1obI8GBz7MW7h
y4Ta1NjlXRDIoT3gMcg3Kcj9nzYboRq9sE+tMRYRikevHl+rxCWopA1Q6y7R2gf9UmfdHi61iTS/
pTTBtJE93Ua3RpAa0z61/Kp4IZ2rB3ZkC07jWNpfcphc+ULIunlsLFs9jrZj0Aa2S41iPyZRd6rI
hJs8jdQcz2gTazFOnCEwsSY6xaSyzQ4U9FJ8OJEmV6YpsWwkY6suu9xSt9JmY6Kb1fRcVmN4VRCu
Tpox6VxySnF9UjYBfz07qQHQKBJOt6MNYh8TKZp4gjTT2MEWFjd0Ph2h9LuYlJk/pii9kPwKo4OZ
WLs6QctQZnHbo4tY0Hp0dpAuKatZcXug5+b8kmWLqcE1LcrqSlQgHSoflq4SUcZBMDJws8biriv0
bqtHdpXyEY7mk1+nzLBdy4TkNBVJsC1nYrqWWS13emtyyIoI7qnWE7Eq69kg+s6SJVfNVCr4EVac
vtatwrCe0RIvhsQitxdsAclF1P+KVa7FDoZ8C6nmfaVX+m2NMpoM7264Fp7Qf0jVyMOci7uuSv5U
RffeX+LysbLZb4HsVMebNdbFyFtigh7oemF3a6PDmnpB62d4oVIEeg+zNMzKsWwulREGV45VOs+i
tWPaDHp7Xfatt5sNnuMqpQfNeUUGFPBpjIEK9Gn8/+Fb8tddWXu3sQLqRZwRPwiuFHJrKW6MCGoo
8UzE9WZMJy+tYHMveDXXyrcId2tgLGXvfsDe74BC1y8uAlevQ+gazMc7Nulpsgz7WOzT3s8eYln3
v/AYBrBA7b5mVx94yrgNI7+sd0j48ou4QU0+eOxzF1Y6FLzRQsvuR/QNtDPjKv4rdH/6qdcWnRFB
p03tKFeOT9UkGnEV0gHkXphZ6e97ozX9NQAD46/BZ7j1UTarFVJVBTBJS1LYPS5VB4Qs8h6pc8xO
iqrbok70Lt+EGm1PL2tSRMk4ZZ6IhyBLADTSDLOKI0RuXUbkWIb5L9/7XoB1J8MQrG3YUZCEltIj
3OVpABiPfJZh0UFpPejs67zFmDDLbYCtWJdI/uCFpBM2SQuAzNXoS4K6nFzWUM5rjFoASnlwG79m
U31DndMNfnUTnhGNc+bc3KKLsCIMMbhqo1rLV8aI9+PZLthmzRSmAQ6VZg17LCUmVWdind75xCsO
kdokVw7TpLasaxLDQlq6U9p0a3sst8wXya0/OElEUF6TwDPIacvzKC4tCzoK3fagvo6E9GPqh0aw
o/8ZPJZaxHfVt4ToSZsiNUK9AEUJ+/R44+Adwfw+tnwXEzesXWrsnlcD8neIkUOo3kh37jPA0k33
y4otJi2f4NNbmGGQUxL6WzjMY3KyXboS+X3LqPfmiLLdZxq75ghj37TNoO5kNEYxrJCcjkWXzWGD
GucVt0k6WBkk67GnT4nYKGrTIVXaynatyzy8dB0h7mmczfhg/ha2L8v09yOLTXfR2HZ701cd+kaw
W/D2leUSVDdQWYCm59uJjvKiLW7JAtCvhlwLjUu0dcWwN2wyXDB8ieJWa/KE5k7Hp0KnP+KsUamb
QJkW3wbpTjH7m0vph9Orr5L+QTUIKUH5Wf1Bee1UA4sDWLS0HDZYm9JD37kAAdftqVzrzzY77xdN
j0Yq9JZB28Gs5GsLmShl7cDoeDuUQ7I2LbBQbNFGYoWTSHm4yoQ6QEAkpD7ksRgbZWZVtlSNVuLK
bUnkTEWa3MQdN2jDNgHLETlUeJQLqu75HV2IcHxASYBtlm2PgvaVVejlSa58r4VwtW3mGV14y1He
7bZYZA0yG1J79gCanrNQZuFm67mNay0q2x2o0iPDuWcaSFAuiZlUNpbZFpON/uTIdqBb2Bdr7rj4
ibSPONPOYv3TV5xk2PCzcmNSXUwW5Qh6pinTctZBSdhoNT1dsHngd4dGsymtswFIKPQd4gi0fCKY
Spa4+ssn6MTms2kIGKSOHv5xgXRhPjKHsqYBUbgxp0VJZYpfPISXo1sPL94Er2vm6iHrZ8b1EGKx
GAYvnqvcP8E46UCn+oIyEupERbRymhC8BONCXo2eYmsj3X780eRm/DsacuO1gn2rIQbL3V8hyqZm
aVRlpujmBy6RPDkxN9FA/4USao8PHZepYOrSFG2iMM5u4gYp9poYB8qI5NWUE+xq17ujhIkMBE5H
9NBlSpTXiS/6OSstJoBsNPuyuyESALqT7IY3wbr61yiqcFzC9WXegRsyv+eEd/7QS2k+jJVGkECh
osjfzdszh24hpaUN9Wwbb41OkNwBLVoOhiRzpVhFutf8gGflX8ZDOPuQ6g4restEPS5g9kJj7jN9
nqmDjupB1sDcWZVmFSRL3TSshHA+n9p3Emj1s9EO5u8wZ4O/BM0HUStkaQWX6zeFvad3Ptw1iUYg
5P9qhinHC90xhUc4xFYazJV3t62J9QE+Hd0nbe5upd3GB4LUiTeJm4oarBA/v1eHnqp6HddFmOpJ
jEhoiI+EykWPDTdsR4N8rPsx0q8yPlzPmfbfj/KF0JZepHBphIKoNs0jLbcoY18bm5huvB4uhXYf
eTOL45pebmn+jwnj/6m8/kLr6pm64yGvtyw47kcXhD6rTGtI5Isp5MQm/Mek8O++v5ov7pnngJMH
Us71CPdICW0ZpTa0CUMY5V3pPObTmiL+90OcqqBdQUKOgb7MwtegHymTob+jhQkhZCKwXlWaAfxw
K5DJTqFxRh7snsiSXWGZktXcc1wJKOezLJmQRQNsdYGWpPQJG6RsEAmOCDt7eMvci8g7K0een/Vn
HTS3TNc9NCKoyO3Z4vFRB12UU6LQ2YJZSqdlR/FQyAuwU5F3FUdXARG0tHvtM+Lr0yc2y57RsOmW
K20IVp/H1AOamh7auEXR3esFLqa82Rjt+vtndvrmgdoi9FuisnZs8/i1KN20jZTNFlp6N0P73LiH
7/++nB/6pzvHA+KNw1mAEhnc69Gdw1LM2UPhETTrdlnB6+iKl9iyl4q0z4VuoveFVWp0r3r9XHMw
pra4j2Ln6vtfcfK+4DLAjcFkoduuJOzw862URYas25soXhnWTRGWWPCaeyBlBGFo8lavYIw12fX3
Y/6njT+6ch6ekLYUlssTnL0iH7TzdgoNpg4lRXKgvKp6KXt2AzVYBPxxhzHX121vX9OQo0ZpKXSO
ZnM7uITBG8khr6ZdHQRXJBjen/lVXzwPfhX+bRwEs1Ph6CNV9UjXCgfPwm9+EzN9KdiDWbEJbKW4
comjDgaCDfP2CT71jWbNPQLjt27KMyaGLx+IJziwe8yvunv0QBydbl0woJmtMiSXlrbyYPz1VbCi
0rGb6dmof96+v/KT6Xx+Bz4MOf+kD49DVyMN/Jwhlb+BabLyBQkNNNta1e+K8My3e/JZHQ129OwH
K0Dh3DNYhzqGBZtGJmGjZ2bBkwmCQfiyHEs3mZV4mJ+vCEHkGLc5QHUxWmuaBtsyQWTLXvD7G3cy
rWM8dbDgW0wQnuvZR19w4GhNozUGjF3LvR1z8W67FrWRrH6aJqd4/n6w02vyoPAKkoA8G+O9eXRN
JWGfWkP66kKLxFayWQqM7pm3+MyCe/r+MYxnYFE1DBvXznzNH16Gogn0rpk8MhflcxNvMnrlOQoB
1MntD6e0lt9f1Omrx0YCfj1NR0JljeNJtte6sPGI3gYc2DULM2r3QGwAsmd3iTetu3w6M94XT4zF
EbM4Uw//ffx1RZFLqU+C8TOL350tr9Ohuc9HIJp5cPn9lZ2MhE+Hd4KL8riJnn30UWlzlyqPgcKG
tXPHv1nsgk7RgYsNdwWC7cybOH81n2ZUlmDdcOYNBkE3WNQ+PzWhBtWixOMTbpe1+SCt9x4fSC7o
/jnrrPtBRtT6++s7eR3nEU2HV8QjVsc6/sTaKsuSQDAiROclaQvr1vrrE03/z6OwvbR43/mU8aod
XRdlphGeg02Tebgeyp8WOPMkObMEfvGkGMPlWZnsYoR5NO/TyCpdM3DYlGkHl0O8qS6c9GVsn7+/
FKmfPiMuhA4R8h7dta2jXXPXGOD4U519Zq3JA6TDZlU51bAHzxNfjq317hswRauAWlPZAZWaYxUV
3Zs1JK3hzNt58t25bKVtaqUEKfE52PMs/eEr7+sq9QZHWotYN3uEA/Tb3QwklGESVsDhl0IExPUz
O57TG22AG2SDTf40x5RjLy7YZkwQjaTp3sBQUW+6mDZ+cvDtx+/v9OnFGaZh88pgCERJeOyhDEYY
BapByFdwszvozE1kXWZzDi60RO/9+8G+uijeTVPYpmMy7tHbkxldH0mPYkCSlrd4N/dYHtH99QfA
/7vvhzqZmjkEMZPogguz8dHO1/3hoSXQXropyJ1FliZQ/Z/rqlpxZl+iSF7nzRtNwe/HO/3EDYsV
C9c02Hhm6PnSP4wXysQojTh0FlNnqkvhZ+mKrmFxMWhZd2Y2OZ2/GMrzLOHNJlE2I5+HgkEXmFYN
xzfu3GQvqf8RjExSDtADWJc0JOyLwBm7Szrjzw6N8TPTzPy6f54+yVV2/3MoO7p58sYM3ZggUmgd
ttsQwzSsatXF9/dSnpyT2Fl+HOLoZpbSbR2pUKhnkcx3oFzGlTUW5Pki+lpWI71XQ+Z/Eq2rln2e
3hitqP517Zt/gYfBm/Mai59+9Auy1PdDs+MXSMrEy6yTh8IuWN3HH6lTnVmPvvgqMMhZhs2h1+JU
cbQzQiU8Uspjl5c24YpwT+FdZYTI5vX/5zjznPvhFVUaqWADeWzMqQjv5JVPVzuCZU1Y8vfP76s3
hCRXy/DYKM+1j88DVX6aBK2kEwte/I784bfY0c5cyxefG2Y7ljnJaVAyP34eog8TdG4ppyJAr6R9
gBqy9AEKjlWdedtPvcuwRj+OdPQmDNhaCYvlrrUmrpvoduLFg+2jmagYs6WmqFO0rzXaU1s7N/QX
cxhDWywAFKf4h6OLJI55bJDVcN6Uj1FwQ/vPFLuqvu31raC5ZkaHorsQw5Yw70bdh+pAs7/1iMxY
TMXr94/0v1rI0Vf/6bcc3QYzbiJAXtwGfgsoyaC5LsQvH0SBYR0wIdrWNhoeUv/SjzuapGs7gfF7
Zkn84rViR2DrqMxsXq7jJVF2tlHYittRKiGp+ELX7NBQfH+hX3yMtjRZMQBuUG04PuO3iETxQ1PD
xf/yrhfWBv3uX4xz68oO/32oGdthMM3o7HlnzsjH77EK+sosE1BkNIleumi8K2syA/L0jbzZ9sxY
p98LO0ObjQyEe0pPx7VOrSeaHqQHb7GhbavKfTMSHaex9/Nf7x7DcBDSBXVIiazs8yWNABdL+ExU
wJvuEJJfiyx9DcNqzenzTGHkvxX88xs5Ty3ARIi/xOL/n/P/w3TmmVpdlV1InSHuHfeupOq/D3RD
619SaGsxkDJ6KGuq4+6LaTRDTMNvYrWCokoyLVW4aI9R035OMWY7V74q+7+pQEh7wHqAHt6hOZet
gL+xyW0mGgobumnp++hjbVqR9mY96xglb4VKvQteGWDgZdd3jwTTYGMZDOiZmLfzdGsS7oAwJYzU
k2NPwWMdNfFPmhnNPib/4a/vxM0ez8IQn5kgT+eO/wqb0FzY2rFKH32vVpkSBhYhDMmq35EXL0Gv
V1G9nKrrON47+pkZ/3QXOZ8UXcqLusO7/N+C/uFZsIE10Ew0PAt32hmGf0fvbgEI/spkJTMIBP7n
1wx0hU7B0YVjD2bk82tG2Dj9+NpzOS/CAmzXltFvnAnffn5moNMph79OLAZMDmfOUT16n3VLdbUV
w6fLi5+GeRnbZ57SV3+fUy9lND4AdnNHG2K4kOhCCkxM41T8buhxE5H0/O/36uMQR/dKi7UOgwND
iBlIj9iLr2XptKsG5fz3I31xMUioqMMZ84Js6EfL1YRiPXbqwmWOqenbQkkxzg1xOjvTD/gwxNFb
3Uxd32PZcnFaaukqS4ZgGReCdG2M+kRXieHx+0v6Ytmjn8iLZvOEdId+xOc3rciRyLZu7i0QqC1s
o7woAXRTk4MvgXYEFg8KlkdwBvcmQDc3xAVS5JcFJmgHf4HU47vvf8/pd2bT2sGy7WCJ8RzraKtI
bERM8h4RaDI3700zwA+qcH7Xu3gKf7iTPHOoOX2iXDd2CtoHjoXm4eiJBklpa3orNNq/EWnVtfPe
T810ZiI/XZpmNAxHT6oJc5376KRGP8IvAqRhMPJeo0IgNXc2mlGceZKnd45RbJT4lGJclqajLy0p
cQqT1hQsy1q+NSTDEG75OGgOTiBFZK2s3e33j+qryzJYCimVCDFvJz6/ORPBep0mMZA6xWNe4p8l
MVHa5yao0w/Cox8BBtpBxmsQ3/R5FCw4SaACaOGa08VLYn8AgMoSGEOQ3DtWL89swU6PnvNwsJ0p
Geinp+rUBzDnVuBVQpcwKP8Host1UvP9tcPOYJq0rZQ8x9BafX8vTx/e52GPvkJ0V7A1kF4s43a4
QIq2waJ34YJ7GIZmw4RwpuBz+uiY8cnmMCh0cZzXj4YDWpBjUiT4AKXrRV3BekzG/rLU/w807//Z
r/1iHJZK9n/wiehDG0eviOlbdSUVzavYBRyNo6cVhyT98f29m3/s523SvB7/30GOljDMYIAD2bwu
oW0mS0KR9i1xWVB4YENr29R/Dwf18P2QX5yZPBrrzBm8maY82al3EWleYztEHMqiu7DXNyZGqUGJ
NymDu2EO28zFC2JcCngEDJnJmVX75HXxOLIL6Hp8D5Iu1fwWf9iNtJjK0262+PaiI3Wpd948QtVe
K6OVS0k3ijilfHz6/ppPnuU8JiICjmkm9DP3aH4ZeowesV1ESxXr1RpQcrJjXiYevOez+H4o/aQ8
wlhs6RjNtZmXjfm3fLi+MHYtpAsyWo7BBl4GiSOIqadnP4Umkzy3KSlWwQGX12VIjAeOvwxt27C1
s3hTJmKvtdfK/+s4e6s/s1zoJ+vF/MNIrqbnIiz++egmTGrskwoIMYFCeFMpgMXsyEDvou1FbZZd
JSNRakt0psjdI81um11R6NZtmOraWkSq9XdZ5AbhhWISGhfsI40V0kT9rkcH2a1UN5a4wLVBu3RB
l5lLmSByXuL7Z79eZZXxo3UiFHu0IeP2zAx0Ms96wmA+4Lgm6GGddBpTX+8G+OuAcynXHDhAESkE
s3Qppk7sZBTYu++f8ZfjUWjnw6XKR1vk8yNO1ETKmY3widDBC735GUQ6ZIeNMM9s3L94bWmp05lg
i8sHc3zcjVJMDdCJuK6xuubLfIP/siVq6czq+9XlzEV0VkOdD8Q5+iJ53lPIakQ2X/xLWn+6bmMb
f8rwzFT39SiW5B3kWO0ed/1ItpZhG+lEEYl9M/2ZICEEw23U/fn+2Xx1z0xOBHT+2LMweX9+NnHa
sAz6HslSrBJbLbIyoD9mFAGeioszmyN9ftCfpm9evPl4wErEcefkW4+pzxcO3OwleQriGXKERw5a
GMu7YRTINEdUovACybP6TRqEs8mRCT6lGMoOGUpe5xYLdZktu4mdz5YOH+p5B1T1nxocwuMUBumb
49TWDkwCQtaxc52fJgj013+/X1Q5BFOykFTIj+rVVcv32BMDu2zNceWHyNm9grz4f9YNcac+DnP0
yeS6n1DTZRgEb9j5d0EjlhYxSZP//P31fPWa2Salb5tuOx3Zefn5MP16ZgVxywQE3WYO3X9y2swX
SbLNPQdd422yQybA70f8YkFjHLZc1HB4t8XRvFp7scGDHOIlpxH8SKLTrnh4v4e8bvA7iHzdU0s6
s9X74ir/59DL4Yezz39r/Ier1HxXqzjyI73sYRFW/TLjHDC62c7vs9vvL+/cUEdbFHeiRlIlFCmS
4nkOtkVti8b4B8Gl34/zxYf76ZKObiM42MYycsZBuLoKSP9wmmjXTv+MJaXqDfmUTbnn6ew/jt4P
EQllKlTX3Dl31Up17WM+Bz+2+f5qzNOZwfQ4dtqoCmGmOUfDGJ0q4ridvXjxS28rNpAP3w/wxe2a
e0wuG1PqbPRjPr/npV8moV2QZgzI4T1qsk0BiAPF7pkl6IuXe271QnZiduNUe/TdCgCWpGwgKAWq
cKCwRk8C4Fj+hxYXNqHxzKd0ujdFDje3DSSpwf/tjD9flQKcl4x5kizB9sbwLSTh4/Ze5EySG0cH
GkfIgafWYf7vLx/jmhQ82UGY4FA/jztVIUGaJRYLTPVLI7FWRa1BQZXr7x/aVwsG4k9JDYa6haR0
8Xkcux48K1N5suwIGQjKkILnnec+mfDfgAHQG2iideVfGAFp6c+AAAb3QYHi7F7L8tKcpfv/m7Tz
Wo4bWbr1EyEC3tw22tBbkRJ5g9DIwHuPpz8feOLf6i5iN0KzLzQxGsYwUVVZVVmZK9faDe09mdvz
n7XgrCTrZJA4RMdgZYStRxd8aYT0qLHFD3Rc0idfryzskhvhRSwpDYOQRgiHiDOVA/JHWLC59kfa
ter7hpI2rCD1GghiaWPYXP4KJ/F8LQvRjG+Zpg8PAfQ5fnFBk/HWj41LqExXRrRsZk74zE8LQ4zN
Jl+vNZuDEcWxyTWp4xoxSmPa/fmVWbLCOcXlAnKYd4swGNULHIATwN77+saYObpQs+RuO29kYfmp
qhA3K9Sx4P0WnL+My0LWMt6fVtteGHQEsn4rEfPCOBiCyZudTJLJYXLq9+3kt1pSMY7J615hWtkj
NnUnJ9bf5gYAus5oCdbftii/iyMZmqyNNAtwezNLiFxNDbUCe1zZLgs34okVwZlHqLOnLsJKN8JB
QoaghbN0lID/ySuPyaVpgxgZfAslKICcwvJDW6yMdhEmtN7FlxJtPDpUIl4THs47wKcsxDxtbHw2
KJHTpwhGq1RPb5ogcT29ol8SEggq4VfjrNNjMJFF2Wzb9ve/sQlAFaA1WRzxxEVD2ht9C5sQwu7C
joj4slAeKxRctfQB2rTz1hbOH3jt50wLtfy5QHnqf2S+DTNHcsjVbPNa5p2ddtbWbLk4AcUiAnfe
2tKyke+b9dpJ0aIncGqt9GzaMgw6ofzJvpINEsK2sVPrldfHkhvOCRzo1ZU5QSWMqTXgf3AkGAnk
3ERmdbiK0mLTw/UA4eZKFLA4oCNT86cchZuhTietY2JKq5wvCT3nyaYwpnFbmWP1fn7ulg4j6qCc
dQQbrJgwqrDLQwaNKdgCL+3RQjl1rbNgzYQwmtEIOr/wMFEVg/M0+VVECtH3n84PZHl5/gxkdsmj
OQtGUOqTgxW7lzYTbwKdKtiTJv2Lq5Xy9IzRBN5EcVw4I2DxkVGILhKYqvTnGRTTOd7FpAbQuMa3
aBWv5e+WDosje5bwYBxt2HF8L2fjFrRGIoWTu3nnWxtfLd88Dybp0D8Eebw/P5uLVmftDXLbJHrE
EKVPfKP2wzJxpzy5orZYJL9UZdjQpYPclNvaK+Y+g5w4EikL/Mfe7ENHq6f2mQUzGfbgy3VHyLMk
6NkUXYaQ9rk37lMy7AZkRNHu/DA/QysFu4L76wrULuhLJJRLpwOUKnr5OGrwuh0aRgu0I69HF2Kk
fVtfwsJ93vjiIXk0ZmFfmN7MdZ9im6oJngMnoDxID2Pi3ypGT29g+vfBzckcCztEH2D6DPJ5rOqN
r0CLWsO9SDvy+VEt7sOjUc2edbSS8NT7bTV7DnLlu8Fo3vu6pd3GjwBRrklRfAAJhYSQaZNZp5OH
iBqM6KmxpElQMkT/x20MyGeDFqqu0vqRzTne0PsSXeTtRofCDHYM5DFluK+i7x5ay53/rctXzp/Z
Uz59iu3oM8AAzKP4QOxUMF5t0fCGCOtfqQ3VQkufeGL7K3fD4vwe2RG8Bs1bwkaHIUsqfIST6koo
UGXTO5yQ/yJOxfXIhpLkBWMpBJF+ScoD9i38UxqdjZZDNgZF+IqRpWkjAgILDkR1AcekyUMKtTqc
olAZ2X4xS53etI39+vdeSeDjUPoBxGCLfXRW0UkBEIzEjSMz+2LKY3JZwfp4E6Bt/Wqk8dfz5pYe
1ohqwVuIKwBzF19FQTcTD4YjRKiQLHfNJXnYvHszCfnGq1aCptO6Tfpt7e3P250vH9EJeYvNsRdr
RmPi6X7IEcXoWl/mcpLCG/iX9ENco+8s50b9YDdXQfI6tOj+WauIuPkXnxoGHKqQRFDJaRL3CYZL
ZxqbUEMcwofmFgqzxrqRguGbVGuQtFDS2KSt/RXK7+lr0xfjtolG3UUu8MnXtPde8V81u4rvJHOc
DnEH7YZPh8zKW+VzFML3MTNAGLhOZfEBmUhyLc29TJtS+9IUX/vs2/mp/3xjnv5+4dzL0hpthEDh
ka0cYunVUiE0e0zSg2Gj29j+9a45NSYEIXqU6XCsMRgv2cp+APkntE1QB50f0sLtiANzmvESQqdL
F9EIat10VBZJHABj3+jWqxG/a9qLlA2b0riJ1Zeyv667PSRtarxWy1cW1msuMgHPQxhsrsecunJm
dXlSao2xUZU3Jd4m3sxtC7/pb8twQTlVNbSaRr9z+hcvrveec7uaDNA/76Z5H4FbmHs8KPQLTo3a
LY3+HU5Nf/oOYpgYMq0yvGp0AD00BKCUCNVuF7GNTReBKTfL94O6Q+sVutFef1ALtw4uSkLe0YPe
vkdo49DRJjw89xB6yHMDdOyWRrDvbd0dPdhMo2e9uhgzeJLtapPV32ku2sYSeqnvqf6rrp4d+153
DtEoH3ygFFQ4kvS5ta6ybC3buRCPnQ5d8OYwtLwpQ9OWonQMvRuM2uQiEcUJdFpat8BNt2P0ZMD7
ct7jFjbRyYwLix4NqNsnPWa7cd/2VMmZx2de6jibf8NDfCVWWVlgTYitIXCO7drHHFrscAyMqAVe
Idi6aTpXRV7THH/K8ECeH+LnC+9kZkWcQ1g0HYx2nQG1hen6BXTH4DBDREvOm1HVzyfyfAnwQiH9
Mzd9nO4fbxwh+mixM06DC98kPZrPWfLLMa6U9tGypA0k2lMM19bXvoohkdmr2k/y95veMCH1QpWX
xGSh3fbDoYZGTZKKlej348oVroyTDxRCfi+lcQNuUSYCVp3GvoogWs30FHPseZhd2l/JqGxmhlnL
f5jC97wAD5xuGnQTssFxxxBqKOcReB09F/c2nIyVdafW5vfz8/gZ9AaDAA8NA7iwZpF+FA4BshXy
ONbMoz+pW8lynfglDC7LwFXBGEXwhunWk02KnFKeU34lX94OP+EKWZmtRa85+gphP6poSVixx1fI
dBLo3s8SrGcGd/XKYBed5siMsP9kpLSjxOuNTV852lM2KfKM9jGuB2Oq6ICCobXNJ4IoTyV7Ce3k
rkXlcxPNejq1FtorD5aF8J65R6DcsQE20yUlzr3sTAUcl8YmKR9REgqqS01P4BNPNxaSr843K3+T
WX9exvz5bgzwJDtvfQVu6Mv5ifk46j8569GXCPNPv4umaTVfUncTnGsXLZDeLJ7JzK8ciPmhIVag
gJPUe7l+kuW9P90N44sueVs0HVuy1uhNb9T2qqLcUdu71GjcCKq0QW9oyfoG0RdvzeJw/psXYtB5
9uaOX9OAM1TEn8MV1VtOPxoAg795Kto8b8ggb6paPwzgRbxuchtwJKDglWbl8Fn0VpZsJseAS0K8
OCGoMvMunAyEbBAXaZs6hxWw+wlTbbLisZ9fQ/MY/1gS1sW3PdiAKyyBgOCdQg9KsG8gjzJbc2VM
a5aEraGmLJoXY8nX5K3HzT2hYa0lD3q7EsN/IOo++9p/xiTeShDW2tYYcAqGpbe1ITBR+dfkqmjh
VgwfWynaqRyVvuJO0p2CRL125YfXukNU9Ir4tla8WvbEX9778ZZyOI2995mTulG5y9ERghbceVxx
tMXlnjOINMJRgv3YxkdPflNLPJATfLApeXdDAIlvZUGla/EsH7R9rOr7QZ7I5FhbqC3fY+9HVSEs
hx7WYXK6LfxZK4flsucffZBwbkyBXg50sxmbzJz2+Vi4igybjnNTB6qL0A0Znetafugbc2OFf3+9
U6Ka+0qYDyjxBTdJ1VTqw5SDAmUL8lXSrdcluyYpVgAJS0PEjkWdYi4jfYLwSnUMUtniQhgMCSl0
FDM2qAuiIzDCbQvtprTn//UOHr2XEDByw6bxCFims5OVAS8F6jPXyZx9If9ui32s6A6MUZByzERw
mg++ts0d5VVrzK065K6TG8+e319CxXrjwKoMedOj2Sv3oa7vjS5eSdEvz8rRtwgxRRs78O4ZzH47
J0WMA8JYsnmLmPQGXlytdys5vUInsE1XtsDCDjiZg/nnRzvAK+kiRFGcfdpEl4nV78Mp2+XN3xeO
bYPWCAbIkUfpWPDrBAiCEs7Di6MrCJRdp1mpBixP4JEF4TxVOsQ95YyBpM6db30dtMs6vYj7r9rw
mOZXoBZ19abP11xojrOFE+9kXMKmAavkB2iiEgpaL8r01ZO8QyJfSdlDhSZIA6oMrN9admtxybQZ
hmXSU07d6HTJjIZHtDkyUt1kX3j6RQojd545K2/oecI+De3IjDChFZI4ozWbQYjKLfpDgI5UBrnb
U06vG8TLK0fxHNWfMyfMJEG/Ch8et1ScPyjpXopuAYiH/i9Ukkh8wNLMzejm2U9FRxS6X4k4zk8p
BISnU5pEaaI0CceuhlB778j3MHPfdon9bzbbf6bUkpVTM+jRkXJLGGNhPNXNfWR+m7yn8/M4nxP/
fRrprjo1kYdyILcDqxZP0kbuod+WViyszZXwPIvzRoaTAgttEBy0gbfu4F/NcgjnBzJ7sTgQMDbg
QGgMnDHopwPxS1rubZklqSsNdlZUoexbpWzAwVxL5hpGYylKJgaYy6PkbDRItgRrqCYYdcTKoHvT
jb+NQL3ImosyH1wzgjfduZcnCKsGYhIrodHzIFv1wR6enRZVtZ+OfidrP3Prp6ShQvngNNm2zvOt
3l9L1nfbrNy4UVdiuqXj7uSD56Dv6Nye9bQSZES5u2K1vlejkYRM3vzQHHpO+UEMKD8NX6HNzq6D
cQpdqZfv7aBNVr5jYZVOPkNYJRJdvDJhXtwEJYkI1Wxk3hhtdxnD9AUXC0q2fhOtdcDPR4HgGidG
hZPJT1Ub/UmMptMuI5HVZ+OmCrMdMFG3haJP1l5sa5X1bd6cn6wSIn7k1FS4e05nXM8HLTMHHNLo
q019FSWwdEoAu7f2XWLdZ2P1WzfTp8qULs9vhKVcJsf8fwzbwuHkd1qSMMvzW/JL278p6u8P9kb7
S15dNhEwnwkOv+sSUbHWWLkDPqD+nwdNWDjnYuRPOQSrzRUP/RVj0wxFugtsp9yiWSPfKB4cFR3E
Vpsk63tXd6LnIEnhlO2nwEW/QyWSA8ClWGvn28Lpw2T8+SBh7QO1rUlsMhkmbftp99aDc+qylSNu
AX1nn1gR19o0y84bsRJx13Xod4TjK93jXHtbzf5ewQkbZBtyp1YOtbHsTjFk3hmKh+NzETVbGITz
5pvqkEFNNtP0bcUflh1xrqzPbdOOmIers6xIi5E1yduXYbxOtEst2Xf0HQ0oTI2Awq9T3YU577zZ
pbQcc/LHrHrq//FEo5GDcvWmd0gyzvKRAY+7cNeAA6vqrQ1rbe597yKIuip6K6kSWS6w9g3844n0
BHGyarlwuUWkJxv7ul77vnnhP3kqfV7ERPJ8b4gnEWiuMpCYFVPvt7Nqatx0yGg/IDNdx2/jtOIi
ypo9wRGl3E8Qi2A6onC4IJmihP0mUPZFgS7hVVi8dPazYdxCsh4MLSnJW6Q/0IT+FQ3bUHk0i1WC
i3n6z41fcFlzMlOli+blMb5l7XRZJdMejdRNG76okhu3r6OuktX4Uo580cpdvZR0n1sb/m/yRagH
5GPGoNBKTLa1Ibi5Sbxib3q3HgWxlOdS8dMJYA9ZSTf8F6uOTJJtxk593JFHd6DE9VxZjWZspuTN
SeSNkX2DTHtjlS+mfVkOtWtZz5IurQxWXHgaCqHroW+AUEElOBHin07uaVmUbHAs8iUk+24PJsG4
0ZTXqnvK85UDWMzdYOCDOQT8tirDcybEJVqFtHeH7qDbtUAIW7h/VafdOLGx05I1HJJ4l8+Dmc1Q
hgXj+4kozoATPCMvACVwJnuVm49xDhE/8kg1kQ9MQYfJmsJLv8qSlbB4YZAm7YWwWtDsA7mgMEi0
W8tZxyZ2BzgCNnhZuyVZ+w0ZmugKQXhlc/4kWzQHqRQcGgDE9I/D/8htqjZHiBoybq7vd70EWY12
K+R/ylrm+yN7dLwlmVB6S6jazhenQzrx9MT04aGdpQ1p16yABJkIM6ESmAWbiYqQBuP9N997qTMI
yr+q1oGayqg+Iz1pm4fz4/2U5xC/Y56QowE38eDIrcd3mJG3sVVvn6DzlT5wTurFLdwSXnZjhW6q
7JDJ2djhjSOtZDc+bRlhIoSzuZ5AzI8qH6Ajku72tr8BK41OA5KjmRzvYFzfVaqxsk8X3Plk9oUD
2kNVyohgWSWVF+yi4qqCwCMJ9lJ3IQ1v52d40RR3I8Vkers+MfzUntOqpcPOgTCdjNahUHdJFW7V
but5KwfC7DOffIomLLBtQGFN0XntOLd0v6KIMTj3UwM69eu0lkpZNgHcFmZFgAfiKzWS9S4rZ/x4
gNbvh1Tv78T/dn7GPgW1Hz4Jkvj/jAjRRFAFyBOavFrkmlY2CkNyvZM0v/2Wdk6yM+1Iv/DjSX7O
hiTaJ0XR3zQApDq6GqTwMkYtdS3/ID6cxQ8SjvUyQPst1GVGrW4t2a0CIAr21vCuLZQUg0cnvCzh
hW+dLcpToeFWytoHiAmQ//8BFtck1ToA/EJyQG1ifbJSPsCKEMtU3FTaaWjoybdoZ+ZoFKDC5FTU
zinY/9CNleju010qWhfWQxr10UD0lTYk+RA0dxOkq2r4D4j4vv8q2/uk2tfVyoiX/ezPgIUZR5Wu
7LKKAWveexI/jcVtqv8+72aLG9P5Y0LIqualPCEthQmqsHL1A2xbat93E2CGNdz42mDmnx+dsXqK
8kGSM39aNN7l7bvkyHt1tfto8SA9Go9wkjuxpsUQ7mOl4eWJCqp+6NFd5SkEW7blrBzbc8j4+az5
M3vCsZ07WWwY8+wN0wNSBrpzZ5o3Q3YIAZQ0V5Rxzi/W0hTSiku7Ezx6MyPv6RSaWpmg1+vEblE8
hv13P6IKsZY3WbHxsQ2OlglpRCXtO2wgv01FGhFstALJeJ8fyVKEcTQSMTBVqeP1ZomVNNG+qL22
a5ut3PXxRtFW9tCSQ5BQBOGjI8JLx9TpnAGA0BGjp6YHxsCv9in1ifFbi/poa1z33uH8sBYn78iY
sJuUxDCHTsFY7/U703+MaASuun/OG1mcuyMj80ccrZDHQURwhhGL20ftblNzjyo2koZrJ97iaCgu
w2thzI18grvZTeajRM5NWoAbyX8MXb8Z0Xs2lF1Vqjs7eE4olyrosU6Z21bbUbsPhu/VGuHo4nD/
fMUHScTRcAFRdaFU8BVZRGfL98G40lDmXuNZXLICUzJhPZQLPGAEN3EcrlIzBooP7Y8ebx37Thq2
9loWdWlGiXLn1zd1e8MRZtSExq1GpDBxax8FJuetBi7aRyvQio9UrHgqwf4D+wCPhllN4NRBRvgH
ZGe2osjUD9uknGUskty+iKFyQ/sSvTrKIVNS7fzYbm9teyp2ctSP+e1gWjV0VnZil796iW49IHC5
76juFAXI/fqJ+kuuEzTFANgCh8uNTC73UOTnKL3badPcdJ02yIckNQYChEov9K2uZf4asfXiNEKQ
SLPgDPgUG9PLABHrsQaPLZXOXR+qrkLrduPHu7/faCSQ/mNGiI+TGiGlxmQeR0/rNlqPkKKVb2De
uI/a5OJ/syV4hh6Tcpc6bHXZm51cZ/FtUty1a0DWxSCGyAl+KJJj2qcUrY/EXK2xhK5pRL9a6DBK
ud0gqcnDWUf4tnqAlnGbw6RXrYE+lzYYZGkzFbmF94ucFUmmKlIbsmalom4zb5cqQGSgUPtb8sw5
TCPPwiBpXuSRJFzJRaFAiW8xwrLy230RWb+TwtBXHshLoTCs4DYpFSwBoj/dYV6rBxJYdN6LeX0d
AtL1s2Dl3lqcL9QeZs4w2BfEHKbZBW05TfQrIokcb4fhvVKqjTnQ0D+Ua12YS8NBqAuQBx195GuE
OUOGKS/HkRslRkTMzh+75OG8dy8amNmideim4HUQInfb6QwpSRiMMYN+28uo+fFvDFA/R6WQ81ts
gXT8aPAdnRZIeAV/kulC6CxY04/4VFGaXQtRAhL9rD3k9sKq55WallWE9ttQewcl3DkqyYB0ixiq
Zrz60SziczNr4kLx9m9G98ewEFZ0hU97bELLpVVm3+lLc3VfXQGdLLnb8diEO0OpE5S/A8bmq2/w
9Gy1YSfZxn40ViKk+RwT7ybQ5pQRoTPmjS54AqUSy44mgCuVpXgIZ/0YKvId/deqix6cwTehnk5u
ZFgDzs/g4vAAMEGNB6GUI3Yzp6ajN16H2bGDIUwptW0cWUjVa6+Z9PO8qWU34W6nE9Wkw06sy0KJ
nmbm3IvVFZprejdWfj+a0OJdqtqvvLwwjEdJ/WJ1KxfIvEc/TezMLEHaFTJqEZenQz5LIMcITYQ/
VdA52c8SfK8dH/R+f36Ei7sZKTGOCpKDoFVOT79c7wKrVDFVNryyaqW68PxorW66ZkR4bsPpk3HJ
YwQ2t9fek79YMEGfH8filHHuQbU5x5eijJg0Wg6Sj5xKo9T+Kv3wsoAwF2z0hd2/l9VaJ/PSQwSK
xP9YEwakyby1+5wdhvI4gbTc7sh8bpB9gxXkq9c5d4rx9fz4FtOaNHkBFAcGQ1fJPAFHoTMSjVIa
SphEw+mxn1IX1cAXVIJfMxmJPPpLjAzl2KxAckf7pjnjVm31bWsXOwuJ9PPfsjzXfz5FiKW8LhqT
pOQIc4zeLSWiqDtEbFuj2SXDiqmFiQY4QqveDFbgpSy4Z410Obq1eA7aTNuiRjJ8GxgXppVuffsd
AeTzA1uzJixr2NpNh1wq+473sjm9lP63wVcpQPBkcq7M7OK8uYWDjI5Ik4FBVsQlJMSJdVEZk9rT
uAce5ED6rZV+Gs0TaskrB+bCOY0oB80FxL80xItMTPpQSWGVzk11FMuqL2YPm8VVpl8oCfpbKq/n
YiVtuzSPCilbde5FgoBWGJidtiDCPU7NZHoYSjfIhmt1h0b9rmvqlTbLBV+EGJVENNpCEIKI7H2y
ZFa+PLdz1gg0D9xRG6T+8JHU33ix9WD+NR6NwAGDs5YRxF0U44SxTX4+eDHyn24Eo30r2ZuGykLP
Pvt73zgyI+plVLVaGM1sxiPEjurbona9QqVvaeX8X7rhkIFxqIbRPw6cTNhhpWO0TTHR2DkVFahb
KIph28nU8npM9EdpqMNHOxy1H15pNvsxo4E9iMw22OgBItQr22/JT5lZinIsJXtC+BSEmBVESFWu
ieE9lN+h4EymGRd9ZdBf7tSbcC0Ht+inRwaF/T7VXhnmJgZzaEraBGHzF/SHN2oeuX36rgQr+33p
xQbW+M8AhaBTCmw1bZAI4gl+U9g12JoG5pc5zoU3ci/JHNiUbZzy+3lfWhvmfD0fXR3goNKhCxgm
bVuPZc5BE5iveWAfJGd6KNGB67NVqOg8FCGEORmqEIMa3uBpdaYlbqH+GordgH6zfuk7N5Zzaen3
TvPSpvvSSBBuv+y9lefW4plgQ90CZGTWFRWuyrZvptzPmeZG9iEouGgsbd/ZrkzvUb/GNvIJM/Rx
HvA+RR2IDneaa08nN/YHr5NCJlczC5kUdVjv+n4EKJLqKS0b3g/djwp6a3v1CqbBZwkR7m1voQxN
AtjhEg/Sy/OrvTR6qucIJFFb5pkmHFBOj46AkenMvGcjYQBBVnSI6r0txYcynQ7njX3CyczDP7Im
ZvTySPObIjTIT2X3rYLselmVoLofObzcINe3fRpts0q9LYN9oWxV17o0wy9FdMMhje46ogvRw7CV
tkq08mELISffNZejZwEJSChPl0VCgouUGrMwUJ6My+Keq2Flopeub7Ca9NXyVrVhGTk14cReUEnN
vJvj0Iq3YxcDBRqt/hKNyTJEVdlpns/P9uIBcmxy/qSjnay3TawSehJ3zoSA5feufTGnXa9QXv86
IAaMaKD0dt7m4kSyh5gs/EkXiUMhUPTjqGKUSe+g5ljf9N4a7m5xItFfJZ/Ea9wRwUyKp8QTUAx0
2OsbObm2hidJPTj94/mBLO4L3vwGZWQFyT5huexcq0ozn/eFnz3EmnRVBuXzaMN23LZ3AZLx580t
zhsKHyb8QBovK8Gc3Ph9k4J/drW2rK9rM3duzGmNLmH+JeIpiwf+x4jgD0VEYjDoMGIYw9aJS2RF
4m2prtwfy24HMyTVcXY7jnDqdglxVxbFsCJ0evpY9Qr9lMVl2AcXEmzCU6xftIVz3Ru/LGctJPgv
pnn3EKCQcBLbY02UjJA7doiRW23bhG+KhLpcpe67wHOHNj2kxnufDwdfWSv/LDnlzIwFNBKuKkMs
UHclRWI7A8I3hVV03/o1+U15im/LTkFA1W/qlZfO0lKSxAX/BCyIXkDhwCJna0ggrUimQLHotZcT
t0Pw67xPLgZ7x0Zmpz0+P4aplvsAI53kOJuhgODcl3aJwdRGs9jycJjIgGWR8zhYDsIe4c//8QOE
XZFT3ZOSlA/wpXSvZwdrevO9O308NLW/a6tHVf5ia7+pJp+3u7QZj8ct7JO6ajQ71VhMI8rRaTjY
5rA9b2EpxpqpPDgigWTy8jmd2cpXfK2uR7Y7PLCaslO6l0g66NJFCw1yQg/peXNL3klyCFHaGQtI
7ubUnDF50NwGHJmKcqM4vRs18HRE77kU7s4bWpq5Y0NCiFwXRuaDWYF8v8ie2yn7omXTyliWPJ+K
5IxB5q7+RLMX6l6i2R0RVNB8s8knlw/Zv3nYH5uYR3nk94bcJGX68bLoX7gtLXrSeVO6re825UO5
xh29uDhHAxKc3IkduQw9FmeMr5SqQ+YCAjo72gxrQc6aIcGtBylS2y5m5iLvSrFfuuS2qp+sYCXO
WVof0sTUQGhM+UzeNESTPZmezZ5N7HzTSW9FUV70frZyPy95mgkcEzFdlT/iQ9QLZGPSLY4GO47Q
5vaUlm4KJXo5789LebQPgeqZax0CUbGgKjeRlbUIMKI7Ir23pXZQJY02G9kdoZnthwAO1n80OJDL
sdo7rb/z2VJ24btJa6/4/eJpjPAAbPmwzBvoMZ96pVaYPcW9lCN/amhTD7thEw/UY/UcbH2OPrvj
5mFJy3y4oVvHzae1Xun5UBLDh+MPELaF6ZRJamVzvouwIWv3sXWdoYQHQsBP5V2b57yX3PPzv+Sy
xyaFvWF4feQXPrV5pxr2YfNPHR7yXttOzT/n7SxB7ljnP5Mr7A0jc8bQmgkTR2MI4TvPNkUPt6VV
XfkNJGe0Rm2t5h9tig99n+0iNYSc56+7aObX0fFHCIGTjlCB3c8TXKfeJlFJ36ORaf+ajB+l+c8Y
3KLV4sb6oW7/RQIOmb4PPdC5SCvMsq2NQUyxniNViS58CyWo3LtRo+fG3kbmP1G3PT/ZS6H1sTlh
rsucqEyi2OP6wfQ1G8tdp5v0wZNdnPNwyt8q8n7M6qwIyDGhE8gL+yZswsixa6gdUbnajuU2L+4m
GbqdNQqYxWHxsNOoPc8KKYKdIJzyVg+xU6bP86boysOg+Fu7vLXX0giLpiClm8mmwYSJ93lRpYFZ
RSVHgayg83ehSdsUQQDve/i38u/z5M3lLBp5TbLPYn04HO2hAV1P5NDsGgNCmccuvpfN3rWUm7pZ
2e1LV8exsTlqOrp3lTAu/MDCWNbV2aGLFBmxPR2atRZt7PM+uGZKCMDieCr1VMGU1t9Z449EeiBa
X7GxdHjBnEaEp0IMDVhFGE5NXTWPcIiiLTdxm7vgTTZILG2cfzWaI0tC2EWXjTM5OZb8hiZQjd4y
767r3s5P2dLxfzwcwb+jstPlPMOIoYd0HT/VZbhRjIOifEnHclMP92W5O29xcQIRP0Rth1zzJ6Yu
LhsfiTGy9UNwp+f7Qr4Mky9w7v1vVgSvGwFVt0OJlSJDBE/xpfcpma5CRb1PAm/tEp9XQrhDZ9J6
XmyMhwNJOGoDMBJKZJM/hyR0V9EW10OsZ5bJpoUCLZEudURLuX6MK59GUU9VXMOuVr5h4e3BJ8Ay
AZ8FaSxxSw8FgI9i/gRY11Rr11Xbwrjs4A+UrR/dKrpu4aiay49A/0msQW8sbDS1HvJ6ml8EqdHB
7iTtka/7opvDBe0A16lvrjWwzEGIOMFMLN0yc8UV5OfpppuUamg1jdUE1LfrTXtHhv68vywcHTPE
bhYohxofFt1TC1ldJ2OlUR8LpPfCv0vHYRMlKznpNRuCT+pJKFtpiY2phz7Lfo8t6Uaxh/35kSzs
r5ORCGvTh7Gh+QWeUEU53f1uUl6G2rMCF9X/Ygfu+tMZm2D/VSB7h2Nb7za5fA8goo0Kdx0kPS+u
uPjkBMiu84+Z6f/UkEqVsdQqntVTBbBq01ZjEUNupzhbSUprkuh5Zqi7tC2dnUdO/DLoh/4SsVDn
ZrALvi9BdHs72WV/mIIg2mOj/UUTjhxuqqDM4Np0PMQAq4i0YzhM0DWnYwzct2GvWRct9QvQR3mt
7eKkUDeGNA1fvX6S3yK/9m+csBjfBz+xvMe4VbU3vYU5Jw8kssC9bPkHO1HMn14YTw9WotIRKtld
diiKIuvBfvl95E4D6mGHymus7sapYqnca3WsBAfF94OvldH1X6Wq1DT4CvPgrRhtJdxIvoc2mt2o
3QXlwGzfR1XkrNxyS8cJgCgAfrzHQXkJt9xUcPmlColSL2u2jXGoCFoL/WIobwp9l9pP511paWMc
W1NPV9iP2nCMVKxZZU8lmga1JtjYpDTOm1naGcdmBEeq4wmnGTGjQJ+XPsbeU9f+KFfLXvPciP4K
oQ+4OCJTyDiF26DyjMDR4GF06/JHoW3V9KDp93GAeEpxLUUH4ENO+WCaK0/npZckbeJ/zM6jP4qz
+gZVLF4B5PW0nx1kQ3n6lKBEY3Y7w+g2sn5fS7sGWoQ1PPcn1j2iyZmuV+XQpOAEWPPUsF1OjQQc
K3VRsfuh5+9TN+wBRfndSxvXV6Y/7myeAbPUyECbTWw8coFeTkF+NWrW4fwKL9xLJ58izEFT2QnV
GD5F7xUTGmRjKxkFkOXGd9s8vlTzNZafhfCJgXMvzcBR2RIpEjzTy0I97VM3yc3nPEGGxi5i10i9
u1bKf1NVuKjH+rnQ7Z/nB7qECT82LFIkGKkS95LSIZGWT5eenBDi2KnlNpLe3MpmB0lJkcXRdTTV
Vn4VB5J3LVtJSFdtUQe/vVGTJbeJTYWUeto9yOoYXUSpjbClDhWdSte/17wFsTG8dj7V+E2kB+VV
0HfG1SjLyYMccQ1nfr6CKl1yYWJRyjzAtwwkMAVPivypboJuANckdZ3rgWWX7drgVNDf0GaJd1UV
fyEP82Akh6mMtY0yrElvLJxEIEjA3M2II5AdwhEBmnGStFBOCQPSr5oWHJzaejWVNaTawkmEeOqc
8iHHQCAsHq99NJhGyeqN/bQxqWTQ8dYGhxRQxXk/+dS0P29OShiKCgpHnqFjp5uzVnrqYPaYuqX6
NvCs1GFT31bKNp2uOvkFQjw4IYPgQiuHTUIPg6zdJ+Fl4F/Imqvy385/zefZndPUvNkh4OJuMYUA
SE6iScJ/ZrR6Cobtoh0zNxn++pSHithA4gisON4kEtu0QWdpA7ACFEbI8IbbwXhX1ddhrWf0c0h6
akY4aghVtLLOMZPCdtDrd6MTr8zW58NstkCMbULQA62xEJIayRgqqYGFXGt3o/ySTVvQ/IdkgpXq
8vzCLA1Gm/XCdZgkEEIXYkbTnDxWBo5SxOyahyYLKfE2aboyoAVnpA6qgUPDCGg3UerI8g0LlS/M
mOOLgSRqoKSvTp/RlJI8OzWoexp0EqlD1LqCb2RWwPQ3jRE+N+qz3ka3nvJlsApX0lZ7QT9f2XNT
lEnxBokfWOeFg4can6ZXcpm6fuYgyarBSBda0z3p2g20L7tiguRn/Gfo0n1SA4Myns9P/0KF89S+
4EyRLxmd2VQppQhn35XdphwldGSV4G7yfld1uB8lnbYsgvphLZG25GUUkbi9ZkVI9s3pAZHngFGm
rGZNeLeG3a2abudYxRuup3ityvP52GOYf2yJQJGwpw84CLGlTQ2wWehThmstvLbXMF2LY6LJjYrF
TEcuJgeh3iPBbBIG0MK0UeScjph9O94lzXsmHVaWbtF1jmzNW+so7Bo6vW5jC1u8IAmRf8kKIfKF
+f9I+7ImOXlty19EBIOQ4BUyyaHm0S6/KMr+bECMYhLw63vhjnudSdJJ2H3iPB3HqZ0SGrb2XgMv
fMK+j6gyxyQogD3qX68HXhgj3kPAkeF8gNjIvIdhuk5cM1LkQKn9CnPNM3NclGANiiNbtV5ZjIW3
PpYH6ob4z/kYNVVluWhLWCKbNZpmO9Pc6SWk3evWa/6+qwl0M5CciGIDOzrPJstmkGY4SMSqd9S4
G+FCXfeGN7Yr87fQBDoPNNtzpTVUNO0RqM1ukuhuLHe99Z/pbHtUKlnrdfkNGh+6+V4UB6fetsnT
9e93mTkiPEFDDbczZA3nBZvcdtMQuWHuc1sBBgUCPBym1dSUZC95XfqQ+E7WyBoL++8s5uz+tXDM
mxlBzJGkgSsCI+N7Zh3tZq2ttTa42aECVzRblD04ZxacNyHoiEENXpv8MGy+aUjnx3oQOx/XJ/Ty
yXo2oWRWj0DOMcBMBIPLGQpfx6bejOTbWBO8uf1eVIe/j4aLDK5pSGPA3p62zMm2H3q9A8XFwDu8
iLcWiLtJdauh3JbIPpCtAq6iXbk9lzbhacTZx7PtNoZRMvw+NaPc1f2nloGW7NAgjjJPW82iFqOZ
eFCi5zEJsc22PLBuIkoqjK/pi82QM4jUAOQ/FBszBMVm9c38myl7/mhGQR0OiMj78W425nZ+Y9JE
o9HC09Q1QYOGnn9RMSdQQ1pD8bOEmdtuSFL3BmLEEKhOqsh4NzIA7BytJIdU5yy+H1Xo/OJJYfzq
67w4ajEND0M6sADe0/GrEyogUOsirV7Gcex3LJflo67B8o4OJvmaK1ntCrckCWz9Ss59OO3q3+K+
ib9RQ0ArRpUa/YIKZD7JPOem7pl9L7uNTBMYYMnY6awdVRp5UYlo3YfEzQuBe3SqOYdWV3YHN8yg
258lwvlqto6WQ0rZ7Kptmw5jC+GozP1ZFhyo/Ca0w2LLuUasrTvoRr+rEl0wf6hR9IMGByyGt3kn
SxmEEtLFB42Rznk23aiOPR4bfX8gPGPMj7s6S446eumYuDaUAGFa/U5ExG0eeJyGzYGmMtw3Lh0Q
wu2zjwgM4gclURz1BuVANCZ30tofTWfgm9LR0ByFBhvY6bYDh2A1hnCETbO0Z7vMInzLzSqK/FyF
7FYUkhU+FhVDusI7PG9sXJKQiknJ8F8zTqZ/aUnBRCs76BI9RoobzWEQegN1npy5lRdrQ/pSKJc+
mGbZx9sekPM7c9B479lR2sP+QLpa59GY5B+dZcdQunFLZfvDOBoBADjWd5QAqPOUQlG9CppI4Afb
dd1syQjUTiBSHTlnk0TlAxtJ3r6ORV+0fuaWudy6LHPrQ1M2+nfdaIedziN4fNiDCFGDqwRTN5Wo
nI+IhDC5FJBL3uljPaBZB8rFG+rUsfRFVjRPnSqhT9cWQLq6DYOiEzO1/IcqbfVfF1H5tRiUfkfw
JN9LO2Q3rZZkgJ+HHWMbqM05mRfpdDy4aam9Jm6dPbt9J9sNQMVsY2WRvCFtKEKo0THzpUyzKuDS
HMZtMxQgc9cqTN4Lo5KPVWGl1OOuqveO6EBlrEFrhEzl2PFPO4v7H4XUasdHJ3XcodWvQyWdgSWy
Eb1LweYREJhD4xPEPthK5Z/ZKJI9FZr1Lo3WtTepw4ufKHfVxAcvF9K8UZGN4Ikr9hlGtjkCA8WL
p7iyy13l2KbcGhFjDxKSenDvSPRReF3soubQ6iELt3ACUyjTWFx8OpphtruqxdLE6sbtlNA2V4Gy
owkaYcT5XZo1XMHZJlWNN+oheh0Ub7E7rU8GPcixWb/TwUhCL8k6o1x5YF5cNFCqsWzHAggSL3e8
ZM+Pfq5M1bWtoQGg4cOycBJGjKjpC/3OEU+o9ly/aC6eZlM0uBcCEog380UuG8V2Xqcc0TT3s87A
rSTfrge4uKsRADwLyB7BgRZvQPN8OF1RM1jAwWQkB1IeLZauua+LdzHA+RH2Klm9L9WadMxayNkM
pplCLcnEhRIO31KAE6B8X2BVpoCHf3aO7btr0hcXhYfZGGdJutmOTZej3eL1/b1jBpZZoDKwuz6P
F8nVLMbsDcnHcMxYhBgRkjgeBq6CCmK/kWQl81haECgbodSKTgWWxCzzABAf0vgx4lTla2plflWu
LIjlyfoTYJZo0KQZxqyYAvQvKCkaxtOqfOLaGKYFcpI9NfZgiaRBCCcKA1gTeSNZW2MrIebkqcIQ
KMtO01RH1CPhu+6ufIflaQLhw5wKJuA/n4+B9ybtYNSOMYjag4x8VT2b9Pn6mrpEME2LygHOACQW
UJ3nH5s0EFoFZHKy20s2oYQKV7UZ3Zuu9QVhHmUPkVZ5soX2Z73R5cqKXpxC8EwBL4VeDCQnz0do
hAlNYA+heYzfyezBqVf6oYs75uTvzxZa2HWdaDP8fW0AT9zqtoPj6eNdukYWXxvHbLVJaoX2MO3+
okq9zNhzfQ3jclnAwXeacNtsooiDwDDb/KDA96Pq8Z166FBTGzRVLxT3leVbw6G0N4Lfy7/uv04h
gSwgwEniMLBm64/WspEdEjyYQ903ujcYrwToRWnvry/Bpck7DTNbBFmMNC42EUY3PxgEnWj383qA
hVUAygeauATtE8BBZgHMvozgWATynazfDDRQ5GYgh959vx5lYbciClbxhFqAWM/sPWOJiYdRjZqX
km2OjkZUJegkRyupwcJkoXRBYVSAoi0AIbOVBhFRZrU53DGF++ayJz1a0Se7GAXqszDuAH3Fhig3
WgfnOzKaVMCBW418ot0n6iahW4v/7fdGCMzPJEgG7Q33t9HeydHchSDOVCqPkNKBiPNMrJW/P33O
s4fe9PdRZ4XNmU0Z0BbnQ9A6PYwzVUR+Y/0yqhfVHFWEjG0TxSuBLtbVLNBsrkKXY82FJcy/ihHk
+GPMvpF0q1d/+8nhpQIJN+ADAdvDO3m2fK0s17MqVxChMH818abt1rAvC+M4C+CcT1jWCIMOINr4
NnsYeQCuYAms41pvfOGzoOWFz22jCYCH+GzlJhxZvt1MUeRdyuGTbu6brvBhQdOvHccLi/g0FJ0X
anq3sIweoSCyR4pdWx87Z+VmWRoNsmYL1bWJ7T4/jtMiIqptLHwU8oOUnpPf8BrEKHQWkpVVdrHj
8flPI01f72S75CbFg5YiUgEjRJGjU7qmTbQwXagR4qMA1IUu+7yf1SjVJaS2Iz/DcyN5I3QrqpXG
68ISQwjwLiDlOqmYzdYwGBncaTiEVFLrp0M8PKc8KZ4LeCJfP4QX44CjP+EFcGux2d53HOUWrHQj
X9M2wvJFuKHOw7jGolr4JGiWAVoIN1TTAh3n/JO0sWXGdGxjH85thvYaZ2/XR7H292efvDPbPMoM
/P0yCerssSl/Xf/7l7OE/jdKi+T3e+ziBI4j5Vp1FQLvJMxm7/Lm3iEjahIFIFyyj9YgDIvhJogP
kHxQoph/fBzV/egKqKbIYUvrArqaQYxdH2orB+XlnkTzD8xBDA0b0pynsnU6wn+w5QmY/Q9GVAMd
E6jysTXroFSf12dwOqzO7xiEgrsZRSsfIKZ5nzGRNgALBKHgkeg+JbneP6m0vhmHpNoXXR375qC+
W/XQ3ySogVyPfbk6DIiiYRohFASvgjkWVIVWr1UOphMKWT5n+bZeoxZNB/58dAR3F1IB4D3RUD1f
36GQNM3ppAJjt1um2Z7LmpukjL80bPA7dNYYKlb/MCi8NdFLwwGBoZ2HFFYbRxDYAGFGPgqn9Jo1
4M7SF8PtCfkJ9OxRiZgF6JiZid9MDVvC5UnA5GTTu4+ADukClVKFEtbm+oguT1XUcCbUEk4hsI3J
LB/sMlG5jgTumeePIxrr8qlde4FePt6m1iPOOigQEMi3zN9PpVm0pTOEkCqNvzDu6xBU7vZ9CJvp
ENrGjx347xJuGhTGnfXu+vAuN/V56FnSUDa9AY9vhDZZf+gN0MMp9Beex7/GqJ8Pkc2KR0baqL4x
IsgNO6lHky9RXgbNWo/1cnGcDWZ+bVQ8VmKqafqjARg1sGQQRnmu3d6DMdN7aMCXs1IoerorB9bl
EkHYKSWCRBxQx/N7pFQ1apQEY+Mp9EDErire+V935Kb5Q/UAdy7Uty6B1DLstG6KIV3a7ZXt/gQN
/qHRhnKPvCO4vigWB/Qn2NyzonOtBLkKgkXWT1vfjjgmQrKy8C5fwucjmgOOWGTjiWwhCNFuOdl0
9FZAxDzPrKAyj7WxHcsfpvb1+sAWV/vJwGarMBKjOxgcMd3YzDdVKu7sbiB4GBfaFnTjNarT2jzO
DuBM53nPCvgQ6dZTxB9lB3DhCnlrLcR0y5yklZEropGFMT6V8x0ZGRAaHgtXUtdLt4bpU02K94CF
TSjq6UecBAHV0ibKxjhs906DRam8K4jXtF5v7Xl6sONXBuvPUPdgWC/tB5KCN+aZzcqT9hL0N/sV
08c9+RVubpUQzMCv6GEAaXlm1HsmpL2Tz6h/yGA5rfiGwp6zWzueFxfNyehnSW9UwYGqrBF3EC8m
hb/PHnL4G/Rrrq/NxQ2BMC7QKFMrdQ4HrscWUiwccTSCOh3BOAwKhT2OVioHyyCasHm6sdFq6wi9
1uvBL3Mu8IcAHQPkznFwDc1edWAg24NhInYinSNh2iZF6Uv11jdasEPYri2o6dI8z0xOw5E5JaBn
jiwGE55kKfI79rPsjU3IPVI/l2A+V3m1iYogy9VBRSu3+dK3/DNOzPb5GqKxXg9miMA5rNekRQ9h
XAXMBMAbWq7Xp3TxVifwwcHrEvnlxa2etnXf5jFiOWjHeJ01ek47wtoj3Qxogdllv53+96q27hMj
3eO3gnuwIni2uGdOf8PsegfAoMlThd+gMcFfUaJVNxnN8agai87PdajsKC0cdxDMG45lbFYPWV/t
Gry/VlRG/x+TAdLM/21SzR+nBizQUBjBD9EpMGPNpmv3gv3QmiCxg5B4BTQWFCYJxbZ+7fiajsCL
xWah4gr5zwlUOPvm0hIxxNkKHJHhcG9pEvwMvpIBLC4rMFtsvCfJpBF7vqzMwXUzyNpjmuNvEN5M
rP/cSSljJcrSWQ/SFkyI0MIH3mJ2nQitt7SirKY8wz62tNhHLRhkw/eVdbs0X2CG4RBiQBtdmJyw
tIwNR0wpYYcjtufOe860bII76D5vU/ONQ39MNBkH8Fp978via12zJ0k4FKoy6403xFo5nRaPRii1
gq6GuhmqD7MjuEs1XEwVcCxJnW25xZ8Butw3o4R3IzzlePxE2mxr99k2TFcyht9lufnqwSMNBWEs
3QlnO/u0CUwRLOjc+Un5WNF+F1fkezokXtY8j0azMcLoJ5xnpjpuhz5eV340AreQqsxDbSdI1EyP
uh/Xv9C0aec/Cd/FQV2X4r9zzs3AainRwJ8eyHCB6p4ya9hBlsXjvL8vwMnnyZqyztL6Po04y5tK
GM8Mw4iIpRgl/AvJptbTjxh1E3sV4rO0yk9jzVa5oTVjbyrESpBNuyr2WPleqpUbaOm+Ow0y7YGT
XKKytag2XAQZcAQLIb04hMDdkUd4/Gyvf62lR8lpqNkCKtKmjSDDmvg1wMJ1voXxIYu/8STcmPC9
G8LWK9uVY385JGwvAOnHaTTHSAlVxklHMTqdS0QSfpWYh8HVvZa695xCSzB7SLRxxX5g6dxg5DdX
HHoyUNk8n1Mtq+whMnAIWgT8AObcx+FajrT02abxgC811aDmiIqi1GMIrze4vikbysds6BRQyDgw
7E2cllC2CRvYB9dAC61c5kuLEh5WcIlABR8v9dkBVJUZblK9g23J8JBYQQOrMvUvlwgECHGFuISg
NTTLwfSmV3lsKxi1tp/aeB9Gb7H7Rp3g+nJcHAmksUx0BR10i2e34cj6IcVNgrXhxC9t272LChQ6
Na6s+sULH0gUBokq1KIv+CTgSvJQ7wekeO6dHW1pcqPyYKgA1nnU7W1hbC28Eeit0b3+w/hO4s6O
qqg32khF43R85IGbiIMln4tMW5nFpSP4dHSztS7CeAyzyUEtYqT0K4v9nILuXSDNfLPMWRCXrbGR
eb4CuViOC5APmntQvZnvbFvl0qrR64fQWObHmXPTMboZRu2Ba7mXG1pA6a/r87m0q7GZ/yfiHC3L
myzuLLBgwZ4NfUfcu+0akHvxdj8NMVuSeNwQSUOEcBwOtQTsrG0UPobqS0l9tJdMuCzyZmVDLx2R
v5k/BtrJUNKYbTZul3Y9ChvLpEMr2f6AqqnfJ2pjAdUUV/2xIdmtrobD9clciTqfTKA0+gSUS4y0
fxhLuIk8mtF7pT3WZF9JX64htpb2+skg57VL13LbBCQYwH8FOIc3kQVSdPQPO+E0xmy/wWe0oKGJ
GCSpYebq2STyTFS0q2EzNPDIXAm3NqTZxhsyJxmkjnAs+kxBRMn77arx0O9rZJZgUSz4qfs/4XXm
bQErCRtZ4w71W2iXx4FhduEH3Ejpjxgsg8AtjPylL5zknvVNNfpDFWoP6O6iLaaSUN1GMk1vGtuB
pvz11bMw9kmT24QBKQSYUS0+v2CdHCTyBq9XFGAOPDzWrPecblWjYuqqzgc/vc7xYIXqizvn+cAc
F2DQDjUypaR9qznSfAwz+ybtFZ5slbsbOlNtkL7c9ZB29yJRjCvDXDhxJhUdsFahhgGi/uw4AD4T
1CCGZH+0QDCFQh4ui+sTuXTiIAQ8FqGEYQMcN7vOw1Hyxg6RkxX0xm32fb11Cj9lHyTSQTnc9QqP
4ZVO89LHQ48R0qiT0vmFxGdKrawhxZRxarcp3WnIO8GYvz6uheOFnsag5wukMnQglpocZ7XcQD2n
DzdjdsfjNyjnQlek/YdUAr4TaEGCBzdlmrNZBIA6pK2F92hsHEl0LPtvTrySUy7OGlCtePph5YMD
ez6iTJI4ikaEcAws+R8quxualcclNOMWVvyUJ0867egDz5V6GtFXQwK7BFAKY/k2edZ+t/Wke4ez
VQm1Um5+S+vcPfBYaPcsF81RZEa2FWCw7XmhR4dQVM0H6bn+KUXB97oRjoHQ7BCvClpYu6ILeQBr
gPYIpHZHvJHl40cyQISRhn0ae11P9BJayE61yQbR3jVxqm+GmpZ+XLfmXT0w7aGSvG9g4DWMO2nI
8NMURnpHs7Z84mXd3xIRN4+pVrV4bUYlxDiTzIViWluHm1A3vztjAj39nNTchHVl2by2bRxvSdPF
9zar7HoT2zE040p0SKE3EjHIl47w2XpvKPTGMHHquSvH8GDY0ti6HImO17YO2UdlX5QoOcvqNras
6ZdxcehgNbQxZZvD3pxE0HN2CxVIaleBnis324Fi0O5RZVQHkBni0NfHyHoL09E5Klr3kKHpcyve
cpIOpUcyndyapc73oXKB6C5rva69FpMYKPgHbmzgtEBWppm279o0hq6A3bmBoF28y0aXfs2aKDui
+qi9CuC7v43c4Q91qchWMyKrBbmIWKkXoxtKNvCMJsAV6onxxRpNF23tnt6kWWt8tmll/iRFrD8q
loptAVg5Embwo9KNlhfplyyhSkJyvkj/y7ndHwW8N96F0XWHIjdGgNyH7A7/9/YuchywZFJm3XFt
MNBYsaKD05vizoxtuamKMS49iXLvF1ea9EnloSvg0l5ZJdiCTqoCnoVhuoPqhXkozLp5SoQlA1Bo
3cYXljUcAfhS31gX6ej1VigWOzBi3ykweSuPQHT70QGP7D7lUpQwqJjOcNjuvIRJlj8X+UiLjSij
8tAWUn6EhEauJ41KfZJOADiaGsNoH80obb4K4CMDMablkbe69Zq3pcUPcKiOIV5qjk+GsnKwVwbb
17jGnmwm+aExalvfdYRb4Va2khsezVF39YlIhm6X1nX/lJbd0Hl96vJbZWsZaJFau+dxqYEP0cvi
O1iF0auFeYk8CSHtl9Cw63yTsy59LQTpX0yoP35zSwhdh6mrN54oRf6aW538tFNUFEB6pGAHREkk
vxQqdZ+4G9YUfCHLgi0DyW4c1YfbsYUgRVrU6tWUg1l5oVYVv/pO9VsDDcVXk8Zg36UOmkVeZhYQ
qs9iN3qxEg5/wtiOlBciOX81B1MLCt5akacXegrMP+/Vu1WF6sBBwHC9XFF6o0qT34dWgw1c6HaP
XQQwY5SV3Y1Sif4xAPnkmYkk+Ong0WQQDC/YfVbhgQ11L7s/SB5rODpolQwwHR2rI6m05HEQY1t4
8MOSB+nQJMjtBvUye4wqVB/sHsQzkfwHXJd6K5nbHjInddHYRhHwIccbLQedMtqUVVF9hg6P7nEa
thutyobvLDNlMBIIzVld3kdezUpoBo3DEN7EXYzU1R0o30kispcex3Wgi9rsPAQKD+BKyQBAj+SO
lIV41vgQ7Wlk2dgOCQRcHBo129CC6QcITl0A2crkA8QazSND1G4hsMP20MeB2CUN7W5TVQND0c8w
gQmBxnMYkIHBtZZItY1FTrZFl9hqV1Jaub6TEXv0oHlQu56CNGazMaM6jfAoq9AdtkuoSHsddA+3
UCNpLJ+Bp7OlRpK+OsJCiSSve23EEWZXgw9y4Fj6rl4nv+BkAeJ3X8jmXRYu3w5WVX4wwpt9F6VJ
ANGY+sMKtQZsHZCrKq1tthWryo01TXqUa+MXYrT6L0USx2MsKZ4ADGC3YePWN3DyGQ8GFiLsDrRo
zYdnqRUAGdM/t9wse4xAloLXIBhOnfU8xoGOXoTBPkz3i45+8kh9rfSSISBr7keL2dwEF5x0T1BM
noWtgIEqjKmXrNU7CcOKtFoDVi5mPScRpl9wUssL29IMoaODpm47fCuN/yYfEBcMJWqhIBT/cNP0
kTRrChWLKSTRoRrholYOANn0Uj+JKmsm2l5D0pBM0Mf4YHdBm8UerNPiaN/HXzj5T8iVt/hSooKq
HgNSETUVpFznMeM6grr61L4u+H0ce4oGTblT9R1fe9QtpV2ngWZTCtO5we2mrrJWvbbVVys8tGuO
qEvr4jTE9BNO5k9IXkXx9NVGdugzG6Ls1t+3xikKXHjJAeM1KbOfRygAZCPm1H9z1Y0adszduvZK
T3pKqOdvJdh4gPEOhRZ6AeM26qzWjW5q2Y7OrXLSYxMnMMaNYXVtbq7n9kuf5CTUHJNRMVaXWYrR
cOfFIY8wdTXWoL2XshsQOT6NMXt5gX865m6EGBBN9SGSiRQRqr6jvmG8giSUdmsCWRh1FOY64DFb
ro+sytNzw0tEvx9gINrjxdbo3xhAAtdHvzLRc/iQwxLJ6wlJUYVb13pXLSoLx3ANDLW0Jm2AePC8
hCkcnobnK4Z2aQ1VGrw8zepXUr1G1ds/jGKqvELRBC4Zc6s+ZEE1H2q8ZjJ3K6XXgGUCRVonX0NQ
Lq4VHBFA/ztQR5h7eClToHiR4Hlr8aOp/ZQd5OVWWgxrIWYnhG4PUqgeIVrnxe1iUCQ2+pqj61qM
6d9PjogiqTqHOHgyO8UvmWyT4qEvn//li/yZqYsXMxTHSoVhlEjXpP3FKb7xzFfVWv9gcWWdfJHZ
Uzk2zCikNuLkMKiy3kS3Uhdem6rZbaRJPJA4wVTJbCvhhlrb78Zf+4dMp8PJGGbnqUhMyF6WGENT
H0X7pXJfEv50/XOsTNPvS/fki7s8Bxq8Qggw7aMU3kDVP9wJky8NkKmo1yEFO19Sg96C95uhR5UZ
xxhOp7ix9b92lJrmCWkbaHiQnHbnbXodFHjpNtjlQwYwi3p0tKfWvgsBYKcrp+JSPnAaabYJJfLm
KAdByR/0HYn2YeV4hD5Bpbz4exTsNCYKe1FITk8ln/N5M42Sy1wgUmdA1uB+JEGn/uXbgxMFHD5q
r8CZn4eoenirGRyN9qa8s93Ca7J/2et/AtizMaR5U1Anmk737g0kcRrdFHxH12hLizsRCCoQpIG9
xnSdD4PpcS7rdqrBsZ0KA00mnli7qJduQ4gig4eBNhCEwGd5YFGOoMMq9NYiUMqzMEjo4EFS0BDb
69txqYlHTwPNFhhc5CuSNVOguilvUVRKjjmKGlvW1PUjGJ/crzqoW3eUfut1o97Q0Q5SGls+pNDX
Mu6lxY57+fc6RPfYnCUnaWONxWhi67Ik0M0edPrnUL9p4HrYGytVx6Vj6DTUrKeRl6ZEXQWhJkBv
bD0p+Addn9nlCFDam9hgYLjNziErhZeCmEqnTb0ri3urW9lMiysEFfz/+fuz+8DNISlY9fj7Mv9P
tGIT5qiWuGxrxWu697+1uOY5MJ52IB0hdQTmf7YYsRDR04Lgou90FF6aNh4/WmCHkIFFzaoZGaBe
zDNDWGclxS0Ay/cDan9j3aIy1nkCauUWRNNi5e5b477lLgpfK3Ox9D48/YGzRQx2Wju201y02heH
Pkb0mEXbqICJ8VGWe2sNfLE49SfzMTsAUHO0XWiXobOIhlgdNx4tB1AL9yEKRNcX0dJRczqwWfKS
uwLUkQEDEwBMWm+Ndq/rKyfA4jqdnCGAS0DfYr5OlZbbUIQA4EKYt1FiIP1e6/4ubus/Eeb0+zhP
3QKYDuAEYKuS1q81C/L0a1rfapAXuT5fK4NxZ9uau7RS0sRgorjcFyK+heXf/nqI5U/yv/M1f6HX
ljn0gk8aNrTdFZZCXS33UpaufJa1SZstadklFTE4vvwACjFEMVgOJcBkQ7oXJdKVWVsb0vTvJznZ
UEL0FZqDuDYbsqHFW0bB7XZW5m15j/6Zt9l5yHUjZm6NeQvFXgcItKrvBnUnKRIoWIwZO9cKrn+o
5avNBZkcDg1QX5i/9UoxJIqQFtdJfBtnR94/pMAem8YXaCu1UB0jHjF8dII9vBT/Zd9OyCzU3i3Q
92Yzmvdjgvo0Qkf1MW8jX0ehP1qze1r8bCdBZjPakXzQ6LRzXWcn2K7KakDyV1pnixvqJMbslpF5
PNqjjRg99GbySdSgXVl8axFmSSG0uMpY0xABc+lxrfC7NVDt4spD4w/0LvbbIeZ8eRcwsaJFBtRV
7ohXgSPVyzJYS0J2mvoMem1Quhme0Tn5BPrr8A9rcDK+BZvWBEnvAnWfqFo4TY8Gqh0+ZY4Fcs+r
qiVq2eVtVzM/7/Wnqv8+Nu/AxW+J9tfqwnipQEwNierEGmYXdQINNmeVgbFnwkggeM8GfU86zf4P
clLJreMUxtv1ES8tSkw1fL5BcNCBxz6f7D5WxqTbjEUZeUYC64v8YQyHle21dDieBpldi4jdxyVB
kMj6ETM0dPapXeIp+Vq379eHM/2leepzGmm2xyDsNoRdi/S47CFTCq0wEIx8E00iq/m4Hmlt4mY7
DTcJTdGIQb7ofobhniUvjG2vh1jaCBMDHsK20AjBC+b825imlHWsAC3L+SeLYe+F/nOJjqTuKffT
0gIZfr8ecHlM/xtwDoZy0hZo4hoBzcLa0h54BbiGZ2iCXg+z/JH+hDHPx1UWtlGZ+fSRkoDmW0I2
efpikX84qE5mb/7ot3NIxrcSUazqayZ2XblSaV46CE///vTvJ7cwA1G9h88aniQ9/BvhTS3WbqXF
7z/dhtCmAOV1/jzuRJ1Cv9IATpm9VM3gi/690gmaieiDHuIBbaI1svDiRgXeFZQGUPDBsD0fU9gU
DDUrRHSN25iDjyKCPFSeag3kzcH1VbA4fyexZqvAhN6/bVeYvwgUUI0CM79yFlzKxE6H6UmE2Tso
d4acVD0iSCAyxbGsXorwuSJ+LnctGsTIncXRCAOI8YPX5ef5yotyMaFh9m9fB2BYLhIarqAb2XKs
QC0yIN2XsW54I7GGhnMlnALkaJ6j9dfL55TR7IGCBFX4EwbhzgC/DzLaJKxW5nxxg4OuAaYChG4u
VPqZGSpZcwu/qHsR5rZWx8ZdObTWQkyb/2RbWJk7yDglQDMLdp+00FPLxX1erQmSL+6Nk5HMDnqc
vp0TjwhTd2lzYzNVIBkxjqKP6aa2xdFx0whs9PCGyGLtlbe4S05iz85l1bSx3UFv1K+tAtpKQZW8
FNEOujigv/zDHvkTaa66LUTdOWGFSFFjexXRvcb8/1sR8x3PrIKxqkCElCAdLQMTgB+SrbQmFrf6
yTBmW93tjRLwFSy7zniHNKzZv1yfpsUP4lhQbQI/CujBaU2erLlcCDh0SfSioI7q6TZ0/TcCipL8
EU2w65F+N8fnCQYyW7wTcLCAdjAbSpIaIrUmIgfkATxu3XTdr5RDAvFeg3ddU2yVtWfZx8DvSvsR
Lbnr0ZfGidwQzCcC5y7QLc7HyamWC3h2Yx5F/VlFwJb33wAue+jtVyupVzby0g4D+xScJnATyIUJ
JSRFQb6YgH4m0aH3c5OJ773leHbhR/lNl2zq5uf10S0GhPQLCB3Q57Tnyj8avIrNkjco0zjFzVB/
1FCrcPr7yFH+yMPXMRs28LJfmdKl4wqXqKPjowIJOm9JMzz7WG6ARpIQKNjBZ6a7GVZ1oBaDQPoL
cAtgmKGRfv7dXKdvUVrEW7oidVDz8SAjfVeHdOWLLQJKoPQOxzaQ8lDHnF3flTIn2b/p9RCnd0P1
MELcOqrqe6iqbYF1DSIZPcJn+XkQNSR9P69/vqVNDroy9KdABnJQFD4fJHXHnEoXSb6EWavW33bF
f9cDLM4i5LrRjEAnGHXU8wCJSWSvW7hOGR93U+eu1PQgDJ2VFTFdUBc7/CTM7ALTLdgksykvMRno
WSZQulnQihfyD8RnqA3+Gc5sMxuFAS1a4EB9jpwuBg4nyT6lAf7eWk9qcV+dBJq9VGKH07aEgI5f
mPDCcD8JYJzpS0MeWrbJi3hfO//Q0nMA46I4PNBWn0vplap19UqiWB8mx2H8qtO9Uf1DdxXG6WjZ
I8Gyzfm1pVlQ0hEaCjauED7rIVKBK3KtELq0ok+DzM56mozQIsoRBIrUjzptn9z8+fqSXoswOxgs
K88K+F1iz8Dny+gf7HTlUyzmoOjd2RODzcDZM8tVEn2IQ1VhV9bOF70AV+hmMF+09k1ET1CIj+60
OxTTxn954Z1Enb9cIuSeqT09+FUyAh7z3lTMK53NqoXHtHTne/U0zuzACytd9ZCISnxD0nwXm8NT
13+pRveRjj8y8Pk8lny//sWWDqHTiPM1kSdWkRTYTIkNYsLkh9I+J3/ts4qHy2mQ/8PZde1GjivR
LxIgkYqvkjo5p/F45kWYsJZE5Ry+/h4OcNdqDtHEGvCbgS4VWSwWK5wjmEVBOhK3EdQavQNQZH0w
hwODlKogKWWebiuGW+cmbKqcbqKzAzE1XmD5vPiF/bOfjrWuGLSQduZtBQme21wMgJ3z2TzwSQfx
8mONsGG3Uf0EblCwy4ExwyIIqD5R0sOYLwD4kFTGpLiYAfBYzDrCr8N81K/60rkblUwkfLsFA4QI
jwNuAorqL6KnyKqmGf33EOE0dw1/JternyaDXzCKSZkGyZorh5bhZL3N8RupVUgKki1ERdF2bUyw
YERVBHGwx8EoUoJLRAci0FQdGLo09O+WCiBbYvVnYoQ7EcO/sZk5ENP3aALv5/vebN77Ug8vHy7J
cT4TI1yJ/bA2Y8pnKfOO3YI2CmPZfvY4O95tW0U+elEUV73kZnTwDkYVDZO3f9fSmKHpDetw1TO7
eTVJtUuG9yTC3Pn0DJNCT/FPL50On9BxI1O4jTVTm6ymJ9xlhe363GaPvk/r1Ge9omQu3TO8ExDX
gpQDY3Pnp7vu2iJOuaBpAVKnm+zHtbhq1liBI6ISI+hD5zZ2Jh1i5v7Q2A+s2+fJ8fKS8S/965CB
jBNPH/DSImI616SPGhAionk+GCf06qc7r0UWB0M6hd9/okYDrj30iACWmSNRCheKB3BgBGUQNSdT
ONhHOg8gofUv6yNdMjSK4NfARQ4Ip3N9uoJiTMJykYXBKB3QOxb0aFqx4uaXnSVDR6stQnEsmzia
GMcz0WJwU2CmwzhECVLhzARonbmE3uhh6GVGIjGtFDsl08zAiCDAExH6/TVSxyY7wcwM8C+THnxw
Xls0oeON0z6lq0I9mePbShI80ro6NgYToF7igcJiMG/K0TvFwB7ETXP679tFUG9H4ybQRv56CAPq
JMq9DEnRegaDtQ40OWbvltZT5JNlVk5svEM5yR5ecYKVN87g5VWKTIyXlaDrOYDsNnGvbcdf2P6y
QrK120oS7n3wY66Y8IZCpbYHsodvOz9HbzfS58tiJMEtMEM/FOLGsgkvDI3oMf4LMdZ670zeoapU
fB5yTThYJ46S9RfGPkhswFVIkVgqyvcFI+LeV2fYTSqOQZlVI5P8rxTBxaWZQZuEZ02H+qEaTgsg
SebD5bWSiQCSDRI7mG7mMOfna5UWhTdMfPi9X+5m61UDRK3eKW47lQzB7bTz1OKugwzX3Jvx22QA
wUxFfCnzOqidegDUByEg5vjP9ZhzkgFKDLcBphd/1kVyM1JQtFG2z4FAajWu7wI/VuFOZbc4nyfg
eTE0g4sxkFW1bAL3EmSONYZs7xgcdlNUPoB4A7veYQITZN2Xt0t2Vrcihe0aa5LHtY6z2hTOHfo+
AjIVv8ba2BWeux+dQuFWVRoKO2e26EyLbKzqUtVV0Jvzj6jWulM+dm/VqH/TPc47lXp3BfrBFIsr
39CPxRVsH8yi2ZzXWNzVAaGVXiNxBUiWMQT3w4+5ir7plXELEgBFG4PsXCPnCFhj5AFxUwrXMOhY
yFJr3BdO13g20Dnz1zRoo/fL2yhLmKGPChQ6GEvBILjY92FikHHGdDv8B7Fv9cwOltwOQf97aDR2
XWTferc4WZhDtOLlGFvDr8vipVbEE1nIoALSQEQDtsdxbAGFjOC9+tVnBQwn3ZN4xJX2o9CYYiOl
S7oRJjh9aulpBFQwJGWArVfbr9manbwOFC7aZ6Jq/Ny/agk+wMIkHrNbqLUkGKjW3WundBAXOsdh
ru5Zr4dt0vvuqmyNVWnI/7+5b0p8EmDyIDdh9ZHkbcCswbcw1QGsrNt5WQK0yz3EI+BgmH6Mhv65
qO17JwUNldbnhyYbfEOJVCndYlsHeBCfYgcU0/k3YZo2b6eBHx9krvNk7wE33QwBdeCrQOKkB3Uj
SdB+clqgYCTQ3py/m9Qv8mOOYojBwiguwfyhMF3pXbKRJnikagECAeV6pUAw0Ze3CHlSA4yplw+I
SorgfJIpszQr55ZkoR91h8lPH9GYQojUuW5U4f/fmA3trSExFr5FQ/9Gvf4mGexwjF4xDbcz7XSX
Jj9K9Ope1kxWm+ZsI/83DJFJgY0Ja2oudbbyPU3TExArA2Msd6PTHxE9o7zCQoBiPI0j3SdavXPj
H7oWP+TJ6fKXKNZY5DPvG82OMO3H09AkNBMCbMz0UGsqmh1ZMAhWBzwMABgIxGTBozt5V1tehjdP
7Fj7idlHDKwfPqPJhwhyvpHoeE4BfQ8P143xFXMSNJMmr9G6KsRI3cxGE3oupqJ95fYLNDGX+NR2
9a0xPhmlizYQW2GZsmIjeuDAFWxiBANdQMKigfCx02jiISoEJh0Y3VbrKQdUHH11zLd53Q/RvTX5
pTkC/GHXqSZOldKF9UwQqnZmC0UJckuV+WgnV4kbTPU1MH7z4ScmsnEeAcM+ErRZTbvLmyl1ZxvV
hVXunKkZWv5GrlIglLFgtQ9xOoRx8aX0fFM1nifLUJ6ttHA7xnFSJwVeeUGy3lnjrkabqzUe1rRF
XPVEtaechDNTVMWlhsQ7HPmBoH/NNmpePuleBZl1lJzKFqyYqOGWrnYYoOLl1ZReQxzQCwP+JrKV
giGNi1UsEcFr2UrA4Is4VRvMQ44Xxmq+4dpSuBSZYrw/3QO9DvB8xDLkUsWmpZkVAn7qdH6b5b/7
xhsDEtupvxLry2XdZCUO1Dx1jFZYwEcCrcL5gYwrcGDqFsShU808dFl903dNFVp9PJ8AiGQfBpv+
6tOm82d3qEI6A8O/jtbnwq5VmPAyZwqnjvYAE1/zFx4sKXo6I8rKA5Z7V+bQBGbj3ObKV5bEXFH5
4o9eUBOAnlQEJuxZPBKXjkgipk9u+aMeHyug9S4gybFRnd91Gii5HIUN/b2rkInUGNpjKShaxPKr
5pIkrSLIZEVgdM+p2wIj+FRNKrgrlRz+/8197JCBgVUSKfXFCfrheSn3znrfml8vW41KCj8xGyk1
mwCn70IbKwf5qYuhLePZ1FEZf7ks52+L4KsG80STq+45onE2aQKmg55rkz9P42Op3zcq3P6/D/e5
CMF3JVa9eh4XMTs/Y+dktGFcoZ3hfVVVAf6+wzFzohNwvf1hMhPbT3oAlmgL7xWe68e49Z50d1Dk
rKUSwDBjIs/G+VHEWMxgSZRGSMgPbdCzryb9zy6Xo3mCDhH4eJwMRdj1IamXbv6TfHe+dHRPo8rP
ovsSI0GXd11mXVs5QuBK5hI9eBNSX3YRxnnuxw4AlVAMMhX6yNYLpScUf5A4Amqa4NeHHoFbbSMz
1Xr3pPonn0hwWREJEheeclgpDj3Nk6DcvjfnpMUkRLmUCA8Hq/a7+UUH42fiFBz8xW+rW897N232
2NNhn7FHfeyOKHC8DISGutECTauCj2hUzwKJwVvoiOa45SjfAHpD+KYBLGcY5UfIaufX0Tpct6lx
oI21X2D7y6qqXsrEgUsEpo8cIMxGWIKqAsbD5GAz226tvy1OBKCYYgW5aFDleZf7bDFM4JoM4G8s
wewe+6Y5Ov46O9NVDJKQnTesOedBXipQVw8uR9RiY/clQhLpwapGU0XSJvte1ElskMyaaI0Qu+Ei
MEQjj4zlWfCe8KNMD7V1vnLT6mbW+t9lOqhshI/pntdnKKjnwEBMTJgiCq7n+7GAOneOXR4oai1o
Ejo9nOhwg9mu0FmXsG08pHEKzN1OB7QyqnaH//hfwmELJjA/OEKhIByTO502rAht5tEL20k/arq3
d3R00lrWXhvA7J1OCHnQTktexjpWJKokB9DC6QNZGWf0RFvSueolfM1aRIjhrPjnlLg+AYbV5RMo
cSVo5PpTeAAMBoZEzyXkYzw3dIyQtY12ZnJqjOsZAEnl22UpkmvqTIpwpOYyMQC/iFUcnVM7Y8S2
uffc3WUZkgcFhRAOlYNzhHSXsFhdu6Zr26E6VFrzPsOwgR/HnhE4vbEcei/LwMQwZWFeAYh7Zv18
h04zJG+MybrqiuFx7NdF8UWykwLTtYALyBPWYo2MptFkogEQ0KjkHZUEv3DvIl17GLwJtYo5VKgv
s1SYKHA88aIjMJnznaRjh7I2f9LURgSylKK78QD0tUuaqvk2pjbbI1K47+PVuQPg9S1zNQekEJnC
YP8ssnhesAGgOTVwXtGjdf4VkeUm8xgBkGKu7anHiHBB9SC2C/NF8wCR02dDC5D3OSuTa/RwwehS
lqFMaWDI/OQ4rH2ZaQagql5zzB/uGNMQeLbrgKutyK70ZimTXbbil/yut7uXykuNsI5qjnZW9ssu
Xu3iC7F7i+PYGC96b2rvTdk1B49p5NWKouaY90sRssRcb5LULFAJiaLEj4GL9jDE7axqVPr7mYm9
R2CGcB1xjS3SGGQzHt5kLPPAJZj3Is5Daf3qUUbIjBbonHQ/q5oYJSlnSARAAL9MeF1eWH822uY0
OHitDMvOcx9pHJbD19J5ScYfILxLkYOxb00lfaPsfOMyQGUWEO2AyxSO3pSTxQKNRB5MCcBVDc7s
kt3braloBpA5K7BQAsoDuvEXyrlxTTnw8tIZndD54AHK7ZTW35n7Zjv7y0dJdm7R7AJea5t7FDFn
NVUtHTDbkwemO+3InJ9sLwuTzvRz+i2eTcX9Jl27jTRyrtQ6kpGxFtL6FQDihOxy56GZFSsnFwJY
fDQj834UYYNIks2x44F7cC6mX9Nszw+uM36pWF8pysxyAwR1BspzqM5itOhcHYYWnnbir/MqmtBz
+rNb0FlzvXp+PKMyuCPO1YjJ1FoFE823XvQ7pkdx2MBlhAlOwTRcs3ciu8Aq2v2XdXie66uYAXzA
z7Qvens0VG8VSVYAkwBo0wfkErB9UVA/V3MAgV+BLjrYSP8Fc+szDfQsjNJdn/kOe6N5EEOqfefW
h8u2KYsItnKF0J8RQApOLvR0u/6QOvNxWlRzYTLz528kLCbqVn/lUtt+6kkOoFM+ml13p2Y6Lk3B
+4Yre1VEHzKz3IoSbD+rYnS9IQIO3BjsU7F9dK3c14v8Ewd6K0a4GmO2NGubQEyEoeJ6fpizN6+o
gmj5nQA98/IGyVw+eolA2uPB55tinzrP9nfl1OOkYVTDe/KY53vWYxs9DyCYtlWJfiKzBxvOHmxH
FDBmor83Gm1sWsqDHvRx9obv1c9kxc7ttOaxi14xC66Zt0P8Y6mCwj3S7L2r7xKnRuXm4I7Xuvm7
1Rq/qJ/z9VjaYVqqMHhkxrT9PsFe7aajmRUjHgBkNNP9cdm3ziPtfvapIvL405MtegDceECvwWsV
t5DgeGjrdkZiYSVakqCN65AvqGZw8Fi/zx4bewkTg/pZX+7yCpdv/r2mgAMK8uaXRa+y+bV0ATk6
B7r9OMcKDy+NTLefJpj5QGqKMi8WoSmugUaFxd8hNdSykHovrNjbLByzYwUOtrgIy/8+gkUxbwnx
6JcC1pL4hmgaJD2QiQJpMLDOkTv1IzOYVJR5Mve7FcJv7s07Putqr8SAIQIA41vf+1Z/cIo9TV4m
61hE90TVICELBLbiBO/bNIsVpwvE2RYLXNs36d2MYTlP9TqSWS+e+jqYAZD5RYX3XK1h0SzbqOBt
aTZi4vDUrk8JgOlM40euQt2Q+A1cl3/6iNHdhpzeuSgMxrIiNSEqZc923GKcE3jE1X0MrEUaYCDs
speS7NeZNGG/JkbiXJshDXwpawPMR8znp4np28QvzO/A2UXLi8IxSnz9mUhhzxgGkUtrhEjS0p3e
D+FU3eoqw5Bs2JkQwd2sE2NRy4OpeCr8Jr9CwRHL6gNpfWwUIRWR7hjOE2ZmkepDkeV8x4qSmbm5
8DXMn9P5NKV3fUkxpBda8c4sX1JmBsn4uyt/p/ZNtB4d2oaTaftU37uAIk9Pfbxvozw0hh0mq4I5
H4C0uUdEkYEdL7mfvP9+CaJa8vG5wtLAPw4lSfH7LXoUPDQvGe3BaX5Omrtzfl+2LgmuKGda+JAl
RGOtixmdlUcpUfOzssJO+5oiHer1fpac9GXXpvua3njGjlQPPdCZljJoyJNnveVFcqhVV5DM/W6+
BiTS5xsF5rJo0nV8jYdlRmE1BglsYGW6340nAJP70fQ2tPPBsh7KIpzmT1QcIB5jczbFywxz7+fi
AV5Nu5mHplHzMHsvZEWLSHU1J4oLUHq+PsSIw7zaGmlel0JM2b2l7RTG9bFsys8c4o0QwSFappbM
aGvCUmrfO+BiD+nOVgEFy3wT78vicxUOEKiEc2UM85RnvCyd2D/z6LTmIIo8tQ7AZrPrqvo6v142
Vtm6Ya4XdH9IGqGVWdgevdfR3xsvOHfLTnOPlvu8fuIK5qPD/xchbk1NJtC11xDRNrd5/K2xd1qp
ON1yLcBajvlWJJvEXBPg49eeahOuj/W4mF91dtOqpsmkIlA5sXWkCTFpKuxLMhKjXR1oMc7P6IJe
shtUXS/vhazyCBy+DxmCk1oscF2AZgT21b6t303k3LtAs/4h6fdhfMxxLVpDoZApVwvvHMxE4QUp
pg2buh/MCo1UgdWe4vg9RfKI/risluymQLnpXxHCbRsZulsgFQ+U1mg3aUcE4VbIyrvV25FO8f5W
aSNskrfEeWIOEOWBdj02jlP6He3Rl9XhvyFE2tikD3WETcqGZeoMHTKadPHT3Ded18UtfM+4pqoC
EV+ZS6KEw2k4TRsZNURN1S9Du8q793rGQ/FwWSHZax75MoPw/mgEyeKjbWUTmFDA/RQsiO7QMwnK
FsOPhvHaaewgIi1ecvWd49LDYkW3iRM/Jo1i4lTm9LZfIJhIjS5YgDHgC6h7Gpd/7PGFUJSorwDC
U7n7VFdpzB21sLCYLLMIQMkwzg300vNLafTWZJ4MC3nCFjQqiZ+nX5xql0dXs7n6s/eVIoXc4+34
3+8PzB+gax4z+GD4EQdrs7ZvIsCI/nFTrhsW/WGcd5c3U7KSGKzhPFJgtPIAonCuWV049dykICSz
mzTo3b2tHxLqo/rmW2mIQIupUl4SG90K/OPTNm8fm4Bfop4jbJ3J/JzV6CU+rcMNo4palORon8kR
7t5RxzC6WXhIloB83XWQwJ797hMX/JkQ4anq1INVlghLgwTDUF4UUO/rpMJklvgPwAcgDcnbS2AJ
/P+bBctsbS1oZucByqI3XTWAvYpd91O6q/j85sgU6ybxvmfiBHcFRBzwc+iwuZz8zprUT4nh59oO
vOcu1lI1FaqSJphfaw2IBEpII3bYsh/oxPTN9jhnoUUes+H9sq3/bRImindwPAgt8QixBdV0PbLL
wQEnhdM1yF6AxHD0y2p/Wcjf9g0hqIODhBo1cWA/nG+XtRaogM4x6q+oRptD2GgpXqdPjna6LOfv
gws5FG1kKPYiXBLfU2yNK71OIccw3jMg14LMrPlKQPk3Ar3JmYLEUkTMf9vhuUBhq3J9qgzQAUOx
aNeWx9G76vpvILNS0rRJwpqtJCCFny8h+kXqqewhaTVtiqg5itK900fxrUEZ26ce6DDqoq1+m4kd
PyWGmxzswcteLq+vVF3w6HLqCmQ0xCJN1HotLfQU7Z7NbYeW45w8us632QqbVnHipDu5kcQtanPA
C4vpbelAUjbVoYcIrrFB8zWjy/OYTF9H89HsFWGP1EY3EgWX4poRpsApJAKEu5p2K3HQ0Hof1Z+o
smInUV9DbROvOVyc56qZc1KCTxeCdCdI7cAyOn8cgc6m++3wHplPevoye3foi//M3v0r1hQMCMy6
LLZLrp8B7CEgfGkPtrcrvZ0+KdIaUpfyoaDY8GDELWAHKkjSzJ2V307rg7G8XVZGfhw2MoRLxtC0
2hmSBK3UHJei2hWoCPVrB6q5FH2xX0bma8tpVOEEqDQTQh49dfRxMaDZSNZQQ2PhPH+PVhXGnUoK
T9hvbD/yysKquYGk9DphzwP4zDMVL6jU2uEmAdLkIi9pCtZet0UVrR5kNJZfrsx30XIKcIAE2a7L
OyV1GRtBwv2SeWUfGfwgz8ipm9qvuLn16G5t/UbFGiVxGbYBqBXqEAONrWLTlRYNubc6MQLDaWeV
92Ma9s7zWN2hbyGrQqf471YO9h600FqoGKBgIKwgS2g8ulmKZAm7cYyH3Hor/nuUg3LMRoSwdikw
N9m0IOmflQ89eWjHL00VrMs9Gf77NYa6DxwSbmiUrcXhzmZA3cMZ0WbiRg+5/syawHUDE9cMW46X
zUF2cM9ECcuGxjPXqW0sm5u/99qbDRLsoKoXvxtujebVYLdxNCheDBJbPxMpLGOumSaAeqEdMtST
8bbqh9a7KVXlY/4r588hXjv7WEPBrY9L1q2LC8U84/cy/gDvXeQ9NclTnh4jorA9qUaAPuOpGl6W
Ef3QMHUJOP9QOkbucUQvRtqBxPCGDordkngiEA18yBE8UTaNhGY95MTrPbHCqH4ZVT1X/CfEZcOi
4QyhDoLmI8Eeyt5NKhKhIT0iaMXU36kqcyYXAGAz4LYhPyc+5qiLd7GzYrgXbGGglCfPq1UpRv2l
IpAw48VutDSK7YVZYlgTlObn9HdVP9mYhbl8amT7zTNy/xcg3HZJb5B5LQskmIpHHZ6aZPdO/pSo
uIBl270VI5hVy5oR9zb0SLrTWr46jc8ihUVJrgPOMPWvJoJFJXEXJ3MGTdzqVUu/eSBSB9VmtmR+
rsIilO4K6Lhdl3LqD5GR283Myeh0lOyt9Mbs66ArGsW2qCQIymQI3aqKN6qA3YgiA1KruOKkG7JR
gf9/Ewm0fY2ygIfmLy35kpovdAGQ76TYEakM9PTwES7UEcTEVRytZZPNaLyq5ntNC93qhhbvl81X
djOjdPyvCG7eGzXyNu4ys4aIerkDperghSbaJuvbRgNVcgNKVtU0kcwXExe9tiiHIi8uJmTR0wau
IIoaQ7LsG7sLCTiH8yXU7Bv45wZIt5f1kxr1RpygXw/yDiDMQJzb3kzGMXVeHRou7bFW9RLL9+pD
L8FZTqML+KEVgob5u80ODTKzpuIZJNUFtX4+iMWbT4RrzG28AqMiqPHR+mWqv6TJyYzR8frM2Cdi
DvIhSCQnbIZpKIoGjl9fjmPxghg+r4MRHZi2YgRBumgbQULyISYu+nfR2hrYyVctr3xMYYIPUGEC
Ug/tIf0PDBbMnogWp6NVngHdASZOfRNVrdYN9QETuopoWupxNmIESzN6xowkhhiiP2raW6OFly1Z
Gp6h8RlbzNHPEdqeH9WK2ayMeO9Rs4IVTkuuXZaFNCVHI5mu9eluLku0p5Gy8UuvUxQFZGtIEQRw
BFL+J8jugcxM1xKmN7v3VZb7FjtOGvpeT5d1lNkDGp34HYTsoCsCDib9SNfOhT1UxoFE/4zL/eKo
cqCSHkakYT6EiPiCwN0fgLwBIUMdoEctJO5t5HwznYNnBQYaJson5h06FcOizDy2UkVTXyi6IrjU
rrxOwcNZ//ehNKjlwCxg6QCUE3MXLRnXeq1hHv2s2UNgOqw7UAxuNkHjZDagQQfdKxQ2Kd2vD5li
4gINEl3mcplN9aNwQFL9bRj2l01CbvYbGcLCNdMICK8VMgz7lHSGP7UWmqse8v5hRcayi8JK2+lk
d1mq7FqkeH0D+A9TGOgUPj9rM10N1B8gNOrBvOKjVZiNgOfTGvDL9O7BmggJ665Ob7U+QmJxKYzD
5Q+Q+XrO3sAhffCUEHvL81xz6ZDjA0wEFjndNTh0kZf7Wv5KSkWYIT3cvFKENDNSzTrf5U0MoBd0
GD1vwOu8TcOVlTsQXjc+yIkRNVmqSVCpyWyECW5yrco8mhvU/PT6YTHDfvqSuQqTka6dx3kH0TDM
8cTO9dHixMnLfILFNCWgOTTfcX/gmYkmV0zsJZbiepGayoc0kfGqsZseTWZQaEnN58T9trZvsbc+
FqV+rZcubk6MppiqLl6pN9kIJecq5nGjkdiAigU6Q3kINX4iJ4kpOQxFY7QFsZqYKSyKGrzpCdQy
2TtdNX+dfGr5XvnFUo1RyLfrQ5KgC8o3c9Jxixh0zOp0vu0FNH0cR9T3vn3iUGGAHYUOC5eo+N4E
lVtMe3tGHgDtQU5/B6b70X1BB/kYqRhiZWb+p38cpXSDI7Kdb5CduUtKC2zQCkSArJ52zYC3IXm9
rJDs5AL+B/OMeNzy9Nq5lEq3SsBrLnhHOT8YfZ/RB9xE952teETLdghjahgwwKATQAEFFzx0wxS3
CdYt1m6G+KSTu3y6JtXjYCvq5NK7eStJsAUdjRRD0vMdMurD2nrXrEdfGS0pgJXqITRGjGlUzYFg
ZGPuut+19faJBYWG6LJBVuIvSuehdde19/iCAtXW08wwbnY9PEf8flmO1Dw2cvgraeNyXU3LUU/W
saLuNbOuTbbXOsXdLPNL5ocIKhQVstkGCXIKVebx6+IhqTsfGWB6Y/q+oD5FljtdxZUqtUa02Fjo
H7JR5hPMxHEXMhkRlCpQ6zKXwDbeE8Duk1QRaUvNEYldF42Z6HKwBDnFkg6EWTCSbD2iCFunL9q0
6+p7S5U3lCrEH6nQB0GV6APzIe6qmBFYY66d7Pbd9cZfXg50vbZRnDCVJMHu2zxKl6iFpIk8AgXO
LL5SThgWZ7vLdven303M6YHz91+VhMAGL2F0vEYGVGrc23WsfGq3wViyL3VnPrXZcJPqNfBLX0j9
WqbJA+bffC1dd5P7zcT7bKnb3WqngdOwkzmq0IRUi8Avvc2hGHKrsc0G3wZ0287b1eatnoSt9nR5
CWQJCKSDQdWHyA43gWA9ceNNxBjRG+PO3/PhfRyDlZ305mqpg+n3ZVGyWxoAcYCBR2hluWLZw1yY
MbmAwAuy+b4y7gGB4F8WIF2xjQBhxTKq1UvWQEBj5yGjN0sf5g3dj5/JPm4VEW4zh1RjYQ+QY6Xf
02L1LePRyH5e1kV6qje6cF03u4/Rf7RpchnLUPgse5vrOMiMBLPxT66qhC1dNwwzmmDVcEGCLdyb
UzziBbhAVlsDxvJt7nwdNCWqkqTU0jZSBCcP8owJSW944ARHx2a7PvLRhTXoD260N92Xy8sndfcb
Yfz/m+XT43yiBm9yS/XbCE3fHfrO957xksRB1x6bVBFKKVZQfESXjoam6OXPRfk2VIe5RhvWS6zC
9JZek4jXeNPeH1icc6WMugIJVLXi0ay5h9UABLHd30a9c7q8dtJzuhEjuAQrRR0iAqZYkID9OgUJ
N/l6WYD0EQsY+X8VEfx7Q2mRmYByCFbybg6637THyXs1zSfSfE3QsQT2KbdS+XrpidoIFXz9nIzg
tM8g1Krh25EXQnwYZmniIzgOqfMbTFT7pHwabESo3rc5TQJt+Frp5cuIUemGVQB9nr5cXgip2Ww+
SXBY2qDHVh3jk0Y24Vn2XNeYiXhqtcNlMbINxcQc+s84+gGQJc7tpqj7Yqx6G7kQEqZANirWVRGD
yBTZSLCEDfXizG6L1IWE8eush7PzaDhvAFS7rIdKirCDEcNi0caBT8z/mQEQEWd+P3/vvffLYmTH
DLUxiw91YLhXTCzbU9WxuYEyBfIbKMVY5n4FBcFlIXzNxchjI0RMKruk1hPSQkiDkZ0ifvaa0GOP
AILq2HVXsbAeVZjFMv+7lSgca53EHmbXIdFugFkcDAQngPhLeTP9zkpVSUuxho5gEK43jGSZIEyr
XrIhnMcvVOFyDak1eLy9CwUN9HEK1tD3mtkuA3JCVtu9OBi+PM4L2TvN+gb0zszPJnc6zF27hCkQ
vq5cO3+bqgbpP7bz0l/AlriximlP57VXNITJ/AznkACXBOfKcIR19shgJjpvgHdHDbmOFIgQERJV
P5jt9ypaU9kyb2UJy9yii1ArQNsX1M3ko+YfrO0vU9UlJVvorRBhoXFtx+7C2+zLBW0JsRFW+XhX
aMAR/lQJHNlogkIYHtcAPzj3VAhN3KSLZ1wMRmgBqTgpf1w+dtLN2Qjgum7jAubGnlNAQGxgEBBt
53RI/Wh8rcydUaqIFWV+FwAlDtgPgPFGRZi3wTUXPZ1NXrD8Xk+/mml/WRnZ7m9/X1CmSQbTiSOK
18uaBDHtwsR56WfVzIhsybZS+P83S1aiCBMVGP8LKnYarUOkYyR0DHIXr6HnT+gDOA8MHeCuQtr+
XFI+FRVomXFPLSYLmm5Ph2hPHIXfkG7Kh5A/sclWHSsaSadDSISBMdc5JKNqLlN2Xhz0nFICU0b/
v6BGCSalama4pmhzXMEOV/rl/MQ+0y2ykeIKCY3SsZDxJNCDxPvCeJ8B7XJ5NyS4unjkcAo6F+9D
dJULegyDBf+yQIKNykJpnvAOtYf7dD4ABsuNTnX7FSc06w91DL4cnFe8hC5/gXwh//2Av4B9NY21
aKHm6a8kaF0/sr9U3ds8ni6LkR6jDz1FCJRYT0Eg10FPw0h8F3dD/uypQhfpIfI4DDvH8gQBy7lp
RwvtAH2Cx3wJbJ722UpPenmquh1TdSnJbnmgr/8rSPQJpFpiliB1gowTmW6n6cuiHc3+rS2OpqpS
Ij1KG1nCi26qWJkvDmQxlGJWgEzUqeIuVWgjbk1FZrNbXCwbKRK/y1C+uHGHm6YPzex7bivq/DJh
IF0E3QpyncgKCffcGntmPnDPMGfVPiUkGBzrNKztsTM8QDrMft/WikKy9IxxtlU0gPCRLHGUkfZR
mkY54qQqDSKq+yiPUJoCEuo+ak6W66fRPwjcfNbcZeTGycJexZYhfYttv4Bv8sYfam47GumIL4ir
OzKHaxxa077Ob5P4tm0OMXuK8Da5fODkMpFo4NlzcAWImSB0ofR9Co6WoMAwwmSibPOQ1g9ae53Y
HZAIMc1eZT6mthVi+QaKMfcf9FA0P3CYCOEmy123LEobYr2Sar/rbO2QAwYtwjBrxanseDMp+u8O
DYaqAocxiuiYTOu77q46vgyFznGYPtMoA8Q9pMMAQoOxFsHJNshRlN7KJ7j0yi/7t8Z9r5Uoj7KD
uhEi3nkz8t7m5GHQye0GEKfqqGIp1lbm33hBBNj8mHPyxCemlQFgJ+7TAk+zxK/iXwOQVjLvd1k/
KAcuZO56I0rMtRjm4k5pGhfBHOchuFFu0jkJyTwpctAqMUIYP7C1yloCMVH71NGveUtxGFUAOrIb
bquLEL+Tcl36IkqKwNR2bnJlu/cIqtik2Bzp9n9sjtiuki+rM2o6VMFrxHca6juqZkmVHoITiXSj
0EsDEqzscSqQ/4IM0/OTz5RhPUD+AZyae0wxJMlcvWrqFqjJWty+Msd7aA0NlLzzNSZaDx3pj5c9
hnThPsSJAUhWpMxaI1j1aA2H2ZgfV9wIl0VIzYwjJXA2NqAoCWZmG5E1xgVEdPUvihHULNlN8bf/
LMPhtIbgPUDfJN4j5y5+sLvYarS6AA/SEpn+Eun6AwYtmBOaZZmnu8vSJAPG6C2zOK82Enwc0fNc
HFh/IzqagNEyC+YzDb7UuolQmB8clH6Des18d0iORv5A234PEhPF7SK5xs/EC2dKHwkDdXOLFTX3
GlLLgGIbQw9Nu1S/1zVFgCK7ys6k8Ttnc312mB/KshTSKH3q8RRb+x1wOX0neR0o7hkkJ26i/hMH
+kyocNys/5F2Xj1yI0m0/kUE6M0ry7Y3UkstvRCSZkTvPX/9/VIXd6eKRRTRuruziwUW6KhMRkZG
Rpw4Z4Rit1HZ4aB4Kvye3Gst9VbFLs3uyjMTwm9P1uVrdp5KCeuSpBfP2Nf2Tgv8rS4/GN57LO3C
THKrf7RU2kfBLgi/BlErIJG8eDcWeLjwrjd/yf63sfxsd96ag4mnzcVvMw1UYP5ohc7JGRh9S0uo
EVMga19SCAa6H8a07wv7kFaf9WmL8wEOXpuGWziovDXAG8LYTmFwXtaRR90rFaFS6w1upH0x84eo
2V8/OQuX6J+hfKDAlD+s+Zx6IsnaoFmQPtSqdrCGX2qyH/16M2SHYU2ccSFgn5maeVAJnMk2c0wF
yjaRQIAenewwrpFLLsTPMyszJ2I2vXHKGit2fBjUpxpu+Os7tvhRyNX/346JZZ54KTJvuVqEGIhU
GLLfwm4fhCsw4yUQBhhCOt6ATdXLuY8gqKBi7pg1sEJ5x/AMumu7NP4Ze9tQudeYCYr3SYgwmrxW
Il6KLWeWZ3Fb0hK41DQx5VC+oOCap1s5+kkhASbosNjCLbv6FF40yWwaTI90gynEzFJkxYm8ROso
qjatm0A6y9RuC7Fk4zZj60Zpy7AiWcT2w18R1PN/RufrlO1ojAVuMpuec/NZVn6bw6/rJv7M2c9i
xqmNeb297hqjV2RsaEX/2WjL28gb3QiAfc1IV9xo20b7XSXvpvKJPLw079Mh2Ck27V3blWOmDo3g
JuzM/ZgiCWC+qZ6MztmvkNFbcCtuZ2TPQ288RUyLX//dC+f07GfP79KwCxSj5md3vALVfN8rX5xw
K2UrIXXhzuSuBr4ok4NQUZ8dVF8PvKIegeOO5qR/CR0n/e7jHTCz6Vpwx6kgeWgys8rZjABG4uuL
vAwT8OJDP0uCAjP8BWlUn5QpA+MhwIDkUy7fZcnK6i6jxP/l3RcmDEbRZqtLuyKsvIi/X9NrcUp/
E8nx3pHfr69iAUyCGbBSlMootWPrPBiJjqaBAB7cC+FrBcVnvJe1w4BKme8DzH0ypm3ZuZZz32zK
z4buNpsNWrXFflqLWEvLRacWzDiaWDBPzHymCQolGlWWW+b/5rF534zSYWzVFXDan9G98xMFNTEa
0zAxgD6iBXO+3EmWW6mQiU69aU6BK4Eu+a0EqXk35moXu3LSAClsygmVnFyrUVVJGAGcUqXStkoY
5s8Kz+onGvV1yFilU5tbrffUXV9X3YB6eptmroQ0ZO42ZRx89qy2/txPOTuoybF9VL1o7bISn+di
PYDc4GOgFmPNQ1/ZpompRxUtK93n+VIgf5o4CZzqkm27pZrej1VCPpcwaRZJf4FdYTfJlWFTBWIK
Zux8NyVlcBCI4ATmyW/fvPPCQ+d9NdLDdR9ddI0TKzPXQOGiiwwxYWLXr3G8VSpILpS36zYusxgA
VUyx6SYqogKyfb6StgZqX2idAOMWz2prPASOdjC9iesjd23JW7k8loKHGC9F0RplZnveBqxLTfKV
liVVYJqdSnXV4Mf1BS1aoFRFBiCEIC7Ch5fDNBqI68ky947uwSGxMvizuGUnFmZpzFjSKS1iLAz5
SweBdP9Jju6cuHadNSHhy0DPx3EEsQm82Ar/Nfs4XoeapAoQN5oegUDK5dELdlnvGjaSjrvr+7bA
RXhm7AILXnl+lQlYdlVuU/WhHw9pubPjneIfTX0/aNu8fkrDbe4dbW1NPXfJ008W6oj3zUlmiPYI
UAGxULm8ryiFO0d/TdVtKWCcmpg9/YrA8TxlwkSbbNvhBtYAQjw6AJGzl+xNvSYIvlArFtvJzcJj
nq83f1cPWRzrGeCcjV/s6+ZZnt7V6GjXT2OA7sO/tnaT6N8Lqaelj9Sb/KM2VipiS+eA6MQVCnyP
7FBs+cmWeqXpR63GelNoTpjdcTt1JTwtWrAEvAmNaCDHMwvyVBSxagrkkVa7Svogh2ucXAvFCUIF
uwghl+BPnx+AqpTkEh0Xbi2DftJdOr4qzlGKH/xml5tb34ndsgYhwT8rpf6lk3dieH4YYqvzm67D
MKh0Rzoo2s+oeVTGt7q4VT4OUDxb5FyjLho5+4VYZOHn+3r8UUzqrRSE2+vne21F8yNWZok5CtR2
AIGaOT0l2R35r2f+lJsj+LEVa0sH+nT/ZqetBe9Rx7JYE01763vd3Eb9t+sLWgrDjIrJYg7bAmI3
C45FYUCn2zD5Y3s6vc4q/DfsVMntc9RSgsGfdtDFrLGOLG0idTLB2A6mz7ZnLj9IgRY6AsGRxp+a
Bt7yjSS/5Yo7Orf9GinSwhYqgqf9z+gnA8ez9UGVqOSSia3GoSqm6ubnojGnfWJBbXh9JxdCowK/
AKVtISbICPN5qPBlZHl7+Aw2IXqXyhg++vkziOlHSSluC+0xkLW9bZAOXre6QMVL4vSf2YvWwNCS
IhjEj3BwjoxWIb5ibf3wizaqR0kyb+vic+UHd11Qb7nHIXLQnc2I1kU0ISdlvelRcNRbfaMrK69P
beEr88NwK2b8ySDmSJDKj7rcynBeO2eyQWr9+DYwclndJE4YfeE1OX2zncS5CbW2P0b6GG+rtul7
t1AbZF6byXPLKQ6+ZlUhP2eeGnlbuW+M5OjVcQuDcj80t9mgDWiLjqa2tdSg+KeNOr/fqlI6/JPA
3vxv4MFEXOvDOLh9aKo/ra4ybrJ+jO9G326HDXf19No6lYJTyPE3ry7DG8Zc6j0AtTq9l7LWeYjl
Ll9pul4+cPlkDKWBk+DJhDDauackUaPoQUGPX6lveSpI2j9j/pB4a1NVf7QBZtk9k+L018SwE4PU
s8yXh2/XlIFO76+rMnkTBEH3wJ72v8NWqo+y3kJWYcbF8NPO9PYxG3paGHIXF7t4iOvb3hqq1yTO
qew2EPq9VaEeP5eJ1P4sHGla2ZIlZ4EXyAApLziB587it7KObAh9aGuUwoNkTurOLJ2boqiqG02j
CjTatueOud59/IJHHAs8qrgfkeWdfQser1Tz//RH6xdoCl3L3F0/oEsf+9TALIY3ut/YEo6+geCE
skkuFa4Xypvo4wUlBn9J1gXpIv9jHsilsivbULSjbLPctW38mGmt23bVypW+kK5A0ECU47UoCBxm
L50s7cqoj3vq0Ha/DSUO7bC5vmELNxIPQigCmWjTkZqa3Q59gBxeV7EQddxUUIijad2qEGF2bqVo
K7YWPg5daMME6iMUbeZdwk7Wi6Tz6EQHudtl36vhqcl30Zpo1sKeYYXKBJsmFHpmPhYbTqjao7CS
fTPth2itcbH292dPqWDspi4R3WF7yFxZ2vlDtrJPaxZmXz2SI7NJVVaQqfGN2UXHvDhe/+rLX+K/
PRIB4iTRLosgKaeRNZSZv3c0CGGGryYl2I8PdCHeYlN2E2LGguvm3I7RKUXQpdhJlZfJGFzf/tFo
j04UrOzYQt5xZkfs6Ml6UJSqRyBcKQOTz2P3UPdfpfbb9S1bqNKfr2V2UmLTU+uhw8bkv0YewPB0
l1mR6/fHZnpQq5cwu5GdH+NfRLSzpc3czYRGVApt4c46sp71pi3lTZHfaWufam0L504X5GPjtCzP
sz8ZxVPlD64Wb6/v4ZqNmduN+eSlaoONyn+d7GPeb0Ayr6Voi6eHYiHTijxi4do594XWVkNfr9mw
0gGDbmwdSMdGV1TWLPlthFsg/FIln2oPtU0Qum3ymanT68tc6HHgKiLnRgWegs6ckyyvSyDTOW7f
lnvNeunSPdCF/VBuvNRxZaB/8nCffJxY1kBSU2TfHDhK7bOM2DLjaawUi9Q0PTLKB9+KXW+rbnd9
bQupw6mVOWChclIbCi6sGNV7Vmz16cHuCjeuiSB7L32/bmzJXwTyXoyNCQrbmU9OhRLntgyqKKm2
VYX0kEWt9PUvbEDCoHAz6eLVfu4uPVmOUzq4S5j9zvz7BqKVtVt8cRkaFx7ClWTnc7hu3ldRHw64
g4ArBAL9R7l+jex/ye2d/4zM0bqDHVjRNGGkKT579M7Dvyl4GacW5jtFijJGKadXKguXzqTZ3npr
fM9L6QjQAoDNMMiLVs3510hHizPdA79plHt52Lbdt87aa/HN2H/5i8+u8winFASk7I8S2MmNAaVt
Cictn92Uj5O39asbT327bmLpxhBcIqAu/2h+z09kmzed3Ewgb5TkWyHd8v7Z5t1uNF89a287h1j9
bcn73Fop9S7c7VhFpYpdVNCAn22hEbSeSUuXQI6ghIpadugdSx5i+RowRXzv2YMHQ0yEw7tGc21+
cpSkTWo1jQETmO0u10rXs5lmYwZmAP6l7IBlgKiVQE316GpP8c/ru7vg72fWZ2leF8eyZIPTANc6
uJn9qJQr61vcRwZsmOWgbWLOm1yJ1dUNVXOWR8COpd/D8CoFD8HaZbEQHDDwn5nZOppAa8LKwYzm
3yOy2AVHw9v/xVadmJhlYZMq2aUfp+AZoertazDA/ufrFtYWIT7WyWmSKniONbFXlCDc3PkddKiW
FSv9wKVqP4M7PLh4clEmnj9bYaqKJcjFwGKgu1aEPO0CxgY0N8seeXBjD/ZteI+L/G1o37w11NdC
xenMuvCXkzWinNtFkozDpV10qB3rk9yVd4Iuy9dMEFnMgw8pjlgfrm/tQkQ8Mzu7A8Mk8nlMsehJ
e629+8R4GJRvWvVdW5uwvPyGvAMtOFR0hMHprc3yh7TuoQeUrYhmqhy4cVs+pqbkJnKwEp8u91E0
F6DUQ6yAN+DFm6BpyyYbzZjuXe3q7UMxfOrLcdNrNzL6FYj6fhxnK5Am2EI5mFMwL8gPRWomRWHF
GzrJkvIWB69S/e36R1rauxMT89K70ZqZ4+WYKIBxVvq71prbetxeN3IZ8f4gZrisbK5hJD/OHXCE
5rvvBySpS6vfmVG97ddyiMuQhwWbkULezvQ556WyVJfMTA6RL7c6t5BuDHXXadBwdV+uL2TBDPLr
omzCWIBw7vOF4GVp57TAB9L2zXDutAEJ+M+tsvImXLIC5h1uOxpZ1DfENzs5r4Y0mkrs+VhJPIZH
Su81kdvHfpLqG0X2pOP1NV0eU5sXx3/WxK85sRZbRjRJGprsWVjGrl78GLLks+p/syf1ODa/rxtb
cDdYXCFS4BzBuq3NAnoUFYFXlrizk/vQKPwYgE6ZxafrRhbczRafiCFTUL3QRZ2vCDByk1uCpWwA
d2G4pDLWCzel/c91Mwvh4A/Pti1EtoElzsLOGDipUgo8mOXt4+k9gAcoChn92ubKHvAvhaK1oUma
cPz088zFxsupeAEsUaErn2WywSSlTuDDJasVdj25su6NDIrI3jPgSL6eFfDkdgOm+DeW3bVbpw96
t1RssmreyMwdSFRn6o3eSz1001Pd3/S9pH9JvZpUJJS74hgVWjxtO41oKqdmExzaPkFroCOy3tdV
395TQa4eS2X027vCCvVnczI5b9M47dVmDO5MNZW/q2Nu3w2hXd+0uFfI8FhKYNYnXaF5GMcSFEO+
Y/5O5XzYT7o9/gyl0XjJay/9FNDJ+lrEdnunO/GwN7DxUtigPoosU4NtOjjdrZ6Y5ntXBrA7xWOg
uEPbN+NW8aXsMQ8BNE9yUvubsZK7H4LRs95DgJbftOZE2K56K33us6qZ7uiy9t6zA7L0iVEXu9v0
UCU27pAF+Y1lBOOXoq2CvRV2MIHmCvwAFDTNQxBqaAV4NnTnW78dGQCa1EB6StRMfo/LyXvJmzqk
f2IZ5U3aSdEWwTeUczo9qzfUrYLsLivi/JbPqPk7zYnHf9VSzVNY0+L0M3RFBe9sCMP3WV2Hv+um
TNS9ZFUZb2LLamPe5X77rup98y2ffDRlusCOfiLWoO0qv9WR1sgS7V4PaspvjelJ7nWXv3xDUxOT
BVOeBUwCwMf5yQq5qAKphCtZTaeNDveDKjWHKZIPIdTMXpf+G0lrjaulw0xJQmhdOxCyzYsihudb
epZyyrR4bwI+aoePQ+xY1ImFWVAvssTKG8GW6iMdKyWj22c317dtbQ1iW09CbDMqrT7+iRT4Vx0+
DurLdQMLCSYURRq3BXpXtCjmsagBr5pnzUhxI1el71ZnWd+ywO+rTWlnlEcdCDD3qef4nMLU7Ca3
CbxQ3Taxmv5T+VrE9wvruyLsu3J7/ZctLR2yUfIz6O0o1c8CfuJ7Q+/rACP69k1SOtcMVhoNC5cl
K//PgPgBJ3trV02cq3+IjXr1S6xC4wgCwxiL20xdsbS2lJnzG6GdRpaQVqxoZ4C+KFY1o5ZuR4s3
KQ9vKLzpApyvJXRC4rPAJhCptqr1xYHjMDBWvsiiERqL5JPYot99bkS3krDo0VffSPZLV++Tdmto
KyaWvgk8rP8zMXsZOkBWTS+iS1cP32PD3EYtkOysp4O5xm65tpiZe8l5mxe9xGLq8ahUtzUZ+RoK
YSE/sqnokCGBewDhM9uvsBvVjrgnUAjZHtbBfXowPwUQK+vex6lcoUM4MTXbtyGX03iUKFF6RXhE
7DRL/L3RbBv5IQg+nvWdmZpt3KBYfhd7jLbmg7dtzHALw2qSf9FlmNwlc3M9CCxdG7BoQmqMUA1o
9pmx0s+7tnbYwr7YhHXoFgEaeUdkqFwDveRozSkW3e/E3Cwk1Eqsj5mEuTH13LDbjvJvr3O75Mv1
VS35HnkmBRZVVy87qbCctUZiABkJED8AkGAD2lCmNW6mFStzzdgx82UzHElmI9im7ODZ1F/NNebk
pQ07Wcl80C6dqqmM/0ifFoZ56LW4ouyvPExQ4tEs8qJP1zduzdzMzcMRefM6YeM07Vdi/WLOblMw
ORREX6/bWehmwNxHzkDPnv4wEP7zUFdxnCqvZUS+495NjY1jvLbqJ2Wk8hFug3zfjOuNwyVfF5AN
cO4o2MGEem7TCeBY93PAFFqeiYk+7S5v209tX6Q7pXrs6OFIzgooYilCObDws0TZsWhSn5skf+w1
q4drQOr1didpz0bcerA1ZPJNYZfv8HCstaoWLf7hAoAXTAhan1s020avy5iwm4+JRbtNQW047kPl
uxp7UrAp9dJLDunQpiuFtIUrGNCUZlo2xRA4h2dPLj5xFps9bZUsMG7y9sHyysN1n1k4bv+XhNEE
mUVHarYyKUEHXW+pfMtxnO6MCV5Js6oHsBjWv39hiXcwswiOGAWdrWUqHJNCMFEqyimIqC+tdSjU
cnfdyNKGMXkuOGOYSbkoqSuTHVRxJYjdzNEdGMPS1pRHFlzBObUwcz5rQgpG1kayInry0XMk7xXt
mKb3+fgXebpA9tIfBRoBqZX4dCeZXpwN2WiPAlOpMETaOpsi+HV9txYCE/1HWlGA1oEXzVHEcR9Z
hVZoEIQot2p/m+m70f6dG2vP+IWBK9FeBXsDa7zFv2ef3kjSdgxFStFEYb53Wr87Zp1TTa6VGaa/
tZzAfgjlNHj0naDNt1Welo99nySfwkkLb5NUTfODx3h35JZlq+9U00s+iVL5vRoNEPeqKLODIjeg
4Kz7vvbcKGf6ameG4ahSOAiNT4kDfcyGJoh5E9V1WfHsUaRsJQsUqzivVbA+8NBwJFP0tue9ZG+M
fa+iQcDLzZB3Y595G72upZu+EQbLZtypaq8fjLHtD1VX2pvrH/PyJGOemRWYjWmSXsiIohTah3FB
WxG6knLfWLH/bo8ARjKv+rjoOqYEmhPwDgD0eTgcnEiJsoj+YtJ2o2spWXgTFKbtMq6zxg+ytCq+
nGD7cjSVF/H5IaA8I+V9wqhtMBb1XW6bxYsaNfZPu9Ao4VzfwcvjIKakCKqGDfwWgvxzW+Q2jll3
TJAWxVOp0UpC17gbD3ohrXyqRUMWaC70/kxNnRN9+KpZWlnc0WYG3DiGCu/V8BE1nl2tl6/X13QZ
EFnTf6bms0Reoefy1GBqNOH4q7OnsS2+XTex+IngbqGRaWvORWAv9ZQzV2Ci7/xt6mnPMRp8QTyu
3FQLb36WAiSbPh+4WVZ1/nna0KGKl4z0V/p9O72GyZ0UffHVG4MR7xDpzPJuQiM9eiwS4Jifr69x
aRthMRDK2lwtFFnPbcuSZHVhbNAgRqo5bbNNGu6vW1jaRVsAv0mhACte1H1aI/dMYu8mLL6g9Tap
L39zlkSUtyE2EmSE837O6Md5NVWMb/bxUU4RLpiOIVnU9XUs7BRpIA0cvpLOlaKd75Rt5GVY2Ar0
H6OyaeMd8yMrFhZODxh5qgUCYSDzz7mFtGRsMPCCbJNlD17wGJYPlvO7V1cejAvrEBNeiAQwAcgM
5ywYIJKZNXEWZ5segUf93VxTvVn43gROBKa53Wl6zGNoVrfNyAxPtilg1u3jrZo9ae2K4uLCjWQC
LuBTiGoUvnu+U2ri6SYlrmxTKgcl/dzbh9z6qps3svHqGSimMNR7/eMvLgqUhhAIAOSuisfCScqi
xCDV/R6DXXRvGF8C61vMQNn/n43ZosZY9tvcxsaUPXntEyXrKPx03cTit/9vGXOBgGqYaqDdmNCn
ca8oyXFkSuDjJhiJ4ITwH2a5ZgHF6vWshEUi20gMr4amRY0+/otVnJqYxcs6tALKO5hIpsp1GHfu
Vl4nl08/UmxKAfiYQ1o3D1mm0UHdVVbZxsxDV88+R+80VilxbE06NcPP6xu25Mskq5CECQgYamLn
roXLOUlbNRkCWE9jh3wy09QyPTUT/sHD6JkHeU22bMmZWSBSQ8wIQFE/i2RtFOROkXfEGTNkPbdp
9KNdI+JdimWnNoQnnhyYSqskXmXYkDI3/N3VX2V/GwUrjrCwdRbVT6F/TjWKfv65kaBXvaGSei4t
404yIzcNPpnMQQaOq5h3aEaV00rcEZ41y4SBdJIJwM1Ei1qdHdG+VhGYHEe+lfNpku509APMjdYA
uhjXyMYWPhLzGjyRHZ3r4EKMx9a7jFxczjZVO0IhzutS/1wOa02ZCyuCNMBkVlZwKXJ1zo6SLDOV
Q44G9LCJmWHaFkrmWuHhuoevGZkFz7JQnMYbMGJ4ALzhF9OyvxBbE7wEgoEWhwY+Ms9xZaUfzGGA
mCBSqbVr294vNteXceHSfyxgg56tGP2eXZxNWxSMytHyHkpnm5Vb23lVEmcjr8SDhd0iwWDUG5lu
UdcX///JyfHyqiCNLqiElw0yrEwyjV/9DydlDOIj80uFhK9O+jdbi1TngVEJBass0F60ttsaGfJ7
/kocXVrKqRX1fClj0ntt5Akr4CdNWT4oYfukWWv4pEUzGvvFk1/nlTg7ld3Am9GcGMTrEuO+GbQH
C/CImrYfd2NUkcnQBHJITODNVjNJqlkZokVBvdsCaFZqLg2k6052cfXwYeClIaehZKWQP50bUfMy
48FpAgo1jH3vhDvmMg+9D5YniV4Hqd8GwRoFz0UUnZmcxYDILkpraGhWpKHOTPUuLH74XrONmbTT
k71eHWC6ur5I8RfPwih5Ae9rUfoD1QETxPkirSk3C6OhUWvbNTm7BUdNsYO34WBO9mvnpcfr5i5R
sMKe6CMosBVTeJp5e+BBstwKZa6eMmOb7AqTtv0hjza59RbHXxTlJQjeHf/2utmlVTIKqaMiRAoB
YvB8leTIfZhWFK216tYP6M+IlvFdPThu3q3wNy2EJopPNBppYDBJ5cy9JouTqcwxZaryTap5920S
Q2NU/m6d5uX6qpZMiSaJDDqLK2P+WNWzvO6NDm8xzE52a6VoH+xgbO6LupTcxh//IlIxNOlQe6Lj
JCoz57vYq3ateIICulLNHf1W6Kypln0Y9I2HgJMW2HhS1osXpAN8A++hxAWrvrWNLd9ypyR7CZWE
ydMs349Z9n59H5e8A4y0WJu43efPpNKquqQSAgx2Z/ybjMNBRYV58qvajex4X5trLGJr9ma5Uj3U
YKkC7BVp+FsOGkRJh9uBCnwtlS9m9eH05c+G/re82REfs9wqk5gNtTOYdqXPyPTu8zUWxoXAbwFc
Jtmna0KePEtks3x04MBjDUOs3pTaS9MZOxB3H7/3z6zMds5P2yqORH1/CNS9XHnvbVM+aNMvP6xW
+j9L66EWKOCCJDOUBs99XZvGKJqikUjcvSa9wyiZ5AZrwXfhhqE4R9mdf1HQnV/9OpPXlQfrEARR
yjaQv8rhV6+O3MyrX8oQSdeVeLFozsLJgbqB1J/rFY5DALpAzD7XU3FrxfeJ9k/Vlzvz34K+eLdG
/SK+xfxmgdeAJIDEhl2cxVxY6Vu57sg4Ysf5JSUQOmbhCnh4KQCSnmk8nkjT4ME6/0gcIrTba2It
VaIbuc22bT9+5yXCVJWxck8u+QP5k8UjTVSk50/DUAGel1k0SiLrCJYQJPSxVpOVssMl5QpH9dTK
7PIw9TDNHKHB1iR6+o80GeatN2jVMwxX45siTRaT42ZxoKmSUJu06ruooBriZlXkPKlO330y053a
rxHWX/Z8Zz9rdhiccDS8wGTxEvw9SX9gwsOcNr4RoKu1zUttoweHeu0eWPJWmkZcNbB96eqfTOIk
+Vag3LUm6Ag3RdXchKZ2M4XtvZcMx5Gj6FXtbaxXH8/4RJ/qfyZnSXKXm6OX+ZiEl8NtdNMd7F+N
twVwtaOTmIUr53HphAjULkV6HaaA+WxOmxRTlgiOAMXxnjUYyYfy7frNtnhAGHtGn1S8XecgEdU3
MmeshAVwyOFtJ6dKdBg0pQzcqDC8H03QFX+zh5SboP3g5Uel+fxMduPY6b5ADzVZeGgt+T2Ti9u8
oORgqQ/NCJlguqZKs7hKUeeEjwvmzHmkCcppMCKmIjYWTQF9kmFNzO703GH+wlipOizmr3wsEdQw
eIG9U60oRiSVu9trEkZie1fnzrP8fRT/GixX0h5L75Ol7nVrJTQsxh+OAQdBF5jN2bYG9LWnWBdt
1NpykY55BqO39xCTue4wS6kJ9cL/Z2aOjKnt0Vdbcejkyt/5zReJZkGZ74NxQuN4JaQufTbKt3wv
ykYwt8yW5BuSgrqnSPQGoES1Z//jlL21kZohgI4mPlxf2WIQYxBO55FD24C3x7lj+k5n0+Tja5mt
9hhWr7ltIUid94fE8PfqlHwbJgPZiqfIXJtxWVzoieVZWPEaFG1qA58Jk/S9l79OsfZSUJzd0NDa
X1/lkptQS6ThQeJMfWyWhllll3l+hKm4NGK3MPTfTpPe0lhbE9xail20TAkpFjV4Zc5eGDYayoAD
E5O03b/lpRO42iqd7+K+QRDBI4orl293/sWidkj7rMFGZgEgRhA9j0DQ6yp0jSvvw0Xn4K1PiYeI
JaZAz01BkzNO/US32WwaW7ltHM1PHkg2i8HVkTIAot5Fte2avRo/6o0RvKqB2t7ZgNk/Xqeh0ghV
Hq9yhpznh8IIi9Z2JH5IXDVv5NOMtanRNoNFdiVOLy4ZOJWooImm47w7EBlKkNglUZM0+FazI9+N
kVv26uC71/X/TI76JUi1jZpnzwrPoetuevllebQSqtlvCkUXlDOG1ht9Qa6zofu2600o4vOtD8dl
lr1eN3QZzzAEXo2up3hNzjNEreuNVnPoT3j1fWZ+H1LfTbIjD3I6Iytrujx656bEmk/yFei9Cm3Q
MaWMqOo5OycnWVy70NeMzDKxzjDqUhEtHZRM/PqnI3Vu/GGJAFDG9D64ZqgKMSs3iyFMe1Ty4FPK
j5m7MZPumFrJXpPWSkELSwFvRIrATBYBa944HBWSykKhqp7V1g+68gfLIyD7hb9yzazYmTMxI9Kb
I8464Wvp6AaFtK+lYecZazjjRTOwPYnbmTxkDgGXnG6U6tJk10av28h2bruOmcPz1XofD1YKXRam
rCkhQSIwf8f5ZUWkSiD7D83CTe2dbW3i6MHOw61dfTeLYG8zEzR9eE5FBCUQGNReFFBv9sz1zLAO
Ii/Eqp0kn+GG+qIWpD2yhEIbM0AGw26p7+yuH9+FOCFGzkzBQgm90txHOs2PknYKc0Z/5H2n/UzG
/jCRkY9oBl23dFl5xRH/szT3Ei/M/XoYsNTYbwy2kJPsJM/YTcN3QyXX25Vrvfk1g7N0JGlyDygX
BoO6dK2ejPEx6plx+xpa9q6W3q01wPjiXsJ5xnyewIDMb5bW0ltjqON8owBbHIOXQR23sud21kqK
fPluYyf/Z4dWwnkcrPJCLjyThUWKRuX6q+5MGy/aSMZ76ny1pTVJm8tERGFJkArhlKxLm+2jNQV9
4FeEkdK8U8fC1WC/vu4aCycbCilBYUsXQKRV5wsayoRCAzO9m8JWZXeU+2gXN1C3oNu0xou+tBhq
xyaQY3HO5i9COmqJlKgW7XS/cA3jeTWl+pPAn1dlENYTc89EEBCE80SnrcDgVh6neDDqzC08485K
jWYvjdFTIEtPaa0bt57a3yuSdGvb1Y2k5m9lOT0Uqu/DA88prINnekg6aXN3myOB40lkZL6sdSsn
8pI6lesa0Lfo/5OnsCfn+95XHRCmOMiZDTL3hZIe5UAQxsvbokMfbQASHXkbefjlT8Y2UnzBtLdS
blz48pALMGFNrYyC2bxtUBceHchREniAW7+zXL96hdjq8GH3wghDs0jlAKCZn8s0Scu0GH0CAXmY
V8sHE+r9Ve28hXSPtgePY552FrCZeTLdRmWmaDFm8iHeZe2bNQpsbDMcp1LQ6bTbEeEppUD20KjX
cs3FfeRZKayTU8xHHEkDSy00sK1HcGINzWYolLskWIMELJwegTD/nxkRAU8zsKyChanFTJjT30nM
xyZYE15fiNqiJaiDqCR3he/k3IRdIieUSgQ3s3rVvccue4dYpxle7fpd14+tt5K7LJQbEFE6sSeC
7cmSmrGxvTGM8s1UbvPqMR7dkOK3su2nW1367mhu079J3fHjHkkRX+MZAsSKdObcKLO4eVoA5KM/
IT+NWn47+MZTKL1/3Aq9K4a/ZHxfnVdtoJgEbJmg4mgk465qxpuyqrfAfFeuoyWn0NAUBWoFxu6i
DN1HdlCSD+EUjKho9b/k/h9fh06AUFXwQXTiZumyGjEQ0Jk1zi1/VoxbDU2BZGUNS+cHiJ0Y9QIi
hPOdfxCPieycxilehxxIVpmCZMRdvRuWfJuePUhBwKfcdrOb1Dft3KEewk6Zdy2jJpCYKP1LHGwz
79+q36b5Sh4r3Gh2FYEPEbNrsD9QMxerPvHtpKsq5tEZctbg5LTawVX7lyZ/Du3QTaLQLde0sxZ2
kYFD0ZSVgayRQJ/bk8bOKHnZ5Js4E9O69q/O53LR1DXw4ILHib4lqBFxkVOrO7eTaUrhBaEsUslK
up16FZrlzlij6lyyQhOWGiT7xxU52z07Ltm9ZMwRGbkbEJReG9Fc8AYGgHliQJcLfHxeLlNbC7a1
gL8vVbtCppQa0w39rNT38Par/mFcQ6kt2hNNSvJTmBzmDTfwKUbfyOyalQ+3rTMcqMS7pvNbs36S
s8DOZx3oG390/JgIZyLsBxObI3O/zzax77Kyj0lxuJiao+X3yIyvMTr9+RtzN2dZimCOong7TyL0
VgtyqG7zjU/xAWKIJLwJ5YeGjBhtzO5NHV17ekbYxw9/JO2hm56CtXi+5Cqnv0A9d8jYGLqhzPR8
o3qTdIvil/qkl8avD4dBQan8v2X+H9K+bEdunGn2iQRQu3Qrqdbed3ffCO62R/suanv6E/R3freK
TRQxPZgZzIUBRyWVTCaTkZFcjGr1TMVCwsw0IxsF/8cIpIMNwbHzMIJbzJ8nOJDzQVpBA9apLbNL
Zohts82FNKKvHV+dMFckuWkqmYKiKFywx77/j/QnoVqFJ7NdkiQu1MrP9WVfGNAjcdPNMlr3/94g
9Krh2QkvJqhzcuuWZ2qTUtS//Ai1Z9uN3qc2uSLIeKGWJMsmBIuHh1LIqjC9efg9t3jgNha5HgFL
S+sLSqPbZbZ2dltgHIezzbJ+T/RbFfTavNEgZX6tqQ+W1V5Gnek1+nubZRLTRdnN+vfwS9w3uHZ3
FL9nMcOXalA3Rqsezbo8pll826GykYMHaSNfxWtTDBERicsKDiBoCmJ0EfRVwPDiQ844aHM29iAn
lp3rFephUn2MFcy1xC8UZHWv5z+0wJ8cxGtGgANBCC20p567WFE7F9Apw9QxjHY2d3P+cxkk8UyG
we10M6yy3A3j2m+T0lvCXTlHQSNtGhS60coSzmWjpp6I2sESI9s5/auCvqI8iNPN+fWSobCottp/
ce2iI5bCFgsj4CKQFQ649mnO43kU8YpZTEgDQ5EhwH+K4qhLasMNaz/HMHYVDfR5gsen7XkQsSl/
Qfg5ATHEdMjSsk+vXJXGTWHv09mfqIQNIXRn1A3QuITuvC9zuJrSDtPJxoIpnY60oz/UenNJobKN
Nn3NH9Vwp42yYo9o+VjhBS0myHVAxD5dvjy1M4jAoinbcVJUPt1LUpQ7t1efzi+g4ASDCgsqgAj5
AOJZg03WpOpcN/AFS7vCeOFdFb6fR2AXN+6UhnAeGywGZWqmAnVqSDx2VGt1JIe2kxTQUoMwQBaP
6C/vyrdxTiniYlRI4t9XTAj0os8XIvgYgqfzhfalUMzeNZBi9UkwuK+GvgnpcTTeKPH/rXEAgjQ0
69FBwOPjfhKqOu0qpDk1/TFZr2F7iOhzqx0XWdPm1+90AsQH9K6CNFU+4sxU2x92hpAtGx/PtuPp
Z8LIbwvPxbjLQRGWL5B1xrBUfW8hy5gulv7WKndK/NJG+2a8qLWLqJOQOUVfaA3HNvYqBlVRmdKW
Ai6vZ38mB2gq78LkTZn2fSoj/wix0PkHFiKoTHirOsUaFsyQx07DYUieeyfdG+ZyV+ntRmmph5cl
SS7wdeOyDnZG1INqHP7P+bup9GlUsZNiHAvPtrej8xTWm/Nu9zXsMQwIz0LNAMPZeGWBKh2cuRox
g5lWv835vkkv4xk0EMnlWORzYGijzxWJIR5FuHVTVUxz1G2Got5ZYYKKyN15M77GVQwAR1DF9eBP
ZOCWipKmLusmrf2qDKwaszg/IuNGTw8FZrNmMrKmyAvWYOzHrDyuaKqYUqgJ+c5ieEl2MO0706w9
mxw62Y1L5AJgU4LTBn4eGF7c0Qc527E0Yyxcg9kbebtjA+DMWKYwIERh4yRwJjH9QG714rYyUTbO
awyhuptdqJu594otU2MVeRqO8L8g3Ko5zagg0gJkweasDl3ysahHosqGvAk/Dt4YkC+iFoPpvKcf
p6zrzs4SwDiZeVGgYXePqylkS6PpzabWlRaFhWQLCREx/BnPpHhJAff6FDE249IkIc7XsPjFjtjO
9hvloIx10Fe7824uXMO/UKAEnEJBTK/v0qqCO8x7SN01Y+25JtI6CYzQH1Yw3Ha1QrOhdARMmG+s
4ZXG93XyfN4S4aJZGF+C8iKmo/IUNAyUMFpQbWpf0+6GdNubR+KGII/4lozBJzQGwYeA8ozowBdh
YvTWj3oBY8Yu2daz7qdg+EwYSn7eIOGnWcGwP18FhbwYHQvTLGs/owVqY/6UbGbV8vrqG6GUdbv8
nzlsYVc4aBHNNYjs4/qA8cM6dZ7LJfrO519BcDsVtbEIw3EAMUT3ZnKTuDfLJKkrij//pxXcnukM
lzYmc2SIVm3j6IJmuwaSFbGBOTPSKzVzVz4hWS0Zn9pDimPsGgNgtIzRlzqynoFlp5hvFnWC3i42
w2IEjUVTSNIM+2xx/9t68lmDZaOpC1pgf8Ir1R4HYxd2soKmxMv5GTpaDlkCpwZG3rqBHd+Q3vVs
GX1G4uM8VbWxqhHD5ACiRoHbbwZna2pHW1bUEfoGGpDAe0IVBKN3Tz1cJ3McqxNQxvoDMz+aeTPk
d3kY+XYmy+eEqwY6MUQ+0KaGtO4UKjbsDsLNNQIdedSbTV78tmWxVJiZrCBYarTar2mU97oTwhqr
fHbK90n9mbn+4Dw4o+aBUHM+CImX7tMeLgjZg5JXo4E7WKtA8iihQTxN6Ij1RvO9Mp/PY8kM46JE
F0UDaSqsXdyae7zdDNOLCeqHqr9q9dWgfSMXRqPC3y/FBQy8lGdtZABNK4333J4TDy+WW4xPOZy3
SlDvQib5CcT3/IOeXOPtHUvYR5s2fDTLwMbz4ZLuJxpU1r5KEN3jfUhk5GFmwJcgtcLlztxFnSBf
jEZWP2yz58FND+70aIYME51pbuqrqEY37XfS5hUoV4uqwqWLowygdGy3hXZXNyMmue607nXEYOZi
/Di/uJLtxj/DgR3dZIRtt5KCPoye0Lav73PFllglW0puy0Gb11yGAjCk+jBTv+6PNnThZncfj/7s
ep0ss5WZxf58tcWjvI6VSQdeOF/Z/XVVPWrNw/mVE12g1l7JbeyhyevGZRDL+DDN7/osOY8F1INT
t+eC7uSEkZUOAHCm/nmZlXvVTb1aje+gtIMBKOZFUt7UOToECku241jSes7zuUDSOlpD0gTQllE9
6wW9TPPowrbnY24kx9Yl/lKXEKK2NuZEJPFSHMOQf2ImChqu/gSD1Zcr0eZK9R7BOVUMPycfJI13
cbFsVQyYKdr0Cp23kmqF0FdwtIHviuvcF4a7jgaBKU/ZjjMxEqAZN6VqQPZFRt4VHgQrGG5jY3Rl
66Yz1rRPhm3hOH47JjcDpI8L/XfsyjrKhcuIXlCUZsG4wFPk6Qaw2l4f0COJvKBnwpmZ79JdD/02
snha9ZIN3vnNIDbuE447tQ0I93eQc8d+q54VcGGcl64Klm6ry+7FMru4QILaXxhNHYBo9kBKNFId
++miN24UcjSM3//NKC6IoF1MqQr20j7Tn7axK6FeN12qyZWbBueBZEZxoYTxUqlRAaiHSpdznYZP
bgi5rPuqvJy074QVvN8wDiwSKdNgP2a1wVwSGkWGHn0/TpxDFb8Q3fTTYvYtO4bSER5Ypg8S5Q+h
K3vSZVbwQYXVodFyCH1QaKecAptWZ9JlBHCSkMOkuBcIn3dpa10NcSzbbKLzZo3FGQkFwbIiJaLI
pGW7OArG6o4ue1RsNq7iRbEBvTXnG1tgDcl+0mpdjSKqmzyBeV3+T+FcKPSfqceclBCavDJRa5G/
sIszBCjBAcK72ClUS4d+yiHm4S/Z1g7RYPumOZfhXG01LXAimUq38CBaw3GxpKhsvaYd4BrklLZx
yGPNg2K3E+GxzL10qk1d/KaWJdkUQndZGcmHlDjv7Vpnn1C5cqbdUKFsCEaDJVMTE4X/tXVcRNEr
9Kb1qFH51fiWEZ/Et9ksyZTZX/HF81F7xxxFPJZBVez0e+FphEZWgxOmcqrroQ7vkXFJjmwZBBdC
Sgzpdaq+RYJVh5fY/Zumk10ChQvFGkIw9IE1rHMOjoJRk2A0E4hH6JFS49eOTF4qU5ATbty/IF9o
0ChyYVbHhFBoz/Pb0j8mbnxIUMyd3jvlIU3UOwe6b+ejr3DpwBLDUyZTZ+a5vSWIBA7maKNMNL+1
7q0ha+0UOvLq7+c+zUTKeVBYip1Y1t5xk5s4wzt5VCmbcP5OXQMKgg5e5kGj0nXuG1nxkED7GLbg
vTP3IlspvIT2xyaWvY2JneEvkMGVPak95VpmAojUuJTVL/9r25GEVPHKfYJwcY4g87STHCBmjk7H
3HPQ5E+fkliyPYXh1EQdHMOAbHSpcvGtVLp+dnTAzIzHG+WxHxcYjGZOib+4k1dn+X7Ele+81wky
JqgXoU8IiqYgWH4hsJRmGoPPXqEvZANheGOAVIfXVoHiPp8HEl2fmbIYOsegtoXWWy76ZFD+sArL
BVvLpBtjLnZKvmxDjM/M22XfG7/xGn1toj6VztZlasqe10V2gqcDpiLrWMX/T2OftZCxHFOQVQza
0EDHcJqNOmauR7OqxyAZrQxIDImo8zYLtjQI6KCX4ukb3Qc8QU0raTmHKt6e8pDmkHB9H2e0Wp7H
EKgOaKCtsqLvH61dvoo9LGZnFRQPQdZs3BYD+EBA6y8czDg6KjOmSSmTcotik32hIgXwtSX9icZd
MIesIfOSCFrO6b8X7GE/CZxXdK2jTZB/561njRSTDrsH88NsHrIoC6A7jFWfvdByJXFTEAJOwLi4
RvHKSmoLYFM0gTOjmLOvQV7KU+L5/fxSCw4FIOGhEtcz3KD4vVI2qLi4HVKrdh4wgS6OBi9PEiVQ
Z+XQzIm5bXNX9SAQ87ufqsfz2IIYdILNXG2V1mHKHoXuER6vlMXy0S9ja0Hd6xtDNlxBtE/WNnK7
dE5RH+xqvL5Ec3dtI9lpyp1etxiNAlHYan/eKNGCYgYBelkgogYiBQcW90ur5ROMoh1m6Da6BqEs
Yk3PGNxjogRa/kpyiARX7ZA+kZYWkgu3aElBPXMgGYnGIygRcks6QcCVTgq4e0vdeunS9rdm3zVB
YmIw1bJMVIInWlq0BZlMzkFnOsGneOh8GyIjg7UNWhkH+ux2Rxru1egq6SVbQpQqo1/kLxTfD7dU
hWEmBmKCMZmhp5qDP1fxD7O3/EwLXzLaHsBR/Jhr7TCTb1yNT7C507LsTJR/UfnCbS69HTCWOzLV
G6Vq/WzIvXqxbW8wldvzjiT6lEz5EwoSKioo/E3ESRunHtkzNcW/FvGV8ElNsmCOJBFAcESD3vyJ
o51+Qrx+dkOqA8cJx+CqDKoSjUvNrZJtHW1z3iQhlK4zXimkz0DNPYWyFZpR3USwqaBgGCXFDkpa
DSbftOreNC4cWZOCEI5JY2ANEeJ4klFo1oX552mFkijZN4ulQi4GLJm5qOZrt3DVIE/CqzrHlLzz
drJdxl1KIFmFyhBUs6EnwTMM9EZDH+WMrKcubpg0D7R0iWyEhdC4FQb781XwTLNSD8kIjCm13/sh
uwiTxEe2/YDM6GDHracrdnDeLBGkDSlaNrgK89t5dthQjI2zMP7jqD4qiu9Gr/Zy6MbHAo870ou4
KI6uwbjDoaJaiInhoJ3YYLTEwy8jhYQrGJFE/5krsReOF4n5r7mqGFqJGxhe6VFuQyPD6ZLWcTKQ
lEEq6rKd1P649MmWjtb2/DIK2giBo7F+D4KFhGboKc5Cm7lr2OmujZiLqT9ECZ7IoGgCgnWgRR94
gMGtX3ECs5C1aIgWFWqujHCH7WDyenkpSUEur7HXCV7KMJ56UyRPxH6m1jGy70s9ASXhG2f8HykV
NIQwGXbugEDzW5R2CtZUjbUHiq5FWmibGL0nLaZVStZVUFrHVsft+X9Y/Mu3M8WgjGRYVyP7FUOH
twjD0geL6qmNkk1SVgetnxqP1O6NQ6Ln8+Cig5ApHoJaBl3OL2+reOIZOkpwOrn5gEh67+LcB8nI
c5XIL2sJK0IGxu2NZUHzTqoCbNA/3Gin9XmQpy9Ns5kw5fy8Xeyv4kPZ2i4uoWiXDt25jMs2qM9a
/hN6HN/4+/HQCQYlqunoNjjdCxHpI6d28fd3bvGgxsO7VijBdyBc0C8wywBqihxETVrdrfCkBDHR
IId0IsFgsvMIonjPuJBsao2NPmZ+Q4f9MKYodPk26X2z9OYOGsCynhlR9F2DcOc0FCF1p2U1Xt19
auxDkQfa4qBZTPeL6ab4OG+R8LOvLNJPPwv0j+bGLAGmTYqnQjfEUCUfXrhmNrqLIW0DjjPP00YV
ObG1FqWbOQJxCI3TiR/lT2rafQsHvZDYlRDm478NpnRgtzB6j+PE444gD95k4FIHqtrJ6g7CL+RC
uhaRDlkbnwwrJM3yzkT8cUm76a1jmgRm/9usM4+Uj3p4/+8/ERNOAE8bfIAvXdruArHf0satpp5f
elRwFFl5QfSFPgHQ2XTqA3OzOEXuAMAaf9oworGPsSxmyzC4nRPjEbQrU2DM1tZN73TzGpnu+XUS
5dFrM7h9UxNKUGIHxDhcxinUyg41DYxOEidlhnAbxoQeu0Z1oLR6ty2abItJzF7RtxJvFkV+iDAg
hwbfE9dM9jNWWZ+taG4/siDAhh05Xuw+ZWBFZtZH6f5zftmEBq2Q2LKukFKXzshtgVRDl92Cpm5h
7fJOknEJCz1re5i9K5QG/U5zPWLZhmS5Mx3FGxucm7EaWEb2NKh9ELs9PtyMhy0rMJZ+8Moq2eZ5
et02k+zHiPKH9Y/hDorZMDttTmHy5LjPI5rfkqXa5pA2sqv4OBmGhxCyQ/dsEBff4E0xcY3/+64O
t9diXPWowbhmUXI1Te8NNLDGDQQlZsy5Vh/+05flu6rLOHR69Bmj9GvHhzKChGUJ6hSVyaBIHMjh
9p2llvNS2VhNNLK2WuEZNPIwqvi8LaKQu143LhMqB6uxEkZ2NOdbVfO14a7v7rXsspj3hezEkmFx
ey8fGnWZOvaNpvGypJbXphiyPnSbIY1v08HFYL9BYp6w6MGUjSCJhjssovzp/mibvpobxqdDr054
yGe92GIdf9hFdEgxDtnDdBDTz8z0oXLdI2nmevuv1xfXPdz3kNTgVZu/Qg9OGOsVeEt+VMUIZx9j
5WA7+ua4M4ZjKjsNROYCzrDwiI3qMsrqp+bmzZi6FuYI+06sXBsqMnmzRykp8XtMCskgAjfH1mYm
nUfmfH/eUoG7nkBz8S432r5rc1haqFdpvcmb5zKUQAiCNyDAvtT/zFrjq9qlVYfJxJgcaXOX0kAx
Nqm7DYeLXpcQEYS2YFwXuihQBMTM19NlHOZMNRMbyzhYe20+xtVzOj6eXy6hLSsIbuPlihVlYQKI
Mtmk9KqBIB9EzJZp78q0ftnCczcQtHB9GsP5xNKO7pTV+DCQFy2S41y/TRFI9O/n7REkvKjv47GI
TXABhYLbaHZWtvFiw+NcE+Pv8ILTy0Zoij7KJ8KX59dMS9xJpUAgyu0wXTrdoQiDf28EdEugKIFN
xDQYTr87tFO0YWGvbVFBJpDXoGSK/LeQpDqiD7JC4Quxdk11Uo/I3Knxozf8Qrso05d+2Z23RRBt
MZ/zry18+dMIC6rECWxJXQgkQmh/usjTrZK+uPp1udydBxN9G9bxjvoyE37l+zMcipZzyFeAuDO3
GqpNVueNSx1vbLTASVZP5GiI5XjpBxKIeFzGq1BcdRDW2dPOGHRLfzET2Uu1aOnwoIMbtQ3tP/j0
qRuYTjwUGoQ6/RhC2Ji5jPm91U5DMSmt3Dsjfnf04nB+/UTRAHJkjMKOllvIZ54i9kh9R8wnwzPA
BH3BofE05d7MI8+cFS8xJV3FMjAusWh0MBlyleXA5QZTl/15OnZLup1VSGJLjj+2UnzsWdvFBVLG
/HAy1uw0TNcEUm4Y8eSF6aYogi7sQQW/VZCEn19KkSuuIbnA2o7ZMA89MmLQrI5Z6f7o0WCsG7Hs
jVXkJPAR1MWhhA8uKOckw4LLSaRgF09gMWrZc2M/u+Bm2gc12YexJLUWr+NfMF7EueqLubI1gNVR
vB/zEm2XdI+5T4fEKD3FXn5r1kQ9RyGyRhFRrFpZybdpxyQdrZRRvivT8WjzNEWatyRXkCSWfDZV
sp4a55U0RP/twEwctfpnrBqtRzrTr7L50q6nTUH0ICXxzeS8EisMKudJIfUu7TSvt8YbrX6MJgOv
PJi4hnFL33AoJiUJ8SxUJr5wcHQl12sbe3Oyon3XIWAn/T/N0kritXBXovT5R0SXDY86DQFqB0qs
riCEWuSxCx96/aYtd8uvaH75hjkaRO1UJhn5pbl2dJtBaRbEzyw1/BkXQtdGE6LsWVxoDbIAjG1m
woT8UwAm1xdxYwCFWNkdfoufYcJSCGGXIq+OvSo7FEREEjDYPvE471mqZUEoQzqFa63mteTXEr9V
E+aTU2OLh5irRZ0fQ/Jkd61v5TLlbOEmWYFzUS6blCHPogEBleQXjvlQkPAhi5etjZX9xsdbIXHB
rdbVBYODsKxVtgddY07fqKwdQmiMy5osIcugoz/91A/raRyMroQxSfyr1QOn3CYdWvJlqj/CMP0J
w6cndZYUZpsBhnTol6krf2K9JN/ZuisQzivc3h20pGVJ9vjQjPu8u0+jwze+yAqC+/ZKlUcYIww7
VBMGYJaRFoOuLAmOosWCXjLudIjFGBPOfZOoyGioVwCpmkvMWmiby1g2cUF4dcTDDwIQk/CDvt7p
d09qkmf2RJD0OB90foxi28MMBvRYXlPEiSn1tPTBKb7xPAJ19k9UFkdW9StcXGYXM19wsGFoQE98
Cxzo8x9I4M8wCFd/kEAxjpHnkzR4SMfeRFw1Ju0p03E7SfTonU4m2B29rGYjCHvgdBkqqvIqcm8+
jxtna7H6DvtTUX+hkzmw5uyglHPgmJ2npx/nLRN4xQkY5932FKlaPAKsyI90apF7eOMoeSkTrt7K
IM69Mc9k0dUBV+4FnJhFe9Ly+wzdqLHy67wtggTnxBYusI2dQroa/2IM/fSEZt+t3aMC5TZB67hX
M9WfoF6+sVKZ+8mWkP35yv2sRXOHsWDfC8+NFqgNRQV5TEmIYL+dS4JPbON2luPQCCqssC2CkEHh
YG5zL6MRyezgthFFCW/KI9iRTvoFGPjoIXBhiGxKtyBHO7GE/flquWKMnqkwzRDeYO+s/tLpt1Or
sf3kmX3hVxKfEK8bJAuhX4lrEX8S9YVamG6H6F3PVaB3F00iG0gkShtg0F8I/hQyu9ZhHGtULWKP
jp6rXk6mD8EWG0LKU+ZR1cfzoCWDFUeJT1Ru48buoPRqBdS8Mb1OvyuK13q6HOLJiybJ/pWsoc3t
X31Ksq5hlSwLwvLjvHMU2UEu3rmfxrBfsPKJShmqunMZAu52zuhN0WZMd0XGhP8h4rwby/35UCFb
PW7PJnhKm5YCgBDQRePdstwmY+bTJBj1t/NI4l31aRq3ccfSLdqCAAkSzjNFxUn1SlVC8Baduycu
yG3dxii7niYsEZrB4wys5KUt33q0+Q3krUyDWfMGmeSSzCm4bYw+KPCTDdilq880fJOW0WTrxqUr
ajNApXzC39+78U9lHveQEHvpa3N7/vPIlo5/9OkxGGFYmHPXkYGuny0klroI4o7QNo2vrDIotaMp
08MSHohQUIXCrQl66Nc6Jw7/UEMIdMYoSApy0FGisZUPG9T88+YJv9JfpC/1zlZNSEEpkOYWrUVt
5dXdd/x7hcBdOSvbppSwcN5CCtYePjA1KZJJEgmPjBUGH+ucpktbHd/IzF8tzPWOrvFMPeU9+uTB
OZUsmTA0MEFyG7xoKM1zoUFVRrtBlyz2knanq7mnOsHUXdLkplZ25z+O0MVXSFxoIG5KaWawXdvd
EzMwycatZZFB7ACf1nCRQY+0pFpGWDMqyBmGjaL3m1LbqHXvNapftSMmhUA3Gty356x4rQZ/pJId
JvsFXKCAPh/Syx5WdtUvS//AM+f5VRSeHatV5ALFkrtLWEzMwvI5Gu9dFWMybkP6OJlB0WEmQy0j
QUscxOWeic2lDI0SE/L8CGpsNvHDxR8jiH/F/iB7rpBBcZvLGlttoSrzRZTMFPa9fiTzjyE7mjIZ
UhkSt8V0dKuMdseQRgWs1YtEiX2186zpY3IkG0wY/aAIDPIqBCJR+jw97JtlhsIr2jt94rwoPYZE
WO+9edvJuLnC3bWC4XeXluRdxGpUi/0TvSHDeGmFkoqq0LVXENzm6p1BpTa7PI3OQ9z/MxuH864t
M4HbOmbaWNDlxUppZeqRLAoI3enhP/8NhNs/s9E448DWSRssTBQr0L+/06Mf/wmEP2WLtk17XJVx
NcM5lGqbRTE9O5EJsUnWi785t4OeGh0r4Kn2U2y8JdEu/4aKFD74X+d1uFy4ccDEdFjagwZv3xye
k6Hx2+oySy5VtNKdXzRhZFthMfdbZcVKosWZ3QArqn+GGMuzNPkzSXWMsyWb3nWDpim2plW8nkcV
HrYrVG7f9L1q5Qu7MUXjm1E/KZC5Hlprm6sqXpUsxyuzTDZeUhIReNXJKh7C0WHne19D3z/23HAD
bSlPkTE5ZP7B7SfbKlt1YqZp88GZgmJ8keq6yyC43dS3i0Fw3ME/3K093Zf5u5RiLYHgi/xN6Sgz
jf6s1mNOb93u3kgkgU0MAao4e0xEnsoHtlwfG8I20rxQL073WfgE8tB5PxOeOPonBvcxqKWFk+oA
I8nnp6TovWQyttkUenVdvZaGjIAsdGu8x0N1C4rBKAecbqamNcF/0nHA2ehfgKyY59Lt0CZBUx/j
9EBkVWOhS+N12QArFM0eBneetuGSubMNuIS8GvPRaQ5x5RfO4fwaCr/TCoWLEGaWowBfztg4+iX4
MmR6iRUJBHPYL4Un9NFgGivsAKP2dN3GNtesIkJxNUdXGdmr2aaD2qA2BV20M+zJW7KXb9i0AuTi
T0s1JdMV2JQ7s3ZpIS/xQ2rinYLMMlUX4fKtoDg3X5w6S6dlAYnCze6WMvaTyL7IJ0l7ntAVViic
o2vw6S6iQLHynaNDyfm2INemjJkuGCjBCGKfH4qPPBZU3icXMOMSBWg0zEnrWfF1U2+m6nlAH3Zy
gUaTJLwYuvs5hcjB1v3WhcZmXUlQQGEqm5yvGJDYHC1WiEeFXJ8uzfnNkoUNoT+uMLjV1PFSbpio
hbJLU6wHRfFu9z/7ZaOGvxpj08g6SYUfbwXHrWqnRD1pQ5hkGD/M+UPVHi33QlqFECaSNhTMIYGJ
0j+vP+jMuVmV7Nt18+QPzXscSnxQ6OkrAG7VRiM2ktoGQNvvsuIISSaIm5zft6IAizs61BNZTMfD
8OnHR9OoEjsRIp4+V+V9HfdH1wQdZKGpeezRWHIdEQwG0IxONjFU9IlAG3PAHQJ398swV20qJ9Mt
JwQM696278BOmrSLTHaNFa2gDpVxHZ3nGvqLOEfAuB6lbmKdbS8tCKHwE5kLJt/pu/OrKPAENuEP
mgno43Xw1HS6ih00hpXEwZx0gn5QiLWExIMOm0yqiG1ELqifoHDnxuA29kQtoKCp/bauoYLa5FtI
3D90qFtbKFyfN0qwdphxo0N9gmnEQFj61Ki4z3PDmdgkdhpvqrb70PvJtxQiqVMLYXRUHTHnGsM4
+fTfhlwy5AEw5XpI6x/lAB672t66MjUNEV0etU0mKw5ng8+xn7FKy+3EKkwjxvzp0CnNjdNk6T2x
4h9LFqWbRKeXRVhfZ6n1UoEE6A2LdRVGhe6Rfmm8KWzcQ9aZMlUZ0ffUMDiZEb8wQoQXEBgGDf3D
DcZDM+Lk6FaLV/aW6tnId30MUIq91JIJsAkhmd4PWuyx3ryOXTzZEUYHFoU/TVuXHkOzxX9vM8ai
1jJevqhGi3F3n1hcMmUk1pBaBrBmSLIW8b4cUq9LfLJc90ug63cz5ARaZXPeaTVBXDlB5bzWwsT0
qptyyBMUGdNnmez0SlOr7i0MnfnK6RP9Rg0t83c4Tk69jXqKyZm5RcJDRNThbpzzEu8KmtrgoXMi
B1cd2sHv2g5vd7VOVQzzVFz1I+4iazMmEQJLD9715OWaXu/DLIme4tKY86BR+nibhIMpqdsKwjV6
sbAjQRVEmy1PINXValQUJoC8mBiqpj9Q9wBBwtjYjfZVOUjYgqKduQbjku8xgucqFGDoiNU0b1Ra
8ltFI/M9VZL89fx3k2Fxn21OlKxqMmDp0X1vHGp1F2b+dyAYTxVMZcPmfV+rdbRDUGy33PxnKm8x
8l060EpoBdI5NocdHdh89zp1qzQZWwQZYs67bCQenhJQy5SxjkRt0CBWYaY3ppmCnsbXM7ScZhr9
s1pJ5c2z8R6VHwXNLzU05tE5/9Wqtq8aqW8W2X7BzJgoS27PL6bKPgh/GOlsxilOBtMy+Xia5aRX
W519MMwe2GByzAtxlXFruuhxaPIUk6RN44G0Tu4RklxMZqK82ml+X6jU2kAhRZF8XFFgW/8cFhZW
4b0wazVZWCwd9NgbMfggW67N3lezY+E+njddFGFgt4o+MhxOGEVwClWizT3usrTw0XiEhgcahX5Y
4r6jzlmIW0+n9LKHViEiRIowDRU0QRzHp4jEKcdMZ4ip/rtXNyNe3Ztlb8neUGQwXMAOMVZ2VGvA
ZNV1mAZ1eEVTuJdMK0DsvRj5hqdAC6eQy77l6lvRMc+SrskKP8rsdDvUlZe66WU6z48ufYnL/KrN
qd+Q5IVayrbMl4Op/Tj/CYXeAuYuU9OwGdnt9BcMUVcMhomjqTcwieEZvuxN1a5NfhUyFo0wYK+Q
uJwNAykxW4sdgm1vBm72I46pl03Ei3HnSeh4qMNRUgUS5aLwTszTgfQ/TgjONiWah1ZnByAS4skr
smkOWmrIiAyiSGewtAV0MWgffXHJOTEw4LHECjZBmj1N6KIlS3D+KwkzCMMgrPMHk0UJz78FV9U2
GgWJLomgNnSc5mfqbNvl0oHGHyZAqHZgy1qDRWRkjLf5xOQCSZSEmHHiAlPDyKMK4wgRyeqfg36t
h9tGCxbrJm78GYFO+dFofg4ZiooEfXGwqoNbyVJwwYRvNKviOQpN0UyGid8qbtmxSzt+zVhdRK5n
Gr/D6a5OPSX0Ru3BCr0l2qiYZNPemNmFXgUhGlubI6WbenzNk02Vbs9/EpFzgdX7v7EpGLLH3afU
sFBaXe0Knw7T4BGWoPZ11UmasESByADjEaPg4VvQ1jrdnu5UIUnPaeGb5PfS/agtGyJ4Dhrpv8Gu
xGEN0VnXQG0RRb9TIJp13WQaYwHm9cHF916SW0fWRC3aKQh2oAViaCike7jg3SVORdGMU/jlbO5t
s7myK3WvqJ0kWWMrz5/HUF3FbQnCKEyC5dSUMcurKHfBxRq70k28ZVTJzQCNu2NLmiLQ257cDVSj
x2LuieXPRVy+nHcNoZ06+1p4HtTxz+kPwNymZLEofoDSHKLhlYS7Qva5RMEUnXl/Idifrw6OptZn
3OwA0RQxtsDlYm2SJYgGAvKbA5nCzTcsgiwJrvVYVfxzCqc3md45LYMbNN8o3Kt4MjdzstyfhxFa
tYLhjl3agLjQN/B2SPFBn9puW69UXqzu0VUOtZTsy/62L36yQuP8RIsSbTFGoOFi3+c/FuhIxcUT
zt64fumdTVURz/lNmgP0F73zdv7Jfs9Bc2chWbqwrWasZx3vNHIc2k3sXpWKXzS7KA+cJt+15GjV
rdcZH6GziY3XuD2E9DaR6fCL4gvu3UzN3TbRm8t9WLMBs9V0sAZKytjb+7oKkujZXSSXNdGOQMIG
uUgMl8e9g9sR7pg3s4o5EJj0re7aSd06XbyZQ13ipsJjEuPf0GWsYbIUXkn+H2df0iQnz3T7i4hA
zNpCjd1dPbfd9obwiASIQQxC/Pp7cNzvfapoogh740UvnCWRSqUyT55z6aeJ6/WNktMloUGhsxWK
ub+NXnZZqGMrjXeUd/EWXLLtc46U1Y/6Ar1SvAkEa1du7KUVQ70NHPkTwQJqe5e/hKRt58dZD1dW
O2p/LURoGmtA66Xjcm5j5sAZUHk1G6fLIdmMfphZBysHaWW5A9uA9w8AXgxUo/oFTbXpI862tgNF
KC5DLEiOuB46Kw3TLv2HwHluY55xCGNAMgobcYDRImg/kqPVsO++aP6l+nNuaeaQaDX4RlLgustf
m/Leax+G8WSmD/zl+kFf/EJnmzYL0yJQNRDd+EJx9pI0TphDP9rZQGBtdPbIulfCyqLP4UWPBxny
+Q96mNJtvTYn08CPexuk+9x68taoEpbiBdhU/8/EnwN4du9Y2pa1qqd9U59H9dNqNkRGYm0MbCm3
Orcyi0oWtzK7U1hIC0Vsq2tCMFhc/zBLWwWEJ4acob5qgkzw8ni6WYWSo0uQith3LsZNBUCna6Xw
pTzkTyXcRHRFkWp2POmA6bMGzUc0RVBX3I8YxxR481hVEg7Vvi2yTaq215e1GADPbc4uFq/IiIco
iHiejKFT3LWJxCjtrSl2SkdNcg/uDEDmrhud9mp2mQWTSK7p2ibk/OZ3iNEmqQQqHu8EgJ/7ia5M
/Eo1Oqvyu73GfvCnpHBpzAV37lTvQzcXc4KzMOQmeVf4PWYxOxe9aUxBekEf6mzb+x4U8X4GIPhT
7ntFdEgThjx5l2kRZvS3nY4ngRJR1xyc4Y76L6159ILnpCugRJpvfPDtrKE+P+7L9FMp1LHx/V0I
oV/6mMmprkaBn5o3W66eifiCx1tv4o0y/Lr+BT6cFxDvToqkiMsmaC/mT9CGgvu2YV4ORVLoxdej
04ZZPq7pnn44M5MV6k4lV0SYD98ZA++VV3C0JzDnPt40ZfM2UAuicIX39vfLgRSlBSZ7Gx2keU2v
t9s4oyOyBZMl3wTKZaOVRNdNfAjMWMvE44W6P7pUZA4QKVrDzlH1QEG3+qLtl3YE1fUQkiQJC/7J
9bbXrS3tHCqqeMZhisPy58wAdlHpbHQl2lRcfnJJchcw+Ykma4x+C26ABH2azjUxe0XnXVgCZTEu
khLZj2l/9nXz1CCzvb6SJROWSzCHNwXND89Ec1DdQHGkIlZ1XgSO0haRZo0G68PBwYCfg6ON9yhI
8j+UpyXHoDE4AkREcqTg6tUu2ihxnw3HjkZ7pbH84UKDLReuAG4QZ5I/nR1SHoue6tzBngUoIvw2
yEaMj93w6fq2LVnxwH4D8gwXpUs6OcjZtaldheJX6U7lm+Eptb9jUulUFQEUFMeVYPyxGo0FgVkc
9ajpiKI8cWmqdhJPFD5MSTA2D91Nb6Mbc6DlwXBuiRsN49ZDsSRVX1L/FqClv18nHvZo4bloyoA0
5tI47cBTWvWiABF3GTF/7wdHvCdDtDRWDC35IdST4IBATmN2eZYhBDbkaqmGIQC8IuiY3w+J83R9
LcsmkO6iH2mB5XS2Fqs0JXNAXwjh2ORYNQozk33147qNJb+YUMR4e+GdgAnay/1KGNQ0ILZaoIn1
PUA5y/8iIVps/rWIHHwCn8SE58HT8dibmenSTFFPYrec27KmJ+H4G8zar3yThSh3YWWW7KLdoWzC
YUVWGNrnEmIFzk9RiJV+y+Ke4R0y8fqjFjofPmm5m9Kyh5nEe+dQh8zjsG42q8P7H8fipk37nx1c
RpebVnlt6aYKdvKi2Rj1fhy+2uXNyKyQeZBEpfclqhN1lK9RFS1cTRd2Z65t1TRP+niy67RbjKpF
RU/DNA+2/eCEjv1sok7w114IEmHiAuMAch9UzS5XWgwxb4cWui2IXeAlK0PeqjC2P8Vrg3gLn+7C
0HTkzsKgB1A+sTUMNXYuXnxuW0e0d8tbLauvGeimV9a1sJMUbSlAKVwfg+NzVEFnYGSc2AgSTZV9
Aq/Zpk26LsQcVpiaxclGUS52rBWbS0uEKBLex8gtgg8FlcwnYEROuyKyBw8kZ33Ysw0tIO9Qr1SG
F04bIvwf7ufpWplXOXmvZB34CB2o0d8EomChR9ALsP01jpelFSF59SF6D7U61G4vPxrVZtWrDCvS
ePdzaPHSJxuSKNJe2bnFBZ3ZmTkHMw3H63mPWBj7e06SyPLFJmvG3XVnX7og6fl6ZnfxEDNUqgTW
E4/FJstGkCTuGn/r6ajybqCtPoDZtzY2DYY3u/GW238L8pneShh2hIcgkXbnfYMCLMLTNHkRUYwR
ECPbWtrZEqt8vr7MhRzq3Mx8YCF2OpIbOcwkDM+g+Kuy6xfHLDetRQ5lteaMi9ami3gqIaKJOGuG
8KEeDBWMWBTcwqzKW9P5zvmvpG82DK+f60tbuJjB8owuEPpBruPMHZIYjQm0EJZm8+LREPadX3+7
bmHRFc8szFyxNrVMBIUFP+2jIunDkbTPUKhYccXFhbguOBKgvoPEfbZrLS+06CG/EzVB8mT6w4vN
18bnpsN58Vz+8zKHQpOHFyiFTMDl4S05/ixKF84+xM/xhKsqX30UO5wqDF6KYguuS985+b9MEPIX
ot1f38el0AEFHtAKTymONeeoL5ymjl0NEvU0eEhRiyrUD95tY3NcCR1Lgd6elNuwzAC0+LMjLV2h
iMUBSUpt/wRU9GYovTDWWUhpvu8DEnKxdpWRxbWhAEHxAakPmaHLnc2hlFgoxynALml/dpLh6EFF
7quf27dV656KrvGi0WGvnvSfuRpU6GaMHKWjzJtY1EfXkfauamsRJsR+u77rH7sL+OhAoyAtnjpQ
oCu//Gnof6HuCImMqK6b0GV2qDwn9Hp0U9SQHq0y3rkK1FJG3YVumkUEiBm3OGWY+OgBW+9rFdbu
b7deG2j7UA/Dz8J1juevi0NrzUs38P9YpQwJddH6G/RKsfTfWdXsS/JWjJFRniqxub4TS+fYd4Hb
xOVPoY0+8/7KN1p0zvMiIrVID7WZO1Fms+FU2rn3L6awQGRPFLyJ87PsBLyJC4rFlXI8UY2m9GC+
er56ub6ij+BN2PBhBUhedDg+gI3Q8PSEOWWlI6RA/Yy99S0/Nf0vHf+0lToGrGWh25kRerkvhA9b
F/ToG8MyoS3TkZWEf+mDgqEc+4o+uOvOEdOyconiOsZTU5HQbiIQHib1DrITMSB5mr52bCVgLp05
MLBDFRVXJ8jY5+8Y8NRyTybwICsJ4+677++Kaoz4Gj5ucWFndmYvmaD2mRGUBsr2/Vs7PPbF0XQx
boX2GD2Ralepf8jlQOQI5q4pTKO/cnlgOaKkESuGAxuAWxzVdcNQYSPJSphcOg7nZqbtPUu/nbZN
GwJVUBAMPSq/DFsMWgRrmLClWIzQg880BUZr3vzGORCCdhxnbriP2UlIMF77B2ru2mLL1jS4F1d0
Zmz2oZgpy0bkKa43xwzr+tbi+waUldfP3FJyc76iWaTPmqQBkg0r0nJn+F1UYJCQlXctf7P6f3Hw
/9YzV23sMXyn8gSmEvKlCg5D9iSt13pNi3TxGJ1Zmd0PHlXZ0LiwQoMjrT7r6gFY816tXP6Lhwgl
DfgB3mAYvZp5W5L3KRd47CV2sqHdL9PiqLZ+9huQOBh8R2wzCvRaIrrkEBOVFoUwDZ5F84jP09IS
0odDIIvf0rwOU5lsgzV6uD8j8vO06tzMLEFsCfhyDAozBsrlb13m9sA8N7xNt73r6xcHk4HxDuTU
hRsCItKJTUVo/w1XstpoShIM8QV9bkRICUj5HFhG+2noCJ/ATA31AZmWcDXNgHSisvS/Cz3S596T
eYWCAwle0jilT4MHVp5exM2XGv8LurFAbrznNZR4W1Ym2S4xnL5Fswn8GSFr0e96kgoFtQ3upgYk
rmkNEm7LNrOdYoNdbJVSTrPzm9wDae1obxrpV49VXI8QKE1zmYdd1fqRP7jVrgZuQSQt5lwbpyzy
cGBdRUONvuA9lS0ZQ88bip8GpEHftZm1POQ+IIwh+EnwqhqcESl1Uydd5KSV5d1kvW9vLD8xX1Td
D+mpc7T3SJigwxakCyrZ+oOVP4D4uNsAt5x4IXMwh+bkwDBh1taMP7GKDv6JCTwXo1TZ/gORQh5Z
Iv3dkPYI2nGQIOWpm0CYWH3qv6m0Ttqw6/p8T2Rb7oQTVMUupW2DbiN31C1QkcO32GRpF6nBqCA1
ZFX5SsKwdAjPXWgW8+WoRsj34XgIdM2a+L6Ln33UloLs9Xr0+tgSRMaAJtRESowyAaSpLs9hk5oO
I1MdUw8PRXkAaV5q7nT9BlLasEpvY/9oG4frNhdP4ZnJ2UUzBH3jFwYKLxIw5MqqGaog1VNSjV+u
21ncQ/Qd0Y8GbA1n/nJptKnHvshhpx3kQQH7X9bpW2p7z1WnVj7X8jb+Z2ve+R50AeHeqeI8egcS
fDf1U+vwSAffnGo7jtsmg1T6mhbMwiNjglWjb+Shno75kVmkBsIjkQAIoxZIT0n9WKqTHH4k7Jsu
o9TdaRxY/opzHmKq1arasLQ2PHtv8+/Xt/ljJL/8FdblNmMKKYhbhl/RZ0A6xi9SZ5vCHKKYbVT1
mfGINyvv1o8OBIu2O6GSJ2Lh+boLF3OtnLUFVAncqKqNncODo4rXzCzUeGEHDxJ0kz10NeeNuVj1
XpWPJW5C5b04FBq/PZOHltEbz0azWFiZipiNR17L5ZGXEMcCJ3fw9641/QpvYlDGYw0jiJf7GxNg
lEmGnF7Unzj9lTEd2hK7anwxxLde32OMWI9rrZrFLT4z6lwaNUWcJ9LBRx3c8ZAS771l3a6UzkoW
sHBusLip64ByOmbO5hUIEz3CuASZKijYwSwo7iV9Fbj5xUMA3Qu5Fc1JxGtg4Y9xYbKJzuG0pbgH
Z8cGyjkd7STcpxG/ZJOBsvw+jjWwhL+uH4zFPTyzMzsYMaWlzn2sTTY3Zf69FVuinq6bmD7DZaZx
uZSZb0hI6ACmgqW08mk0y3AAgfh1C2ubNXOEwGp8lxVYRAY0NaL2MePBkw8OX8zVrJhaDCRn+zXt
59kDRFRBiq4KFlMED4b/02i8cBxAHhaHMblTJA4b0On8/epwoiZ0PqRAoMtwaZLadTeoANVeq3Ug
ufOg+X3R8529xquy5ApndubjaIo1tjYZ7DBS3EK2Ztt6+WbMk5VYsWZm7tlD3judCTMdyEUoxo2Y
kJtKrMHOPw6mQGAEkcj3oBk7Ee7O7ADiVXEzQAW04mpE30TFzs4CRZ8Oh6y1xQlDV6hfBbVxz03e
b22pi6+BEv2t1UwKkEoC/3P9Qy6u/OwXWZcf0relg0QavyiI+5cyJj8b39n45ct1K0seer7u2XEj
RTNWOsb++uozbSuo1mEAtX4C7ICZI5Kzd/TPr1tcXFeAlzJKYlN6MbOYVDyrmIUiMOdBvEtr070p
7T5DkzFfIwhfiiWYmpowNcBOIh283ELou7VJOZnqOvtOxuUjL7zo+moWwz3aUpP3QOQVUueXNlic
pe1oohNQg4s/kRimP1jmoe134G0j9NHyWNh2K3M+SxEM2wcwPOqeSJJmNg2DQlZhQPnXHZLQJ22U
j/ooHGfrFe3K1/pY3QABCwrZE9QN1uaYLj+jtRy5VaC1J8LR2Ix9EhLvi7ROhbop5Nv13Vxc2Jm1
WXnDF6odhYA1hnpXAL1xs0XloQnLNb6cxfOOexK5Jkq0OPWzMGmMMm+KaV3aNUHU3O5sKjYcyMu2
MaLUJxulPwPFHel6OMW5v4tTveI5S2vFD0D9C7CsyXsuHUeIsoIkFq4hhndoLH50AdsIoO9Nyle+
4cd6DgI16qdoZ0JA9wMubwwyWvGpwc6b5oQSOdvHIug2rQYtLB01muwus16vf8mlUw4QIME9BIvI
ai9XV/W0otwE/DfxILglRd5ESa3ibVeRX9ctLUWwCZ4HpoJJEHPOTmcUUCKghijRX7T7d1OPSkLn
mPiQu2qc4Fvp6ebB5YkCcAvtSTwHkZeubPBiWu172GATTCqTdvblal3ee8mQ+SiGF3Fo2wrt3Jea
hkPx1dUPPHuonAfP2491u7u+9sVd9lD1gRAs6kdzjDoJ/M5JlIdkyfhmOJAUwiu+SFbeJgsleIJM
AtBh1L59DG3Owo0nY2G5wJJGvsVCqfdl+TikT55A7WfPvIPZ3FnWbuROpJBnkC+oOlxf5dIXDoAu
cOBPgMjNwx1mi4ICqMgJmPTQB2o3IW7bRze4s9OjGnjo+3Ll7l2KeuiugQ3KwdHBui+/Z4CvSZoc
Kx6CbyPBw+RRAMzegIjKHzZJs0b6unBAEQjw7JsCErqjs1Bg1WWF2ax6gn4H9W2tnQAqcZKBVtlJ
+dZGkWnftkETr6xyARmAqx+9GyDXwGoLPNblMsvU6nIhYLfQu8F5UG7Y0w7zxT0evtBUOVE36oLf
AfpoaFBsiPvXROzTeBUwophXxWQhju+l/RhsLIZqQXUkrBvFfzj1E0t+XvedpUB/ZsOeo5q078au
J2Gjoc6TZXWhgLLBYP5I3ewOiIQDeupf20R/QX0ztDpyrLI1+tEFZ7r4BbPggDIOUuMAv6CEIjAF
X1rT3INt59Zrh40LlJ3m6Vo8mk7k7BGFZtkf8QgMBH4AONW5nXUjccrIqJLR2xuuku/dmMSTBKBq
nxnKt0+1abhiZ7mQeQ1j10+SO5I42cGvyt7edblj3qQ0UGtjQgspGVh6bTRFXeC38Ty+/OTe0JdD
ORUY3NTdG2Owq/gaCmrRBM4SBhBAl/FBuqf3RKZ9jWAMXq1jbaHqC1TGda9auLsJBq0ngcnpxfDh
jd/pmo6di9eCEAerTqDidye5FVIWr3zKJUuo9E2cdIgNHwCmXpnmmZUgwvNUodqbbEp645ZPifUv
dpDjgbrCJlPL9fK7BHngNLgD8F2EeUvMH2ZdH5oBkTZ113haFo+kg544Go6gE0SV5NKWZdiVw/xs
ote7j9Ub6jGhyQ4kzyCl8mCUb15327k3on9j3gr4eekonlue5Zd9YUnOJLISU5/8+kSKo0WMyLXv
ffZGxsN1J1nKCgC0n1BCPp46H0SXUoclQptlGVXUuXNK61n3r7SvtklS7qq0DVtbnUwzuwuM4KYh
8Zfr5pfWChQvJBT8qVz85yuc1R5417odhOWmW5t+0i4LrdKGWnQAATbzHc562yZrLFXLK0Ym4k11
d0wbzU63MWibxQlWPGTu64BBT0OTzUDaLMq85M4jCpMrUFyt7MiNfwpnbexgKVOB7BSeleiVA4Ez
v1DsmBG/b3FayuYuqJDLHwPVoMmsgf8+BHQb0D2NdzlY6FKUAXfZGvnc0muQeFBindg6kPjOR4Mk
5XHTQS49UumRoBHVAhjgGL8ZYoNnHHJ9dOITNI/+/ksDuAs6hj/AhDmkH8jjpGbTBYMZ9PQua6WA
iE9bnagA9XrH7/00/tZntF1p4i+FJkzHgKMAowuo2s/vNVsWObfaMnJqGzrFReh7SHaB/DEx8HF9
hQsJEpgg0FoFjy9w0PMx17hypOmXmI3r3R8QB9mD027T4l1IW3n0QZJ/3drSV8R7AsAWmEIJ90+X
4uzodHkMnneKJwVSn5c/EtYWhE7MbEuCeq+ax56aUd/FuwRtyOumF/b0wvIsNBol1G7U9Jhp4kcV
p1FbALaUJzvbX+M7XYrCMIXLa1K7hLvOclxDjxh7EYgP7WjfOOjF4ua/Y0aysSu5zYQTiortyuB5
9NjtqLx9Y65VRxcX61sITyhW4tDOokUx8tpiBRY7Gl8BIWuMJqza5wZd5uubuhAJMRqCXgNYAG20
n2cr7QI0jXEmkeaS7kYG/RahOvJq8sMo2oMhhmMer4ltLEDSJikoXKjoZeHxNH+zOJXvg/YXNjN+
dMH34t6QZC/zA96eRXBg40b4n13jrqA7K32DWFQI5VzXf+j+mkUXeTUeFCBRwe3tQNn08q7tbDow
Q+N3pKguZHvHfvXdUyBjtOJvab4mzrH4Rf+z5s5GCPpB1xyNduw0hAla8zNqDZthcMJqLeQtBQQU
M7C/qLhNHJKXy4pzS6uuG/HoN9sI6Ao0W7rnglS3zM6eByqfrnvQ4mFB8LEwCoY5OjRaLu015mBy
vBXLiFANGF8FWY5d1pmhU51AhAMm35g/x8UnHoDkjr9eN76Qz6JS9Z9t69I2BLyJKdE0B24xAVY8
vSNsDbc6nYDZewGwSWAGUfsAm+m8fgGpr4oFMagkcyPYBkABuKZGFsiP11eydD8D7TVh+TDKOmFW
Lpfidhh2d1o0cxtJyz1PmBOOjkieRJDQTe8O+Z515Sn1PRgHiKbRThqyRCMxTNw30Ku3x74UeiWZ
/3NRzVcP3OgfcRfM+c0BA0IjaUg7fFyJSn6fk1BBybp2f2Iu89Yxp1l2BGDnG+VeWLly73QyArf6
gYtHGXiHzG3DGL3T1OO3ceDtmWUAUr/W4VveOtf2wd+BCpUzn1npmy5NNIUXFD3E5NObLntP4xBQ
EnAVv6VOdXT4O2ns0PLUqyXyXZrKUJpr0x5LjgL3AEs2niNIbmehFB+E8AxtuYjbGNThDhkOACMD
md7IlVR92RLePcGfccU/qebZHYz6XZ130xM2daxDQNih6fOtl/v76y65FLHQqUXn3UUlGGPrlx45
mLaRYlAVyj7AolTNgWc/OUaKnTWqgsUIMoGn8RwAd9KHMmWhMcbVphiOLus4trYMOj8715QtEgmj
f+sD7X8mHSEHwfzqrvEbchd4ktw6RQVSPUKTtYg2heK509Op/AIgKyZB5wVaiDRbtjtJVTQy7Pld
XP7sjN9Wu/VBm2zt62Kfr52zpa0+tzjLbTSrZEMn0cy0+FKbUW6hLqwflL3W6F+6G87tzB55sYjN
sulgx7DynVEDdUaHyBiaI6S2oZTCVsLHUnZxbm7mQcpmfOAKG5m376MEC0D1ovizaWzKuAxLurvu
r8Sdwv2HD4emAfr8E3PVPLMYU5H6hY07FiUQgDOFHAa5b4D2arY4Mt6NbK3a3iYAVe801Ko/mZW0
Hg2Xavum9UWPXmVFhp2X2RD26FAoSXbOqPWTpUvTj+zRtvNHRJ96X6nC8Q88zoZvGcF8QeTqxN6y
MUEYTIIku21q2qqNhaFRCX7+vmTbwTXkTW6WxpZPbmsXVgyKn84kP2lrNgerUZnemIIafNOztPCj
ZoiDe9eoU8AGSVA92oljvtYWyd9dU4COyyDBiCy/MRMzcjiJMYpYtumxE8pG3qopONowRYffEHT3
vR/bbpibRvKNSF5tUPWUL3Ztq2qju1ptu7Q1v2J2AWfdMbmHySCRMG/nstq6SRRkg8O2Um0eiUa5
bN8IAAMAYpxYJUjuTHNZ5oHWFog927yzxpBWA/Ad6VDUCE1gur9RGaPgLkzS4GcJRY5Idz79nSUV
OQqb8j2qBHpDcwxj3QBUD66nFmR9YV1ik8OkSXW6gWJfFwE/COXBznTEr7rS3ckbadmAyzKNO5DK
dqDTgDKL+1vQuP1GeKuDKEsa+aNrSPFSQjkqDt1aB5s2MOjv3MX2Pvuln9xDRsNMo0TnJYYjnPHO
AbnxtpcZhBQIrv1C0WDfF7E1YM69PYq2S29GpYojCl3W0WxRBq+HSvHQKhjkbmUDDzMkYJQ3rqvR
HS/cMthaRs+TDQgcC9DR9fHJtCpDHnRB/GSTWaZxEh18N9SlVb5bUgMEEwMv6ERSj3W9UZBdK5+q
IWW3ntS2E9XVWGN8Z6jrSaasbNztkLFklzLV3BvuSF4cOfARIGiIsoeWXVrksXL7otp2inTJyWil
fTcoq9naSIK/Y+i93oNgAwDVCp4hVp4Yi+F9mvRAnw0R1Z5PHEvZwnsEFI1TUKzF1p7VJ0t9yfi9
nYVFerDL33LcaPvOC1YH4BcCAl41qPFg7HPicZ/F1bJvad1kyAwwKXyHObF7N/mZQf0DnC97C+a0
6nfogt/WgodNDhS8U64EpYUQCNYsYPmBKAOb97yPUBjmKJjXlQBpkNCK9u5dpxycShP8D2tSfAvR
Hakw+pn4B6n4PPzlVeMI7SMvKLMGjAwoWcdgl8gw2kitHJVYX9rZLaYL0molzi8ZxtQTphgxwOZ+
IOkgRu42pDVQ2+oA+L2vhId+6kHHr7HNV7xpaT9RVQE7oQX9DkT5y6Sk0grxugZqOm4c1NFqp7wh
5tDlIXhuQaKE8NVtxoRkRTh2nlqjt1nIvNDJDACEQW0H7Owz662tGz4qWHegBN2YHS6y+JjzNQ3M
hXQAVIGY0nfwJACYYW4GpcigYhXSAdJupXuAFAVu7Fd/7am4lN4DKoF8FTuJCsDcO7U3VHaVcMz7
Ya/ea/RpUYzTGCeKWmDSIZDqJfgVLM00kNzKib1Q45L7GvddX4d5kmR3RUL8W9b09MASj23juEpu
GVfGljh5j6JF42XxJmsV+qK5B7pwS/ZsbURnqSiF3QLM35qgv8D/XjoF7Xnhmh0krSsP1QI2hiwv
tvn4ldlFSNhXDNFY+UY4ZMXtl7zh3OzsM2VNISyZwmznqm0lXm2t9/maJOD022c5DfhVHA/AqwlK
M09G29xudG8iOe5Rp05s9pAl3QqLwpqJyR3P3xOlxMFOYEKIDF84Zk9Wy//+zTL1qNEUAn/pVIG+
tCFr0+/zBlpSgVk9F43xLYnzHdQFVnL3KaP8sFtnZmYFgY7n0msDmIF8epU/lBhPYPyU0jCnW7v/
LLz99ZxzIfJhWVgSplo98P3OXEDUqB4KtwHhvWabsmwf0tHftoNzY7Xxxhd65TZZNAeii2m4dequ
zcylo1d7HUH+HqPaSsZ869YeRiHA62WzU7Uml7QQax30oP9nbeYXGMEYjFTDmjQeRtWElvWzyU6t
u2Po0BRrwWjp02FQAyOEOMFgepp5iJOBgpOpSdbF++X4W+rvB/U7T1+pijd193Nw1lrsS5sJMggA
nCiQcChRXbqkYw+omydZDbQdZiPLuArH3BnCLksjzXwddV73/bq3LAQMVAeQw2I4fsqHZp9PsKGk
5cTTUJaAig3eQ5K4ewvZcXjdztLKkB7aeLeDB/kDxVCgtc9x1oCtbbb9eAuC0RAjNEwiOVyb+1w2
hV4aoi9IIeaYWjsGu8GYA0Dly/fSNAFHe9PA9VXxQa/Va5ccxMMQ2f83NYfVejxDHkWAUscYlyXv
lVdvrNGLfJy+PPgmmk27Rr+ylLrig/1ncuYivCvAZDPApA+Jvbp6o8jbzEFsHSN7BAo1LKcRW3S7
JqkLc59TGqnYWsEYLSQDE2wKvPoUSQdaSpduilZlL9MRO5xDLpWDvpoa8tQa5jEAZPq636yZmgLC
2UWQG71lGxM3UD3Uh6B2NwYS13bIMLa3cuUshRZA8jFsASU2fNHZSbAHTWWgAT9N+2IbQ6dgYxnl
izGobeqLbZAb22EoV66gpWvu3OYsnPlJ6rE+hc0cyvaFtFEhfLm+f0vn2wfngIM6JNAV88MQA9fn
NBq4xcqNwbiYg9MegLtghUB3ce/+szI/BwVG0fpRAZc8dhTFCuMTz+j9BN81fAgfJc6+T9bE0JaO
3tnC5jX+sq2IN2YAXHvss5c/BvFvazjyZjvmj0y8eP2v6/u46IdnK5zd4mnLLZNP5lh8CgYQlm1H
+WmVrH/RH86s2Jfezl10E+1pH6WPzoVKUVDPmL1yepfi4/nOTT/i7EiV6PsQRWEEE9ehNRxI91M6
Ty7/4bnbf9i0ibsOYLkAcX+2nC7tWp+U2LQeTYHUbDc2P0A3icafrttZdL8zO7MVpQ3t0IzGiuzJ
3brsR1CZkSLpLsvpFzd2bqos+5docWZyFi38QrnpOMKkaFEYjTeMPTca/JloIbo/WL/W5F50P4wq
Y9QOQA10tS6/mU6aILf8KTglRpj39xWQaD1/crO1lsGicwAKMY30gbxsfqzGuNeWKWCoyT+74mTk
O8wrRwXd1qgn/cNXOzM1O1IFSnL+YMOUNu7MzAot0W3z/CZBbSTL7ty1vvLi2TozN3NGm9vMpHLa
QrPeZSy+TdSanvhHTQowTaDg8L/dmzmi4FRwp5t2T38tvGcNSXE2hIG+aUHvP+4wrgdyw7w6tOkB
0nCRx98UffbaRw3KtsZ4vb6/i6nC+a+Z+SjwoiCJd/BroIzVyVt080IfiNG+ScLKu6VIwSwTg8e3
rNiucmH86fjMnz2AgEA3EHwYmF+c5SmGB5GooNHgPgisLxlozK1a3RsdchOS7TUtw7GQm0F+LWiO
4et4TbVw2T6KMuD9QJ4CYPvlienRE1XcwKRHR7yjbfdQMMvDonszvT50hA2+SYz9ivib48l3x1yJ
Dkv9P2BkMeKPPv5EWjdbfWl3PVCkWH2vPqvC28SW3OhgokKvP8XUOqLMu62GDK4xbBM3e0f1dht7
7Z0Uq9IkS6Hj/KfMjhkAtRCZabERBcWQO9ua9BdeZmadHFbcbVrT/IufG5rteIsB9mkcC6maj/Q3
+2QHEA+owqZ89foOWo77GtWXFG0DttZDWqq2TGIn04AqpjPAVHn5sQEryPqaYrsTuwztCpCRn7b5
JMg2hRBElj4wfS/+AYN5YXO6lM6u0dHByepq2KxRyK+3Ftd2vvFSoQAc4cMXjFSo5+s7vHTNna9y
SonOLLKRV6InsAjiytS4zSoQMpQhGyLbPKX5WqV6ig4fP+f/7SmGJS6txaTWqVXhc/pFecPL5lAB
0u7TX9fXtHTf/Lemj1iGUQK8PK1JD11UxjWyEQjk8RdBscxxram5GBIhw4ZBNhSwAjoH2OQW8coO
ckiRyyDAM0am+eQ6eVj5r4H3HZjdvNQhd97L+KErVs7H8jn8n+k52qYZDDcLNEy39bBT1k503UZA
IIz/A6XCJCr1B8uE6POhu+HLAQNTFiyJ8hOLd1JHVnKyTBUS+yZPN/4YjavyyIuH/8zm7DT445gX
pIRND6WDzN/lJurDqPWnO8O99UBPGm89Y8PJt+vuszQUcbHW2ZngfWB0OYHdQvSRpEfZ3rsegjvk
Hu+A6DSNdoOqHit3nRXG3toZWfymAJQD0/T/SDuP5biRIA0/ESLgzRWNdvRGJCVdEBIlwXuPp98P
2t1RN4hohGYOOjFC2WVQlZX5m8n0SZndsBKdQJCH4OPjrHxpuvAx6LpN57/Gwpq21OLXeBJp+iUn
337dtzHq1kTK3NjJfd9RoAnnQrq9PJ9LA6J+zO5RgJ+iYnseJpPaHuAOXMVYgP5ghCHEPo9zNFXV
r5HUrDx/F6OB3MQLgn/qvA1nFmUiCSJUIUGG6O8qIET9TSIUj+hDbi4PbGn+4A7+E2q2P5VcjhH6
IZQvQEmOlJrmM3RvJ9e1/eVIvwus84PzNNRsDg0t9ds2IVSWXlfyV9l60PO7prjx8/cIP9Xxqyi9
Su5Bbt+y6AkZKmvN0HXpTD35Ab+9yk72Ck1YvaKlTOqT/UiSK9G8mSwmTfkhCda6T0tX0mmoWZ7T
Fq5aWSDkN9Vo/Ir81ygN7ExvnVxg44BIbdV4ZXoXF5JCJfBIsF8f1NeFUBeiqnVZyFQ7gi5+aXLf
Kdp/weQAafsnzCxrUkyfHppKGLLI6zpTdyMhgl47gO1bMQRbmEN41Wgh6gCh4UXO5hCL1v9bLsPq
qm3sqpbTiQlOGJ7xEFJVc7Syh8rWVuVKPrHwIkLMDZqgSYeWouI01af7BI18P0n8bKNlgfCkNImx
SVB+WlmwabvPPgeahnRiJ188RKVmn8NYKG6WKDyMkQ/RG0cMUAtBUeirSYUjxhBIKlf41vLSuFDm
p3KPbSW2p7NxFVlLxbCYYG+wChQo0HHTIpaLN12joUqgHfCF2AayakeacFTQHTQMb6vVwb4eQ7v0
OipXnePq3XbUjU9iJtmmGVNJjdBgipw8tTaRHDmXD42Fk1DDMI1DcBKUoWJyvhRDjwVVnwNqTKsK
P0+ykdCOwx9J/Xg5ztJe06C+8g+uywebQqNNBapY9OP7eq/hOun6Rw8EIsI5an0w+I7/W7jZqZtJ
5Sga4xTOe8ks35asu7C9992XtGvtVXn/pWcA0tbAArG7BTs+J9gmeRH0lahDY+6cGJ85q7bDSHIq
GaivXWnHMbvN1miZSys3yXcD6uBI+tBF9ORG6/24g+xQOrUSb9L4Zzp86sQ1ntzCof5bJvz/48wO
JAR/6S5IfEaaeWgRANJtTVBtadzE+Sr6cXqpzT9ZTtbJREOReQHMd6PXl6UaEMuQHnr1QeiRYmtt
BPKaukVafgfhPst3yC6haLs310qti8togFqbiK5TG3OaipNzKdGNUE+G/vcmrcX3qPhqaDu5Rd4S
6yh0DZp93K98F0tHxmnI2Ub1a7dPK51V1KtyM47Wc6IIK6ft4gKejGp2Dvq6MnRaSwih8G8KDbFG
1EjbMrjVovitXdWeXCqA8In/M4u/RQJPZlHW4yo3a2bRKLofpX9v4FYS+949NbCrXGmeBc/cWRQq
a/Vz9a9gTmfRZ5ealVn1kFuM1q+OUbEtwh4k45PQ/HC9V9O/yfJnydyWyqdcXckpl14EZ5FnH0og
yHI6mETGq8IRSjR8av9G08P7Us9eqjzeDd0TxLe94LVOFD4PyqvUrqnnrU7+rBYSKfqQdTmTHxU/
YvcRRKNTW5skvG9/WzKkI2+xt2rN63fxLELDGIsTgPHS/KodBk/sU5WovuSk9bNRPbjdLkxXNvLS
HYLA7f9HmauATuDGTNCIoqnc6Q23626UDrL2Va7ssvt0+QZZyB4oCojQg6FkYoAz+2oCY0gh/XMU
WSbEm2iv56+DJTyXYmpDv8LDQ7ZjzV/pkKwEnT/VVRhH/8t0bzMna1809zrkQelr1EtvDC+w9XTl
+p8O1NmBO8HxoDUg+UEmOPtaUJizPAB45EjSY47IlFweh3atBb+wO86CzD4MLdETt1YIMvYPNa/0
2EKigRxMW7n01wYz2/uBYEogCqY45ne/7KiFu7b59yZMABgB+E1v1N9syvM7Ii1w0MTNgk0Yb9T4
lX6cOW4HDaHRfG1xFucN4hLXO8WUD4IWlgyqOhMJlbv3Y/uz6J4N71mr//4VwID+RJluqJPjeozo
KMUCUQSDQmlsF+ZWd7dF88VTClr4Kxtu6Y5FzFmC1q9zR4jz74pOt1fJUzgjuS+9751S4FP9qmuP
xniQum3XIEOwsi8WLkAKtIYBOR48DRWT8xECOjbVeEoGY63GxhU1G2ObAXY2bwo1WBnf0hdscAoC
sCUlA0p4Hgv/1kx2zQl3igFxFh0t6cXPPpt9b2v1+6hsS07gywfV0i5heyBbRcIEfGd2UA2FHnth
R0QNwKJQuxtBRaNhdB0ZitJ/CjV/39NziLQimkIJ3Sbqo4MgvynQ8sfMXOtjLI+KJ5SFRz09wVkq
Vnmym/eelm2Guox/pLDFv5u5JHwGqZ0/V4bs4rOcxd41IPz4Jh5H40YfZIwaJMnyjzjC876T1TGT
EClPpAYTaL9oHVFJ2pX8beFOAt4gS9YE9aXdNJv9XOv7CnoEmGbasRRX9epBy1o7hhqmZD6Cb18u
L8HSXp68t2DCkvOr1uws9fQmb/OKeH5d2FGG6suXnnRcFx/M4F9QVkBMwR/B4wbV0XlzQ1DLrFGm
sY1FKb31sj9sZSO/LRGsdQCn3WGoEBwY/AqmY+kZbaCbMSlz8FT88L36sQI9NARZrJW6+2qm4vAE
lEN6HoNeljZKG9dfOl2JDrKaaL8KrbG+wV5tt1XbKKHd0/M5qmmlfeaL9wZbrxPzyQwjLdoLmdp1
jl60vr8tWz1603wB+XpdqRx0dKRf3qhQ75AkT1p72CzcTPi/UC+mH0lNYu5n1no+dvUDVtKoxd5l
XnYTpwpgGOPvDzrURgBf0vdDI2gOeoe0aKIzHeXUwu0YjocoP1P7tqLvSrey7ReOOU5Tzm9jEqyQ
P9AM09TP1GDiwxU2hNZ8wJ2tuip7iqj9Psn8I+txeeMvZbaEhBIH3R4e+xxQZAplmRd4OUI6/SVG
e05aW2oCO042bR/tIutLlr16ymuYrogKLHG0TwPPMUZ93kRirRBYRVuyAFJfCU5oPWjuNzlu7aKD
cHNlFXvkYgMLG+OH0vgceF/G7K5a4xYsdXfPfsrsdulrjHEanZ8iCOVGQ2ark+hvJ44mfguNaqOU
Bzm58UYHoriHYAnY2PRf6E0il42ZJpB/UF1zSrWhuLCvFADSLkIZoXbv+7otZiun3FKWwC3KJwON
dZLanB2rslHLiatPSG+KZN0ulr+5yd6cNnK5C4erEv8h3ViVlZ46i7NseJKAxIsSGhm41OkzPkmF
3Jyf0kUTYjr7Iqu3shU7mv6Yy4+y3Dt+f1WpW4ADl/f1wgVyFnO6CE9iqgZy56oJblOAczPGMP6H
b1OnQItjKGRA+AHdXI64uItOhzm7W/uh83pDnUKWWzHbZeo+GfcTUkIyDrlU20F+tLxbqsF1gY/I
Y269Xv4By0OeRBbYQTyZZ4vLAyOP2xgqpCje5plT1U9mTfd83IIYSTmyL0dbepczw/+Emz+qoqCI
cldiVUPR3yjyIbPuhvbYFBshwRkYQp+rv+bigYZzov/oS3Ut/vKu+hN/9tFm6C5AXGe43njEVkgN
3nI4duJmCF585dDjyuyFKzGX7pvTIc+yhC7gbpCnGZblR7/9KY53avPr8rQu3QCnIWZJdd628diL
zKoPOz8DRSVKOw0QhJUc8NEqp5VduQEWUh8siSFHQwJCyXGOEBM6yepGBVD8aF3BXRRb07bK74G7
N1bXbCkUtVUUigAZKx8cyKwyUd3B6/JNL3zNUkcbwVJFWwW2XD+uAd8WMl3o65OaNbwdFDhm20Ot
NROt6R7aREJfPr3hPb4Nw/e2OFxesKUzFaVx6iecbTxO5kmI1Iq6i2wB91ijYYCcGipUMTVWUauv
aizQhkrkRuktMb3RBRPObhI2XewUXp+sNEoWp/fkl0wHxMmZh96uKraKiFG53z9W43sWfK5BBgwR
vdFx7dJcnF8LBTF02FRE7Wfza2qKVyLbADJoxGLFNQTVQYf6c2YZn4UYwNDlWV6IRlqE8geUPGSB
5tJWYoCQjZmFBZKQyZuZ1+1BDswSPnQePbbuUB4vh1v40EHCG1AAOUy1D85PvtcGZmHB2xDD0bSb
IgLNJcmYNdbqmvrk0sho1uExryGDgHXo+aIFuK9aGAsVG0nJ936ZbtO2PfaBcaibaiXlmkoOs3sY
SANkA17t+OTN2ylN19F0rAhlhvUhMfq9b6xJ8y1NHJQQGp98eNIHpRbXF8RCV/CpDWueyRib/MDb
CiuV0fh5eYWWPjsUI/A95UCBujBPZQqKbnledgXYF5DPYnMNoGJrte4xF429WJd3kVzgr5nvJNf8
sRJ72tvziTSQmiXxx+SYusv5mtG1aULfGIuN7A7b2h23WR0jONbu9KK87XSfe76yEwGhs0Tbp4Mf
rlRDFj70aREpXgEHRcVvdtOXTVpDrReLTd7p8EL6AemArr2jzeNv1VBIbNFopO3lQS+t7EnM+XWP
TAabspUKLibslYyvIo+hNEYo+nKYpc9hUrmVJ7UO2EWzMyyBwicYrjwxpqy92PXvhaQdtLE86Iq0
uxxq6emDUw2Xkcn5RSYz//RKK1ZHjXJc1smbFDil2qqOB7oTar8TiUBbm8JJ2teIrKJtvf1/DD8b
qtmDFvMKwldNb2xRpIbQEXS7LlfBlgTCsOEwv+89YbCL0PtuaOGNa5bfV37EQhYFr1DBVhJ0BJX5
2TEOmXEEpqAVGzgfDzoO1NRW+p3lFt+kQb4KXWXfAN5ufMuzOT5WkvSlxYZIMAmggOGDXXv+HaVm
OZilZRQb3kW3XdU/oZf6JHji52K0vlwe6NL2PQn1+zg5uRuHITfBspiEqnM41UOa3Iet7m/0Ul2r
xS4dsyZtTgAAzCvaZ+ejkofaVMD3c3lQEOVJ96VTtffLo/ldCJifQBZ4CAPI6mTrO1u2BGXDcYjk
fPJUK1RHLK7H4UcTHeJYsdPqs1/r17r3MuRHt38upB+hlW+K+FbId8l4MNK9OgDG3ObeHn+tTlm5
PD+uKsbePOkomZioj89lIKte89SshfEtwZ7Dn6tJvM0gv4fW0+VJWIyDJyUu8JPo5Nx2pbdapaUn
iKYPnuwaTYmwo3mFmt6qzcBiJIYEl+y3A/DsvPeFvHS7AKc/eOvYGD6h0jO4933y7fKAPm4cqEK/
K9wT8AABoPONY/W4aJoudaa6i3VMoWu0LFx3jcq+NBi+BIrpv0Vt5/lq1QhaVfq8MNq8j69JS4Xb
rJTh+IJz9IauWumDfPzwpiouLTZIolN1dbZTJRf9ktGl5FAaLvlTs9caY6Nna0pSS3OHivak+6nA
S53TltFNUaI45fHdG4fE/SHHny+vzXQYn39wDANiOWOBrUN2e742WJ+2g55AVE40JBptN0EIwr9G
1swO1aPa/LwcbXk0f6JNfz85rSTJDZQ4IlrQadtRRLw1NpzLIaaz9cOAkLewJFWjrzL/SgtLGbwx
430kNsqdEJtbKfti9U+G/CqPDfIlDU/AYk1H7XLQDxh0JTYLXat5AHbCoWp2vrYfkBnqk32gA0ah
7JivsYQWtt9kkcvdhmI09fbpF53MpNn7odX2CrWnqsBuYSeMohOtuk4tRAHsBT1EVyfWgjXb5G7f
ZYPXkPbGWuLoWQ+ZV6AuEW7kIXwbQv1Tm71qQuxE7iMMl3c87q8hi5SW4hTocF1eWEn+uLJnP2b6
+8mQq46quDvl4Jb1KOAVl9doHgdOxBVo1+Zb2mTXLRAOaxS2cXfb98PKMbYwGTwIqSdz+cEUnDN1
5B7p5TDrC2QDzU+82zyE9dtqE1XxWgb3MQ+WVXqdtHERzkaeezbtWS4FAW25cpMNmOO1uKba+Sg+
FIb3runNfVRExgqSYOHDBGKJcgAQZ/o381aAVmOqKZd1yQYeb0CuXddpsb28fgvThz4BYG14VnyX
84dNF2iBGcoyKofZp3x4itP98Pe4kkluka8CySKUWeff/qiZUeFGWrlBjMDpETBBYBdpZO/v/WWJ
Qxd8wrihOTmfraCJW6+LiVOgJo6auasciuBoCrvLM7Zwo03PQJ3rZZISnHdNypQHKTTHcuMJN3r6
JBeHEavENb7H0rrwZeOLKJJ0oZh7/llZKOj1haGWfNsNBD/z0NTWLujUv650MGds5QksBz3UmF00
kacmdASZs2TEXuPRcAsbHq9JjexfTNpJnNkVMyTocmc+cdxE2fmTC4GhvyARltrZsFJ3WDj1z4Y0
zezJgRREmhKaDaEGZAV0rGo7zXKyAsVsqX0t9fe4xOR6TeBooT59PpHTrjmJKtSpMrYlUUdQP6jt
WfLPQUKwjIMosw31iGIej+S6lkHSHxEquzy9CwcFwAFM4AB5Tu212dFUWlWZhqlb0k8JN+B0QEj/
/QJCxDToR3LnSB8MjxPqGno/NaxSjFEGYHHGlzB+DsaVPGFpIKQ88GEUk8fyXBuilaMmz9Kg2gRF
DRFo05HGXZ6qhQ+LxO1PhNk7GH+IETFAIuTWUatiW6gAu/2bUXCkchRNDqfibDMUSq50KKVWm7jF
bJg2l7Rmq7lwF3Fe/4kwOx6EvhH7IidCZz0E8VZIUcUDrezaqbLSaFqKBPOFAiXy7yDophU72dhK
37OtEdncDMl1WVN/Ion4kQVO7R4uL8xaoNnC1E3iB2VGIIsd1knYafKcpa8ESmGt/blAsoFlLRuU
INTp7tNmsWjgI0rcFRV+ex1Gbp+L7E4XUCt81wYHjee6e1fV97G647WuaKUNBLwxV/bh0k4/+Qn6
VCo5mdciKRtxGPgJIzjzVn9Us5X6/MI9hWYCvX2d1GFCQ58HEMQsjTCLrja1JNsdaUvp2rJU2rDx
Ly/cwoF7GmjeWjeFoWoik5GIA5Bv1Oyv1eBqeh3zMtbUneKvlCPW4snnA8syQWo9nXhNeEhzp1RJ
wXaJtpEEO09+GWubZenAOJnH+RVpauCltJp5HLF4ECGdf/fqh8szuBZi+vvJXqhqpVKxXWepUOPu
XxPpLl5DXizvhgnQTXVL4g12HqIrwihIA0YxYQ2Km8bb+sq+XzMjWtzUKn0wiDpAqeZmCnSgDGFs
GEgfiiCnE9taa8QuREArDA0LsmKQK3P0WhSVblzIQ7HRScBtQDoOUuLVSlY0ff6z1yqtNci26Plw
6c3fFKoRjXVoqQU2dqUj6Psy+kxbYcQVMW/u/TWE6NKQqCrxqDDpLnzAFRWxqo+lTwVPj8XxWa+L
l8G3yr8vjFCG+RNkduJBvUixpKL42QWljXvCVa2rXBj64fJOXpi5CXIhTR2ZqVUyO3SK0JXCFJvp
DUQ3f1e0BmAbHAntNM3ui9Iyn1y1KD4FcaGtBF44FCjK4X/D44wXmjb7hOrWdxsTyMUmEI+euW2s
h1LfS+FtEX2tahRBHi+Pc+GyOgs3u+FVj+Eb6kSzG/RtI24jId+GRUm25+AbsrIdFzYIrh2Q0XTg
rxQWZmPzVCtvEqsltyyObRJtYlAll4ezcDqcRZgNx4hjDZeynuHkAEjSaFOFT2pym1W9cznQ0ryd
DmX6+8lJ53cIoGJ/TqIqPlZdZqceBvPFtZShyAza83KwtVHN9nyuY9SbiV25aUahuE/8qN82QuE9
5qP1KKa1vDK2hVOcD2zqImF4Np2A52MbMJvLB41wrfWYJscy+GG1KzthafomwT2VdjEiBHMwZ1tE
fTLIY7mp8LfV7K45dBFYo+f271kaMDROAs3G4souoM6IQGZ4wB4mFB+M1lEbZ/Cf/HYlUVna3n9i
kTGfz5vZtCFARGLV/XPQXZn/osRBwwkZKW69id03yxcGz+97vVE4GrySXuVbCAdeFFZKNQvtPTgm
OOzwiVKr+SCV1tV+MZKy8wl5jts7cZU4nm5X4qtcf67jrdnfgMIarV+Xt/jSnjuJOs+9EjTM5Goa
m5n9yGPtTS7lrVmln/9blNnzsstiK086xkYauY+gSCRxdqWYa3qIS5cHdOKp0USbiW77+UZwrRRx
IZXBGOKvLD50ydOYRXZb2mPHRH6/PKbfucjskgf2+ifa7MyTfRWvsoBotIf1r0MTadeREeN0kWju
CA5fURAhH8uHWvK0jZZW2Y0BdPMIAKDaikIcbLArr45+mOhOV9bmto7yH5d/4uLiApv8XU6enGjO
50MJYrXuLJ1fmDx00V0MnVh8+hchkDfC30OjyDQP0ZqxZ0YJk6CNGBO3Efz7KrcT111JP37nZfPZ
nmTcMP8kP6A6dz6WIFPSIdEH7rBI3rb1W8P7oPFlJwytXVe8y4ZlF22z6XOgKWJ7WyuDanfFuKua
L6P5EPvlUZDUK4oP95roOrm15gK7dAid/j7l/Pd1viEXbgjvNoveavU2WQNuLe3t0/9/in9y8WVq
qEaqyiEncwgpyXGsW8fwr8LwwW2B263UwJZ2zmm02ZeEIYMQyuAYoGh9HcqpOPCqrQFAl27X0xiz
70dvzLErcmYMlbcw+qTw0osceVjZoAvIG5lGKPD0SX6SBvRsYTyU9vskZiij/Np5BrzMYwm8NTOO
aG/o1ZVKTbRYe5Atje006Gy1KkspTFdjt3btSxx90mJeS7f/grfH0EhZJx1p0v45qC0wmjZBtJ8o
ebQNigSeW/s6pn9vhHkeZnb/mYnpilHBQmElNWaONWACM47obA02jpS2qqzc58tLdjKu2ZLBmq06
8ffOGGrcIUG6gCbhVXCTKKHTTdYjMbLfGVBpq1jTi1ja+adzOls52QfZrojMqSs+Bs2XqNmX/dXl
M3MpCTsNMfu4BNnIRjGSyCf6+Kk1ZXvAvb4yyk8lfAk6AysFuKWTCejz1O1D4OMDjq4YBS2oXMLp
sfBzCLvvKRYll0e0OGkK7zUENmD/zrENnee2uKxwvweF+Ragpidl+q3paythlorkUPf+xJntRAkS
X1HGxPGT4KUqXoLGOupDjMTCsFGGt34U9nLbPFdBt/W6ySAw2JhD/HJ5sEsvxdMfMdudqpFIQSdO
V96g3Deuj7NVtQ1j9UbQvSuaJFsNP4uM8JfDrs3xbGO2kayh+E3YqFRsKj52LgHD0o+Xo6wNbrY3
lSCrQXgSpYw3JsPoXxR82hUAJN/i6NqlDXw53uJBebKis0tAzPSo8I0pnrr1XQeIU2q9QfX6F1Gg
XLE1J6mZuQVzGvsinum8GlPlRuz3mud0za0irWS5iyk8/FJwlrT1qJrO8q3AM+AkToMJstdSle3g
qvxl6I4h3yN0YMRO334b1lxkFw+Tk5hT3nCSF3h1pRhDTkx8mqLwV681dje8WeFdvapzuJSC4PYM
yhjOIViM2fCQ9jYoB/P1aeZtmd42/m2p3tf5qzI+gkT8+xU7jTUbViML49BkxFJj3/b1be46Ko5c
Qrey39fGNH0PJ9OHyFKQ6ZhSbfwm3ma9icnSj0CXkS2o4dkrG7KU7X8a2RyZillKU5TeNIv5feb9
NNqXAN0fS1yZwKV9MfX9wYEhq89lej4w7HbFTjDoJ2oGOp/xnd5djSiwuvW1nO8vj2jpZDoNNVur
Xo37rNEJhUOUm30TjaPm/fxvIWbLlGagTHk9k+lIqMEED0L+XvR/D+adQBn/TNn8LWxVapS40rTn
gkbdhiIKsVKFP0BA6/Jeslxxc3lQi3sPoAGVM8i8VDDOl0ivcxMk2/Q86+XXEa7rZtR7p+yGazFO
IWIob3A8V2Iunbeoc5Au0oqbKuznMS3Vl7yyo9GbZOjQTSd6jbeDE6vPl8e2HAf4vkLvDyzabGwe
2ksqBIlyY6XdEbP2EB9PS/A2+bCy+ab/aP4uBLxJBgxRZ0KHnQ8IRENYVSOTWLTfqhyAoALlet9H
WwSRlHQrrZn1Ln5XJ/FmF1aSp14n98STx0PW2YrsePUXQ7pN879GG9OdkBB8mKxrDfxmzgcmJ4IU
10FYbTKJ5HDb1bcupmDy8W/XiSjoBsikhlSH55ikRI00eRhjfM9DSGg3oHDL3hHWnnofJw3cEyX9
ydyesv7c5kNWrRD+vUo/u3SwM8b4K8lRxXzI13iUH4+i80Cz1elMzwcRo9A/Ut6RKk94I1ffL8/Y
Ughg0ioVWuqbH3iLkgnUXmjNii19U0m/9PY9W9PvWQkxZ9f2VhPV8kgIeTiG2lER9zjtXh7FlC2e
fzbTQkwoeoopILKnFTu593KhGMRaMimVBdh01LTmvWylZLM0itMQs2vBU0KxH0HMAz5DPCv3Dkiz
bIsm/evXFCNRRJHCEAIY0geoqxLXdVZzomWd9i3yE5JjyEK3gIWeuq42d6kmr+yAj0cOEVUF0DON
RBUq3fncqQOa4ihPkjMANIi9u9HS920Lu+vo+4pdl3ay1i36eJqeRVRmFW63QE68aacbFnZ7Vmz7
IviKA+PNqLdrBK+PlxKhUAFEboPCIUX688HJjRkF7nQpId5yHXn1k55Q1BMK/VPfuU+N2DqZPrxc
3owL5PrzoLOtUokFWqwit4XhjQ9tjjxDYr6b4bixjK+DYWBbGeyG0owBewmPelbdYaCyF40XMXYd
S22vUs3Y5ZG38mpY3MAnUzFb5wIYkesm/CqpHnduU971QIEzv1gZ/eKMczZSSla4leeUOtUMmsbs
+U6S/qteq7aKkQP+m4h5jP2hMgT78mQvncU8UqbyOAz3D5LXtYgoYmgyqjj5UivpzpSKx2T8lbbK
Ncz3lXRjcWwnweTz3VRYumfQxKWaUmFik0aHqDqKFqYp11V9lMw1rZLFFTsJp5yHK70y0MqSqRxd
1+5avHM0cdMHa72atVHNnuKNoItC6/KN9LVlC8o3P3AE8ZsUvrXmtSH8uLxei9/+yZimMZ+c1C0G
9VZAdQjeiGz3gewU9Q+vT48x9b7/Fml2eVZCWgbilErp6a8sotUp21H1KTX/HhDD187JAjgVJgyu
XOcjghypGqFkkbIpqk3t9q7uY9uvosPl4SxecSdhZqsEsZOsKudiyOtIdNwskA5oHijby1GW98Kf
wcyWJw1UsTIbBqNXNxD3dorxue2Oeb3XhU1hfrkcbHkvIFgPaAjHZnGWvWt9OlquwP5GX3kjNGQ3
emUrhWH76d/LArNIaFeZU8Nlyg3PF6nQe0lxdWZPDlCl1Z+U4s3oBUSenqJU2kj5yt5bOpV478Ns
hHMDrG4+jcpIV88n201LzY7KuxKrjix/HNrP5ZpE49IkgohWoPBBK/rg4p6qzWCGKSlv5kHWbEtP
vpflMNinufaAiFb96fKaLW3DqSGJiBW6/+DXzydygs2oSe1NuizhNpG9u8Hrd5dDLEweeCYGA4QY
q635WmWaV5pjCCTVEh6D9jZU0PDIHZ3qhRmsbPeFGtfEMefRAHeEXvX8vVVm3GRZzkL5Ifqr47uV
Cw7+i3YeDLuAKoahoFgsdgM1sPEp1dYAYrxNmK9Z5gr1EnoWrA2UhOdNjzAzk0GLIqCXMs1+LQz9
L4Y3RFup7sQR17ko+pS6QrcVFS87CoGSvNeZqW9adKCf29z0P7k1SYQ30IWNUqHemWGg8fQxhZtO
Kdu7ppY6KAZaxo7Ilah4h8JffY7iXtlolZR/BtNv+pteygW0b7L+uygI2lNVmMZdGVsuipSJfwBe
2P8MGj1R7npXRePYmPK0eBT1X3pfZ5WjxL58zMde2HbeGB9H0TcSFDojpB7VyA9vtJyalE3fShNt
ra3lwRn6QTdAHahpZ0d6Zsl7dNFVmF1jovrbUMoxdq1EowJm2/ndNsZnZmu4bvurbXqrsn0j9ION
FTaWsnExSTkOktJfh5KQ3FRx0n0yozF/rYTiBf72A6HaQ5+lBkBtcRxbuzYstCF9OZm8pmRlF7Rd
/LUxanMzSnn81FDsPniVJUFjkNGNTHvK/wAKgjLfqnrUtUB/RX2varGy1UMxPEpxKm9jiVetjuXk
FR+NgI5AWR2Fsi2utLY1jwMwjJa6Ve9v61Zo6vfIbSTvCgW/GJxmkptY1+tBti3U0lCuOr+XYSAw
5TZfAuJ3TSpC6IlLTEroBOfPahmEJK8RFzWm6q9JXqKpI1jWrm9dIAKFoTe2qVbi134IURRqMOLQ
HdXyQAZKoRvu4IDD3Czy1ntuxqo2n+O4b4ZNC73mLe3q5JCr6Gdv9DGJdqgxDT9EwwNYU0L63yZC
1L5gOWTJjpS6erYfC5WYcqn5b9gmFuaV6hXWJzLv5DAgoyC7dlK4yu2IiphloyYGeSOVmvqml3Mj
vaKVo6q4+cjiNi1EP7Mzi1ajraR4xNtZahlQWIM850PssnbXpKn6GiRe5GKplaZXQiKKh4Lp2tXk
2j/KOFd5MEWykdqR537SWkVyWhRdbhul7nc0teWryk+LgyvU1o3SxYFMVC/CxkOsvUMdd+ETQszj
Ebw6Be+xD6Rt5qJlrvajZ5e51aJBpWmd5+Sx0R4xkccXoA96ySlGRfqlBC2qN1UbkEO1cu/aute7
N4ogxM+ikXU/rbEJtoM1Ro9Dl9UHcNjST9Ta8s7uQ3O8jtLQdRJPUx6LShI2QYKehK0w2p1WtBEA
UsErvyJdHci2keTeFzkMqYTmQW52D26aJldgQQWqo2IdP6pdZT3XcuE9JCANvnRDNRg7MVKs/djJ
bnoYDaG68aXY4JbXAm+b1JH+2OYxltedKcTSTS3G+ZMGj+NaFvTwV6aRIdrdaFFEVtWq25pe2li2
Hplt91x3abwJw6K+0kdjcLQkCbcRXKFh7bReuOuwgUJ7YZJKwy55lmp1lpFoZpVwKvBFOMKIqHWf
bAbDcoByYBoUvmjFTxW3Utvn3Gzs6Or74GVOmt1qYv/98i21wPTjfX7yY2YJWSWKeeVF08Ube4gX
fErSxAmNr32vOGPj/cqK98LTbnyXnLNGf6pae9ou3l2nP2CWZMTYsptpPxW7uvAqTBunKVInrWTA
pipmRtJBVeutHvtOQjMAoZ63lQlYuroYP3WKSb0YLcXzVEAQihCcCleXXn6PfNXxK3+npNXXJn7L
sFexyzbb1nrmOXHu21ber2Qii5uBcoVB3svjb16FA3SGFZcBuBqI8L3mNt/5VK7a9Cql37Ey0qkg
Mb+kgWD9E2r6KSePlkzA76BuQIsLeeEE1lYMi20GFQe32KF91YN971818krCv5CKw5mdntBo7+D5
MJveSIxVl2IwOSQ3oDZ2r1jlHcZRRCEqNTZ5GT0Ja+TRpcwLYgvSKpC4EcObJXe+Jwhj3BAyqIJN
hyGzJ/vI8h3deFOv+aosJJISrlHUHiWeLspcl75N/UrNlYHMS3mvvc421lhHS/vjNMA0vyeLxjEo
F5lJgKYuAtiJanKXdu7nGLN7noRx4VzeJNPXNt8jCkw7pCN/17dnywWmg8sb2NgmbZ/L7tUP3zx9
pTa4OGV/Qsw5Mv4g/A9pV9ojKa5sfxESO/irIbeqrH3r7i+oqxd2sFls4Ne/Q793pzNdvERTdzQz
GqlHGdgOR4RjOWdkmoSIwRpCd2jDttn9V4tQo/sqmmzpmpDQN+++2PfeyycqHGCTmOk5UA1AkUPF
fbHQvzHmuYEHRJqgxQdkIjVvqWYYXyqTHUXSPUwJ+KW5XKuHLd0na8YdA4sgZrfU0d7cKjD5rZtt
IFoDEALverlBtKYl06Ytngd9pQF2Sfsw6UZAGAZoMmj4ufaBzK5vrdlV5cYzrzfF9K5514hTLp/X
khTQ3RjA5cJ9RaLhXEqf4JWpWzivrLprMeIZDZRbcOn/vq/BQsPwXznKXXIY6WSa61gNEKD12tu3
U3GsETIWlb5SKFpScnDE+4h+5puklhEHrQEZbIJjgvs/Fv50BNLK/vKuLV1VYDTCb8xvdLxiz3dt
FLoN1436jdZ7MYbNKi/kQxoFlYmy0SdEzaqOJDRwdlQjLkmTF4VH5iChpelwVVW/QFt1WcbijmFU
fWbgw/C6M//5iaEbjaLnJNOwnOE+1x0amSsdbIv7dSJA2a84iVPRjVEbxKghY5qK2lzSYo2cYAHC
E5cFQ6JoMMa/ULg+X4ebpjypc3ceZNP5vq1ypGucbhxDLcm0Q1LL7phNHKlQZjmlEcS+nT1NXG9f
agkOlag0hn1tTdUNa4CXv/n3e3z6bcoF6Ca/AbYgVKapBHpWh0OtyZW7vNAnOK8fHEszbBFq94oH
4XqWWtIH5G0+2XgaWk8G/yrNZJ+DjI9VKDqVvxjTH4STrISySwp0IlglN0EjtN+mIzY+yoyt9JJt
ZawRjc3frnrHUxHm+dl2U50YzHUwNVjprx0z93HU7iYvCZhnxzTnMUCX3fuW2V8vn9uS6p7KVV4M
hdWAU03H0krtnhfvXLvy2MtlEUs2GD2rMy8tCFvBy3W+NJAnDL4X4dgw/uThkencuWgZ0b9clrJ4
RidSFAXsAbWR1yOkyPSnzw79WtfL4u/DK8P0zp2Vfx4bJ0ZkcitYyhp3XJivmjzm+op2Lx6ECzxQ
1Msx1KRmyRs073iDiSJw34DfThvoyB/EpK/kXZeleB7gZ+F28fo4PwspE9gHiVWM7WMtN3y8b/IV
x74oAolCuA4Ee0DtPhcRG34nOglry8c/4cst2uQBftV+RqtOxCjn7U8lftfDSnh2cOwcMwh7233V
y5Wq9qLynohRNowUOrIZZYyumXFfsmPuHXoNRD7BZeWdP/bD7f8rxVYKvpKk1VTEkGJ6wZQd9eYb
EJWIcfCHjbEGjby4IjT04S9w2aCJ5vx8AEbpDlabdkFmHNMJoypZfsian5hIXGlEXkwAgIPvP5LU
VTlIFPkw2ljVGPRs67vXDnszxrekOuRVjTDp0GUPJTib47XC4OJ+nkhWrKlAqiHuqhyDnAn6BB7L
7mj1r0N/W2bHgf/71ju4JQBvzYCfaL1Tb26B0U63QrckWlnvGhAl6/eNpBpYuNd87OLNmuPYGYkA
6YT5z09MEIKKrMwinFwKjPLWNqgk7yI5XFbFRTt3ImRWnxMhudt0PclwaJoTUWN4RM7osoD5/qu6
PheagCGjz21wyhs6Z6IEMjbOZsLbuRuTYIqLm3ogQczaXeU1K2/CJXU/FaeoQtxZaLtjENdnES3s
eNs3f5AG13qO15alHI7uNx04LSGH+N/L5ArDV2OBdOy+z7aX929JC04XpBwQ6aUjuw6CHNSGgYFW
JztTrmGJLyBeWIATmkfA54zzx97mtuyBBj2b12oTazVS89dx8dbYB6AZ9tm1njxqNgU+W2ofM/M5
r4IoWQmqlzb09AsUA69HmLGSHb6gK++K8QmZTYrsOpJBlGTpJ9wiKgy4WBjGRM5FiYI8PS8nf4D9
Tcc7U/vJy621ls5ZOrZTEfO9O7lXWtMKU5tFjLXxUGWg5nWjbQcQvcvasZj0PJWj6GEO6hvWV5DT
kR0pvvfaBiOecf3bcjAkV4XJGJTkblhj5F4wuFATywStGOA1PxBETGAURUAAqUbDqWG8ix4QwwAh
NJ6GCLXBfuUOLFzqM3HKpRZ1WhSoZiFHEjf3vKpCu8u2Ai2giKBWNnTBHp6JUlRjQkjmS3cOZ0S5
abr8Km7dzeUzW1uNohqN0Dxr7CBClHeT8TYaT/70VH0iLsNCgOTtg8ADR6X4fS5t4tYT3NQgn1Ac
cNJD1a0cy9IL7VSG2rhmgImq6hg81OgXIfp/QxKDkokYXzuvpmbMNx0QoMDoA6C18eHyJi69js9k
K35lBF0HcSRk6/aXjG1kflWwfZ2+TnzTJi+xs++sp5EfJAtt/cFyVyzIgrU6k65oZG4lts0H7G4Z
20Gi/2zAP5snMY1q/bVma+gsa9JUpSRFUuRzDAfcCsP6ZQsQbleC6uU1aswr+zp/ueKv8dxGEDMP
VNpoGj43XFbGTOFHWJkz8luHa0cdKS7Zxfc8S5Duir7WFUrgnfEo8+jOt1OQJny5/AkLpvPsCxRP
UJe+Rowcq80GVEx8XxoovDUGwIP42sjZ4saeLFa5JMD1KXu9wmL71LlOtHjLbOfKIoLmZoEptJ+f
WRiS4vCwgLxXI0c9npKiApx34PADsA6nGsXU3WURywv6K0KxLUUK0nRtgAgDlerBoyyfkGI45mKX
5a+XRS36gLlRA9PaMxa7opQ6CuFp40DUWOxBxKhb1+Cls81NWj0yl6/ct+XrDsg3NMHMBH8qqCmU
gEtTL2DOQE7covevdueK/USzUdwUTksd9I2abrxx0zgoDJPWoNHunR9oqVmJmBe3+ORLlKufJMbQ
TmKOMNHQKUGhU2GUDuNETSiTFQO7Jko5Td2UpHMTLFrzQGjoojGry8Om6WkmfgErZW2PF8p6JkgE
/tljJZZgGTDJHQZxo/Y2gJC0xyz1DGAcAxHombj3GFeg6Rr8xqI39AHXBD515FnUjiNtMt2+biA0
6nM6Ik/hu+wBwwNGvYb3u2hXTiTNX3ISkjkOx3SbDUkx8l8pJhSERnVv5f2xLAQILyDt9tG/pFiU
1G+73NHLLpAdwhOfbbPW3yb6GrXF8q79I0b1vHk7aFPuQcyA6XotrKJ7QAtJspLbWZOi+FgfI6nJ
UFTYsXzvjL87cp9VYUz+PbslIskZFed/98xSbpSPvpfRwDhMANfTHfQ2/aGJir9VefbLEFayuWy3
1hal2K2y6HySR9i6KP/tjhuSPgMmoIi3l6XMV/ODGyUoeM3D++gJUO6S47U+SUa8q4s4sTY2c+PQ
HtNPhZInUua1nqh0OpAETSqwRSnIkvCE25kguIrACodGpcvrWbT2xMYrfq6EY6TkXFJdlKllzFbP
9UAuZKJUBKzW7x1Ug9xp6JD+76QpIcBk9wkyTdCIoemurUi0lLMWeMrCQEefpYPxUbopLQmpV2zg
onKcLFO5vn1uo7tjzlY04xMrMRyIpp5q2hWmFVxe4fxDqn4AywjMDPCcmMRQ9tP2RN9VKa5W5aMv
qgNZbZ3S0dQ2OTKA+tSGpU8CaRX7y2KXjhHwe5jjR38lYJAV5eepHQOaAMrfDbekDJLmKTYOcfme
sJE22RpX5eID4VSc4sBqoGgJXUCclwAEzbn1qozW+j6y7h35kqbbsg+q/BO6cypTuXmCAfGyKCAz
7kBAbB+qpqCDc4vQQPce/LUOgaUHuDmD8Hsz5KALI3Z+MYYBA+m+UyMRlL5gHMHqdq2GfGdMM+s4
Q1kD4nDwQy9eK9//YZ39qEF/Bat3X/LI1RgEi6iaU8iZ/71mLxzvSg0Mgz7H/bC0w9jltHcZ+kmb
sHb6nSitHfiLKSH9NmJZqFfW1tXWcKPnRV/6NkW7O97GlaVBuyfkRs3osXK/ZMPKDVoKjtAyAeoo
tE+gzqvIaBoQxzYjZGgJhrJGUmm0TaRA/broN2iIuwX1rFwBzjEW78+JUMUwidKb9CFmCJG8+iUb
5M5L+pChazdN6y1mEwNho2+af2V6ep05v618urGNl0LXqAWEtAr4sbY1HZuo2l2+18tqePJhiuHS
3bgfBFDrAmsAIK32ZvZ7IXbF+MN2UloBMIPdeGgH6w+X5S4eNBi8ZuRQ8K+pDRdVhkcw2pOxH0O1
d7xub/oxStVr1bhlQ4J6ImwW2i4+ZOzQKVqi8w6XWjRjAIa7ANPumw6zYw5mdIBX+WwndSg8dJJO
ycrWLnnyuZT5H9GKDbMl8l9ktmG9K65Szg8g/VhR5eVd/CtCsSGVnHGtcxweQVcu2ClhQnLKkPH/
zGH9FaPcGFahr6xAxiZI8yFsSbYp3HYjAdx8WcyiazvZMOWOoEjXe+3s2vz04Exbv34kMP75MetB
Gbnv16Yn1zZP1fwOeCb1iPMpjLCVN657dIefl1e0ogJqo1mWRZKwOUDV6ufBulsN4xZ/H6CQDman
0YylopMC3hfh4jQvobrrmidO9pe/f9FqgfUG+EAYjAEE4bmPAlVM7RUtbmmn50eZu9QysieHPbs2
2zducS2GtTHq+Rc/OIATiYoO8NLVOTEh0R0PLgje0W2g7Z36JwAqLi9t8fRPBCmnL4keow8AghL/
rm8d8F6irWgNnGdxNeioxVDRXKtXXU0uJy0DHzJMgISDKYvhoI+Ap0r0LzqghrtJXzmvpSjU8NHz
AyIy9Aio41J2X0dRXTbzovat/eYboUtQPFix3YtaAYBDBJ/gR0FX3rlWaHUEThQXWxe7Rdh0kmYF
h/fETES8r5KGavXKG2JxG/8KVPtqkq5maSkhkNc737xtmk1X/9L9Z2MN5mhNkPJujTUfhKZ8XpkG
woouBKRZnr+bRkCmlarV0s21PIBmg7lvho2Y//zkARa3BeGeL9AqZGK0V2xMsla/X5KAwj16nmek
adzfcwkMUJKEVJhUQQkkmBgGCz7RNIkWFHw/hpvAg+sqgaTdGtZkRJBAchHEEl1tYYJIVpMr7mfR
iaOtBVjzAAfxPwyyZZ3IIi4B30CMV69A4viX6x1F/pybr5kTJvmVWEtpzSqsmCEHwQIQm/BohQNX
FCFq2jIZOCjsB/elBkRJecfsHR5Zvp8gu3XnrxmKBWuEpz7qpwAGB+mcmqU0TWC9uQaAnnVeit1A
gFmMpnUBv1Ss1YUX9AIABRZSvXh5oH94vgMnmlekLBUYTsUEJ9G3Phu/T7a+otyLqzkRoRjxKhWw
fA5EGC2nYA8OO3kn1hBeFmydDwwjcIfA2GE4WDkil/eZlTIImSy8DWMMJmM5+RaFhsuOYkn7IAgv
BSBkI4+hOtnYKK0Wo2YzyNDVAEYMVGyEvbMiCiSRCr03xQ1Lni7LXDojJByh7hjIR9OzsjZgZLAs
Fz3wmP1yW0XsUHjNik1dCvyxrL8ylOTZ5CRo3s8hI2fAGADrrIVZ8moejNs2XThhQGsKk26bxP8+
0YmOImDXEHQVwX+odolULCW+bIDMdxtFv9LhqV6jH19UDXSWodUal+pDskIfwIw5oswbdOyZE4PG
1g+vyGBmXy8f05Keg3XuHzmKEU+qFCNaHeTULMgt0KjfGt1KhL/UHIUWbtNFngDdvOhKPr+umpcW
A9gHoX1l/TBlEdtHQPtoJguUDrod78F/N+0anVXH2kgOIGP7SiSgD6spLh8vr/ZPRl0xivgUQKZi
hgaFGzUHZNiVFRn5ACDyYogL2hKvfZV1Et97xcB+jHaFactMMg/0DK6Th6Kt/NskT9zA6jHPCG6u
rNrjx+tdlXsY7edwTsfBb6UHDjk3rmk6TffxTDqcamzYAXKQH1kSdy8O0Csb9EkzqVM9dtL7arCd
nwAYJm/daCLxC+rg15RIg4UJMLoe0ig3oMANHcDiBnRSM7ur+/kFEbHRB0uFSLd1Pta/ZaKNMcWg
g76JgYp1b1QcgQw3evPKBPbGJ5pHsH2AI5sZOAk4ds5PEthBdaz70BZU34+F0ex0rTpGcfwJ44vS
PYCbQI+Jz1bsuzPEpcuyaYau8+4YgFlGVIGpA57Hy+qwZBfBCIXEFeqgPoBvlPVM3JDCK+dbRkBW
QPoCSaLR5SH3BH9q4nakU1ybgVkYkroAD9+Y6Dd5vvwRCwEbQZp8Zs6G90Q58XxPk2hgBfCEgBNZ
I762njKWUyA/C/kyxOOKxVywKmeyFINpR4mwxxGyNHJFmp2TdDfgtCw8bSW8XpSDlAhCHcTXH7hG
M4E7OMXY1zQx/YfRRI3Q0QApRVyAH0yuU71c3sMFZwOANOTDoOm4SioNRDXkKeaTsS4CiltpoQ1S
rr3sFwzlmYh5yScxh+gA0zcCIDiQ4EvLwIFNjDHsxBo1/LIYJJUQR8F3qiFBnPpGPc6qbzfvTYmJ
4ugp035d3q0FsNkZT+6vEEUNyjhx2mxWA+79SVRgRmjIv1T6wTBerGLnABeFCVTxbns0Vq3pxsLT
C8IRlQIpBV1o6mDhlGhFlf9BrXZb0L/tZVsCPP82d6/cJGwxZH95sQthMAGCu46JSFCLY1fPz60U
oO8dm1nlmTxEmb0zhuEbygDXdSyOtl0F+mQfHEu+Xhb7B6xB8TSQOzfmIuTHHIciV2rdjBAGfakA
l+LXL3BGQOEstxOZ9q1vUGvEcH+WvsfOb513T/5o0sTM3mB6w9IBaAw6T6rmWw5ed7uVewaovMIU
KyndJWVDAh+h5wyVh1HF870p0Oercwd7Y3bptURRva6Hq8F7u7wVSydwKkW5OenkVz1mrnE5WyZv
bUCSAvfUz62W6m46HfSqzR9znexiLyoDNsj7y+KXbAP4QW3MzQKiBEb+fJEsijUMEuFGZUO768z6
1nI+8VjAXNdfEUoQVYistNz50jp6+iD08jFLZDD3f11eydJx4d7Mc6WIXRwVI8ce23zy+gpvkoag
g2bammw6kHJcEeMt3dCZvhnvOIwtWuqOcS8SjWnXIIdJDF7TguDqAB7DkaFe5o2zFYnjbn3Bhye/
Z+KWFUUeFsCNw/+k4SNpqqfdSD09aU2aDR1AfABQXIe602hj0CRZfg8KXusG4BFIwYIz/M7ssmSg
ka4Px0h405WdRSUgr80sppxE/K2LCDC2EqPsaOd26VG2zfRAbMme24xMVwKF8lB0bPJpWrrA9qjB
URVTi7EsCxBao50W4Dfih+UUsdjUZl3vtcogYTwk0b0vTQ4Pb3pyCxLWCti1tthZfCAZNVu/QTYo
uW8EoKJ1g0cHrYoOea2ZB09zNgabrG3FvHE7SUZQ4ybjHTCGp53taPbR4XiZ0KToa7D1VTka8Qb0
zgMKzbb249ROr2PjGiWVXsburQnJdQpIkC6iIxB8NpjlFM9DMRi7npf5Vy1ODQAdpC4KlhpIhVds
5GIc5IOB2oDLAdOt+lgzidZWhYdHFFrjvCP4ptltD+aOg430zyvq4hGAkqp+CJk2+LeG32cVYCrG
f892Y6Ek/PcrFLdUIP/IpIOvkGQ6DrkHPKZ+d/kKLdki3wUkKGYLQVavspNLhNOtLRpYZd8Aa12C
ZzeLYY3YVivq91qvMffmH5i7ltVcCvJ8ILSC7ddE57BaKyIESJFWi+RIZRzNNKi1GD2iFbKOe6av
5ZqWgq9TWUrqouyzofQEtpF5HIAvfVFuAev23BW8eWyJ9glOAxzbydoUT5finmt9DXnJVAw0LTr0
TI7a0U/TX3lS3IxewkIgeFQbvQJaCvdk8/vyoS7ZRfwAMGPQV+ggLXRu4esR8DFFhw8wuMBjyCL1
Jhrle6S1a82oS5YRSF7IqiFpPE/ynkuyB15nCAThyuzorSqECAhHA25nodDtgC9CR0t44wD35PIC
l7TnVKxyolnN6siaU2u88eZMa+qFdo4YoUICZ40qevZVatxyKks5zappWifTsJlA5qNFhQNl+8ur
WT6ufzZR5SnESK7WZpATpP6tCyh3Ka+b/P2yjKU7cLIKFUrL73UyRR12LK5+p41G8Q5B80V813Gx
Mvq1JkkxWkA1AJz2vF8dZv/qUQS2fLL8zdiuhDErOqBya8PqW+NQYkV+E2+8aVuTPJymkMsngEqt
+IO1Nc06cvLWqdBXJbocJ6SXKe3JQBMGTM0Nb1fe34tyAHmGbmvMmtrqU6CPSWeZs1W0uiSsq7Bx
bpjtU89Y0bhlOciBI8WKZ4CqDVyMACRicwIKiXDR/24AUmU7myH6/Qmtm4vl/ydH0YWmxkCK5WHf
DLPYEpcfdSd6zQr/Cg5tDfJnbU1KWBuXfGwLD7ljh0TvLpI/NEYrSNsUPpW19/jfLUxRiBEDVLyV
WJgGrStj2rj5hpnPUbLmu5b8M5gC/9lB1ZSbY170NgTlQ0W9ftgAYZXq5HWyxqBN8/uyYYCP5yv5
3DWp816f6DueIYmD2XDY1+xKFnrI3CNIYeloAF2lRBy5Tbpye3lHF6/zyUIVT6In0tNBkoZ3vjBD
vO5oavRPecURJWtBV6/N3K9pi+JB0r4RGICDuMIZqRUdXAFgMTDLrJEjLsoBsDvYqNAB/IFIQ451
ZYwjMvIuqa+TCD0qGCXSkNFyqzXqz8UdPBGlLKl0cyKAIDhXaBDNfXeHPVo7QDhQBY37iWZ0gkwk
qpyAegdcjeIUe9OXrKxgqBwLbNdj/d1LiitumsDTgnts7GHFYC1VNk4Fqj3OjgecP6HDq+BhfdCZ
feWm7XUb64eq/wI6xTvXcamRQE1LHdekOFxWzkUPjWewAaZfg6DEcX4f+FDUoBLGKRYaCzNuAYvx
PXKilahmUVdOpCgHWJdm3XcZpOgzynAvDnqSbfscD06nXrngiw8ctH8AzwqPWuScFLviI/PQxCVk
ad3GFEWYmymC79AEel9jUz8Oh9ii9iemmAmS5XhCA7FyzmSf76PZu7wsJOpEfIy2gysZNUDz5Wrd
Sh5n0X79laMSr4yJJqNSm4s4OQGB2DckqmXVU+HvskgETvPDIfbmsorMh/MhTDwRqWStB9+sHM2C
yAIHRpIQ0a8og5Z/y4wKeZ2V81uTpjjWyWcz4C020p5bKp9i7dElN4n9lGBi116BQVjbTMWxSrdy
7UqHLFfwzaSFY7XtJoT2r0B74YB3zFcnkNckKt41Z9rcUQaJxphtO0eEGYk3cjLCGDc7GsqXIh3u
3H6NQ3P+2UtHqNwJA+NYwq8hNgYjVskLVJ6clUByqWeUILYDKCDG31FfUTbTrDxYlxRZ0FQ7JuK1
4V+69tqKQ8PcZzVyCmDQ3U5TQaPswdcT6gLT3Ln2+oPFQBabBpd1dtGsnXyMss9NWrZiLLBg4T6W
/bhh+TVy1CtCFnf1RIiyq4UlM0dyrDjPr6xmAO7IJ8DsULw0MS9ko1v/A+udh6MqOoFso4YtNMTP
1o6oXlGA5qyc3uJ+nQiaDfhJWJTbFrqkOQShb4nWGLyMrVfDXbFdH4XYQO/UkYA2kSwHL8y5kAbz
agDFmg2JLQNNpLu6t/G4Mf71sZyLUSwIatCxlVs4e980xaby9Wgzpl0RXtawjy7tXIqi7hoagIAI
g8X4kxmW2WtTpJRH79L59hk5QN6ee49Rx1Hk+ANzssJF7GN3oHL37X1DPEYt2e0A2bfGrP3RPGFR
wPpA5wjwGcGscH5C5oygPNjI3/dQg2R8sjCB64UJQBGAgY2XPG7tiuJ9vEPnEpXDKhPLzeNChz9z
p1u8cWhH4ofLO7iodn/A+FwQ3jhE0W3hDbUHDnRcIqt4ryppv2H8JdpFOVkDvPkYp4KUykY/49y7
jVKQEkwVTJsGY7RRf8jrK0B4iQ5tFsiM86+o7Vxe1Ec3CVGgi/IdYE+5pqkYuEnnbd8PDqytcdU0
b4b7bGQHMCSPFqzRygYuhFTnwhRDl+pmXGsThJlFaNg3lgPwjJTq/lY0mK54aqLNtEYctbiVJ+tT
Dm2UoENPUxdheCGo1ad0As424g8R7VchQ5f20nIx3UJQCHFdlakIbQ6RqDUPx1bTQbPoQJCaFxwQ
LiLsm+vy7fLRLUT8cx/lX3mKzlepZ7PMg7wqf+lsWui3JfuGF0ZA6httpMOw9fugJSsGa+luI3uL
xj1Ep6hUKso5sEFL8gLgeogwogyg8gS0PxsjITRne1N/8e3D5XUu3TtAlwEuGRgk6HubP+jEp4Dv
Y8pHDoEdhrSbb179OkQ/L4tYKG/b+okMNcHIHZOZXaPNNfTmaaqmsO+/g7/7mz1nLkbj3mD2NXPA
dO/LHcdsVD69oc9wxeEsdD2df4ViNrMiTfAZWKmULGDOO4+qh3Kot0ZUBSlY8WSMcPmoaemuET3w
xYuVJpqly3K6C4pC5bXhlBgMmuNYsuGM0cl+m4yjk917w0puckmLTkUp7qhGwpB7LZaqIz/dsIbG
Xmj1P612i4Aub/ee+IzxOZWoWLrasTKvnSAxH58zvgPyd1yXVAM3RCdeWi/eJHrQ6P8+N35+pIrJ
Gxo4vWmWOngvNTJu9ppfX9tIxcD5peG07Uzs0lZTQgFLClpQQdsqPQqr3lhW9Fqhe3OqnMfLV2bJ
2J1up2IGtDZiDC29MAOWoM7wZOcd9TogSye/suyQ/vuX/7yPeId7BpqF0SZ0bgSmjmct5sLw8ih/
y07gwU8rEpbGy+VVLduav2IUJUFFWhjefAO6KdtH7Xhjd/ZGN/lKBLsU9J2uRtEKwEDEemtBjN4+
VnJ2SnNVOPAyd395Pf+PSfm7IEU9LB6NGXC50SqGhPxQdBsnfXOn0PR2lsRU2HZ+JjrBlIQo8q6E
Fov+CVjgGM1Ai9rMMHN+Zv7QGvVkxwCdLBz5q8ztYefmU3ZA/dtHlbGMxKPG7PZtEjYPRdPXVzaq
uZsmK7Xt5W1YNGwoOgO0CxBY4Ow9/xItYXnu5/gSTf8FtijZbJl2XSMRpq/FU2uSFAWaG7SypIQk
n8RB7W0q9lzrX2KebGqWr/iLxat/sipFi2IkAeyeJchlFlvMQWHGnNsjmocYLZ0UI+dvRvp6eR8X
Izj0Hf6zkYo6wTtr3uRCnRxvBzJGrd/oIAvI3CBqQtE/kBFv9H5Nj+bTOc864O6fCFVMDeFR2oOg
A3hW7MFDN6DuXBftWzEZm9aIt1XTYTgBaZcHtLk25Cpf64BcO9LZEp7EH1bh9qnXYJtLEDsn2fMM
EoNnjG1vvHSlMvhn/PnSUpVYJxockeYtluo1fZjKCTIhbMpeeO4GDflaWiDIYPK6c/IdN92vHrgR
dABri0EedfFbQ+M8bOeh0H8QIwlQg9lZg7bL0uiRN9l119ZBQdZYU/9kQj9+9IxXiOAMjD+KHnJr
BH5tB8YlxzjC4QUS/DF2sp+yW1xzsJr6aG4WwyPIil35LMmVq795/RoUwaI/AoPffz5CURKDT6LB
QQHdXnPBJyO/4XGagghmDHudAwO1DYfe8VZUc9FdnAhVjis1y7wuEgjNG2pxrBw1SbbGEIfZosUL
8M/a1Od0D4J7XzgQw/rcA3ZPwUeM6rsTmuITA8xdzfACElbj0UhkJQNPJt1V26dJS7My7X/ZRmbb
NI9G8q6De/YaAPbkRu9Kv6NxRezxYRqi7mstcn40RBthqM1z2kcAC/XbESRkydaUOQlrgpdTlw5a
TzvGSE8TgOWC+cUv+FWcOd0eDSTWde1xZJa4ZjwMQFJ9qps+RcIJzFn7KGH+W9nK6CpvYjSg1zLq
w7FnyNpZcrqtPFLsMm0gu7Zq600bOXmADHl0U2atFyJB1oQjRvxeGs3BS8MlcXpVoDHoDqzo3ncg
/vk3ZT+xnraeb2JMvxaeu40cu7qykiHfOpGnhxU6PcEZiOl9yVrra9rl/X3dGmkZEsyoo4I2VeHU
lcmzlgmXFknp33eFGD1q2Q0A+9xpMvZgqXYq9D6O7g8d23ad8Hie3PV6HU3EhIFvmZNk2PsEBTN0
rHmAOp2JbXpCmld/EuMzGAb4vT8MyV2LUcwrX+TGgWMGZ1NIof9OuSke6rrRv4LnihzAcoFfjPym
3LLRw6FPo9EdGqTRr+IcOG1AgYytEHl1/wW4Ed1NwkeXAfZSr35GoOjZgt2pj4IYfRV7wy9ZCXdX
NPZVn42GS82kI9U290fMgDZR5ACKLsr7gSKRbY7Uz0zjcRza+MGOzGSe9Sii2xY0W/d4/oHY1eV+
+c1r4qildRazFBvfaD6guD2y1+3KvtejvLsCAa12Q9xuBqvR/WwDDILxt9u6dlBPIJXfXfZOi/4Q
LJ62C4BoDGooXn4soM0A7ABTcFfbtBv5jWtP/ibq5fcy83/kTX/0Kny1U4+Hy5KXQx2CJMqfZjQg
WJz7iJRb4FQaSowdGu02sto8qH0CAl5ubxtLxJgZ1WCOUQqnegGoCc3A+7yuq5X326KdOPkK1Tt3
Te3rSFkHSCffAthsZ2uHqdzxTIaX17voEk8EKcZWAOtXQ14ccNy872nV54KyLDo6uva1T30qpjVG
xMXAAx3Z1tyv5fvIKp5vsFbkBPBKGfBO5bVl/AHwabwnAyapixExhmK4ybzNv1/lTCUxs/vhH3XM
wsaYTV+MkKk37zP/m3TeXBAy+v2bs1YEX14fEhwgiPeBGaS+b+IEFGLoxAAdkf4cD4CluHaKGxjb
0EfXlmdvUzAHGcbKApfcF5CZ0YYMxgTjA++1IGnMRFeBXmKqqAPg2qRLNwyvnsv7uCgGTbMAltAh
SO1Divux5CJCUFNP+yaH9dZuzO73ZRlzXK3GIM6JDCXuxpPCIpYJGbHH+NZoMP7NweG2smFLF+xU
yrzSk1AwGker5wakCNkALJCDVjcPpBk2Q7wS2y8rhIW3LqpdyNqrE3CpW7FM0yDKkc1mkg6VMKI+
nwLe1geHdy6tkL5IGj8ED9LadftzJH+3E4U3HzUCAOEj4+YaGKdWthPw8TWomMsy2GZP5Q2jt8H+
+uE6/E3C/Vr/zh+z/FeWbxpA/cLYPprtEY+CZFsJogZPqyVP4SpZKIN2A/rwcAg1qlF0uGzqIAlB
ax24+AePxKDbDIEMjSCiGdUpC7RQ0mjjhU7Yr5zAHxy1D99lOqjuYNjf+FDE0IpYl5pPJOWb+btE
KEJ0fQctvmuif7/LC9IAwWUwbmX4v1+Vh1UQh1HghX7AVizvBxwjPKV1jElhmBkISh/bZQwJR4yk
z0D98ZAW1IjDhlDYKPep3Rq30V4rr13aY4deEvr0c21TTPUGqOKVx5DQM1GD52OgWkJBF2Q++F5Q
Hb7d1QGiSQs4qzQ9RFu2/yGCglYUmjPS38BKCNZqJECFU648sLfnvmwT4QtyrXhYn19GXk6tsHjm
0jAMr8PwJry+wX9t57+3W7o9HOj/cPadzW0rSde/CFXI4esMAkGCWaJkfUEpWMiZAEH8+ucMb21d
EeArvLuyTNt7ve4JPZ37NMEva9u28TviEudMXMchBwcf//mCr5x/kANx8J9d/HrA38Pftdh/xwdl
3xRfJvuglJh0vzcX+F4tQMtkH/hJ8c3+Cvur7A/m1+q0P62+VqVZ4k+rFb6/Vuz/gnWuZjji1tp4
x6foK+Z51BmBGyRRMMZXooQ536eZThRSkLd/mFPank2NXK2IRE5no1zdzOjfi11RXbL847BMncvq
QlpyKk2efH/pNLA187rkZtYmTNgFL4dNN8GEPx5YcOpIYKZiX2cFl4Z09ZqRhATsqD9fqEX3M3Wh
E8RTvFFAJMhgBxUN3qB1zw0hsBp8JTdCKjq1iUt3HK8xU4L7+F3R3BD474/7ntBINF4ksU+ukQ90
X5LdRBaQTMHdqiXhTxI2yX5m+LF6fTXXhrXe2sTt2cad3adMPJlUpmKVlmJ9kh3MVILMDXlxrCNd
7L++VnOztyaKhLnkQBeXUMiEOc84ovuDaXv0gosNgk/lZyxTdK/BI+uW19fLR/8nndH0k1sA+4EX
DRRw4NJxEaP7BvKM0A1cEdJX+8N2/+4+rc0xmBXN0xoRVruDAV/IPmEAszbJtHGl1IZDFtGTQnDX
hHg4XUKtxQxX3XK6Py+b7Qf2EcZ9YbYyQ++9PzzRF9NChHtDIV7W9uv6ny8bUmUN4cK+/xEUTFgw
ieEw+eHif2c/b1+WRayceB6F2NgvvvcLc7WHcPg6LX7ny4liwFIxA11l44pYDy0/UqNZdVZkv2gx
eZE2FEIvukksupjrjrzlwkZnAlQxtIMCHwkxibG+5i9FlmRXHD6TZpC12LRFZl7ZoxsGVJ2AwB+G
CsEmGHkYtWRkWRVh8mJCVqvTyly/2c4Lns+LNXPFAvMcJtv5QWkkPvk8EHwjBKXVeo1rg2z6Hy4G
fcYCLHtMRsb083seigqjiJtoYARM83Vt/yUO2IEuZmTtFKgADPCTzmgjQpcVYVKAzvrt7ePp6SmA
mfIEwcOMlQG/x59A2vIsujh+l/T4fbwQ9uP7Sq4kZL/MpNxuNa7jo0VZAWoldAhkcQz2WKMtEXM6
BXAKey7uFioZOhKKcrGAovz9mKeh09v2/yXGVNEP2/yiQQsqFSMG9Q/Ff4CWx1YXTEH/TmqiAthT
A4S3Drj3m7IZOaM8wiLXs4Ehp8zqYNaGy549e//MBLiZA3M0H5/lD5ri/fYCI+nbpjqDJsrLCT4A
eYfPE3abwAL967w4O2/nedbMJU6ju6PNjhRrW3ViyCcgDAlYENt+cv7QzZxQefjefx7pSNBqgSCW
dcS2Z641YkB67hxw6vMcm0wTYqPtjDSUGqW1gGZTEHo1bdeBZzPDHRN/5sYdKkx05jrpk4J2KS5y
Lrn+c1Mrjbxi7rhl2lD+pfV5E5V0wd7ATL3r4+f/g+zo+SeSn2WDALKMPxLy2tLXE5ploQ6u9Gwy
/wUWoX0g0JTM6jjD6iDOC8Bebz5VSuBQ4gfOf0Yx3XDKJlLgx8JGiknHAOIBcA7/vBYwkbm+feDh
sMfDNCpUJXus7AOf+PLw6+0x3YxvnBae8cwbZu/ll1WNC6C5yq9a/m5VbGVY0D/am62CrYU5AdZN
k86tQGIsPV4B8AVQfQW0C9gxo3MpCiNV5BqtnYzwzU9hrgrzQl6w+w1dMjFp7u05o+YWt7ojjHZS
BRAbBnxblFHe0g0/JOU5zrk41CUopIJsAxKQjGa0I3/xu4H0+AyYNWVhDQRLcbwdPbgHx7UsLOn7
e/8Fi8u1IXvg5KzgC+1Pp9V+0ZLvAL7416z9Ook1irADgLwD/FmY96g8uhd8FacqccvxCQaIkeHV
/26ItBg+0o/ALdz4UJLaSZ6u5uVjbtjFVKGgUcLAbHBUHKCFHgHAe8Jcij75Hg2qTHttoU+fnphK
wRkcrwRW1WLuXqaGFWwqmJogB1wSoJKMCPqhfEazqMgR1Rk+o0Xq2sPir+Rwy/IU0Q9M2aAqQRqD
Ap5qzm5nQvyOJZg5ByUNawsYijBS7vd6UUOVUzsNpJ9F57Uzk1PqXi6O4CRu7jSLakYmTPxCcURv
pKyrXGl5sQS9zhaOwmv3KtJDQv3GFHfexRM9zeQdbebJ/z+Ioi4eHRYsgsIGOvzg+1puufgSgGia
Ui0w36L94HWLzwazS77zFSSgjTzLczVnYI594H/2+i/ZkbUQ+UaECVAga4j0ethn3zwF2DSN+NXl
z8vVzNxnFLLMltEz6TG5UVwqAlfA6kDj8f1mWx5vZmCbHQxSLZVP0bk6+rr6PptPuzgl122IM0bw
iMTP/Eq1fpeuE6fztucf1EfWSmU0QyUDcJtcFTKg9uEEhQNkKt/iHPFlDnL41lw03SvSA/B1RcSx
R9xbZBEKTQBJRGKv+q5OIsRZulJdwekPxWu/BIoWrTB5kMyJiIeEYdji4cCBQPR5RLhJ/K4tORDO
MgulEBY6aConXymHlFy8q63bxv6y6J3Ymo1+MV4db/kn5ZFU5DTfF32ZXS/2RsRlacu7MyGB1wSm
SnTy3CxyZy+5ym7ubm8ttnekgfCB6doKxjki6ASsrXvO6jBXCJDoGWI6PQKcwcLYSgRtQ6ZvA/bQ
jlaJdV5le5kGCNUC0vy0uzjAk4f0ykm2a7bggZVvyZvN4OS0cEUSmM/pjM8lsu2P13h75fBTUfE+
qaAemiaVihYjFE311BPNwnBSS9q8lbCBUPjnnL1o2dHMDUm8UfbpwXAzE2LA4Z4KS3FnHsPE1MDw
AAh2FHOzynt4gfcHZqB1gC9KOaS9rYkkaoho+WZpNYFzFQmHMxy+ZihOxPmI4og7AgOlVymmkdCa
s6MTh7JDWtF8FXgVnoP8qfx/xKWZchqd+N0mR9bMGZNpUIYNku0y59ZlBoJ/DdpT/jXKMByLCJmJ
xijn941OvSIZM4GhnA0JR6vgxu+PVuLUoct7NaSdWW0CohF9qW2zAyAI6MWOv1UThQaITCdevvmW
rAvZpJQn+iYj7xcSfPy+mGkEZrSYkVJDmr5RzgWmUl8RD1RYi5t8JQCV9DDz7ONs+TYgUCpaIDMg
ErUg/n9dPDSiP7p1NAuIVTPgMK6IRWak2dS2aKVPAJA5nBfCYnCeATVgpwQDVszzBjhdy3aRU2Om
tnEqFLEMHWhDyIYj5jFpKagDGJ3RGYGo82ejkA7l4W60CizdDT+GDb9VnIBmoWUZrjD30Nhtj3jw
jvKEG1A/UXWg3FhFSrpX+bt1hm1DUCSjrLm3ymsivPI5gTi122CuCQJQaBDkxjTbMRPy106NOQwr
o7EnmbGbWRfLsHD1HAxpyYm/gydt3ekU+EZm/9nS9kx+Z7wHr+B+ASPGiww1k3z0FzPXz+YWQ0QE
T/8+e69fun1d9maw6lfyt2jJBGVX+Sp5koGyRPnl5ox0ok8A1D23ool6wpEwIxZNfHiXGj9aUZoO
ZdJ2sLNCiV4sdMRzKUTx5X0gunnGpEhytWNySp5giQT0i8es1JkVTMwftgAGkwvMOrDgzVv+YevJ
es8lmoIFdBGeIJMB8jbYXcis7TGVe/eERjut5DhNRQzcpMox9TRMWiBVSspV5Gb0RfwUbd0g/ox2
m4ZkRpsbKZQky4EzrIImEhBP/JKn8p8W5/lX30a0RkQv+8jnSD46T2DYoKsFVg4zsu4FrXauuLLj
YSqrb/0W/S0V0krQ990icDQD+c/Bsi7mFVyVmXPM9ECuCpIC7wT9UOwy1ZFq0dW6FyL9nNJkEbek
P+a2QVFrZzVAOaUc0sLG30Glwzqw+4E0q7mc58Pj/kF/7DfwcVRKcg/6GOK011y1hjrVzYEWzsVy
B1b0J9Dj70/6gRC92/O49iTqu7gNZeaaFATl9CRZaq8YNPyR0Oqzx+bN0Oot/6Vcz1mW01YYvFmA
FcFYQeeZAnF2f9PnSES7yRAgX+RJX7U9vGZL2ZXWNVSahTqUnLSL3/f6QH7eURyfb3xu8IhQDUf5
K5XfikVvxtvrOjh0i5Rk655CetN8z9vRM4Y9acvZaSmTCMP9jsdnnceCz0cq6IcutzWOAXzf6hSb
iac/XQNrWGgJyWn1JG4GbkZKTV3SEWkmXX6IqV4Ik8SX2NadzuPjBXw1Gv29GqRF1/r2YvZLcQUv
wpSefj/zGxrEvaoEgi0cQw3pc0y6GL/n1G9VTkzrhMpO9CJDN2GPXrGW4CqtOAtDY1zD600ZQhvl
H+ZA/KdXYBm7/TJ68l+rL3mGBx68MayHIQSzOdOw2UciDTA4g6KkqJvz9/JBsItlYHUGqipEG/aC
nZjlhdA5L2GarZRFWOVIiiIehiTFLSj94/RrgBIKnZEnVDoCL/vqKCjtkP8UjrEZIMpOjQeEvhkj
bRroZjRF4BchIIBSjtvz+0Ez9kNNaPoqgTDpTP65j0hHZBS26AQM7ulbHlKUW51tZOjnmG3qFYA0
QOzYVA422WRkHxZ5IgOLGGeM2AqJFoEl/vG91jYcdNEf0GA/0+I1qRVB1h/DvADaiiwtblUX75lb
ktO+viQcs4UhS+z69exuMVpJp6oT71RToyHc5NfzUiWGU37ntKTGM6b4oMIomqt0mwYksBZ03CDu
ybB+JzBsTdxIjRDf1iJStIIqAckXKE/H0Itt9PH745rmGEbERiK0qAFjX2QgFqICfVF/ZcuEalT+
5M3Y6p05JOOHLAWbG4YnQh/IMI7ejsxXVeBzECLivoYFmrofEQ3WaMfK4AaJO99uXKBI6ptgO9dX
M7UK2Kn+S3nEUUY9hIGvhgmtUxtw/d+Bx3/Wp9jRZnyKW0v/SFzdERqdaG4kkV+HIAS8CeNYnOzB
QQwN9rVM1K9srRzgW9B6A3xEdVM/z005f6CNsU+UgrHOM0zdHINdNhpXi3KJC10Xh/NW38klIh4V
lXxq0IDGb8Xuurq4KuJ4LzOsxE5wsvEflEdvSDHCwggZK51fdYVsuYEIjmpKGik+MZTjatckMptV
9BE7XU5nHSr2r/9GnUmUH8Iq4jCVLkS2gFYnFDwGi60AgL/TxSyXnBPZs4bWIwGFegL4CzAxEXgf
sVMnpYC4OkM2qvvsHf78ZlhwqPxrbXQ0trR8n4PYfKgAfhIcsVWSKnogZiB4oQImV+6Gxa5boVdi
JzkIyvLerAie+kXYFzDbZXhFyLzwI4Jxmilql0Ht+vt4i6p/iKFuiQljoiV9+YcZ3mGux/j2VKDy
sqoDTC8Yy/urWsi9GEPetxSDCMKMtpvcBhKgVZnqtnUxB/c7emqP+pyKm7pEItTbv3RHm+wGLeTK
CHRzlJ9tzjtkNPplTL54T0QMSICcn00SPXomP0iOO2T8i39OQgPnmrqDJ60ks6LGxqClFbnNJ/8p
Es27LhS82sMwo+UeWS4/dzuGhYibi9xgUkNCk5PhyfveNGwf9vLlz3nl2+myO1zJHE12gNOLxQAC
gxVUiWOBL7Rq1Ctpm9Dh9bKpaOIlu2Ep0WhO+DDFMaHDDAXU4bBhXiPftou1RAlj0GkQ3R6OCOXb
0bJ8yUsrQDfa6upWx/gZg49gsbm/8+6oABnsChV6q+7SJBRZTNC3Mt8Qh/zcw1ahFyc6pKZiA0hh
oZ5szCWi3Vp9jewQTKXbjfd8Jc2C/r6AR5b53QJGe++VSC/UAAvozTUKkD+jVe3+TTzVjTcSgrZq
TpZz2F+zNEfyTxKj/qxWF8i/ddgRpKiMbWyrTrTPX5Q14oqcgw5ywYpQqzmzW5YNGt+0xqCGMQ+B
zdgdPVlZDZSGY7utNBavtFQz87i/yvLy1K5mQyaPtArC4BC8gAqHXz9KTSU9XMxrNcBeWdYdBSC3
KX7VOu1g8QZnIsRmbc9s75Ek1DSMdoI1irFdY0P/UpfCVdSkhB5SgyhbxN//NOScL/iVtM/M2hIP
IL6Ye6YPzQbUt6P0C1A4mD41OtVcTsIhKph62Ru27BSHYcFgRN2z5V1NDVYx8QCRg67kOXPpwX41
CaV5LKOrwiYcRWvKvssSPkYLXQa9mX6VXnS4Lp84ZMX6hWLXiE5pS7i3W5Hkm8DmVnvmdczZLjcq
90yFUBESypjLB5sJPW9guh/WgwpsBb7vVBZJABu7byIC9GZl+W+Nc7XQjEZOa3Ep2YoFeTmQlwxs
0C0D84z0FRcTYKa9+1ZAw/XVmcO2fOAOAPWZcTvGnKmAMRmZVRgqwgFMgIN4OZWiFTxLH/yfqymq
azmAHzjDfVNxjQJ1HYkKzGJFKHKcXNcy7lr7hcrCdc2pfQe2+4dkhl8F+hBRLV+jLPoLAPQv57W+
mhuH9yARhmlaDDQUiIJYhcpE/I87QAjUqNAildAVLgExO6QDnOuydhvE4w3KPUcUcVEPsOIb7q0m
hVU6sYcYORoprWBGyEwaKrB3FCgCURENFRifN67kEBoWafGxFmn7FlHptbGOCG05rfX0yUo7osNn
1lgI3rOYLXCjZDPySpIui2NgD5Zkabvc0a2Zu5m+lJ9rQpXm/fnwVyG4XFjs54JhOuRiATzHOn+k
PNldzRKV2hFOYsUt5gTurYHm/m0gnMngToG7hLLi8TTJvkKPW2FEKa1fk3eZ1jnKsboTmkjtwJM2
pLpQmYTvyxZn1Swx6u37m3+bjX8wMTBZhIZBQmBP4E2OxcQV4FN638YpFTBcBD3bjr7k3xG+Tk6F
k67ykA7L/rtvbJHMnPrU0Ed7JsseQygjlj0uiY1zKdL0M1LXxUZYZQ4GaJk8h5I0Be3qaOcZYtLP
tEY+CDLekxzrVkFrASECkqKTu9HhKXcDdPK8sK6i8ht37YQbYS+8SegoqtF89PX7jh+TN1iHE4NE
m4w6rHO9ktPhgvzAlg9pcGDIkDjojWENm4hGbvBkOMDBupgssutvCvd/iKLjAH6sYCSNNY7PuD7G
LOjeFmzlGD6FmIBhysvKKVdVjCoNqi1p8Id/rYkxr4GnOh9gjnDqoGUlVBpp7B3+kENRCORBscb+
uYW/Lt65hvQHubYwX9dU0A9Nstk49tR4BUXUUvEY4gNGuyXNflDMhOtwaQRcOL9X94ILg0rcN38z
1Cgs1ONZM7lnH/VuFDiy5qxUefSw8L5hNLNZPihdu99tmLETkJUUhnP+Cobbhp0NSBAzOJu4aJOP
MTOCFh+zDvTDPRuYwQMvkwHIjQwOubxKQyixPWcrze5eMeKN8BhYEZPrLifNTnHUY2u+o717zlx+
dL/ojFSZjsN+x+WUuRIFehEi/4WxTFZPpID4iNcPTmsnX4hMJLPXO0dwJLhVTJUL+BwEY6/9zl1/
2a3OAcE09+Gbx6AMMhfqEh8R1NBlhqA5DNdJGb9cGG1tVCLymIDesrWjQSIMXiFqSHYeeXkZKEFp
vaWSxXw35tShhhX3g/ToWuPsAnjXHqSlbZuZzYGj3AZ5LydYM1++cktqkd4Kjhczf5a9ABUlv0uv
B4bs3QLGE71zHfjYAyekVH8TjsGmOAkmFHR8/Mu9NTthv8SoclKv5xLrDwKbYGE251RCPQtL5t4/
oyK4+EHuI3WMOGqFlqpvbhshlV3a+UqEu+tp1gXUB0vdhMvZqh32j4+VIwCYMWIPSCFwgUeHLlyK
Rq+aIKPoZuoMgj17yRqzExI3MWOnDcjvZ/xIQ8AWRbeRCoRyTDkbWWqZmtYdIrmYbEYHG5EEGiyD
v/UifAn25QdYWzroJRG/RMgOyC2UTuVu8vL7Gh7EMuAyyOimRK8TJnyOERSkSAGciY41XJf8X/lP
xRK86FajyZNC2xWQKiwMo5xrqn7EXTAKEV7AdDfWyzjyVsKYO+eciJKh3r5a4rv/JloDLMKssIO/
+QZVmVsDsVY33s8JkWnUSDaQ+oJWgpTGTInRFdd+MEgVS+wiJ8FfSa0R1Q08oLXrM5f7YIsKcueq
CkMLGScEbe45+ZzmQpWeKxg8V6I8Idln8qds6XvaGmiYiNSvs6+cZqt0OWtoTtkYlGF0sIo9+Nzj
iKPgYxaXXCORHLvim/+OJkUPdZJHA8k83yxeOzzcxeWCyv9ltpU34d9ZuTk9ZMyjRRAJ0PAGAgyT
0ByXwQOTofmrTbPn0Tj8bKBA6eJ8pWvFXGPyT2hqzouwIIELsHM0Q5bIRuZUR4If/e2zkcKpaobd
qSHIAdMThucYPLjEPFZDLqCa4xYUIEoWhQd42nLlLwIRiSgECXMHQm7uaU1NXlj6SKsbLMuJtNiI
A6KsRKUMQG6ouG9PYG5LwvQ+k3eHZWFjiif/1CxmHvPUGGBDtTHbEgXsKIIcl5N3l0uFiVt+Sq8O
ktopEWlx0Fbp1t+hNOs7D0gSERFlI5w5V/L8QFcy0gyrA40NAIQabVaWkrOfJBDcwlE5ykvZ4qz4
Q95/KJsOAW+auOgTbxfXjMDylShAw5zLnDy9FTjfy+/7NYzs3ZiPAJlkYA3Kp4QaIB/qmmVaI5Hw
odV+qHNR7wd8frdnpsR/2JthlIZdHEJfhG67LtBNY/oe5rrBWFjmRNhzzvWlRX3MSXo6/5m56al9
cL/VkQDlMBovlUVstX4Fup4b6Wb3gjZjIC+xi6bnQ2LPMdeDZ4TCcp5N7UBKFbn7+92eMUe7vkZg
5xpgDb5bfgzoSKsIZgmQYKvQcs0feg4dajM7ffCK7siyS/hxyDEnxeiB1VGG5MC+XfR2QEi96mn7
Wh2r1WzacWrzoSzg312OxbbAVf1QiTAyGxI4qKPD/pC22eDdxCRzfOjjV4yDMMPDUVrWNI1NhhQf
zymPR5z1cxVslT82XfRtefZDnPWAuAlJ1pgGSsOjYf0VXYANoQGmrEi7WvVzbPX4sFFCpzInyhin
4zBOQE9qzFFGw0lnKot2k1HuPYPH5hMWLp01gR4+WTb69z8ER/q4RcOo2AhMRjpCavtO/xTsUcA/
UAGNL/9LGR1uFzAnzFvi0SIx4uEWgLDB1YeAbGn/ecY9ZkSzwcREPEao6yr3PZ0bX/Ug43hPc8TA
eg60dzXAU+1t+TtZXSwUkjmFl24qF6UItuLOKTx2ZmMx+HOTozNNlXOtah0I8k5wyJ4jL3F7q6T8
4feX+ZBH/z3Lm3X7g0eVMgrVSw0yna3ZbUwaW8F2uhmWnKMy0itxHl4FqWKn9zmYwd73xALqS3J/
38vMkd2024+9ICXsn9MLqMSe7wDo5aUxMUDPnpMuD4LQd7xwy4H9oNMK8jmIe9CR9wKE2XlVWwAM
f0Xlz/73DT3gupuBi2JsROFRQjlSEL5gnMuw05EwFOBF6SXNvg0UqTYS68rR3ri1ekzMYvE71QdW
AKgyQDSYATqCAqPbYnHnMKp8JJWs/AmhZ5rZMYJvhpe6jYq6/Hwh5SfNKen+QgxEpw1v1ombXiV6
7rFlQ8GgeQ3tuPeik29EA/N0MhgBJDskJ6EjgRULFIYAiZaR4wMhREIBx7qzAjs7YoDr70fwwKG6
p8/W9+OKq3QQG0NCpW67HGzBTG35j7C52iJJn/X1l+a8f80QnMrsO4Ljd9jyQw2sOxD03xSBXICl
fepWAjEsZd0i8PeNvMrcHqd2JpvYDleZR6KBVcfc7zHmr1yt9Ljm2uSO8a7adMdYM1UP2DodGRzj
TaCJWflUUmalzoMwOjBGcL0Yfo7QJuLp97S7rKrC4NwirHjsYLh7rwXVBhSNyoA/2HSrCLBICgJS
ldnuso/Q0sGCiA1Jc0cwzSJgGcy9Adwxxnzqo+imdPH7Qj/DkTR8W2mJuL7Sj4zCnxR3Rm5K+8qN
PIRV3Tmp+yBCgggj1BdMMAOwh+P0TmcodXgpEdRtkaHXFsbxLxpvPnEENcwxFJ85/OKyMhbl68Uw
5zTLI+YG1A6QFgEWhlngY/kVV5kucAYOP3o3njB8QCWDp5pwNQNEZmAldei00e256rppXy6LyaAp
GLFG5rOPyaptHwBXEkFOvTOvlrwOTdGVzHx1tVOTlWXrZojCUVLkmN1o5o75vqS6NdNt/6Am/X4R
I2s/0kqllvkrc67gSOJlfRgr32zWEbqSjbVOqq/kryeSZFua+oyqvW3wXqXf0x5zW1XrQHsFbTAc
0AHltzekV/98Kkt9C9OQqHt0t71l++LpvBk+1Aig8FSw/PcZSTN1Ou5XMRKtGLaSS6qIVaAk7E+F
cX09KT+yZ687cd/6Qj6cE2TsfqcpPhA1aN1FvzyeG+zEWwHFD3EqRREGpw48wigYILKtMLvbOQMq
Tts+xRr55En4rT691IQzaG0B99JEghVVci14UN20q3iufPtBWSIiweB81KsJqLzURuJdPStaEvpy
Bqf+AkBP0nu6ayVO4qDnCKgqaP/kwA8XMrTkmXNm+0CmVwDyCJHiQWCoE8TPvfSTo+6qZoKKJ6+s
kouJCja7I/0+Wg/7c0oqzn4XZ1u3H1T1sug3UhsIij6ohRxKpTgrlQLMANKQdoks7jkmGFoER7dF
SeYWKHkooC4XEsDo6ivSzBlF9SvmqcMenO0jnxqE94sR708gGTDdM22wGEhdVPDFHbyEAJLuvItt
3D//qh1QCwtYvohuZlTtA/PmnvZI77V6HglJDtrda/J9XZpCYFVE3rV/PvWvwenhpJ0XF0/VSLzX
nII547Pu8NQLv1/CSAq16D4qa3YXhWUcpdcO3QPSWnHQXE57i1vvxX05hxQwrWBEDAsVExjRhjA1
Inv3J96igOgS1AVCO2fnyloNmzVE77ZprGTXzxF7sD+UaWDoCzgcen6s3n0f8EF5oWFK4KZxwhcZ
WI+e2BL+uEteQyuIF7Cdmzll/oCn7oiOxKvIhVmuZyAKIC0nWAhEx3zQRfOnfNHW4kLcKphsDwSG
bCWwkO3vEu6BXkG+AfJEZ/1OIoqx7o9XM4a+9DM9Q+OF71Tr2NWXASaFf4i7gPb7/BSZihv9SV6i
Y+zMxZEecTQavDBYDelSAcXyI4e4R9fmpSkrKE6aPwFbG504imC2KUJnTYwmWtbDmniBowPALrUg
5l9yZ9aWmlqwUOpIuaC2EaXA6Ke8P4HuXKf5mcMiKisNrXiXPese74oYMbRknQoCptL8DybsPc2x
LkNuouAU0Kw97QgIQdbhpRxkdNJnQPWE+0f1rbbMKf/fBw3vCY+uGwjhkdGHNcLd+3TXmSzD9kdZ
iYjQ6q5mof3JNk7CqVv7VDFnOO3BQ9Z4yHAd8TIUkY4bUdCqzCBIMPvWf+aX5VFl5ES70tEBdJ3j
6oe0oKcAZ4sEFyrp7+80yror4EWuCEVi3Bxy0ty70ZkoOkKcf3ZfD2QGAuz/0hrxDzckMQDLQQvV
x9kmW+tfoc1qyEVb3FJkG9b8Bz8zW++Bf82C+v/SHD0coaiu4kUAzcIKkd0poBlDk8FySetwcyZL
fTa6PbfLEcdyvMA6BJEG1KB3P/lTEiCNdHVRCWsaQPgUaLps3blk0oPewLt9jmcMF1mnqOce+8RI
ocZCygyDKqh8zFexudP2DaAef2fSaZuaAgQT1nmBFn/IpLF/06TyEItGVMDCVmxu89Gb2XtDamS4
q4Y418/65cDeZr7yki1gPk5H7ilclm/AMnV+X8n0irESFJACzU7AQpBQuWfhpCuNqqxTVB8vuLOj
73lAE4t/zgpRTRkYLp2TfM4YGNM2IpBE1AS7Z7idqOe8J3k2Lkmv95g/P2xDr7c7F3MmqPBWePIn
wI/nRBEzle68ihG10bsBwKwPDga1sw2beoGyY0dY1athg3bmHtbdzHlOGJiRM1RmSQImDaVB95vT
4EC1fFYVVBIAEHAGANBAbjVgKublet1yoO9wLOcyvlOHGWQRjoJ6g6cO7TK6Rl+pRb/uLwg+ufFW
Xz+pX6KLdr8ljwAYevAak+JNcdEMH08ru29kUZCEbBzzmOX73V7zQAvrsgP3bJEB7syA4VLoT7Bl
EkdbF159UhfVynDnkECm0AAjwiMeUkrukpdZC1513noQHra5dwH72tKxIMnf0qsgqZCUO8OwiUn1
wi2tFiXD71cUBCvurL3O9NmYydhshv+cw4jJVIwKCngVyzk3lrLQjqj1XKnAQhGPZWE2dm+h43JR
edE2eaEYKDbDcw+oAzYbCXik4IEdK48s9jjUAjXDwHmqPutvmscgkhvq74yIQEMgiWQOS1Eg3Fq3
0Ug2Q/sBv9/RHnFAFdfXqq1AGwji39mp9tKdtEI1mo5tGyUdqFSR8pl/mSHL/tnRgQObSEVNCRgP
MdDRM8PcK4R+S5DlVipQbwRPWw0rw+L+NuYVEwUIv5rNO093ilIdVlEKQCaUHKgj1RQKl6jXuqJk
WRy7XUabYlM8424XCEvBlE3QXtUutKeZjTJf936jjCpwpoFWj5jQ2MTww3MqpJhZSEt4WkjQ/clX
CG2v0admYgjS1+/Upo4/AlA/qY3ESHLuG4AgVcijXBeZBUCvE8M70jbdsl4krvEMsC+rs85ok5Oc
+hCZ5Wxkmb2UyX5ZOwObEo8Wr5Hvr8ZFEcnZuUSgF1DsLN6jutW6XgSoc3RBdhn3RPgTu7PXO31E
cEsQ5cUFI/uLYdxY2I8YTJciydBBmNHrXgEG/B6YJsVSjVHvl7n5C9Kky9y5monro3R7Tn5Mi6RY
7TjMSDSdItyMWqF74nnJZ3yaZBiVty0i9BX0buJcd9WrbKtHlbyX3wh0WRgfZOkO+pLmEkO3jODo
0JGCxOaBQoERwOOMaMqnTS5LYO12yZACrnuY7CSRMeEIlSO86y+uZm7Fz/rLf1+Bh43/oKyPRNeQ
GEMQMMrKNtuk27ON8kNrl9v9mQxoq2CPqvno1nVFlDmP7MGFwyEVUT2MtnUUsYwuPM24rhEx0Blj
/DA7HCnw/F2yWgQ3Z+NZTBiNjhfmjo7GFVT7AQmAreQHayWRqqZFKJRUXl+XweG6iWDicW7gZqDW
zjklU9GIyQ7/Uhsbs1qBeU0hx5c09UJ0PZReaEdr+Jp24AyO4tSz/vUDgw4UgRyMviekZNGIfr8/
nRu0CwZMsqczmNdNim7lr9q62v5L+MbZs+D77J8bH6cOKAVsEsMiUHt2Ty44x6l4SdsS03IsAY2f
8OGjZ36n+Mx598o5jJhpXFpBfTsqB6FcURQijulhbHWTY2QNeNSWFoCdtWSKcVIr7hmoT5c/6Gug
4hPmpK1Lx7eSmiQf2Xcyy0MPbvXnIiZ1VrXaZ60KudgHiD1GFo+iskWOjicgasgirbbcUw84kbM5
oxEe8C6zKzAmk9dZgHqkaNGCU6XJALoasm2LS4Y2szdxBxtzJ2wqM37hXYwjYE0t6FdEl1tekWo1
W2s3t4iRtRf6RS7ELW7gbAueYPsJKpVF6/KdUYyAUl1WaeAjy5yfeHsffDTL08whMLU34rifh3CD
Av7xgK+SVmJOHOjHHqb9OMIhQktNv9MTUiNfj8hkjiDoi2j7h/hFfeHJZSFuWmqYz5KTmdksLzx4
ALD0EKZGuT2K4seNhpmaN1mfXZHuPjSnBvNIMDjKq3YcksE7edPMOuUPdPIdvZGQhtbM9UsBetxC
318tfh0tpcJMX0q0Vglu7MTLZKfQufpZ6YHBhVwYBl8ABg+IG+My1uEad4rUovIM4F8ykFsE4F3B
0LI+BRNRM7vdB5a01AArggCPTuJl7MLSt7LF/5H2XTty60y3TyRAOdwqdu6eHG6ECbZyznr6f3EO
9nY3W2ie7Q8GbMMDuESyWCSrVq0FFd31uJ2c3IMaq/Mg7qqHHJ1ft31i4eGMb/rzdRq1Mcps1tSs
wtepd3XoCFsRkJfeghJ74U5ufvAd3v592+TSLeHCJIkRZ24oK4VaNgNMag+vkTOvwWf7LlrhcSdY
pMXfN7PQlHeRK6Hqf9s0c7TUDlRmo24qEaa739rj/NofP3EN86DNsjll3mglLJ6zhQctphcqZYSZ
Cz1+V011AsEcygnGGtjhIyDicWimvyenco7ou38Z7OBBQJ5mDTVByPAwEvQ/HeDUhkf7JMr+ONRQ
fqejrWb4QVirHRL0TgoACciEnB+cw64XAR1X3NfBFFztGJnGgTMbr+sBNC6st9CRwNGqm+NWcMAw
fNDtoTBX7euERemfZ88370rb34cOI0Bdp9cB9iYqOTpErZAEoF8JSRxEgNzge5NnpJFmu/5E/wQe
X786LwEX5zrcKSfABJxupR7+exYUxoFxB10s6QbF/fHSLaUk5upMAc4dPVDv0NEcP0fVVmoXR39u
SqfbnnidzIc1dP+C4JvQwqBEf2lNU9U8jIMetaAau10j6EzN7N9eC4/wpqjfhadp6EEDqxK3m62N
8j2tWF38CzdHVYP0DLk5AmlHUyPI/ZiLQQ+l9fo1Q7ojxKss3vj3E5qDHMZoF2KgDjQASAdBaAWO
FurqGKVJ0EW1j84FS7b6h0EGJa85QaDtOdq2a8nNkFDK7w3Q3aMwejLWhtfl6HNTTQj5NgAA3f6c
pTBw/jl0w4xa+Elec0Zm5TvdU1FNCZxk76+QWwi30iZ6YAJBFq49Fwapq2UwTFVZxBh/BPZf8MWh
1+yuXWkwNT77YMUovW/GEK/qNAruzn9mXKXi+jxkvtQnsDhYLRQtTTAlbGL3hE5dFEpEL7Fv21sK
6hf2qMM17IZBzyrYa+12J+3m3jLMBDX3/Chb/EcB9leoM9oHLHGItA587S9C+8UHUBsqD+tCbYqf
D2j2jejCx1T3K9i84FD1NZOHDDWYu/7rqHGZNBCsSLjAs4im4IjiDlK2CW5UkyXY9QtKJ/ef2Mlo
3seDKEQ0PW3Qs3HqIDbHqkVeRxAiAoi9pKEnyEDMouKVYKBrddDaGk4svhPmzsj5eovRnx854Mpz
QZtg5oiUTwOUx+7+uyIIrINSFa0rSPvjNyrFIutcqIhDV1sNji+QDx1AzwOzKD0G+96SniXsZTTt
Zo+rhNnsd/1SQ+0LeSR0QaERi7TsXAbPYFBHTiqa2hL3oC4Dq7C+TqyX4rVYJy4rdi0bIygS0NCh
FZsGNI2S38lRi3nmkA+dV4ZFbgrZenZQT1oxQ9PVG4EM7cwa5cZhqgWzamBolaNugg1nhsfUjiJT
Pb7J2zxmbNtrkCtljnIidLxUgoCiLt68tV0CoQCFCS1Fyw8yRtbtzXJdnqJsqZerpgoxgIodbA2b
zvkct4mHvoBXgh3n3PHIzAZdnTmUOcpDBbkDhxUZWvvaOdOHtu1B5gTYmQxij+Ch9eqnO+aevKqk
Ujap5CqyT/ogFLCp32Wr0Ca1sMkKdxDMkTLQFbSg6Bw93K94N/dYl6eriE9sy6A4JvUviHFQEXhA
J1kz1bAtfBnfyYfr70UUHTt3RPp6U6yZy3n1mqTsUZ6qRB2flGQ55T0HYNGAqwrhQavA346cF6HH
bK10r1u5d9uPrq4tlF3KZdthMjKugl1wjrl6bH7eKx7//9F/sDw+cnlHlxQUGij/SSF5FApGjwi3
Eb3uV7YHKwjQbBkIjmqn/4jWH+Gm26JL6vbwri8nP+P7Y5fyISOXpFiO0apCuCdUosro7+rP2hEA
GspT8+mO1ZcuLcYc1AIEFZRVcB9qJfsZGNY8QiwntzNj1zhHYT1Zx/tXH6oBpK9GO4jrffT0SzWn
NzAgmIHrhdsI7JvG4xMzl0rCwMWjBeOH1DLBEwFZpNCilFwRC0WSyzVoyNHoGq1m3EtlU7lDK3cx
oARY7XgQ1cynjmcFqKXdi+4W9ImBGQCJQMqzQhkloGbia5Sze31VnnArtBz1iCIFz7itLI7xzBL5
+dkTOOKhiZGNsFQ5PdTW8dbKDcZorm9kZB5xJQKwnhC+/SAFz2wkeiY3vqYi/n2N0MDEE8PTAO5Q
1/oOzJ4zyh+heRjMAowP2lpkXLGXreOCoCAmoTubTt9C6yqruhGrOG3EzO4lq8QDzhI8ePD94IFX
QzFDzoF5JyRs5wZai21mb9Z1IYjMAaDXAGCKaBSjOY66PAqFpEATr7pvPvT7IAPwPUKGY/rSXDRv
f0izKb3XTvDIA6tWfkWu0TOWYenUgwImtNGJUxGdz8ulLsUAeckuaqwM+Xm3PKKx11X2/HeLClQJ
+iTR+Isz/cIi5VyaOHVGk8Piz6sfFKPDyQAWtAUNW82qPlw3hRGF37PhUS+7rBxVEC+EUGH31LvQ
7pzY5lKQjT9MnvbNiIwL+xNsWQKwvMhkY0apE27OmpSvodaIEw7jgbhKZsKXR7TYqfv5jWFsISji
qQr4MEyhjEfDO8ZIrcoAnMd4LBlH3plBFwjGQgjyfMRm7GHrMuyRsE6FvQt71HGT+HI+S2IGyA6A
0XeyR5jFXfQoID1ld4bZOtIdOXhKs9hFv5VHhnUS4m9Zpw6dMRgqdc5hvbMK8oA4fPYuj+K7bvMP
xXdthb8YBhdOcWREwXgDvikADmhVBpETq5kTCyhj7wH8HjaqpzjH0xH1gHIFkTMvNTdoBe6QiviL
RkYiQ3xmm9ogc11rYmvAdnHXm6gHWP4x8Xrnd6eZrJLo0qqem6JWFSL3YjqEZQPm9HwXHtsVt+fu
WEXfpTCHAUFYlkeGES2/lJVWa0WAnStiZQaTTQtaGdTywfSyrldvoVu8GnvxMbyftjEuM8lnMjGc
95rH7GdG/3wAFQXqbO5GgycfAEzsdKcCm6R7I0Se+G+Ar8zaCV1A34FPFTagxHU1aAuF3ng0zGcQ
9jsM1yKjpX0ZCWYNJQWQCCDNdhlxkzqq5oivAV7B5QVxFxm17hAi8AaEy0BeRXYHMkHeY6310ksR
NIJ/DFObKOcgftWMMIzul3nN43DnAZsiHFbYwFH5F+oWZNr/GKQZWPqgiSH4DoPvwaapzF+5KWLd
Z+AoJ5tHvgPMTYy5XQrB5xZJHDm7VChjlXWKAIvxjre6X/5juuXeQbNzkFj1ymtQFjU4apemKvov
lZbMphuugfrd5HbmGcBCYXAJWqshpbESX+T72yP8ec5few86psCHh1opXcpXUCdsVQ2ubDyoG20r
vYANAg3mJ/QgYm55t7Re4MpWivs4v+Jt4Y1VJly8McB1kd5AvhQoHeqYC40x5TsdA1c9JAGs+DsE
rvoQnTg7ddB9umbBOBfP8HOD1KJ2sQ7ee1RGSBsm0rKD+fImms3DtCpA9v4303s2OOo61FS4stY+
bBUO7zsq+uISk0chGrSbL4SviRR/Tv7pq7wPnBYv9QR1af6/lwIBWMWtEIAriGgAa0jt1NEPBWjg
zLider6X/Z7ddvs5436qOcCVPwSn0pMDXCtuj/26Iw9WFYUsKZg/gaCg01a5NvtCItVAjBagtHGy
/eCNcGjFzCHAhs59Hjlv7FkW4cc1MIYYBqsKikDg673CfElVMjZ9jqeAJlrjttoI95wVOeoaJJ7z
XbfuNxkEDcY34ZslerW0iYEi1Q3wavI8SmDklnUWL8a6IPQnE7mAj24MrblglWIby63lr+QHQJI2
oYzrVMd8RRM/orYxwNAG+FUAKMV8U34m430VTbOAV7Stgb7SPjZepDmmKDnl3nd0hGVCjMy8Di/c
o4CERkYUNLbITdKPLl0dW91PYVZ6AHlf6mqvkmH7D407W9MaNze3mWyGVy0cd1BwAGshhEGJ5jsV
J4tZ4BODw4WU95p7wsuDjmKcvLkpr/wdSrk2b/NbvPAYgXLRm3FjBZ4MrHKAH1FRY5pR1c/akeR/
5lfg3KXPGJm8Q7RpX9R1e1feq4Ep/GLCZhYujmhvAmZSExXSiUKd7lDkHbSp1JBF3BuHAaz6L8mq
XEX7epM+CVYDVa91cPId/5fRrZJPZnC+Ai1gK52bpyKH1IQNbxDzvVsc0HsDbsb8E4cggIzNKixY
FysS6y/dWIIeCK51eEET9jHqYjUNwjxmvdTgGc3hXi7i9waXK+kgbgwX97zCayQcSjFwwhttjZRM
YyExwwogP4XXq88ATMkATJVHDpyadLXn9ZZL8J/z6F6tLOQQXMnr8SngKlp1gGSFIHNPvBwBm4OK
hrLmwQUr7//C54CzB06W0JHhW2TqO+Rp9gd+1BsreK6/VEdAd8VR9VB2+aU5+SoGD7ewmRh0zQvn
8aVRaskjxQAlNjHafk1oEtTMeVXvIpxYjQtW3sO0Ymzo69B1YY8ma+xKkQgFwt5zudYht57dcaaA
BOfuxUDBsN0L+7vbFq+31KVBKkhPWQG90hQGtQfppUXLBIiPH3O2TMj15fHSDnWxGfm5jbsJduJ1
DRjwrke/hAvShUd4kVOsJxfVKt3Jf15/fuSyMosLr5RL+1TECtTAlxuykIPjIysvH1o3fsscRKzt
CDkrct3Q4MX8Oloffo8n8ShCOC369LHErJzrQn7s8luo86ng81jyW3xL8Nw5yCyDgxsdUdBOA+lq
/Nm8ls+cFx8ewv1gxR6L+2PhQnBpnTozDGVSlISsxLRRHd/TU9MA0khANyVpi9e/kjfuTl8xM1PE
kagwgnZRXAbw7kdC0qCiGZeNEye2CCPqe263oNk41i/CoXSydfFd4V7PKs9eB2uw2eKeJeCcQpGS
vuZNhlhxSmaQy+b4qkFHKXO2LS7VsjWDppLQT/guuBCeEE7NqTDrTc5Igy5N9NkXoIZ4ef8xhkoa
kxlfwK0AMq+cfea0n+hq8FJQrhdf/mNzGl7qd2YjzcK5AbsoSktAJiMJSwVKRZO7OuewwKjNvkMj
DVpD79DZDNYPFfhXV1liMU9G8l/Si3tukgqTUjDPQ+JjqLzVr4VV0NnqqW+BtBcs7k0F5UC8EQ/c
iV8x+XyJt15bRg8yQCygUKQfTKJSTqHU+sg+eONOfAKOMLbBHrPCceQhuQwigofaG7bP/zlqYor/
WKV28Kz34xQHXIOu1Dw0+238G/2/aBYxhe/bhhbyCsSN/1iidmueq00SyRhfBljuoX3NkcPmnAJN
dxCJbT0mzyiJg7fmk1rJWvdLTehhD/JyBwXPs8p57aEIsPYfePejWTGVTBYOhosBUnFBVseo7zUY
lL7AFJDtZ94SB7N7bR6DmSmut1DzBu8hnl/oU8A18qqgD/whKtEVFm5K7fa18cQ3XB/2+lEByoqx
ckueqaFHEhdVglWga1nQNauMOQtasA4G99JDbwNU3u7iV6jt3suy00E9sP0AtRLrCsGyS3lMlKtS
EiSwK3wlTvic2xE0l0WQemuAtFniQX5H0pX3SJv834wYaHYwgBBWOoN644aq2OlTquGM3ZQ74buB
NCZCEP8EeFnwa8ft548UDNASi+tj6ZIGnCOWFd2DqLPQKNs8rgYeJNdwoePohlYFON2BP0FK6aty
jXW3YkrYLtRp4UbAz6FBG/rWIG+9DO1cqvTyUEHjtPvQO6fqnXED3kzJSzcRKMtRywIBDri1pTfG
DC+F9nO71NoKeR0Lak3sbgZPO3L3ON72RWe1+9ZprfaNJQC68IbHQAmfCKDawGXSOG2pFgaN76LW
Mr4m2TRewgfhPtsnRKJvtAbwhXIoY/HbwuY1kzHWhaswYeNHMwY4ZdCNSs0xH4fNUFcw3Whg7+E3
fg4Y2+xMJ/CSrfSHdC+VZnZkPjOW7g0gJQMoHWl1tE1Q8Ugq8ipRZkxxC6pO5JFN/yFYv4V7gy1C
Q2IpHWvPTMnUBSEedCPwZ4ywBEoFCb+D8pn8KvbTEVzpkyu7yilx+ffgLWSjqBYd6c8or9Z1GqSi
I6MkbVLIckJUQjvkq7cn3yq27LVcjEln5qhXhtDPbQpFQkwquqMESLlZ0R4ySpZ0T1SmtV26z/6C
cp/ozyOLixI42h2RpbjcpGI9AlMsxi1K+qCohjDySjFHe9wOAohJ8YpX3jvoh4Bg+W48MXx36T50
bpp6bZSjkeYQtWhxK1G+RCcvkIVKiPT4Ed15xh2k3r0AKDLfyZnBcOEAR/QlEh5IfiGBQG0bQQwH
cRRgetrgyuDvBbcB0QJOuhPK78pGXqV3sXd7uD+AZcqRYROdU5CrBW6DxuQZwpgIfQSb7SMpAhfo
WS5x8wsgcon7p0NaSEYnc1EF2agH/GAXmsNWOrHbPMjmvPUhlJ9VCSBYQ4oPUY6p9Zxs09DMVEts
bR16NUBqrj6gV1uZ3GP+JK1DFvPYQsS6mAZq1YuxToyhINPgQpgXRAevzWj1q9g27oX71glNDSln
6/bcX+PmdcATAS4A2gFE6aDzvvTySC8TSGilcLVNvtvjvO1P8QlCGo/wcVB/mWDjd7tvzr6L8dz7
C9sC9hhEjEBMryvUcTSoOS/GU9ZaVQ0p92SFNoLfEYQhs129yle5bp3EB51kW8GCt5rub1v/KfnT
i02qJD8XOfTZUpE606YgmMIW76vcDC1+o25UbHV1goAuIZRO1sp+cA/x5u0ElTjwED9AgNxOt4pX
uTm4FsEsziQJWgDmAp/w55vokF7yQ11LaoPC1fGVc4KNBO7Q4i59QWsd+BriF7DXOncJbyqnahvY
gNuj4+32tCzdTX74Fol8Gxrp6c2Y1GUuZQa0y8ABJW8kkCOHhG2tR54FTEEnyRRx97ttcymjcWGT
2ndT6ve1qsPmZwBK4N34wp+mE/9a2W+gQQEMEhHXDjfyFrO+YjKJLhwuF8apHTAYUmwYeU8SGqTP
pXD8yUo8DoJNA2RVBDMCh6/OzCgtbjzCa/nPPFO7PQCLhV8mMMutZminKWaxSRJUfJuvXfUoH6GU
Zqt7DRl4kVltXgy457apIN9OuPFOEuZbOgrujEo6Lr6f9yoQn6otbPgTfzQsyZPBFJG8PECk1fwL
ug7EnfNPoPZ+n7f1oPr4BHEvCXCx1rmfzdHlrJ+tl7vZa+lpGwm0Ebd9bXneIU4F4UsVMt30i3/s
5akJesw76NvgWg3iamf2rxK4UTTkdcptDJECvPxBKOpbf3fEQBgLJQiYJojBy3gr5OkQR/z4k10R
7Go1IfR9Yta3X/lzaf5CBeJxMkE0b6XPOrN2uXS+QRMMTQcQbDIAULo0rvZ1nVQzjEuEW8gwUbY9
Zh/QC7CUO5zuNXiNeqt4q6HeTUTT14ypXzrgzs1TLj9UUZSpIxk7KEi+xtdkH6NruLQCqCRAuCj5
ICL12fH7ttnFoKpBEILwghAwI5WT0CJpAIE/CiE1ONbvemQqtWMOWtFynawG0PxIKJErCSIcuqjR
VBM74AgJn2QmScl1oAGzAZhkoZoggUCTruF2TSECWYlSqoiI9uryDyOEqwp4nGobCSDew2tgdZ+g
Qbs9/p+D7PKgu7RLRVehiRJ9UrG6mvmob9LdfGqc+di7d+CSwr91kMXo8M8aSPDNR8XBneOl8ThA
HRWndtpV/CxYQNrjDCx2Bfbp8MIk3SBfcOsLKb/Ui6LuSol84TH0wkfw8UGuTwffFb5gWwISCC6E
jW6K9xAzCUFM17NOvZ8qFP0FSOngog8hE0LSd7kz5GTqykEE8FE7HtU3AO+92gbFhlkDDWW121Ix
UWJfF9YXLqHmb+jI8W5ic26K+MSCDy74q4zC3Z9vofw1DQKAIgV8C+rPSOsDwvHr3YA0gf+NMInY
hNsv/lTNmhBvKmuOnaBYgHVffALd7l2ofRWnCj4BheEMnUAiRNnV9WdtZ5+KKX1PoEQpX3yOdA6h
Dg8+FMBahjfp/gt92G6xTq3BTmxWw/HPBrmxSAblyPKMjZXw+CpxH92js/kd5GTJxre/cjPyxGOB
IubLgHr15OLJy9pGC5eUyzmhnDQLm8LoybLo3mcHH1yFD6ghz3dATr3N6CyN75Cy0Xba0T9oZJFY
rMzXwRvIAAlEe6jXa0htUC46C0bSVUMIqjBuJ7eTLU3JK/qBnmIufRd8THyK9pSWWQ64TrDCLF5m
hFKDhC7qmqwkHV+VKpCzZb3yJTMRvB6StyD1Ei11BuAE0RTIn9sh6/qggE1SoudRrEWopEoQcjdx
uUiQwYZ0r4h2nU2I0ozTaNEGYc9AGhe/eGo5x6yajaLEuFI12FaiJ/blqix/3R7IAj4KIzmzQh15
cavXaTvASkSIVSf0IRTJfeWPx0bWLcGveyTma1sm8pC18oi+PBbo4TqVcPkBZBrOUDR+iRRzkcFr
22R6VdHQM87RFyeVK76rzLotGCu3dMadj5dyUiUT+qH3Md489Nr+ORpf2ui5Z+YVr1NfZFREespA
/yLqgtSosjATii7BO6lLvmde/87EyQFlsyk1wa6Xv3q8KKMOGKVOijayCLB3BtL0vGqgR6CGMXjv
vktd2EfojpPbnKFIyvg4ncrL5ZraRoGPKR9ms4q2s+6BFs1QULvmoYDNAjsu+zHQqogIGsQnKT8W
jbbxAzIVuT6ZZY5eUq5Yy3nOgDIsRh/cWv8xQznyKAsDoFIwE/cvbXnsZlyeZVdPdWtCK+NsaXHj
3N47rIFRnju1gl+FPSzy2Wy1OnSu9EmwinasGD7LMkT5bBCqpSw0ZAa1p0Q5ANBuljEL3rU4f6ga
4VknkGwi5bGylpSR0AAl74NRu0lehvgQTLHd+B9z5CmoYDcqi0R6cS+ii0eHbAF4rWhSorTsOtUn
OPlIcfVK94YGKvP7qRPcv1goHWUbtIGB11ijFippJ3EuEthRmsma5XU4C07HJc5tK4uB7MwKtUqZ
LtdajD4OUKKXu7yZUjdouTetBR5PFLu7IohZ+SmWReoUKiRf7McyB+Sg892ie6sUYOB5XHi6YCPG
yfr2+Bajxtn4qFsfeqZjtatgra/WnPAU1xtlCO/merALqLxKeuTdtscaHeWQeTb3cVTDXtqMbqZJ
p1JtTFlPnaiND2MhpoxdtuyN/3oJHRX1Vkw1LYKX9AIQnONj3fyutO+Ru789rOUT98880sQlwFBG
cZnDTmuI700C0pQ6zrkt1MB3YpahaWMcVScH+6rFlxkgFWL/m2tLFqkBa7Ti5QHVRIhVAhltzbmi
bpdAz3YpZAQ0Vj5jcRnRLId9B2QwOJouDRmimonGhGUMy31WuWNyJ5TI29Yvob+6PbOLDnpmiToB
Bk4z8nmEJUN8bnnMo5sji5DXZpfoJmgq/sZfSE8p4ThBOycVVWRuSNuoJ+tYwVIk2BmEDdtZ3Kvp
wKg8Ly7WmSkqtMR1UvIlSAEsYBcedHF4i5XJygd1XSsGY1SLZ82ZKSqmNDGXQygMkygHqOMYKprm
u09ZZ6qRXZchcUE6s0NFk1iGvO5P81AOiqjZzvFSEcPSzuEbVfrYQi6nPc26pbT2bSdhTSUVVRIt
HLuixlRWkmy2olGYaQ0qXOi1DLnCCikLOGIySjQfkzZr8tdL56+yooQwJ6wp8fgrRc2IF4OjPgbr
Note/TxDL3nT/Y6hl5QY6KHSoSMSN3Zc+TZEeV9kpGJuj57Yox+oZ99Dk8P0nJaXQ4eWrRwpJAG4
al0GFVeoOkrhcqqdGg7Yq/5ixkE4qIAOEDBfWaI8iitSRRrzGjZ59DhDONuRi8meS1BpizIjUb+A
f5H5c2OUW6U9VwC7hA6XrNpK/ZZXLTnaDZldaE+gp0lR4I9Yt5iFhO2lTWqR8U5rIXFPGsSETR4d
sxYTWdpt/JBIptrZcrEP+FUSO6hd+e1+0lfCsAnbey1yanUbBaw8wNIOPpsCukTDcZMUSik+p1GC
9yFpvlUx8crRZ1QDSTSlXQkpIPB5QKMRDC1U+BPKoJCiAmZirfNGNX8T9PnutrcuHR3nJqiwZwQS
EvDAC1ty3JiNvG1w+M/cSUieff7jfzNFOalqtLrWCtgYdSOYYXbXcJVbaluFy62mYMzc8gL9mTnK
R9sm9LMUAt8WApHFg4OAA0JTZjyHlo0QiR6IL6OlgBpQMhp61HDYdUmDbsk4tLLA35ZSzliipTNX
BUXQP2aosdRRWvjVTOqB+X6sH1WueW3yQ5G2rgrB5RDkPozzafH6dG6R2m2zJOd83MJil49WWKyM
XxicdJhKcxNx1jxZXZ+7f+Ec6MgAAvP/NWdfRvEW99C2I72PfACAG3p2OW1w0vZgCI+txCLDX9xX
Z8bIz8/yIWUa5AESm3gUlZIzDhG8kbPA/2/5pdsHgin0jiw8F8ZdVSNF8tyBw571Xlqe47NvoPZ2
kM/paNQYsKqahv8+yvdhggPZkTmcYKXjD7Wpy8dGe7s9z0y71IYvNS3UhgZ26zkxoSTI93cFKORE
t4TKF5dmZqmi0CvbAm4Gt00vbpezEVPbJc96Ls4nWC47J+WhAaCOXs960SwvLdFNwsUJuuTkTnS2
tNww8wUXkJLizNtNCzUfqe1ebw9kASyI0whyEf8YoS72g1G3mjECNSAYR8gEt+KLYXg1t8vkQx9B
2ubFEL2mPejFV8ui5VgMBmemqas+VyUy1yPdY0mAa3QKb87RIxcCxlbzlgopQE5TGNFg6T6D1AFw
4IBHalcQCaXMYz6YCUSifJz6fWuYWuT6JQAZEoSJ25VeOIzpXco2n1mkT9deF9NmymGx17xWdNTi
NCWz6ffQ+wtbU8JroylNPmXhwBf9Ewy/ALeT1l36sSEJBurxCswa/HMe1U7EA/kS9CvG6BY99MwM
tQHH1kgGtUDtWee+2s6stB1CuKn7lcWBfxv83rX2AKo7PnbE8D2oRlMpNMbpSExc3SvOPoHaiaMU
pmkckvJ3ldl8qLiJfD/J46nuGEfX8pQa0GiVQex+lfCKax0SaiNqegW3a8a7xN/nwfr2fC5P578m
aFrqoMuroutgospRM9dKe0j/JjcINZN/RkG3yWeCD7lgMgoFHYp1UtjBtA2ZjBaLXg+FA7DMgBxd
l6mdzQdCGnE6rKRJ+Ia/e0Ktr2qtdGJ/3ueK5A3qXQ4RHbwlCsaBuBhUzkxT5yFEZbM56vESSoXn
cgxNI+3NIerWnf8mDe9NNTP2wGJIObNH3OYsSFehoMRDTybUmD1pHj1x4J2yEM3M6I9BpXqkLhGl
gn3bVVjDpHZeNvajxBOzosE9c/5nn1ah2UqTW0jvQp85g1gykgqLj1PIoYCWFjUmVJWpRe1COTPa
GTMbidAFFscnYS73kVB6ug4ol/AUCdNqDPAZ2gSCBx+ayqbBvaAh19QbqFOrg3t7ChZ3CxQWeKAP
oJBDd1DJYzR1saKjhbwavVTs7seQVVMjweMquPxrAgy1l4vbl3jjzyFMAF8yKAe8B+PE02VXGv8m
ip0Zoo/6TtEyYwQI11d9K/KhYtSGZpnMqzxk5Z0X49iZKerAF/W0iHiyjH276tU7fXhpBdY5u/yu
PjNC+UqutjM/tRiPlgVIkErmAORRgnYAv7Xi3Gk1RyQZhYZVrmMaprZ/7oPVPxRITzIPDUA/MGd0
ucurHvinejQndSVVh0r7m6PhbLRUDND7ItFjDkZz0dY42fQDT2t6xt1lcd1+5B6RFAVMnjIi5Wk2
6mTd8kRfjRFoGSbV0QTJur2rFl3+zAwVWCpRnfRYhRlIQ5hd+VkXoN0jFA2x6/sjw9ji4X1mjDq8
IfauFfUEY9WUm1N6KMEANwUfTTEzwiXLEAmnZ1FaDYQaz04YivJTPHhg1TM1VPoiRqWUtUbksDgz
o5Q4AJIYjsCj6ycLsoeQn9ysah5ur9GyGVB2gh4cBVIa0gr+5DBDVzToLSXIFkgTSgMPoyj8lcP9
sUIFijwp6wB1CVAAtspKMMLHqYq8ODcYmYfFkwzUhv8MhgoVXaSlQacbiLFIpcyhJ/u5o0SrFi/0
KrBnVkKANXdUgNBrf5C7AuaC4hCKoOLrIbnLgrawxkTtVeS/QkMdMXUZkr12DegHoHhz9hGlOsgG
+QT5qSobJEdK5+7xtm8sP4pxVKGrD4KEoBS59EG548J2GHywfbSOAlW8zmlDYJyKQ1lsjNaG/HQH
MEEwssZMJu7qrPxj9wdudOb7eTBXU59gzLOAbmZAFfyRdQNZvFaemaBOyann2jQVYAKCxjaHUZTa
SkWgFWMrGRNrAtwX0uoBS8GKNTJqI2g5xJzSHi6jcNp6LLvnuU6926u26JVnI6M2gaJGXcM3WDSj
2NdZDnTNowbvvG1k8ap6ZoRyfdBZ6Nw0YRzI6psyt24QBWtRMhssmDpCBn0zc6vbJllTR22EdOCz
vBNhMvd9JNXTDXRf3m+bWAztZ6OiDixV8lGG1RFzK8B883qf+4XXqfsIuh1/Y0gCzbgoKRK6Ky83
VqyGgy9LHEhetOEkZHFgiTmaG0foROjyy21bi6cweGT+sUUtVV01aasa8IdM2SJtMAq1LbW2hLYO
8OncNrXsFX9MUUvUpIDB5CVMCVK3k4LJiuX7MQMBA98Fn32drtHN7gylLzKmc9nl/9il1k3mE+jC
JphOETG+A0GfGjwF48Co8CxG4rOJpG4YEjqQfImMTpftNr0v5QioNYg6Km5ZG04Qurcnc9kZ/wyK
fM5ZEJy7vjOEDINKA6dHhawvPal5l1UWdJRlhwryQjr0esVjWCKQNiN5+1URqnLJQ1fErKhLoup1
YP9nTGAAvRxTrnOZH+mwZYRP0bAGGaeUgLOws+YBynnJw2z8HvnHQm4ZsWOBMAKpyX/XDu22l4ZH
Tk3VOYPhqAH3Zvy78Y3A1UfebHEhqRLOy8qHvp9Mo4cqC56cZe+7Yg9FRQmaCr12P8rVacp4Vsn7
tkuBTffys/JWk5s+xRq38VPbbxX9ri3CTZw+q+p7UquMbbK8PcEbJkBoDuqzVNSRhKmEmC/OvDrl
QZxo9QXa16UGClHrMf+YAL4yQkZEWHQuDR1smoAMDp4alwMcE18UoxpBG5lLUwudpn1rpF+Vynjz
Lqeez+yQ7zjbLFw3xXHjY2hatS7zdRaBsuorrVdZfzcJniDirP2uu6cqvZtk3769URcX8cw2FRdk
vRJblZzpUrVKVWDRIbODon6nu11g893wP04pFRcg8iTEQgtzQfarig5yaVXQglYYg1o8bc8GRUWF
xojVtJRgpU/mtaJ030InMm7rt30DldzLNUv52CjzCCaiCi1siGsckrzcKa3c2+uzeDqAuwCc1Tw0
PUTKB3WjF9s4C1D7GIs9J0t7NeOf1Vq7v21m+bZ8ZofywTYsk86XEGOk4QXVQUFyYqhtCSAiDBy+
tjnIK/lm2PGMXb3s+2d2Kf8TJ65puhl2a6DU6r7a+LNk4vFo+zmUCBOwxBofTR5+lTGomCq0TXTN
TtOAt749/sXlPPsMyi8lf86loSWxLO02pVxuG+DkshGNPNzMMLV4pTkzRTlnZijlgNcXtAqybwWO
U8d43JVuM7yArnH1Pw2LZlxPmsTPJfKmDGo3CCMLtozJ4mXG1XMxiEAjS4VkMdr/dGoRZXlUY22A
k1aTJze/AH4qi8yOeFtpn2q+YezuxZPgzBq1VkanJa02Yq344V2sn9R+Kxr/R9p17ViOK8kvEkBR
osyrzDHlXZeZF6GrulveW+rrN1TYO6XD0h5i+2IeGpgDVIhkMplkZkY8j0GEMt/LotrxrpfsQRmg
sGJpGyh6WS7DKxInhDaUcq021GnKm1zzmeFrsuegTf/1NUKxS4dFEYqNKdokkFJwOF4a5qR7Om8Z
29U3KwwhqAhaVFAVEwZFMnJvxyOaBrNycMqcgvohm27qMbklXfvRaCOKwPX5RxvMR2VJaTXxbdyo
kds0WeKXmRa4xYBsF1S6cyexA0VyZGx7wH+NS2wOCsDYyqIaH5qQ+UJBFiOr9JuwhqTS+RmR4QgB
BlhdkioxYVZ4UzxoQenXZutAEEICs71XzOWVFOlX0CcKB4ehl6hbw3BM48dgzE6be30HzgtQrU33
xJCqmG9GrWAAAOcDmADAGXmKF47mFKQ6bClL3czkTtlf5UjyTtHTBCK54mCjCFlBu0gha73bNOIV
8PL7KqoJY1vJyqXVjJv1XpnG/Shrgdl02isE4WzMopzhYMdUTiCrK+ZdZQReah5KXcY5s+myP5tM
MYEWLr2nQzGTxJ7KEaZRRA+s9mNUVBDESLofD7KDaNMKV1DCrAUTHUhRLFD1PVozHKMlTh4mEo8m
QxFmLg8jcAQsd04lvrKR+Y9RzlnImr023Saql8FUChb4b4W+0YhiMLTtoKJCxdN5fMUTtwRts9be
2pmfpOBJ1STn0AYtkQ4qUvSzLRInYNsVNleVDWmemoDsCie9Zg/8znhqb+hdsAPh7SvYcxBiHMM/
CDHO+46tTb3CFc9Z2qRFon4+icxHC4TRqIxN7mh42aseT+7PY212S67BBM8NIq90QFi29HDaDiTs
Q8gBgb3QMe7yi3xfXdqzA6He7Ee9C70U+sUBiFXOf8LWflh/AT3dD0hparGhw3zmadcnl5zjjeTJ
ajxD/XkeaDONtUYSdh6IGgs6hkCiySVccs97TyOXjKF0RDs0xq4GjUste7z4rtCKc3GNKmxCyxpC
OiiY4dYpr2cEnY8kcabQwVN89NL9CB4uu6WjPfZ+Bn4oy7VqMmMSNied05gMYLmCWmK0C56Mu+Sl
9Uw/BkUl34dY0PvEszzdbY7sofaUf9AyfNyDHRTWXbntAYc4GMPBp3rQ3poduVcuY1nUvuXaTXRw
gtoH6ui6SLmbGXxOkxzNgOZ0E8STy6XH1paDMqGytfQ/MBXKS6cW1hR5lxGOw6MIHMZRxJbvA2kn
wublY40irHODTmj0HgMFja4EJOtmdg2tVz36pfXI7GfKzlb9mvyYyX60d4wTX2Ldyz4RX5TW+MJK
Z4HSkdwEfqahBrQN9wQFYCwrqwNNCEqx04to6PZ6lboVbplKMh5RafQ36a31Ryyn7Oqc1pHpRH0k
PkIt70cFRM6oUswLWeJx84K5hhHvCF2uaHkKq8aVvLF2bXs1j8+GYqC9+bVNfpDywOpjPT+cn+Kt
EGGNKtwVlGpCWfnSJavXykU6m5dj9kdRs5eWK7/OI8ksVjh6moGURWFhfCa/Y+oPPjx2wZ//CkK8
FiR91hdmiMHQdHZpTN1Am3dzVnjnYWRLJfI1zpYdsX5cJk3fKbiRI9zprWNDbwfmj+qvRL0sVY8Y
+fE8rmQGxUA/jKZBJRFgQ/baIG82qPeMvpzH2Pat//oVMRpmVtJWeYVVikfUrA41njuUV8saLxtG
3xPrsbXiw3nEbV/5hSj4GG6nTaYHQGzq64Ag0AZRiCzS2sRAcSP4GEGB/q0iqWitFl28i2H00U1p
j3gesfWy/zg/ks25Uz/VhFDnxcS5I6gAGrOFSoPWhscVh5PrIOMeVTSvNm5DZOv+Ozxh5vJw5mmy
tNin9UOj3wbpLuVXifWWB/eT0UgiuE3jWw1OcMUmiZOULGwIfJhRf39s0taJUklN3qY3WoEIrjYN
hxEpb4AEY+2j69slsY37t3WLQg+J2ckWS3C3RlgkNCWAKlHlb6Nkxe/mdz49avRS6SS5pc25owvP
mwmKlW9P82bX8ioLEC5B0J7x8UIFe0gt4yffDntXKII5FDqtFJRRosb2OrptDvMB2atjfl2BpiNx
kLiFRpmnHQtXuc53JHcgM+pTyfptCAEhMFx9g2AlXa8repNiCwwftxri7mfU9P16faIMpDa1N7hs
b0Kanr9Ajt7VLmYGxj9d8g2b5YfrbxCMCG+jU96GmIcefFZePrrsYbps9+ATfK8/onvNTytQX9Wq
f343bgfFq7ELFpUVlBttDVxQZloKZLyny+5AfwW/wJmC3BLZUad+R5b0FqTmmun/BYvw6dwvFr+K
UwJdT1M7Bj57vLZzBOLB1Yh66gTI3LEe+svggd4EsxO+nx/45qZdjVs42BOjrZixSCcmoEvDKw2k
TRS/lSWBJCifF6HV6MwUbQ+o4cbB1LwnwSXL3DQZnLmW3JCXj/0WcX4N5vPoX8FQ1gZgxVsmMczd
LDJ/a7jJ2GrkEO3PHBFcrgjebWUls5vOaIW6xMErVKgYNtHAgdpXv5RA97L0EEBvlFtPBt4N43Z3
fsU2iZZWW+Qz7l/hhVVuK/3yfsrd2jVN3I7NV/yDPlnzhrXQTXwj751LHpSrYt/90BM3u1eu+P78
V0i84icf4+ojOtDkwWPBbmoVe2VUd6XuQorpb86t1dQKHqkE8fUQLXZTN4UTGLXLINeRykJC2QIK
PidriqVMASgk+WhVv+29Ovpgqc/T2kmkAuRbT5br5RM8DVOmJjcXL6sMrcNNNDPfEdOLh97rWy/C
wxurdmb3jBZQiY+TLZngYmhfE2hDYJhdv8eDw5T9Rim1ZMFkUym4E5Sml5DBBYZNnXF+HfNjPu8t
1PpBgHI3G5KXGsl+F4vRGG/iflgWLrd8pfdjKD8V2ILJcaaDy+3LSZFYveyY/vx9ZfaVBZuPGyxe
dkT5Nr2AxG111V3afubE1+0ucVrNfeC7H9l+uBgdBtnm89tuMxb+2hCfvmGFj+6DALlMjFhJOz80
TTwFStzLYn7ffSijNsj7QTwoEvMMvcI0nSK0ssrnPjqa9mVXP0eZb2qSociAhIiHTUpd5gvnUsV3
dQQ6pAu0bmaj1/9VGQ0IGf4dkuBFjGHMowndwi4pP9Bsjsg0Q661lHXwbq+NZSJDCF5iNJ6dngM8
0YiaGQvXEEpccytFMdLx/Opv764vBGEHcxLR2TJgfbOaODyucbqUbmDqV0OpOFnIvHY0JUfq5+v/
d3v4whR2tLWk6+qFvS4u6peUmrjiZQV0Pu0sP5htpeOADXPKwLWa8re413N0idXNZZ6j2dwpYkV7
p/3cfvQTGqoa3ZquyDhV/+hdlD2gu1IHmRXohxxUAsSHfG5RuVqhlazuO+sPygqD554T/g7tSsht
1ROoXVNNsV3eoR4hNcLwEHZmsMs7piFqq+z02hzC4drkPDyiFw6kmF133XYxW8Ru9MmrbS3+GCwO
lanUZofZbPXfEakTaG+kOd6GFOYn2vRIKjPfpzV71CbFPuglBZ+jEt+VdqxIFnT7MQIG8782I9LL
8GA2URqA2QXhhYJi/2l28qTHMfdaQxpRuZrLH8id2YOMQHv7LPjCFV7ZCx6pFEVkywvkDE4UxQky
w03/7vj+QhEiI8XMClAsYUfUoDljvRsMuyj4fX5PbE+hBvY2ArmEhUHndNuFta2nBQdInzyG856M
P2a2TxH0oT8jj3dK+94sFW1/c9CtUIWYQV+UnJsJqEH7M66fYzUBHd6lMhy19DFlsieQzeVaoQmu
JTNjBs5roCnKW6x96Oi2mk3/v5xI0btMZRIGNkCS6j7ob6l9M5HS6csLHnktXuaL0h2Rc6lkKfDN
g0CzF05D0IGAZux0AavIzrK5A0WW2QT7eZrcPI5u+jG8aUz+02zzvzngVnDCyoGi0Wx6Ci6bUH3T
a4crsWNqjp5eTdIZ3apkR/vxvyMTls1oRttSFIzMTujRUBInsg6V/aYgJlfNyzRCT7DuY+OdX8it
qAgPWIsAKuiiyaco3CpGqEEgqBQL5x2fcqdpsx0vUncse/ACFfsoTA48b9FoTl7Ow24to7VocqOg
EKROYgljAT0jSN1BPj5occCa9wNLUjjlFhc++5ogSXoebmtLrOGE8CGITKaQCXApuR+z1m+tH0kn
c5NbB+4aRDBNs7HsuRwAEpa/IWcRp96QgWIB7ArlJQ0MSUSkLv5QPGvR6oPkrqEuygICXJzNYzXZ
4Bsx0sjJgp+j5aB+2dMCUBE99TjzWqiLoWnY5p0TqO9/MaEg117QwRMgPoBmil4lVolmcpP+gp91
4/mlk13QN+dzhSEsWp0zrUkXzow0omiV2Y8hWukSRO1vtP+ly+ikNk3EAr0kahp0AyWup47F0tIy
ZCN2eqHhEScCxdD7xErJHWQr6sPD9H9AxBM8HUG/qyw0gnXZPkcF2xWoOP+blfmCEA5ro5qVolcw
jraK/QivUzXvXGP4dR5lc//ahKpQlAMpomh8ttbZcZxgbQb1uUtdaiQwAeRiQSJtDpnE1DcNYQUm
OGG8y8y0TAFmD4+Bcada6IJn72ha9Zh5jLq/aNiDF7ZRZQ7JEAjknBpC0BeVGaiLcACt9qHZOMnE
/CKVbKDlm8Xdu0ZZdvfK74ImlZWsxQYq7ZsApQmGuU/pXZJJYLbc+xpGSB734zRzfWG3COfikHX6
vh1QZqlZuyqlTg8O52K6JaqMIW1rL61RhZ1rp0Foj/2CSt/s/g/tLqj9dN4AZfMnej+ovLRUBUTf
TXg+s5HnqSz6NhXgeFIfzmNtDmdpr9Wthb+ACCdzYWZ5N+jgkxhhCUS1LkadvTXg1T0PszkkpDo+
3Q94DgWYqisTrvaAYbi6oZDLvusr/Y8WlntU3+7PY23sX/CY0sXGEQtCJ/rU/Jok1muUFKN/zTrc
UigujcONFsvI65Z1Foz8BEXYuAXXS3AhtGh9aQ7V3DmN7IjYMG8AQP6MgDCcQmHndBjc4DFPAwCw
tPVy9DHOqg4a06e5gS5joHxEbe60ViBJ8mz4I3DcUhuFYSB0IiIxlh1EhhY2HdrLTHhwEjiTod+b
VeQkxVV3VTFZmdOGYZzgLd+z8hU8RFkI6iNQojbswDqQtOUhy49zm0rG9fkO+229VgMTzsAiMoys
jQCkovtCPzLqdsY+bf3UfjbHHa0L9PYcpmTP5t7pegsBqawifGOrrYcq0p0gSGNjRfEFnF9nKKai
1iEtDudtf6uS6gRE8PD50ls8L+uXKtwPJpS5JLYTT+1Va+e41yaorYqcSB0fS4Rfkk3+f4CjxxeU
apSh+P10MVF4MfOR9uguwGWaod1SsXZZ/FLoj61SOoF5hJaUA/nJ82Pe3Cgo2PwPquBblCqjIzEH
9NX0OzX0CuoiUN2Reh+WTpUjnSzj1N9eyC9AwWbRYVfkyoxhNu01+lrsya0nSTC1OZWouQIxpgFd
22+1V1w3gyqsRpgribubyY4mj9Qc4vaqBjU1Gx2t4N3v0QyFzBjTZwO8X6WMG2FrnOoiQc9Aimkg
HDpdztzouJKOM9oKEGoHIUXr4k1U/jy/elveeg0i2IySoTxsHvhSCRu6U/qa0T2BYJfpjo3kXNhq
sFPXUIKhdASkbUGG8RiTj/r+qbqP2UtUPU7d3kZ/+Fj5WXodZe8a2c/9YcxcFJDGsUdlRG5bPm/9
HYL9dLFFLOghwueBLaTSngvCPbw5oKp+kmyNzRWEqsaiBY16WfEqkyJthKJ6ihFrDETvO04Vtyp3
51dwqxwXVSlfKEJIFNlVlOkZUBKWe2rrTfzdIhcDuYzqfcAuBxNSTPQqTq9V0536N5b+Ceb3VlbO
ucya6ODXXyFYK68IGbse/cJa7JuoJRxLt6+Z00Um6JTxbtlJXhc25xb6vmAdgNoL2mtOd4dhmUGm
mMCbZ7vyspYhv2PSn6xjstdDbSvWgNYsW7RmF5VbASpL6iitIkwwg5Bk7U8ec5Axc1NIQqcOkjxQ
Fx+hZd8nTvanOfBdfJW8/Ia2+i29iT11j8PsJYPqPTnIyF235+DfDxMLovGuU/fTiA+rrcc0iBxt
Pqaa5M6y5SDQCwoFZWIutzFhXWdt5FlWaOgNb55rAh+RgCzjgs2+SmW9IVvzvIYSfFHMIWU5axhO
1/oEeYsUbAHn94oMQXBBed1lYzoDoYQmSqvWTirLJm2eHOtBCN4lmaY81gdAxMkRhBiR7o/5z4gc
EohOKxdBe6XK2Jy2rAD6BJ+iz4aFV5vTnQC5+Zwn6mIF+o5Yfo1mAxnEZwZT3N0URASLQAFCYrFB
MtAj3BwSWAGEXC/aXbu3ba/9iPcv3Ot3UAL2AjcABYeTmw5qo31ZKfyWy17DC5ahlDnL+DLEGFSj
BH4akbGpX8Sz5NzfxEGsD9kH1dJg76dTaRkjirliDJNPt7Hh6cm7Ud4y+njeCjcXbIUiOGxClXHh
coXDBiueoRyMEBXlsna6rbJrhGSgjjChPsQgmnc6lpFmvTmUeDO0rfxGIfsGfZbWcxA+97OjsfIy
te9y4OvWDo0itmynbcFTSMtYeMfDFQrMtKfwGTfCSC056hgXtZ7Rm8x7M3ph0wctnpTaiWYP1T0W
NoV2S2W8XBvbfHk+slDVjrd8lQk7ojVx/4Q6J6pBifLLqmovbJmMIGsLYyFNhzIe7rq4sJ2Or0+H
tuO2gfe2aqgclbMdBHTuzxvKxplK6fKih9ABL6G2MA4yqkbaDBBuZpEFulJ/BndFY/3pY7+FSHVs
7c7DbVj/CZzguowI9AXxohOtjKDfUqxrTZnQyoOYnk2H81CfR5PgUCBgieDS0KCVjKeP0+mLQO3e
BDYK8ceLEg0YowvCFodB9svrL8r9kKDTpvTfUe/nsIfBBcsf5AVD7yP30ivNJY6JpovzX7Q116sP
Es9Sxc70cdbxQXOPqu/f3Iw8uOwILC9DeF01/C8uxJgAHeUAaC+FLpiwPYeQoYOuAJ66SIBDtVf3
MOqP9jU62KnzNuZOaTopd8+P8lOj8vu8f8EKvoc2A54nQffiPuc+uC1CENHuIa/kBEf9Lr6aD/Zu
uMycybF9+x+kLnPnp3382R5Abac54a59vwFZWrfjbuCf/7CtKBbzYYJ6AldXDbrhpwYRdjGIswN8
WPBD2VVXodd9gMrS8oKr0FfBvbR0lbn58S/Ylk5g6SlsEGaKOi+MwGELIUttcKyX8wPbqmY9QRAW
WiMjG2oTCNPH4GkHtDPelDfJa/sjdoNHhjdgJ3zUXyuEkyhH8C4iP3X+/JefICx6XqUszEIoRUOw
1QFD17t6pXvlj7v8+uOtumb78SVwsdKKZznM45cy+uqtaqWTKRBiSJuGIfI8mALlcD3d5n8sF30o
xsE6fryWezR9BYWj/KM/Wo/23rznzq/zw9+6eJ7AL35v9cg1Nagj0mMMn93eWq6xH95Vb0JpbXgP
wcUKysyaC7ZGGZHNxikPuS/0VqEqBKeR6OFsKFZV+ZyCazrw22rHaIzX8cydDA9JGtJdK+EFSipI
4lookvwnjvxJlgjYPIM1U0cejUJ3AonY04HzyqwME0Iw7tzhcq11Tkp0B04ZfTp7TTuW9q3VOiFI
2vPiZrZuKtn9d+tAQUWtjvEzDa1swp5WJihb6T3wR3ZpJV6YHAs7xHvw8/kFlsEIe3g00JTdEqxv
gEbbuS6v0BH+oTTRg9rJdCW2lE6pZumWAYYcE1X4wpAi8GirbLEl8Je7nRftg3vLz47Tk/Wk7rXD
cDk9KNfFn0f2C1HHDkfJroUO9OS2L7Jdte0xV58iDLtJWrBBKJjdFHrA3oA7MK6myS53a7RRuhO6
OZ1hT3bzhXk8P99bd5wl5lFRSAaSIDxenNrVxNFBpOoJJqGDZJk57RVqux0EVccpR19HzG/xwPoT
/as+bWXcNltxF57GddgVbuLfUhlgQtLqmmNb0RCdPr+H4OH84La2rQFxRDBPGQSXKTHm4swGxwZm
lUacT05YlWa4m9Qwg3pZHtb+ebTlr4nH8RpNCLmSsG55PQEt67pjgVbbrtV8bg1uGoOTIno7j7Y5
dxgaqgIJGETEbFNrQsarH8sOLidGCVt7NZFMcoPaeuiHRjQoY1EB9fmCemobYVJyqIVWnVuW3IEC
lTND9tRuLD8NysuhKC6CERIVenwwG92Z294tVejdNppLGbs4P1y65RhQAwnqfbggEA4KRy8d8lAb
+qYDl4jlV1Pn6nZwmfNsPwXTQc3oriiynTk+qqXh5kTbZz0/gijcqS2oArDkCpJ9bgQ9yB4MTX3w
T1L8TJHUYn0FVtzsmsfWCFKHDAlWUxKmbe4wsFcgPtaYjhNE2GGpTiMlJPhytX41xyvVdmj3VkEK
M7pjlTMVlwaRCmwv/kK0xTXmMpurY9IIWENIC8ywTZ0Y2elCU9xw9HNN2ZHydrKv1Sxz7B4VNbv+
L54P6Rpc2HZRFtAp4QDvR+VH1yYXhvXUqp2foC1yCmpH5+/njWMzKlgjiluvsFg7dctwoepl4S0o
Kt5SPFwaumeEhjPWngYNE9B7auDPajsnI3tIuBTZ75FfmvZvydcspnhu8oX7EPInWUgmfA2UQD17
uvqsLGUenfw5SH0zuKuLV6LkIGt6qbPfivUowd8oEaMmHvkMOHQdSVthq7BUbeqI9ph/+tQgGtKj
Z9zSKT0yKGWbOztFfYwsh7t15VpjCmGpHqtqNelD57bZYzTsrPiCK5B00XbQjXTKUOKZNlytbZm4
SiNBpyK7JmwpZpKoMAnK0fI2czrFfqwbC9qe0EWN/xkqWcJzWS9hPU/QhM3UBGpjhPFScleEMJrr
HGTrgemVxkM6tk7aXuua5FTeRsQbN4TMlipUYXwo1dKLtEVsacYZ1LzwJKe/JGi573Ptcez/oHUQ
RG2y+oUtd2/jyoZrPOpaUOYn2E2iJ0NnMNQEQZayZTcUxOuUFo7e+GQ80sxX5szVFdRt/mR9CQmI
Y60dzpvuxqF28gWCFUV81JTQxkxrZvlatFV1tDvaSI6STeNZDVOYXD0elbBcSrjiITyGYewa7L4x
YheZpF2n/0VRL4aEtB/ajHFw6aIzSDozn2YspR0T36Sza8Uvahw/daW14wmsVq0kxrN8/zdz/UJk
AtEewjY1Gfqlegy1hRXNDkEbuqlUD2R7rVC/g/5mXI0+ffLqiFEM3RrLBIWFCq5kTqXM/xCZVtqG
U8HcfUEIbj2gWjXSpQ6OJMUBD6PgGt4tZQdF6E3gZqPK63nz27QMm0LhxwbNFFzn6ampTTEKyBal
OaVwBkXbtcFtE++tzNUK7p2H2t5sKyzB1IfChgjUCCxzLskd76prOzbu+9neVwMqNTWqPFI9Bp8W
XpSdqc34HSTSNb9m0UWf5cltZ+X5D8k3LeP7ZjmrbxJ2hj1U42DH+KYgT56hAvpPTqqbLEs/gvE5
RwIwBRXzqAR7libOrIPaLQg/qAE56vPfsRHq2dbqMwR/W5asT6ylZBUCb4PNLlQIywXTsynTTt/G
YSjNgTKPaYltSXNblMhTAScOXYvszTA9lui7klaHb4UnGNAXkLDWOhumWOsxr4P1QaJ+b/AOT6KB
+SOMioOWvRk2pBrBpqLxzsvbl5YOdz2zX6A55ahFepNwtJjaMvKIzc21+ihhsUsk8CcS4aMIc6h5
pSNObK19bqLvAJ0qE5cs6qZXWsEJi6ooSq80FJPdc7x9d940eCXqaf7GcrCaizYYJECFyHMkkP+c
EpT71ZULFaQdOMMdhuKrVJWcIduT9wUkeKYyMYKBJ9DOS4tfOpvvzPgeBLCs8Hr+oQWjxKNvG+oX
mnCGNGPUxig1xYbQNNxcHWK3e0Vtbmwi8UrLH/ruAP4FEo+OMgcFH8tRQhvFby1ezTPi5V0OzuuX
OvJMK70EKd35FdtqzsfRiHjVQugBwTFhydIAlYufhchzPh0mCH2pKGcowMmc6eVNCqJIxah2FvvV
939Y8ZuifRY3QYi72p7R55KP2bLR9bcIqzozWqdFjvOmHZPCaVA/4I21Fnl6HKWH8+PeWtI1lLCk
FSszK9EBlY7hMRtU0L31R4i6gyBMRt4vGZXY0cr7aqITWotcpirXZY0Xf40eDFOS39o80FYjEttY
YTVZaQaACZRs38f6i1Ki4pt1vhKC+qujbqqikm009otYER8S34yRN9R1Jx5lGnZbuxNeHVp9YNjA
U6nwsGeRsVdqBjNuw9HNIOxodKbb2uxq7N5jdXocITsp8TyLmYo7B8SKqKyw8JL2TVhlRJTSRIvU
qsa1H3YDCYG2TDKAFrVXa5R7YSgT8tpe1y9IehqtBFWA3qpFfte0atMNldnym3iEFurAZAmuZcK+
jU41kN8ysVGJeFLm6qjEpoYJBTfUdRz+ssH5S0m/J9CYStI/JksQBUISkfbHkgwS77ecjt/A8exr
GCh6Xh6fT8dpqYmmjTXAK57s4oQ9pMMseeDfnMoVhLDxaTIlpJzhYHsj3aGs/0CyzCsjWbf81lMQ
+ES/hiLseq3AKmWLI0+yKy36MUYRioLvW+ql9YURgVWBvCroivsLV6PhzZ5Cg225hpzOX1Hbud22
OBSNHnedPNgVSb83oTOnWJGkwGjTq62gBJPsmYE2WR1QkWX4E2KIhI/IOtu3kOy+Oz+qzT2OnIyG
cx4l6mKLZgrdWORdMZVK5iJaRc96Ae4DxFRN/s6s8K/m8AtNiF6aMG31bAksAvXasJDCTI52FDup
7Jlz042sRiXYOiQRiZlxjIqH+X6KwJ9S/bFJezFFLwMkcc9P4fZqfQ1KsPoyKmuaLd1ZSgeGVvs6
Nd+7YLxtZWa/FVXYq0EJVk+LuEspZGrcgce2V4dBimR0d9+Z42tIx5uej7Ebov/kMjMSXbZym+Co
7UDqzNaXbtBT6x9QikTUHOAMVA5K5U3Th9Ie7Tx2yvYxq/5ImWI3Z/ULUFS+r0INDXc1AEt1P9Y/
+86z05ecyHoVt+iobXuFI2xrZGHrgLQgZes8bIHQjw+B16MU19Edtv+pXHOvvZ393AsflSvDP285
m/5yhS3s88EeEm6WCzYU31mW7ExqH3NNdqhuB4crHOFCPjMIUhY9cNKfum9cUF+3fPZQ+XxXPNSg
FsVhtwe5qSQK3srGnUytcF8LR1zmrGqBfS79LPKUQ+Dr1+Oz/jvfFweeQS/Kbf5AiotJnNrmvH4q
ZeooA/5WaIVms7gMAgBb9NpW0ZBZe9xsZMNbVufbgbpCEVZPoV2sqYvlJM2etbcMyj05isTn1oNu
QRWWfsj3Ne5mOJDs4em85WzujhW2sKJFbg5xpQA77PRLngGE1FcgQNk3sXE4D7XpS1dQwiqCUgL8
5CGgCmXcK+CMoTyBeBoKFowMFYfsx3k42dotv6/ew6YqqPqsAJxqv1XqfbnUTcucmWz2lt9XGCzD
oxEeSTF7TYyj4T7vDqF5Yf1Few0K1JD4IxrquZDyOoVpO62LrJTgFCouM8Vrqo9ISsq2kaRAowlD
PgwFjfhPwKi7ocotiqiOdS+q1V+MY9V44/w2K+01GtH9Ya5eC/UpLcrH8+u0GTisgIVTL24L/M0l
cIjxwGfXbjnDkXSBM6IuykggNGywv8hWrIcqHEE5s2JuWEuoQtD4OlFzB07GKRju1XqpFSMSvrvF
rr9t768BigdQVJAoGpZYJenQotCHPweORqzzkyjDEA6fAkoGNuiMQXiKVcPNIHAIJ7Ino01rXw1E
8FM865jetwDp+wpkVoS5AbX82VQRfpWyYGirwAYGuXRdo4oPxa7C/q3bWuWUY9rq5FDO+7i8S4I3
1Hjr4VOn4QGSv1B27JO7Kjq2smT+FuHICbiwscexK4t4aYXVMz9llzq9Do0XBlqFycmQUKuvVOZY
g+S02QyNwEet6pRQRJbCiOe6MtsyBmih5C9ThO6GJPZGSv2K6U7bGhBJTFySK7vztrM92BWuMNip
jazJWOLOGSU+PEaa1gidwOL+VD6Dm8NV+XMBkbDSemap7IVLCi74nb7NNBOcQAhd0gG1C9dlcWOy
D+hJebF50Zv7OvDC5hDInkc2bXk1ZsHrKOEc2qCmhg+gfptY93VvOCyod6r5fH52N4+hFZDgbAgj
Y9NFAIrM6MhxmbSUYreQu5yHkYzn86a7OomSjiVTxRaYyQ6cepxeIm12FGT31b6X3FNka/b5+wos
SnXk9WuAJfSPWvmT5gbhMUA6v16Im8Yd6XdTC/ZjmfLIdiCIjm6GvmEDRK2CmyvzHGRQIWL5rhmd
EIxJ6RSik0DZW1ruaE15oBnH/2+OOkl8HROtzOZjhga4zH7m2u8q74/np/3/mIqvLxJ8YtWgXZI3
6P4eqnuwT4zD7ZCh3y+6YKDaN7W9glyJ0fl2KAmmtoq8IeXxBSwEbi00ZFhhYSrm+q0JtX1nUGea
jFuD6+jAMf1KCR01ue9yfjFYEzJ25Mii/KiRRy2LLmwWPNXG+2i9FS11SU9hJtHFYCKRNNJo35Xq
7zZr/DBMnbpUiTO0yH0sjCFjLRPu2gwLVwMRwkJq2CnjDAPJhruhO4bJR40yIZ144cQlq7XtYL/m
THCwTVANdrDcPWsKLc7HNpj2pLpXu1sddwrFRNrl6bx5bG/+L0DBs4YNyQx9hHVUegD6IfvQEhUt
mpN/HkZqhaITLdAhOwzLvshvod5RWyCzyZ2QoPjrmKZu3vceSKFHVZotWKzsNLZh0CdmIOVCGxve
doUZrWxU81GCALiKr9og3gf6hQGLx/WlT95TPGtNiTsUV1PuNf3gIG0pGfj3CQa+urQqolySmGKC
STEGrUVSGgF4DdqcFu9bu5Rc6jH1gtrycsZds7xrCCQXC3duHxiYvrPolvD/P6Pi6XcIxwlFm38f
1fiOqJurHR5XRvCPgI1WL5rboExiB4xUfHd+8Jtjh9g23uoIQ9AgeIBxpmmYMg3hmH2T6Yewfkpl
lNXLZ39bXpTBWkzHDZuIsmjD3CINytGIExgVcgSQd2CQMLF0NOVE1LODqxZ9LZKTbGtYKD/VFhVx
PN+LtUQKNWFQOoY18RsDlLA534XT7/NT9z1cxgmywhD25WTYIermdVyoIlAZwmyk9VeyUQg7MuZ1
FkzL4uSRO+CNnt/U2ev5QSwfKS7O/5D2Zcux20q2v+LwO09zBMGOdj9wqirVoHl8YWhL2pznGV9/
F3XddhWKXWzvE35ySFvJBBKJRA5rHSvB2VyLzIAhCBChZ9eC3gJMyiH+rqn/cQ75dK24AKbHfkjT
MbOGcq8MnzkGGtJbqiyUNOZ3BE0GyLIAGoBwUtKR9P6YYEdauTcb342bhS2fX62/BPAQFV440lGM
IaAY76tqqqsH3r3ceQvWe37FYLVA1w6ANAp0L75ny9dBK2RMq+V1PgAr0e4Ox8sKT/skUZs9+5oQ
f4IssXlgXgQy9zqJvYVXxKyi39NPkqhg6opbySxSezFXoajsBxgT36SiWeuxmS4Blc5auAYBIMdC
ykDnYrFBL9OxBrwmBujeaIfhHg+APuT2so2fBwdYziMhXHhFAl0om0mImqxoeMP6+6R7wqVjtm29
sHOzFngkinOnue9JCVMhino7grHNrE2ty8rM2saRhOkLjsJmdOGSQuggoVdf0nA9gIVwPEjFY03W
avSS9wtFtDnnLWGiGP4bJ+oMIaEZ6gpEfQYCq/whU4BYgpHvKvgMig9VfwuzzWXlZpfvSBqvHAYO
e4T/qGqN6zL5IRQLSZvZxcM034SiCjF8fipWYr/3OwHm1j03/k4RD3GB0Np41dWXCCjp/cdlfWbN
e6JpRsYNcHn8YzzrxDGlzG+sqFNBpCiZdRGhXXspcFgSw91ElZ4aaV9ATKJtVAOTgAqcwtKVKs9u
zpEy3G3EIiLTcVKmcvMDkCs2/pvmm7WGoT8nedKszCKHLftU7nW7f6EYB4ysagfE2MtLOtOSgNNs
qHRCAUXIyM8hKqXC0D0XYlYgseWrwQ7fyCtG3Neeme5iEDg6xoNQLAidV/1vmZwHoUKnBqWBwVtE
qKR7kP95N8epTpzbqBohkiIPfz9QdlWxJsajsQQnP28jf6vAHa00NHpBpRBB6EHQNj6NzUUcxdlb
w6C4zIky5YC5W6OjIQN5DGSk5QSK846M04TbUv/zOWgNA3NwS4D/ItM9eeoDxbgdcPFNk3sdgUtn
cXefeDTADAht5R9DHOT/fGD9VCJnAKxUfMFPMVCV9c9dcSUaj5etem7ljjXiDIDFUpF2Mv6+VK+L
7mevgMd9XHXpUop37iqU8cyBLOCynHVHjpIUYaoKDlAcbKkPTE1ed+KG9jUCv/VlleYM7lgUZ3BC
kIHwqYS7KBSkcVhsK8FzSUP735MyfcXRdSh0pPGjBlKAqJNKnYWyLAGW1q8IAbYKmUB80C9zKoS1
skEaY1IFRC+g0lABjhYsDTrPmgBG9f5HCBeJVz6acfwAQkJMLDEltAkGUuNYAt34w2V1ZiXpGLfC
nJdIgHd6qo5cIKsXSTg+ujrxYl5Hw9oTnW6JuGqmMQahK+LXCegXxKffyfmjvRniMZRD5GWtTlet
UtOfIlDSqgqrTEy4m2Bss8YUs82e75J6qet7si7+XXMsm7M+OjZK3qOUbskZs1qtumGGtPDamAsm
gPxAcSUil6jzAEd+wIIM9jK1dfi4b9uss9UaOLVRa6BzKgc+aVN5sS3TCghvfbtQEJo7XrgCYTAA
fVHhcE83sdNlT2chQiUdBDnUB+R2QXcebX7hIaDgJTXN5wEDgYfGbRPBUBFyIiLzHBnTZX6X2w1Q
uYzSvWyUs/r8LYiHxy3HvA8KAkGKWIPwV6q85j5Li17EYw4smAsnet42j8RxVwhSkfmY5gijSTiY
YBo1k0hc0wERbqKDzCXMrMZAd+xw3RZs6ZEwF1Mj4YLxESRcAL7NbZ2SSZ40hBTPO+SbVOOuKAJg
O5a7IJZtVfpsANNzeW3nvD56DzABJOI5J/KzY7rRDmqTTV5f6ytTbAIf5IJhtpZLwM52qBKVL/+e
QP70URIrTQWBRpIjKfzTJ6IZ5QgS9c7U1OH5srS5s44JTDCxgncNcDJc2IHmvLJXWjxW1QF4qZSg
brDEHz67gsABQU+ajtiTP+s6EyMlnaxTkgc7I86oxWaFsXxA7Df3l7X5jpJ414UZYJTuEKcDV5Az
TRFvhCSpGwSDG2PdvMh7Beh35vDSH2ILGGLyB930LjsQ8zHbk+vxZrx+Re/t2ljrgADBWK9z+Xvm
Vvf4c7jQp+yZyIICnzNt4uDlKAo/XZYwAz+hof30b425AxHmqSKDTbmxFFc7eHtATtw0tr7WD+lV
+yrY3VWxJyaYcqBlusucZilUmbsQj+Vz5trIdYmGMshXgcmZJDsaHrxcsHOUKi5rOgPcPmlKwfmC
cvS0v6deO0rQyln3mKjEMX0RcAPGY2aTAUhZxFslKd7wbQMaP0yVYYgUPSG2mLdLraOzvk9HUz5Q
c4HMh4LL6UcknsRKtcYLKorbK08LNymhZlS1bisDCSHxzW68iQJAFQafl9Wf8/HHgrkQB8X4Eu85
CB78zGzDdYYJ1mbYXBYyt5k6nKtEkP5FWYFbYrEwqpgQhNKCvmIe0EtWlPzQ2IKHm+ksmO58QE0g
QwcKaB66I257VW2BiGNJ/g0BES2m6q0wTtadVG+6uFmH2nhPileM7VrMzzAmLl3JWbAwsTKrq4Go
FN2ywPDiE56CIMsCmo+B39EkFrpzo9w308oB9eDlNZ27sfS/5fB5zyETa4oOG1hMFt0pYeSUUvHG
PNHuZN8sys8xXGrXmwuuKA6BqGKMBA3OnE9XWYr5iQEoBV6ogDFFYem6ypEcjAbvRlHy/dB3gSXn
gmfJkrxE0DTn7dEQP5FiTIlD/oIGHUYdVSNgGBTtR9TfdOkX662hdod/Pkc6jRYooNDS0QWs8GlW
jC0IfizD8RD6XNSbKHqtw4+4eG3FjyXYjJnyHmSpwLrR0ByMJwrnZKM+a0dc/1hRpJTbzh1R0+pd
KbiWNJdKLpXBnCQ/y0v5ytl8zbFczrkOMZiYRGCxWaLqfg7WrbCuK5e+3QlPtHLC2qmeFrzM7O5p
wLeY5j3xH+feCEtQjZkm5WmCwVxtp4qmIr2L0WOwhLo4d/zokSTOnyVan9NwkoT3jwkiu0J872NL
XcIcn/U1x3K4w+APujLQSU7WoFNWWndmYmZXym2D9Jtd3pSepT1cPvALmn1fIUdPN6+P/lzDcJrF
x8Rs/pzHIJpK7y7LmZmihFUiFQE2H2DMyXw2j9V6DmTmAVfviljSWnpwcwtUYfRaevPvmRWtyhuA
efQme70seO4qOpbLRTXNRDqf0x5WWf/wuw0g5HzDvSxCnv4GH8gdy+BOXCcmSh4LkNG5iWzKT+AQ
t4cN3dS2d58/SL2dWQqg8jTbf0+sLeYPrF9J9xx/AXf2kkgXFCHB6jJZvomZ6ALwyiJo6GD0piur
zYLCS4vKXb2jpjcjGaCwfk9WuSN9CKCrBu2of8BYxdjbkp3Y4Qr5ptZko6m++Ct2heHZj+CJukuJ
of9l9aeAHRCbmNTnVr8JdZ+wAE5cXGluvvJWm9Qikqm70qG0aoC6Oapd75QvaYNZ52wVrcgj+YU3
OoCo/voEbvkH5oF4UsO12UZX6H6VyYYugXbPHlTwKMGtiypoGDlnl9aqVIr5pGXx2VY/DbUDXc49
6X5e3tpZn3okhvN08VAW6OmGGDR3190PQEd4+T6XB7CfL4an87KACmpgfhuoQJwVxSweWOBBlg+6
gaRFpZOg0ea98TWL9GgaIL2FRAXelfFXQ0JbH7u9odU2q9S9EFFXSG4GP17wh7MxMyzpr4+a9uHI
Iap16nmdWOJSAalzC14EIbWMcTOCbJu8sHJNxYOylKebzOPMfwAKSkEvJxaDb14VK2PMFRk3Z0rF
2zgl9zjPvxDYYUT3LxGcWkoQC8NYIiiQM8WpIquXVmKMiRp/MwpXQbbkj2YdxJE4zlrr1miEYEIw
UpBx6TvMcydIBIJc7Res9UgMZ609KaSh9bBwJJbWfu3mkWgjO2IJg10sDTLOqoQkDrwMIk3jG8/z
yDB8xKFRV8AwpBpQqCUx1cb5FYI4sBwgMw9QMFVGXMwtHMmqpEFUitqb9DNQ7BqZOEV1Q88SgJub
RlZAgOqyvryKc+ZnSFM5B/N40lmfpM4GUlINm1WkwGCslEPSVwsOcs57HYvgbmGhBLhuGUItIUTK
NLhOIjMDtJNSPF5WZc6lHMvh7oKwBF4XGOYQQKGJgdbXWe2wITOD3GmWmDqXRHE+v5RzKa5ViIrl
zAYqcFHJGOO1qmaXhB+XtZqtyB6rxXnKKosJEIHxfBDW7Wg2skn3zUZ1DEu+LragR7QTM7Ykh62u
6HVw9xhZj7699FCbzhLvpI6/gfMgadX2rdhMltlmTpo5PcvdvjVMTdoKPhoiPy/rPHfcjsVxB6EE
6MaYU4gD2vqDMCHvADkUyBD9kquaNU0AgyIvJOEQ8EkSqS+ZIrSIudXSZcquUPfUf2dL1jK7ekdS
OE9lGGGSyi3yQWG66mm3FgQQ5HrboU6dgt74i5jj00vhbLeO5HEviazEeIDXQStg/9GfOrIFL4ot
3irPYCL1O7PwLeFptMW1fCjdxvX2/v0vbB/SXvrUVgSMIc5iOwWs5sEIfQVULWLANIWqRZbo/GYd
15EQziT9kQTC96J6eWiL8nMInOLLaszm8UBwQ3RMn06ta5xDYTH4SQZvepEJ12V+k/lon0af6keo
flbdNQE6XrH3hVUsPlwWPGv+R3I57+LJEouD6cTXzAeVCAq4OiKipVfZrJUcSeF2Sai6tGNIyFpl
dlDzL3XcyW1qgg/JLzJAoyVOTt4u6zV72o4kcls25EVpZMVkF/WVEb2G3d6vX7Wlu3pGClBD0ZeA
Vlcg3vN1kE4sRNbIkFJ4ghXpipv0uRnT604KF55CM0OuEHEkitsoPwbpkp7hKTQAPfxe6ky2Dvds
JezVm6oy041vjVvjVVqo1s24k4lwBXN+qO1P2GSnUWpRC63i90hKAnmKoowEhmzWBqYqTYy8Dhh6
L+/ajDWeiOOUbJQ+0fsY4gp5lwp3UrSWhLvLIqQllThbRLdbT8spz1ppdz0mbSo77fZtYgOpFLlB
R+p+Nqpb0a1Ib6tuq2U3dXhd+3YLxxYsrO7ckxL6YpwM5VAMN/KpZakWNYH1KJwXtn9QrkEvdZ+/
q9ZduOt2zTq4a90UBNnreJehOnMVPNZLzFozwcXJB3DHJPNA5qXF+IDBc73BLQI7MF4741AES5WK
RV25i7YqxTAJNYhSfBvDc8CT8k31M3C/4t1H5EbPuWSHG/+mN7Nda4YPxep9KTm6pCx3N1Kaoz3U
wM63qd2rturXZpU6of+mRE+XjWxJEncrJno+NhmBrupodd62TK7G5K4e771w6eKYTgR3/x5vID/G
iUYCRY0qSKpkkNy/NfFCQD2X5ZXA5qziqaBRxO6cKrVayJ46sSSAIEXzrjHNMCRuqbgs246DDeXQ
Y2IxVVu4ENWZYwoMdRwKIPlKaOflipaBX9dFgiozEKcVu4J/Az03Si9RA2Dc3kmoZ0ax5RtknRZb
v9sLwRaoUKO2Jcqh115IfxtmoSmPQKj2V7FnR3nnoO7ei9uYuX1u6wwvH8Uc1U1EvW3rAbmYDk6H
5kPUta16eOqA69I073I7VdEsHexBRbwdq2u9Ed0hQB0arQtgEl7ygDOWIwM7XQKyHUIBmb9RkJDJ
c4FpiAPgAX2w7wBwI7YMlO+0pQn/uRU+FsU527wHl2siT6LCHahv6sBS+sgMwQng26RY8OyzwjA9
SiTMkMoYETu9SHzWA49QgbCkM0yAT7oigF8b6UXod3l7iIrGvXwCZ27mSdBf8jjH1tZjFuINileT
8CTqQPaVH/yauKx1LstZ0ovzauDSVIqaTHpp6BcFKCCVP3JtpbBgVeh0QxchpGYEKhLG7gGxhGfL
GfqkIAfUAxx3a0kAXPWLTcjeRlALZOV1KDlLLOQzq4juNEpRtNKA1Mlf/2mml8zwDYDaa541Fo+j
x5AZcPtswTpm7v0TOZwpFpISqLWot1ZmXA/xPpEewiXKgBlHeSKCM0CFKUaolFi3xlMtWekt8guj
BwpiQMBPIXOKYjFnCjJTiJ8FWCw1aJ+bjNldEdxl0ULMMKvHkZTJPo7SQ51EBRKKkBLDvykNSGOW
xqtmN+NIAufxIyEw5IJBQpl+FaWjAFdSQpr08rlZEMKT76harvg4IK01oPGl0TY9VeF5F7rzF9aK
Z6Siadnpag5NxFa7DjrZBgeAfVmPuXrT8a4r8ul+VBVGjlHRa4GCwfYh2WljbPUAlGxGxS7CbDe1
mmVBj8e4aGJmBIXuzMIUvR10AJ3sxZXX3zfxUp1g2iIuKjj5KC5sz7ooawwBq5u2jzS/L8eD72+T
eouqlBQ7XXt7eRFm3cTfFvNNp3hkk5EndlkkTzYZ9qsuBLlR+AxaUS9eGPpa2k/uDLedQevCmM5w
HN20VblNs4fLmixJ4K6NvPQNOoiQgGEYL1vJjbRg93N5/5Ot4bwECRMGrjKsVaKJDzSKIpOynpqt
Md4MneAYMXWHMDeb+s7AmPNl7RaFc84j8Jmk0d7DgRAfUq9CJ7BVttcpuwEz2xAZVi9sM0FekDpr
jMh64epHzeGs6lBXlPiqEHRWCo/lZU6oYpwbTc8DhgPfyZ34CzN1Cng7AfyOBlP5jB2RDmpdgL+3
wwRq9zOt8ocBubBWymwRzZgLCyrPHLRjWdyC9g2V0zIOO0va1Zgm9s14V7zre+/+Ub6rPvKF2akZ
pAG0eB2pxrlm6gFeTsogrvsQD+GTfh8fxq/SMIutPlqKY2ubJ+3WX3Jx4mUltennR8e70OUE/CiQ
itep0//sUlPbq5sgMQNArCwIm3MlRxqegXJKRS5mA2Sh0GlnUWkxtLRFd1RdXd65ufvnWM60sUc6
BVqUxE0EOalibEiibgPAy/XjUoJoSQzniFspqJS0mcRookX7qwjZtaWs/Vw3x7FVaJNTO9IFI6T6
2E5ChDWKEavqJXrIdpKdbfMX9T4iZrjghmfvvOPF4/wwJqnELp42qc6e/HfQ/b41dm0KToiOykYz
ha9iKz906Mq/TZ7+vW3j/DP8ZlKFFSQrykdPn2SlNkvx8bKMRfU4F92NsSSIk22QvYLupjfJbLbh
1QTb3EOl/IVdDTexDVYWeUWXntsLDkXjHApubRIMJWSjLl6mpnStohBvkokdw3kV0VagL8RIM+1U
U18aKPgwUAgCVH6y3RsxyVU0EpqdixBv++s0uYojcIfZclrbYXQ/lvvMW7ftqhxtoTxE8cJJnMkw
TB8A2EVMHaAwzfdVsAGgN0mGbmsDveRxl9hpAe5s9FiBctkDY+pmDAg4UZx0CXFS0qfVPI2TTkVz
JyenPtqtdMxFx2Tr66hJpoDJXcf9BtzZgnGd5ruqfMmVVaU/GZrZYX5GyB1F/JKkd4I3imaKQ3yL
9lDT8EVHAT5mv6elt2ZdbOnFA7IkIB9I88o20EBZF53ZVG/AX7Ca5tpnoMwo1oocoEC56dTaBQXL
WO9qFqNQ80aZ4AiNCrQBV5LXEXOKdKOVV7mQOWW/yYSVF21Ixswm3TAKpPhV1d3Hw95TgNOXmX7k
22n26YdbHwiWBFFFmtsGu0mi60zGGJAL9veiWA/ZdQR+xdEVG8Sr2RNA70RvHelrajzlxS3g3UBp
sE3GW8DX6FJs02qtl/e0cdNYMYtup5GryL8l+U7oHgP92UDBn+3iapuD9K6MN3p+l8arrH73+gfU
TTLjXu/WOTH1cQXO6gznR+wAphZ+1CoAKq575mIGxQkBSZK+iPVrroeAufZAseDEZB+Awk56zKJ7
IX9XRhDmeMCyAAUZ8bFcI2pq6lUt2Eb4Ieeapfqv4ngA/YFQhFaLQorcReuUujA/K8ofvXINfFvW
/GxKKzJ2oneNNFZXP9L4Rw8EH+BodeW0IFtwXmfGYMWd66tOLdYbAUMVDXAPNfk6UXpTzOmKxi/o
FnLT0AF+7tJ9fx46TSOpE7WLKqIsxI/7pprvVVrQTs04lrTRN5Xb2K0TmsmuNhvRFG+UPaBsHVjY
vehjQHbBEc6IJ8hFqYYhgVYXTOinF0uZaHlbTW2C0Q6jsVZvxVZ2XYmmZz7fExB2ZlcfKBw91065
oPgMhSaqDkeSuYNJ8pHoFS617/YgDApdlSZ7BnVpitDVutMdfV849W5cBxvdLuxoBdpaQPPYSzfB
jH84+Qzuogu6Om/8Hp8hW0Aag2jPJis4497NXx6B/W4atr6LzRfj8/LKn0dBp+pz1xzIiQALoaNe
BiCpIH0rgAZWFGarLOk3fT/n/0704246MU6BnKShfpWa6UG1lG3gxtCztLtV43jbet1aSymlmULW
qW7cDZcGimw0FGuaPoGBa5O5JSiOHeQf7fdmf0hWmrUEObCkJRc1Jwpwdr77d3XjStFW3nBQhPXl
DZu7RY9W0hC5GDkYC4woVdNRIf4PUVszMdsUwH6t+3dUnGwjGd6bXjb1OACsMcV4DUbS+rC7neYx
L3/KDAfe8QKfIXkbRiIXxlSSRzB4a4Akxs02kR0fPPtHvBpsdodbzUSZxaxdanZW76Lb377SIvP+
8oecGbGhoDsczbgKpgnQ/M4dnl4IxkSUPYRRY+XKtLRKONda38vj3WVBZ/sLQRgMRWsFAaQdBuBO
3ZSRsKQgIGxC4g1w5SQDzZCjyO5lIec7zEnhzqTcKSwZakgBqCqwvRniMzOPgPSL3tuNYmXgl0Xx
Kl3whEu6cSc0K/pU98uox/znbRM9FJrbL2FaTn/ixAlwinEHEhlLoRZbKCZEorhJ4jJ9lgWFRABa
HPO93kbJT6GNhoU85px1YHRJx7g94LYp/9CLI7TJdCzpUQ5ciTWGwOSnvtrKysvCti3JmQLuo8cR
U2VACY9YQANxnS0NLln5V/IrIAH9Hb3P7oqtto83mlUvdUKeP8umdZXBkYYqjjZBnpxK9nVm9EYY
g1tig1O30UXzuTI7R1lhLsOZ5pWsBVWn6/hsI48EchvZ+mUbVi0Ekn2zC5EZXhmWdqu/9e6wCq7o
YTEdcZYY4DTkHKugjVmvBxBYau5g51ZnyhLo6i3VzUCqseDXzgv3p9K+k1tHO9lmSd4BLAmDM7Z0
TVfdR56Y9ejI1vQ+YytyXSMwCqzmHdY0rpfurdmDiLcAIF/ROHk2BTZKeZ7JLO3RWIWW1m7dT1ks
jSwpOWuuClhA1Wk0VOWLCKShemFgWRFstT9BnWERR9iVV8UP70Z3KqRDDumN7zZLHLvzxgpGJJQu
plCPp39oKWt9QiEXhaUP9RaN9a5nJz/kB2ZpVnnd/liw1enYndnqkbzp50ebqQly0gRB3lu6jE6W
BmSbpmKFK8wn2r1otnj9Lazsef/BZD5HErlgVm+9hKQCNKRv/miWyFO7QOLszMgltjSa9fVo6yth
gwGR9c/B0t+KK2EXLUz4T2HrmdbAypYAOIOV5nsAq6Soaa5MzijZqdJP2n5dXtZ5JY8EcC4AnWU9
wEjhy5uBoMs7N0s1siKR3mUt2lPbwkC/C0r5FebeRhUp6ACUaShy98HaLyIL4AOmTDzTYOV1X/Sb
mCqm1Ff3VOuQ6hPCpQfGeZg/7cnR53IOpItpXIrydLuRDXnr38F3RtzgvljfFWa9ph+py3o7ulKu
Bksi9mCN9v0/7oA5/QSDC9wUQR2qRMOKpWxTim9Ce0tDy6DPGSZsLm/O7OYjwQJSSZzrMy7mqNPK
MKrhvxhqXRkrDsMgri6LOE8QT9oAOQIwbxjE1Shn5EOm43k6eWRgeWsYJz+0B1fbAoZ2fG1M/0G7
agChb4Vu5V4WPOu2juRy77XIq2IF/B0w7FDeqAXboUoNtM/RCYKPy5LmV/FvDblgD5QSGmt8SKLG
cxg+qaFz+e9PJ4Q/ouhyQcsLmgcQtHJ9J3pdBID0KmGSvraqkfTwbozhrs9WUpYc0qV2jzltjqVx
bjAlBQvqBNJG47n13bxZ6nlaEsAZBNFDbZAmAYTeT1AQ3frycs0FjxNyFqo7Ghp1eDgPSR6B9tdV
PSBZftSanTerOnQxzWL41mVBs/H3kSTKHdR8wFitHkNSqIidlQUBMs5xtE/9T1DFuL6soLk0aeys
M577MMMcXNY8iR2mGTSaH7ykXrD4845dHDWAnKpgF0af6RleChiMSqXL8D3xT8mUDLtBU1Ft5rsD
mpSQEGnEhZfA3BEzKBqAwAxloIOGCyfVUAHaVln3lu+14PvYFUqK6Ronr+3vhf6Pj+E//a/85v/b
ev3f/4X//8gLlFF84Hyf/u9/Xxdf2W83yfvHV/1f0z/86xe531t95Yf39PyXTv4N/vifwvGCfz/5
Hydrwma8bb+q8e6rbpPm++/jM6ff/L/+8Lev77/yMBZff/z+kbdZM/01P8yz3//80ebzj98NnIz/
OP7zf/5s+v4/fre/AJv/ESTv2Sf/j77e6+aP3yXtXxiSEQG/r1AZV5aC7em/pp9o/wIgLPjj0PeB
4XIJ1/rvv2U50NPxI/wjzNITMGTATGTQUP/+Ww18BfxI1f8lAy4QsIHT4+Abo/h/Pu5ki/7est8A
7XiTh1lT//H76SnUAcKClp+JxhsN5EgY8gV4pntpoTQstLzR89GEX5MMrCKN6okArFcHrdoTQxs+
pCGrN0fL9OeXHEs+dZffkrEqmCACnDSwg1TOgel9HUeCD5rduk5Tz9QDUfxRksbTHV8pxtY2emI0
m5Y28VedtukSkBZX0Z7k49mPuG4aeUeDMt9H0qDWWxckyi0c1Vw0WZSoCoAL6nyV14Px2IxS8qXK
I9LeQswkQGEVUr5qanGpnnh6Or+/g6goYKCMAT9IvgOzo3i2QLjEgAMZWXHqqd0D9UZqa7EXCfsG
vH4Aus61pRf06YvkWyTiuYnYDPrDIrlYrxPzpCxHAfFdxLQtitvBi6q0/VUbDEK4ELucG5iiTxQs
QKpFEzhosk7D9XrohwbgFLHV4MkemkWNtp1N0nRGajahMKyqIQQJMKC5xB+X7WtOSYxEYJ81gDac
4ZvUGdFHuZBikC17FTmQIfIQDw5CUpmCXy/V82fUxDnG+UHLK8Tx1beibRQ6xnCs8UC0bRcNseN3
6BlK/OgzrSRjE09LfVnDaen+Dji+txHIAhj5QGcEoo4zKAwmtiRRytQqwMrwQ5NybB6QMZfEnB9U
gE9gpHAiLzFE9cxaxjBth7hKwPGdaNs6rT8jtW1adxpbUzopdoUROGpR0mdLGKznW6iKuJpBrkbw
2cBtO7WdTKllKhdDYvUa3AMubdzcXtayT5YFabVgqNy1PC0nNg5itKlkIoFm81SaLkhxVsoykhFg
qn/Su5T4ViqBhVKSQC7nDMgUxnaTBMjDRq0ijGYPnCBqjfogOGWeaaKZBlm/1KZ9vgYgVoSXBI2K
iAvkO7g5cg8xFf288cbcAh67Mm5FLx2BvWDE/T4MA2N12aLmhCkSPCIGuBHI8sLYKKrB4CfwiUWv
bRs03q80XwGLZK32xetlWefWO11uAKSl8AyqwhPngShSjWBIGAcJW2OFpy2sNy0Kv1gI/87NVwdw
ikKAcIZdRT3sdFsbAJzhbgQqXdVn3T4awR7L+l6zE1a2uYkMo/8hCkOKriahW3oinvt2DKpDJNrf
4WjRUs/Jzmq/GQroGOBV9wNJNmANyIyAD5zIkRzv20LG1fOP11WX8QYB5ggyTmeHppSoTzKPpFYg
s+EGkDzJEzwvtS9LOfN3qLkDfwy3FnyDfJaPaPWIRQwam1klCTdUjbw9GArUqzhsPWtQaXEv4fAu
tY9Mb44TjwcHBIJYokwHFVKn9T46DHkldILSDS3wVIzA2ILbma6TdCgwCRYwuhYSNvor5AaS3snA
+gykh4T4n2GWZmCq6JixiUQ9VtZxG0lswcy4VwbcBzYaAJaA1MJg9Hk8A3wNoxk7YbSYVuQrjIRH
3Soimh+YktxRU8/0aNsMWXDjpT5YZSKWbeoIbZVhyOKvUDfKztIGrcwdqrTh0rk+OwQAqAUsE/qY
Jx8H0rrThcOoKqOAjWNWI0X0uWq69I1NQ4UOGZPwlkWZIO7DRIBhIk5EGCixapCdkcm6CeRDzGTq
PTD6Wr3TbcPv5Ctd9/reUatW9zEBXg2jXbACLjnWZDJger/tSjQmTplObCMZ7LHI4s+8gjFZnQx+
XXccaNOjHTyVC6sQVASAagFeUlP0B3Hfk4F+damUDevaI1HkDnmZ9G4hU/yePOIN7shinFz5o9GG
rj+drUqM/MgsggEfYbTN3VBJ4Y2oeJkrp2EcmGI/JB+6lIyW2PcpEKqGFNCDKtbEw+BCN9zkMRNa
MD4qdCvjgZaZXdEh+mpYSuPXiETDIRSVoXEuHyN+X+DVEcejKR95U6Re+KfpkMRDkHZ5ZgmHpHNT
oLAkwALJydIIMV4MnL8FIgf+/oSHjGo8ejVVzg9GQ1s1RoUxcFkNSfAuyIJRmdIwglFbFsMuN1mF
Ic4uk0IHEINFY0eNcuOF6Ez0RA/UtzXm7ndk8LUDyTB8afvECG5YzdwkDnbKIAsmoEEJSAn7SLVw
p3l3LE4Z5idw8AInSBmgX7I0Wcl9imqm57HK7ZvwjcmdIJgp8wqwoofEyYs+ccJhwi+qx3U+lNGL
WMV+BTz+uL8P1S4DqDgdqQm+d2CqBoXcIZcvscgmZXk7ucTQLXNPXXueXtyUTKbdLgzjyCpoTipM
AYkYRmxoAN/vt55yBX+g20GmoonG03UgtCYovIiO11P9FpSBKPGgMiDHgkjcNhBAYOkZQlmshLgg
qyAYBxdg69WELCmxZ8UPN4VaKOwdmy5ZKsY7ZLsMhqReCZhBBukZbp4KsCBp9wB/YpgeA8dNXcS6
2TZjdCt1hRKYDb5idKSSCGRtMCpciSnL7UhL6ltPHIu7UtXje1kO0i+1boGtbuBtr5tSotWShVzs
sPJa/7o1iv9H3ZcsyY1rWf5L7fEMHEASy6I7fYx5kkIbmkIDQRIDAU4gvr6P13vWVl1mXW21bMu0
XKSkiJATvLj33DNYsI9k4UCWGUf+1w2RM3jVCPteL9pviI8NiDFuEw/2EkJn5tKBV/tE29o+R2yR
5wzn5E7bml3IlBwyx4uDS3xyxYdPH/SWggiUku7YIrMp2REIZhCvpG06nSAJ+SPq7QfpxIZRcl75
d4cT9SIIiDtmnm1fmhZqV7lGyedEbXRaOSImtaw/mF5jxNtEN5fm+HfUNbrq2qJYwXQm0Qql+LId
OKIBadmkeXy/qay7KsUQ2cqBNpe3TcRULh3Yuvhm7q9HiCziOAma4uNSzFH/IOvhVy6yV8CpYE67
eIWzNTRFSZkG7ILLIok+hrXXzbFu4vgwdAN9jm+ZwR1lfk+aISmbNvxy64J+jHXNblzaAHlXMr/k
cpgq2XO40XMFi2nMUuaYmq6AXW2OtwlVCxKxfsYn2BGSVSMh0wVq/0lVuu7rete2Ln+Lmu5NwICy
uWBokefe0USAkNWOx5gPrKvCtMlvo0coT2l6JlExmgbXCEnlzkszP6lA6FH6le7nKA33zZx5cPIg
mAqu/VwSobF4dq91Iqdykmtp5+QgaPhwHfvoMKWW+FRZ6Yg+b7721Yp7HClLPCpjsQ77jKj+IO0c
sSosnP2OO8D9O2WmSO7HRPvHwYwIIAkCWxIPVBfOrmtA8rMHBaf3rlrSJn1efEQeYyeAIEwDAheb
ZLcw8a7honjOefMK/xL7PG+2/S2WTJ21kXfdNL7xlkFbBoOC0rGfgw8/+9zBogNhm8sPdDu/eYrL
zZPly3l7C1AIOc5zmp49UoV2y6JePG8eyWb0ldqUfOvq8Mh8DgiuaT+j8Nvp9r1o+G+xRh4o+3bZ
aHOPItWU+bxU+TQebYjsnmdWV35MP5uGg2gJMldExhbM1eHQ6fCe5BOsLqi/Npm/100tcZua94ZE
yRHijr8wvdsPRfzJ2fBFRfvO2cqQTWiwb5kRcTU2/idSqeau7IftF/q7F5+Et4L29EBG4B9xRPqS
DYPeGa1gDDw2dwPOmBRgurnoxdZNsRO4eO/gYQpH2GEq4wW7HIRmgAqURY8y3fCEwuJ3omvu0H7K
spYGMM+QxfvVbORBTelazmqVJQzbE3wHyi4+Q+xTXKxJqZRJSwGNo0USzIOOeFfmFmS6KRlyzELJ
ieielDrp3po1O6LVCWgQmK083pO5lfA1HprXOME7VGjz2MOkkk8rjLDi9k8hRHpG98aKvbNxigCj
iP3u0XgMZaeI/z1JNn1nU6QvNd6zuxSZqrtU94doQDLW6gk/kWF57MeI7BYS+9f0tquKlH6n23IN
uXMV+L8YMpr2JkizpR/CGd3EfRgXMDAt4LoQDXu58rSSsbrCOPO77uvL6GR9bL3WCHKcqykFWASo
D6tx5hOkOLaiGpZifJC5fM+BKioQDSkejMrfbAhkr8f5vZuiA2HNs0T/VQKlQN4mW5/7rvjVZNuy
Q41t7ohlE/LtxK8xblr4WKIiap2DOekaBVcHgOMc0Vj33TD8ioW7WNEXF2hbYcQr9d+CQFWP793+
xXgokEQB//RiMwLezRDaYkEFYWHK5WvKJvkeaouHEguO7oaEig56QIGOxB7JW4fQ0yO65uOwwnsV
Z+JPrHjAqcPkD1Fke98qXZzdsL2IKD1F6/Kq9HA3zcOLHn333Xv73DYtg3cOFAXxUPyKNtlURsjk
HBYXA1zauipr4cIWWVfV0kNEMrUPAdX5xdnlBVFcouSrP2YZWJnG3yfWwlRiSN9Nj+GiQJhIYZun
rhcXS9hd8MtzLCwK3bw8xGn/0IM3W4cFHSfwEjA2lr8mTKYEkH0nmgh1Q+u7JZ4ZUpOFKVNC/2Yj
HzY8lDi5tok2aFXXa2/GrDQKsRqxXO+KsTlaBU0Wuoz8XI/+OdE4/YcIH2Qpbw9cTZ95s4yw506P
BAXHlkSL/oE2KwIcKayQuNbvfFK/MNnA/cCNKyn72Mx7BxQOZzGkc9nkSNMat8vkeKiSmX+igDPk
e4Qf9dK2Yxk1uMRBq0GfQpq7qI3pfeolSOSSIcQ0zM9g+vAdoAss63owbkULa2S91EvpwkT2woAM
revusPC2srQ/igL03HTD75nalz7muMmhJ9u5Qf1cCc93fdC/aUumEmgAP4BwVxapFkhcEg6OayDg
oo/erWv9lml7l8kOoEycmVLx4WezRpCKcf/Y1/18Yk0a7btktHuykW/LkLX3Um35bh7qB2NUXUUA
GKTqz1S+1Xlzqtdtvy1Dldro2lJxn4uuogVYuLXWEFbVhJa2t3B9r5NqkfZ3u4hf2FOdm9tnK7Lw
xigC1jakHp1X5vrdqEA5tQpYlYtltO/FUJQ2ZMdBtEeyIlaeufipiHDK6KtlaX3wdjxmCfmoMbWt
HQgNcfqETuNAeViQdzhACJT+juVyGVtzDZQcHQUNm8yIPx0ZOTT9BiZy8QRU+Z2q+nen0wObWAXk
qErntjImf12ZegwjQ66C6j9zF/Y2Wd/h3YnSjRt2NFGVLml6mGLXH5ICBnIYXA5+XkwVqwR8mURm
wMDAdUbAJUYdFu2N7saHrsO6e0KWgRao70m9nvjNIBvrrKNgC0JEsYy3dqwcIcOhAJ5WMnCoEN5q
PuhUgFrt6Z0k9CVu8odUAW7KPLlGZgKfn/bTJdsSiBERPVMa2VxJ2uqjYQEf0ES0AnOO/2iB9lR1
v4EgOCVs76FK27buGgp912d+eVi0+ZVvjOzytevuTIGOHN30Nygtn/Ji1Y9zyMSJgScPiguubhVK
F5P2lGw1eW8xlbw1Bf/K5gFwUX6G/d1LkZE3BvOUaQRA6LP0b5sXC8bQBKNbnv+gvHNlmw2qXHMb
gQELjWUR612MSwAt9vIJrPvnPBV5Wbt8qDJdvGVrFJciig9Gy3D0wXeXQiVvfVO8CkFywBr2Gfub
57zx5gG6CNgpm/AjXcnFTUMMefMs9kj/ffES7PR8rCE8aIYn0rdyh2hOECey/Iwm7bh1bDxw7xiW
HkzuAZo/tvWS70aT2QPWLc/GImzSzVm5wYjMwGcDfZ+XHnZh9m8ayWc1Rij+wJFKmg0fI4VTrt2G
3yZZn6OBp2fw2pN3EkHiG68T28m62XZzNPrLsobHKWfTnsTNcmBNp5CHuqm8xH7wZ6fmu1gO9y0u
sIsNpN7DLTfb475qIUBF4bjHuQtXqHc+Jy2znVYb6hzakYASepfz1tR7FWWgNQrzi0y9v0wThwGn
aB8tfFv12F7WZZ7LQXX8OJgJt86WQ6yQwqg2cgOCFgoR70wfdaD0BVd1SQb3BQeaK+/A+A3jKS88
yhkqS0ltXm3g5NxJ1oUSuAfMZfS7UeRPYLZ4os0o7mlht4vJbQyKPR6zNxGpJGL57pPFHmhfn8Ua
H7EYIp+LxjfOJDlyhUWshs7xqCV56gp9KMbto1mmD8Nb5JxtzTnP3RHVbE8n3pajT+4QNP1s5liW
8WDvEqhNONvAoN00w+WFJqdXcGPh+ZvpfLpjwT1Zyr5vkKvzOTnNikZnV+BjIkXh93Jeq64Z39NA
3qPW0qstzPNaNC82giRi3pDCEtpPuthjovHeBZbeLdL4nRnji2P8EoKvCjvce+owlmCCwVV9EJNH
jTL5IZ3dcUVYK3CMswwQqEbNqB8KZmKEuBYa1kqOLZVd+LlV9XOU6ga7ed8DManPfFCHRK0fSqpi
38io8hGGWt8XmJSjv9Pgb+/ugIQYmmdVLkFFKyVs303p6phiZjVLUmBGjXsDC5d1zQ5kdQ6yX7by
dwyM0yuntYD4g5Je7YkfBKpK19UDyF0RDQ9MooF+yVqHa3qbuBxPrF/EvR1J/+wbY/+OZkHxIw7p
qaVN2uQhls4AzWqnlFxqD8wHpBIW/waSwz7IovyJULE+TFDeT8fI5/5jqLvhcWgLWu9o1BJ5aNkc
P9UDwdLcRUudnaFOkdXE4r7Y45Uq7B7++XM1zNGbWcQc3c1syt+yYRJP8NCE70+zPYa4fuPF9hwB
4f/y3qd7W/xEvRt23faVuPC45i4pWxvDpgt5kbjrBbI7DzADnz49PiCcsDEpeQ3xS5OK5ZnFaj6A
Cl6SEcNCJ+5r0rz5NCqDxs/tvXypMTzLMD/FDX8GEIxgG7dCzc3ZoxeI8Cw3093HnvQg2dRj/cVE
1z+KbqhMl/eQuECoELpiv9n0yzpE76q4Xs8SS2LUdvh+4A8FtqMEZ3fHHG4ZtzaXkHRNpTNvHo12
12VevvUtmJSjpfOby+NPXQwfed4CCN2s2HuqjqIeAYxo0586zwiGjzoqsSkL15ZPaPlz8U30zAKG
dOBLKhSVUo7sQ26FfFVD8z1WeHNxSAwre/zlUmKSfS6npET7Z0NZGz2Bnx4iTKCNhUelAM1krxp9
ysflTBL70s7J4xQgLRI+rq/Ys3+ZvjPHpt38qxiIWu5mP+ufGNCaL6td8SSRDw51dSFfmiEGxNv6
XbtNhGGpsL4AqdxvTXERaxYgxR4NqHLNdjRzhsLWga4/d6K7o7phr3jTf47OP7Vo6x81d50pC276
qtOevGMiBvRaY8Pzuk0unHE/uhKBbPptUBj2ZAjdU57P2wX84G+QCZBLEeVPTdJ9S/FAribVphI5
Dx8kUzgR6N7GahwL+i4NRvtZ9KJaxaTeeQCSkLWKvUaIC9q5LBIBYUjF2U+W7z3L1ie4OIhfcCLM
fjEQYT5myZJSTumHBaXlKlolHzukkJUF8909HHUW9BRYp5dth3AV632JyJkrXaG5QYg7KxHqVVER
YZs/+l9dPt7jsWCVtrqf2DfLvWPD82rN+hNpUCCf8eagPLcA3VJxxZ5EV85CxLboaT4XRqpTu9TD
yQxseU/8ViPaj2ff42iKK4tueoeeChby24I+MfbdAY7E/BlAEhRq81xEu6mr+9cBk8RRbv2vwkDn
VRNQHjqCwIIs798HQfZ9uPkteHgQWoXerRUJcpbNNnZHfN3MvDaOKrJXcebupyEAn0qShb6nDKkA
cTy0Q9nAOQ6QCDLT14z6HVb/0TVuwdqDTxLQMrLNEK7NTxtMezAQZhI5DbXeTyAQy9I6vxxgEDee
toHle6/WCIbcsSRnaJu6Bwfq16WFLn4tjdjMwWQJHNyKpnnNac/udTffERWrPeKa5KecWoFI9I75
MhrXDQu2nP6MRe8OHDDxnwIaEKwEEr+Uc9O6nyBVBv+IhbkUSOEYo1/DDVLGYGS7valndCR4NxqI
C2PR4cBtoOdDadlv6Av9NmTJYQjzAqSoyKcbxdqnJH82tNWal3OKA3fanAMkQQBP4/1d2bxrpo7/
DHTZMkwhQXC01kUz1JdItM6cl3oSGnA0QNxLNEVt+mea1gVv5zS7usxU0O5Hh6+5fk+4Q9FHkljS
fPFYt/4O/npZe8YZHJuKYn/wMarpP9YPGcraPOL1KTs4scKKd0GbttvQ3k9oqml0tLZO2BmXQmYw
62RN+0pVmn01qsmeLCb75pT/x97A2X7szuhDtxSdg4bmibZD8SwXdHMXpObC1a+eQNs8mUlN30wm
I7GDTyr+h1980k3l5kEkAOKRk+4iYg9tpdjmJBG7Mfapv6xuk+ohsal/ktvcuUMy0+QkliXjsKAT
NQYpAIwArp3a6Jeyiu6UooX5M8VkTB+3JUtV1TGVMuzEGIV5WrMSD7mome0J+Lta4CeSUVJhS6lg
jlVQAkhnGXh/Sdp6KqoO8OneEYSPh+UYBfK8pR7Qa2G/VJ4fk3g98nV48Wu/fjcdcGYOm/W1AyI4
Prp+OCxuzAAADygnPLKnBVjycwCuui9GEV3xtD8F2lexzH+KiYaqz9fwCbeAPUKPBihawUHuA0A6
jFYAFqptxYgz+TXbbx2Qldu0Lg6pGXLMlD+cWF2zoxnBfqgZowPG9VqVEN7A6cv9bnlxWsj6I2qm
7MFkCy177g/N0thH/JH0Fdh4/5bwmX3QaOhOM/NfxZTijhYhP1m01RVmJQHTCZgEXwx+VjiI5QUe
MfDIanSJBjDXL5BPHVM6mex5lbLI9x1fUAi8g8Z2TJcCct1h83hFMquSuzmn+qtJwReFSUG7pBfw
81QCUOG2Vz1EK6jNp25sMbmnrHfFXosJA4DJE8whGBDnGTCO5Edjii29a223mcoOBeM74eAdUyWr
zfKrbgkyE6A+0OqAA1OMh2RZPL3maiTssZ6XPDvFpiV5BZcNjik7sP4+WhqaXdeBJuaMx9uGU7TE
cdiD7o2fO88tiiVoKVi3grbRQM9op7h/Rmvsm7dJbjK56z1FKcgWgv9uKEBFSanh0x5+V9CaBl3D
b47X08FrPoqDYOlAUV2gqC6N601yp6KwJa99srroyic2yhMMAMN6KhTrB1v+s0wsRTerH0uW2fYp
HZNO3fcW+5s9XecRmulkaMaAcD9FyT3Phrg94SvXQCqckNdoKhhgS2cfm9RhlIrzfrswo3Dlpf34
iDMcpoNbkglqMDAS1o+Za14lzkPnzuEaflIE856UwDGeejq4EwhjEKiF9cNOY1SU9TDyvVuxpmzQ
YD4gdKc9Y+n2l+fhG65MTFPotK/WJdsj6jYsAmArr5dCnpTg2RG8hBvFYwVoA9uzo4pNqBDwZ3Yj
cSnSezh6H6T4ncVIROluW/bNY4G1Y9mc/J6LjhywHK9hQhOP0Q0/E9/V2Ir1MK6g6GCcd647AWtG
E7m4abvTbhDo3lqcBTYm9irzBIiPkBl/UH7zpxjxcJiueMcwb+i6qk2/dXucZbToatTj221/cpg5
LmHveqgGdVLoX5b0WzU7dgeKbf/lm2h7JvBceV6gg2uPa9G7XU5Ccw6Uvs6xBrmH0fYAHgaSvazM
YcAnRxiHWT4eSDPHlxYlwl48Jq9jPMs/siEQJvLavsYuxvgC5C3F32QLK+Y894Pjob0K7El+9K1e
91TycT/pVO9kzmRUUkPwmW7tgLZ1A44VHE1PYUzaC/Lw/FOOkfQpx7nb8Tj5luoQtzusZOMvCbgA
G7J8Qjhek27vPTaqH6JPzHMf5d+TFQjOGqmiUn6pn+t6HnwFOe6TcjVFZTASkhUNN1TncqDyU/HY
83mtgdnhOdFN9lhDjv1ydnxCkmzW8y84303HYVnNXbTq8SGp6VzmgCIxZrO4hLUwqp0VHxGtk2s+
zF+uj2UF/uA5b2t/t3mb7XFjTA98ypMLeEQDVkkOLjNt39b7yMZb1Tt9A0O7ZDEHrA2TSjJbt/ub
t+LXTEQz7wjXNqrGXuGE9Wu2/bR530FBX5MY833XPnFs6L6LdJu+r7LANZHQZ4KvdJ9EIXucE6yA
0FvocKFYEfP9ht3Yw4ou5DASvfxOmR2fNZjsT8TNly7KARAhVSE/ATkAPMVcAkQo6lgqdr0Jyaew
oYBBVgFzMbPphzFt6MnBQwsQJSiNYRfNcJlQHZVVBkZOg8ITxA9RZ8hiEIbW5YQFNnatw4C6WkAr
pAYPQFjEE8hl8TUIgIMRz+BeLlQMJdXAKNl3Q5qCByD46+zmZL+BoXnE0pFjcSfq+ChkjLk8J5Lu
mlWHQ0ipheHy4r7yrUvgerH8manmFvNQOGNcaXa5qSeENShCz1oZf7aQuZas5+watcCr6kDZMbVr
S2D7VafPPs7Xz2EcYr6vF7vd3zyFX3Szoulwg6xC0MUDQJqi7E19Wlg4YUZrDxBm9kgB8i/gfZC3
LdPTs8PmC01raw44+qBAcNodrGyTb2PEMJ3RmiXnhuEQlt6b/KVuseUvTCfP3C38NHQzzDy6HChc
y/ddQc0Fb+u51yJ8gjEH5LoBvki7zD2TtB73Ah09ptax61/nZI2+ryxuHhgcj3AtxwJYTRY/xp5/
9NkNQ42U6o4zi+CSbcAfAOUOTpk9VxjbxvjUtyE51qKfn8IwS3QYssbRF/xPstbjb9XrP7KDPsvZ
ef65dHH+YE1qx3KYwTLNxxnfB3s7LLRhBIq1N+x0YoGeppOXLYeUWcITGQvsQ2rJydd6ObOsCUBE
2SWOYTeV5O2w42b7HOOuq0AWeVeq/8UmUEkMgdHKhtx2pumdYdym6BTACaxj5H5Tm/UdyD9qOhB1
a20IkXu96QFGzKNHQDgmoTJ48QK4W189lS8LmualULDUNCOGCDJj5ZiAWnsxnuKcsg3TcKPIJq6j
s+2BL0tzBZdjwoNAOYRmFHevAk4ll/AaKLxKe9TPalmbaCfXEXQpyqtmTt9y2n0pcMIOrIiaPZZ+
Fdqu6H2K+hPg9O6i+PZjGKOxKvDZ/CFIr4V0Ym3hj55s76EY1qgc2hW0QDWGTZWtL8SFBMW/1apW
ACXzDXEQbdShTC7IL4MSBjPBvOISKy3T5CoJJmazrOTNj8N0ied1u8KvAreZmPsTB2IGoN2Pj6Mt
ABrl0u2wChbXos/1ToCM+VDIATg5oOUtLegRuCHmDwxbO10kYPfxhe46q4a3lhJQklBPKy0Vkndw
AR7SEHfVRhTcH4Cv3DcQaBwMVYD9WjjZRGPOr5N2uABZw15onW93YZvtO6sxnyqgkd9JRs4bIknM
NtN4v3QGoviY7CgcWtqZqad5Zvyadaq93CxUT9aR8b0u0ujqLC3uTGPtbwDE9NoS21yjSC9lnbQz
OMkdfQSLi9QVShk2C1iFYbGDvD42deo0bCAK8uLWLpoAtx3Ew1ab1PwQx4QhurVn09OcafJQtFhN
NJjp3wYC3/4arNJKRsC74gZ+Obtlk+aFxsPPIhn13ShxEx7GbTGnfDAZDNa2DgLAbfriEzb5EsTp
EnMdKrOKr5nH1HW/Acp+aVaB7W9QjY12C+DcC1kAJ966RWx54JdbW5i+1DT3R8Ah0SVfJSmRowMX
IgeSVbcCvTz0chwvmfd8KN22FRfTT+1tkW1+bKg0/oS3mr8608tm1w3K70U+jkiWmIk5bT5CDWjl
VG2gpJ1Uvk0V+Ad421rm3LfaobsErFFwt1/gNzWWQOfo1TuSXhrAJfEOEbf5e9rE9K8oNiSbOrRj
yyZS+j6wbHxe05S863aO753O3SVM4VtnC3XvMV09Jx1zF1Vn5oWoTUHd2KjknOV2doDK4wBpDRZg
+0QvmOep3+4B38uKYSak5QKo3pxlplHls6WJgFE3bkn3ZIJfb5ZNFFYhbNC/tkSLueJxqN+Fnfq/
SV9z7E0I7oKiwDZhmiiOzciXDke+NRQ2bqbt3uJhu8XcO4CN+9ZYhvY3Gq/TOPZHFDS0a5IF8Lww
Mq6g9ebRYYStJFCEALJmBhS532bzRAQGhTe1ovplG9hvQEeS4hGZS3kHkkzkoo8UvAn0TbCruBRa
1zsM41lyijXgBTqodiq9MFhrpH5hphTLEG27KJ2bP3S6BS3EOahYg+gvMcKHv5JxtZeJB9QHlnhs
KpJwN3Ds+Rq56HuzkvpbHMKX8MBvGMN+u2eoY2vb3vV97h8ST/tDPpB1wPrvNiCn5ndarOeJDnUJ
w+57k8+fLQ45gELfxrvWiAXkI1YA3El7zDTDoNQOzCoNh2owyyoQzVD10GifohqJoAgNB/llTuAm
18S1OUaNsrBFQlwz/k4ZyUEzKtJyyfJfQOigjbT6ODK2VmLW473sFrdzsodr0wgZAmjXWUkjMFg6
x/hBbLCmjjEv7BJf/OI50rpXECaPykbTt45EzZmbuhn3crLuNMcxHE9qkB0w55Jys755wucNrhA4
d9fedx780tUshwCxzaEXGwDigIdExDTsAzYV5MppUG+Lwdi5z9RaRPhFfR/SKDwVfLjZLm0NCRfU
Vexhc2yI0TwB6sIONMXCp1Q4fEXl26k7j41Ge45fo9WIIo0lsbJ0J2fQUDCLNKclSxK3Z3Rdqgbk
kQOQPQJ73jV9WbFKPEBLgB1QnoJo5dkPpHAwgsv/dvpilp8wXE3fg27XU5QMEo0DhOWlHsnwPZkZ
lqaDSfPvjhHwAXO3qfupZt11pR4/B/q9GnstjMrNTJc9WegTPm0U59F0eIbahHMLbPX/wbb+L4HB
mCsSMHEySqHHKjD2Fv+F4m0g2koXZ/5FmQ+F2/xuRT5zVwJ8B3EnRYuAmnUbOKe8Pm9rMf3EQj7H
sncaHUQwHAPwaa1riRPrNUisqIb+iWPriG6s87ovw5TM8X6A7J38UdOGBUw/G7X+kyP8P1LvvRmF
f/9b4d59+8uZ0fyd/tvf9f+RvA882P+7uu/fZfPHtX/+Dz0g/sC/lH3RPyCmvAnIwERneRyDJP9P
ZR8p/gErBCg8CyjcgO1CyPe/pX1J/g8Kxs3tn+QmfqAguf9L2hcV/+A3NR6YwAxShSxL/+1/IO1D
QDdY3f+JLn87mJA9MM5inFOY8Mf49f9El4d+s3aqby+ooxY5dI6OaXq/oJXslwiAbbz6dl8MdYRj
eKNK2+7YcDD1ds3tr0twq/AV3M+HmG/0U21rk0xzCfR5Bt1lGZNGfTfN5IFy8LTdQHxCMHmj3M/u
dts+g0VOway4LS3X+AcDoL/oTwHuJuQznsSgNYAoyET6nrdyzfcSbZ1/RU/CkLCgZrbsfVixjSwC
z305FBq6WBAjMXhGchFIjKXhFYNzn+wTLpoHJCYAyI/SHtxik6QZGh3s5H43YFDYo+k6Ks5pJ8hw
F8ECO9staWxAeAYuTmDsEsAzyAswZHBlRMt0v2l06mSXpprZ7jOFggO2/Y1wITvl8Zx1H6mJLR0r
ueRr9EqA6hXQe6dJc29BnnuTfODjKcUGnD/ZdoUDv5i0B08XijwKzjPaNFjKAXjGLDT1h1h7/CxS
RGwuAQ+EprQTtqz72aD1L1P4Q538wGESVEjg3aiAzkbHCI1vsx9ytBnHNBkzYOp+wtrngC1yhkTd
yfWjizByAkGYK8Vi2gTQpm6bk7KbhpRe4FyAANCMoKi6OHJfsJMSoJdgAa7+F3tnshw3sqXpVynr
PdLgcMAdWDZi4kxxECVyAyMlEfPomNf1WL2rF+sP0jW7kq6Vsu+uF7VSWkpkRCB8OOefzqFNy2Sg
qnAqiPH42FIaJShYLSE6cxE7bkZFDgBSzQ9LY+sYgIO/O0YxiQihDvK5ckJvJW12749VW97YSAM2
HLhzJqaSBIsMczfedCMmquzqbM09lCwWjRnJXs6WwjRBhjdnpdi8bY6y2/yIhESvh6DOyEdMTRuM
+3Ux7XQRr8rctB439skeuNJPY7Vxu1OvPP9OoF9bDkVBf7eP4rFl1uaIRXc3tSXq7ABv50e0Zuou
9ursucG+gX5S+c5HtYJVMJEc/fhqFT7ZcViwrqyoo/pNmMIdAq9IHQaGajkcPOrj/YrnIoDfzqun
3h8RM9pJE7+jNM6q0yL0jKQlil37KkJ2SX+W0WDvbfz76kz5y1IgaiiDYI8AxLpV1la6AXanAh4x
C6oLrymSz3OGLu/Qp0iaDhpT57Dr3DoF4KsmEx3tcjZfQMvp9DCT1qDeSWl9EI3XV1QuMZrSorLB
0mYqCwfGp1EvIoAaCVuFeGoXKMx7YWxJIsh9P2qxvmce3xmqRkASv0xUskNGit1nSjQ9FXWDejW8
5mfU09Z77iM9CmUmkC8yDA1hcVJOUwG5A8cHROlbLKKYed1BXQ7DPvdTUN56npPnAvKDxqFdyaWx
5zSNAVyH4NWawZn3QAuyPVodJ2ZYR3V38uwqqg96HIonr861IMneVCl0WrFeVsogYfFbZxuhip9a
01bwfOMJ5nF1R4xJa2sf8soVhAEiEdukNvCDwwlok6xImyRT/zXxx5JmxqzlCG4OVsAfLnttOkxd
YdQjMiy6tKiZTHHnL57XU9DqqCr3QTD2ZX3o/GKIXqdxGueNX+9RhqGwj5Pk69xySrCxVkCqxDQV
auZAWTCxt36S5ugCvAKt91k8xE7+yRSJX50FlkPAHRhCsdyn6yjKYxKNUXqp16HOXxI0pBKdJoPJ
24c8kRoedcygmNDpjW0Zn7M/Ob05L/x1oXQLnLrcz0Ysy3RR8iIFoQOdSYdkpw3n9yGqIOsumkBF
zVOUQR2d/F4kwU0qqr5ElNp7OZNOkqZePpeTJ6s7PyqCMRSbFZHulQ63OZ9hYfUnnTq9c7YdvSj8
Bp95irCryOLir6XF1kIgtuI9DpcSgiC04L3QoHdVQ7w36Lum2aPL3ssJyg3XTls3531V+a9Ajc7z
ODFk/mEE5IJiFoN750ZqmD4wJV28JquFMKOas6U5tYa7ZSdz4SSfBR5OcwTmHcihdKZipWi3UWol
gzcVN35jLdOJBgZYhHz4zj+4tVJzOEHNPCgHbUdhiwXHiJMOepcAvFOE5ilNjPZbJKw5ejIUl5R2
V6grMDgXmVXGe1egcgrbxpnG0CawlP4hqRtr37ltftegwC1PqD+mj5i7E7hYlGUpDuECYe46jWyw
gVmUhFdiIjB7F8MU2gxQY13uhRe18hzdduCykDp7i4aNGvHspXqu9p5HZ8DDtjzrFEOHtLhZirY7
mSW2i3DucwjqYqiidRPJrms4NWVUH4fIYmJ4UhW4MEhWKu6TIs28veem3dF2pzk+TQUXCCkZXRyf
VYnbtuc6r8UjMZzCBUi2pLoWxh3cEAeLL09SFut76Q+tCr2oEy+sZmSsvkkdkj/LOMGeMgpw4VSX
eLKDCcXShDXrI/OhaxwGPE3SyUe8nIeI5JgEIWqagEYhEueJ25BBKJ3Kzj+CpdRE7adZt3AOFgmz
QXNtlD7YcJiwdhU9Rc7zSOzutlK9SyYWIla+I3scibfOiMmcWtKUIE0KYCyrmJhA6CqiwaqhmV0a
tVgTfQvVhGgt8PIjT3d8XBBjyL1bpdXDmHXqJWkFZHTrEb+MumCZMZ+sDPckpr4R0SHGK0hQVcJf
H3IKwvumYuhSWDhlyWHnd/MbGqGKhFkrkncCs6i8GJrKZ2Q1JZY6jI7R5pIia+5uN1+J6fYOZwF8
YdDO6WsRtLT3h94Xkc9co4zW7uOcTV12ykUdfVnpfNGspwZqTgSLIKp4Taubfmza4QszraZ3F4AI
mVfiqAJCK7dQMA6K6JPBbVHi2FQ1wS7zWu8s7XA5nFDU9mrfZLKCq45LtIiRu+Skh3tpqo/+WFMG
rhWehlsRy3I8mmKCwFWmahHCWi3jxtPSgYrhGezkVEGFDemS6rCsC6RehIoOLZJmFb+KEn30nnkH
XXcWd7Wlz/vAzZ8bZ136W1E0url3SlQyD1ZimQ7WoWbidGHW9uBWDuBwOg2LfZFPwCVMGncq9m7a
TeqATB95+RKYIoNTypbgNa3mLYtAktP2YcU6RJCwZXXe50oyXvADpHg2PGD1oftOw6nsxnxBs1g2
1AUJSuquqefhpGo+hmEjW3g3QZN7O8mYWLYb11iaK5DN7D2G4EKGiwE1OTmLyAou6s5ZQ4tR1jdN
Z+NBagus18jeMFeihUQOQHNY80+mgvvxIpGdIynXs7Q4g1h3r7luk3VHGUTnaKGe/bQWeX5HqRX1
XNxyEGEUR759LllZKkRgDkA6AoI/+7lPjuiM7i/a5ShIKcgDSumdGRr/tYkSCZtS9269EzHeKSqt
krAzbrvpWo9jdwu2gSMqisT4SgmDAy5NEpTo6+K2L5rYmEdG/wB6REMb3+XF5JDvp6CWQyXK1eyR
PK3PHI8tRq0gsREo6I4JcqPFtVxKnutRpon+nAIWDJxPLhbSANG8BwpjZ+9ydscGSqzE9wZP0D1t
QChht2mNxjFBSu4cfYwZ70lA2XAcWskVpQg28M8E4ynj/bp5RQlVATDyGd3V7rq4Wh7qss4rTm74
U104mm4onshN1qoh8qoAsgXl0CmXfdxtov8EqTk4/LiBdpU7FszWtCAuwK67z0tN0bwD5vuuRqwq
vBNJ6772aH++ZTT5G/ykB8StyOatk2ttgtgCSYIKA7qO5Ac68W/19P9vDfuW2/PQd9++9devze+t
/f+HoTxCkIjz3/fth+L9W/X2La3y//o/ZhsD8iPpZ4vz+f6TPxp4y/mLNhwbO0Ao4SQ6kPzSf3bw
ttiiPAL8uZCWW3P9j3AeYf+lXdtBhLmlsbnq53Cev6RySKzgRwVDssGE/q0O/ns00z87eAQUjucR
5ujZMsDK73ibIf6nDj4r5BwVLertMor7xzmKg55c8hU2+tH02oZsAZ63umdlZ1X6MqRsgHsDX750
5zbgfNkDKiKx8qk/kXxGx6RpvPorSpNgGK7nyK8+r1GHPwsPaWNdcRTiEujRw59VUVB9GDGuv8Vm
LN4ovJNPfqKxtOFO8INzUl8X+NlsWpNdVCB3DBuxzu/0UBG21qLFaWjISmn2bu7PoLUuiDK+LzE8
jsOasdVbMXj7dSq5ZoOpzu8wOnbnDaDXtzVGDnZIOuHK/ZZvkN8uNjfOI/ptkSP06yCA4joQZyTm
lS9eUrYEDyI1L7mS+ml5Tyrh3FGB4PBd/SF5gdaraKTteLzyrYkGmFwh3i+6BAcpS55w3V1NK5fc
Xig/tymSU2+9A+Mlpb83ce7sdO8P4skZ0rS5ShuZ1ahVG0cmB1FrwuHpIyQ4aRFPn4Y0cxn2lydu
c7B76T4VrVbFvhZxLjHY1Os2VdAjIBH3x5ScexqY4Fr6Vtu/lcJkiAgkNFTYtGAVO87SRO29eqAC
atW4BByh7jIcpKy89ahievydaCR1OXY5rGIL9ES1H6Vov+KmwRk/SMxypQdevluNiG8CBUwRykIW
pDkK2T9aE2XITq6qzXdNb9frjeVmy6N256hE8DPb7hftzAj+ZDLWfhgUCEYvkyDp1M4rnc3l2mUM
ptSoEMwpG3Bj0hpWGda1fsh45p7gF9t9MmDvyKbyUOfYYojIWWkLUQdvA67cihSCTAzVM80T/gy9
NpsdxeAgC42dB09QDBBDQkTR+QQ8ZdGm6tgNh2kgKLAlHYfeGmlqfnIEi2LnIYvZhJyW/3Uq4NDC
IijQW6QwKgvl9wB2TYEZ6UvXxeeLe3sNPkTxtL4282QM0yMiEP+pBofmpE6VDtfGnV98EKt71Mj6
lQlBdFWUKJQDY+5E8ZGh4x6uIylzbzfGY/SaiYBAHNwgwVPa9rLd+c5ceSAm/I62Gc1nWoTqbtRF
jJKqNvm3rHWKdg+km77Fc+o+ABJPhHyP3XxWjMYi5dwEQPy+5xIBnOp4PePpNO9TBj21Sz0ZfLQS
LBL8S/2hsdMu2Xrknq4wRUwVwIyzQCQWB7S0KB0oGAgamF03HqjkgvEZo0WyhHA7zcxjRdVEl984
7whE6vtKsrl3nXEdhhbkKxX9kk/9JwZbZ+S7mt7LjoXIC76PpS1urBkkHLkziWn5qu3bwsRKb2Ly
zYRbrOpmwgw6wZPk5EWTJISmZNismlhwotcSw421ZUdQzeMjzy4dURYNwJahayGNbuK7sO0g2jlx
tlwoXS3P9mT6Nxzs5PdK2sGb1e0ZHlP5a9vt7DzxJvIM7PLjKtBwICOkwzmP466/yi3LfiuCapTh
PGxQg23X5R0vSuZp0VUWXsBa6FsHSOKTE/lQFLHo20vTaPVWL21GIGrLz4U9VMuTGYLkxrRR89AG
edKG9aKrj/Fo9/c6cuXljPaUcHEnF0cGU4CgasC1zykcDJ73eKmI6K3S1hxLY7znIut1dh61VgQK
a0Xl3ZDjf+UTY8kKGULYRpwNdnsN8ttQHtuFddOSbVjvY9Cch1Km87RH0dc9DFXT+ZDYfXnJ52bM
Q2qRkLLjpVAYd4Eg/MvP2q689jQ+NPre6qm1CKralWbEPU74mo3qMSb/8eCJLL1qoALznco5i3ax
wgkRyu+suS2d+M2SBf5A1yRa73VkdV/yrsyWKz1oRMqI3ItvpG0gQVZrFN2UOP6fnDXF/ZoONO9M
88PINNS86xAbIXaeOSH709EzdOGUjz0+0WbB/6eGVjThGg/YlXHDaw3nG/knx0TQ9ahDWyyInZO/
OwByz5JsOfzNHlNRMAHYyMlr5clHhilrpocibNIhlmHn2iC6xMnt14sTZpQCH+mR5T0rJULHQCn8
Fe/F1B0cu0o+x3EhH8vZnuZd5NbmqUiX/JyGMwK4RfNI+FbeRm8MRnDwZhpZPk+4VvRJuPUPnJBl
NadqeOr4mkgPXrWi71h0gqsC6OJLb5LqNAQgMwc/SEV0WVoMO0RHYegUs6YL3O2/PT/0SHomeiDr
RlaQKSekCFaQnDIrdT5AEqTtPnItgiTclrG7lUxLpIMtDrZ9x6ctw9yyp7O+ymWwDySHOY5v6t3Q
klWDqrbhHiT2byAqhvMTz5PvL+k+8uV02ai+Jodj9dGiVGbl/ZgS9U/Yz4WNShfl67Rfx0J91qbr
LkDCvHehcEmDxxVRdta4Ef9YulHdHnzRT+2xxCIw7nPVr/PJJ4JTnBDYueZ6qF3YxApe8qPIWuub
qdbscVIyT8M1KLaIDAdVPAWGI9j4boT0R/SykpeiiDXTcYjASU4VtOFjWY5sg3kpPR5VVTCbaGoI
7YCRs6MXyykJD6mk471GKP6bsOz5Bft6yZ23uOlIB3BoQ2IODt+hz23FOxk+2b3oU/2ta6q535cm
yt/Jos7JP6tpjsKmWOfLRgzdu27k8MW3V59EFGIGP4wgcIJ7CetwiJEDf9ZQ9hiHE2PWKzROeBFw
fdGKS+MdxOCw26Ks7IJjEE+4BaQS2U0P2QgdCo+Atjnyiy+utoA5Bkf10wHJuOZiEknzasw0J/tJ
9sEXNPb5Vd8W8mmDVbJLVj4kSkway3USN31zKpAtlZfB4LvDqcsrNCd+sH4NQPofUYKX6T7F63cr
nYZaCXuPAU/uTAv85Rn3WxN0oHSdTOZb4TZm3nuce5tAD1FECPaNPCIRC8IAWBP7oR/wmuEDx6N4
qq0e3attx+BMS9HdFl2HWSJlDUlOmVjcZBW7E/UxdMAAKUHFqMTK2OTRF9wGyQSajzq7f3Yix78k
42D8mDZ68neWrhitUDI1eFexYihDR3B8EmSCdc+BV0H+6Ga6NIMzPFuckS3nZTxdOtQUmioLT06o
yCOh+U25Lk+k3DifymlhawyMO7jKUDGuO3dZ6ldsJ5l90VUC4DO35atGRnIfV3OEKqjH10/5Ynx8
xUuchkntmC6skVkr9hU6VYThjXuctOV5l3zX00eBJvqd/HYMzEGqXIZCzUs+nFx3GGPc23p88bIB
jARHN+bfJuoJYRL+9BwvC4qAFiv/Y8s58+D1pHnu/cr1d5MsZviPCUk71t6Dtio9hIsiMdvuneIb
EunscchxVZ/lSJ0/zYwk+BS1DuolMzbdri8EKjbuckBsO1aEq/eosC8QkFV8lCEuL8WMHJC4Y9/6
liFrV9xNSJLA9ztGGuuEqDzGH6XdKVGAJjsiRJP4GEyCua0ewox7kECdhxWg8JWPfJ+Z4Gtk7H2S
ERFFiBOukLBQUPZHU7ZoO5DCqKNnMP4wPNDJPzBfyMEiRqrb5lBJKfeDNp17lPixsnZl63NnfO8h
/6ed/l+axvK/76b/6z/7JMUJ9SsPvv3Mjz6aSNrNt0QfLaSUtr1NS/vRRksHitwXAeGmDnpS2tl/
dtHuX1iMiJR0aaQJrNsC1f7Bg8u/5BajDbnOXxCcx8yBf4sHh2z/mQeXro+2hqnXHvGJruQ9/t5F
L7PdKxCiGFRUX4xl531wuOiorOE3u4su6+MBfrWqOVjZyphY9yN5YM/cY50Ju8x1us9t0pF5VAUq
duBMxsHpLlNdZM9yCsbkIpllkpIC0SHetIvOzw8cxMo/79usSC+6AS0PpFgm3BP3fvSsPawDpiYh
C5tbTvYIEzFg3VZK3q89WWkveYmkfGfAe+MTrM76kLYOY/TSjgoY2itvxr3yG82YK0iHO9nKni6m
SCyA/dibT7bXkXjILyGnf22nJiccoGFICp2vd7Gl48ADxHbnnVrICfHRpNnUnLdUEEtYLAHNyEhz
FJ+jUg+i/eiC+x8Rv8UYg+w2sG8rd7G6U+npNj5iXEvg8mPHNzuluwphoLDwFjnhNKOduM3qfqXq
YIpxqvDBtwvYmwJ8p8Hpe9RWDZxQ0uwrvaU9eHXXqAkxk3DnfTtnHrOrliGP1wed1TFXUo5ZGCEP
tInx38gtm+fhEu8k0jkaKoPDddeONEPBzTDZykz3Dq3WFlJkknooz/FdURFCPAyIltb7VXGODFy5
druhz6bqmI86Sjh7sNA6FlA3XaCPeV2a4aAElCO3UCubS6KYSq6vochfBABuNoSzTvCdT0vC7YSm
d8GiHnTV+EDJaNsHN9McTx78WHVft63Mr6XBGXbSxTgxx6bIOmtPAsGaQKYMtGg+CkaFPXutvb1k
zqBzjqq47tWODLRG7+qpDdKzxXOGc8N4BrMf+oiolqyq0xGAFWfUwY27WR8VWeOsKi5leeEsiV1f
18sWsgbTWj0GFTkC4Yxn7kM8jvykgDCjx8q1uzdWoc2pj1f/AwXKLPZmQghFAQ+IwjeU3YJuV80Z
ZQO6T6Ke5s9aZ5NNspc/betWkVxyxPmYzef4YSOUd2rA1++TYACXmo2Lc5pJxoh5Min13Fz4DMkk
s2N2XhyrxxzqpxUJXbUch/YymB1iXRYfvyXnfURpdieCTt8HoplSvHS28Yj1iKJoCcfO7sRHaHNM
xk6STt4xZa03iE2tejiPiyhxzqOgGAtUeAYb7DUFupnQjaaRqz7bAN6Y3mmHM+eQ9aSmfx7h3vpb
YiTxZPRZX7gvPfgUPiAc6ZZ1TBm7ybTBfkZ7f0skzSSvPTb/eJNAwUYENfVe/UWQDTWTmpSoDzYq
mAA0hZiAYcTfiryh7LAttu2N1Qr81WIU/l2LBag4K+ZmJFSvNhaQi16Zt1VLLuQ0Hxp3B/kjaiSR
uX3nxHhaDjZDs7y9H+ezFWIEpWXQa+Q/DNDURIEEWMkHkRLHtTC64y4GNT/xquUcmmCFMx4wl1M4
tyWwhxpcFDZ2OaTn2kVIH+a5r6p9Ng1kVyilmjeCI5aAeYvTvNKSB4Q7W5kVXACSSQg+1sidQuF2
DwfC/E1O01SFozAJopE6Hz3ybrzcPZQetsgQh2H8MWM8z6uxpZ0ffGgxGI/UMG+pdSP2Qkd+Bpnt
wHt0Lov/NhPERUSizcgN1Vu22LdwX+du4jFvcZIiv4gimziVVlhEWI0LVDX16Nwyj84kvnOog4ii
v8iJwqDdTOyLlXQdFo4ty3cqpOKy6zv341gBYZ4jmSTL4hOhbtOD8rZzZBHB+E2ht/IuUomqE0In
QmeeLO5NI+x2PmAupILF7zCse1TKC7nTPpeBM9gkeBGwbPxTwkGHVXrEKIEHk/xJP+kVMgkJHX/k
JksYhcmZ96HKde4d5FqxoWJnRE/sFoF4VhZ5DnsUtcsdxunYOixLTJQu0X/OgBXMYidjIySgoA2B
sDHVIZEJeqL/AoRf8568Q76CrjQKhLIoXW46n4L3U5NRkYYRrVgCnmeR7YxLDm8Q9tp4HnftFJRo
IZIOLHKxlLpLsyAlF9BVxD9yZ3r4cgqT2Z86pFNbXkzGKHLl9A5laOCXehegvPjq2GTLHQhzNtVF
U8wZphNHcvsVVdcSfNnroECCI8XXythrd3JI7dIodxuE5+BOeFKPci4AH0n+iC4bcopaKDl/YERo
nsvr1iF6iXk8jYsE3QIVhlJLOzl8JNdreCC4gNbfFEX7gS3AZ0XVufTAE9Z4XuKXInxKivrT6rA2
qM4T5C903gPefKIUhks1rLlThV7aevl7lRA2c87aaNawJH0Ypw2a/u1NLl2O7jpIIIEEyO+Tzs1C
muGQDPEj0mqrubHT3m3fyFbLeLrI0BiwmqNitd1Dv3a5v8vg/kkmKIs1s49N0seMcPSbuaThbyx7
b4DyckbOCMYzI5zLrBCtc9cTtNUjtF7tYvmQ8/ByKFXiXBFm9CLaeVBt+SG38uKVf7cQbt0H90tm
rawReoTHyR71DaIWH48BndVnT0zwjtU84xtbJwcn7oqd8Z2U+jXe5/lQ3QT2lD4Ei9t/cIIIqLai
v/oU9JH7wlsFUrQ68nbyuB7R6abNXaGS7lGOm7otlnM+HEuX6xHyNwC7YYnV9AFOShhbmdTIpGc/
JXAuCUxAxgoxWpQysgZ2IRugJt5ihsU/QB2sVxGdLklviArOuFEREa1qzI9AIDEhE8rtLyo+itnp
PO/uLW+mKYyHNruSQa7ISqAdfTK0HjdjHDkmHNYmwy7VmK8gwd59nkcl6ga7EfFh8TMSvxTdEWPC
8N2dCtcjtGWsGO/CaK9Jn3somaHypoawinT2yupoy6L+iKuRcVBd3MHbm6n5io+MKAWkAt1nKjQk
KVWQyC8csDNXseshjmznvEdJ70fdbaKbChvUOrZEvECRYzYKIogBVtOG4MCl7yZh8qtFNg4FJ5rC
L4p0OCsc06kLQmTmW0bDstgZfIuqHlc7ZizvXMaZJqXOp+apqprYjEF1ypwCvBDYNLpRPdsi30ah
yVpVVwkbFDs2MB6HvTXg0gEmgd5Y7Vww2NptqvKg0YDwvbhmfB6QB35mRF/Lry3JJwAvUjkkAAWM
IRZhKJlogLq93w16tb52g0+4UOaS0Rt6QHNgk3ieAVZIzkb7hNPv4/b6GJRm4mGA7mXbIzbXcAKa
JtjzA24MUiwJdbOSgDNOEp5HPz+Xx7zBfzhH4N57NDPEpZFHJ8ESCQm6HnTdiROxv156UsFKbQ7R
rMw+RvZ4NqOPMTiwMHLWRRf5x7K0pvspcgmDWzyKRYsT2+WJAUOtKOdJXPC+wfD09sM0GzD1Ah33
U420nknckeumwQmPDH0EcdqrfS8cW+hHEPUg3as6Rx5QFyP9at83dxYqjZKPN3WfAlrpQp6wrseo
l1ar40RONXoOWCB8NvN1OzkNcoGpiigAl5wt36O2TVf0/34b3HXkO9/GXcUaSZNhvo+UafB+yEbM
IEjwobhgp1agmCcukpPddhGxRD0ZDbjYQOXc0gQDHvlmefLjIm0uCXcUyaFMpqogeUHhxcnqJkY+
AdrDuVfUlCZowk5Ie3OFdg8r5r4pu7j/H06bSTYbM00T/Kcu/OlbB6Gdxv23/3joX197Bu2QDP0f
/7tEoZ6//kxxf/9F/6C4lfpr06gj2GbyTEDcPjz2j95caOcvT+AWpQ33PFf5dO3/YLi1+Euy3STS
JF9sPftPAnXgUPp54WgRaBTv/0Zj/r3v/ie7vb0iix3uHQuFAgpwtnTsn9jtQkBgiSn3viFf6ofg
4DRuYxU7RG3p+sRx2uSvJHkSlla1i1kw4TozNzcDTSP7La46lyzS2plzfYGHgqzuPLCqljDhssB8
45Uo+wjJnT3q1bzPENxSthSZ3MWMZhLfNDNKh/simXXx6vu0418kVIC6ibk8iCgtRUoPxGR7rytv
E2H3E4nXBaGCBO8S4VdeCb20vOWYdKIFBE9WGdfjWPMzP33HH348jZ/H5PyKXSBAwEHAYFrkw5uW
n8EMvz4jLUo0mirxv0UTQX/tWV+6hXtWuKPp9NlKcgcD6FbsvOl7YWMQio5/fvnfpmLw+poJHNJx
ibXfVBLBbx4CFFG+UbZKv2YiB4Df9cjS6diA2K02O3bzBJ+2pyokniq0XGttqg+0iothuKa7qkle
9GqztYd13cpO3ASe3/J3f36Tv/ocXJIFJRgPSwj+O9iW5a/PaE5Si2BUaX1FCjFiyoxXHev2WPhu
LzfPYa/US+7ZUf83I4x++26210U/gvHDs5mOIn9/3WZYak5k6X+NF9YcTY7dFAYvfOQQUj5l6ZDe
opvomVGJrNJx/m7kJ+KUn2Ct7WNrF+0zU+BcGAj20K8fO8ZUaNkzHJVF4FpLIBeQh/fKRrL6c0yi
urhJLVGLa5m3y/BAVYgZPjRJCiTx40z+ZfDXz4v0X9+Jr32mCnj4XZCquL+NTqGjiYpssbuvrkLL
MR8XoVYGw3hEjxnik3ya6xcwsM3FZgDq1EtNMG8XHEbMi4gh/rwaNsfVT6eKZh7FNhEHpstTfDXy
t9VA6o+dLXkVfQETqbzuVJMeFS0H2FQTLKcFySVL5M8vCSD5+2sGNgDItlGxgUn/twdA8Zt5KMit
N1SGusRGDsXIhihnhAREhROJv8LelYaJRIjtHMmD8Eg4hbIFTCHtwxJd9RCUSdlV+xYQzLkvRxCQ
tz+/zV+nDbhaoGNyuck9chQEu+W3s4SwCb+z23V+m2lyWQREBNh8P/Y8SSjuuZOj9UAl2W6bpgdt
4A8yMoa/+X7+5WExiIUhSZTt21A6l6Pt13WLRt/0i1H1WwWGwhmecXoR3MGI3n5h5GTkce4jYupy
DNfYxYstmbYT3pkPykCL0CacttvJvyT8FJGUxXjpznmDMu/Pj2uTlP2ykpCKSVRXDA1wWFU4un59
ozMKVZw3q3wzBNxaSBV70xQDQwV6ohGQDi8tb87SCNmRtiwEBS97P0fc/jA1TXRuSKpHWlWuq71c
lklb9RunaSu8yQO5EsW9KoMYg60jg5kj0bGyhYBrG4aT30qzSyP2N9tUbAOTft4ajhJ+oGhshfQU
vrDfTgxWZgUANTYv2qtxeOwa2yfbCy0n8S3dTqzQicx1XX6cnsXg8nfD9+MEJbO/4XQTeTbtcZgw
3v7dHvo+g+TXN8eMKRuxnXCgBf5lWeRzbja4pXlpOnYRCR8m991rRySMPZIGfUlLECIqkqcymZeF
kQlJN7XJjgN/UvcxAKB11pVuRpq9NRiFEV5tBQKC0ZKgpHzwtq+nNihC83AZtTfeN12WrwzHIZEL
hqsotksLeQQtM8BdkPA/JbKT9ckv55nvTnrZwh+GLqr3941npDkqDfzqoGiKUwqM9vvLU7HjKUBC
ixCbe4/igXeeWtVWG/SNV+avs1FV25DfQK7kgyvJqb7qujzqgG1QMJQwahEmptjlciU8sYrcJ2zs
gkWGiYI6YyQ5kRLlz4v991OTMZTa1lCGmwLCk+K3pSGjpYpF0BQvqyghHcLZsTWJflOd1cU5fvmJ
g+LPr/j7abSZEm0HspqqlLv791c02BETlIjTs1yZpYAtC1Ce4w/Be87lrUYU9S9RJlcW4eQMKPGu
NQcL6/TPb2MrZ3/ZFFIrBWAHN+VAN32fz/hzFbpuGLNFUtRT6VYl3TAsu2d9q9uk5TRKYAXEoYt0
nX4YiabjxGkSrFGH2O8dzPS+1hOi3t6JSU6KfPUwS4ZuAEJNQo33vW/ZQJHYVepLFhEp1eA85KqE
+FaIfriwE5t1iFOR6uI8yvJ+2/kjlNitw30PLCnzjnC+058/8e/nmi+5oCg3+NR8WklP8Ou5lqto
G1Rm9MdxqGyKWEITHIrYcd3WrUuR5Z4lYppZtnNOR92Gcf+9srVUsy1pOWSTEz1Es9qWtIOpqezO
UgSR2xFJTq8tiJUZG5OeVlJb2XXRVG41tQDCZ3cCFrCN/vyRfrNhu0hkSSKkNVEe36AQ9m9HdSuh
/GvkbR/9HtNYc+wZJMYb6BHkb1v3+z4GDl14bxHJz2xxzsrtSOmalovGSgRlvJhh4dqwJtcvx1qR
afcMAcj2HGCtanUTtTP/ijTI7SMuMU3wMbcIcD02PmlhiAe5L/i4f/PRfqsy+WjQqkhZ2Cr2/2Xu
zJbjRrIt+y/3HdcAOMaH22YdM6cgxSkpvcBEUYkZcDjcMX19L2ToVqeU3ZlWD23WZVVFk0QyAgjA
cfycvdf2GZP+cmjMFkCgmHZ+EemwrlRaIQZ9JK8kb79pO1q7krNuu+UVutT6fKyxUvKBTEFdpfN+
QTehGbsLy4wvVKmK00HbUHD1iWFhNQESF3OJeWMl19XNsGyecuQeLGtoatdVMNeJzZ/YYzmcijr1
OBWY2TNLg04wBbdEFrsFf7qcn3UpXPer/5o3P1yeAn8uMH+5RyPKBaorBNAR2077L6UuZiEPp2Zn
PQ91CNL5cClv3SyaMISys8zgpPz9K7q/bCrWl/QEhT39ev5H1fTzTWIXhAgFcgqfe+NwhehZay4o
nv2cHw89YYs7abRayAOEMM6c8GpIGkoWFj3O0qimSj+EQR8B3k8YJbEYcEMOjzgI+C5ck9z4ZGTw
oPrxsaUd9CjwZVXUcK9wF60fB+Oc9YOwCpRf7jaekWs+IlUED3T0SyyN0JP0uk/9+2PHif7zmsjB
rw8BFgkHIftfd1SUg6hooZc8E3EU4C/RphSktYx2UpwDd/HUvGceHtD4jV03po+vABJ113ZlBOIw
SbVj3ZBeYXl3SZ2FBCyP7UTOHikgoA6MR38oJNnlAyfxoh5rxu7q67g41XjvDY49LbuoaGJfbjvq
x94ciOuLhrPqsmRiqFDbtXMrmPPFO3xESH6LFUyTbNop6pYCH9ugAD0BuBu4GQYa1wjVJ8sn1PGA
BMt4T0GlZw9a5OQgIj5ics/wacFkSPWVzkIqM0TI1bgsbGu5FFd1z4zErwMrGBwGSB3I0hFlLijS
Wjd/NQi/QaV72nUYD3mAojYwpQEAEmgO2ZzhHEANV+hd19rjcoOu3gZZNDqZe0itPsrsvWTA7L3Q
WkxL6yVuoVk8T3oS+s7qdWM98sQIzYevgkC9LOGQgsCWbetk/ad4wvJzTKByTIel9SJGTDGYw1Wf
oBbgSe9OXUTNR+bC5JlWnd3cfYeVNhL2gDGnd4qTxvUPgpR9gF8Fx6S2yuAcO6FV4qQOpIsR9Tvm
PaE5y5ODW827W0Q7cEkvCMRk9kkECCvsfdN4UoZXJk7yrLpt/KnskCwOqR6R1vsJWulDggPA+I9Q
CUV3FRRelkYMc9hOMTsZGCKqbdXT9Y+Rd3tBp3FEq6WYkXxDOQQYmNc8bbYlhBQW2EFCWnoDKxL4
/RUXB5gYRn+ULc7ZSKqumImfwAh/j5kn5Iu+/KWVgxqIGcyzq1/Z/T1zmMXAUxyuoZbJ1D05k2WF
IeF8fmnC49QUKJDpS5Pqh/rZt3IOJxU+D5WvUzLjC8Eal8V+eo+mgbn8A1C8YqzgcwvLlVelmeNo
uA8K4ecxaIF47UmE2Oiy8jVMk8Rabjyv6jlT1tyxZN+xaneZf2MJ5NAVOR9d7lQPBDsUUcLMnIWA
OJUcjAy2I+Gub2keoM65ezvNZkSftiyLlRSqbctv3tzUbXi9uqji+MWkEXo5xdabM+syMOMJAsAm
W38J75+SZdN18VrTw4zm6LcycxoRHIpsXM8YcVElX9o+09ZTU5P9SJkw6DRirDci2bP3S0O9cSRf
rub75OVQM+0vnL4OPxvnVMd9wqvBOWCTScjc+vE4wCld/zenmtbz3HhxQS/JQhHOR0GYEF32713H
hqY7qByEf4gY1ZkxteZR5huLT9BDhv2qi8bkDecLhXN7zMziOdNdVITrW875pOXyFHBl8QqCf+re
E2taL7BA4Xodrn3QBR1a8Ho9NcOAnYBRhI6gnLqngcwCjvHH8SglRPdOwy3j73zo48FTSWhILLbe
GNMA2sgwczgXP64ehggxv5IJ3XpwiZ7/OBmGq0Ztf9S4sb/465+QfKIIQbhvPf041dbl2//7JF++
j06BW96Frqx5Aw5wn+G9zAOJwC5vsC8yEnCXidci0T7N7Sc24NhkNv7lgyL4SXOpsfM2Kr0ivWlO
/I1TZsMcYCw1TDKfBreu+BYXWi/vijZHMsSMdue16E1r3+UvK6ge3Xt8OYOt5A5iXbscU4YED0Od
bJtgdE6zidbduX35aC+XR5CUFecn8HJ+gilwtR78FMwZ12nqqPVlMi8L+Mu57fBJvgDm8AwzPCsT
6+m9XEgLgiDeJQe5/hYnV3BX2ZuFgqur19n61i8nFALSwh/aSgAN2luYNMriaoEyNMljujaR7P2I
apB7Oi7StfPRj3y++YCb5d0J0obLB+UvSlJsfwPF7n1PL3v9hS4AZrQMQwpgbAtXYb0datgLfGlM
kGbji8HJmeaHJo34vVknMMOeGASHjr5BLrZeK3nBUD48/jjlMago3s6Ui5JfwhOg5cULmZc85weH
yBr7hcqtWPNNOkuDPLD7NOHFfWbIbJl0hR70qqJhQMuGjykzV2Gbrrez4fnK36EnCIqIwVDpTvO1
wP06tSccnjbunyr2yCPcJH1K29CJHXyWm0x3jF0ZiIMHOTNf4//neqRv59vIN5Gb0suvzkNJEA9B
Oarg1Z2MYe8rybMTu4BkXtZrn7l7QJN4Ep3LChOB3jXRvqp5xNb7iRF+3F+RjamW6bNNPDfrDf7X
tixPP9rJyG0yVRxMhjBPfpu93hMCDGXG6cBivt4zXRshSYUjMpbJ8iqyqB31C4E6kPhPiFXXQyf3
recUCTLjSo6oTEf01UjOgIpuUXqspw/X9XrV0K9aL/FL/zSC281PI8Rej1fnucsXxQXO93c53Udr
A5OYvnKMtwW8OS2LOajvGK8pviOYnXUPO/im57q6NFkWB8RDcjBNRyTGVUoSF79jubTeErbldA3J
ICppUSZOyda3rtk7NahwaUz4N3UZrPcTrEbgrdu0jDRLJQEpM888FAYxp5m93nryTC7WVgFikJJe
fFHhMfFvIIlzlJ9HyrPEugaaqVR+jsltWBN9DI+7uxDfQ6A/ebSx5mQ/kT8/ZwcmjcDRdrQunMDb
hDSBgi9eKhy25DwMcQ8wEfYWjiogDIYTitdsPefKVQ4X3+VMFrqlEy1yOxfD9bj4dRJ+KhczWk+K
YpquwiK7OPjCesv1Bclt4QwUnr0eQyIRB3cHtpdrl6rKqVeprOO6HeWXIJ4x3r97UxVUZyjQck4O
UH16bf0OOaWYkj1PNFH5KD7of1skBjuheqUjOZb6GW9kkabbxJ+Rrj+OIbVN9xGvyhn3c59EtCbQ
whtYIFvLXfrydfEYa2Ns4umAc0M7TktNGYZ+bBzDVQ4B0d0O/KUVoncYmUwRFnk5kstn2Umw3j5y
LQF5cp/8sdxU1bCuf/GMxFxtqf7Xmzfv6/U7mj+698Bi1r/zHfI2WBPxXPElAYTGd7BzX2cbOYGW
3MrouXRyXvTsyH3BjbrelXG9/suPS5aakpUo9hn2MAL4owW/Lqf4DRQ+c2A2jqvs6MFkYUoy52g3
NOy9eUli92rsmvUuhw63tgN75kR88SjL9FW32Fzfns384Uzfcn3nZc6k8cuPF/IV6ponsEN82Jcd
W5MjfyU/HauJ96m8LFjlpdHYRXA6vL0F/HJ9jypQYHfrtCbMdZN1gbGeTO5LjhlfCrzia2ASaxm3
MiGsp3Co1rdl/rjh4N/wHMH8g+SQUsZdx4y7ZpzWazJMFhcbCfLRpq73WQEdIzlcTgh94HXRQ4ux
llhej0fqJnNFFUb/0Pj6ZUNPL4f1gSvYZXELnL+0lVF7UZyW0n3K2jbgXYdpOnE3jFATz2iS1zuo
Gmi8AOjOu/W9/8Pu7ue93frywTqrsWPfZ9D/a/tdmam1xj6kVXVZGgt6wLwL9gHcSX//Ur800Lmb
bLzQvBYtK/4/WLf1fxrwgvnuooRS8r+vEbuEdbXtJKqI+zBmZsWKHGTrh4pxlk+49ZTHR/Zjcfz7
9/JzC8G3ba6fCC1WhCtbcJ27P7+XZBAu7dsifUJ6zjKW+85aj5OPEor9QvzLP57nv76gi7GcgXsE
A47P+peOagmdxalqO3lEDsKDIi154l+Fc8ky9+PO/vsDdNa23f9uoK9HSO/W9kP4ni75z+KXF5yq
wksbXQWPP1YMgLtr036G2gsVcvL6aDgUkuCHT2YUMNxr06zruVAsDTCPPJ5H//COfr7SeUdspSK4
ZlgDfI8W3S+Nxjm2rTGcCdypLjfVSF3HPT7hOmFdz6Mh5yPIPFAdLl40Hg6UFla2vpFCig4P2tCx
sz/4tWh9HuUsLfOWpb7j27k/Euecz4L95Ha8zLPkZZn9+4P49WPkg/OQnqLfoiXrEHnz83XDc5eA
A5Jlz1lfrisTci8+QYmr0nyarch4t//+6/k2H+T6H+S0v5yzcKIagTpizj8ee1OadSSitayspGn1
efpvtdZ8m5Y/weAcX4QS3fvLcgBBe4UQ58X58liiSF4/jbAkB2Df9N36wPj7A1wbZ3+6TLkgGD95
3IHoUTw6mr/0M8d5mXK1+OUpbCzUktuwrkPxJVDcMP/eUsev5gVExAQvgtTAXPmXHl6dwIghEzo9
XUqRwac7wnXkksDxTyPwH1KMPx0YvUJeCl4ESEeWkOjXcaFtM5ch5qo/qsWFjLJ3fbTp1OC255r2
9x4oUBRs2z6ltxpv6mRht7hBA6+d+oanNRKclPQ7Sefn1vXoPdgPdeKnKbhjagO/PSdTXpLXDlyc
kdPnvutqtkGqcL2m29eVWVwNkBzTQ73Df0WrjVB2pxXBQ3yZ55UBmxFxD63M6aa7Ms2GGMmMGYLc
oSdSINU4sdEI83pXWbhNm92PAiW0+DEkvpeyggo94mER/LGMXbYa5WizdI9Z7bJ0szVcy4BxwHhh
nVoXgvi5cQ3fQIkVmPAseijJlI+X2kYyHOVut2XkQLUue032B95SFQMPDCT2GoML/9LywP3F2/hR
yPxRQTFZGzm/C7ZoFomwG+gssbcoA3cvo5aXrCHjUinYTCvyFKcMFmvyRqeuKqoXQdkbizOM4xhy
WRHY1toM6AcCNbbzZR8Wj3Mvuh3Y+Zq2Kx2YkCkDNCmsGMnWwiAy2vWmAwjouw9xhyN53Kdd4Pnd
sz/Hw9I+M29YJ1rUgLZL8IzuGSI855Juc7pDhIScAPJZ56wwa4ei8/eZrWcfXfvBBDLT8eFwR4Rx
gqz41MSo7PEk4Gm12QmzcCB7VTpjlr5vMKwG0W6c3AXnvL3moqHXXjDKRKQazcl4W8a4TQjUrIAK
spuOI8VcNM/s/ujZlR7fA7suZ4j4HgV3s6nDplZvDZ0XWN3RZeT2Yy3qmIenwW1Us24Xh4aQEBdd
/aXOovG91okz2Wt8uVwa1R/VYBNWQP6PiqQIIzdYNNZ4MtWnbcjbwP6EU6i0hviZRbyNnmQTE75X
k/ftb7I0HZ/8OfeLHRhRspi9QZxyWyxXtZqGE52M9jFUgbslSCk7464nhKHzBvWccFGfPMCOK5/Y
zd4LkhLeUjtvd1PsgBOIKkHsH51OkHCNf4Ny9gvBk8Gmwat7G4y53IVeBjG7gyB/KAj33Rdtbu6J
DND2nqpc76MZfS9XbFB/y6R5wnkmb5RnpTf10Os95thpi/YFHHJr4l0Wj9GnUGbQ23OZf+TQAnbg
ytLN7DVQ25K4u44Wtz7MCbHvm0b6UOZIDmm2XtGEh5FfeRWxH3tfo5ugR2XJB6gBuEOTA85ujgv/
kBV2+yRx4S2rsQtgkSXa9AWDRvS1soiijIWpn8fIzfe2q+1rz47hoLWWJW492nQHpfvmO/yR5BPN
QxDemRbxh8Ooh/2MI53HwS2y/IAN39o7fa0f+8Gj4cBSsAMAZa5Fr2YEvDANtkkYJ1n0lg9QY69Q
IJhvPYpgZ98aqdnm5GiCN1Cfo++RBj2ws8AFXMNWw+jkObr4NA2o231m9Td+r51um+BBIOiwl7cT
TJ6bPnDWKzTx1xlqOozXE+XsnR0Sm0L327rOy1Xvi9Ws+nDGEevHsqz5vhpd4edREvTdWStOIXeW
r31ftC6KAol8cFl6rtxsZZChmFJoeJexnK4DkxJCaDsyP89OyELMlmqLx6cS1+QOVPJaTRhTXWnc
G7/CS0On99Uf52+2gXPgOdw+Q28QM4cdcIAUXXy48+dW7DFqN2eJhvjzLMl6K2zG2yn68xINBNy4
PMX2ZhnhfWUyDfbBrUjbpVGAn6PWnyanKT/12azLbal1+tJlc/emJiBnSMcNaAJHkX9EPkfFxDWi
58aNNwEK86ZofIhdPHLbhpxE4l4xLzDkqV+xjZGqJAfnU8wQ4Uq6KtoaZSfXxPx6X3u06bcF/X7c
7TRceVH4YomxMMNAq7wNiBBGl+2U8VdlUdTsIuozQriLvnsIxqA8sNCDp43xYZ2002YP6HTQdoyZ
enHbRh4HMznHQg7BVyWSF5KXipelq5fo2EkPiTE2qu8zJ+SIe53QK8rAGYxVjL9YeR0T2xJ9sZ0N
w1UQl3AfqUMd/EV9/BI3On4XkxTPhUra92EZlu+kl+BmDFv3zkNYcLR5UmAy7PQT9SXOSZzEtySI
ll8WG6ygqJwEZRbt5HM2kw+E0pQVySbthn6QXwankMHMVvbYzUvfqBe0XYL3P7jXjt2IQxGI/jN9
ue4hbjJw8nMVP9W1Wm7Svuj2E+ymdRtc5+eGzLBrZbzxoYFk8ayiyPsmyoHFAcPncPbmmpuHnta9
I7QhxCAcr3KclWi5TdQcE4iGRK0A9sE05cRXi6WS2yTJ8Ba5UfYS0Tr5TGaOJsU4I2DbUuHd4lga
DVOQkxOV+LdMuB2x1XVc7SCFNoLrXTWHJbXaB4xf2QNhx7LbogyxDwrIxmfMOCv+zV+WW5AU5gah
EjYoq26fU7FA0gMLOO1hkoBcY+a3xfPh3UdDSg61UdaHlbho0G5n31vyGGLRRK27Cw0t7ei29MUQ
asL6VFlBSIxlcjtaMn2gywJaxpub10qrr/wM1nqdO699TQVTmLA4T3GB/BIna34dt9L9YghtHbdV
Ntp3SH3MS+4OQ3fM3Ep4oK4c4D/gZKNDbNdNfF1nkdwxx/WWzcC8ewf/gERkIsBgx9Vgsc+txbz/
Zra6kHMNF0WrWwjEDHocshbGqwbb3D1gOutT2MS53AaTyjCXxFI9Fmk+1HtGvkS2YHHA1mOpxkeE
CD3POgLR7pfHOWqUyY5r6QF3pZvaCnwvKRojbtuSPbmqcBJRuUBcMslwR7ekIDPAOOnzGC7kELR2
FdyucWHObnQoEW80G3H9SqIPMHrWESU17Ekc/A2yotOgg/Dadye7KZ4XwrXxwmGOs2NDCkva2VcR
RsD52FWACIhN7X3zhIeEYI0Rri5oBGXhMsbu58XTUy5QzZDC41Wf2tmxliOEDuJD7LBz7dsRYBFh
24o+/h0GzGUEq9EtZJUv+XXhAjELnLC81tY89cV9haMsBoA41I09wTgl0LpcVVrSJSxdA+WJoE/j
GYaj05ieiHSYtn23Nc7s1nvPMVV2S7Y7hqi6oc27XTRxPxtRzwx+QgKhTk0OSGWfMii8K3PapLti
yqeTSD0nwkVtZyEtsUI5V6Q/AEOUxg/njTsy/Q60q89YLqZwWxcYQDahVwpacfTsXh1pqY8hpjQR
SuJnbQmxFfsUlCauHkq4zGq3zOaRouFnzoLH2fJAhGw7A0+l2rKSar6hta18yr+xCHVRsM8kNhUf
btsU78s6dMJsL92p9f07xxoC88Iwt05ORJF4X9Nh+LIsWfqSZvJLGmNIJhVirJ+wIhV7WKDqaPPw
sFkkAsX4K1xuqtmtzqBnzGHIFFaZTkI8CZFpwj2p/fpJwfnYKRUA64hyj/UVovE3TZbUIWwrxnjp
lNwxYYzsrTP1Y7dbeNh4DyT4iacQARGEoYFez5rKhOkIPdz44bSy/CQ7jLz7Hhz8bd827ZPpep3u
DSDV5IqucQqHh7TXq7otIHE0XXWAoeM/Nfi897HO2hu8cdYdeB3vxpUMLTGBM7yO2RbtXDcZvjYm
BOE8ueRv22S71Ts7HoihwoXVntEPjvpKKjLW4n4khrUr02KLz4dcxtipyY7HC9TgoQ44uP1Mk/sJ
Gl7+gRcManzBfG2nuCnHzTKX6sxTnod/HpTVLofB+cFbSB556oBZg8a0BbiUvRZ56nyh8zYdEO0A
ObHj+hDKsHiwCpsQozrI3uymfqng0TOl85pD6CbF53Z0Ne5w0bafhZ2oa+MKgpoTNRXRNqc5ep1I
l4NObTrcOV5MNrvivmBbQp67k39b4c9fyiR13kpHjLcDk9udL7v2StAyfqX57mKnjhccj6IAHQVR
AwA7k/1xvQi9bzDz2QzPTb0+tSe3f28HmM0kpecMQmkmt8FV45Mys+0VdA1mTUtLszAcCwfjOuvI
JoDw7N9VsnffATfpEksh72FTVGEWgSqoO0AsAdcEJHv/qg6MG+40JOsK5juP7+tatvo3ya6NcBcp
hP2FBy94uNiKxuEERD/YaVlYJ3yX7suqGzg4y0ACfD5b8t4nf/jdDJHk8cDO89CaBDVUm/jiltGd
upEzopKNSilpbifwpu+lq6d829NmHHDgVtM3rWfuFW5K9mlG0sX8GJhaDUTOD8O+KQZxTZM6RTKV
T+S+rrLR7x4S0uRQh5m+8Wb2bxuLckQTCd5Z/t7qajS/9jL4rxqv6edQDkSb9IIgF9vqbLAEofPE
dC2KUQVRw+FxG7PqOFJUXbP6NeN+AtUEOprAhHSDisNqzyIbHWtrklWJN9e2L/dKElazKlK4iLZe
VmdQBwfMWgGjFMBBRUmRpvbrNnbYQjnNwa/hg06WN4JTm/LebZ2x37GrSMhG4uIlAWirHJNW89Gy
od5494ERCYFyTpeLr8CdQqvZDlY0FcmBgRmsq7sya4M23rLbnjwYDaQL9UQv88D1513G/CqqNgY1
tzfvmmFOapiIUeIKG64CGzD5UA10h4CvIfPGZaaM7HLwWqXXpruRW4UxCm4cIMObYeraQB9SarXm
Ct+jVf/ed/00+PsM/VONmbhj1vaU2C6zl6NEKKWbnZo9yy4eCiNLPgfiwfscAr4xzAAGZO4c/ndy
CEKb89gXzbyLZTb5bz5Tpuzp0qy15Dpw0BDOaY26hELKG0ih6+gevcA6B+E+XMKP1EvsKTiiq164
3zoHv+pnI8cMkGsT0eiy2NkmBZG1QrEc61eT0VCIbjUF5XS2i9ieAeClvenK48J0i0+LR17RFu8i
MgQZAIXXZm5uhOHwoFa0qCyAbPi9qJMnoX0JyiFAqJqLa9uYbm7RIWHK5ncKL+0OUgKudpHp4TBG
hXTnIuaidJcxK+a8Oms1Mcy5DmvIwHRhBzqp+RZJlalGbw/IyMurvRxR3MCWUE0b3S6UftE+saDy
MAUbkhgqkuN1sbcP50V4R+Z+9auMTPVioa7RuJsxn208w72zR21Sf9hNSZWF+j1T5b4N+jjbDQqd
CvwQt2P4uARm/kNlfx3n6fDgo4490QfOb8luFCQEBQbq8TzXeylqxFpDzCBYWtVTEU9YcDtKuHAD
xmwmBasZy+aotI2KcSKxrsGcM5QfcrGTkqXVw3Yf8Bw1Oy2W+bHPrXGiQLCqPRUoO8SkkL5/VIEH
+z6po+ndWpIJn6OT4pl8jMq89HcjudbfFEkDatMXeOrtZrEGdiOqwCdJOaH6k8mIWvlIrWntuFBR
w7dcSiBI+LSGxCILyYkQ57hd3GwT22vbvTfb/cnp2/AzjAqPQLowcQG50FDMIbnM4dyf6yiwzc61
faPfkD4gm9goicpui6YDhExjHBddEc2tc8rOu954HXX43cTADaq9KMN9WAbVtZVi8O0RXmOuQFsn
a6Qb7kyyS9QQY0icpc6O+Bb4YMIptTZkVHUnICmAvwwNs/cFwQLXRhJ/gqTWcpyLPASOnB5mPuyd
FycYcwu0Fd8txEs0DwuZ3losw/0XNpdj9iksarVWXcR7nqhggmvlhX7+zhIp5qMYvOKxHUVC4JqV
fqSKiMVNNC4TcrXE0BlZlpxMmNweX0DRmQeyGTIOARsb0+GwbllNYSyiXfbjR4f2YbiLi3a8cmha
5LsRbcxvo/DwEfpl750aryiQJyr/qUvS9qDJon0LiD4n4xgdIoE1Cwr9fpk3WI7mM55KN9+5ph8w
dVUNAvk4H+LhKg0U6jQ4dchBU7gYvN2YDPURvhgc1yac3QMTIuastsBYuEsHscbSWfgd8o2WIfJC
kcLo26TN3N8JI81t6jpDtLP9VIYHhBDyeZxCjepYNxwlaoDwi6eyKN3UFOD3nbVWvH1EJOKGmnom
o4zIOOQoZZdnJC1GBcor2iUPS00HACKElMG+HBDY7QQQ4f3STfxM6iOnQzZSSyCy4EXhEe7dpAer
of35c8hqMdxMhCPCa+iG6LH3FTRLDcGsY0OQ0wUiqvhOVIl7E2VVGSITSkiHVE4S34C2dt/nKi+J
8JX9A1q9AsBa5H7FFWMa5gxhPEMyhWlIzp2XzztDuhmOchVpSClZHlWsv0pUN4Xjzv5BB6P/aiWZ
nM50rkpBM6CtQRfJ2vmcxygeCHZ11LlFYQL3bPRnNgWxi6uhS2y/3tdOkT2X/qTGLc9Nqjrq810m
VBet5y24H8VIG1q4bULSZC3eOlQWxKGZ6rPo6/ZNaSCnWd7Qe0RRiVAqxS4NZfZzao0EXJf9ZG0t
Ko87KIpgG+i7fCGTzLoChDmQ0pGX4b02ur3WPvk27MjLW/oCZJ8ldvRKxxgcftqkwTuse7GfPLt/
HNTsXuHI16TSDNG4Vmt2jXQGg/gm7Pvo1IusCXZLbFE41Xk8HRvfHapH3LL5TtHc2ikudaAxwic3
XMTOTTO3GdrA0XnLknl6Iy+RSM/e2Fgn/XJfR1XyO7Jie+f5nn6JKPePDkkB7y0K9DebH/E3Fiwl
hFbWG56b6G5iyH+Ug+aui8xXBMr6QRp7hm2iW9vhPlgeYiCXVDSOVx95Hqzwh6iHZx8iTuGnb8fO
Vb8VNDt20cRGBQQGyPgpc9pXK6q8pyITXg0/htMoZeMwCkNpWQrxbQaXodS+lPSD1DsPqBLzOjNw
XExv7GjbWj4qr289/14XWccq30fRqk1SHf5nRALTXNQdswYGju09XL/VIzi6eDXcnWjtSUOBMYC7
liuE3LN+SfJp9L/5DSSbU9FGtfZggSpbW2Qd+d6oWLxK1CzMtNBHFLGTB/YO4Z2zUDZG9pxvVRko
e7oy80QXE0LKRO4sSS3RF+LiNItKJ8tqqljH/Mz2d9R56BR21hykKYIWD40VcmTKeFRVM15obhpk
7OTyzEMm2+92Z8Ez2jHQRKi37+UIiZqJZZ6WqIVkmqwicq7BjjFIWqSL3X0aRKTZwuRiCpR6hd6U
DMWOQWzEvg/LUD4V56JooWFBgAqiAM6QFKbv3k1JCsUM/iaV+QyZyKMkA5WcsTKcEmySRbylY70e
iReAX62OGRSZsPvNWOni+ps8iUr+DS18GEw3lu7ZMN8UZItWwXay4ygcDn8/dPzF+sbwDwM1rHdq
TKbSAcKHn8e4DRTqpJhk/M0ucJH8mHq7QekzflKCRJzTMEZDU2/t2lNuuAlVhRFpUzFH6bfARafw
pfhj0PX37+vn6TJvK2ROj101Zv6KCnz14P9ZIZH7M9akNA8/ylau3qb6Ivyoy7jiQrRaxmX/MH79
eSa/viI2bs7G6h1m5LsyB/78ijQNI+Ip0uZ7fXnF4aKqET5wT4+NeuYZRHCDTUgbmRmkTvWXj+L/
AUWRLEL++2saAa7kb63EsZNm+n/8X9MN/j/MLEAd8y/Py+6r/vojlOD8tf7+X//xP5u0rX6iOPDt
F4aD65EYSCeGQeKaKIhZ7l8IB+c/gxBdXIzywed7Iv7lB8LB8v4Tby1IxtWAAfTQ8RG8MEPW2X/9
h0XQIHNx7gQHdcr6T/8WYDH4+SKO0J2smx8AkHSLhI1d5OdLqs1sNh1eeAjp7DHnq2gDVzyBDYC8
I4nM6yB78J9mKIM+rbdFX01sma0tde9McUyPbttkUf21mxHubExfTm9qycZ7HBHWF52j6tu5SDp/
U0XYwRzWxXj2oApEN5XRiodCPCBORDxvfRsArK6tA/YD0GeahsrOQqUHwXGGJF6VJn4q/AlOU4jC
YqKR0s7DflhvzmMyRmn8m41PEwQeLpHn1i9tdfDKLPk9Le203pU0tue9UxnwgDaB2a/zXHQtaTE5
r0BGePEcEsaGJJ6KqN3RM6uQGiQGDMrAil9AVcbPyj7cbakZ0LDAv24c/YqiM52uJduVet/3IU2X
LoXJS4bLNI7pnVWq6hiS99tOu3GO5AJK0XKLfF8TRND8/qdL7v9gs/pZmsEH6bP2cehkU2L/8eNf
1gZsy4s7B8FVbjfhfWmH429JMsXyH+xFv14uMUGpCISxfQrfEXbMRfvnFSiuqPkG17kfBx7gO4uo
9vqkWtNnpyFd8vzh748p8H52PSP78rk2uSp5QTzPOE1/fj2cgURf5OY9QD9Z7TpRVm9NHNZf8zju
29OSW23G2KBxuz3hUWzRwMKxBZpmrEP7bAJ9g5Z6HSXqbPyMw8IjO4wPreu/szuPnJbGxRw3R0k4
wgNoq5aaONXEkke0lqIbhPl63AQ9c9KNGyRceyk0PrEB2VkRqKam6VrA9iGsp67o+9ARlXexw6b9
QTAu+y3y6OJsokEL2NoeUsRloW29rSwaRDuzjH69SRn8RM/JKGRIweyJer+EiyC6K5Jqx+abyT8E
NSVPlRLjfB3mwQBvVNbCOdBrMB82Dq03IM0RTSIVQXlqZgCApz63g5NBUiBPXe5b0ZH8Xf87TDj/
evTpcezGkiIA5rnFDkjvacos07xzOxLpBnKs3blotkXm+PcqnK2cVhayFaLTlvq97JbF26QdYYab
fgosqmfk2eGRcYz/MDVNH1/nQS5Q9S+cAgQXZfmuU4xPmIKDPNoubkhMR+g7Sbf1KfwxsNvC/YoC
fR63APNnZwsIJIf4D6mrPlTAINzHZcGbhQo4C/HYydacaaL0/m2gaYNt7WFMrnuMSjEhQqaMb5Rb
RS57Bs/8lglaaptZ/S/qzms5civbtr/SPwAFvHm8cGmYJJPevCBo4b3H19+BkvqomDIMnRsdcTu6
okNSVTEzkRsba68155iwuIim4n3u1UpZEhpBSX1YaN7lO/Cd/W1Doia8tRBBuI8tS3lYBhmEZdD0
wkzygql3Hk0yg2OiCuSMT2VCDZ/aeuwYg5hcCp05ww1Fmhw7oLmVGDxDJ6pQuAqTHHVJjUlfHJKg
ddC7jMSVNXNo7BUogYeyI9GBA4wyCTsasElEGV/F1SapEVc6RgGB0UnGWiw8FLHAwCiupfs0HOqP
MZzTj0g1e2ZfAs8O7sZFJ5EgJJy6kQXaA6nZVrrL1rdsO7SHB9D0Ax3xRswcAJoXckLe0R4PSiIh
QE/SPUdJctbaedEeFHOZ7sjyrPaA3juvmrrxYzLk/iHmKiIxUxvyy+EAoMoI6UzIFFt5nzuoH1TC
VeWhOZLHMgMQzJai8EYix2UE+cRruh1G0ctOWtQ3nWv8QKhWea1FYbNs2VeahLmTBElvnjFIbeA7
rljcuu80BxkQX0km4+pxEYMwHqP7NN7QdMl7v1IIurTVdI57Jw7RZQRiP2LwYF6T+t0I8K/Tl/oz
Y5ehu10WI+jJTsOTZwoTcdqK3NxKUTp9aKgrkbQoOu6GSRLCDWroRiNzLM8++CpTww1mXAh4EYSo
QkcylKpbz3pwVWaRkmyTpRrg6+SL0DrIzEFsgiTqSLKXS/PVlPvsnAP+JJ1BqzM/Md2ol2qmjx94
n6qG9jN1nCs2WUZkRb2y97MxKxYHe216Fy19c25UxPQgaKL9g1MjeKzygcY/ayQ23VCq2KsWaZRv
LLWtrudq5o9xJxEGLvcWx/I5roxLmrEE+RF30xh+1tEb9k2A729FqFYPCgRG9BbGgjyhEeTMctGg
wuXThoBFuKAc4rDK0cEnXdO6JoAICRV54iIXbJh63u6MfdYtArG+C3hGpraQqsGHvmhroLaswNAp
rUycSdsZ6KPKSmn2bwUh2Z0j1HWS2wFrlj8zQm87EGpXXontBK01YsLWbC3kuLDiwnBRy42CD1fG
jykvHbmvnMeBHKJFG/Z1vx4vM9I3BVeTgUrb7BGEfai5ZZyl2drVXdSmupJn2oqOwl4w0DWT48vF
0EbGv6UQnk9MggyvQv/yzNwmN7echYqPWMc9SHBPNN81RHxA+DWFgirbbGJwfm3L0JK4z8Itw4Qp
+aZolerCmofecEnQixF+EQ0ubbI0rAD/0RevCIWjIHCDKF0b50EMXrGPTPGeWBTpowlq813LNa5q
N4fRpaLJwuM0JDKLPBDizySclcUO9Kzu92OaWygx2xrNRW22eezgEtR6R1IGuiYyxY3KHqANpUfQ
HExRjnQUIohtxNDL1LpFKBbHtKAguC9AIybQzaTh6qpMTgEmFXuwLJ4B8bwUt8iehDdybdUna+m6
S36e8VA2jfhWQPAF8UE6KrWPsgBRyGSCI92slUYYj3TQOQ+HYj3baz+X1mgTJA+JIQiqo1uhFrvq
MIylQ0xcgAuqzLXai1VVeY30XCaQWJ5HCrmZ3n0tiN0lHVPcNWHWUWmpzE/EMy0vtftQ7OKbjgWP
02LW0qsmZRZNrIMYXMpqyFQDKIAWuDMnI3ZcXLRPVThopLwJS1S6pIzCcFbzKt9rE7eXbVoRWj8e
helxTNqeR89slZoTp1F3lBYqShfoVvYG0KZq7BXf81nj7HgEYR+8m6mYYS5PQvPRHHq+fSx/In2q
IEfzIhul/p5FGmNwc1ob3orVFbKXpZN+uzSZ/gLRPHzKce7H6Ck7Oi9i2tadr4nr7FEOF/qfMSk4
CtA+i4oGvOzwmBeB/tiRTqD58EItg5lDltZTdpaOY4UvJI5DtAkayYyfUM/W/F21lS8mbrNnzpLK
m2aM3RohKjAeMHSm024CUy2FZZoaw6EyjazhyY7058j8K3kcOAoQaB2nyRbZJynI6lj3SDiHqEid
qR6y1qczmmaelZrDAjsc07gX0TnAia7VIJxl8iGkg6ZMi7ExOrizZ9bSVtXDHCqB6kxCLAzXU1RY
gxOOY3Gj4ayVL0ahneptIywEKeA5lVHUkD6zBAj26OB0EjMYvdGk1yKoQ7DToox/qnAA15DpyMxg
LrR+k9aJPGM3kQ3Eo7wN0rUfUqZt2b7WaKUHPNchMTMEWjUHWL7gTWMRTJslfqWPH6nbGS44TM8y
QICTMayW6dXmskFSLoVOkB8FHUvx7AgUEzJjVk0jT414zjQZHSQrYHocPYtl4TgvYGkPJoyeIKRx
Quztu9xoGaMF+trGMW3IHX0vuvXzmEERx6oH5SY3d6I5iBaI32hKxd5ZxgIDE4izEo1fINPgLWkI
ByCqzJkDDTnls7Fpjb6O78BFR1pGkoaZ9PcLko7yDj5dLvtZm4rBbZ/kmrISwZdY9ylI5GYbWgie
CJbJG1O+iiMFKokNn6rRCTXmCBKCp5yowO0RmaXkCXTBGndKGZOgXQn0sr2baTOT39NGOsNmBR+S
4ZFZqrbnQlRGxQE/3TCet0ZtMESvBDM1YABMHH93NOZq8bKvVZI4V0rveIXILZBv5JaIsXPQlBlS
X2Ue7i1hIZZYSgE+YJXMKXKYNuSOFCSq8jDSZftsmebQGkqbYU3/Jq5rW4TK+NhKVR942mQNZ7U+
x6bdpsFIkaI0PA4LkwAagQob4GYiLjrAbAIAKPOAxRwSzEYiG+W8iE5JhPIml2RFcSpzlB+jRa5q
t2l7VdrWyGsWzywXrUJNCWdjLwE9QuUaxQ1R2Mg5ItZXoLNHdUbL0RXXFik5gMf6y7ojK8fD8zKk
3txQmLsxRIZqn9Duir3EIqG8XGkbNhZ/qP0luutr2uPxsp1bLZc9hpsU+LMEyGLCVDTK5VkyoAnl
2W0EfBBQ0xwWRpViuA6AcrmaqWbXGET7Nxlt9fvC6Td8FERmu1nVhFfA1Rm+0cJMgYwjGZ2cZZjG
d1lEXXoMaNHWHhNYg/FGYfUzH70kup6pErcpS/sDg0AV2ZIwxVuTpjbR242pcaQQkdbZhgk8fjdE
iL0mVUH+xGMQScxSF4gTUW0Y6Mjb8cosyzax1UkX5Q2z2Iy8GM68BLuKhXYp4Rln5IK45FZs9Pxp
oV4il5MnhOASv65kfs1kl1soCpfXxUiYvlQTHU+M8YyBAVGR3bZjfmu+1eTvXQV6PAVuUi0wqXE3
oCnLLEXkoZTkBLymijR1/7HO2n9b3Ke8An3+unl28zG/RR8Z9fMXDOr6l35toWn6L7JFA43mGXBA
+q10Nn6loKr8DqdDTCm0CEyZ/fT3Fpryi0GDzBJFTL5wd7Bx/dRCE/l7qiHRelv7bPztf4JCPWmJ
yJKpiZiLENMbsoolhxf6uSVSYMqXMVsGdp+pgj+XJm0CTvQu5Hrrm+7LSY/n15eC7gJtmF/AnE5e
Sh3zXJVJizYDNP+GYFWACzLjmy7zH1/FUERDWeGyOG/owXx9lbpEuxrXnEISnM2wFmgtoz80Nz99
y9/3q/gsBtwniRaSpslrt/Prq/RQsudgDSjkOi3bPFAk2oNQ9P/+VaS1Cf+7sQczHWwJHQogcDrG
0FRhX19GFWVtXIi4c0xjfq/7A0HoCAzIPEx6B/+NDW90X+XkY83ZQesDl0A1V0OhVvJUEddYl/JI
jXBuLNHN37+zr7389Y1ZKi4F4ETIZEH2sHZ/XjZdxD5tUqE4SQ7lve7ymzLUYNqbyFhZSZC32jj+
5pv9sUC+Xg2qjrWbRieNl9ROFhDVGWqlhHrDKhJzh5m03CGzgH5FDuNGM5kejzopHybFyo7ZuIi0
SL8oIn3a6EoR7SKd+NdQC79z1Z5w3H5cDM1QaOfKioaz9ZRq1ozybGFjILG54ITsltbsq40kCyA4
+lLHvD2MMYduSbhGRYnVeXXVKYn+YGJ1d7BTjgcg781mMSLkzaYRflhAtdEOVEEKitwM4+ceg+IZ
6rsFP8QwFZgXUBISmqN6QUuYnIO6Us6/udx/vJFWszRwM75kupjiydobdaMbW8hxzmwQIkI8bLap
Q3V0/34hrfvLyXeq0ZOFeSFKOl3ZkxtpSZVZ10hicUgpXzwCqSd3gW/mViXuSjlNjG82oT/ud4B+
V7+cZvI/RhRfFy5Q9LoyGE87KAXw4NQEnYj5rLszZe//4gIy50JOxrbPZqF8famG9p9Y1RJMJH0h
4kSUCLenaeX9/QWU1yt0cgV1Fc8y5avIV6WeXEGprzo8OFzBRbWKi3gUp0vD7BhMx4iskHiIvijF
it/3RupkmWlcBkgZ/IXTkD2eD4EXDQj7q/Smi+hKodPKj1FOogkUam1by8kzM5iYxoDQ+6oULB4W
4PZMoy7yVjO8PYToTOhZ6jvTCrJv9r8/bn+Wrq+PJWhOLJDTiaE4pCWtmYnkA1AKDskXrUP2b+aS
1iEjNTN1V1D78xRYyTer5E/WPj15Xpz8a/Bvp4ZmuaGHFtZG5ERwGraksGBY6ZPym7X/J5soj911
8gGLlnCwk+kVuhoiX+Ugcgamxzyv5glBsRIgXETWi4ov8gM2tG9e9M+uKeM6URS52ySI/19XZaV1
4sDjMXLyCF0DybfpAV9eepMNMofTWIofemXOfNMo4t3fr9Q/uag8lykxVtgnhvj1nf3kyU+5R5Zx
jmNnBqTjwN+dbA5P/Tf3w5/c4JwcNKLfeEhQRJ3c4GZHVg3AUTZjHMgo9+RpiwtqJnBYCL9Znj+K
o59vPeo3iSUC5p52Dlr2dXP76RPhh6MA6SqCihrpuYozN+onVxeEZDPS3rU5Q96ERtf6dKLj49zQ
gsozNPm6KW8KlEWbqlb6HaITi/5+kfzDy/3rmzOgOKKrWQ+3X9+cRW4owEreHFq76AqqXH4etLP4
zZ0in36rpy9z8q2WUCb0ZR0XFJHFkHLuJScaKs0Rlnl55WQe7RhvtAexHObbOgtX6ouWu5we+6sY
JYnbNcHbhLeZHo+q7KDq9b4w5088MkzPMMfwarDQkNGhyD1lRDCSJ+AzpN76+PvFeUJd5MdRykjc
Z+zV3PrQ579eLjZm0kBrxkOdaa4xuPX7pGfWPTduLLqx0b9CrMPLS26biAPKwHE8ttIMP2KNz6sw
t+FPEkIJOhONNVKbkcGkHL3oapaKdJOt/ll7LjWchb3V0fJJ43GkzakOzG7CIc5UV1ZbOh898yZM
tDhf/v4D/njcfF2sFE8yEhSeFOzZxnrj/LRYwRRjpG4RUNUINTmUluMTHyuD/RSRoGVQNXKOGRzm
7WvqsDlexxqNU6vQPeh8DiMr9Zud6PTRv55iZCaksJhYnYxHv76hVq5DK1XhKQcQi+8zTfkUajQx
tHZCT1ez+ZuXOxHi/PiGkZ6skHgTqw1P5a+vl3c0DQtuZnsk0GcapEOq673TTykS9z5vNikFpb20
ge4gnkQlnOZrc3P65raU17rp6/fALcGmT/3K7gvH8evbYNrZrCcKE5lfXnmjmIa3Xa/TZ2bpH/qo
WOO7Fu1cztryjF5h5oxWjS4mL00GWS1T1yqRXiqIaZuqytM9wGoEobgQiCgcarfT1A9o1/8IDcGl
k9jlQMFyi+jc8NbJTc5YgnZ/0Am0E2bdtwrhLQul0U6LMv3mWzrdvn+8koakFccmKuvTEX1X11Uz
1KNgC0Lxmed5vanQNuCdE4VvXmm9zl++B0kDyCICThABvKo/qvqf7ocZl6cEJ4g2YA3i/Xk3oUzw
SyKVXBLuim/uvj+sdcnAzmCy/NZKGgDO1y9dWqK+tsaSSqZd5A1WN9KVMnVTMobLuu8OSn/8ZDAg
DEnDRcb3Rfvu64tZVT2ZKeIOJyD3fJ3hl40nlYw4RHJErlLIZWfMC5NvngQnFBgWCTc0tzTnYUPh
qKqcLJJJXcSug5645u3ihO5B5k7n5aDaSWOdJfG4J99xA9jxQF33zU31h1XD7USXUudcSkPDOEWX
wCkDeTkukaNEg+IpQRU4SYuswNDR3//9PvqHi8tLAUeBo8RL0jo50XSQutfVhkwVk4UFecuNldL0
rQwPSbbgpoh8bOzev/XX/jLm4iQMZb22THeIuODET3GDSObrVzrgb9CCntFmzKFsQ0hj4iZSEe5r
lDqbMkUxQLojcOXqsgo79QCWoruUsLjsmjC9+/sL8Md9dH0vMgkX5O1K4IxO1rIJrGyZ+A4dWLGC
Kxst8gqr7kVb75lCZoFRbapgEC8rnWEAhaZYTDYxqeffvI11FX+5f02a9GxHqqQYLPMf2rCf7l9x
VFEoZ3mFBFzTj2wl1bkOb9ZvOG65ihW+p1oTbED1I5tPJulSD6p2043S7NI50N6mXNn8eEf/AXnh
f10T9Kev5k/0g10c9i//6ov3f9kvzWv//kVMSP3970CoVTOIF4IOIOd95F4snF9boYIu/cIcS6GL
oq+aPnM96f0mJ5SMXwyapOxobNIwStdt5Tc1oUTCFIJqeV0FK9GMVIl/EAolf1VrrbEtuqrQbmPb
FA2LR/TXe6yXq8KskmZ2M1jfN/HUt3ti4ObSMcpFfFUqS2aYNKSBP4pSf14gKUDtP1rxNdl48pkc
KN2eYq66jhlabkG11u/NEqKcnzu8C7DMRephmZyygDC7ApFdYX4DPftRwfx+S/AJ6EWhUUZHxw1K
nMXJ3iSISyBSY46cQ7T5Ba++fJPqGkXqZC0YBzAy3EvYhO0yC1D7zbns6rhyZzA1ODDZfHbNlGPP
EjjVlM4IEV6zeyFVsPpK2IJF44KD3XzskYQ9Knhj1vBbRTgOU7xadekN6BxoybfF2/pIXGMhXobk
a+IAL8z5Sk+S6IBJMt1Zc5PFzpirExaUOa03CL4Ibf5pDR5//dB/zW3/9VLAvCUtbO2to1L9+mVK
vUr6ho50UZU0YAngte1+EgVwAqL+zYPv6xPh15ei80dHHuQaBfbJVY9haEsdxB9XN+bGw5sj7lvo
Iow115ldGxibsC+u/mN7zfDBmLL5+Nf5S9X+i5Hc+0uHX+9U2/z/oWp5TbX668mLl/3r5iUbXt7L
5ufRy/qXfttvTOOXH8FlPDCxIvzYHv6931jiL0AQFchqFv9HP4Ct6N/7jfoLh3nzR6CSZkGH47nz
7/1G+WVVLBNCB89P5Zv+J9vNr8/Jn+9WjfPYOt7hZ4rcuutk6OcDmaEiW1QWis5kYH5NB+yGCOXy
RW50FG9aSjdNDLTO660Kz2CL5kRxhsGUDg2K42OHqNtBkwiZoIODiadSFugJFyqGqVJq5zNdB4bv
Fno4XYLLpskktpisJKub3IL69g4obPwc0Bi/xgzHIDKMSulKa0IgqpaUngFLibbwIWF+aPIE4GBa
BX1NXbp5aRivTWclrqzFS+8W86Dj/G+yxusBwpdI2ETlgWQ0JNXERM+PRdJWs5syRT+PgnZR3HrJ
hSs22u4ql3LtvYoLcpUZ78v4eQEUiX6P8gs7Ex2pzu5Jv0w8Ii3LrZKBZSBNWWsNF82jYW15rk84
V8jnxiE5wQhpSmM5TDIRYBRp6nPcoWt3CDdJgXKoapk46awROTyG6kuaa/M+QJjlEnwwPsv9HEAQ
b+Gb1NA2EjoE9tya1TvRzKSXAVAFjJJWKhoEvoDcI2erA/OuNHz0STmX6JQnHmnA4n6shg2Tin2B
H8dddPNTZDRyG8q5kthdaynusCwzjrBJxgAoGib8dcBnF0WVH1U5S95LQlrh6DQ6iljRKofOgcIR
5o6GL+ouJJMvcI2qL18gh4iKK5Owi4Zrqh4JFX6Ef89ggPihbZanFQ4/iDzQvxoX8ONTTipd6HYh
h+xEEy7gG4DWGYYh/AwAh24IuUahmUh3KQ62VuzE8ybomQQ2lvo8NNFzGo2L0wGjh1ECNejMEGoG
FtjpHaMeoc3VRrxRCJ01xrbwx7zozuNOOJ/1Hj8otCiD8zQByiahoYtupFsMBwIPUCGbr4Ja1M/T
QsB/Zsbt7WLk6ZvWhdBS5zEncKLqlo4FZJoPiGkVbN6oGdAe3aJ8Cn0ZntW2A0NLInJhcnJTqAKx
GLf4apsOp1USAaEEQXYzoHHfTCaYz5z/bJld5qF/+tTHnvEDUe8ebFnhQ5PQR+DZf2mKhEENZlfm
O1dZqWjIMCQkAdLQHyIMZ2UirC7n/lmfcgKs+dRuISmvtb5aAyJdRr5mCT7aCK+vCUyGXGMK2yTr
512oIIuSoop8Satt0M8Z26mzrtAZ8eep62/T2vpoJRa7WQIa6cvmSN82dctKqteZvwXAADuT11CZ
XOONlgonFwzgAWImCF4Fhn47poyNcEGLjw1jIz+Ux1F21LkqNrCHUlvN5KtSTAnnNmlrm50Ue6BZ
xks6U+iWc/1+XlpCo8pJeZVFttY1Rl15bOZBYwGhLI5t+hjEZBRYye1i1i0nl6Vjg8HazVJ0cZow
K+6slRbZjCZNPiUjlrrWBqIA5gE1piDvw8aMPJQvKNuqXnWUQrauUV1hkSCTwMNJb6ETI0yYxIzW
B3FShg75rgJMXnTa9/JkSAf6qqRvFkAP4EZnpuIqWR3cqhYZJ8D5YjO8EEez9dVZWzaCEsNC6Gfj
Wq2WwjXxvqIu0aJ6b9V1+0O5dUO616geS2tAVY7s2YmE+BXf+OCM4pzurXGcjlmW6Dclnwn6yqhO
x5Sk+QT96ixtl7Ytb8LKCm67wVi2atpZGxOXqJuqEGdMsWrdhF3D1w0rdvJ5Eq7HoUtTO53yxWfW
CkYG7+bgFHNBcO+STJfDOEmHcsoQZNUZ83h+u9ho40QEbqWjQFm0KdhrkoH7OUl0tMFNOaACXu+w
qa1IyFV5ZljECn/2llmlx4A0hocm57hqJ3ql3xS10UqHzOjo+/30LP6T8ktaD4FfH27AuOmwo1Ll
lAxy8+vDDW12PGvxoMF8sS6IRCIRXe89sUv3eSzvgdz3dI8gcfIlebGBNbgi3NtPm9uirB/SoobC
aC7t8e/f1UmzmuEsfiRDwrIEL5tH+OlITkFtKUZQ/fwesj86veBBy8b7pRx11IC1shuk5RZBIHd9
8aas5ug6K9dwZuGWvIMLuuxQDEpm72VBz9cqLWyqeW6LnXmrZDlxqG3/mZflYoN426+L5+/f/sm8
4de3LwEwpbClOQYV/utF1RsD8Eag8vaBM2ysOtoDijwHnP0CHTzBhRzc6lZ5xGaJS12ON0lGTa8l
k61Mtdfr6WaV+G2J6vvmLH5aAa+XlXkOZhd0HYghTjo/KhAlq6Ob5wNc6pypgpeFKsvuNKmHiaZ7
Sjdsf1yKf3TW/n8x6X2x8m0+ytUK1/4X1MTUiz+tmT+cxc9f3l7Kf938n+ufS+Iff+fXmhgh7y86
I02mALToqIk5Fv2WyczvUBAbDOeYxOM743V+q4hl+RcgkhQi/6NU+p+KmN9ixAZsm+klTTEsf/+k
JD4ZUYAz4YhPh/R09hKmgDJqGBJnxoCiwboAlntHTTWGcWePx0Dz5DF46Ad/POsKmKLK00/X6E82
K2W9b37frH5/3ZNDohipbSe35XA2zP7S7zPpRhzLiyK8kyJzK9ayc6nBfQuyytVD3W2NaWuUe0H0
evW67rYZf0BEyKcvHyKSvz4rPGuunBIbPzStUTW3hlVuzPSpB5hYhGc9BJJ5+mZP4Gz/F2/+pA1n
WMQEJMB0z9J4N4kfifZKQQ8ITJ0zJymetMmvq7dC+jSmi+FN0reIopfxSEKtbU2I+48jpl/w+cJT
/Mq/5TP4omW7yAdJPpx3wr7Ob4z0LgVF1+S+rOwHUEShUxAFNO3L5/qTyY2b4G/Yldt2W5wXz4As
ETj6oktozmbeok51K7f1eg9Fh4sP5gBHxiY+xTPd2CF71U294lKwXw0bM5aHPjM6JAd5djrVK9mX
LdUxYFdkt/J4MUWwx3aB9KRXF1l2V0z4epCg3uHnQkDpjdmDRS8hXc0AZMQzVMx6px0uxco3Q3+g
EMn2zy3mjH26pt9eIuasr1EyG+0W6Bji3a70tVb0YWd2s+Wmk40Pplau0vmyzlyQu4aOhe2WFxyg
XDSSK7W6UwV+0uzV+jDmmELv62KfzltF20rVVo+2krqdhmPdX5rhXqpBou2U4V0nQUoW7H7Y5qWf
8gu6iDZfRysmLIHAbOdbUfWq18jt71qFnLXraDkHcIVR385Rf1qudt2OToja2Jsqp7sn5QymGE0U
V20urcbnl7QvIxd6EscLWEFPow4oj4TbF/VNfMOB0iVOYTCZNpm9J4ItYbAqbRaMdA1pLoCvWdWO
/lYGl+arykiz2LRc2FbfCVSUN/HjJHd+bUkPo46sP7xog83c3raAtihM7BQ2W6CuMC23Fc7j3pXI
nkwDoMYvOtJkEh82meZynSIolK6gUYPYiuFG2VYxznA9KffUZQph7ImfUzvu4vm+Bw6ipKRs7Dvr
vh382pf9wWt3ipftsztrK+8xDPiaL3qWqwdoqTbpaxF/01Y7eez+vj2cHNAnXcqjzrT6M+EmOwb7
ei9tMbNcaOfKvriYLop9cS4d87O/34xONH+/v9pJxZSQgqyKKa9WHPr7+qI5Tjflc3QTbjQvuWgu
8qf5pvCac/Oi/N++4kk5Ic8GGTaR2Z9Jl+I+2Ov3yw5W5WV6Dmj5UtsTrXHQt/KDeaHcfvMZEWP+
xa510iwbsrGXJoTaZ8plXTuMvrAbtq0tPVgX8X7a6fvslqi9CADm/byXdvVW9xY/3XIL7Bu/3/Pf
/MZVdu2+OFhvij8caIVcVn58VhyZyWgZdoBtFJx3lj1JRMW4oAZDt5ZsdfRhkYWyFwKRLJx4jSZy
jM6pyeKQsbbQE7XlcySp/SunqRFtgktrxaICBAmTOHQgPN1eDLTWzuGi9K9QHE6pz1lOI4vysTrI
JDtxzx264QrgnggDq9to+lZq9+GFNZ6hgMhizEU2ou35c0bBx8e+R589f06ocGiaki/4SdAc1Ix8
k1+J5zjQcPuZL/V1fWGd3bYbBcJpYWuSI+PkPO+2GOQGWGeP2KTm4yzYkOGIBtIc2tbEbLnCJS1f
YEIEozpraPBGTVwBeQJbCQKqbtuHPjKUOt/3RPOx+5bVp/WYtm9Z9dQp93LxGYq7xtiayXZ6k8/H
M+GJOTmnHoneyCbXcWpuGfk0H+Jrcq7s4s9W41DpNm/h6/LEYReYxyTY+et0FK/u45pN62xKn/Hn
4jxqFEfQt/wDSCXiE4NsK+rrP1Sdx4JoP43eXt4gH3sgmrb1vVJfAfriOaIQqWVb2/ZsPksLe3zQ
r8Vr8SrbRbfKY+8RF+pH3JLZOVgop+Em6tx3Irlc3U/d8NI6cvWlke3RtzonrJ2BtSK7FXsvbeid
4gKA3BRb7bzxFlt1gJBcjbM9OqbH0cVLL/DOi051GPzJty7Fz+h4hsnIbpzY5YuyR14+cYxd9lh7
1mV/r8Nzjm3JTRRb9cZzHno7wwv82Db3fEQcFTa6ypbF7/LkjuzqYb6ULsLnNiXK7iqkBzXft9wH
4W1BiwUwq03Xei5exQ/rrL6unponFkHNr9RTE6j/eDa2puWoHstT85rcpsfxKfqYV+O77AxFkm8O
O6C93S0dPie6lPCylXeagTna5QfoBUnxtnQN4tjMfOVKPJrESBfXGkmJ1+JOuGpekgvtqn6UruZL
8yB47NAeYQEeWHFndjs7cRf7VnfCbXktPBo+1iIupuBETrB/7nYWfzrxoTG6hR/56TnBdvYTVmm/
v9X9bhN5WC78p8l5mzzTnw/pOwCm+Kl7iY/ZRXDTPw6EtfGRQls/pnvghOtPg7uwX/Y8s9wIIY5N
O0/ZdLGL9TsC5zk57ehJr1Jn40n1Uh0WzNnApBa/mseDX6wddaG8IE3gmnU38QyOvUKlmrMt2/IL
fzjjblPfk8YuH0U8HsWZqY8OlSLpd4sDrFv32xvmjUCd5w12K0A5m/LAnbhs8kMOPDWa7PQAlPEi
vIqF+/LZ8LvDENtT7wDVGT9H4uqs3czCl8+FYdMqPjYORJqT5SN70lonfQaEt1X34JyplvSd9CA9
KFvV63bMZMxNRifXJ6hj11/UF/o+vxfOluN4NbxBuJmabRs5Te1yR9IoiFjJYLIGO3lLKje/knVs
qDZKlyLa1DhvM5gLDlObeHBj62CmZz0ss95tpytN2Tbt2dIdESdiFqo5pHeabWSuvByD+QIkxYI7
3BthSDwUN+lZeNYd2nRfVvey9FRB4UqfdeHBeAyX9KkVjS3N3CBGT4x+qr0N50+6Z0XiJXfZVTZ1
t22RvRLN6nVkUZi2TBIR72ObYGi1KVDBO+mmN+PMHOwxs6N34XG4HY7WwwB6yynr+rmU24Nh+Xol
uwLWST4MXzxIi4/8w3wyruWjeJwv8wU8B/UesYhv3Uv41F0PV+FjPR6zsduI+kATrOb8SoeRmlCm
b1dvM9KF4+cw22igEkbKfLqqkVPGd2qzi9JdVrh4E+3mGpOB092YH907Xi6q5rghUPvQX3SX6pN+
Q5HTz48clHcGncN2kndSQw+NPWKizfwSx5fDwOl8Z8nbLPTV6/I9Cc6GYov5uLoBzjW8pu37LO2E
x/y+e1SvRFYc3KOamAGKW910rFe5d+m4l1wfbvESN3vkVMP90vtB4ce0x4G8TVSfFd3jYTpUlMLk
k5xb7btiAaRz1cqtRi/H5K/sorsqG2B/I4Z7UF3jnIkiTZGYbZtNVnPqeKNb17nkF8GZ0h1rCQf7
ZS+A8PSaM6pnkOD6Qd2ml/VNQOi1HWGKcvoGeJuTQ1yZHcYBQ05zmlLPIzyxSpyJQjT0wLyJqQ+O
BAzkNNwtACU2RA4+8XTjowUHpgRXwVv4HrW21vBjiZlDKqiDPot6aAuwz3aD6mvA0w3axR7SCJGM
TMlW2CAUO//AUEtIiiZdL9aV1p0ZLSrb9Tsl2X6206N86K5m1l61jZoXRSFW/ZCrr5YKudLVtR0B
GZztpOYubgqnynE7jFvs39kEceb/UnceS5Iz65F9oQENWmwTSF2pSldtYCW6oREBDcTTz0neGXIu
ze6Ci1lw+Yvurk4kQrj7dxy6TBiLyDGOVn6cy2/jPrIJGnhwmTJ3Q4pXK1IS7vybYfXoK48DTL/R
Lssra+PN61eQikn4W8PZGc7FzV5nj8WXc5Hvlvgs3/F1xFv2JC7WS8ygtdG/Mm8u9l00PxqfV9ak
dR/KF0LazVo23LQA7TNkCx2xLtZgpZ0kRBtcusgOdnCJQ2Gt4nqKFuNtyOtjYhgrfRxDfQ8SVG3V
uri28O+W3fKdiJv55ARr0FBhyvVkqp+Hp5TfrV/5b8ZJf26uJpsZiLtlza2DnDaXy/k2/VgLy8SK
L12Trcdyr4CPhWAOuBr8iLXzgIBmv3nP/qa7lk6Yb6GHxlwT+lXx1H8yH5TpG83cBvLo2c+tPGag
01GF0cGjotsxshs13+AlyxeP3fk4PNW38g9Ea1pIwRj6K8E5DHH+mznzh/kjLfDEVu4LoO63+Cxq
6ilWsxMayY7BQ/XbvJE8LZNwkfeDjWnuGoblaI1m+6ZaeqM/8pgBT0NB/l/Z4jdUcxcj4HkSqUx6
IBNaO9fPb9q7G9ovqQ/wd1X8QQ8OSHbq55xJUQDo8aHlutR1aNY0bqzkZtJGMrI1zIRI16etbLWV
rX0YzddQlutpqE4M0Ky5TgfG+wRhbhZ///34/d8Sz/4lvuqflLHz15jVf8X/BGGMC8a/NotXVNwM
X/XXP8li/Ip/qGJm8G/EUqDvMcBDNI+Ruv9QxQISJiRTCM1Sbkb4iv/yf1Qx7R5MYXLlzjO7DycQ
H/kPWUwzSaboCGkBv8gjIeD8t6xilLn7VfM/FSqCiiQhEa7xrF3jPmf0X66ik98nettjMzmUlkIH
t2iL+NbSAlCcDbVaBy5eJB0lg9DeLtqiC5eDjNP5w3WSeZZFDnw+IxJGkpdRwoegn5jIHYpVkExJ
jESCIggkxizBfw5JERx0GNL+ClW56188kpH63lJt8pZxeUM0UfTZnYIpKb8oFgclWY+032LljT7L
ZlUxBh0M13iGFk8k7W7ydMV75gkIFBPvQ1OkxYc9wvbmdai+g2CCzzFDAWFMPz/Dscne45kxX8/o
mWYjzf9Gj0z5mXUIbDbRtyvxkTokE9avbaj9fAIESlZWm6dXmCYx8wU8UjZXjr0hTw0bVAcEBIVZ
s5/NWTaXtoLOw24kkhs4eP9I5sXZKlfNZw4gI3QZsKerfMC4M4gTnoFAdLDPm9n9pd/mIzBJecPF
4jQztca1SyZP0L0Zi42wVb1e4hyghz00DHP0ICHDvomNwx2ai2XgCv/SeXHGHRM4ZeyVz45kMq1O
5+Q5SCQHS63xk53lTvfDTua/ZKPOr2uhlq4hI/5tfflRtVS1LBCYCBrmw6EzXDucFvjSFo3ge6JW
5RaUU/HiWtNGm0SUCpsDsqUS0CdaqUWpW5NzjYfm2Mus2vLAtEhZXfdSQIu8pLFxykTxklkObdSL
3wacprPkVS1tfIT/AFhDxGP1244QPjWIazvDqtCINLjuJ3fSZuAIdyStl7MD0DPGjAmDX/LSdeN8
6DB2V3N5hzAJGaT7IWbpY+aPglD3nojtWIPxwdi1aldsg5Sza0NwNqSmz8GqN7lo+Ei1EHvWjFYH
/HndmYADYGcr5SRV5NvEk8a+sxYPKqZ1qlulRS7Ntg9B456dpraOMEQ5CtP7EKZda2770kxOsTnJ
5zr3qnMs+vxX2YodbumGak82d9zO1pKtEbYaSoZL/VHVTDw1TDr+dChfEYGGfFvX1Aj1FDKfG+YF
wkUzjy0f2zWz/G7fwVfASlTNoV4YYGir6kEVlWSQHzcXAlKuQ9JCk2S0gOR/YUoeAs09K990O4z6
ZViTuq55p9LumapD47HRJnOb50mzNbPlxcyCZMUQiAuxQ6Sk1/z6MFScRBSUn6g2jU+gw/m+r6zk
Mc6pFlslNtuukG4RIVTPF7+e07UFASjSOVNSy6xvldLpv6DNfQOjxzrRGRJcuqRW51prkhCWDPeC
TCcWIavA/hWJbYWgjKZ918zZEfKvtzG87t0AXsspsvDv/OgagHZClMFyXxNGSudjkgRsvNR19D73
ns44JDoeLUnSRe6XxH4Gg9GyQKWwfpjmn997RR+rypY1xGgeeZrF5eed2Aoym1/Wt/SGGDblZEIl
vFuzUYBRci5+ytUR6skU1S3jqnFCKQTVJG2+j1tmq1xaRVAzB4skrWFzeNWK0IDrexBGvNa99tcc
i+/MkN61WQAeYCwD8ZcLd9GuFt3rDJ912bYBi2MAYLvaaVOdJIjEhTYN39295fz+gjmA0EmmcK9x
sjq1oy5xjB0DqvUXKjr9cD1ed5Pb7ikeR9i32HbkE1Jy6Y8UCnn3MWmLOX64yXje1H2z3lA0TilI
UvHobrDsZx99tUxW4IMF42Pc4cVwmu8sNaHLndnKPQyPi6YQXGK+cDvQIsbWAJxQILLCkTk0hhm6
/BkPejaug9j7tu+4BjoPpGdDgQZmDqBnp5fpmRxLHI6ifOqtfgYzqBBlOMdwYuK/bjtD39Abxz+L
XelCo/aWHzt70mk+wzOnEMgI50Tf0Om0FaN58s12U+cKOhp6QkUvWO4fJbf/yi6PY2Ud41lsBUhH
qkO3Km32Sy6hJ9RnvzVXHrgtOXI6TSwuIuoCUGNdM1ITBFw2ltEkFwy5pkcmAwwniT91hzsxemVY
cB0KLX608pnlwNwxKBlBsniYSsE84XLtNYasmWh6ZkkLEBGNu/XhpuTYJzNjmpMaAohFg7vcrGri
LD1Ia21W6a2Z0FtGv740lvUASempqApyJ+221fI2aird3Dl6aeNgONxfTVspWsMm42bQwL5PtYK6
az92XxozaWlhMYoXz/NSjIeJZY/EPRxAd+mRrRStaVNWbZyg1NZ9IeFdJZ6zdvrgLz0m1Zb2aJ08
uPFQ28mPdFlEXMEA45iCphnhtuxh1n/Hc96f4lTvwnlorX3RpPHFnQUd457VhrUlDrMPHH5O+2FN
vg6ZPUeNWLJ05QJM5mzfTZEOr4VirR2Zh4vw2gVC+5BGheYLWIeJxMbxmjV0S97dfvyNlTgZ2bz3
/GL4VlSFtCK4VJYydzFW1CaxxZOjx0+Oxh2U48pXn3NqrhgGWTmlW4Q4miGr5gbsxWbKtTOBK3Uq
PW8J8xLlg50wcGo8/Zrlo5yTN2o0kmgevcOwIIjG3U1PrAdySiyLY7nzqZlY0QdVvU0V5UicG6Zd
3xT1qakX72siHXgog4aWq57G8lWAvbSx7uCfibDNR2pzK3dZtjuLZPTaqwIOPyNQtM6Q5oPL1Mra
abLiPR10yt88dWLvQP0FgBsQHwjsPxk/klvr5r5vYJCz6k1h7QD6pkf0Mx5RgBJ9MNbOpDMtOHiU
sKHSfxi0gIWaFz9NZWCu8pz1DiqqTY53BKsoqDXEcxTVlWZE5MKh3+QQ38NMqrc4IJsAgfICv34l
Rwe2qepY9ax2xbN/GCeVH8qu3Y8Tt5As2/h6M8AG6zbp3OAldtbNUZV5rnLroRoyBGSTDiktJ3UT
mNpfYM/2KVHTo9KLx4EYPucS4sKGPPalu6GtkothUPzNGXRnKFBzI4LSwFgytc3HQOyKkXK6lIMp
osmCIUSycNUzsPnSZVTQFSVHL7loFNAb1odvVH8dkmwbuk783SLl0fVkQJS4eXNzhIlkFID1cko8
hrhq0YIKBNbRhgOz8ZluPsl4Lg+qnI3IU9Mzo6Hjyq3sr9g35hVYTbUvRn1GHrnrZcZj2vmXPHe4
DcaNsTy0qdddqRNqN0VPHpozMEjPWHO3hV+I34QOTGw00iUvht4HU+i2cfLldPcmETof8T6TqrNW
AAII9Mz9TfCJoTzbjU70TH81oZ2uHB/wRq5MtV+0kX8epkZpOwruKgHe0S52RB+1qB+EJ9cZz/Su
kY2LfiiBQ2FkVEjFVNO7IB5rYd2AuJWf9ELyB5rKZ+q7aE9Mh3Epn+b4nLizuvayVNauqhs1IWq6
9YkqueZTnydcCE65+8Kj8CEv53EP+Ycvmgk4nLMACjBwWwiG4D5PHgHxbYV/v+Go7R1mL3/Pqx6t
0zSUsaX5wDh2RmK/dwu38rwsXZLwTrOZs6pb+2l2pYyWCqJ5/p5xhnZFPs/1Nel7XUZO2vrjqzH7
zNPKPvZYtDV3Oqi27WYc1VycWyaJj4NhaJD3KKjVmZyk6glrJp+FMn5nR3U7LQDzdDJ6cgxEV/3H
2M6qaRdk5VLBKJ1bru06L4zT18bXSKTmtbRiEl9aOTsP0ks1vAx77MEkEYZtfy3qgtx7aygPfzHM
tFzDLM3vLShV5p6EEHV9ZK1utS3LeKZh80AIBGQIKJPEnM00nxp7SG8rfdHjfkvPR65vTPB3DhOZ
bhO81TMUvMcybXkk6dwSEqOnDIQqNA6b4oYZ3N/Ay+66VPkRV/QOasik+V7MEstZun6mha0Te07E
JGH3SaWzT9FOVWVtVIykBfakjpV5HW3Vs7iqpSOHZS/cyIjyu/kAZM+gk25OE0hPMYjyb1uPq+fG
JCm6d4nujU/NSLnxmasl27TXuMX0AEMGUT7wiPIjI3XtvRtLMPjDzmhnN2AClTxYqeaIvWotv90x
7GrQbDVm84GyNTkcp5gDttVW/L0sg3nldmkqeFt9ErW1xtWFBtQ/Sz0me6s3iu8SrloEqWq8xVrv
7CkrdSEWINKIQWUbng/ZAq/zw3gkR4vQHQSA/bX0SsCzfM4SP6IeKuRrufcdTSETKheSRqdHhae9
1KV2saoRq9Bw97HVIVpDzbTyTlzYNijvqrm/Vmn7npe+XLvow2tR8e3BtiXoaTSPQ5b1grYAMizT
WL0L4X/F954E2x1f6xmkBTnNNhpsYVzNuEmpD3Kfyoqfs5XVixqo76viPixiUolVEoT5MF3hUEeT
lMbGKrWjUeBX5Jr13JlGmNuyWhld+Tq5Um6WbC7WKmgMlD/7RtvnR1sFB+4FcQgqR19pUmzNov/T
CxdJaXmdpuBM18VbPCyYgs1AkBp6/iuP+qNv0msqABtqWvNViqvoi71T9z9Uve4qd3lgltzZjXn3
4eY8AIKJVY+PlOKOuhOzz7LZ5w0Z3DzVXmk1eWzIVqSjcRmCFl29qg80hPzRA0noLgnE2dS6J1hj
cOb06gph5LFQzclo7ibOqLWhkuNpjrtj7JlXBs6ww/T+b0BW3GnoKaRG4cGyaBll0PAILgIqNj5F
0ow3Jcr3JfCpvBfTzioofaPihSgHdyJeQ1eX2/smWGe7qvmbx1Bw3fha+mxlFumCftiw+N6Dn+5n
2atjOiDz0r0YQZm0N1qcbxUXjKT0v/uFz8NZ9oyWfyz4FDWwl48lpbwknrL9ouKP0s9/bCjPR+o5
P1E89iDR6C+o6GddCPGaonqdE/OeKhq3g+59US9SRoDhECDdbNqM+nRn8QrIgUjlSX/2pH2vDjHV
V2/zdczqnJ97BMxZD/Z+mKFsNriFg0vSXnT8yFSCr8yu/jD0u6/IVXVFN/Zvm2kb0af6ymJBD03j
LlvrD76nAQ4z8pUG5JW+W2Mk6GE90u33UhfOjbqhbeM47S0DCht6Pp8y5A/yrHvGFne+guh3d6el
7QGhLp+k1u36jGynV1P7YD7pHN31OTnnxfw6N1P8Ug7VusxwJEx1toLixdLHSPb+IR31vZDaNlPt
zlPurm0J4sClwy0paUvq6q1uTsexj3dtvBz8oec2X7yUyLSuX64NGwM8qJ9MX3aINOUBryUy6OB5
oCD+0Etjq8NLszrtJRYDUv6Q/ZltOFHEiehmtftDvNTrhDgyNZWkCRZecPb5hjJFm1xwQXkGmkS5
tFdfaf5ldJsLyskekeY97yjx42Co2KJJVRfxObPs4UGfRpz4Sny08ESOgTTrHXPhUZuyYuRjjU2c
LlMEzDm4goukqTqnZE3qnbvmHvU6z9Sk2mBKVtk0F5EV99UNEpyJQIA43rL9tj1Eb6CdF6YZntyu
WUMWIl3TnXzsBqdwNmoKgschSVEqtILiTamHM7Gk2Qq21UgQCl3noKR9gFoQMuK2Jrus7ZB0qHEs
zTXzVU+94ntry5C9jTyF1hwVJVYkmFCQEDpusTUckLO4d6NJ7tTd14o1gHPjzqmreksZ58acGGPp
hfOt7PS904KDV8g1ChMvSuYRTCjqs0VcudWDfUOWgvtQj0PlHQiprP0q4FBDWzrtTrBQd/asayet
PbeieaimBmuCoFBxh40y3BcVQRDWdvxb0y6sSwbt5exzmuijPIa5SCkfbafJWycsvrHdtmPLJqce
eg7Rb67oYB2jiaCD13OOrzyLEkiSWHEcbEpYCEv/WEpv3zb+i24qRjmqR5MP3A7a/WByW6s5oxsc
Sc2CnPcwrHQqfVeesAJ4tBAU6lFNG67ggjNE8+Wnap0syXM7cRXPSJZvDDg7K0cjWt/pDRXe5p+a
NntlqL+gekMI4dl9MAQLljYx/oA78n0enzNvPCUGP3rXcIIu3ceUFouVn/vrrgYDCnWWLBjziCMp
tamYPgF1n8op3vQGQ2uleqOj/MMIAKwy3MxO5CLF1AKy7HT1E2tdY5UtdXOCRbP2hupexvw6QwOg
pS97y6viMhptaA/dkTGec5Zr+IUVa4dzL2Vvac9beTFAh8X5WFr7wlDuuV7MeWVA+mLFx15te3I+
bvEqhb/RBUfxQeD4mfvZrbbxkFG7FSfWPo4ZHKdVKWxcxF1T40o4D+ZLguvWVwnAW36blVvMp1wN
HuGF7MnXwYgUdhBls77pJrxwUB5VWFgOBUi1sTFMuoHzpvoq6RtnspMe7HkY/D3eHWKqYX/Y8x3F
IZNpU9qI2nXGVXAZZXuQlc3HksJlQ9D7HngE2M2Tt51copCL/VF0GmWlabsGcRxHHEllOHbBrcrJ
LsZDML0HXKM4ymb2AooYaDusbNjnVSZiN5qB4vAwd36VMPDzVHVAY8CTAoBfBo2O7hZa53An1W6Y
QDVlZErwrnhKRvzYpf5ibTJoquJo55BMtyUkUXxUors8D6Lba3tyjedKks8OxyZtUq5wgjwJZ/Vy
k7HCdly5pvhXePE0bmhzdP5mde89CjVOj43u46hTs0q0ijEaxnWYj2KNSEp7QNOUmurWbtLKD6rO
jCKU7YIthylQs9NVU3FW+aQ9NpMj3x0FsTeknpgMGBSdhR6obuSeTbt4tikStHgI/qwTYWb72Ys5
3zGjXdxZeO/W5BE0mWsV74qm4TEGc17zjWAyq222daq8jvojAYOFx27N64FYKBJ+7WvbeRHVp5nb
/W2C43kxZqqpKa/jzBv+/zLY/sdNgrs4YP/aZ3v6qr6zf3LZzPsv+IfNZkG1BL0CixWnDejG3cT6
R/icGLkOj4qUIEPGAFPvCcz/a7P5/2bSGXQvT+J/YJbljo3qxH+2yUCzgahh0rJxnyn/b8XPnf+S
SnRckAJwHSyqbWxOQ9BZsOH+H6ZAj9KAS4QvBjOJe4Nj5SMNHSZFD6XZZWSLCYY7WPCeq+m/piFH
8V7NQ72cp4yCRi3KJm/6nS36urZUJif3U7yuz0bIfdj/43A+ywi6sVql575ySzus2yLG5KG1sCuj
IgE2oxjkMT7NYC7Ka+VoPYne3GA18bNFv6m4sJJ9AGNjXMUAv+sTd0yLro2mUBBrh+ndlnVNll0b
Fp/sc1kRkF4qiinC1swRXVd1P9NCjWCnt0eTOS87kjSyIpFXCTXjt7jqajZR+NxaxdnDhZU4CDFQ
OZ8ie25dOPXop03yKRTOvzDdgBm/MX1WiKTH1NG7p7n1+9CW2fzedKU80E/i84N1w1Pb0dSYxeKD
S0u/qphTLr2yiMzFmI4THy5mk91Hg+Y1X55+/4jhAe5RrkoKeGk3c2aRn3R9uAA95KbAtOb9WitD
A1dkXaQzfYrjNBy7riCQo3MUx7kJY6n7x5rui6tZ6fGa6Z/v2i0HjIFm2FGs5ayX1HoLPEXey3HH
Q2rr9d90djgBNtLaAl0m8hcgyjQd1xlho7ul0J7f2d/uaUUG4AkETKxhpd1LYHgOdWT9BdmroMwl
7yVcTGTvnAaE2ZUYV4XX8aDYYWmav2mdUsEHyl7RHYOi45es6A0ysRbawQuQf/jLt7YXmnSAkZiw
2mS85COhCi1PjljS5rSD7duUZ2cR17rR2WR9d5DxunYLKp/FADySVhraLZAOHLVCGzbdF1MSyOnI
W6Fj0G2Z6wwN+nSEzijfKZq6WrOjc3VvmzX4ciJbOVWzcPtre9TWfktl0WOWmQh7rhYMJzLkYzTj
n92UXddeuIx+Yz2laWv6Kyj+48fYxr69s2SfxQdFlV5+gqsnsgMPnPoQo/S+Uz1lSAlA+lAcHKkD
356s9rMr+coInEpvkywzQZ4y4bS7iytFm4xf31DbmlWbyv6PchABChB7r0zq4ZfJxbjWDuouI1K7
wOJmDC7UqI6Vf7/m6K3XRdCM6iYqp2zZDImGha6sue5+OmCO97h5SkVkOcdbg1uPYv/yFEk0jvtF
tMyFG9DHRz/8lYITv19lhjne3wP1YI/JI5On52ZQJVnb/o/VSZO4sG9RCdDgYfPbiffOV404yg6w
JWlcvTgQI4nr76TJqY8CnCqnyFts+tDnonaaY+m5zIdmXgkrL+6dKf8ZYbHTAjV4Z00IzKp2Gh1T
YG7TCGHjwxPfd+zPJb8XMIrF+8kEBY5jJx9YoAxGLVTHM039holNmTQZOULmtt6Y+jzY/D2Z2y0G
/XtcastF7B65JPJeWvMvawFDg63ySmx6QP0JUh4gtQ31LBTIJCOH+7WmrLE7ZKDTyP4y6B2lU522
32OJJ7+KLazD9Tii3kZQz++XKFt3RMSOEQc7rRmZnm5brVmNDIOuElhMDyhyxo2Xd147SyVOjC4N
W5lk3GGSUn0sdrtkW/o4ORONyDe6lfzaOSi9wRqY/mjsu6cycLBD3n5ZuBtpSORk2IDAoO6ozTIA
dZbecqTxTduYseYd/by3jj1cxIPdZNqPP2REydpEkEl23EbfGzawtw1nJdvaeE3HuFsw/CmIS0QG
Ptpn09dvHQ7qJgP7diBeIDYN9t3RQANelODvXRAWry3nd6Ih4DT2JCwA4Ddrvhr220S+g0naTB3c
jJPjVI0z0rGYcRMteyweXNdT5CWGjjsGMeBMpI+st/FD4Cvs6HhGRU0WFxQsMOGt51bunlqJnpCd
qz4Z1xbcAjz1absemMI8jvOHvKxL0qRucfNbuz7kc3WBVPB3bioUS8+PfWKFsXio+kYdphk/gXZz
E23GH97RmKctK62/zyiMOPijjF+suUzwoCQlsaDjKb1duumSscXc63qNxQpr0/kqRif4sJY64NiZ
TVfM5fy22M3W9qlL8ozG2s1kO3aFTi+n1DhsSsQ+XE2XD/GuLfKTeO7DPPbHLCvBkUwdNvF92tdq
Ai7wtnL+Yvg+OtRk7nOpj9s2jx/SZYyGeOSzEGInpPklDeJZbnfVqsElZL9sqqbWn8y2Xsd1fqvm
5pj4XIq9bt6oYJmOZmapTS4l6Xyr3+Xt0JAxRD+tya2GOtOkvSnoP+GxbVp7eTTx2FZL4UYUg+Kj
6N7eNjgZ8/nbr4E98VtNvQyZNA62aeZR2RL7+oZdn9UiLRnDmCvy6Qj337YxDAeFXrt1lqKIALXi
oJUGQ2iVE1bEZlals/zAC5xu1AbsKd15brsFEqNmXhzy+YsU0/OAVEMWD+V8CZNUbbmp/xWjuBWS
mfVO5wJpfXZtGyV5euiwTwoYlqucC/Os0rekmSIaQC5Zaxw8ut9WvUsknDaOU17SttC0+SPY/Icg
nw6pr/K13iakLQfxak7OLmWcwek0pt6cJj8w8n/M6d3bz4U0MRC7etmaQr3kmTRWvljwMz39SvCF
vwsRe2GR/YHL2/CzfcDsr/iZRjdyevrCEI+ddJ25acG6ZOuPKZXDz0XQOIjr2fJORVny6sPf10LL
pg9qY9BWHyDM5XYXUQDVWptAZvSrqmzU8K0pPyrDtnPLL9NSF1lTc09l+BzhuVMTO3bA9wbFa1jn
bfpjknraN7SD6f3JKCzmQ4ZBUjZjlYQuq6XYZHB5WKwL/ZhCXHzzJ5+ad8A8FHlRMrVSjYdTsOUN
khtjqSz0695mSx+qC6XYBFuFLYeDGQj1ARtW3zjtEiB9ZZ23QVXWblrN6rLqjEkx09LnlbulXG/+
GpfFZ/xjQkstIwXgtyGLWSPLK9pBkDTN0XsbEwyGtdGjLq2zsUuuunmvwelMdwdrgQRv6zCK0BAN
wEnEE3BXqRzz/RTY/Gu79EicWgZ1uvlin2XazBEteijOc8EsRVKgzQ08dLMiCZbU7hJRqUpefcoA
gSWwJMyUCG5Z4YRP9ji80rJbMmBR3FppaheqitS9EQPxn9P+djTlcnRGpz0BdnvMtPmjAaBy8zmC
o60XF46A8wMRK78MrYRC9Lns6w1B8Keky/lC94YM/bx91d2ZWaEgeDCJqmxnO6XnUNh6RFdicuHU
gvbp1eepg3uQ8ELTiqLvdCrtzSBWfxJX+yo9Iz2k3pisUy/bLa2279x8+nL8vImcrgjWk37vlAQ5
H8UmG+dqmsnI8ljHjyodOorHgx+weA0pGlnsROe8oYi2Z65A1n4aHFw9t34yqH4MPRIyBOVk165t
wepKO0SPZawwq9a8temD77Cf0BMj8x1+nHVFEFVPk6MKrBW6DBfTP5UQmZg5mpP9iItK1GRZnsG2
1G8GPDy0CQ8sRW5QsS2zYDPni7MORo3NNeh/p8G6ZWKW75VelKFX6Z9YLUy2Tnp1i2NNro1qTn6C
HLCk8JX+jphGr67g7Oc24j0jLhTSHO0/qrl+0rO6eu+z4Rdfc4/2Ta6rzZcPnfG9HG2cfDuhakGp
9MHR5PCIod6ua8zSb9kDlgGzMVza1LZfgqIlqmPEHjGPJHae6olXLHFF/zToqjxq85wxbzoGw19n
0ZYNuYFxWxh6t9V6jz3N7LStazbe54JjdikJZ6AmMt6Lz9Zoa8sun6FCcK8qxfykj9O+zAZzq0vb
+CnpqAnBXGsfdjkz10o2Yi0WH097HvLLKPUg7Ey7utDPpn9kFRU0ulu2EZVRb6M1G6iq48ixn+TK
lDIIlSXLOi9d9EGbWLD0SCxlsYpDSDXqUFIghw9hZNsGP+zevGeSmysDwnZEIEd8z6G6BUMf+a0/
wNluq5Y0h66uBcOkoDGG7EDZUPGC1kOrZ+Iy5lV6yH9FdyAzx3CAjG/pAiZGpL1BlwjRxMFqpy3t
j/FOjGo9Zlqz171inQ+5fM9a3bj1rXi29Ko5zlZygsU+rQqXKi849NrO6v3iIjTLWctWzqFmJQEm
d8r75g8fvj2n18pI3KNUhvkEMSR9sNk6aGuy7qixpCUSsiC6B4diKhnuEKn1mHNE2iQaUza5MZeR
S8s7EcG2JsvtAB5f6nh5Hscc6b0YDIZduW3bG4JeVBmx0fxidRdrjrbZlTrG9JFrOrfL2AsIBhbN
D0YDoHCwiIiqfpocG6EFD3Ws6Qfs/m7FFaZaBQpPfFo0yQpiqyuVQ+NRc6bsYUCdHy2iT/1kcPdJ
HGQArXLOBRjjk5+DeUi4ZLE/gngHtoy3YmXBrlk6Pg1mMKLMBP2cF9J5rO/nH8R7cqGm/KHDhje0
MaKMUfZ7MbxBiIjXcz9N7KmmbPSN1Xav+cyQFp1n3EP7SXL3lmK3lHbGRpRhuTmz/adJ6vecCNOL
SpngQX4FqmEwYs7zcg5a/+8X5ey949L/ztd5H4skCz1VppscFM9WIzdC7Zlyq70tc1g4CAVtlAdL
Ah4XiysqW3K0oaUToXLSmTaseLYONoxLjtEE7XU3f0hG39/GTnyyTf3RNHMAycCozkPqv4hsjAxd
BHsZ+CfKjgaatXwau4vi7kIFtyB2gtAYINCDavlCJ6nY9ct+6y6FfQRTtxtIhq3yRu31pPwcK5tB
jabvugsFUq8aJVQMHafehXq78hgHMYwUQ/kIqT+pWSe71OmHk98xuW0iFnzGBD7CrNQIo1SwYJbg
KIdWPmnERr7H++7c36VCDQx+R2CiJFbyQNChIJXkYX97xTPCUffaod1eBvaBaBlG65f7wZcvtbP4
3+ydyY7cSLZt/+XNmaAZaUZy6n0TjTxaKSaEQlKw73t+/VtU1r0lhbKULwd3cIGHTCRQKEh0p5Nm
ds7Ze22Rf8mbMP8MmaW+AvuPTdEis/tQBKVGE5ITWr/Iuyx0GCenLLfwMozn0KyjPQJz/TkWWn0c
B9vcE/13lfaYN1hkUK/J2aIB7Vv1YWh7caAIf7EKmBqd3X7U9viVR8TntSA/vgT/tR/9wbyK8uLK
sS2El1YR71Sb2m+2bw8PmqYONvPehT/d4xOagpoul8+sNErGQ2tYXwDmVSj2sgZgZkUEPKCj7HHs
E5REfVh/gOLVHinZ9IaN19iUHe64spQKg03gopZy5q3hQUv0VNruNAJU5tBAe5WNtoFwKCRTnqge
q57WiDGiAE7zYb5I205PZSKpgM23eXQwZwozIOeJ92FBtjf35TR/jYkGW7noJ1BdmvV1bmCxS1xE
AmNBnkJtAF11LKvZFyazG7Rc41nOqFiDar4R2r0aJueZ4xGHcjtrbsqizI4tebVXEIOKdZGnWJAc
9CUvzItyjobhG512tDUQHDdNr/Orlvj2reN75J3y5YhQnrZmqGCcgNTtCIxeldmMfKljoKEiK9sn
TT5+Thmu3DRVkR5UIbCsZPPHbq7mnTV1zlU0xxmXlvY3I4AUaJKOdUmRjPP2wP9HJ5tdF2GjNxbl
7ylvI3kf5Waxa6SJANBc6jprBmLdudSEVWnUe2BHmKMM1niHOmNru86lWqJyi5qULfia2WHy5+pY
AWQ9itYT6zqSb3SgyCRV8X0jidtKB2UTGiN95pz5eOlh2hMz6r/JPvbOeW/pAzrm9sCkGINNXQXb
zKsRm8WAFScGr4OOFHtgk50Gzk830LXgDkwNyamZpt1xRBQ2gMsxqJiGFkl3D0+rGfPuwiSnADmF
2NAvwT3VWdpsUsYLDF0Hz0eajpi7b8Z+7aj0kQ2akYIxzdvcb1HmwHRFGZjjYAyNF3Y8YyvLwTwv
OPMjzCsLXLy6nfLsWIZufBbBWO5rRNJ0Tx3OjqwP1PatG28me8i3buJGIOXoLNmmK/YWGJ0Ncmzs
VX7VbDPVPJLH/DQFdBZpL0pMgfUriSW3KGLrTTar4altvWZ5tpqjFFFHrrC8HUms3STa/mayy0LU
CpPtUOtkVxoOcLt0Gtc1isqT9NvoyoedivY9Jj8vjem8BlhDg3E4zsE4rXuUBrvEDj+Pve9bJ2r2
1j8zPAnAVVRNWAD2ynAcylaP91WYwzwjJrnDqhnQiV9lZFPmSNuYeYEKFGq6JQ01vooskzurfcuc
1klcNT59M68Pn1CBxszd/EVS5qE1/Dg2CaL41hwt0EI6cz8Oc4MluqSJ+4wBpXyIep63VZWXxsgk
FOXnhkEr80kS0akJ3VCYGOAaq0Hn76dGQF1JwkW/c7KSJa8xU6oU1Cj3TL0D8c1oadddoDcPxgmo
lTTY9NBRkydtja28tARB0oEiPWHeAF/tymtrqKVExVx5lI1eK8IzIm2r3ypRJ8WGRVPMJyPWst8Q
PEwYJJYIjv9zqLPxKtMmZIzZ8OVtGzvTW681RuChN6ucYVxL95Pg4e4DnX/v4DTRdNB58JDNXbxD
sMgxjVyFznlMCUdZoxjG6j6k2EEDdaps8QrxlNF8ilelz9BvmaPztW/F/MSDMDzSv8V8bY4TTmTc
QM+imZh2xrQ6MsMbdwRbS3srARWuFjTttRc3ZkAWdDTny7HcrdqNkfbx04hSvr3Ipst5HurROXgZ
jeS16ff5XUQDKd4GfZ5m93k9lGeThtA6aWhbNnWQPSedGwxgbMvueijnmzQMxUEaYkk9TPp1Kmdj
y9aJCKHvn9Mie8gqx/9cM1ZF6mSou1JMxJaHE8xFjoi60vmnFpAZZ3B1PwbIDAIWySXsS2ZQq/Fr
Zm1YHhMPFRROWgt/KnzUo1W6alfFUf1RzuH0Zvl5tXdkhJvQKvGmq8L/mMbttA3aMVxZPcpEGgDq
OJCT+ObVS8x1yIoBbFUVjbh2xxrdhxoHFIBgrFlC5hIcLsKlTB6yqEfRwFG8Ugers8Ngz0PvxU9R
1HgYBSDeNccozERtLTqm2jpDaVTRVn/P/CY8qKaAkDVaXCThBU1ccjz5uCtCKrZexIJAYmDfLHQX
h4lxQSY7MD8mkyM9tSRiV522U5J15JW31TTP1SEIMxwJtGacgRioakCM2iBGkvw2u3ZGlhARbLud
u/l5DIsPtKZPwWROYAcxxDpTUR8YX3arzCQQKw8Xf2uJfmQeUIUyo4hsXAQup04Q+pj8UXETL5vQ
V7FJ1BiSed0F7jU+hPiGecdqoFz5FNT1bYoUYl31I9KOwQ52aHD1wSxG47ZWqHkZeqE+il1URazu
Qq216IHzlIvSsMTrcobHV77MS7Y7uDHnaiHpbcVsDS9h5YankRYpiE1Yko8wfujyZnOxC+DTHdxq
DE5daJGIPZQtmkfre4R8h7YeQ32QGGB9SkTg35PmndCUxG0vNirlJ3fAq17mwBf3DAauMiGOpOeU
3U6N4fCGYHTci5pjOTaEZM0RHJm+RBaXAol01lk04W6I3PIWuCHecuCE9qqkU7VzeqbNG8eeInr4
tHye58ZT8EQM2rgjx9tPumq+NQU95rRu9VVpIcXnaYo3nFICGoayuG5Jmn1FGn7bDq63iQGk7jih
e8fYHMeTG4U4voJMXsLCutEeqtG6nfZuH91UOF0RYnhnoRckom3G1a3n9sG1zXRgPTQIjOvEQ06X
BqVA+9Yw9mnRwBhs0Q+IxG+YdrApUkxfKoen0qQJeIcN6Fqjhe5ndUKXuq+FxTMvwvxTZRQVzWfn
syrpUxOSRRKUFwd3Ygr1gS5AeEmduNh6vS33epR0b0M+tOcV20l6yWs5x0eUZp/zErTA5NGhtHCf
regG+G1wyUpz/MJ6mz33tYOTfK78nTanW9to1CYAPpitDToEmBoTukiWKYZDV9bq3tKejTeZ7NKj
HIR1wK+Ba3lO5ANd2W8giB4z/BQ3VInBlYKnCK52mDeTOyNkzLwbTRTmh6DkN1xFy1khVR0Sd5Si
x2pk1lQ3bNppRWwwdjZoGK1l3HRCYSISZXYeDYLkQpv1mRfahf/jFtV93yd3UcYhlsjQnuhxD1OW
SMTGKJFsB2QrrISTFce8c57z2DLR+LrQ6Ychu84MSRHoA0CSdvMa1C01axfcOMtNrUXtbCngsF9l
1rSBebkvM+NjraV16P2O41tcPIUJrojERZgXi+HzEAs8MwYnd/KgY3elWULOuZVn10Fb6o0d6C+5
oxjSkH/xkLvsBVbSX2sVUmuJbD5aeD75grSjdfy9VXaTmwm943za6nEwXhwAsquSRes09oT1iG7O
MIYkYfjQ2+xipDL3fX0zNRyTEM6QmHLO6Pb7L3WNyGlbe4S0nnETxqu+Fzb7rtUghhyCcW+MOPCG
ktLDKzntVqhRTtrPZPTI4COEzutRCB+SaSiQjIBqrF59x9Rnifqs/ZNB9D9ggv5fp9GwfuuFfvic
N5/zdyqN5Y/8qdKwTfjXoPhN0kr/pan4L5WG94clEWcAVBfiT9jff6s0zD9AZQsAgPD5HQfxxCKt
+G+ZhvjDYXyBacYmpUPzl/wTmcbPVmhXCKiFkgWEQtCjClbvNBp9lMgAonO8Ivo2ybaeVxU7Crcx
+DPO4T9mbizwv39brpfrOAIBA8ECJnkb4N1/1oJUlUtDieMVki/RfYmtofuCdr54Drug42UIhj9F
Q//xer9+L4ckC6kRtGhM4x66mR+1J4msvaIqaHKYRPuS5Nm5m9nv0r9J8vmrb+VAREddp/B5fw8a
+UHhQvQwkhQP3n+ExO6imgoDALM4qF/uzOzdbSCL/KAA+gu64s8kWO6jhziHh2ahQ8I6N99RxhJW
PLeq4VAwfgmJKopAayEEsAmXioPxTy7of7yJf3exdzcR3xBnHwsASUVSwchyC0kywfAebThcVLvf
f7NffjFPSskzqJTpEReheeR//MXC1jTzDrksp9QKoDkq5w2x6/XfXOUvvpK0liRYIjBQQLnvOI+C
dMpWhmiS6DvEwB4tbCOJQ62hpP1PH0G+EHmHgvQgYuOADvz8hUSUWh1qC06RiKSPnIZo7nhq+JsX
669um03GBguGxSrzXmSVZp1Kp2lK0MHYYk8Bgm/KV/Hp9z/OO6jn9+cOYyJAWtcjekm/j+iVhpNB
aEgoqIIQT0vdkOcG0qAsmV1kqu8Ycs9t31xjiKs+B3g0IU91eUX/viqht2RzVtcPcuSVh3rp0Rny
x853qQXz9HrKhduvROt3ghm9G4D+GVua7xoBKg7UqqCHEPeZGx5MJAke/GvcCCirY++zTh36uvgf
oxnTX9bcebFZVceIIYq7wTjDEdxeuLm/vxvLo/jTYsYvyzNqLgFJLJ16Ifj+8NqzEARNaGAW9CZy
GKFOahPHTpFeCs4id7p3jBWeB0HJCakAAXLk3f7+A/zFj07qIqpZk9Dq5dn6+QNAUNCuGGAKoNwG
sTPUI74CtBu/v8pfvCuEAQGw5dvCn36/ugUzLh2HPsuqq7ppLXupABThKTCZZn75/aV+WUhZzUy1
oK1ZTj1tv1tpYq3aSIHaWdlJnX91lj7pCt0RvEHGxtF9rnyp/gZE+Rf3kBMVmzN8EEFuxbt7aJRj
VETk1q6EiPmKyJN3UeROf7NDvL+KRIdg24guXcVs1DbfXSWy8jqyBETAujTwuHQqgibNwb13N7+/
g79eyOUnQl7EXiSXx+LnR6JOdFOEBigj+t/hicw7kB92M97/86v8eV5wsUj8EgRTjHkVhga9Ytcb
LXRSJeB2Kqy/efD+4rtA5iUiD36xtHgCf/4uGfCANpdMk6ZBZ+eiwLo896nx4fffZbn1P77FzL4J
RyI5ENg2BzH17o7FXoTTLnJyhNJzeYmIodgYnZy+iuyr7BZzYCi3v78iOrn312RLcE3OWt8vqzm7
/bRy5KMOFLp2JHBZbWhsCTlyJpoWRrd1SxHlR7fz9LONssvfYGnL5JqVps2RoclqP2clai5hpjI9
hOxcHYBC0bibRVmKQ6Wu8P8Q+wntpBnilnSALpteGw+p3FpkkhyFpKiTt7kaiMfsdVvLjVvYdbwj
sSQeV57Voo7TJnqwk6IzWm6skhEzCtXZRaEeIyyQ+MrKdT47dou+wBrAWY32S9DwAwHvDCXC3sCH
lzh6FnJKmWuLSrDGLp0btU+Yz0CFP4mS4AuYG3paypgCNVfpIBnxxJLrPbJf4qbxRYU7y0/Dj6lb
6XkrvJJ0D9vFB0eVKepu27iISvDEiWVwi4wEvlNtieQ0d8HgER3OFvaCNRlfQ9G7JRiFflSo+eYw
3HWRX5vX7mzDZUCtVj16Jq3/VdzSnmF2iOUVbUAt8hgCJ9qLbj6ZTGLosiizcJ5lGOqQT4iblC0v
j8p1NAkFSCGvGIcH6Tg8zGxEqAOY9QIb7KcBXEODZL7ZyM5l1kNj3ow35CLQWwyY6ubEKOXWFyR9
HU41t9evbZiFw5NRZP5nh7EynWKDV3tlKXe681JtfB0T4eDsINDxoe9i23gttTk/2JxGonXbcNY+
INkf7gNX4fMs46GAvxiHGRkXhlcZj5Wbj4APjUh8bHUTvhhYmAivwAb4iSFoBNOlaZ0GIucwOMnO
lgmwsQonMGpZmQ10s+jYuTsdhzQ417LqKgvv6dTDkeyM/qXNe7N8cZIM9rTRo3fdMbD31L6bS2va
GSi16Ww3vWXsjCZAp5s1sz8h2hniJcuRkdbKMw3nxSB4hzEsuS09PqiA59xLLOsuNcNIr/NYV7AB
sSdO5ybzLeOIpCPqV5WZgkUxPLOFmYmO+wP3XcTPkk3O/FKnfto+TnXRNIeuEikdr9LALzb5E901
2itoufsyvs8MelRH0Afc2NzDFX7MpiU8Ps56aBvKHBJc7DQecWA3Uem86cxkVkA73o6/NE46Gjd9
YTLJkVFhRSfXq9r4quq6AFtWqPvytTEaWOOrvGaEhZNJh/NB8caXXyuT9B4Ic4w0mInOI8JtADjl
ZfKGcJHTZTjBBj2Bpezp2AJwE+lCxOtsWldhRbbPppqy6lHIwEZSg4QnP3tjv6irvZkEXWVhAFnV
fcDxF2FUlF1rSqjmOoyiJAO3bjsk+ewbOBxabRrqWWOkPV6YPONen0KojAplE/aBVZT8DoJBiOqg
0mvWATSZl6kP5DGLnbH7wJITNjvZ14LhUB6WCseUG/uq/tQ4Vte23+qIeXHCeF7FqnC2o/YCNzmE
dR7NyVPsJuCtx2GMwDimoHxFGdszIDpHxGButvOcENS4IsUxFO2ZgTszGzBIKd5gQAYrp6y7ccss
1QMCJU2XkWw3OmgS2uppdHtUXAPyG6aoBTEqu2JIcRMONrSWdZ3ZOGRtKgQPhNzCCKHXzCF1oeaQ
QoFxAEReQqVwMFqP3haAOd19HXBYM/3qKzxbbRJhGM0bBkF7IFIBk/yAcyrcQPI71mVlhqA0Zyph
YkRBOBxGnA/R1uwbSF0jccYrZQ1q2KIwVeUxYqCWw6V1YXIyfPM+pHYwl0wRBZ8+5tTC7KiJs/t2
BHVwZ+qACqYimHTca8WIbdVJu2Wdhk05rhFumxcMULN/KvPBB1tglsGHWKfZbRTzEnCa9qN7/g4o
MwPRbli5Uckl54KpLgXF1EALcheQ1nqImT4d58Ycc6SAhXvPnZIYzI0Bg/YUOP5aFDr91lYEGK3y
QSqK1Nkno4VFJ49OVuH6rwYgm25TUkRYjPaxf6zL3ihfDdk5BCzFIQIBEWMaHgnHNI+tEMhByFfq
r43Bz8FMNVHQU4i4jApUkHnpzmFVeWqdFs6BGdfyAewB5WOJ7gHcVxVQRTS4MxbMxKw/l2ydJU1+
Cao1NGTxwgQYve9sieroVRG9W4mKBk6t0bFaOwy7ngyH0/hOtmGI7kG3w5mXA/hNbObltR07UYTL
wOzM7SyBSiBSrQL4+KVr4aqrF1CF1argsYsbhdI0H2rgx2Nhh9+Qk/f1Ix8TN3+d9U7KA2TE6iNj
Gw3wg4zA7hw1gOrWmXCqdNvVXQ5cOJeh/2Lzx4DCN5VTHgUKRoDwNYnwG093tkL72obAICtTBvfd
aCPwtLLAhfNWywEdKZ1787pJDOT7Ua8tF0is0Tc8oIksTm6aF87aLKuO2GZZGUxeaaaYuxlIFDCN
2PP6q5xQifjssvBE21GiR0CL5E3qRckosaGB9yoZjlnNnoysu5qip860UVdUreS/Q0X86k2ZjS3x
tlaS1+aVh02PaZSXj417UUFV1q9+WOj6bYj9rt3nVqKyQ8DuMK4KFuaIeCABXHT4rn7FFOJDgAI3
wQww8Ct+1UWfOzcorjFEx0wglO8ZKMWCKWJJHULomBBHOmLDbA0QyYhq1ZziFCvxymkl44CwiwLi
w3Ods6FydrIesMF01lqOOZOaPKXsP+S2vcCujX62yGtSnTyiUnG5uwYd3Q0zmWHvFhZraFRRDS5G
EvYw6uOCM0zENPqkPHSbGOs4lE0QHeY18uwBDC3tv5s6As3ClHPRrWMPRcnTJUUcrePRKd4mllkX
E1MYPDrCqHkmWSn8s2s5td7x7hN3bpglgTrsdN510JOetRCxAIcPIvOhwk06fgwZDVgLq05BIk6T
LNoS/7Tc37QynrJs5h1x01SwyanUIJJyCOZ6nTKm3Nt1W11ZAdi/rYcc3NoWw2h1yCktMgagDNw2
tPv0Rnq1fnP50UwkyyTObVugAOa296UfwSmnXzC+LVmkn1CQ6f5hDMfR2Js+58+1gfVyWvWBAtgJ
ly9+hjigvkTKLEksQSuD1J8YTJY1yxqnk4VXnzguzNj7Qg9MyTPAYCgZlCC0WKWhGtZd2XiPcQ3t
AjlgiA+DJAbzY9w5BkG/bKWcP8daZjuDcUOFnqGw7u0ss+pjQMhpx3BXZKTk1Q5FvZOlFsAyxj5q
xcTLg5FqdLzpqgjVQwo17tXG7hnvq8CfaS6xogLTSGZ0yZg8tbOlszC6FyenpbPTQd84NwqNwhbE
GqIwhnQJLspUVqc5GsNuhe5IPOi2IC4vnJP8c986OfenHb3vGzFeo0RW8LsaPPcUmXUNMZiaII84
IlSIqqrakUjcUtRrgkEscoWuKD/WQwL0DbMylDBmV960jtw6T1ZCz8TUw91hK6L8Twhidtzm0lk8
5BvZQw5cuzmBcZu0ER7uEp5JuVK6sZ/KzoSwwWktPffUNi4RICVz/xa4AtVLEU2X35dS1vuOAYWU
oL0mTI2AAB/juxrRVBxOxbxYwpj94rfh5QCG3fo+hJ6g9vUuClvD2yPZtOeNEw2EeHTJPH2YRYty
sErqIgHywWKyCYkkVHt3zEhJtHXZEvmEdTK/s/sGfVdIxTbj/jNieQz6WH5qCyPvEWqzGl4otREB
kvYSoSEqtP5EIG/oEHrlWEQZ5Kiu3K4MnmwZj0/xbPkeArsISTb0oICxPmJg0PUGtNFVVg8YvH5/
j369RQr238I69WirqAXE+mObCj9yCaFvyT3A+/NoEF9+YDhPXp3KYvMRLG738PsLvm8YSTrhrovT
03FNBmoYSH+6YD/FjplMeNSBX6RfZgMIDUUH5+Ribv/lCv5/7k1zLZueEQMSm9xsEud/vpYf1GXF
8ZrYhqS1djMj71UXVgMqIcfb/P5r/Vq0KxKTuSC6BDqt8l0Px8v9qFFQQKH9lR+9KJmuJzeq/+be
/XoRbUr7+5hoGfo4y///Q08RM0dW6X7kYBJ28VsWy/BDnZXD8Z9+FV4WidtzeWe0Y7/7hTIXm5dF
kcNAOu0PIkqiRVGZ7X9/FfHrg7D8/bRUUApIcuveXUZpoldUg/bYwpdVbBt6x8SmGQIPCw9+lGEH
El3y2I1+Ej3i2RDuXUwpN28p2UkQktNkyyt2pkofp05MzhGkWUI8gZON//zH5Z0UpG4xnlf85919
t7zSsCmmue9Oe2eVAleCUTh/M0j5qx/XlSCH6aPSRH/fBRS910vs0HQzG8oQzrVl7W4grrnT33Sm
f7nxJIexr3EhzbzNe99fSnJwa3UbIK3WbQuwNgQOFyEwXc/2QMLF73/mXy/GbHOZsi3TB1O+n0WF
c0fjSs1o6CF2bufUaNZp5z7VsjA3v7/SL6061i/boVNnIgAyaXj//HJIu3aQ+0zkKljBgtgqcMSF
WXwbEVl67evIW7UdCQW/v+gvP9qyaEpT02VfpjeLVf7HNzJw6042LsODKAPzj3ek2Embp/n7Vf7/
5Pz/LNny/xlugJYXV3r0I0N8+QP/ghuYf5AZzb/MlDzpOD/ADbwFbsD4kzXse0g96/5/wQ3kH8xg
+RPLwAJeOOeDf0/NyaEmnXqZtps2/ygW8X+Qbs+mxo//7+ax0q7DBwMhzvrG1Xjhfn44sC1GhmmV
T5OyzQvAOfS7AKUSIzLRZLlgjlL7FOo2XsGQXVXDJ8vdU2auLTnuOvQqWt331j0sZBjMyaadcNrK
iJIFjP4AbNU17toZsfa4M+vsVGRnpMNXRdd3hB4E4tkKTpa8E1iqWhT5rQ/uTeP273rCUcTXshcb
IFuVPOSOtVbNq1HVZ0QnyTGvaWk6gvqziM12h2ASyU27ddx47ZO+Ymn3m18jDhXk1XRNhEQG1Ttu
zxgMHjCuKrjFqOht7aY7plA7PYyTOr4Z3fpOzXeRxbG61AGZBpiD+uFU9cbJdoms5YytejCnIikI
MWrbDa0Sa2Xi/AUvaSKq6/c45GmqdHvO4BunSffQD84VB1q/f+mdHj/l0NA09hbedvC1yJjttfE1
pMwCQ0leHy1kpYRtSw73UJBn8ElNz+dvui1xxWuRB7inl2SMhRxt7IYFUUsgrymn7dC+GaQtuNkb
Wjksr/iM6kfX+xpCgJ71wkKavbveFjetqECUdi1UXphycdJdY5N/nEetD5ZA2DSi3tmBfKOGVSvF
PN7qwm9hM6xsYuEyNdSrxImf4qHa4RNf2AQHJPgEidCfWXRm1bUZoRNjiH8ysitJAs+oPjIAbdAT
GJ/m7BXl7wYY0OAVkEUTawsFACWakK9+N+f71Iy6M7ntzU1HUJWVq6dOQLXQCj03PzJiqor84zBQ
xEwMeuME/pPI040gjnwbqmcNP7Rohpus65m12A5+J4U3scXoF6GFKkCfGt4xDTAgpIE6j/ZIdHOF
ytgiYhLa684e7A3p4dtwrs6LpyKIu2+VT4jIXNSnUedbsyiPFg9pFdZvy7zNc7M9HcQ1SKId7Z2F
OAP3CO/BSOGBbs13r3Uaw1eaVtUSskL/NUWsCCnVIfXHxsbmmcFe9EtMSQUs3D049F/4ldfxYrBL
h83SoA87YzMgSJ+TS+dlWDC9iWqaIGh32hulu5V2dIslbuskPRMCgYGCOCNaWtGwMmsingOA7Qbg
L9s6miABahdLZlDBLjNOUW+vY3KujGi30A6KBwD3ofnkh+NK2uNx8tNtYfveB+E1+ZFdFFISpszJ
OJdMU7qYWql7GWEn6/zS0eyTYctzahLgokugiQxR8nA6ECJ9141qL+bilobPWpn1ysIEtqJOpSFn
3g3Fsx8ZJ4GpKCYO0A77jQcLdGeON3GLywNHMnqLcxOPW2d4M+Znql7kf0u4bXUZsmRTYmVbmR15
bsZVPh5bdZc0cHyyzO52bXcROEAXL5FsT6M93HdVTOvvUvDyR33dbnScX2F1P0SLCcC5lXg7I6Sg
3dJvmJHXTclr65AxPWjwIah8ZVRuayjefqyRKeN4SYwPRfJJh/LNp5BaJgMdnQCfzALF2+ASYTiK
1xy6kcNwqLQAf4PJxpPV0hPN/WQLXoBcc8yVFWZfXz5mAwH2vOalKVZTNazH+ZtvvNGtIt2NBqy6
oxeyb+NLHPssETe9irwzjb+PCh+/IlW7F8GrmBBOptgTNESFyjG3NHSuoI6vAPuS6oDxKsxW9RSe
XHv4QMENcQ3Nd8v0xwhzdMRhfOhtmwQdukBAMMZd6LMA4orqRkIAFghWcmnnZ8/97IEnGwbucEgj
WphbnjuIbBjtK/q4fHhb2GujIvTRyfo3aCIn1LRXMw7L8Ijswuxs92Jb5UNDVFcY1J9KQIFhYBwS
wQSnyHJ9BAnFGk/TfL5yRU0kix3e1Cpqb1oFhiOsovS1UeEHQ1Ik0qf7AHz5peetjfL2YgL+W1na
/NSw19AcGF/gZMfE/XniKkiabdUHe8/COaBtBn8o8G+zTF1krRncK5uwtyE613FyU/vZ9IIsY22C
9QOJcz3MmgQ9OlVwTPqboijRfqDUOiWy21Vzax5Q+ndbWmOgRILmrspCsZ4QVuCXcHCLD0x1wSj3
6soiGOxZ06feA7+vH61crCkIscRoo/nWD558xsCaHOoRaHdPk4IWjUw+1iSCr2woqr4CTxzkPhHs
eKv7hvzNZsDXxBfEHd4f7Mr9kpUiOOMyDo6ayPF1PHi0rmJAAmnvdI9k0C9e0jlCTsRKVEQKdFnb
8sD37nNo0dsLAd4SwfHUDGC4BZu/5wwXlXq8keF1NYpH3/C3njIBNhcBo2hXPHl0vobavmsiHQDN
mT/0s4uhdpYbJgbPeUiHbFWRvLEbW6j/5Zttjgw9CjN/FVXpnILGN+cV7BqxXqT4oDwF/zspTOpX
OvePUvkM67rzZIeH0ZufW2gF/jx+idrE3fAN7J2MxvWk9NFbOsutGyHA5geGVbeBArC12ZTW1uI8
0niqd0HYIb4Pn818+Fgo+VzKklBI0rgI9T6GWfUhK+udUTTPaB72YV2HGy3xkUs0j7sgrzD13Y4t
8SHs/c2C5AC7Xy7AIq2qIVzbhoHHgOiLuOVmRkZ7mImn6ufu3I7afctcrz6nZd5szKLNn0rfIPFu
8sdNpRoLTbDRIB9KiRHGirAovWzdtBfMeSS3QahEme/4xGFGIWxWOkfdQ24XIRGAUfCi7SrEZ5jX
tViXIQXHqtFAVgpODSWmn3SFIaY8lhEKbFVOzlp3pfyQ+3TedRQ31/mQOPsadTk0kASkS0kr78kv
tR0edWuXF4JlmFs3VszmTwM1OiRNBKh2yPfQWpN6JdMAR1U1L/IU5rFxDjITn6+Djz3mlxg8srCa
JCOBl/eIjgG4Fd7q5jbxXOeTzUwbTUPWXtmZGFFXOo16oW1d0MF054iIGBeaN339jwUPwxbtFskw
IbkqDPG9sieGkv0VDEmbQgUAmVTESXtkTVQkigWYpmZMBauWFA7XTaZ9ZiTzubWC4LJM4dctFpZr
o50BSNpfakASznBWHC+eujyZjq09gNZlvLcqQm1dWXgs740mHD/ZfPobOBGEaMS+tfFiz9m6TaMv
xTxhqiC98cJH8Y9RPN45qd9vcKKxSsX1UzIJDAAeYjSVMQFd8QHmL91AXnsqnGPpq3TjYd74wGYM
tzC0GsLFcAWG+NqS8rtKvchf88jMn0Lm/ldqaDWvHkY7oF9cL5+ngDZ62WVrsneY8IaP2NyGq6is
9h72fwJ1tomRZvDhUX0xoa9Oi6ZjY6jkEQPL8yQMf+/5zINcTaZdXG8bFYsXp5yLU5DKaFvnanoA
4VN8zqSnniIb80FRJMOhMTkp039vNjCF/Z2cXP3o5F64xNDIg6d9sa6qwaDpm3G2mlwDt2cSXLxY
MNt0O0aPCELOhdXHdyCQQBeRnJW3z0MfwTS8zGTvhMFDVczDFmtTcp3gJBriqOAIJ5yDr4ajH/jh
bet7AEwHqJiuz7ikbjreUS+8wjL+YLTtsJ7N6trwBwog36WZRCRX3kfRt4pUgXUOZg0ElHMl/y97
57EcObI22VcZu3u0ARGQi3+TidSUSbIoNjCKKmgZ0G80zzEvNgct/lvFvrfLet9tvWORmUwCgYjP
3Y/X411D0MVcNiTsDfdOyodbESO5iLH7zVn8Tg6Qao7EfjI650vS69a6Gdttn1g35G3V0e7NiyT9
lvG3pIA6pntFtTc6noZVkMQFSA+N0H04P1qaeCwsou9oxcmpXQJkAkB42HvnzKXJTw9PUCJRAeRw
a1v6Y9G3Ny19PcdWdZwOAJiEBhKjV6uHqTefy+XcIjikhE56hAPSLE5fuj2G9LK3wboAxuXA5Jkj
LlyHC8X2jqi21HmkLpti4Ea0BJGHAGtnbRtNfAlRey7z2KSsoCUTckO0vvJnrlsax6nalFEQHBp4
8BtC8i4sGybLW1jf9YGHLJP5BtYzvgZLXaZZR7ddDL+po7i8XOV1SW6H4Cd8TpJ2IVKF8ssMuklW
h2Rq7IhWOpDLxiZvY3p8ImiXF9NMLyOfiWo+eihKwzqrGN3kXN/+QLDzTbV0Wk4yOmKTUeqi7ReI
Bj0YyBJDs68w9dBDl+pWfLJxtZnYGGQ1P2n6nG5qijjtyfiaQIZuunppECRnWxmMyNtkASKPr2GZ
gYSG6vHbjPOficq/GF/81Ujl/P/+b1cgWXw/U/n1W34bqljWL+TfmS3jhseKaJh48H8jRvIVYThL
CkHXOSQSCfhuqMIohgE7MEnJBJz5CrO5P6IIwvhFurj5sRuacChR2/7OUEV+mvLhZzdt3bQNjH8M
2fEX/jhTEWSN7GQJEhVOGmnwqFK0aheYnOb3o247pL01Hh0Ic0mwhlUChCoQtFmc2NqyVx0Le643
iCwJTIIe/gpFNwUJYmMUXNrQ95LsiFxaMQiwoOSt3HrgFMvTMHN8hbd6qYOLeIo3jlYA/PcAVJpE
tqjTzqkuCs3EQ+etO3mGxpZAjjZHqyGj6pEsjwdIYmY4LCqorJ5UZ5fvoRZjMCua8uOfgWE7HT7+
518ul91/Hxju/kRDXf79b5e2ZkBD5ZqW/K8TinENvvTbtY2o8Av2dcz+RGb4mrlMGX+fGPJdVA5i
5NbhydM8aHNH/H5t8yVkC7zISDGEEVzcoX9jXkg858d54eJrBtqBI4BYisv48JNcVakRlEiW3YL3
HrDRTYn7UuSNdStzh0W1tpKgqK5NI269e6f3VLAeVe3d6401fMxVRrl1qLsJVHE3H1aUCWaPctJd
JkJVwlwG+PYj/h2hk7LXIRdE8XwubRq0cHGYQ3SsG83RLmBl6cl+mLr4oWv1+qUxBrffzWIcWsBY
gaovYy3SedTlGYXeDaZZPNh6f2un5Ob8EU3/xSP/Sjw3Dqlcjp1KUufZlfinkh4b1prjK7k6m9wd
gdh+oEInpSVpY3scJ9dgMWkqh/QRMxZwvSzYVHPRtFt+JNv9qpZ6sWqgoEMv04N3NWcYHAeR4sOZ
ac4KN2Fh0GyayI4qRvBBVGSMJgc5m3aLfqtsznDUkQ0d04BULZUzYnCqddsveC4thepd6a151XYO
Q8e6BphMnLinKGw2PQYgjUVcckUYkSix0dZacpBmNAGZQ5vCvOOR7E5aZ/SH3Kwfhyql1BT9WyPJ
jNOISp0miTEXVYL+YikXi5njNs5VDMMR7EhQMefTBwJW+8lJUgGsLrKSNfoCqBAtA6BAu4YHr86c
xYdlRISEPbNiCxPGzTSualmCEIVWxxF6qgZNbawshQbhYg9aZgkwvX131Ob7dkom3fiiRETCtqvS
nu+arbTdszwK/GvZ5MgV+5ngmA0JeysnyKnISyu6bzZC5OYVQGp1JAVqZH6mh9T55JE3YyYuScys
zTEFIR9rAVylfxa03xY09IG/WtEu4jecjq8/PK6X7/h9TXN+AZ3Mw5qVA7YyM0YWrj/WNOMX8LiL
k5wMIJmwRX74fU1zf7FMnlmLDoIQL91FAvx9TTN/gauD8ouh3mIEY3h/q0eVfcGnNQ2Nl9EEeuMS
oEBMXr7+nWTtTpnZGe0M7U865eLB80jVZpxz1kEdj7iWxdIFJIaid1akqAXnB9wHN4QEK2uFl6u1
ty6oiW1uBwArmWODz22LkDtxmIEp+unMgIdyqVS/KMKIHIpdOt05Ejl+iQlEEPdJF84a3Ky42fVB
GUdbVTF/XGVaivmpd3sOxwHe+K8jhBIQrV1ImiBq8Jx32Twc9cXpuJIwiMl/ZOwMVo7qqwYzl+ad
BkvIx0y22mPOfANcUBUm926Q5V9t7HEHVyscjEaUdEN7SPajXPyxXmGCeWs5/SLuBsldg1/pfqDd
TWOw4w7PbZqJIyU9zJCoByKtTqdb/xLGZhdyf3HE3gWxbeobtv2cKipVet/AtPcPo0PX3qkkY7zt
hmaa8VPYmKCxD8LQb4gmY0PTlXvnqBJ/G7yZgNp23EvnKdUlAVavIlBuJ/rRmqYSZUFo8zpPMya+
wwTMK0KyfhyzLi521MLiYJtiw2XQ7IQmOJpE9qewblym7J3onhMRDqe0bujh1uB3z37bO9XNPFRZ
wcxxpjJwdrpkR34Ps2ilDPp+rOGMFco9hbPTPtc0BoJT7F0DV7wL/RhXReuCOY1njCOyssSllYbG
Ve3Fi3o1LdMbE8jINSJzZDEekO1Jpkb65IiiWYa2rVMee365u9bMR9SCVmI46aaKFgMjyuhxECZP
X5/n0Xid8SM4iVvK/GqP3msxyQSjE2s7zkjbGqCgFJl9PbAkxn7A6fSe2r75o9en8TboXLNDw7O8
/BSHVVuBc8hpYnB5VjLKjgFIMqlic4j37GuhpvIj0toBNpmt27sqICrvt/aUXGt2SctdM+FeXqvE
HKmo53GyD4oMLqRD+vuS1FNXHCaOV6A1spAQxTRY06MXwyskcRfDCNGNvADCFFIPg0FTtFsIAuGD
ahmwbUNDOPd5O7rltrJGnrnVqE3PKAjdvNbDtNLoNmmqKylKxtYlJV7lWufZem3lAdMoZnJUiVnR
7AIAUsD5uM7TYUN5ld1fTgZkTk71uEgxU+EK5nECvsrHPA0GDbJJcSyYZ5PmT/jBG6f2ZjielU2d
u/AWM14s+shbTckcAEfqFnguaAYQ6XruBPej1PNvhp4IuZWOnOqVHnYaZYderq2hveHTrIkl0HnU
wWjesu/3GGClOVSOqehs9MTB4Dqs1blsJuOyKTznORBtPzLQ9dgd6KhH3TYIqvFbE9a6gjGUEa2w
RK7dqBr9jDK2rFu3OLZxwhYFDuqSDIKNlmrM4dpoNe0V5jaY+Vow99BTYqzrmTbFS7d2x4jSdQnS
pkpT3NRTBPVjVZvdfgbNkcOuXQil2jCX995kw/ubTFWpo2yM5JutmuA6Ia5qcrrAvramH5FiXIqR
o1c3EKw+KwoeEHioVpsd3yZqzfixT2N17lue/tsWh3h300bCvKon1ulbquPiBk7kBAnFYV1xNz1T
JQAomORQIZtFyIyyBG+5q5qnPA+bo60Gxs51WQzXmED1q7hh9LlhpoQwMHtujMpYtc89zbLcr93i
N0zDcvBTe7S42exBf2cAvowtxsmrz7EQKey7SJ+/ZFmvP1HVweIKfsEr76j8qXHLJUVaJdfD0Mrp
Oqf/bdqSDspiPxROzkQ5cRidKPyJ7npsM++6gSjNxA+5oVIb2JhFfCu1MizZC6o48mflJBkEkp7Y
6WwFpGFH3EeXlSpsF/rvKF7YxKSdr7XkDRij6tWXaiKxsw5rq+q3UpOKT6as3S7CyY/BfjXNWD7X
Ag6m5oMNI6BiqNHRD1AxOnNbNmC1lDPR5FV5KU1EXqTfInfG+gmcIJGSSMW4n8A+i/sp6e18n7Bu
XU6TCuebgnl+s/PKPt2F8IRcKOv4m7kHMAVusSWOZ3aV4J3Yews0swi/vnvihCPGawdxQT/ozhh7
/bpTHBmseW4GajwLSKwd+7cbjT8khVw9S9qEc5ZJZ6y6bqcZKBr/7Nt+P4iyk/mrg+hb98OMxeWf
/7ZnM8xfyF/qTDCwvjmSuPQfWzaXtg6xQBsE1hVgAR5Hzd93bNhWDJo6GL3oOhEtic3qjwGL/MUj
Q+h4Dnl1YVvSNf7OKfRHvxZ0EnjkNuoYhRx4qfhpP+7XzIXBhxVvFTV1cmuWJfzm2K42oxLyJ9na
H1/J1R0pdT4F4qjYYxwCvT++Uls5E6qfZNdTwcisi2A19rOAO0QK8LuP/uY3x83/Kbr8Br2vVf/z
rx/P1b+/Emd38nx8UOx8f3wlPPB1PloQhRAwfEEbzaoZp9H/6xf5D78OczP+Zq4jsIN5n7zGoeU2
+Kgp/YkdGFMempVCkNy6ImJB/clLfXIW8RuhoMH3cC3TxQrO+OHH3yhA1exCK2WQJWg76Eoa7y+9
Oo+ZqY70JPqE+/HihDN9ZlnYy+7kwXtXy/6JzowusPNiPfdw3fyqCAmaumFL7SzbbIIEXtqW8x11
Sbpkjynzfp3QpCeuQvrertNBimbXQv5/r43AIy5mdczQMEOWjx5rag6KjaXtCtQNX8QGYVNmNIMv
VaSaWEPLnnajOdaIjkiGZbck0XhhI9aMD1Oj9H5jsuXA6zIMpGDSKvPcY0D2p8ItAEP3Sk8Lm7lE
z8+WDJBphzRyyL9N0zrvjlcgh/UiwFIwpih66zR1pudR6f1TpH41gyRBgwUIwAgjiaJYDh+OzI99
hIy4hXqjvhYpjWmbDDzcG+Ha8XEc8vxbnsXWJZNzzAWajLrzOMJdpzJJkC/SSOhoa0/F1pObE5ej
BLrU3hSz7IcAbs8DDRINcoAZLFvMDsrkim7OpHtyk4TqPB9/YvuUu0N3Pbsln3ThptULHsfiDI0M
lZM9RHKRa8uuaKAsgh288tqnhrP9G/mx+I27pnuNpsVRlMwldc1BKVDKdSnUK5k7NlboNOWjDrdo
id3yFMdsMKVMXlrsZlhDDYsiWZ447Mel+xzKQl4JSW9W02Bj58OUMPdF3aePo3DZbMl0vJ6BDpbr
GYPaXcFDvl4XbK++GP0I7NTopvot9rz2cQyy4UtN5zf4BnuK3y2Zqjvl2iJDpGqHyyZlF0CS16bM
KgW2eEFW3A6pDMxyBVFt1L/qw9K9wfyfBKbNWRWgVoN+GBIlpc2TeS+HGpfHIwUCxpFEViFXXhtr
FwSfA32dxgVWmNFrKSsbcqu4bXWPkoqMPtTA79hZO/gJwqLHPjLn8+04D+FNQffiSzo4EbioMXTO
9L+FT50dO7ja2ohQFaMnlwIyrVsMJJ2ORYasUgnRGdYBinNLfpkMtFG9q1pRhzLETvcE2oqwiXAG
+Z6iPw/r2o4yYhUBDhGuv5Iwm55o6ZXGwdZclURty1WG/ehcSDe6wNEUCTZ7lolhC9JnsVgBp5c+
ic0e0cbg5h+lBXGDHDR3WcYrUsYYNNUHmiDNQdqvgPmCXjmT7UZXPjRM4R5Sln3Pb3Q7+ujMbCBe
oODQ5bK2sWYAlKBf3gkwG7Q2kNKCgNat3tFEcZoCi0l3y8GqwoStc/3rANMoNKLNhWplM7eeldLi
d1fZ+Q2HxqT0J7o+FqE5XCJOycKJQHjAH0NHagQNtxz7pzmHPbUauP/eRy6gs0zEUwlislunbTdc
KWqGv4IP4Erq6iAd1kFUlOi11Dht2F8WnU90mzE8ySeMXNRymF8alswXdoPusLI6OdQQvpwmPyCH
Fq8xDaAke2wZcEWFE8n2sFRhuZbUpcSrKKqgI0A2bgDfZnK6BHHd8muaGnveUMsfpJbwDziAUODE
mjbmfhhG8ttscKmMHj1UK4rQVO2PcaDRPY0KqjYUHzPT5RSQ4SUrh3PIL5Bu+xQAv1vZPSejTKS+
GYS1w5DSHIJV6JbJuJVWbJGkn4Ck7noU4YUBKOSwsonjnaRtDM8GzQkjuf2Y98QodsB4UAGB3QZZ
md5Y4JTNvdChdXtxpbu+SUk7PeUWbtE2yyhJjEuDPvk4JkI01vAS15lkfXbACgDLxlTvNnLTG07B
NHkYwYUbU23dND317agmTfxucrXGK0d0UMOzyM1yH8uj7Ncl+18MhZ0XPWfUx0zHsbDCr7ExWeYm
tJL+xqSVoKf/gjDd2tXb8a6zMU3zK5j1tCGfa5v7lAMZcYCxJBUay6mN1qnRq/eAA0JEeLKTuS+z
isVXgeDde0VI30RMt2ztV06DBcYkIrZSjtOzt9X0r11Q1nS6YuPOGZNix3Th7K3YBOU6mmQr99os
6kNqFq5Hct2OLvoGb0cnA/M0Ac+5h2rj4ZG1mhfDHTNF9FeFCgG0DZfqRXXVSr2SiP1h2W9KN66Z
SkREpv28yeIHzan0t6GMx7NpDCAWeLovMTQsWTc5uRHaiznpv1fpYDyGUc84tx2AgTPwpayFcViP
fayznfptgTpscM9LpCcRlG/w+YfbsoE1b+aNccNjwblSVUMCWRsFZj3HeR/4+cuxJMIwPNht1+wR
nd1rHITLdR42PGTqxAJgOTiFuiccHZ1x7I7TthHS+UjNQIDTpqgcyjHl4zx2HdYvJK+qgYIPL4V6
AEcPmVajGa4b0ZK3AwXbHFouvreaT6PFXGpA5+6lM+8dEdsxxWeUwyK6WdejgVS5iTqlU1oKkWjF
yb++C3vHeY3rGlIkveDDZUXwOlhppmitjaSA48CzV+1y9BOGHHECpxPYzmvp1aYGANHgAZJ0U9ru
JJRMuNFFni0jkaR9nieqg/yJfKe2ipueesoCVf7aMZkKXZS4WXmmiCkx17Ao62eLiy9lYAGyZ3Jd
91uElRvnLPF3sPM26XOvD+MXQdZuALQlO9uHo904DIlk8ei4RvyCUBmxsPeWtkwGaSmSeaB8JA7w
CCP4y2ylez1PB0CV9gPuZYgZOhNDQN2TCT4xb8au2pKCJjqdJBO/18BukhjDHDYXUyOBeuaMNeE2
KOa5fKZtu9jG+xaIKROrAVmmyKwyvTVqM+tPyqjrVB7q0DJvhbOk43UB3XYtWaOY5lghnj5W+Pqt
Z9hCmlODIew2xmKGzfqSMvMIz9egCzdd2NSDfWgi1i0unNKQG1pH+pskFKLcda6S2okzfsQJe3Aw
gbl1OMMIcZzmvorZd9LhhgCGCFPhqxjyIqJtlpbyqhD0aY/Aq2lRsEAgE5g2+cubpB7fioUGAmpS
6MdEqwEdDgAaYzpssWRfy4Q7jgcJfDWhRAvNnEN+Q97RScRNK2z2RKpeVFp9Fu5FU+kOHB90ZNtP
QnhZV5GDfEbXGJrtthsNO7siZzW+NkmJs8PiuUhVoCadyE8St/9ohBmwg4wYn63MVrZU1FFWCqjA
Wd5zN4VMKmlygwASzm1/NMdSfXRzDyvUsktQLmmoMTZAcOGBE6pGARb19B5upbJtxSiDNVgvJ/1A
+4YG5XqgAQzXqFXVtzNHfnXZ9jKhzkkF0tumlt7vsz6P8NBHGhMfP+uZDq8MxM43ZzAwHMNnTc1N
kHlCzeyZVCKv4zYT+Lg0IJr51KfcGJHNE2iO2+IovWTUGhj3epvTHhggWmWd6M19YIdtUPkq9Ipu
7ciQkRXE9M5+NXCNkb0POITwXIaXbL8pcC0jljxqV/o1VTWeeYlsp/G+gqx6AiIcGhtGhwle6AER
/hWPCs7S1CSpflNhQOUxBbISFS4u7fTrr6enf6wf/1rMGv99JHGv3qPXj++FpOXf/zaTEAwR+A/E
kWV5CN1LDPQ3GQmNG6+HEFRicE7Xl2/5YyTBV4jt8W2I1vhCdFSp32cSDkBLQrfeoo3bqOqI8H9D
GOdbOc7+O0hDdoy3xYSDHwrWEJ7ap7M1SkZn8lQ+dlpaMyR0jSAfsEBFaBZugPPXTRnQLv0BbZ7e
S6+MbqEQYENyvYjJI1n3dTSms3fP89ky99xlFdFfJOj0NHfFqJ/KIqnPgnaYYW2HsAu2iVljUsvm
WWunlc5CU20V5VDNQ2R0Hl1hUHEEIQT24ZJqT/Ad1ORm9pROmDxpAraSZlDqYMEpygkAzNRXjDY3
qgkwwBTrrE7JJFcmJ8oIrfwmIuq3K/JFCBtNfQcZREa7QQM0gI3UBjtGANlOAWoZOd60q7HRCv3K
tBwjGFa8K5Qv9hNPc196+T6lBcF+cosseoVMO/sa68m8Aqwubmy4kBtvgtPQXFWONfuwbh46IgSV
u8oDp1GcF0CCaY+SH+GnjjbJMxu5uYGNnJfwcRs74CkfeuE5WRDaDRszWY3pumi7OrsAfJRboObD
XF4XDQvSWdd4dsEGCIyi+hhjK/la15rOiJZzm4naomMTuwsjj0CBpbEcPnPPl9N2wjy6rjhSfBik
MuWCGSnfohpOPCNgk37VrJMUiVKhbV+j+uh7FVToImzp83irlEULSc7Q4ZqpGRNSTQlxXSv24/vZ
jjTWcFwC0wMOguErMO20us0CO2pQNdrBIe2BXfq+ph/22GjUIOg4Kve62ce3xTykGCNIzNCIxh5N
JWrcxAFY8LsJS4OOMOggLsGHc8AjEZ7wOBqxN29yj9FM5HGgKoacOm08SELRYwFAPW+xEkZou1gw
PTSRNUZ1ziITBIyJp690G55c3lx5BEZ0TbZz68NwqPh8w9zC3mtRPbQZzVK4pzYcInQ0E9bBISSP
qTZVOdjaqYuBV9BTYrs3FB7YtNuNCb1zdlDVAU04bdf7KuoovQ1czo57p0nr4qDKwfpiD3W4xp4w
+iWI9l3fejo2Yuzj/YZjX3Ux5ZTqajlBktZCuqDFoMmvOhliuBiDWbsMcBw3255T1N3UTJhaS2tq
9rQm9rdhVE3XCXlKX6QTKCRX1d3tUBaGg6VFFKmfM/34YmhasWd8BkQloosg2qgp13ZUmVUmNRRN
didKxlSQM6P6UNXCvB2FU73SimU/07xgNmvX0eYE99VAleykz7MF8yvUQEFmpawOFvTm1HdhKeDJ
lZwgaMhDmLlIurR9tDnq3o8T9epuyifd9DBJFA5nESngSZxLk3j8iMSYBDMBtNaMnFxjGqBxNw2w
NQdOje+sCmwLGaKBufEYDFAbBi8LpEnH9bkaiD9nmEgbaNc0X+h1OxIOgtEyvwhDqEGcmFrp7Z2n
kp46Y06SNtW4C2Jg3gAWm0v2wcSGuvJb1QwYeJnCpQG5El/lHd5j0DsJxmaq41G4C5pl24GzGqIR
NNpT4IK2Ygtj1yMNS4MxtuYWMQckDeMEBGQaeGFarSmHKfEJt5Cqg5AEgUHpg7KG4UsewN6QOHUb
AsYrq4oyfQdNA/AXCH8TsdNmDgdGwqEelQaPDDTFqhAwVV5NL1TFF6/tCvt5zmiWu3dFRvtgZ3Rl
c8nsMW4ubbxz8cZLowb5txy6ortporFjl82GrGH+MOR+gTHJoTPXsl87Umuog2nt7HMvNnf4zMWK
Yrn8JeKPy7xhpKWPT9+PoF0dJYzAO3cqxnURZZAt7DxJt/bIugAyizSJ4AddzlbdHN3Uds/oP6E/
4VzagGhsshWdB5228zq92DvjoJ6lJAGWN2BMGA7Ond8P2Lzjroc0oKsCsinkoS/RZDnXYTtxUKCg
x9uIEuMCozW2+JFjHoo20647uxrWQyNS9lmFDZIidA96NSDV19NovfR02NCKlUc+ndOzr2Pd3xOS
Ki88lnON4/s83acNnVFkGayWM7QlfSjrGaM+MYqdKBT1Dxwzva0pm2QHgcp4sNL8POvg2Msw747A
Ob7ZpmbcY9nCA5S45KzQ9+TBi6riSzYlUBaR/SzqLJ23FoGueYlCVuJjl/R9/RFkUpWXFZV2tLYl
Dn9wmzrPLyNiLpDxkoctxW22W3LyK0qcGjjxzeBybOBVfSBTJq8WDGrtyR67NLwgSVS42yBJtMDn
BhG+HLhkVpDgnH7thTGuAZM6y9vRmapd3OgZNPnOLiggm0fdNwvTgM/kOvSMMnqF+MbBjLK+eFaF
b9BcvarzpS5cqGlNEB5uYehhRAeuMN2QeTLnjSw63aOJJMU4Z9cQvChdnFy51XIOWzgaqL30+nqX
ycp9sbCk+LguADzr3J23OXvYiyBJ7XNLeS+NO6kHfF3Sn/iWaZJQgEwraquY96078jTbADGu2sz0
jRL1BZmx7oKofcURwN9+X1A/wXGW8ND8riJGClcBGGxnO6H40gIWx9NJZra4yCu0Joqj42g1OVr0
bZrNcNopzHPc9FHboZ38s4n+3Y+1yEP/fRd9+dqo6DWjE1d9zX5Q+Bar1B8Sn2NAZxcWWFfwnTwX
2Rr/vp229V88xBsw6rivlvz5/+6n0QXRdNjiuoAmcNMs0tv/mrIsNsFIfJ4h8HrZ1t/aTy/C2r93
0y57eAMoMdF5lDfQLwZv4XtLFninLB/0OD83o96sjdoAlOTe9QMmkmjksvru4/kP4tsiGH5+NRYM
z6ZJCVXxM03ETlCEUPbzs8PjdZszCA2vB+akJVp3KSPmhyZNn3/7NXGHI5HxEVvopp9ETKzfEWTY
MT33k3ONDl7ux3bcVWrB6JUOq196ojT2J6SL//CxgpqRyLaIuO6fPtbe7r2uNLLszKh33vetewDA
9Nhq7imLbeMnkiYq6efPFWXPFtjpIc54gHS4xL7/K9qOpGYi0+2zd21hpqGQOfZd6nlBO2EIUMlH
TBitKJ668M5IrpPuym2vZbGHB90EeHx80SIOvXr0/SGIRB9u+OGWD2MNbP9G7w9t/02aB5dKrNZv
o22W3Jvq2o5OGSlaiy5bgFigEHeuep6RiApyg2OzFvf0fajIJ4VzS0hukh9TeW/2d1FBy9H17Dzb
2m6udr/2F54lbXPiVjfPLuqVwk1RC7EaKoQabZdGfufs4x3GJy2MfFCAa3kmDCR3zlEulKt8VTrX
3pf51eaBuHTDZMf42XxM30S1Ji48W++Zll8iXK9JT9flDXsfWKtfXf15cu8s97VOaAeGlFBUt6J+
q3HqK1TaSnztg5d2iSfRqNttlTz0WJkTwoWyfgrm26Bgs7zVhwRdAeBoYxEsf8JVAv/2USPJOh5t
m+PJvAiTJ72iZm+lbqDD0fCG4bEkxRR6W66FEDh6ejKJrA/PHVEhc0dqPi4PoBz/+kb4dHLmXucq
wU+AmcCgI4Jj/I9XSZ2E1BoNnn0e4pxtmY2nioLmwJ90Hu9NEJhbKn4lHj/QV0QC78vW7H/yHv50
X3AzYFowMB3huYd19uNbmPCjpACfzHPrvrbLIJ+d6Lxmu+OtBKOFn8jw/+nVDBZIbns89IbBIOP7
24JoV9uVc2Ofs857CKIKvxy5yzVV1BdjE7U/ebU/LW5YZwH3EyXAKsGCuryb79ytweD0cN3G7H4E
SYNaUfsMbh+cKjiwVwMASctKU/xM/jcWdf+HJZVXBeSNV4NMDZj9xYrw3atOALt0M6Uis5ms59bZ
I627D0id+ip203pjJMugL7LHjSIi6DjQTbsquo/z/tYesBIpFIRD3qblBnamb4/J+a8vOmf5jH94
fzDMTcJmXHELzugzFCdeHFFUhnh3RXXpkNmdGReuW3dvCZ94DHkaU99P6d7YjhATNpAb8P5GdHR+
TbkIPUx/cOlW5h3F79o62eaXzQmF92Adnd08rbqGHOrau7Q7fsc1/xCBne+j6rBmowdGboWfXjva
W52p/Aobm/ahXahjuccYaV9RBXQXHcWpecmO4TbagZvckFKlfGdRhBM/OFvPf/1pfG5FoMpk+TSA
VWHEtgDJf7pGQqQ3i25v7859ADgp3zkekRwtuQWgepvr4JtzKh+ydiVuwOI5K4TFQPcJRIP9ZSDU
fOGcrtXr+q66HE7J1/KN38PBKPezq+pXg8qf/2r/fp+fPCWgUYZhRoC5Sw7VxZLNh2t3aLblqdxr
eyYa9TcoNfIpvZq3wW3/ZFwXF9Ox23AKC65SsQsY/VxGB28fBmtxlgeKPidSpOXeI6cPs7pGIvQr
bHjpBQqLOz60kY9mP9QrjBi4KXmC9e4qBc+xcvbOKTgMN8bteJ40VHLqPvmH/kgNbgQYZpfZtHFe
m+NptrYK50t5MwWvevnctmf8epKTzlN2FazKrbmvdsltdVleCyDfd81lstO2f/33XUxZf7raLTxZ
umFh2zKXHd33d2NqCI/zcO/exV/0o3EN9/Y6uVBX+RVeoL32aH5Rq/y2q7laVylTppH50WpW697b
asY6adfDSz5uwErgsVXjoRnARewycrE0hqo135c1SCobJ94CIIzqTVH5LjDPzp+SnWvR4Ek/M7VO
GyqR1UVyslK/eOG5wyhLI9RTcdNts5f6Tjt2B/cxebEfjcv+CojlDQ8eCZ72Fl05h5LK4nHXQeE0
7zxC+UxmHB6ce2n6WrnVkh2HTq/fZOlGx8PCTO/yrz/FXxFqn68+xkRkoPgsLeezfWpK2OPkPM3u
gsvgEhTsUR6ih2BNePqihtk4krPhUL+NyA7BQs9XcKkP3TY7FSeKvH3vtjyMG7E1tySExCOBnOyy
/MmmkiHZp7+0JbHEsNizdXdA1olP6y5FqJyzg3q6zdxdnO9K45h4qyUnz/1ITpv1n7h4sFLeJg8P
YXis4kPm3Nr9bVIcdO9oDydVPZveg9seUdwcpOMJHxRo8T3Q1vq9gnZAuKE8tt+m6yhAKFzJ2wKz
mr4SOMc/UowUr+FN9U3YNJU+hNOT21zD0+HrEuoqmCjMKdCnuw26LPJeaeAU9WmynUsfS8I0HMvk
SuYbHPEByfdoywET9ZK9TbQ2uO08eZ1hk9cfnByYRnI1p5dVveP4vqzGCga0Q7D3qjXjdQc+URQP
tryiaYUbs+++8ubrdgcIJTm7YKXflAEX5C7tTonYIkH2VMNPbxN7RbvYF7PyOa4DsSUXT4llY3mr
zORX5M2YTHhcvMMD+jdnbdZIWmu5RAvURD2Z961L/5lvkxtj3klJxkVO2D+66btLggLb3v0SO/ei
GGlf5dP6WWHU580FqRmM18utTkifI9SnW53aNGXPc6SfCxNwDkOlQ2BPclMHAgdV7fzkyfGnV7Po
VLFdyW3hsZP7vLnQ84Sxapw259B1PzCAm/ivoPbqNYakqBI/KSH5lUb2/R1oweX0cP6I5XgIOc38
cR1rY91WFFiFd0x6aFk26tmPi+Jd2uayzz9GiamT5zv8f/bOZDluLNuy//LmeIa+mToc8L5nqwlM
lEj0fY+vrwVWlplIRooW80qFRURKCjncHbj3nnP2XjvrOmXvl+Uy7n1Ghn61tiCKVLnifXNu/IcL
ou1K+goXNY9+5sC0PxdWoYdGjMRGvEqm91jhh3M5ODJT1Pe+0jJc9D16fWyqQnqxYuEYlsaFAStQ
JF+8GIQ2/stClhMeGznyJE5daG0/p4WxNg0+QPDp6lX9Sp1aO1DRgell6VqTJCynFPw5H7G2+PvK
OC8qH78WlDsoPJHI6jrm1U913hAqjWHmrUj6K7J2Ma7FGUDEnLjgzvv7S30+zeLP4JDCKcVAlyvi
6P70gfuwlfw8ba8NnWx8Rw4taWJdycOgsvyhKMzLY0n9Zv/kqPzlHeo8V/zgffKyn+maMJULpSoK
+UpiQG7ahE8G6m8L+2ScH5EwqtG6tY6G/zNLO1ihFu0wFgXxaIoHzYppcD9r5Z3aXL3iIRPPw7DL
httYPIz1S8l4JRhuQbLvm5dQ36nNntNynO3iCbDaOisP4wShYCGpDs15irgaqWZqP4Fxbmbd6wYl
L7BzFj8qPPMEvzKc1hXy0uJihDz156w9aIR0i89iyQKuCsdyWqvjIRbecmqOiaT2WkYrJbgGW6/6
pPvX1roa+UNpUAmtDS7EPAm+Kyu/kvyBoNp8ODIhII+RPa4zLom4sbQdgFwpe7OgmUHC0K2TiYiu
IIYmWYm0Nrtky8pPZjD59mZ0L09HObhSYRv60uM9hXyKwpbUc69dad1PKT9myiUs7xLKW73ZRtIq
6ItlN24iPiuBjbYiOXgfNpD3U9OpTIB/2mHM3fZXkAtwnX9K9OQD7UcdhDRiF4UOQcVGWJHXl2yk
2FlXoZ1rm3ds2ob6WTcIH7kL+K1hrNuVcqPnOpgPreUiGiFukx5F6FE4z2t1XTjw4nvtm1iyL7s2
xzIZ2TfoAZHhtvZp1y7DrPcNzVOvAWnBFOyYkIGqYltmCITOhDSHUCqMb57aL6dp+q0MYA2IG6j2
NU4LH5+lYEIDBwdeuU76b2SmaQVkaXLmCYuZY417qwXUzAt1YDP1L0qz9ZWtl60kiCzlA8ILFpR6
eAZVlBiHdDjI6RHn9iLWLialgHYZpR8edkBSc+kncGistn0CUmlR6dsxOtcqiUvIQVHekdTY4XLc
ysaeEBXlnlMd+eSerVsXq2sdOPXw3TXf7Ugu8JYicjpzO3X4CsVtNlMqX/3MVTWnAVT329NXjLP5
FYuo+sNxUhZVfwqiJ5RTCw3OYAnESGr3k3op0IMY1YOhbP3ODok3hvCPxSrc/X29kt+V+x8XR6je
+EpJgBKBLn/OOGNuWDBvhD0Wki5DkE616PbJBhyMQ2TvG9Lw/EAyTPWkGkuptTHokJYbjTo2o4s4
bQdiHNyUknQwDkWwT9SX+f/4Ebzz9MHT7bRbYlgkTkMmo4jJCif223jMp21kHILscMrptcW22JIw
oaoblb1ZGV+HrnFi5aklBNrI+cc+HzapVLgI760Ec/zPMTpY9HwsxNqrMbwFoSNj8X4pzlJ9MIQl
LDG/W2b6gzfed4yE8Q7COv7pqxeFYTBUFxVyhX4qCIzgHIDJz057FoTqNI4/zXZPCAMF01XAqia2
+25JYrzXMImnZ5fbQrvNTHlRgjRDa4cAQF8FCnq8u1rLHa99kYC6IEaGcXFHnNH8kY3Ug228FtkG
qoNMcR1RwzM1m03lAyOe5fgg7Vv5UCpYHRc6soTwWv3sl750ntWoU0uC0CHR1YVfnshz8KKeMImV
Vv1WWNuCg9wO65AUKthA+6w619qD5HtrBFILuTiVjfNTg3SvtS/5oO3bJtwECn/gUMLKeokkIDSv
aJiZ5hSLegpcKV8x71hMpWs0v6BRGmj5o9knmM+lEFHAI/YSvWLNBBgpqHcz3m3cDPANW/p6bXv2
Qa2m+kuR/NaUO5mhL+qJlRavWghMyZq8ZB/BV80x383NxT1f5ir78SC/CIUbTKvUc0VxGV2F+xZh
/28/cvFhJKWr9I6V2wCSqgF+0or9oLs0xwHt7+B2POVLNhpYpmRm4EFYEaSD39Ip4+2YLIv7Jt7R
VnUTMrKZ87PxLBR/Iy73RbLqbc0nBMDx60PYOoHh6mtrWTusD8EzAr78h7+z3PwY/xTOKM1TUhOv
g9NuSHqmO3xq6aXqG4O+yzX4AYuVGSlMvRvche4yEhGj2uGm2EWPWDA9e7yABURT+03NN/M2Ph1t
iESZLUuSaEDN/Ow1yjnLp7GVyVcGu/gPESkzyOxsCsRZzaGGy1aynEjMwCka9LWYNi6t3NqRn6AC
rNaPgSrd14Kxr8X4mz1jPut+WFfoH+LjUVTsSUQayZ+OnlZZpVAM2uFKfFVr+3hJlzHIqn97ouSt
K1QRxmxL0qXPOaNKE3qlCY/hGoWcKgqtfRAD8ayKHUX+9LMRp3MfWd+smdI7ReTTe9NoWqI+mT95
ZggfdybMn4KMnFS6YpYlEVM0lqm4phEVTqwELlwo+t+D4uiEl8jHSFgF3Kd4NFlj6cIjuHqVwuUL
y0+BsDO322RnSFc/yu1BeDbK0h66Y6ixZuzG4LXVMdu+SumTUe/E5KVrz2V0zqOHrHubTBfzAiYT
iK4EJ5XCgklDDEhYszlzSnThF0bpcg9EgZuNdoXldXByTlLRNqw2mbEkmVzG0BEiAcZpwcqLX3UZ
JERpLWSXFNW1vKOhsUbRc6kdikmbfuGS1tVKchn7OvBAHP9oXrwf+Zt3H78VT7mjLZFuLdnWlkyN
3NLRne45fkxfpOdyJ23kH+NF4J/auffsUISbyhhl0eMvyZeZv54kqHfXTliP2UYx9kN/yVamsi5S
9LS/xvQwyDuxc8knEiOi6TdCPYdtsNMU6067RSXyqSdkDXNmymaSiVfeSvHOoonjb5JwnSlw21YD
KiCG8ogdsAphOLmKd+UzLqj0eaTNnaMrJ4SXlY0lEA/JwngOX/6+4VLofn0w0GxiIJo7IF+rkbEx
qSCTdrrOYqNyPeiYVveATKXB9cCSti4/rxLrEm4YwSHitLmx1R9WibvZ6Yq7zHhp8yO9eHM6wPCn
y0gebQe1NQAp5wIvw5BPv9wv7PqaPAtPEFzzY21zuKZDkCz0GxzrXlpGqSOfvNv4pMP7HV1y97SL
+tQ9SG/BNXtA1aFc/H2x5oK25SFw8ZTb1o933O8i33un1jUcrnEDDfKn9tCtcjfOFgKGsxvL/Rsc
ZIMbDm4yzCZp2QKG5ALXwclYIyQXQSUsjbW+KaAqkLpyAlG6DX5kOWDaReLUm+aNTiAbp7Son7UD
UFntoBw0B5O8k67ilb6sXX+vL9hMbNGtkLkssIzToOGBimzlB70W8ebtvTsRsQif3W/xN5kiq4ge
T2Sb2AEO+bY/Kuturf/Gj4zbwJVf5MdoN8uLL6iL1bsS0uwTz1RWOBHiudjpxy3qgAL6TLaGmSd0
vwvjMnabUbkFxbTShj3EwKi2+bVQRcaG3GphXMXn7DE+6M9tD99h4R/S+xICQ0nz2eGvylvqwlrP
3UHC9o4C3Q5iksXsnpfr11a964Sd2R3yXqRb91SPWxInDdb3l25trMzURnYSh04PO1pZdhe8J9J9
/1t77Q4yABlzUfEnoUpkRgmyT+axWVe6Dbbb64DJrWptJTfHODkACDXUJb85R4WIyf81UBdZCTjD
HqKlOS5FzPza1sPsFO0UydUk11M2kuSa+TboLzEtVn+tt28QngvlpjAi7tZhuaphhnu2Up96SpPI
AbHIT7YGJoIVuUz4+tktEZPB3KWxzRCxZ2rB+I5J5DdVxNcWCOrZedKjgaDiiGvNtc0fkx4Vr44J
gme6pq3RLoyeJ9wLEVbHHfOOIDa2TXyVqr0ut+csd0wthenB/+xU1GjxKvE3O/aXDZvLYdvA3SDL
zNc+j/IqpRrQYwXSVXqyMgtvhVYwYc0ZawzmN/sUo74vS42uyZwMcLcxyvvSjRATT+liqZiuwzJd
l9v2OOz7B9mJXMvpoTpyAlhMkp0G23a4Kwjmkx2JFvG9fFax0y/MM11yrEZRbEd0zAXqESphN7QW
dWYD/kQvb/6a7kdxYWs/U8CdkFsxQIFCzJf0Mmvu7bNsAEI8JbXdd46RzhtUGzkDfGnKMoDY5+ht
ftBP43PbrZXozlePY+eQ+ySex3Oxk5+rtb9J940zbf1VuLKu8Upwmt14Vpfxit7qI7/vxPL+kP3s
98VRdnvWJeWoKlhyjga3pLesI0ebkLltx3DVxIepOQ/xIVW5jqV6HiKbji8pjiyH8FDLzhGMi8SW
Q4akwXdj92fhfl4bDyLQ5oX/I+cYfi+ema+JT8qbwBqZ7OgTG/7Ce56mJXMYCiLWGP2sXPWlvsxt
wgbdac/51lUX7LdL2Z3eUMHhBRPusxcrsova5nrj+57nzlyUr3zQ81Kznrb6U3DFyxje5XeUQsIW
nS06ztcOzw5crt/WmShqVSLkFR/jon4hRBbXORnIzMbat9zJDuUpfKJtsjWP7dZa69foFXbmrt9W
++RO+zVu5UP8Yik0jhfGmaYw/xSGbXSv4PO2lpDJJSZH0g7bN4/qpO+T7lITf1Yfe3DtbpxDZ16P
w37oLm1zDtWDr7ph5eLiEZRlIYE/ZdFheQDevrJqINbk/q6ncAU/iKhcuhiYffUfNKz1moUb/IOt
Rdwti/jRAn7GoiAsdGdszkV7kOX12GJ7vcrqIa7tgEhf3ne2F9pD0pyExrNj7QD/ufC3eLSNb/q6
//DMMqlAhASaEWf/55xkE6205Q3NdMXoWpzwC2W7DuQvqQmDStaeNv7rNYJEGUliRKIyK+Hh/bhk
RTkAmx7k7NWjoWw3wOCWTVVuczH+DX9W/65JPJ/EP55meTkGM1i8SEye4QcfVkgrKpSuDcz4ChQS
SuqYvmgyglHFiCt01L9EiQVzpEoKmhztO4qLgKyxJMvYUnW2K3L76D3VjOpHYdV0xIMVVgtwzq9/
/f3o9Plr4JOnGzR310WdUCr5U3e9HFoxaqI0vBaTlTPaablNdbIOKHbsqZfbzd9fTvrcy51fzyT6
TGMD0UBzfjrlz8S2qaiB4Jrh1O+SctyjVTbduIYVTPL9rxJDgTNGSuiM5sSgJTANl9ZwZudqUu26
ipqR94OqNVK9tQ6EnrZeYewLFLV/v9J3zsOf3yCaN/QTqCjYVfhstE+fTJ0K2HorZbrJP1pej9wB
rM13wkldaTdvZW5TJ78wLw1u/jZ/VR5Z6hmKhj+S2BZS+rWLKiRl+KzmbsoBDGgvAoj2mNJwgYob
ujG06NjR4D7Q+pFC9v9bqx7Vbm1d02jnS7vMs7VyxykPEEFULbKRgZMLtaebHPzlqPThm7ttxSHC
ZfRp9Zyvl2V6yGSatxfBu/Yc9yMnLLF9zqeWcce/KvgLX3JnvODZKI0F7hBWCToZnUKLxIZsU3OW
Yz96bFj90FgZeKNtpNsVh0ASCPpvPuJ30cvnjxgDP2OdmVSJ/+vjQxLrkkH7NRFvU1HtAWkAJjUG
1PABG2WBVxRDnv6zy9g/QROt6lSEMum9RVBrUMmr/1c6+l9D2T4/sbqkKRr7OvAKIJywLD5eDKVw
oPPIZjdZDiWmOMlJhR2NmPWXJLecWmEq5+uoH6xvlorPfeD31wXkyeIEnQMAy8fXzZQitfArZ7fO
EtxGQtRVDNG0mFlwqQxiDHhI7fz93v7y0PNWLaA7FExMON4Fon8e3wgNa2pJKdNblEedUxk7jKMe
RR6n+SiN3X/9YvODpPIEQfPg3X58f4M/EIehaXyuUfkUBhkHbMV8JWjlHhb2dyfTz4cz/niaCEgb
OA7O28q8/PxxMFVmFCcIj/6G/4GWGyyzpSgzsvn7W3rfLD7euPjR6KMzGsJE9sX4ha12wLaqdzc4
1zSz8mkx3AV4PyF5EfWTcuizzdkluDaTs1YvfXI4OO8gaM3u23CTZ7souArWqRh2heZE3iq3NMI+
3URzyBAqGqcF11keFXyp9TIBP1GvBmFpqeuavKWQlNRdIzkGhaK188mwUZ1qWltzFgMj6qX0Bi2F
qfXAUYmgA38Z3qV30oMxkC3hKKFdEFsx/3ryEEMQIOApcCRgUpw+wTI1ds7IMDnmWGfD9ZAeI8Pt
34t4MGJEsXVIb0gBUhzfWIEoT9eit4r7VXfIVu03H/KXnYI9gh8K4mO0YCj1Pn6VqiikQZiI7U2M
J8za3YkZHzwvGdxAUz21Wn4Cev/divRZvapLcwQdo2a+X27W98P/H/dPZgQ93mRdvDGTjCgDh+WY
GrDzNQ1tV1erS1ERaQl1wzoTGt8p8+K78fLXt21QVilItDXQmMb7tvTHFYj+5Ae9NmS3RFAfkhAv
caUGHnHIWek0kUySRv7WGjjX/35Lf10SWILRY0KAUhBfz0bLPx+cGmd6BcW+uo16BVDeXAlo8Qhq
J73ZF77pL35Rf9JT5AyA1xxrH1rozw1GoYHb0YOyxKFm3kpRWtcQBBkJvAX9mYRSLEMSqbaTxQgJ
qvs3B8F/eHWUpyT/cfzgaAYd/ONbzdnvA+j+1Q27osXMYlp2mX9QWo3c+TA8jPsevgFDQP+BydzT
v/2YSTSVoAVpOmZWlt6Pr01mU+F3Zlbd6rQmJIxsElMkSapq9QV8um/XKf60j8sUr0ZbDD/srOr/
3Mi2ehHAJsT9G9IK4kdcrW82ODz8RSvrD4ocBLacFWAYlNj85nb6ogVFAs675CumkYsqRZE/vtGA
d0PiBxOwNB0RuVXiXYAeOmtvbSPsskrhKZYZSQ+NIYB2IsUbhahJiNBGt3wkmEUiwvwTSW5W9VvN
nP3vX8P75/zhk6G9D5WW3Z7BvsLj9vHyogKQQKX74nUsGyh7w/gWdGXtQjqsF3LMdJ/DgIF0nVGm
RbYxdTVFNFExTSgz7FJT1W2gRzupznGvUK6ylsDFTFG8FdE3l/rlwUSuanE4x+c858V+vtIOf6cO
Hb64WQX67almYmIVpWR7cvwrKFGU/f2T+bKBzpps4LjcoBKwA/nTOmDVbU3knJHfRmNQkJSjW0m8
NvnmGdS+rLOyqSKhoW/DIAAl7qfFvYdZnddyEt5KxGqgNyz5WZGGax1MG5Kd8r2uolbzx4khsFoW
O9Ks0gUp6MphaPWTR1zzmcx2TErkEjOE0YCoxv2x0EJlF0v0FPTpSTVTRrtVpJ+sgEyZdmold5J/
mQh5hcB7sfxA2HAZdEtpCsvJcLRKjW435A07qUbUBnPyUKMKW+yLOfCRDH43seLTNKmrAijQZcYI
eY3ZXSbDSTzZuiIrGDUSmI2yGY8wVP7+xfzDLWuqyBDxx7A9sTl9+mbqUMXjVyfRjeDomcDNSLgT
y3xpJBIUVHAgjCnIdRPniD81NVHtKnnK0FW0XsVGPMQyUYuD2j2qMuTwilZAhTvQVVEHf7Nxy/Oz
/fHh4kq5Sh4xg2Lv/df/2MJKOfOJNM7Cm9YL4UrpO+VEMq7g+F0jL0Ys5gnYGwQFBVVRTu9UYcAo
Vjz+QVsKy0KRYoLrOgSBkJWneAo3kxXuU6NrAOG0qzAhzkMV/B0sF3n99w/5y+bLvYglwJr3X9wB
M1P/z11QabMKokXfzdIua6Vwd+wZssGvR8NuWj0ILJNQon//mqyU88HDQG0kf3rNXtaQ6mKGvcpR
82tK6tc0SB4TL968J/8IDMAEMfjmTC69m6k+fkcc/HmxWVRnzUvLx3caK0ol60kzXLNwqWQHXb0Z
VotF5yEjALMi6EZ60tIDhqSm3KY64h1EmiFQUGhLoW/3ZemEeEB9jD3A9TCiE8JeLxVKNujBC6Kp
gPyhyZBfjAYd8ItObHmu7Co6f5iA5O7UQWhJ1DVckjG9ysORwCZqvLWH05GUz9HBa40op7Me6qS0
u+I+lV760qmZ47XaRrVcKyD60k0CWoQ6qLVykar3er42HzN92WdPirLrcdxIC+RS9VkzHegni17F
QA721dFJ1oJg1A5vQnGNaZOn5ZL8wNg4qPrJqO49Gnn6o0qwmhmfwJwuqivm8Q4msW9XAy3Z41gs
R+Anzyy/TL5CbeMZrjHrTfmjnDjDZcG+jiJyJRXfrM9ftwOLStTEMUP/ncPap4UzEUdCEMCpstoo
SCgGupxeePTR1+Y9lJW/35osxl8eZV6OJ8FiW7Dmf/14m4RamophqfZXwLG9fMlhkk+nuubLE0tb
A88DBs/UngzyAIuDx5eYe7egeQoIMVWeFfVVUl+Hnl5XcfaL10Q4BJj7J0eNH6d2hfitzXeeyDDm
XjLvRyKS1ejRhwhFIPLC8mBhMC8TIruZ8wRRV3SIR/p447XXPjjk8so3n1oLrVTxW64re1JoZPAN
1S1RTnq0aEoSSodHiAkjSDcNW09PpOiY0WCnpTLgmu8CwVGIxhztHiWd2rf0UHq6c3SY4wZ3NToJ
hmpWjrGBlKIGuIInqgiFuXVwdgvKq6T9DgUs5NLZehqoqioMYAKK/oy2gf9U5ilkd/5AGtsVvyrj
ZSJJgUbrA/KYhQgACy82bDIm3d2z9gMPQU9TvlpEDx2qpcSWzUtVXKP4t8oUOQYkVgybOVXN8u8s
/xJWz7l+FZHOBE85Ih59V1qUvDiLULyl0dXjYlRrY0E+Kp7RUaFnHpaJgoyCOxaorrYEi45OWi03
pryYHnI2PyB2hMrYNFwYqLX38pt0gw7NKFyC3RPHexnLgmobXHDgtMVFuDAe7F6U3ZDaNOrDVZ7Z
auX0rAjNQkXPQeMGGZu8zJH0sVuCxTdfevlBsJzcdxgK4Rvv+mUbO75CCuZSb1dGtE6ylUWR7G1D
9Iz9D6umN7mRjU05ulHl9rMtD4jSABHh/aeH8dRUqNExytXDo0j0RSQ/t/nzwEAXOW4fLI0HgkhI
cQqd1lzhMmRSW8l3VryFrJ3JW795wtSeTD+M7ufEnWniYjE5d8xD6zZwSCIpuE8Yj1qrvHUUc2kO
O4TxLIX8lXX7SrjFSKTiDcXZIG/jBAXBPiW+tzjqKEay+iWeB8vDIq43mXRRuXih+N1Jly65ecMt
YupYk0837Mxqg+2fmeF9Fhwy76hIK9lfBelW9Ukd3cftlhSgsp3rfGVaI5PMppOU7YCgZaqbatex
f8TRp3T3beKmmzY/jeZqgJoQ3lUxHsGr1J5bFADeo8zjMQ0bDVqTuUfRnmprOSOWzYbNWm51JpP/
SQr/r8019euZAH8w29wshyMq6bMirsvyJg+bsbuCfhFCRKYJtFMja8CqSOIN7Gi/mUq9P6kNPLw6
9Ql0leHYW16wCkTaKWUr0yCOB4sHAekc5BdpYXRKA9YsRdCQesxSQH10d2aU3TXePMiVcycxRGQQ
syIsQ7XVpMGwKmfYIAgM0e1qtqnEEmOYeI9Wo0iLwkhLZLMdBhTT0cvGDhMd4SfByvGMAP774vq1
DuVkhPVwLgjJrtLeZUh/HJOEAuaVFAjwQjyxPxNytiwh6AHx6hZTRw6x1OFqMf2Xoa0hhAGU/64M
//KdcAGzUXA2Qc5l+HxI/+MCNGKWjUnTkhtVnLr3izNtgdEtGvUtrNEQgm0jS7aiS0yUSw9PdfqN
e5zhU8GN/vfP4ksPdL4S1WJcIlKpov75eCX9lARWEnXpbUrEZ1+b2LtHSq+cM+9Kl4+axbr+91d8
P1Z9OADNL6kTjYWWX6MO/FSJZ6mS1JOs0gOte4JQocfbTWz8UgrLPKeqj4OilTd6laUIY4k19NTq
VA3yncJmuC1Ngh2Aid77csV/Zo4VRyCydBpwPZb8agxsWtigh28+pXd518drxm5AnIrC6R9x2ueD
dTh5YTyGZYwejvujk7JgRbgYBEUPXI7Uh41TJFCVZJ+6CajoKrJS/9ygtfCZO7ZZ0rmqb0mrURTb
lQzPTyvr3I5bX3J9r9ZdLcutlWnMZhi4cc5UN/Wqlgp9PebIr+BG/hozo96PUrrqRzDBf/9G1M9H
DYUMNXq2qKFV/BzGp6NGPRaDl6tTfJNxVyx6s74biXz6+2vMATIfS5NPL/LpW/eAU8P391DU1CIT
j8mAivIOG53/RuA78W2+7Op6Qk820clIqq2nsj1lQ1K4kSFWLnBbW+rl02BiFOo7tF+Mn2wgSPFy
ikYEr8h9vQETU6qruPwEcw14Bn9CIRiuteTbVb47yn99iueuukw7C/ASMvJPT3ERmjoEjkm4ks7K
ycUIJqcUybWyTL/fBAVFi865oPX32jD3eX2/wl9r6ii1evObr/C9l//pBmWEoaOanGcZlKsfn+PG
Ur2RMkm4At5aaY1CGnTDpyhM6ibXZNwKcjG6MKXhI2q2LI3KyQobDgkYJiCwcgjTUkYukfGdovEf
L0yaWQ8QH0QFWsXHC8uKPouSqhKupTVONlCqqzKVG84HCXjFHhdwRkJE6y1JrSRLKxB2Ig0F2xiR
S3XCUNuKENzydHj65naca7vPnxcFMk8y3xtV/afar5oTxUZAbbfEM7PjRD2rKwTpJGa/mzJvo3tW
tSxisj8HdRBtld9lz5C4naZJTgTMMt8rjEtVMRPWft2knBX0N2JWR7ccM9EeMEi8X/D/ZxT+jzzP
d/87XuX4Mw1fPsZdvf8X/8EUkkHJlAJZIp5qC5YA+9t/uCrS/xrcdOxrTLtVfFo8Ef/hFM7hflRU
Ius4HXeMIHO34f+FJ8gmv0YgIIRBZAQsFf8qwm++u/+4zebBJj84akicNjBQfVr1ilmlMMIfXehd
JV3qoflRSyjr9diUv1mN6CF8fi0s5fMIRcGAhzpMn5f5Pw4VdQmatZq57mJSUSK3fen2Ii8dJekg
8Jx5uKW1hEjxUm31o9glgVPoQ39DFZ/9LBolO0LAg7rRBunGTLWYPHqMRZGcjoskkF8tAQhzUQyP
YW4pW7qVwjls5QZxpyWf48RTnxVApzeSgY6BJGB1Hjjl1lr3OlZdvuhJ6PoF1R80IwWaR8QPqqIC
aRRmQsTpCJ+hgquCSUCVBzjlRBD1GcRa80qPKkZ5qRkvJqzxVWihtw9rAeDyEKHYGWfEfYmTgQ3F
opuPqtTL2gxlSQrNmfYLno2qwFLL7n2rSmOMlgV5ixRRo2fUbLeN/zr5UKJoofihG8hzo0LRGlHG
8qH4QtXcUsESYqZ+qS8wMIe6pgSSuc5TspH1JcMLNSG9eUanEjw85KPRb43BFPqnUU7QugZ9hIfX
6pk9nSoUdGckbO0vwNvI94Q2xTubiJnysx5KjLu+2KobureziitvsKWAhBaeLW/UL1Pq5b9b7J8U
EyNqhAKMlbrspLprCJgftR8Np3hSHYsU76wVyHzmUp9b/lYLFONpzDMLKFgTcYLPenEAnEkT3pUA
OK4nr6vvAfxJoHsrEsK26lSX8VIqxQg1blDR/B6txkwW1Avho5zXUbMV6hihnJ903G5+mRrWNi9g
HmAyt7C0V8QMaw5SfpWkVF4YOXSlUdc2qaLRyyn9YGu0BXFiJFpCrIynKnvAqDk2Lu+huYvEuWeg
EtKDBV1s9TeTWKqR4WiHMAwoYwzh3AwU4s3VtEcaPhlM7FWxlvHDjmJAXnNsKI911BFLYEkhQP02
zQRILnWVIg5J5N9mEQvTyjJqcDyKIRA5KVtIXJUowIjTWaaATyiorO3Uh9TlqaF6LdVdCJSA6QV3
bk4oxa8olVAqiF5JaFGNB4WRCVUMFigm7Pzupvw9obOYQxg9yBokYpV0yEhgJse+UsvO7SoL+/Ol
bvqRdYFFaSzq17gCs7YUm6B/VpMZ+JmliNgKOYmBkOnAsBew9MFcU71IWP8FaJ3bUhurfA1VJf2p
R0r8NFYBju6Etn5DjdfNcgYakSU9NVC9dBJjlMSCHg7esvIMvGZaZP7ingjVTVGTN2lLSRezihgR
IjqNhLqXCkqm6jRyTFhDRDhtiEnbZDXh9kmf40kUUBiQzb3syfs9TZKK8jisFchAajRMEA0JjWFE
P/r9Je1C3UA+rSPJbpIK0eaoKs1DlLftfZ1l9BoaOkDkFlTErYELFEaoOr2G3l3v8wDP1ZzJoZMP
sxhDTC5ZZrXjukk7vZyTNzSENsQfRWexgxVqKDU9w4DEpGYR5BlKwgAl7NmXyvBJHLzWf4KarPwe
JK39JSVNcq1o3CjLvFdhRBpCh/2hEA1PQlubogUsNSXgQLIwSGuQ08gpR70+e0VP9VsXLRwGSUtx
g+atX10lJGoIaag+5UVMCfUWK6kfOlEqqMV2qspiWLZeRJVZNQkYSzEd8vYkquPE85IymVt0mUdc
oamEbeBWQVjljtyXAR0srzPkrZVPWrEpadcTNRGECrj7RstL0stJSmgTZkt2L1sdQVHqKNpCmc0P
kqyK/n4sSelbGFY/6mi/Ae0vJlkshTtZqfxfTez1qF6ItDAXBN11uzhMkdfnvtI/QbCXk7UUVyA5
iDvx5lQ2AQEVeSi1+VjH2tyM1k19r7U560DAxRJzIibdQ0ZwiWz7ojQ2h8TSUlSng681r2YlZelb
yZhteMk9OUqXsVyW9PwTCSb+Fei0al7qXBNQawJiTEgag6mhkIKWFGJ/s4TeD48knUuAT3r63kCn
0ppO/kIjDwJ4NiWoEesLCi1BWRHwEfUnPmdJoLsvEPq4EPWuMJB2CZO3JhEAMIEfjCpvaVCJH0N5
Kvue8ob5rUjXDVqJGNxg0wlIV3NDGw03LxWhhwU1ZvCcUqGVpnLpN4Ta0zIwyvq+t8QRyBQ5lKn5
wHk2qlmc/ai8FhSyytIcZXlaZ6OWqyviGo3E6ZWyYylpmGgtVNos4dbHh6qvtQQz65kQsqTUFr2c
s4ey0bZPqRTE+QozlKqsvDZCu+57ocoTVRok8OmkX8BoSQE5qde45ulYZ3HVGhuBuHe4LekYS9Fv
pZdK63EkCVd0sorAHjxmeVVGvyYmRs1d0eqdfECIMaQHTSskiCspXTR6gD3lzh45oQX+sStS716c
u0P/h70zaY4bWa/2X3F4jxsYEtO2Jg4iKYqkxGGDaE6YgcxEAkjg138Pqq+/uHaEHeG9e9GLVksq
VqEy3+Gc8xD2LSYsbfDSWl79oNdj7bQzxDZ0TkeAEGVxy/k7z1+smNvqQLB8G/4iFDm4sQXn6495
VTP5s3UR+LxDrF8f6jR1zHVRZNGH9MgwJH0krcYjyEksP2YlqvZ+XAL/PSQodfzWi8rIFBVeO96K
EYj9TR9V6HVqQv/RWJG1SdzUzDHqxsBAFxVd8KhYpFhSC7KTcPDnq7h21+XTEkcJjobglLQq27vI
cSgXqFKYnepFphVn6hpejhAnxn3VDo049AuaPT+gl8q2cFGS8/PLUNinyo+617lWOH2zNpRYxpvy
mGdFc0fNYL/D3m3QBXNs7Xg6h5Po3JVvcoLzUNvup67b4uSPihwzOYWcuY7EODPN6opZHzm+DI52
XabCQ2wWeTVN/fqnq6uCASq92CGBQrr3B1ClLEhLFkwidG47zzKN9S1S5TKdD6RY3aG2wh0Sx5eB
JJHS84aZIV38KZd6uiyMifaxy0lS55k8qVHlp8rYz3V0DDMiYk7GrGY4Pvfjs6psd59aOrgqBn+q
I1G9dHORvdq6ZUTDz1pEpPoQhn8Ymi0jNVv9LdV6och0mnDe5TEmr6gKL0WT+0dMcmbZ8mvZnEYS
BdBOj/T0mUibkxuvzge7incek+HeCo/0GhOTX6PFeKuDkc2F7/gDp1Wjj9hE1/ulb9B+LpG8VhGx
pV5onI9ciJuksOagnLoF7hg4P7MIcLEEjYCrF63KFI2sSuHoOC6nGFGpyVB8j53AekiwOPdkh7k6
T8vwzpDDvfcF8i5ytAkDcQjRGWb3QWbOdEB2xCBdMwKtiq59lJldboFAqVtjKn2F9Inip3XhDyy5
eypc3O9wCLgk+0xeL8h2udkEalA0m+WNZ/xHa2BeeX0hD0GOWIiPs4R0n6sXXcpr7ZqnGg4SDmUx
vDdkl3Kiz7MJqAnB5kBfeajjbrwbwjpE+to0+5DYMpaKzIhlV26BKz0bgdJd/jSZxT9bpOItpKBF
yI40qOsCPMjCbcx8gMPdhgdCDcndTbP4nk1kfBXD8riNuCYvpDcjgNMY0qaQ26ImHrbBu8nBpPpP
laJ8CwYCbvy1aa7I331MlbfskYJR75kzEKidOzy7bYrEvgS6s/f96HdaKlPuhCz6L6/vkIsRRKG/
/QE9QS9wrfto1NIDUxiyf7a0VY50shBT6ZBiQNR9XfMlq8wXnMiR8NnBOaqJYpRZz0tVhzEdTRMe
nLoOr0KTWvZZwewefbOM35Uqpn/OQ/+vs//3reX+7xv7hy85vjdl/W+E6ef9f6IQ8Pv+SUZM/oGY
iQwS/uHfQcgI7v+392j0mN8zt/Mh+Qm64X+29wHQxCTikWYmwHQu2DxU/9Hdh/9wyQHFi4DOYJO/
/K9Y1niTaan/pb1ncL+puxjl80cSLhr8l+GW79ClV1oytoQeGOT9kt+m/hJwm6lVdSCDHCIdknWo
ud3TtbDX1rf6pRBjSWoVPQTSxtFJxH5lt1wdGCZj48nhQnEYT33U4+pZFrB1ad8+Lm1IY2eXSvXH
eljKP34zzikOOPDFx96fIQUHdZF9d2HNsHTxRvE0xCTws0iLx1sT9Bk9shusweW4hf5cxKLHmyQo
NhF7x4RTHGya2z+qjFM2WNPgLc8J0NflmroN6MgENzU6qNLDRgu9J99PoY2QtFYObSNAkexNmJJg
hLkYIQhVstWbYkejlnTLngaY65StaNGFJVkHC3xYHGoYJldvWR0OFad+bxFJvlGU+YzPgpAxf6UT
Aj3LqnxReiS5OQfedlcnHYFaSdp43z1YU2+3xLqf96noo6vZzow7+rJv7oveS/pjIH3iY8gH9cvj
Kpx+Oeazx9Sz7MvM7kP2jU9lZbXmRyoXcYgCxZEtTL0+zrQo7r7rwuy0zmHfH2fND3Mg68RBymtL
1pmuHDUZ5wEjnRJIHWvgLr6Hh6Dv4AqzQVPDih3BjppFeTNw8u2FKwESlVFT/aVTrR/6CBTWboA7
0+91M09on9aY6M1gYkfvrlMu9qNXEnbtFcmI+qFLNQFeFJftha8iD+9lElXVg9WTiR7WVs3lZTm5
0wCoC8DU1TBWhNAQoVYX+HBX4htKb+m9Y5vqDCmIRN5PwsqALSbSTqj30+RbeRFGpViOYW5Wh011
6ZobQFejuSmjymlPRRTRu3iRhh5Gm9Gp66EmpFs1sVO9JwsJ2seC16EOo5PKascWTnlH4L1TcZlX
gcIWZUWeAEMOVnaEhsz5fUu61niz0Hr7HPEBvl6IlQRgK6mtvqR6BAART5S3u0lOJdjE1ajceeqB
GYRgq2Xd7JfFGaprCILOM6Gmxp6KklC5nSZquLwpZeDFD+WohvE3pXRVHKw0y/y6MdLkvmgmUz41
DmOa27rLhmsARROs7tL4011um3T+qQ1R+VdqtkNykmtHPNk01kH2Yvy0Ft/byKC/SJcy8bDsKof8
QWbX5SHu/V7+QtEEJjB3F5/ZErnt5dGC5SZLp8gJr6DKI8dQ98W4HtpoUc0d9s44+dl0eiXXqrNO
cB2sOXeZkzHFvijSBRpb2HHtCniGLCnD1t0Y1dUQEEffNv1JQRkibz0kGB68vHErjGoNcxAsPVbf
5hmIjT2yQtne+Tbn5MpyionPvuosrnE3w/nGxCQkidzarjiFzIDyo8mWmEbKbRAZFEPjmqveMRHT
w277VT/o65JYQIEHhuT+obqcXT30d77HybPRHZriahjmRl42pivp5XiOYGkU05RcdLAjiTwcQuIl
4tHDQlyXHuxkWm1s4/0gENQ3fVOKRwGEgRCaUtjwMACn/iPwoiD6rBt+E7sxsKC2m9QBfEr1Wvux
/lYU4N9LbT15wIwA8xIWHKLqIeA/OMWkwVghLgv4irWa+EmR4a5UpcuvTgxYFp4hU/NJCJUS7JQ0
zQkeqfnphwbgBwSO+K6YVvdTChrvS5opqTm/K/Qu/RyXX56v4rt64X3dNf7YPxdRr7/Jb3Czy0EI
/Q3jIvyufI9Y4Vr1JPN03sAoEAFa/5x4Q+Lvw34gYKf3eXyaUPIl7TqX6cOYSYaKwQoJcCfX5RWl
MWFCRR+5C7pea8WusmD0DiWrXFQuwZgkV/7o4sbE8qHLK50k1XhixWH/zCT+qhtYgfWTNH1RXyDK
nJ2rSZcWG1zQO5SWmQheQjesA9Ycfh8GMfMzjx1rC2biBuU68w3TWRjxAo0m4wm3nVCMJcFXOYva
PUSMZx6mmNE0PZGbz3SoI3rkIgzZsPihArXoZOml8MjsRJUcfOqxmbdBI5ZBzPSGSASTVXah4h/R
8fRBY278Pgq7vZcubUf4I9PmcR5JQwzDJXiCLEHc1BT4Bn2ILyDriK7VhOFvTD0IgeSWsA2HCFGm
CJ1ibGacRYsledqzQdD9UNnGKINk6T8xTadrQuIQFqd1XPwfWW6xpHas9LaEpropAbC065P0yuFX
0tjouXKAKODvKJMfWUo2CGR46b7FAAg4zLTN33zOcj5vEAfMhmYVwVlPFVa7KDDN0+rq+iZyif84
ObrSryZI8ts5nb3uFKBJBNKuumdp2vm5Yy744rgWWynsoPZ+jNSQ0++nSJusGrP4OGX5RIptqdvf
nlEVwUBeTfqqTtp4ONSZg5WkgmQGOmVxXHSOYqrchrzbjeQ3SX/Jj3JtQw/FHr3rXiHp//SzrndP
dia7ctrAgPLMCKQAYngfnRmZVQJGkCLA6Et32OiCeae43mSy1gWiNQ/9FXau+G60IHJ3rS31g9mY
hYwSEV8QTkwLCj4INBMkBUSCYFJBHooqJuQCc5b3LOZOfzR/4xG1KO8jAeToIjf90O6njaUYB8J9
9/Ol/N2UKajF7oxdlLaU0zFJVz+4wJuFZ6gJeGcHVUCy9msgenTP+i0p3fR9HcPmyc/78IdX2OBP
nzYjFDTb9J/E8SPphfxbIAbrLTmpPn8wrWraQNtodCieFeewOiRn8CSDX+8SECMN4Zj4Q3vwt4tj
X3kQK0swGDTlZ5Cl28nU4vjbAJcMT6ETmjP4MmY09+iUGw4zOKMxHVFN9wrqGrmuFDRfYTjmC0Fv
U/HKOhm4pkOwzrSXVFIUgsuSlIfQYG7bjW5SfKDpBdFZaEfcm9li1o7hpJLv6Sh6oTWwDCu9SRA9
6+YNDnPQWGuPS1q3jPVh7jDukWty8DZyqKdkBvqtScltOaNFG8VXdu9u1ym9cAh+dI26+bUMUfCM
ZzypTh1AgXpdKsYOjKMA28UbzrRuJ4tq6ow5DfWGPA1C2dw6+UZD9TYwqkhBOB+Xus7u2zM5Ne3W
XKALiYgv9ahUmHZtoFXHyYNvfaavumcSq3+mstocQCuF3/yzO1Nbh9ost6ncWK5mCQgng0nDjGwp
VNDu1bR2zWmQJYyc4syEBaMDHrYZVXslxo0aOzUDBFm1wWTp3wVj6wrCrFtU0GarM3nWohQ4skpA
Ew6xiDEISg56b70haysDvBbW85jtETgsD33YDB9BkxLoumzY27gfuD7Q6kDDXdKS3RtFM3VqieiU
TOQzPTfeQLp62JC6G1zXSyo7I9rCS3uoz/xdm7sVcPYzl5fHX/g/emrNX3nbQu6dWwV0akTMgNQ+
UNGvfMP8+stEhqIiOOvTLfBFHQCMrr89t+h/r0M+iwNQHWha7pkf7G4o4fpMFaaI4hJKpx7asG1y
wnuqZSTUjMjx5a1qY6y3RdLBKe48LJVHjIjtQz5yraHqdie0ZrFb39k0QBKnXAbG1GsbCDlZWgr6
LM/Fh7QhMMw87KcXcwYoLxtLeTYbVnk+I5b1GbesueCw+J0xzIM6I5mthGie6YUTDZGt89wLk0UP
QzgU7zptp7dl4zsnZqnXX2E0kCOJ2wMTYZH1fKLMS4ANi9B0v9h8AYwG/kGGAiPt1N0jY89u9Bkv
7Y+Rez1gCt6g01ZjTwtWzYgh9NmqRChGdvMZV+1t5OpSwrAu/AVWLCBb3IHNRrk27ABdhhQb/Bq4
+nxrzkjsKKgHYlfhZJedR1OybPTsSOrx2XqVevcn6zhwGgRn1KhBbrtwPh+Hvskw7HVcFTtmyfVz
tXY0RE7Fo7MfKVR/iS717xbsSq9tzdRsT7iotyWnJNNrfMaAE4CH63E948EnReGi1ArPLZZB8Z6e
UeLkyIVE4i0bYnwKhfmr3bjjThFU78PGIs9rzRajOSPKxzisbrwzuJz/3D20G82c9qbZwOYwzkMt
hhcE4Rv5vDtj0JFl5MS9BLRvuyxsmTQ77Id/oz6MfrsbSR0+asBsf+OrQ+7MHRpgn/ZyOSPYc1GM
D/oMZu8od27BsLXf62zhtk/5+h7bocGriYXkayw2xDsPVnsdn8Hv6m8I/BkIn5/h8PPgTi+NSvs3
1/XJT46p/MgY8YqRoKq/KfMAnKmaLdftcd1A9IY1ynyXnvn0GJ1g1Y+tKQeClilFZ8cW+dHdyPb0
YRKX3Rl4X6ywqPd+D+OTA6ydTvh0qQdbYB3fupuTnNbTb7w7W3SsWOLU9M8iHKnWpZcxARzw3H4M
pL/oCzEU9U+KYt+/G03Ge5yNpRscs9r066OY6abQLxvUzU1E/sIu8JeB/A6ObTjm5coXt4gkcROy
j73xB5dqdMzUSipKOfYxgSmKQhHl8NoTr469l0wSTDoJfg3KVf4nW7iv1jcVtZQzjI437XOY0isE
q4Tc2GBdc/+5DG2JHJ3VByH9YW3av5Mt/m+U9u/if9TIHL7avtZ/8Sh9FF//9j8M1vhT/h6sBd4/
UPtBigh8LC7pv/KI/H9gS98ydoIYG1G0KaP+OVgL/8HQjJkZkQyE02EwQuP3H4O1jQpKlipUH0AU
f0/q/heATyx2/0Vc5/kRYkv+9u0fIlPPQUj/omZhRzA5jk15spCJAf3Klxqs8Vgusv/u3YEuHN0i
V0wftKgC0L55pJVq33+VEeKEnRfNrPIoGraFoBvUGbdYVFzBLOxI30/bRh9IUSK+JcWSdy+QzfwV
jZBxitpx3GNQ86U8zhmdDWOohlQ2nREBDrNauldhCM4M1w1l9w4ZcR/t1x6v4yGP5vJG5JXBL5GO
E17PxfrPDvtyAuT6pvk9UHXlxz5gDLSPshweYTDZ1TktOCKLq3GeDJadgq8YDO01+mDnZV95003y
o6+jGvkGZcVnpuMaoUnfF7cEiJRIZ8hxwDuwxvq6DyrEGlx62Ch1wuDk2KGhmJB1qOx3GZTdBwLQ
dSRfLimpnBDyeBghaD5Qf2QORy1zLRwZTvc2inWJ4J15/oXLIhCX/SK7k2ZayCESmvnRqYmbRqic
snHp4lk9qyDV8tiZSsH0HRD+7jwkRdvwwCMNCovfslz07cq4wjfUMjtFb/Mys/En87au7MSYtGze
EtG33mHyNX9P3Ezie8GD/rP1l635r0X+ADlqFZf0b/I7dhKHkrwuJ3ul5Aoa0snccj2li8JTv7oj
kb5CENG/q4wGeoBqqOEd8avxERaiS3Jb5Lg0MjUGkHjiJK9qk/wJp2KYLvy+4mrNhuGjRgOK1ygG
CrvSuH2xKJ/+TAEjCJ6MbB1gz0b+r6IX4jMeJ4wLuLOwndgUEQ+H3OSRESWDpTpCY6Vz98cxiSi2
PS/6VZhMDVR8nXCyq3ZOaPP3dYmYmFAgGqadaHOqsbZXLlmYWeKeotaFKT+1ofPGlGu5cyFmruQX
yq7oLiNN8i2WUcMkLMjTaMcscHHNLZdk2fPNWQn1FPj/oMJxY5KLG88lyU0ULgOhh0OsLM1rDfPx
RiFB6Oq9VS0BrVRYKjtOruDfSYp8gIV+qoNTM4X1fMWgsxbISDMmU28LvuLqmArtlce+5mH8sYLO
nW7cAvjuVQaX0D1JXzkjr1hhPUmbro/3LNr8/lqiuRn21UR4DWpwdq3IqJvavXXYkPsvQSdE/rhS
rMO3iEZBjLZOVvwrbFHd3+yvonU/dX6RvbFUJKp3VJE/3+FIieSPsXaq8KXryxQ2xExr4+/kqCTN
Xl7J6qHZkJQnSzqIeHDJ/iEtdZaZunCtnTG2yjGefsi681l911AOeMNSx+EkGJM5OM7DMruPQlHS
MNeqCA/pqCB+VnyI/DVePOLcy0wQvjbOvObHsVXewDSqjN5b0YI+YR4P9jKnq2QIX83Nn9nxo3nv
pNqSfLgNZVfdLskNUpOZKb1hMNfOjWeuvG4wX2Kq2+R2jms8cjB2hdjDxbXOz9TBwoZjSgpzQtMS
jH8thVgfs6qMzZ5ztyoPDDZleespkIvHaFLt8OB2m+626ROB9adPalZ+2fQrsr7f8LkXHEpY++Fc
ZSYEWZixTfzOfSRvPuv/cVc2Ff1kGfCR7piWUrVngJceWfxU7WNYleUD2AICJGr6t8t5cTHi7/WU
T8ijACwSlEsd+ou1xvCxlkgbRF1I+uSKtD4SGeb3OiemgkXcrEn2NVVZ2FemEoMBnjK01WVQR3hU
0pTqazdGxHujEmMifdQzltVfKQvNjYlia4DQY0e6llmwl5N97CKRzDMPX6ygaP7JMzCIi3IUwChr
Jdrbwmeue3CiYgUIlPtxd0jHpv9pElTTNck8Kl2+fVm09UXFnI1OLc9ssp+SpqWR7EvSAafJba5r
SYbEjvdTwMXpTP2bpXmHFjzyOXTTzI3umzqK6ZMaS0qISp2ATXNRljQ9U/DaxAuJ85vo6VUAqA8J
b+wgnvVRM6gHGid5E66Rafae10aWD9Dvtn3SWqSHhq/zH/Qd43L0Jpp/wgfKmXFBFT8yv9XDgaLd
W249mdd3JRqO756yOt51Sb4ySTPDfKE8HjyU0VPLAC8pcmgw3tjCfmV5fCjtSEmpuXNStjCejUlv
m4gqosDvLwIFFhv33vZS64b9NWlGpmSSPzps+Z1ZElWNAndTsmVYJ451FjTNcWqT5ZenQ/eVoa+q
jp4fM08Ip4V8VZlNH2yAXRI8LWoSPHVpOuzzwKLKK4ox/m2Dgox9f4kZvQWwkYs9T29w2TsD/qrV
cqbtMmQB7bGosEIfC6d3mQy6qK1EhUoRQ1pJaKVhmRVd0o9JdSB/eOoQBcxwecQ0RPLA7C6+sCFK
34OpZPLk94zTduO8pA+NcA2E8Kqs3htu524/rxVHWput/f3ge0Ss070Gvye5BlCN5mb4yXPhvlWk
RAyHRJbLuht4R96pakKHSDljXxv40O/EEoPWmwcfTeTCemR7lAPnCRZw8bLWKv1kcIIOiTKAPH0k
q7yIUC09/qyU2KbWL5IrtuO8nroRKrzB7s3HOHojGTSxG0HuSZN55dm3uPYHcDfdsWXEGz4mfG/m
g9t5xbpzcqkL5u5qaG/o63NyM1oPOlc+kPcpDVyOE9InebXmCQqyXnh5tE9mL32Z0qr/Odo6bImZ
GNh6VrDGf/qMRpJ9xZW9RZ1X430WZ7BirAz6cm8NBRa9bd7BxS2bdpOdcD5plBDI+4p+JF3Q8TAO
j1PnlkchA/73rFwTmsoeGRQxkJJapba2yE45wpSbmTAhSYIPg0ZQCrzRF2u+Zqj+S2d5nXTQkj8+
Tet3oEkB2ImhTOyR9jBrbwbMJvZAz7XeRDqQn/QvznONMuwpxzwQ7RIzp++ScZXYcU4uXy16wfGw
DlK9ZtZJ29O8OsGNzsYBjM8imDvxH8vLyQ7rX4EeQYP4hM2Yvc4CgvDWxGVfMCyu/DN6MZ/P4g/x
XTONctyXlgNlPzcsj5jjbeGlVhn/qEqVXbvhRC6QYg0Ik3wtP+e8lYxDyqF9HHSj3tLJVp+5sWl9
cKeYWYedgvJNzTmj9rbUJCPRW371cpH3FYJXUpxXN33SMT5NNc/jX5Sw2PoSVHkf3Mz6V49snHVh
78UTNZCs/pRh6X37elkfEcSslzNUXF6xcvy3iRn5A90gMbQsgkj3XYqm/BBIPqjNUKO+03fnz0vc
hH/FIyKaPZa77l2uWjf7sV7SGxNE1FhZkREmS4XJ4IIn5dayLBL7vqiYpFfBbFqI8w3+XQb3zbht
ZzBXxku77pa8AsEHEHlzxraxfIfOMpMDWEuIxkaP8il37HyJPdHW5Cjb5F6zNcDs7Gsy5cS6po8L
2hyi44d1ufI49lluJzVDeJkTR8SCkD1Sx+Gd750VvSGr62Hqj5VoQn1kQOw8+/VEe6yiElJW3Oqo
3A2JDucTIjLzJbFPvwmnIoEUfWu25R6xDdoJ3zjPmW3nj4jFzlPFicGm0hgHXS2F/u+lqvHdDms1
9qfUROvlumYBBUOD3nsf5IOTEfFvI9a4oUHJWMuilEDZXFTCEpwxediIcdE0eboGBO7UJr1EhBRQ
NLMsKHYr+hzMhhCLOe97QQpxthDqAVlEOk8ZKRcAzTchK78lQzBQOewOqLUcZt8dGQQethliqoxa
xK1tsg4udbqC9VBOQ6CViKboOfLE4KG9nBDyJhNV+34yrUQrm3Rc8FNb9V/WTlF6zGZq3oOfaEHZ
uqTcLk4UVH8ZnpJ2JwPLBSTN5L5ZZ6YLnAo5RJwO7UAeVxaTLyNd/tJjOdvghc9Z3nt1Gb7qxAny
/Tgyq3GctHnJjD/6u3hNTXJkpFH8KdpcJSf0ZcX6g/6ybw90YWLFiJnNX6vL3I2X5Llb2Kky+Ymv
y3iZgZ4PjxkbUOArjMFxnecu8jNNu9djXBY0keDXl27fNl6ypRI2ESGqdm6Xw5QpmsvBb9njOKbx
5WXitrAMe3wIAIXqjqgeMXLWnAZs/6weytzy0RQ5kPIm9Fp5MSxWezvPM8mpqgR++TAyiNrYEaQI
UISjkNX666jvnNAMcKrTob2N0T36pypPSDFR1snQhOJDJOdsXGBzNJMlHBGdGzVnPHnNcKwxNgJ4
YXYdPTYBQ7tD4OS0pfG8wg3rAxShe5tFRLXMfTRVF+1aZwDm+35bqQZtRDhD0iRsw7uaNqHCukGg
NWIX6vE1S8dDyM0S7MLAdt0FBc3wxHKpxyoeuXgPgkYi4xY1gthDIyWn7JSH4V26ttjC2YA4D7al
vL0YNOkwuyUa6/R2XPoFNXue8KPVc5p+VtqR017FW0+MOUhmJ0nH0ewLRsDLdZ2hDL9shJl+q6YG
6i4jmWIESAffv/aR5BGVmyqEskRezkRKL01DEVuEld4tDVtA1mUu26F1WLD3o3kTbLJyrqHdoAAO
X6iGR+uko6lkXzQlFaVn0PD8wjZg1z00SEuwc3gK+GWYMSHAojZ5xL41aE1aj8nldRFA/N4PbVOz
S1dxVeDNL/IYA5pV/V02Yze5XJNcsodvIYFfcv+XOd/vbVefoksyV/K8wx/O+3yjtl815z1/ct75
Q+kczD2l9iyJIk2V/wnZXcqTjFDP3jGQX4nqdfJGMYwkZGznNe1aXVRnrYE86w54gTXZ6TrXAQDz
TZtgxtBoBEtbFmu+yRcqd169i3i73g9E02AlQvhB7WPWPkx+jvTr6GLjEu8sukPUEWZZWFun4YLg
Mj8rKJx1U1OIs7Ji8nn6fw2IhspD3dRZeJJJFXsHJ3WBqWDOyGJ0moh0mCP5ipjmKRiH+Wq2fTz/
XOTiTneN6cf2B6AT2/wicUKXT1msGklQbTbNr6gWeR4Z+65r/IAuJytuEFQgLlnmeoCDsHDEL3LS
1fXMUw1jxidx8RSkZZY9jX/rVbpkrLiOR4WoQNHmalp1pidHHijELpa5vL9vl2Idb2pzFsT8LY45
C2Xo48kSVm1kiku/EiS2+41BWJM2a6EOMJe84RhFXVq917J3XpK4bdW17IdtW+cnPSF6vMXtKSk7
Y250MCyGG7Xckm2XPFiOqxpneREFLZ1mgu2BidRZFkRuKKpJVc2ddxSVR266v6KcObLNkkB1lI3k
VVm343DFBT/ypIVaRw8qEEX1MMYd0qQA/UF7EdeBImR9LpEvTX9Lmc6ypv4scQpSG9w45Pqg9TyL
oORZEDUxRX+oNpUUprHQ2clBgtxYzkIqfRZV9WeBVSSb4Q4zcHzvwmFrwTc341timISvdkBc4p/F
WvYs3Op4xf2x3/RcedFzpM2dWB5Lz0UNm61YDQ6IWxWfzKYJi9w+xTgye0jFGEF25FowFAT5gmY2
2ZdnaZlAxQ1abBOcYZGJrhi/sbVC8AEIZxmq9jWxFvybM6NZK9e+XU4Oze5LqdG0pVO3oI47S90y
hutvXinq9+UshVNVAu8wO0vkcFdN1x6CAni2Pu8zp+UmqMOQQD9rz0I7oZFKHfw2hWbgGKR4qxdR
rXhniZ5TsSbdafaKn3z5EfGl8Sbom87iPn0W+i2b5m8cseXsZaTRwVDBW0rReppH0leqvB6rW75M
nSYvaLJmvmvkWI7NRdnrgUKqd+me0dB0BerAyGlLKBOOjBiyYUnw0G8ZnpL5jglXlT+xzKS0uNde
1Ad3g+Olk5MfsMDV8lSnrTQnNxpD5rVOmA+S8ElMgjtExyIirbeq548xWX3IAk086uDLccSGy1aq
c34U2nWo4bNSMaDoRut2T17f4gZKAhuNB5KNwYawoOxKeeoX7YJ9GsSolmY3FL4UzklEGZPPYsKD
cEL/AhWpztImumziAEfEpHo047SFJACLml6u2AUjQ/IL0Xlhoi8qEwNOn5olnR6aHLvHJbmRoeBz
j/L4oavdxX4Nk8goVnUz0mD+mNGn9RfMCVy6mVblIZcQ/TJAw6CWcwJbLS2m+dbFlVC86CDeXOVx
722Ibgr43IeSO+OmZ5er2kW9Z5VewJT7eFSQfbeGWWbpZjQM8IIj5mSQzQaDmS/u0lC8UFsXw1OY
r0kFkc5Pik+/dIApsh4ubPTYMw4aQQmkgvwlYVKCcMsShcjPnKekf+BuykJSn3Ql5YEb0xzFigGy
CvLlty48W11g0ukNeftoPVy9zXurGH2OcMR6ySQAE5zyHaAufa7bq6xfI5L8nRH2ryksEQqzLZov
d8nUl+xL7w87NwY/5azc7hgoQaUI56eQnLO2kog/sDocUq9bHWhbwCkP2jHxTSyN9q4bpBUYT2WS
kdfvCXbVdouGuMBVRZ5pnktKZo+WnAPNkcvjgPkUqPCgZoPobgRfxpq8oJxVNbZ5njOvPWDyrbeg
LW/wiQVnuMS0yFUvqSeLT6dqwpTRUu08IkxP0fl7svWPCwMnlrI13/GrzvaASX3+JPhWjrllapTP
bLJnMu/n3pRH5ps2vO/83gfmYjayqc6DjPyaYm4++6Szf4Y1nSHDN4lM8McXFhPpPEjo3nFWfnsM
RfkR4gJiV6sR6O4ZaLLkY5mRD1gJkulDBUZwsvsBxpYkMx5u9mXWLz1hyPzAzQR6aTaWTAuzeB90
bPmpjJuarC5bzAA4CjgXJlK/UdlV7X5cw3g6GOMPtBH+tmrxprlKDq5M8tM8IOBH55TQmNvAU+hC
5Bpj/ppDYp1yX3/9P/bObLduJOvSr/KjrpsJkhGMIIGuvjiTjkZbg2XZN4QGi/M88+n7ozLzT+tY
JbXRVw10AZWA4YHiFNyx91rf6nUH7xxkQnI5IXgJtu6secx6cy73Cc//lZ9rt9liau6vJHuVYsN+
L8Q65HtXdEa4On1bD9etNxFHwvqGw683GuezEQVlzg83+izAMW/ymkIijnZl7XbTSuXRovEyiuFr
BoiO7UYp53NPR6C563Gm1jRKn6J07mM2kENIJ3CDTddMtlGC2nqdoEu+NzDOjKx+ZfaM5qz90YsA
Zg79os1UsVCcoddE2ooAC+NoSF96AqE1kQCQMQL/BmrDnzZVEdD8H4xpuEGd5hGUnRqosP0sGt2N
bfHxXUtDD+cjxmsYWLGMf7ClihyubuGeZUk8GNvcN51N3CMZWNd5aYzHdiTJ+0q9NHp2chOBdgxf
YV45pUOrRRIB6FzEg4XBKMbayJqSJphXIqmIizZomFjbmtUvPMFlU1AtI7BeFYlHtEWDvYtdLGuj
SZaQYd0EeH/xU8UIhHde5jY+s2VbED9oYEJbMRpDnUqzhumQcnGkQKMCLMhDqdS1Pwjz1m3xgO/w
24SXojYrnqJ4RvSFGiZ6Sljn6YwMblvS0unZmdPRkOYJkaDVozdW4xeLN0mS2Wc1F2WXoX/QqjAu
EVQQzBPrAp5Z0LQMwbrU9m9q0OUd/VuBs0TUBvv6ymMmckF16F6WOC/lZqTduHTqG/y1AW1gvZ9V
pswNDrLwzgNcRIBKLxRWaTmUO9elUbw2cSvS1VFTlqzbPu6yY7aB9jWbOH2CegU8dCNjZ9yYfkmO
RT0ypoO/F1vzOlb5rNaiEnX8rZmLFltJnxFmnKX9k5ZzllyptmkJVDaXfjAdGeZCrlt0Vy1RAcap
0rm4aD1n1KtKtvGdylLzcmAr1h7JUtbRWcPPd4aQ0NOrofPnW8kUivykECo5rZ+8fJZlMXdrc7DR
3jeGWY8roa3wqs+a4h6TA+bvyayaW7QPhJObZVo8/j7M4lP5I79u6x8/2vP78n8uI/5HOkx1RO7C
/3r9y+bPXwc/is19e//qF8wTQVdddj/q6epH06X81T/BWMuf/D/9zf/68fKv3Ezlj3//67FgArD8
awEKnp9NKQum6D+bWY7C+/z+8I//5WFZ5ulKIBKxTeIvnGXS/aeHxRB/2A7jcpwqIJjgQMl/Zu2W
9QdpCu4Sz/Hfzpe/Zu3yD7xi2JQsinDERsL7LUKFtBcuxD8mFkb5AI34v6VNZ5n8Owu556dJu5OU
oCC8+5BlBVwBNn7WyIIVZfk0Gl9qvtZnCCGX1G+FfWKNmZjP9MREN1hNU1EeZ6Fwhg1glJ4g4qix
7/1h7imOsAGGJ1QeaXNcVXUUbh2RRf0nP6uc/qQxZiZQhHJ3I42gNorz0yamCXc2BRO0vhxhYn/q
94BqN6UiZycKi8KjRqLZuhJ5HJvHKeqG/kQAr+Hzgp3rxsAudGmOpc83RXuPLR/+4CxsR1nQABRd
TOZulH1DzYwbWsISaU/tsAB9Ocdl49yn0zyZF3M1L90XKlPYEOyk6fhboivWSLX7Z7c2dbXFDtqb
x6x8DVYaPxxLpP5CE0Lc9S4ZQX7iHLGapzj+vHoB1vakqvJhI9ysYurT7OMmZCy+SIdofFhdRDsn
6NXZGA2CTM3ed37kFjUtcjll44kUE0uFFxPhpWmWfHEbDB30GKzypFDVkjZf9l6xd5JqNLeEKFTf
ZxVl92ZsM5J0XQyugW/AF3UCcJ/ePNAkjVBSGjRiZfKF+U/8QwZZQABJwUCwNN3sUuuyYzg+m5I4
QNMJ67NxDgzaFfnk/+gqv0J01Sjji+G3ISm+qWs26wV4zRNjp9o5CouKMa3pka+JPyqxdjkwObLz
Wtk+SMJDTAKiGEGZFkp13EEMwTZoq3O1RmAGexaQh/b3/eRhTBKZuwSiNCR5SfQSD+w17HbFzpKo
QRsqx7eJrdX3UqPnX1HZ0JFFcgydl28ZRa8Zhi0JhjVFHKCAfpcb1nCMN3eYAK869BOiJDdQ9Nez
sR6jKESywJN1OiRBhNORqXV4nJQywnTZd/yosdFw9eDGGQSmdkVP+lzbJAYO7xxWfOB24Wf6xfGD
6KOoOQ6kpX/0rkfbkAl2+6D8KaeUV12zhSeCW2swQz/ZjthlTku+Ag8ZmljY/3lUXJoRTQzgGE70
o1OluhAuGrptYmUj861MjjOITJcwUlkH2RMFb4j2f9I0GxmXoNYTYtBftC+h7+FkR2uMzL0lyLBo
ra8pXbaLQmK/QVQtSb6pg7xLgId2yXVZNw7yTbwK5ZHo/FPVO82DgOIXroNE+ne4PQaFpVjRrqH6
Xmi0bS2eTbNhbOGa+MxAeUgCWEbPwc2MerwLjwYzqp8irycUIvLqnm7YlPpMD5K21WuQHAGsUNUF
iN8SI10H2KARwcwZNzQym+rM953ZPAoE7rnjIYIftm6qwueWBB5+KapxDOhF3dfXc1F07coNG9vd
+T0bhRUArDZhwzZTfSVe9MSIWlHiyWQodjWrA0mBtRy2dVXgqxh632CvPeTPfkDjZ20w8n/ytYiT
6yjUw7PW0fAcVmZDFl5C7UhHWPoYAXLXunMTqe8c9DtI7BPLva2jumdMa+r0u3Ti4jPeD7QV82AR
DxbG9K4wPXv3k2ohouosD5lYAJ8+V4Ef/BCNLEeSy22ui+KRJJ9aONlJVpnzvO2C0aA3wG05tpMu
Oa5pBADCHRzP+D4bjnFZ4nmcbimW3Lt6Ss1+M/ek5GU5fZl1M/vYuAMdLNCt1gsjusDjmO3puCuk
+MJW07e095PqBK69PmbVoJBzCt0rvCgFM8tiLvRX7dtueiF0Z+qdARXrOWlaTi7vWgetfzuLc1rs
bMbdJPIeLGq4fBeocGLKWA/1J6v0ArRUXpzv/LBE0MXPR5IyLVDWtJyDkT+6uAMwdLWfoUwEAtkl
9kk0wO3UAswbp3yDHcUd903NrJmRpFY3TgG/jglCFXyKwL7i+Bv9+ipH7UO2dV058zaujAJQaprK
yxKrk0c1zuyZkcpcIeNxGlACEbk0JTlQKeZvf7AJgIvzGhYN4eoe1uCGEd/UWMFF6vjDy33H/6LQ
ofIoZdUTHwPUAZHlsEFwipg4YSeoifbCIudA/weJ0gFbYlFbtaVG4UoXAiM8zjGfN5r9aAP1oon1
ne0aFaukluwOKSyH8Djg+RyOGyo2Xrcii4lvr7RKN01eydvKN+xy28UDuOhBTv1XbY+io5FhpiQ7
WRau/NQs40eUaUGBJMTmdTvrfXRdtxjyY2J08QU4kFhCMV+WtR+bmK4yAuTSqG+/zjHSu6MM2ghY
KCDaBgmixuATOWwG/VmQVCzLAvc5Yu+wg9BtlfYleJ7peXRx+69lmFWwZ/q5yr5jSbL3llVH3QV6
Ziu5wxQTi5vUMuaEp8J0xCZ3aAQCG8E8VCH8ZqzgqKNIjfGlmvWM6J/RJ4PyRJ5lX/NWSDaRudVh
cqUvtSJHYYzOqPRRqnoU7Yz62wWZXVgQFvxU8KPLeJixXbCdTle0mV3v2G1iOLRW7odfC4wPD00Y
w84Kje/anfLPdVvrcl8Br7v2w6o0zgysPtwDeHF3VTCMM9FOPQItsbH8phtwc83YsUTlPGVBVuRH
QyUVDHPIO0A4PNgLnax9a/37lfR59Fijmn9uX5fNL6XwPzX1/2v1tny33j69z35g+v254l7+wl8V
t/oDbSr6VOpjkpShwP1dcbt/APFXC+tdChiklsBp/pe4FQGr6QqBwME0qa/VggD9q+C2/kAI67nm
wgmU1ONU0H/vMz7/WUizRfmPQN7XSDgNcgzmIOMRC7ksOBTrwDNeJI3li5KuIjHxlIvNfFoB6qfF
PE8fIeFeFfZ/H4kDcTVsD7v868K+tejF+DkkKCLew3VYOTFCJzNKdpk2HxRsoo+S214zPv884OLX
ZyujkcQfZkAxHRlC6cUAS5PoqG5HWiCAQqbnySWPOW0WuSFNb/hWI5ag25/2W39d5v8iiexzwayi
+fe/3rqsZBYtX0pPcHkPLqs/WFERKkxfJtShTcNGeDrCV9jyvSiSIP3g0r51NDZnPEDSJrvMW9TL
P+2ZkJa0ObvoTckoF42vXwPzh+pJU25AXNh/kEDx1nWlqcCpkQDoyMOIIOwC4VAQQ1rrODuS7No3
AHMRycXg7wuNNIO19HNi85/3r+lrOPDL/VyA0dJxFCADfv36LHvF3pDmJ4ZYK0AbAHc+AQUTK/Ho
14SgolsOVr9/RMLDgHh4aJ2Ie319RDt3EXbWGbldOW4ct8XX5GWqP3VKO7ymbzWT2jd0H2SigH7k
n/1nC8yJSQEOUkOS4L8AJQ4eHth8hRwTe9e3Swo3s/QZj6200cd0iyt10LZ/Hr5YVal/sK1abaiO
w8XLarzYWge9WFwrR01Xk2GnuFksPmNWO/dfnBdjbElJCP30xTCbLt5Z0TQBal+LiIahJp1ixeZH
fjY8VY9Ho91Y2ReZ4tlcufnQIHVvYGeTPljhfFUjDLDNBBHhkxzi/oocy3bcYOvNLzueCLRdNTXK
Ng3K8sSwC9KUkzgFlGBGmoF7Kmdn2o5149ubOdGdvUYdTGYryuWiOHWDKJnj3VgjkNvZreOEGNkz
L5msdTHFcX80lVJh1hQLqntEP4BQq8sVSrJ+yJ4Auo13zNgjvttWlFwhNWnUZe+Vzm6QNSDjMmQS
swmH2V6nVU4GOELJHjgBOh5m+2WsB/rpXt+vAb6QLEEtlOCGTfX8vS8ckji1ZElfDXEpvhV9Exe7
0AcatMBqku+Bosihuufh2ng0678MpSXh2TeNQm5nKLx9sZuik2psZrrIw4P2wkGgjxOuceWxiYby
B8rvFgem6wHGKixcVJXfxPPWhuJ9opy49/dxIXt5K8JgiSIYAwInMq8B/D/ThZ++xUWE/mUAdWPd
eYKtiEXTvdHZhYNSboIMaFgT4qCxycNbjKcUHcjGHB/4bVsGJYjHxDROJ0oOh/FjxxTRhz0nk+rO
SIJB75gPheFFX9gGNZiRdxXJO/nYyupTYqPvJImjkPEubDOaxGmEKmVtFaMaWAdzHG309FpSUU2S
tsKTzBxQ54QhuKhVA/iakJ/IQdwFet+MYcAzVXeMO+xILdpiczTaRcCaKbeIwHJZzvTNDqJ0OoMQ
YqOvqwRa0Tbu++qpKhjCIfZEbBswlVBtD6fRrbkvFxYbpuDR7IzCupbu6IsdPDBgE+hoDe1sAISM
w91s4u9elR4yxQ07cwk5ygywgSWdaQebSS+g76wt9HOXShvYU5tQnk8WUU3Hoed2RKi3KOcwUAz9
TaYret9mIJiCCnxlqHqVnO7C3htupnF02BOhegU2XM4Q7yI/N67RLw53DIaqq07ylV5bAMYsNix9
idAffcF5qmv1DYmVj7zFchKMdwWz3IlQVChDmScvzLLp0BkXI8WknBlHrTK6aeEZc9ViyfacrOtQ
WfMXKOjTo2GN1r1XJ+k3SurhsbI9BjoVP1O7LbBkfw7y0HyoG9d7Sia/vB9s3+nX4F0JpB3dCmlX
CsYUWEymjEtVheyLYdOJRyBacPSwbMtrXMdlRS/D43pmtONvIgvxFOqjWdgrv0mSZ9LIHDY+0kWC
h4guWDNzLwhxxj2Qfa8iga+eTRgqnPy4B5v0zeqAtGGI0PIJ5zzb1ErFM2ENhQ9iiaZSgMgba+rs
VUVIeECCJCZzYp8+CTX/LaU+bXhwcw5Jn03o55sB6fFtEhQRm3Am9rhsYZ0F0C8U+dFBMLeLB9Cf
GcULWnsr1064cV5mo3yYfFGcDBhoFxeGFd0YTo7wwZdoKbC09c5d6SYkanihZjpd+wapA03l6asW
/RTCY7fyed6lzL43fUzqlcmQLtvJuAi6lWKI1tKxnJkJZojNiEuJpyo7x0fuM2Izws7H1RvA8MIo
B2jB1sEVClNMthmndeyimwk/4RGKhi14CcOPUQQRMLBqAswsnzFyImoRVlfWJyN0s3k1yxFw7OJ+
UUeL1FftRt42f1P0JQqu2lhmK3aVRucCSiMzjSYv5p3KLQE2MUZxfZ1FEiRBXqkaSJoxsaBmQyOC
DdueeoIBqcZ0G4UYNrdDarhI5xumm8EPr+wD70vApjQ4M8Lc9ffY3W3SqRaXwynMQQxFON3T8AnJ
Xl+f1RX+3JWOXIkcssJGsRnFNFSfk7It5Slrro54EYuSEVbQedk+SYymfARtmpwtA1Jj61MLDpiI
DNPMTydZZvKc85rnuwakKKFZNEFgflKTRO1VEvud/anX6AG2UANV/FCPGU0+v45cdBscWZ9Vhhd1
6MChJwYPCA96a8tCIBtiArrJGY57QrAAKfVNRicZXwaAYhMIUsnSB4+ut78EwJiewzIMrwaoP6c4
nCJcBIVhPDVV1+wt0sxQ4kJaQ+o04o9eW5Na3jwJgnDV14Ge1rbiULvEcZjjAn+vTwsX8RNyvIwp
VTNDY6HTVY3NEV7igpzQSOrH3q3Kaj0GRIlbUWs42zFz2m9wUuRtpNiSkoNeu4/NlLNvr6OmehhC
vuXbxGsqQTPUCrJ9YLot4UBj7t+qdILiuyoC38UyEfvjnVCC+HYLRMKpYM683G/CHlCAoZH8NM3p
fMLnPyIIzFe+O27AWHVnHu7s+XyIc8u6FmPo3jbB4sBzS+3OW6zibrPGJt3D5ZtjJrdwWYfiumdG
4R7PhJvpTRCNyJarJQnupNeyz84LwCYOMgWnzb5GdTCrOxZvGo700DrG76VP6vEwevopsFznrppb
7x5ugXHBpAHtUdgq6wLzDxpN7N7T3jGjEowVUlVokhCDxa4NiqFdjWrEdTdjh6k3uW9E0brgwzQD
j2+hTiWm5ZR7ySqfYgxBw7maU0BIvCbuSEqVqmxS3Yo+oFunp3P0rOhO+p7qBxUT3QC7VPY5+jwa
k5UTSmgUmJuABftqfmJa15zRIM3s8yrvomGdyFAbO+W0BPMYWeDWXwfEDcYO7btQDyMhePkRVFs/
3aP5VOiwOnrGiFqbqj1p3GRMTsAGsnBSYFT+LkymJtgZ7SIeRbVXOadVjeT+JnIgQp2hIuvDU5N5
MapiJCyl2GYd6koIg5QS60AGvBho7NgWMU1FMwzTOZJ3REEEIIGBQXtrkcgGEL8J0gMzU+qTZY8s
+0QCWqdL6IXlg7bmSa8DbU9UpN50Pi+tZwLi+BRR6WSJt8PfN4WbrE1YhmP66BY67E4gBy5bv1NP
KO6tCgFmIZkQaC0CcqRF0ddHtkKyuTGjMIq/AiguwYQAVArdRw/WVLpNecRulaOLBwOvOadjT7jW
bFMXixLcNu8LsErzCUYoHW3iMLSf+zGNLtrBGr81FayBOaT5MlwR5Aq5y0YG562bPGLv1A6tswNv
NB3N2lXGXjOSucijJP6ulMi/Opau8XdKND6bLur5art9EH2nzWQTmSfTEPGIKcqL0XXdZ0X836Vn
gKHa4WyosSVNMcr0ZGCZUrKV2RnCuelTWPcUgKy/AZOXKQkScilGXvdGotVhtgT4IwKn0x71dYFB
ldoYUlhKUOM9ALT5a6pcnDLGpKMnFzoDDJC8InAoM53hPKyqRnPEyr3vAJtee7IynBW33ty3VhEX
2xYqwOcoQw7AB78297OJKYtmfDC068a3jAdSb0lkKHNEb+PAqHBtsLdHxjYl6X3XdN5nOSANlWv4
OT3QGL7l4bFoEmLn7BeujPnCmEGmBmwDzwgjMipGvVXsLtBvvtBpvAVUA1saZk0M7fauWEA25YK0
IVohuaAig3NDIRqc+3Vcf5t058XktVvJmbPAcRCjztmK9rwzrQG2IaSySw+WTsTY+7taCostGhzz
ezfKxfyzIHiiFxpPY/vqqxV3zWUzzPNN+8LtgfPXRmhzR3g+04L2cV4oP2W9EH/COBQ3+BnRiJT4
ZZbA6FHqjXphBTUv3KDqhSHk59N0mb6QhaTky5jZOAfWHQMq2EMvHCK5IInaYaETweYpL8wXZpH1
wi/KX1BGymWc2bwQjv5/X7Cdjp/+/a8F9Pif5/Brgql/vOoK8sf/7AoaSv0hiWEg4gZD+d8dQcMy
vT8kXUFJ38qklePwF/5qCRqWXvqFmN4pmpWy+aP/3RM0HPWHg5YSMQjDe9O1acocNAHfawpykJ8a
EDSSaO9gtleKxVfZAOn4/Z/6SeCfRcxmYIY7xDQCJRb2vsu2dlP/i03xaX0Jg7h4+OnKvNExO0ii
ZCNM91FbdJTob9geuKTXB41GphV+kLonevUpWF19Pbu4vvyoJcgVenVih8c4ODFv6mVJG8k9SVZ3
32+C1Zm/OvngNOjZvnuIA/0CHt+smj0O0Wwv785vPsebz/P6G6l5H/SmrNddol+v13KuP92kahHb
OhMHOiWLc3MTbjiZbJP/2dL/j/3hg+THXw7jHHTdfDvEWlJwW6hUNmVxpLMOOk24UzYjD7smtTXb
eO7e09cWn0KIa4iUsUU3iO3Zfgh5kmTeCs/Y5v3r/MGddNCq/Hz2cvr7Ms+7T5+89dEFRfz/5SEO
un/VhJPNTznzbPU9XN+0qwt79dHlfd25VTzxNg0+DUzUs4DEHubMl4E/s0/HKVJohr9EDBN+GAlo
JoGhP79/xV63T/88FH1TIcmZYxUhSebVFSsN38ZnjbHRcPziJnBcYgNH8IhItdi1Ura2CbCE9495
sJBIm8xvkxamY2uXrq1cXpafntFkkjGpE062rxqr2c0mXVSnJ3Iiw2p7ktkf5juJw+u5HNCib8qL
Tp9YHrZOfSOu7Nq2OWAGk8Om0bOFeKHwLpGu2ZVQs5Kk8ukOhR7lfKURttSYMS3GtJCZUZUk7XBf
lmaN48KyurVf5i7dqwgDfBehdDBGP74yVOauGifzzjGOkDZI9soeeqV7VI59u42aXhNNa2WnqD0J
ZaLs24iuqnaO3bhrpKUhgTsCar7O0m0JPmH3/jV/LaBiyZbEBIETRjpk2i5I4NfXnFoG20XnBTtR
hubOS2FFQiftf/coKLWYNygHLRlklMPc4MlwSMIxYXFPCkDY4Pj9DjFj/cFRfrmdHipyrZcJmTRh
nxy85TSsEpssB1LWW6++Ld3cOCF2YLjulLb271+2Nw5lkVME2m6Rv7nOwWUjDC7TYeLL3YSdfJNw
5C9T1i5iKdld/f6hGPwJRzJWEJZz8FZgv6BzyRRgN1uBg1PWiTeYmULifkLvg+X7l4fBI0SRz6oU
3C7LeUk//OkFjG2Ypj4amh2pnM52dhEptOBlP3jND5cWIYiTYpAIaYcnj1f99SPHwDlq8AN2e/JJ
7GfgZIy2a1oSz6nvsazNjS6vvab30g9W6NeTKB5z6hxGoACAlpQ5IQ4eDxMbXNXK3j9C4EpvQ/Vp
fZcCAkl2zN2ir62j62/0hmS16Bnsj74Ph4sbqxulGC18l/GtxUDs9VlnmNnLng0rOSRmRQ8fTYOz
xxit6eHWiXll915g/eaVliylyytHBegJRD0HZ0z3p87a3FBHuECiPatucFcq3MQNZvHT2QVjjJK0
/eDVOHyIpCMtPhr8j4WF0e3B7QX7h6/RcYt9lk+0Qk2nOKebGn0w9zp8AV+O4lHFou2R0KAO3gqL
qd7EC1jsq7bBAUfAFPEC5BBgbDM+eCsOn1cOZVt8B6mTXabD7sFVBDY66jnMy32L8y7Z+G2v8UJ2
dKR3g1XgpnQyweGDClb8B4f+9SyXASYfJ0swbFfucq1/eiE7uqiM9toRLDGCxsIR4amLEHWdd0N6
8f4y8+ttYwLlsFngBWFuevjuL4EYBW2paY/vsL4gTKWGEu6NHxS8bx0FxKRg24H5Fp/q6xMywHkF
OmumvZVNxq6F4rMn4ufht0/FMTWLOvxFUjbs5VX86ao1LY+EZ8TDvkRCs42HgjkQ3JXu+f3D/PJG
c7WQXTjeUkSwAzt4LgpccpW00mGPys3+pFGXntmMfs7LyZ3XmJqnx/ePd1DE8hRoehdEPiJPUGg6
Dh95hwgebMHjXuUyuFRJa2wtQb5cjG9yU3kD7megpls39tUxRsnig1v3xrOoLROKBKs3uzzz4L1O
WNU00WzDvnEiWuElTQocJiY6zUr1X94/1TceE80jz+vGwmWaizzm5ztIMZ2leW8N+4DWFkzlFJup
F5jIWd8/zlvnBPYNdQwCdhQYB4+jXzYijoU37cdJ5vdcUd3sXRhH1lHBwYrj9492uGlFmUPzkRsH
mdIUljpcSZqoaxlkp8a+p+Xv7sJUVe5nXMnFbR4YxsU8kwL1Lc489wallnuV10gXt6RRIWErOnBw
H6yhB6mLfBERKQjHsU1iDl3u6cHyEowKZ85gmriwRdxjzR9778jQcGt39hzKelO1k9NsI5vSFOki
FdcuCRX5VDK2S32U+HBpdqhyUahlxgy5G06OcWuRDPDZHnMRb96/fr+8APy4ms+oQ3Ctyytw8MKN
SuNUEfO0xyWtn+iVm8M6tLt2HdY28Ut2EL/Yec47PeitbU7Dp/eP/8uHYDk+ngeeGO4eQZuvn0rd
dqUjs2rag7LxV3buybU19NGRyLL6Dt1udJZz7h88NL88ohyU/oqw8EuYwJkOTnru5na0c2PaR1Hc
f088jMIomhv8uSQ5N/PvfnCWoxHtpijSFI6Kg5e8JJ+wRjoz7WGA98c61g1ojqYC8hna5geP31uX
0xUU63zCHb4IB2fGa+8PHQY42PpGscLIi84wnqJu7xVMHgvkoNtRa5DJ79/FlwLkH8HMn089Kwui
INP2WLwPKrHQEuGsm3HaY19C+MJkhVzrVvifReQOch2b+R429a4sdfKVyXb5SY5qG+SC1n2I4jcd
e+hjbC6QN6dBa39QPv3yVeEOUKy5rsLAh2Dq4KoYkYb6YcbmfpItmV7g/2/SLmA4Z7RtfSrM9KP9
xVu3gRY23hkKnaW78Pqp9nWMfHjITLLacPIm6D3P0UQUX+ggQ32rhTwircI4ff8mvHlQFkJakEjC
qDdeH9RMRW84gNn2C4BbQZ6T9ZaBZkWMdx1ehQL7wyou8aZ8cPPfeJtoMSCVXCrxhc35+rgj5lGt
2sjcR4MHp4IBPwlKqd+7T4qb+/W3T1LYPMYk8TLTQaD5+mDY78EAaj3tQ7QxPEUwZVdOpLqLIcR0
ys8Baa7smt8t5JbvGBUjyh6HZB/v4NupGBmnogasY9K9hKhpScRv5hDrYPv+6f3ykX45EKvxciGx
5R3cQzcEpJHS992TTgc4WopkT/pA98Ede+soCFpBurJjpAI+KObMytdoMQtr3wIQ6Dco2HNzY2kH
aML7p2Mtt+NgXRDapum1WN3YvRy8eblKPcMHz7W3Rae7rbByE8q+R6oeXKLl8oWlWdwUXjSRFjq3
gCnLGlH62ghr6DHtkJLLZ5YOgSKRGzn1Bz/eW9eBCn3RBFNp8cq8fpiwIeVlBBtrH+Of9jbo9J1m
p5CLfNQEeOsV+flAB7eVHWUKzJsDOfkIM2fOKwNI5lilV1YN3eOD0/plU84SJ/lcKz7ni4vv4IWs
qrYrhiRn9SGkEHKgML6quLWPG+wd15nT6E9RbUN/IGkn+uDQb5QTEp2mRgVLkekdfgcmH+pJSk7c
fsq8/MZxZ0JA6sobr/guoIhKW888Cwx/OsHFWKKXT2GXvP/IvXFP2d5x7ooMaIVw9PU91XbRVZ5i
2KmyOMXoZTbNcIIipPT+hEv/x778GwfiyaZbxY4ZMdRhNzefUoxeSav3ZuDIDfa9cQNOJfv9Txc7
FCokvq3mMpt5fTqN6IbWG329h5+p6LBniCM2/RBljyxEMNBw8ci796/gGw+rXpo5VO88s+qwg2sn
hAhWYaohJQ56g6Cl2RIgYZ6wBfQ/2P+88WH2+Eqy1C01M33G12dHZeSStEuGWJW17XeCv/PPwlvS
Eb0qQ4pSF7ruPqj9Dqc2S4HusWmwsQFArlaH3VmnwCNlWYHcA1au9K6ZZpsk2SpbQCRhdToPeXkV
VGSHylYMhLHMkXWJuY/0tfcvs6XeeILYTdMUpE6wuNIHiyOtclRBKGf2fct4e52MVCO71mqrS6iW
i0DSRNhyBAa4jRcd7KJ6HG3nscX9Zu5spNcxb1COtUwRsXAbB7DiQACF7LGi2J5qbDx1CCkYwfEt
mbQ1CL7IJ4gs6CVgIjOf/esCJs5XyyDPlKyMproTc1KLPXCK8VOm9LCA9YVDQCftJ3UUBiVxn0Ya
C7GebEMOp7AQYKrNEtscIS2TjteOm1lPNeTBZwrQqjgLEQoQko0f6bbC5AjeNGu13kLKgBzS9QvF
DcM5wcpNo3ti61r5SNw2gGh4JWBY0e1ySYbJ8O4Qj2nQn8iy601COqVL+ExLKqbRIwBYZwRwfWKK
0xdXsXAdQDCi9+BU0imDoRJXSLMkm0ALuIpr+0Qdy/E7om2jhc3b1ef94AjCfUJyX2AAa35ibRn3
jQ/H+3jKIgyiZOFOty1o25uyzRH7ima2bgTaIOLsbfkYsumrj5ArzpckwJDSkmCIFKuZ7F7CihJ2
dpThoyMuU0vVwaafbP8SdoIxrfgWKvx9Dmm0Vh74j2HeYuTvY7+8aE2U3XvOqf9SEKDuf8IXydfD
UTHh3WlRZxddbqHVxuMJSrcWg1FvB1I1vg+LUeFING76BbqGlQDuH7onafZTsAdqjiIIgFhorR1w
EY9ugC9kJaoyz0/DrCUPTM8j6RsBOR4pX0MgsSu/4wfaNeiXql1EHkF6ac4L1BdVtkVCNPzKbu2m
wvSPjSye+nVrm3A/Q4HLcx1kob1P6rIwEbJ7hb8uQCJAR68GshDHPhGPhYMtaoU9bdDrRNdkMLhG
md4jhBwfKSHn44kwcUA+ll0XKwdsl9jV6IUfIJMVD1K0mbUrCIqCS+ebRr4tJte4MwJTQWBr0vqy
pIygikAwvE94zsCKmO0ALs8QQ8MTMjING1JyjLeg2u3n/9EnI9FucSX4fDbLPz2p2luRIlSmH2wM
3/hOe3zn0A+xE4Vuv/z+Tz21WJReZfgNST+DqIGDm2mVbAHEgfgJxmEJOqnzfQ2bkJq2J/fqgwXo
reUHV6OS9NsWdMBBKZ0Jw88Hs7T3LcvkBURFd5OlafjBUZYl/KACZNe7nB/bQ4YtByc5Th3RYUTY
7O3G6AuctxPxZWvX7ICpmHxBgXKIVD+EesLS9v4K+9bXhc8z0ytCQZev6OvrS0RYsJQK9n4Ckpit
gOlMR40w5yundKH2Nurb+8f79VTJcGHeR9+H3Sb6xtfHA4SEoxzxFFgQ1G+kkwMJg3SPA+jUSGZH
rYDRzOMuJE7lox7Dr4+SlvRQFsqkw1Tr8JvNaMiCrzrGxyWEU29btFo84N0ASVmZgwueqYDQ/L85
O68duZFkDT8RAXpzS5Zjd8u0pJbUc0OMpJmk9/7pz0ftxVGxiCJ6dldaYIRRdiYzIyMjfnPsVGKr
q4ZYFO68PTfKcBRuaagtjxbeZuuHSzuFQOnNOPNRgwzFpTftsPLyKMcQGfH5ID+2POkWiOUik0BP
oJROPf7FGfFfbl90OUdg/v7XuE1jaLhR06KnTwrMNrj+GokUVRoAwMQHIkm32Glq5xHGrvGAaI39
9/2xbncaY3GWHZphlsNT53qsUhgVdmhp4ue21mEujTOKrajdu1BHoxM/oHBnbrc7jTcLjX2WnMq1
bq2Obt8j6xOls33BtyFBf1pg52zM2TsNOsE5ahJsUGWt2TnJGwu6FAhBwzFHQBOrQTXQegCgNOdC
5E7fc5E3LqYQM16isrwzv9vQZIH8JP2kbSLfNk5qEZpWazTOpYDodZL0LnlAr2yvt73x1SA+cGoo
19JvXudfCrT7AlwM0Bk5lrhCAulzE0K9jAZ54JQq4U4VQVXZBtexkEweZAQdPI4K1fjrbRKPszaM
vNqoDatFSunLJvxRz9CqxxHSzHNRwXLzhzbBwQ7/kiA4Y9wefkBYz/oYSXqhQXoeaQDiKYDw7mQ1
4qA0+J28i1U9N1AzjzCKbUqjfY7ltg/eW/mkv+LW6bwg2CHvwRw29gPtel57tPFsOKXLn/9xfUUT
6kWa0QYXVJZHBbRGUIVHHPUsy52EMSZv3342IB3qFgy5lPKuh5NgvWDqkQSXsursCSJcnklHqsb1
Fz3NCunNz8iF90cgUjDEWeLq9WjVpNQSjvXBpc0a0kvRm6+dmdU7iKCNfc4oCxReoXrKXXU9ioNA
HvimKbgUphSSjCRA81/k0VTsnYE27gec5lQ6rdwTS0C8HigBe1+ZehlcZiuyMJel80T2B36/broM
86XAHI6lPYZPqKFne0WBrY2ylAN4vrLt5QU1+edGSakXY+ahBhdZwluXjKhVvyexlr+oUq2XX+6H
4q3BFl6swSx5UKqr4odokNBzxl66SHWLkzSSOLFbVJXs94oTne6PtRFA2PjUd4E/kGXcgGPGOU90
ZcILNXWyA87B7UEW6nBCUOrHxPHYiYobUZ9mBehMKmk0fNftZENu0WzPFAk5STX8oMpVfcAXKH3C
Tjx387KX/BrPh52ds3ycVcxiUE6tsZRz5PXV1vYoJnF3Sxe1RAENXxFkapCcgMVx7MxmBC2XDdBV
MRMa/pbUAJnVppn0nfRia+b0+egU8Qt81eo0ojZoZobZSRcKl5lyCVF8QQpZGMOAGWo/yYfZEaLx
7GCqP9//xFsn1AIN/L9qEgiX673LUQz7rskkBJZn8zHDo8ATPGd35rc1is3ZpP9FuorT1vUojVTO
Br5ofNlkClFpow+HAEbnNNbOQFs71v6doNH6pkGxmo7ZO3piBCHTsagmxQ6Kek7U/9IFNVfEg/Yg
sluHkWMBRR10Jcik1XCIhcZpCZ0U3EqjH3StaGg/taY7wQ317n+ojS1CD33pvQIeY6ustoht0OBW
uzS4dEkLiKvD1vhZDhftEhRnM3CjUMtgwlSO8/YgQDzFBo3cF1/NmyBQsPXbmTl2QdteKMumiO7O
5kvaU5+h2Jof7090Y01ZS+5bix6BepPXGilF9eUxeUkVY4TUqcSHKcTJArOc5u2X4CJ/oVNDpu9x
k9bSys81BcvDC+6+0ftUzcOHblFyf/uESMEozAEwZO+vNr8AGjAUZPIXyBjjIyIs7VFUClREYeSH
+0MpGxkYd4MD7J+QZrNTrg+ampa1MqSxc4mdpvB16iuncULJmsc3Qs0ybJ5D2gZYbIsOLF3T925p
Ova3Gtf1cwBPcqf+uXEtQ0shAwC8xs28frYhSIQwzrjc/83iW4+2QnnGwLN/ENTRvAht9WNUm2R8
XGjVzlps7SPkKjiUy3m5aRVHgLysLmNsei11/DSYI3Ao/FnBzpropfU7e2lzON6ohB0C+M1jHLe5
Ep8ag2xRckofe2d0+tkSw8ehnFAOvP+dN8KcY2CrSovL1jkoyw/zR2o6BKji2j2febYAPCvjKLlk
PBrOzi1SzymGx/fH2ygqk5nSGQRKrPLfdS5sSv2Q5kbrXJp0hmOetSoOwp2KzRakZLmGAVgEIn6k
zN8k50wsniBhDq2ceug4pTsH6vdje3Vn86NQi9DYVVwqqxMVw9nTYxzsL008ZLrnUISpHuoiK8IP
NSbUsxviMB0cg1nqx4OUJskjFhvjPyY2Cd/D0saLpepSU7hoKMUK94KSZWe57ayHibI6ZNhgwPzt
/gpufbElu/hdml86k9dfDBdvMcpzGFycuK7/KR0tepWTpHgFL5dOhzzuDXVn/9+ePZ5idMqXRwVP
2nUosDjnRqggzj3p81CdYTMrr4ERVNiL6JCxjijb18kBUI7+ecbJVt3ZMrdXvi1rtMi4OhByuXl8
dkaDnjlCfORVWu1A/DVjC5MiAH4799P2QAiaEO94yqwhuiH43K4VtnWphLDPUpjmftfCWr3//W6P
N9PhlgCwRrGFPXf9/ZpU1LhzNIyCw9JJmXtEkmsQ1eASx53tvTkhnkBQlIAjAny8Hiqcii4ETWxd
0gAQjQOK/1KqfbeTT2xOiDSCwiFVHbKy61GAwspzM5nWJbTq/NA4SuXVvaz5loTixH9YO57SFCOV
BZC0Sl1UNEujsRwo9RMqPDuXp2PphOhjQ0r+L7OyF5FZHTYqPLfrWeUZCbYOIvEyh+M3BDgG4NJD
gzpfOexcbbcHekFYWTKUE+AfVASvR4oQmE5mc7QAdhWtHym5fZIRsPOgfKowkjTjzQGEOfE4AgCr
ASdb11awNVRz0EX2Jcci6aGQEf9GRqA55hgwebi/7oX8jfmx2zUOla3yvzVbIU/gC6NNSfjAlvBj
R6v7mXdb1TwFWW/8xG0kVndeYhs7EqYC4E0AewttafXtxIDWSSeV9iWUkC2PigGDHtb+gG1JuRMb
t4biw5EckGoqN3AuxGkxlwIoeZkR0HgIjbY50AIaD7me9ztDbZxmqoYc5CUFWlLA632SOJWGmQmz
wlTQdtu6SVADk4adfb/1tf4Y5ff9/UdCoEHWL9upsS8cDcCXOMzQ85v6L5MdtZcxM83/sBvZ9FTE
LUI7Sc/1rAbSt4luLt+qmLFZzQvneTLHCYOwIj/peowc6ZtjCOUVWBjI4PJrvf0lu7eo8RX2xVrc
x63G6U4mgDy6XOMe52P5ItfZBUVgGKpLG50qsLOKv1hyIEeV5axlLateW9KYSnR2ZILBkzcPmnzB
0RsQIHyCA2ZI6q/7M93I4RkfeAJVEMB19Fuu1xbzvSTUTNZ2sHDAuUSKSP6BD45sexLZVorHgdkU
H6cqqYezXatWRQKkNZ8zU20eSkpkdJuHMM529vFGOkEsAOEJGwVM1Trnyusp7upRs6g7GSgAgRdQ
3mEIbP3ddVUzeLSdHVRptL77V6kMWsD3F2XrFNHlgo5CiQ2+32q/ZQs0unJIeE109XFzRekfsq/k
3x9lKyywuTRwYxAY+QuuVx5vKR0LO9oOVlJN79Fj/G3bZeNmVv68P9JGQr1QqLmpfvOKeC9cD9Vy
pHAGMuwLkIf+w5AvLtioqdqmN+ap+arnyH391izwZaS6XhxloNvbSntNpI11hcho20tPjwfFukXQ
aZEGDWZyLjkCAO87pNHdfsrfDM1HrkHmMqFbhTQ8L8LrydamnqhDrTiXII+j4Hd1BBT2ZLfpTpRY
Vm11dBdgOhQLugxLuel6IHzsFlyFCC6QDBATShtJqw51Widf0zQwo4chTqt3mtLKe8X7jfir8rpn
drAtbzsfU03nHbdy9meaKE8tq/0w4lX2Thd16+WTbe7kiJv7Z8EbAu1jVek7X8/UKlRyRMSX8W/T
+tfEDsp3ZoOqV6DROwhxcj8aETkqpFTn3CQxzpyIPbz90qF5AH+SJwaAo3XpdNTbeUbnhcpQbSSv
Y1w0ztm0sthxy1zTtSP/YE52Lp6NI0oKjqgBDXfu1fXFQ9lj0JCgozPYWohezQjFaIVTnnAEKv7D
UIxF6WYJw2TJ10uMEFiXdwjPXEKADC9p5Oj/4OM5GwjDGaLa2bkb4RWs6v8PthzUPy5wWUbWyJh4
xZhdKOPVTBb+2s1YCYzAx9Cim4XyEbCHbeHPF6Tj5X442goDPDeWxj68NXkdjVR6j7ozSfZFUofi
Pe5cwxNMAXUnZd76dryhlkCjLkWZ5c//nCPO6WbZTYTXCbdQHYk6b5xM/YjacLCznFsTolJKCxmg
6C1rBqWveZZTsq6giys/CWZ0/HLkJd++bEAwl9f10si9AQW0MRy7PDEvYZqFZ+SYisMcVeXOPtyg
3Njq0hYkLZYX0P1qI1LAHsvFn+VSVGkJ105pPk2ahBpMr1PT07FBLoMpPJfqGCEEiz6eBNXtCfAY
TUu9kw6yNCiuZVX1+ywWxeL/Zux82dVyQ86Gbczbm5yaou1NkjtmoehmZcr9sB9zZP0G/LAiUNM7
AWdzGH1B/y7cq5vXXTc23MthVvhJ1dTPYkiQbceE4nD/q66O4u/J8NdT7+Y4QvhYbdMqQg9uRFLT
N3oH1/McCV7zoGWYGqK+FQ4P+hRSb4t7KT4XKonwzufemCRpDhEV0DZ4m3Wmi91VLRbnBX+sTA2J
v2J4UBx0S+9Pcg1oWWZJFQodA9okFGrW0a2bw4HGbVb7QtLlFwc3qQ9lLVtnqcbrp0x0ySvBD3r4
RLcnIKyOpyZj9cWQsmQHZ7ws5x939v9+EB7R/IcSzk29H1f1WsVYo/axBsjfQyTKvwUOWqS2Jvqd
W3NraQkKVIlkWjY3lwcWDvOoxGbldzMWoX1OSs0e2sOdrZIQE3QqyjnOEktZY3xrrsNcUWqo1DtW
4qMyxhs2Zacxm8FBrw6Bh0o+2abefBRqMLyRXfF7ZOpGSz/fpK+xbual2IfJcZXGfhQ64pPWYhNm
6E331sPO/BbBYjYnaTJvlev5BU7d4gKRxH6D4pWbp3Pv5lO1d9ZvN+gyjKHwm6ZRBFtv0CwVUYW9
QeSLHhfRAxoNSF0ZdeaU7/skGxAKws5AfhgGtdFOvdxH+Hhj6CsdKx3kuu0izB2rOw+EtVbN7xUG
twOikOgD520VGxDraPCgbWI/LydtPA44oqGGiqMMZoMjG+4oZ8Hkl3Ux45uBI9VPDXnJADtVIceP
QRhJT+Ui4erKNahkdzS15lWZYrk+AakLvzR1mSB7JhIcMO8f95tDtnQp+XmXqiLC7uvXm453fAia
JfH1Sh8fMeSKfDzAwOimmbPTgt0cCtgWT3W6hTfxS3KsHOGSOfE1PcFsCBsuPJET64KB6MvbJ7UQ
8pCk4qV+k3/iOoCdsWhjDlpmuq1Wt36KSKbbiVQ63h9qDW36/eEh0sADk0lciJrXm76nboNRWpz4
Uz6pvwo9LxEWzTTnBZttZ4L4kSIeyzf4C6umJH7AqiiyXQXo2GsVhpi7V3WnI7rTJVL3zih747lN
W9RBrTSyCm9U7fwHHHpdcftm1L5iXIh0q5ouNqWDQFpwZzbLD3sVctkIJuVLqvNbFQ61KiuhxkPs
W8iseznWkm4FC93rs7cmYv9bt4W8z0FeSF+rFxk43xDJZkKSjgnlZe6m6KnQanG6/3luAjsT4sqG
VrYgtXiHXX+dqglbJ7Ws2Ddjx0YcsRYe0tTmTmKwNcqCJQamgZXBTQ8HBP/cZ2oX+UY2od9Mknui
O/fGpvSyYkRw3hwAmhhrjQOLlBibLhC9/pCo4uNoU5sEGpK9PYgzCmkbeh823ORVTjlJ5pBrnWAU
eaqPGT44J6rl2k6WsbHRKOXCj1xK1/REV1dFLTnIqGNt5mt5NVlHayEho2Nr4wfPS8COd7bBTebG
0sFgXJwDQJoo6wdGgouSyaM09tUhny5db+eIKKbZBHnDmb+NSkhpVI61v+U03sPTLTtsdaRUMFLk
pkvYu6k8IBZrJlxXsV84tXaoNVFJLuLGKO+OoPjfKWh9f81byfmXGo71q5KNX/dPwNb4S+EKLQ7o
0VTRr0+AGRhJntdO4vfI500nsj67fi9g/tq+6SSJAEJZ1c8NgjLdkYhFy0eb7aTYSbA2Uh+qsyQ9
5JULV3oVJVMeSho96MQP5T47a2NDIMbQz/7UKnH+OUziSH2o9EbeOZgb24ymAQRHdhkfYb3NKAsP
1AAMwNnwXCYPx5rKcCPoXxl+mkb39gsO2xQCDVAthlsjcSAYN1Zo5LlfABRWXQV+0KfKrsSvUZvM
vZRuY0WvBlOvvys2ZJVh1EHmIyKM3pcdiwPdCtlt4hcplr8XgVHsHKJVKWuJPzRGFnwhOSQTXH3D
LmqHCp5z4hvUzXo3SePhC4LgzsLDiWRkySSRjTu0/nXN+/egC7rewhoS45Z1fbdoZEnr4fv5mV3N
z1S7UQGKRgSQ0x4qjZkPpx7yyGGMTQVwcYFjgqjqI/lj/QPJaHMnW9padC5GwOBgyRYPnOtFZ/dE
2AjbJBZGzITlvnsYHbt86nBuOGCWpZ86WITTzqgb18sSKEmrDTr25E/Xo9I5TXJTKhIfZtj83Ba1
BrlBsn/cDxRbnxc0LsVtioYUfJe5/1GEqdUZXllLIoMHgIRFYNCcWuwWP9dWXn9KIIv9h7PJGeFY
cl446qvtZLak5w3KOr6sRRSX5xFfD9HRqDezvRbFVhhY1g302PJqWNdJwBWPtA+zxDfR9nCNavxR
6tjPThBcd+61zU8FRWBBFlFLWYeAuIkkzODgXoRdnD/JuIQ9BIZR7FTlNq4zjdI8WTSAosWv5fpT
4QnRdNbAQwtq39x/yDEPHN3RieYK8eQ8ruGiCA33j2CsrIc8LMJ/72+VterFcioRxSMSAN4mt1q/
GrAzsaxmJpVPchv8PaA8ZF9wgNF8aa6T4TvCw1b6LUfECsPetkReOJImavBu61jFyxTFpo7xclw3
3mzEOp7Z4IkRiisdZQ99tfFB+EkdWrrcAUv0ul6qGYwiWgycnQZR7+ckjbJHihs7R2drEPYxbW5r
SWjWkbEP9FmDRyf8yDbGMw8bBPXnqdyph2wc0OVtySYGTg5sbfXV86rN+5Zmp29Ai/ikBFP0oTHG
6O8JB8eXilx9r2myNSChYIHrwGy/qVdYObSDMOuFLxVFdWijWT23I04PtjS/ahMQg/u76ndquUqV
lnIpSGdanLzwV6nnIoFPlbkPfYwEi2fNRDXIVYcpNA6iFPlnZQj64p0dyGbtJ/TPLkM39waeGMP0
gBOnCt+1gy6J8RX50N/YsmvZpY3jcDqYLabVrozceOC12B7qXjdCAHYF6i3iaDqRlhy03taowwhk
4rERiRUJ5XyRxNwnqR2cUjkrEDKMpfqhCmytdesROvAhi5HbewF3j3xbrYyYwtxfko3ABUyRhIL7
b+n7rlakUHPdFkYs/GLSp+NgAyMBKaEhG9dMO0NtfWxkA8jFOdZLger6oKT80UB5VbrYozP5Qa7m
X9q2wLizjGQvSjBz2rnVtgfk6QchCGXpdWshqOBlZAJo+6B0GCYU2nuh6Lw3waM9zLO0h+zYOqMw
FeSFqPUbm3M9v8VSqAPGBJIem9ZDpBkCSeE534nMWx8MJBG6R6wlKgmrcCNThxeVg5S+orby3wZm
Uo9NVjefBphxn+/vja0J/TnUsr5/3NcYiiIDYTvSpQG05+lSkp0tLOPO/2EUMJUUBQB60mC/HsVE
Uz7sp0r4CLlDw6cufo5FvIeE3rjQaHejnGaSe/DwXC1bGoVjSjdL+BjN0hZNFOmY1HN0El2vPmRm
HZ6FjZmYSIl59+e3tQtRegWJjJfoolh6Pb9ObtVyCDhhOKpGaFmK5IzmATr1CdMdkMj17o+3BOlV
jKN0CWSW65PH6HrXo0aFN2xshX6mT9Kz3ijYk1L+Q/oVnF2D3cPFGKY9nN3moEvLCwwV/7euUbVl
E6SxYWMcrKABkOBK7nV1aPh2q1oHHMXaC260e43LjaOAGByQYJy76BzeCJw1OAVIUiN8dqryvkzM
lseu1X2Vekc73V/UzaFA1aC3wzXPEb/+iMBWzd5OuX/zKLJPnRmkSMhl4j3OUL/+w0i88ZbOHoDP
NV8lzp3MyMpS+NAuqs5TohT71agqstcMcPBwvD/aupm/5FkGvT3SCioxENZXHYNpFGHZJmHoN23X
Pem2lJwsSH/QIW1hfm4GOyqPRjbPmadDp/8LomT1hEHEvpzR8rBZb1vKGDS/OCzQoVa5hygrqyrS
PATPWGmHUKmSM/AnHHbUEkB370i8AauepVAK28Pzh6gUdPXOcmyc1SU6cEct3oQUdq8/s40T/GDg
tOXjL9VhvG39wgW9cR0zMSismG+U9/q9+JgDUaOkZkFXbPXYS4tBV4NiIdQt9b1DMXbRpcE87Ucr
SdWeeORGNGc30eeiikzBet3UGIuZXndRSpcoGwZPU5r6AY9E2b+/obYOClkq7UMQ0bciYhM+xJ2R
qtJlLNEKPxh9aVympHPQ/2sj7fX+YJufi3cQaGVAEjfpY4iDSlGog3QJ+74yvLwt+HKBQhckLpRF
9ApM0dtHRE4GniyFLriQqxym1K2Ru6Xm9q1mW3+y9ayzD10sgvepZE7twUgxfN0J6FsfjsIIlFnW
ld7sKvbgh8xDDVE9P45ijmGmO17BU35nlK0ITlq26CnSprypYwfljJq/SSpe51Jn+sKEQnGu4e6d
7F5rHxf0KOwrLTTO91d0Y8MsrWao6IsS001W6AwUl8JcZlsasfIQ4rx1TLTBcoPC3iuUrtEMy3lD
v3HhKNEE5am27Kc/EhpJNPPkxH3k9yFky7OaBS1WfTmmPV43qLX0NRiMyjwhqZFFl9w0pMoL8gZF
CXUOpNpF5tD+LKO+ICOlrxWXpMv6lzRrYvMUG4Eh7yQOWyvz50+7iog4y+HViZeaX2hBd8ByPARd
2aouwOI3Mvz+tzBg11SUFsCsrB9+aRPT5aBHTf1n7r/Ii+F2kdM61qSm+gCRXz+gUtztfPnlrKwi
/m/dTptnPkiudbM67zv81mtyBit34ud2UCbXROTD6xYGtW2m0gFYn/7K55EPPRpFz/c33kbwQLsS
QNdSa1yuwevN0GNh3A4oO/mmmmv5QdQpjVMb8zT1LEYVg79Jtrq9N9BGGsrzAAgriS6vkvU7Pssm
Wcm7LvQdSY0eFUzgTjBtE3eWUoVNRIlVAQj5GgDg21FI2NpNJGdkSfRcKJKvpjuKMk5U5IN9qQzM
D4UllzT8ECpS49ra+bBbK4ubF6J/kAEhX6xyCmsym3HOll4Iagqk9JWmnDMzUc9mSeVSyNW8c1K2
VhWYJ6+iRU4AueLrT4nMbqyBaI39UPTi29AkpT+IKj7WhjJZDxG+WoVLyHROvN6lbGfw33/7ah+D
2SbRBoIE9HNdqjI6JaCrXbGyXRh3B7WXYMaiBy2HD1pjjTXiRwXitEMvwoPW8uSlCxLKqltrdv4B
bYLhRdRSgUqTUJv8w8jFbHilUIIHS+va5DkIovbZwar5nRrwr3llaZfzqbaNIt85ERsXDVaiUJiJ
kIBJ15tzrMNKjyuqI1UZjx+AWivC7cLGPt0/eFvDIE23vE9oGN1UmeJ4TCKpT0M/7yV8bTskXHId
jfr7o2zsdxC/qN+xBWXSyVX0NNED6szBzPzS0Pv5gHuqk2GFWaa6q1MW/uv+aOrGFrRlxJjQMV08
b9ZNsN5aaKZLsyRAG0ycgga7FBeElvo5yvSh88ywRF+Mbdqq50md0GZMyC96t0XZN/0rU414PjGP
CIfAeOp+aYE9z54+qnV6sTBd6LwxQ1HX7Rw7aM7FLMbnAafh4YMuh2L43JomFtd6bvW1h7C7kB4q
PiY3Vt+lj3gT5s+ASfEzuT/pjSWGWIKpAdA7iizr/VKhPYXyqJaRLefZ7AVVP5w1oYel38X8vpOg
/Jb3Xp0zkOKAf+jzYdmwHm5O87YH48gSR71ie13cporXZXKN/pQBqxhx7Tb7qwVCWj7JOiZ851Ig
q++aAtVML4zLxnalvlY66vOaErrDnJVvZP4uFym5BboVNBzoZa3fwbmsZPPYT6mfxzbfXy67kzRO
jWukqb4TZbdWf7Ho4PnLstx0N1q9CMM0rVPfQCjj1KV1+zPI4FdjcZv/+/YPDRELFf2lu0qf4zq+
iqW7XQZ96sttYZ+mRDMPrRTZnpnkX+6PtHWMuJ8AyFGehfWrXY80BIuvb5OlPtWYv9Isso+OOdku
+k/zs+4MvVfERnIYlDLeeUpsBCVUdCl703sEBLdORoLWEHJmsJpF0ZZHRDmtdzgw2m/v35LtLE0C
MDC3HMEUD8q8qRu2B57elzmRymM4ztY7qcP2/P5KLvFtfVooAC1wG8Sjb6ByEQqHGeZmTMgW4UOY
DblXm7zI8L5UuICk0EvRB365P+jGnnRAQLBDgCNwClbPo6CFEW/A1/ajqW4AQzXBY6wMf9mFFe1M
b2Oj4NWycG/IMcCRLj/JH6l8G6lOTTRO/GGU+tl31KJOH0KCaemhTTbX7+a4GMf3PVBT8zPsXDXY
C0fm7QIv3RiCMhfMLeyhnepMFiiT+bGsRz8DiZo9jJow/qKYaVq5jWVmX4xwplKLMnFsfpKmEktO
SOI2rlqGHn1QW5hM5x4DgUcwXsDry0EI3UXeO2uP97/Lxmbg0UNjkhsRwZB1USlCo6iLE7ppJSnZ
OVNH0y3kZEYDTJu9NCO/DzBT2Mk4Nz8RIE1ek9SXbhRK7LIY5MDqE7/DcvFVcYr0ZSrygXe5Hp7j
pk2eMtaX6002/PvT3apqkWFwirmOeTHf8JiVasrBsye+ak0hZKastHFALpDX9FKEqXGHsNU0PXRz
UeZe3yeK5o0lrA+37Svp0/0fZutMaCiucexJDm+kKNtc4+1sGamPqmyFmByPku+R0Cv1BES6HXe+
9EYccww8ZPh3qaRBd7g+F7yys7AouYCA/lmHpmvQZcWd/vD2OZHvUo2gFclbYpVcYaxuUDjsGCVV
rGdAtBrOSVN+FNyLOxPaOmYkoxS0saRaSqLXExpRKK+k1kx93QiSc5NlVuRpY2h9G5Mh1OgXdPnL
WyenoJZAE5/6Dm3l9VUwI20z1A56i2paKxRCdZy3Do5WtoZbzBDi7o+2UZQgE6b7SWF58elYU9Rx
3C4GKSCO2PiUF15XxI2gP2gkX6FW8ZLRs8auvFZEdfnsFEMo3CBwgI9PtSFNZ5OLGMZyJfrgiMJd
jP9epQ/5scrVFstMQ6v0N38QlM9NOoZkHXC01687NKggWgwgOA3QR/B9R+PBSErIIbaafGiddt4Z
z7iJs9i+0p1cZP3Ata85qeDpSuouRexjV4xfcoSLeWzP0AY1FHx3vsVtSWIpfS0FUopR0DxW95do
K9PslTb1CSpTcwi7fgguZtjzWB6JU6jpS+prkDZVgZ91HXXeBF1jdLXaioUr51UJM77NQvMRVPr4
kGI5/wsQU925tTPK8BjEMIiDDOZhOPTxwG288/Mv9enrS5+iK4SdhbPDLNbfxpoDrbQqAFSRpdQf
A8ptP4aAvM7VJ3U2vTow9H94OKISM2cOEQjxuvhzliTZ9GTmaTy6IXyaaCfpuT3BMPXY3wBjKLyh
HHN9glnPTnGa5apWivKLEkmmqw2Oc+yzXnkpu/Hb/UXYGG6p3C/ujdzLt4kPNjtD2kepXwW8RxDu
Fu+7eAbQ5JgUdfQ53mPN3F6uHF2y4kUPZwMrE+uEeCkxwP5EbfRpCMFkjzJCE9Os2+cgm7oLqM14
J/+5jfNgmi3ez/QUOYzr5y1sgKLp+qT3S/z58D7EkrbOVWvnIl2O2O2WomXKo5YsBymjdfXZzKJA
7pPU8RtRazjjwmIR7/PJMo4O8nyhmw1QvLwhHK1XpR1QIQuNsbEOQ1P1k5vZUv8LfnGuuklUmt9b
9FQ/lEEaZu+NqhkRRlOyvnqCVdI23pCPU0GbuQ4FkB5VNOdgCqwBu9h27D82A+RkFxXOnLdwEqTt
49zJWe1pheX8jb6z9F2vjOxjxi2Luo6hBt9tIcIZmz3SqgOwQ+lf5BdrBG/mvnivZKL9e5rGNHty
5nH8aSh9H0ONMPrc0xJ4HR5TCVM3Vlq4qwDGmq/LEQ5dqJKVcapaI5y82bGm5GOuV+kXOc+S71as
Ft9xGEGuPFTT5isapDKmZ9E8z25aDwOq612QJP+kUhUWfkdtSHJtJw0HtzTKtP08BHmbpe6gpYl+
HgaT1omDHkX5t4g0aoTTVBmfJLmwf+AGUxnHiDx8OKtRZaKloyRt/ZRItEpxR09GceiMMU0eu0ya
ZEzXJ0370adOJLmqogzzTyJa0npGlarA1ZU5D7zImdJ38Pslbry6LpWPaR5UWFpIgehhi4yO/Avt
cieHp1kN2rtYK+jNuj2QLJXQbEl5Wvt2kwBM/aXaYWd64LDykXxXM37RWcjNRx7w0zmZ5qpBQo5y
2mWk4tRfUrtPf4WB2n2nYUymkgFneOnkUpEvIyr7vQvKcsgPcTupo5u3pSXw3Wid0qMcNlQeACLx
r52Xmu6VkhTPbpdn6V/FJHA6NDMx0LSoMCeLy0BJQYRl4bfKCMoKilmdvrZ1pKeeajfk5BOXnQPG
DeDeEUfdrHJB8ygITs0pUJ20zh0wV5OW/QpE7YSeogD2AI4vJnEAp4b9J+Xe8StsSOU9aUz7Coio
zTFhaZL62KdiqN1atfsOKfwgSD3baQtkb4y5+Zczbhx64BXPU+PkkRtNrfkk5Z0N1M6i8YgneaJ4
vEQSD+l6s/N6J4yepaa2ICU1GNO6ll51j0lsY8rBr/qrqJL0MTZwOJDyrPwxaWbmnNVkUspDg0hO
6jlDYD1HbWHGrpSr/eix/ZPY5XqQNbeeDesfpdeC77MqxEMRj9F4hFWTljiPplp6aGXumaewqlTI
JUmpP4TUqwvMZIbmsYsQqXcTSwTPyixH3x2u0NSbhkh8LpIg/iIb1fxXKMVYgRlRqExerAbipx4N
oeRGap9GmBxlhXClqR0XeX8LMYxSacevmlppH50y1Tr0WUTydUT2+8URejd4czWZ77sMZOkhjOzh
Z6FLk+p2fUH9srbtIoTB1eHNVDVlLDzFyiL5EBb91LlOMfcS/7xzjrHd1YHXz0X8IZlloTCzyKri
Q9cURnXQpiaafkLb4yg3TmSEh4L+X3qR2kp/Qo1J+jAHoXPIKikv3aLohskFdqjPXtvHfXEoaO5l
bmbmtpelzfBJQmSjOUztoH7QhZbym5FjHF3OduaN82CEXuZ0+fcoqdN/k1KCPexgPMvXxb+3ZRfm
+cdqqkLLMzAg+xaKFI3JahToviM7zwHpa6zuPISCqh+JoRaDGxDMskNTUT48taFpfjXlePi3Me30
q5Z3yXhszR7/Lqcxw49GKZniDJ4cItCUV504hGltYHFBxVI7kPDj9VChdNC4g5DUs94kGX7MBU0k
txdN/Q7LBOwHuiAbXgJVpfiV6+TNbmHF2s9IjkR4nOpqak5JMtmUdui+vGpzHocHm1IZVtQQuF8a
KQw6L4tM4xv1vbo9xpLAoQBe5vyvRJ93obGN9owcpDR9K8YhrzFclLJLrfOo9oYqUWKXXp6UHEz2
DB7yUpl/hOMWfwdgAQasb9p+dNG5bf8SIqj+j6Mz645TSYLwL+Ic9uUV6G7tkmVJlvXC8bUsdqoK
iirg18+neZkXz7W7aSorMyIyYiezQ7h/YuDZXwNaC5U3i99/DNEeq1MdDpQHQsSDKk9a/q2ia3GE
5wtNUYRhdCu/CI2J53ImPmI8GUMMHKYk7vCIZ+v0A+9mvRV6axpd0J8HbxiwgEG67ZrK10q7MZZw
oZn+HN8CE46jR9TEUeNWcfYTGZShR3BE2Stf41+VNNubZEuH1jTanOhU04ljzkEGwlom83x4+TH7
auP+87b1Ek/HkZxSombQ4CQO8gV0qpWfh6Hcr7FxiqrLIuT3xl8StjwUfwPxL6K+951ikr43Ekbq
+G/AA1jNI2JCoLcKEXwSV5rds33EumGys+OSq1GsUynDYf8RbEbeRX2zJDkGFIibuCL7x92f99dQ
9MerGBTvar218Vda0cedBE4DitrRY1vR9avLTfkdhRFuqgryTK64Crq7O/FkujEc7gJlwuu2Xps/
JBLrLbddQ1QPpqfqdQmDpj93hiUXA8wvblrZHAr6J8TKQC7eH9XXhD4ayd+wOv7SUuZXtz5Nc2K/
pMFAPBcs9oAmjwtl0F1Eds+SQ1WX+7onF8+fFlUEVRRPhYwa/S+aqiHKD0n427nbdTJyyursiyXu
ec8nqomTH4LbshiRATZsxrdqyOGgx6+1jc1Bb9GQ8xGJIdxzD1mBLrx6rofcs1P22NTNcmPcPdoK
4kTHOQ8D1b2Tptj8E9K3pqySMd1BtZ34Rx24gvMfOeEE4zRENBhLZRAocbH2it85D9dpeTxSf12I
l0m958phHe68UPuv13irsnIbK5pjyU3kgxXua4qcuk1S2EHLrRvH1fzLDwVGMeNW9y/zfmTDaRII
YHPTOumjlIFvymSreCcFAcDLVc+22r9gcqan3pnIIojGcLRFnaayL2yXYXi1999VCxZj/7HVoo2v
Or9r7wmc0KyYtPO3niOazVPvT/F+wZju8M5UCfcpXZ15oynw9pNYR5k9MMJ3P7IdHe5pDlUylrhZ
IHXbnW+5BPcNlkEQJoM8ua076FzWLtdOHcS4AQ9Em7R3jlNLgT+WGGRhWbbgfsT2gCNKtf83Hbp7
wq6O6d/DHFoWK8CZf3XoafvMvLW+LPEUZZwXvb2IeBe3zR7oF9cduQbdZYJ/mNRC/qbwqbCFQjtl
8zF0ufydvneHqzRBdxDPNv49pB0nzD3m4KbqxlTzDYA+82qmKBcE95LaFDqNIbrZF/E9s1y75QlG
47IMu2B1T0cvfL/YGkVdnIMtikpEOsiIBoWggSOSpY+IgDr8GKoGCzfH7tXE69c4d0u2Ecck1WL4
w9Zkj2KAt+OeSYgVqmxm7cVo0HP4s4HGq5vr6p/0o7VlM58mFjnl2EX5sPi8K9W+9p8rn63KB7/x
fo6jrF+daM3ek8Xlkq8Havra4cZ4sU1Tzef50OOKqZPvzSDU0hHFvGyxwws/OVAo8STeTeaS4jpA
DlyF+9wQeLm1wctIME3A/OGRs0u0HZrGbJ296ewqJ0TQHaHRKGE1iAtxcX1+DNMjYcDFs6ZGixQ1
MmfCGuZc7n5DJgFUjc4FuqvvbjchF9CJo/6/lYz5+WoKG+d5HN22yxeE6q/et0CkiObDMCHEyMdz
1BH+Fa75OILtc9u3OXfS+jNrpXKLXqfmY3G9+q5JOHZFPweDumJO9rqClQpuEodhp6c9HEOyYjAq
yvu08W7IZvLsZUR2t+RDateXLVoiPrUbkccT7LH70cuuu7ExyXDFlEhBqp+S2y+FaE/njbfENs9Y
Fd+KBt9bnaO/r2RRkSDfnLyVRrzICFsfS15VD1te1Ld/mz40uJJmbdLl3DKOe+85CEFuGQ7wXvaJ
vmKUMv74rNpWLLmYBv8va+cRLUg2jac6UXI82W7iJQtbvdvczSb1VCNpJO88XKr/gtXTb4cc563c
aD4mntP3JDCP2ziXZu81wHlKDlVeQVqivlGq/bl0R/YIc8P9f8T7bM8LbVL47Tdd/9UqqP5Ae3pj
EaXKNUVchZJ/1m/3BwGP9DmHER1248bPo8Nybj7hbvNQSxcCdp+i7c9gs5DH5LEHXYRCLrbc6bz+
I7By/kVmN1kqln7k3Tk83MWCDJ/ralvT7yI97jrv6V7+jIPh6/nLbkCX2QN4qOBj7Nl3hvYvI9r2
NciBBIIlGXhFw1HOPdOEUTbvmpAiXG0RH9ha7yKDgRljXICYqkDfo2iIyPyc5PA3SMX8N6wzbo0h
tCRuqWbBV0Z3TvgersxmRbgl9p2BlkJGwUInmVKe7/p6DNti91rT4HmOsoTnM2Ipoo9h/4i2WBG4
aQ5my8g/gg8WRel8nNbojRywbJjZXzLiva1a+xmtI1KObmR0yhGnOI907BHj66qG6mLU6OFdu5I4
/x1rr9pTIMloLkd0lppbcdt/j21fAa8ns+vgept2N1U2CarN3O//ObZub4VPMtSPyUMKJJwxfiMo
r+7P0u4ZywhCZsFt6qpWlilRWZe0mnWP+3gtEbB4u5GX0WDPkG/zHtT02ZWYkJ34K5PzGPoc63Ej
lq2KvwFjLIJV0c7J/I+Y6LTP7X60zIBgfwP5sZXzcThkn+Yx0qC+pEZXD5sK2q841mFXRoszPBvf
bScyHiNxK8YsoXFXsasK9gr8u4CFDYC2RaOes3SPP9M9XudisXZzCyQh2KhZp18/v32BDPX0EERE
YF1zNXWZ8nJaq/m1Tvd0K5IOB4rcmWfnz8Cl8V+1xeKjD+ojy+2QrdR+AtiYiGO6Li/cPHJ4Vulk
Bbbwyy+SIqM2n51tTs7c+/vPzhXtH2Qy6keCz/8HgaseOU3GU7rI8Pqq8yXeJTfGOK2iaI4xofyP
yIHxW1Yhw3HfhNjtzfohaPl383aqzOcm+3Fg6j5shY8A2XU5Bup7VLhqs08Df/Y8tE7mXGIcG39X
45g9k7XVZWXlILziJKiZmzkEwM//vyL07TS1XZOGdjREFa8BcrD0wJvY2ql97el9L9mYZh/2iLHY
bbKpi6h3mvQyKavsH54/imCoBlX9KZtxGz/ji5B2RZA2FFTSM8dfdI3enZ3SY81DGXmkpSbespyF
q9I/W9XtH6H19U3kdYhxVB3vn5Rr3pVUR/yD2bhOVEkUg3XuAQF8kjWePq7Jochbjbv2P/qjLMwJ
SJtuWMrQ3+mgK4oD8ABVXTfyAEdalHvYS5fZDsje7bg94mNOMgbaYLx0TObb1SxN47AUHzneqVmG
5R7dyk5mn04JcOXAAkFNTs2v36l1HvLFnwaus2C36a0jrfu6NvP6yMo3zdARjs0dTTPj2t4MNTkW
0WLGfDc+gF17OAF9IUq/IW+kMMtpjPz6hzvq4WryffFsj2VxSi+bpiyvvHQTpa2aROZHauyEQUSa
tkXT7JyOlZUK4DLj76c0bIb/DuNlH66j565oVOZByKojW3OT7n6dyxSQvFhXGbwErhEfHRGcHccx
tRbweZHuNXPjaulY7dwWtZ5dr2gAlsnmwwrxZ03UAO+FUc2D62QDScEDVkFnFhNhO9iDjJ67Jvam
cvDXA/kiANeeh16M4UmXbOIzJkhkyWsMPbnrs3R567uterZbUFUlJIP/b+HbPPSZzz5h4g3pj63V
G59x7L63kf3ko0KSNeZ9x1CWLxWgdh7OWf2HOMi1LkahJDdM3aTqJJna//mBTZtSSyG4VrQhjTaS
AWuhAmHxQxWM3KkKgGY5e98bdjf6UOaREMixQQ+osycZzysFmhBHgI1kDnTpgLZOpyMSJJBvMN5e
7o6HfyNWEYd84Cp+x8uFbbZ0MOMPJ/SaezyBtxhEbxO/kn1dwsKN2+3Fdn7N86r3+MaZhZPcID9O
PYiltd4KLvkkvqmCefuS2NX3pUQ/9yXDHVimJukwg1bKKJyzHtbPyaQ941s1Lvd0Zvt6wTfXp1Fs
wXjwk5Tb40wb+zFlMTamCWT8a3Z0a8NA/u0ySfeffsgpG17MqGhaqk2yBcciCbNYfwjzlGWCBAGB
56B3CkeiMlmpStyfEILOfD195yLlWeXHD0NUBTcJB9fPU1OvH1sdjf/RwflfwbjDBTRtaJzCygAj
H1klfUPHdnjzpZpa95YdUjkjrK7EVqa2ln/aAKs4KLSsXjBxIPL2pI96fjNgbT7Ne93LE70A0GKy
Hu2CKV+jvgZXuQscUDX+NQS7evkAZkvyMtEjnLxjG5/IDmu+UOgwY/tqNS+Ht2yPe9jY37wfwXNM
FPx/DSgn0Y0L6tDcwzH9Y8Qv4r6uRe1j8mbqPzsdY1rM3Q4PmCUMY/nR++JXbc30++g9992QW/lz
xivo3RmXOb5Y9IOP7Osnf9q2ruRJLnvflQoEbioPx9su6NJQFdJk+v8OVOC/F0yM3odpG7cCqyMG
VzpV/3PcwflLnKRImnNXDsmaBv1Yrq7Xv8Qh2aen3q8QlYTc/26eNXrJ8n0csrmI3G3bLtkMwkLb
IvQbxLX/o0sy8ROLQ3HrqTbpr/Touk3Z4w0SFpbLZMt1Q54g/K53LPluw/qlctR3XEPid79s1jiU
zc26wUmIOfo3OckOnArl8360KwEPzdASmA5y6soTnI+9kbHdcDB0E/3m1X6jKGp1kFwITzFpznuJ
5Jlvh9XAvrp3FCLKW1uJCuZVeuYLKSFVxSVBxisgl4Rz5nl9s3285i+7TDbmBc2Ucx1IYkHzXcAj
5jIjhDen9TAfiq2BKWfthZBA1KLxnA+wAlOuZBuu5aqpMPmIALuFMll5sYLaH/4tAAzg2Z6LGHNe
AtyN0RZ6RajXgPG5mVnHZU2E0qicgZH4kLiq5BFA4V4K0FMyoUnAelp7VfE87BgL7lyRZUXdqfnG
+ti78RE705VjUgf3gxqzuBgIf3+rtjn+wtJz+jnVhh5D97yfK0rfGZwwEiHlaXGyMhiG6ZevLalW
W5u0r2YNTPBqZxs+K6RkcjqnEtL7F5z18m9VvkONX9I1EAzN3HXRJW47ed/72co8o8b5zmvRc1xh
t2PG025E9bFSO67pDLfx3Ek0FMUQa/EZtlV3nEQ1pHNOsALQc++MGaOzMOsrjsANKCs1u7mYRK/3
mdbsgrdJbb4aZb8nNgbEH9Hey6e99ZIJp4M5sDT/3Xhvpec/9WZz25NiQavNU7HsX90YB7eiSfaX
SHr9r5G3NCqPRNmnfQvmP6JT8dsE0Q6C1saMm9N31NiA3FrcJcuUkhzbDZaxUvk0z2b0OiAhYyJm
CQppqx4k6OrsXQ0CD+MeECbaI9LDI3cXRHwrQuDHGLBgJl4VVmBK6HK6nc7dRRjcn5rZq5i5vKC9
kWoAfXanOplyJ908t5ypr68d2WdPKcgp7QZSnH8WE6Bfa7847zOfxSPHO6t2eKHFYz2Raf0z0UEI
vcKIHBQoDrobDaYly2aR3zggVYb4XH8QbGH5Vp26io8Dq7HFN6xGTOHZbVgQ+hw8tpVJBp5Xjetc
ZehkMhpKHLmY6CkOyNCwUc2xxq0eoi10t8IQbP5zsmpTVz6x3PuF5IyOybYfXXnlW4a4U+SPmzkN
wVT/mhx0ssAXM5DOcNgmLlyRRV3Z7M2hb9247qrTFhxJVk5TnOq8XWRiS/EdMUpboqdnNjb2DmJ+
V0ixE8uD6LPZ/gSIEEvRZYObfjbuEMEKps3s3iyrh/9qwu3ZFIsMaM90Sr4gh4k2/QIxdFz5y8rg
oGKpxlKNo9rBT1ndOAXe5DIAtrWLG1e2I/A4i8HbvKcgyQzSTe64X/5epYD/03fK80mGweieSFnf
3kyy6qy0QaLZYI6hsnA8t/Z45OdTOITHMG6lNqm85dIe381sA2I+BvW35wZrrgzK3P5M6PPYnWOl
ssfRLGNfcliAEDo/UQ1jRtyTauqxLZq3a0SD2AKwy/P39ehd17YVyX3HoPC3GsLja1Am+C00QRFl
N3jTlG+4s4iCIBGKERJj7yuaQjqbHDhMxxcvkb5+2qN2Pd4BPbbl/gACj08hbUyTV4Ot/7HFV+8X
D+puvB2PFFiGDIpkfBMJXObZU1hhlICCobpGWtzVZ5PMjXgId1lteW2PZLq2wOkzk2i4JwXngiYY
NLrdb8YgXLx3yhYTTSbZQmjz1s5rnA8td/DD5g5t9ORkGJ8EuZPtmz6xPDq80FVV8bUPjF8/xsow
2PVptPvl6IrjU7RAgX/W7+XNi+ZF0xx5F+KuaV3vFFDyulNLIEhQGN0MFVV3IuZYpfXKbMr7A5Xq
WUzc2io0mv+nqMIb3KhifUt0gy9erd+k299ucFYSC2GuFjJ945Xnhdfx9jCE6UppE243F8ysQXCf
bBvW0ky7Y1+wHtHRiVnb4BxKALob/xVxJLMLUP5YF0O6wI80UZ2ZE9xE9tbsmYMWUB3+32APl+0Z
m+plPQnb9xms6qSXexsafAuaLFTuZWgwEb73htDxLk7XQuo5M6X3TJ1TX1vgzO6Z6BpsGzRc6Hk4
PPsp6w4cpK/2zdK8ZN6X4S83d0Bwqj8HgJj6FZ+xacj7ZXW2uybqTFAQCgXRBeW4BwVfWpl37HnW
O2+i1H5ykaS2gGmavCenUmlQNKnMnKeQhk1iznCs5iGrbAolyXm3PzyxzvYebDoJ3z0MQJLTsi0h
zIrYfXvT7anV97zzni6YKiW+nJoDUIaCrfjcmCVy/3rw2nOZtkDx14EdBnkNjIubAHp7Lg3N/sFC
neJyuJojLZsyiltCP/wV+VDOpsruvwzAQUtOPgfeyr0LdF6oXWzT/ZQs1P6BuXUp7TwhSN/wqhnz
QR5UaoQR7q3rmQ6QqQ3mvfBlmGlGIQxRbzKAts9D7nDKaNEXfWJQrYJzrSqc/2rqg7mbMsV7A6V9
bKWm1RE/u+9lCe6mFhucbd0w5xVxH/Z8zLUi1xgNQLwVldDmw+8PQ7QRi9BHzgumY0IYk06fF1JH
mBoyd6hP/mQmXcxht/bl4kMFnSoc5fyy0aHaf/Xp6LuQk+Eav0SL9JKbDC6VoRAfwyJwJj543U36
dVZbxUaLQMxeGJZKt2LRcjvKdjAmpkfftd5ulmpu93I7wrY7sUXj87Xig/2ZxplxjM7sFD3zl3Mh
Cr7c26Lt4pWHXjPsLODxP5mclgdMj+r9auawv8Vtz3zfDDZ179xmI49WZpZOIrL0lzB0Dm1dE9ej
vOlqzT3YN84Rlyg+DthunQRyL4BNVXCTOTr8GTLOorbrNIZ2OeBkPzEmVOvxJnaXYGwcvtMKOmGC
6RXZWlVn17ihfIV4WPhhTDfWtwAXsP5LqzWYMnxWfBq2BuEhOrMF6roePPMG7N7U52Mj1QiyLopV
KVMWhckPSfX2MK2Jcx8hp0ivgQ9imTvSbb3bCKzjlduoMqUGV6C+gyH99HkKIHFhH+53OkFoWAx7
kIG7+qMEkPPGqjnrpI7Jj24ZHm/IT8QCeOpb7xkglonC3wkBBS/CKDznl+g+mtATRyns0VbFGB9y
IQxMhG3ZTch1fstxpNENYKO6PAmGabiaRbu4j1nPyuR5JJrEvXext6NgGxACKExoEZocNgFIssFb
tcOlErJrOKXbxBLZOi9s8jTdAKbrIfR1HgKyKZcfhDT37i8SCpsG7tdAzp5kVzHmhgito58ybl1T
rgY/4c9OV6mCG6BsDrTjwDVgsS7vuXKZuS7hDEL5cPhe15YOOtfgpCOb6aupDpf1nCEHbH4SSDHT
PbAEN503Rwe3krBMcWXtol9G7KdvCX5L59Jv9QGJiKyjDBovmu6SoBPymkttRFi4tSAirV7gBec2
MNsZE4/xHXiriotWpVWTp1W0fo2Hjlv8AIY1vJb1jAeTYfPjU0pvebRwXe+sspMSDEzigvtrvQdn
kGHHv25BgJqXtM4w5rdLmKjSl51TYR1EB7zheQzHhZggOE8TToEvWNWgUE9EMP3r1mU7biZqoD05
tk0RfVDxrqdKwtJYTpv/jNxCCLcYe9Duf2Ig+u/Cgmk/FjO0dVL6UxKbswph5dki25xViTw5ur6N
c9c1Rt7XjpkM7sQgMndIXFtzjjuhPnhT6egw5NhY9sDDs6IU1nVdLP7BJv5gjvkXY8NoHucoa+5Y
H57rSzPvJjgL0GDgANND0C7Z4U3oaaagKqXf93E+W50i44ln0L9FuWGSR6yfjfnmBPa+hZzPLq2l
ihTeAjdYROPm71e+mhnbVmdp1/PUK3nRqKrqIhiCo7nzYcdGwntYDb5KccJCbrtP/V6SZbnKQvi7
d5S6jsRaQCZwNXOftwEEdrg6xR4l9f0mVRCf5WRTILysbx40Wk0kQ80a8cVa7zjFraeDy55N8+9u
musHw3oyopeWz+3h/DueDwamt6ZR8cPO556KrEpXxuy6Fb/sNvh/cDvon8NokB915Y1ILMwRHk/f
Epv03gsM6CoipQW3GtBtWYBCiSO3WMV+BL2f9Od56BFouSgLL8fmTP+8lrN8HrZKT+dpbqPowvnT
6clvEjOc8YZABqXFvsuL78T9donRDCzF0tZJdGblZ6lezMo4XM5h+H0FTNr9xV/mzXealtT7Y6XO
oosQjueXorFHc5ZpvGTnvfMO+bxWpn0Nu5DT2pIoTvJEtoBRbGHwAaGDUqvDGOyn3oEET1tto4+5
ZkkkV4xwsMG0JZxyatHbAqrWFFUzqy8bhu5YtrA/D2B+PcKZWCdPLP/PyBfSyHRn+PONw+M3eNu7
gWhRFInVnbADrGOw79GdXhuxZa/dHssvdMHhcB/ubos8eWS3wTdiGItENKBokdtKttYUn+ynjpRo
rhBnCW59Azb9sibftAS99Pojtmr/z0NtM2InmTKVpo5Qn1BwXXsXTJorvorjJbwNdr0s7xZFZHKu
en8JL3NDSbnZJ6HaCyt57VaqJTCoYnw7smRaMbp0gEbb9dom+ifmu7ybjhPLj5Fttf8s2uofToZX
czHV2MiACxNLc9VtGAKUcWKlfQ3qyaCgCtZ2v2p2x4iLY9T2bIhYZ2KeJbYvGg4+K/10hx2qnUED
yDWt2UspGWCRa9h9uUKqtNqS/9R9YokIPEywrIhzKBMtsXYMfP+ESTfopz2BblYIHtTt4ftaFPG6
VM/jqo/PqjKbukbax4OgfZD5Mk37eE77feqWHIBsH99WoS239Wq4gNZUwFjn7H0IvI+lvzSnFYC1
u+9F1741th/6UonMc09TolLxPgxB887KATHy+xxnHSrBcfWKvfIqankPSXblejq02AiN7n+6sqh0
UN5HB/opa/5btHNgnaDaVV8hCwrGJ5JUKvJ8rKEsJH4fPbpJM9vPQa0AKmsAF1dYd2FdeJicRiDn
muP23IQdRrIZBntY8QVSvlkfW+vzbOfZXlGX+uDE/w6QJMxrE5eyx6u9qFFblk/b491rumq6YOeL
0RkavVCfKt5ZMF5k9a/dULvJvYqrWrN0vwfNaRhGu0HaOvHN7qwSZKhJ1ABhM3+3pzhgRkWURKhD
arbMQVJrt0J+BNsyXU9DhoWbmdIaEFX7c1Mqz49HbIeW5cgrmQIFeiJx3vZpZGzicf12nZQ/WiU7
Y9D4cL3lZho4IYSVLooHqrSTb/V2+OWxDsl81cKk/yH2BawsASg2NHF1T5vRNurFmDYz11uzef/i
pYmr0wzY/aM7FhRFXJQNaxQyib+5yHE9sYMdsz+yNWEJeRi9KLQz8Yn9heofxoMIcb4dc56O2B+7
y9pWcXLdpHOC4DdYAp9rQirG3+hwEQwxvDfnmp4xvUT88F8uz0vR3OqkvQyokoc/y4wtfk7DAQGd
t8nkX8EB1DeswTvrNYttWf8tejlkEY8bw7wP3qieRQx0nvtTCqK3dKm33VJCO1tEmUxP6feiWK6h
D7yrCJfW8cJU1LDaVxMQeYNMud9QYEYLW+gJsNqZV37q7z3UpCOHEUjjxHZ+dUOu1nzfaH7+8xGv
7k+YMvNM9k32MSO3mL85v0a4gNEuLw+qRPernTOnzzUsZlPC+njBuc82mAwg9wH51wbqvap2fk5s
6Nqy4mGzv7lOMs01KjmLSnmx/gmIvYfh81ofsTiAfHvbGyeY2Y3zdA1rD4j1npCY4ty1gVzbMlNw
vkVIZqkt/MZ3jh8INIDZtKqyuLSDG90PCL6a513wibtcH+OyFkhQ2vtBb970GBx2htFb9ia7BE7b
ftvmL96zy9IlTnxO628/VCZqNoVdqf9tgmyV2w3AVzzSkBC3Bk1c0Q1PrnAv8Ky0JGGslf8EDCX0
yWFslhTatPslFtuHeVD50fxyAPbSTPU1QHBFN+H88pRyzN0+eFBxB5sk0QNY12DORAdE4asjhiMo
0XBt4MRxG6TfI4plUQOFUlMutLVt3ttOOzwmmT11TGdg1bCg7hXq5ex3gNS7O+s15L3JsmFDtxgE
+9/VZDvXYa/gmWtkM9+x1rr+cuScmeeaKBdKYkVm5FPYpDuSUZAh+3QEq/lAPdvP6FeR6eXKEAJz
CTXKp1OtM3LQgoNM7EJsiXk61s43tLGV+K1phmqWTYTze5cOreIQ+awwZcFo7EvK0of+G4MAoxsP
rWYTRhxy+3mQEuI+adAh9BH+GobqqrWGu6pG/vbDT/YwBPSIsl+TN7h/VDYnb+Ro6fV7yFO/x5rM
6Z9+1aEU9w8SoO6sK+vhaTuCb3gqbVN18dHYIugNEA4X0ofZ/XG0wEh386xUdufJBDIh1Kb/GbFU
Gj84evW7C11Q5Z/8Htbkukax5gBqOdXMWBvX7XbXRYBPJ0to99+MW9cUSyMlpXoR7nQeucJZiPe8
BaAfs7fHDgHimMetXNFaTIzBTztokSgx9pqqnKZj1OdQHoPJ0cDOWGFGcPzIJL+tC5i6DA2MPHx+
e52i09PhUekiIXcK3Ev4a1DUPHd8qlZlBY1GnMrCpeB+t7EsCZZih+gGxUcweVNxBLNibwEsi16N
qaCVkWoq8DzmE6aZdOevY+sCv/kWQ6/7ac78yC88MPDfbW8Hm7PwGfinNWmS8H6ZBb9juODUfI+J
BXppmflyeRkAZI/zTiDJ99uYgcCxhtENxREv03AO0aXs6C6ZbTpsOxBABeAG1P04evckqFJBt+uN
l95Z5HxrTd++eLMcl8Is3e6U64YkF/o1QKAcAlY/HsRtOOc0CsbgNMm6ljfWU11zG6bS0LQGBkEm
j4ZWdGrt/jDhkICflxoEVqpkh3WMnMu00H5n+w3LH93wznozeVhHsz6roEErtCkp/9goGb4gHtMX
omjAv1e/Qmt/+Mc9EXT948Ca85OdhJ5PG7QEcs5195/JeB8guOG2n0PDJQSBid8RbZIlnq0afLTO
7rqYs52WILsDk/SSck2b5YPToLZyZP6HB/csEQ6ChvT3mBrDZsQ+o33bSfH7qrfMr09du/RbgQpu
kVdZo4Kv0UHLeoqH/3F2ZjtuG9G6fqFNgGQVq8hbSZTEnt1ujzeE7cSc55lPfz76ABtuuWEhGwly
4yQUyWLVWv/6BxgUtJGuneCT26S1Yviczd8H+P6f5o4zYhtgq+4o1yYzH62FfX7PzMJuA5EM4XrK
4Kd/gRKF4sFeCvfF0r1qH2sYeT14lbYmQBY3rB4Hd2GT7twRz7pxdp1vcZKl+gTOwWisirrkRujF
Q8GAXX1+5lDv4ZnqyPS1o9vCh8AKU65DcHm71ivjiBTDyPimINv0XdV3FfF9Fewluwm5qSWZQgqZ
ypQ3ri7YZUVbdV/GwrDNo45T9ne6djZZfiSNUpbkqvlmcaB8mGPVtfsYLxzhm04s3HORUOv7SJ9k
TZVTOhhBhVGlEbnU0MhSNRU/5twdPi2L0Qw3hjanIOujUT7XllMvchcWg/1PpDWjNFna4P4TxmFf
xtUG8mswajaOK9vXAU55WiLErRvvuA4OnRhw7RwXR8uYrQTVwjQ8xYZR/oPJBz3xYprt1yrJ0+oI
OwuKcjqOoPlVWVcOBXtpfkoYUsQvSG+mD7QsyOhmd/EOy8rpCVFCmAhqWk7jhdr9ey7biSzyamA7
I8UNRpYpXBjPBc3mQwrN8gM+AkzYZBM3PzT0tH7nZl59q0VVSd8NBwAd0vSSW+APVhEmt3O3d2Pb
+TpbUfpxSdxE7zpmJPGuXWB2ILdO1nEn8ziBerXNC+9c4mZm3wo76Bi6J2B6h84a9sYkDBsUpVsw
/Ooxz3iRaxExqoAa8UMPCJwDPU4r0mlzVe1R23DD96E5i+YkKNbCbZTvJfuR2YXfGDE1GKb11Y+E
zzG+6UuUauCJtp0fjEmwzQ5GJYGsuKH0riiYYkDeb6CTQCKEM1/a9Al+3rlG59deND9gljSp7wSn
Q9gDHwePrbUsEEalgz0e48QbhK8msWTnXM+y4Xk57BT5mveIfMaYRDT6HCzrdzPlJMvBZPwBLl9X
X7HbQufFqxDJgXHoxjGqTe+7WUO22kEWz5OH1ezyxjeUC52LukRKHi7JnJDTmzEcji36mO7sGuDs
TG9XiLJtb7HmOuiu3YEQkcqDZLPA6k1qARLmRSSH+Zh427BZ4v4ho52717rvooOO+0jfKbFY38WM
XTHD1HGSJ8CleTl1iTfV37JOd/Y+GaHF32wEsfpAEgZoCDCfOx6UESHsosBw3XNnTWl6vzZW9YNu
eXlmV8uSE+KZ5N7o1FCfpjlKnFt44d4LjlTJj7IfFnzNIDZLmMBlS+JXVSYxHT6u3btCjxzQEKnK
xJ9jmKZ79AUokJjYRgBNFX3jEZM0ybwtERzQcO+c9TSlYy+f0FJZyTG0+/QO5+WV1HkK3uyho884
loPAasszmpY9MzHan+T2yPQGruH42ZNh8iDpN+ieo6z/N1Km/lwLlFYPrje11Xltzf6dzmeRfTGB
JNYPazROBamQS9SzRhGOHGghR49CIdNdkEaaE4Yt0PowWxjd7nOZs9dR8rP5cg4OWInSO3UY0Fql
PBnTII0D8oTyGQw7+VkZo/GjhrlHdzcwQIQtOBTfjKKkTiT6uVnPjIlU4jtxnlFEpXPs20m6Tbnc
LeWwoKa9a4EYykNjwsxFzi4y6WeWNhyA+1V/L+eYeZ01Ig6ihmmy9TCXCEv9XCdQCEec18RZGZBG
Tumw2l/0AInqYMHFzk+m0uF3NfFT2yEcMDliBPeIUAR21TDDhNkMcKDv9EW59IED/H3M1DI3kBxY
SwUauLL9FKejYZ9hLmI62Apnmk8N+GfDplC435ANi3cwKuzv7O2j2uhTWXQEcGzi91ZsDjV0fk7q
/l2cTRVDHIiloZ8W8zJxCDlJdrbsyKbaVgstJsz2sjoYIOSfqyaWw0ksNFyMsaKquI9tclOQ84XV
8GTGTt0dxmYZ77IxK6GYwoekgRIM/+7RWlQmTNhkZd5fiDozDrJPhvlsWEDcO1BW62zXuTKhds0I
etBpdOkBD6Dy1knLRj4SMxG3R2VsuEw3eskTP6j8CrWY57NbGY1RtS1WDLBQ2lH9XoQzc49hHXuY
vbjYI4SZqqW7SXXlFb5nQkrLkNhBv8ef3D2xx5nj2YjhrMKH8Dp2RwDzFzjpC1W009jRfdQOZf8w
ees6AGroFcKCiQKC6UWPzKUbUNefijYM9TM/qgTDRa0T7qfQFB/I63WSfW0lNL06jr0Q/l3JZuzF
sAQXc0BpPsIYuAttw9HHEp3DbZax6N9pE7OkM906nHw6LXhzqrGM8HOezQPIaFlNPx24B2tA89XO
J4PJrriBIU+5qcpMHGG35yykNMnuh8qaIKRCi39BMAXhi3Va5c+UoN4PWI4ZUmEdDc0eFZdN34on
aPyimjj6BrVIL8ca906HfoI4PkRaUtvHpvjVfGKOJ/juwN1/2FPdTjsotOk90FGb3BDuUIz7uci6
nzPpt+kp0+CY7O8bDcJoSt52Qvm+Hk1nqNebik85OuQySZ6SqEgRZWg+5Y+cziX0f8gA0X0MQdq9
gUueiMOQoUCFH8nk9hAufXNb5CIN90B67qcGn6nshFyQemYosrQOdGtl8Y1lk1K/B+XP0eQwZcIw
MwIg3EUho+59m8uu/jRVGV+Zbaf4WOKQRvKBU5p974N7u/kj3FwM9klOR5Cy2HX0SFpcxak75rPP
IECGfpFOgN21IdwPZQSliTtdpvCejwxWxdbSvTcjaQ3nfHWpXELtskUoB22SQt/rHjqr4+j3RF2p
u2HWKA00YACbrzXp+ylT6+eE8F7+PeB5b1+IkMGblxGijOpoXJ4KrsNTQZyQ8AHX9CNA0iXh2zAG
HF8QtjH5hUAK6JeWNEx2WOC+3dBCrtqryJbZCQZO5h7txC3kaTaYl2LDVbYn001g1DbdIpKzVGEi
j2MSi40y5qSPfT+FFbS2TNWPa9Em5Tu+30oFoWVMc4B2Avw4l8NjrBHP7qs6HuGI8hCpyHGsss3a
Gu4xBZrdG69uy4doQcMeeAtGIzBespVOIllcCC9h+nNF3NoGTDhpogCmvMR8KgzHrXe4qmWS1Zau
+aHoY6c6tExSv3cF03tfd0bV7hsNkkSJtUbvOqQA87emF2RdJFRsmR/CB1GnemTida7HVlM5kojw
k8BtEKhUE8l0MJWdlqdxkOP01FtVptDz5ctHPWHdzyVU4aJREO2tW82ReTJ7qK67YY0YVODywMZe
RkgUQaMaTp4ig/2ymzNl8UPDlAkIEF0OQ9k01D9erKN2H9lznOzddmksv8DFOpg9ts89BEucTR2q
5Zbza267D90YrYpZFYFKFUWTRJUVDcuHLgvddxHDHovSARb/wZR9mO4tuEhQnKsYpXOJYzNCjtzp
pp0T6uYbQxEm917pCTpZGcMu5OEkIBfUhdkZ/riV+bbQK4CNGmTCJAwdsY9jTqSPVss0IFhgzwBd
lTBOKcEyswMShFF3aPSUGPs06zjbQsweZTCvcMjPzly4/zCEQH8FKJRGvpibWfhrVSwf+IoZKaK/
XHautVTWSZTYz+KhMMqXBsphdVd509LfRI0zfuQD30L5xiHyC6+q/hG9WH7C0E0QjTXGAg3MpXgG
C7fRV6MxPXLMFolvelXP0BsdnXcy5m5t93MUhqvfCkEXxXJ/qqBF/WSO7h2g/W3yI/Dp9vO6jGvK
j1PUwhPtBmqSMWoeGVc1lIczNJeAyn1yqcvb1t1V4cquJzxcHfaobcrKJ7fDgfKyNTyHOcYJnmDs
bvk0ek7/XjRW92Uu9HImqLhKbhrQ6luNOdqmW53Q2+Rkp0Dd1Vj+g2yF6V0D7e2zHbduSWlZWTXM
azZulrxuZh8bqxBck4QVfXYnw80O4NaogbwJs43Yhe9wquH24eJgNC6kBDcqn8gGa77gcBs/J0tm
fLGGkklPoTlN7rDDyoUPXDk6e7ju7p1OZ7QjhOxIuE8mOX4i03AkitCeztsglCEfPHvQdUh1952c
6++mUyWTP8wS7wE8FJCJa7eK1GkmssMDF4Rl9NwvyqPB4+zZ0Sx5HzvodwlSmXBQOAuFzosDgTk9
gSXML7pYm0/E1pM0Jawq/taz681+Xpj6e2NA8trBK47mE0b05jeWBGahtCkmfZGe5kc8JeRmkrc6
kuiQNsv8zhu67ololxYetVitH6pZS7oRBnPlodIYaB+iVdfvEwx/hN/UQ/SU4Br1D4e5VgdjyBeb
dhr3RxyB8/x7yeiOCUHRaPqadZIQ60TGjKsdKxhEq6CYX2tkqtBh3cw5a5vmbB9DtQdCsrFdZrKL
JcXetmLmGnKOPGwpEhyMejhfwymLqjHkmJ/UZ9e0JiQtonAeIx3RC1mpJz6PobahAFR6fpcmeZTf
KrgrP5Uek8+dUfMtF3xbv4DSdThgclfoPW5I8UddVel4bpIViYaOtHc2PGFPD0jCiPYavXmAQmkn
YrlxFURTiscRTKTKiC3dZf2svizTDFVgHrw+PGUDHYyFTi851gSmmJRG3QYeo4GUp9VYl7uh6ach
sFHdeQeV0bQiMpw8fcvYtCv4CBt+hTFUwNFIM9OMoSg2EgfH6tP6oYxCXC1YveaHjN2iPMHSIt7J
ENnSPWdqSJ+ybll/WAgcgtlCSMmYblhQII5VEx0h4jkreiQX2NoLlWfvZU0VEJSqkSZsFAObOZnE
WXRysGNgMO/IKjrMkvryBC4fW1/nbp5eKjka3REdo7pf+6hoTwoXiC/JQGcByFoXz3A4y2k3OTw4
lgHmBHtOTAw2plCtz1U+OMsOIGGBsNsaWK9FloLQMhgLLQ/d/hKdI5BK3zbnhOWbFJakcBmbf3rb
pUnooRf0u35Ss6TbWcN3xVAI4yjQDPwwmcupQE62+HdYa6cAWlHmU0gAOiz7yh0+b6nRHRSxtqZU
kKXn3KxwKxM/xSjkscSuSqLtj1hamw/KY+PB2veXenTWI1LzEp4sWpqdg//otwn5PCi663TfPFXE
RjCAt71vUCekOwTRyUMPhzg9WKKWTxbYOAtuEQwH7KVKwnvUhwkqz6z1Hjsrz+cTqkwieO1tRAOh
pnlvWD1IlVnaXuw7fd7wJRltPzx6UzRH/jLlBIl1+L5XZ3Yqii+vsIjzZWXmBAfNbpaztDROIkkJ
lSSOGJexKfWuONW2dKDz/AKLik0XCszBibVfUHffOtU8svgKOE3UUDGjGRxcBoiBFkOs71kbe48p
Jx3eMJwpXxXirvYmicPI9o1ZA0WATUzC1ziMJAeEt/rZDlcLwruo44KwilY/9XHDht8N1HtG0aCN
xRCnZivHJdFjTODlkTisWVgDuNm1PpoMqmA8lbFw9gPDGABJ06yeqdeo6abKtBC6dexYp9URy2Nu
sZ3uxoW52uSkyVZNtwDQ66hSQLIqiffJDAt4N4ZEKd2K2sy7TYxCVfmd9kZr/EAc+5HnzLHiOCZ5
YQyXl3cSN65PYdV0WC/EAhb+mrCZHPHs6tsbk2bmOZp0hgjfqRMYQ8ipxl2VQka/B4EAE4uqTn4M
3Sx86qM1vDcZ3YS3slKr3uO4YUy+501WsVsXSy23dSRxT5t7s/hJ9mD9xYiH8OMCdXQNNj+un0xD
EuLMSugRO7dfRzzBmxiYzAq94g5zaPZfIcf4O25GsT5hKUdU4rLki6ITwhQhMHTdPIZxYwHJK3ow
32mZ/fEa4hIVk6NCcdYGFHrU+MjPDm7btAwlKtc6yLKA7UrUoHNmTsbsAspMGh7kql2obPCcSd7I
8qF8RvEwPC3pML4TRdWxY0Nn7+Dix/OnVm6tCuqR8QYnBlhkblbo6ZbtLjTfsxqRUahFlCMENsex
/CgEN0EGCpttR4+62e6b/XQbujPMScdw8MpkmlfslRtZZrTLCFj6t2HkvjHY0BnvQPHHL4Plwv+m
ZWmf476GsI8Xzm0Facrxw4WZHK5NEWq0UETJP1EzWPMBwjjGL5tjhr1boYOERwcIpscuQHifnNCO
P2LUXr3P5oQPJ5Flf15UZZrMZWJ5izwnsncpiwbjf0qf1HcygafEkpjeqfJScceYti/J4gb3fiyH
HKIOyLXz0nvu2O3qQbR8CHCCQpCFiMNTUkl2D2uYNN4uwqrK2XdWuWm4I0oc34is9LPq0mY9Nkxe
hid+6vzcck5hy280HmCqckTvr4gNYFdyjCkel8PIs5Br9xHDJ8ZBee7WPzpv1O3OipTLqZEP6DYg
eMAnkW1v9Ltoi0bYpyIsklNrzjVjg6EluANgSHQP9uolL2D/ynlgIeY4htpqCH2rcTjemAYwS48G
uNbgl04T+WY24QfDfzo2PubHuBakesUIDzUjFv88WxRXIElgsBg76PTQjlOfHjsMbWN6rXh8sO3R
3CwE3Ph+XYXhvo9CubwU28cIUpHS8NaVp17MFkwTOlWd3Uatmwv8dbzu88gUdD4VKOwfCs4GwtRK
QmEj5lAVp8Qwfe0xhv4XvwR5J41CYmyk3dDdRxIK9Q06NhP/5rqaA7yJnJu2JXBxh6wFmsRKkcV6
peV3vlpgo58s+JpUUPCRwDYhWer3ys5F7Y/tqPC54Wzed0iMAmwoxubEn8XZrptm5gW5rWrzINAV
wVqRw/I11xMg9zrGXnSwaYaLr+Czro/Ad0N3BASEM52eIc7wC4ebUYxASobbOJQo2vG+MU6zcyT4
VrydD3hDo5bIJ/GCD5v5fu7s/IfBOvnSFXN1H8to2UQjITuoEy7lD2T65qZPtkDOPCzs/o0Lgyg7
BjJq3i2cX7ceK325zWWRPxlZmjn7FZZwunM03IPP+GJEaN1IIUabhjkzEP5K08g5w/T50M/19Dyn
6do/V8zvUE15bf+xAJ6EKYoN/WcoF5N7glomGhhCJTslkZDa2TUNPeh5Miuj+8qk3Cz39pQ09R0Q
R3VTUWqtpxaejO3HZmQgaIDehUVPMcfvKEnsr1YUUoiWKzwSGNw9xLjVTJseMx1yH3YNg6YKhFnU
6WldvQU9WZlTR9fK9FhzcSmpmNkA52NBN8cuUHVW/eiVMntAStOmd1OdO36mzQJCVhaJEu5wKiPf
AVauqSbHbTDa4MH4Dg80hOuOlbhlAG1GiT2crfAb/ltR+lQPTpseCcKwS7+1vQmOpms3D8Q3N83O
Skx+NTIb276xXcjgcLbd/JRbRR7fgJVWlHCEE0GbL7vF/Ny7tfEPjXnJ050q/W5RhYSJuaSt2mEa
OSTvm2jtjiKal8HP7Znmf7XHDj6sCKsjjLv0ycLnCKOoqqrXh6RpBKGzCG2If4OMGxUP/wNdUBl9
0k+Bcsf4BnPOWt+PdhJ6u1Uvs3X4HzsUrYQjWwRrOJKTZRVlXWK4I8vcn/AEno9w0s2K/9UKS6FK
6+Vct0up/XzgxFoGXhyyiWy64u35ho2oosDBXBNvV9qV7c9/M4xmGrow86mHALtok4zDSkAUgc5r
03Jes4be8iYubDixCAFuVRhR8teF42W6eYWi5xmCAZOEQ4jlkZ8o231YsIbZAxbpr0a40lp41IEM
uWGnVRTmyABTccV78y2bSC0IjmdCpAllukjGMFjSIGfmEHR67Y8DbpiYZCfj6e+Wm284YCqNNZxr
iy3TQWx//vuzjUB0FzqSYAjb97zA6JOIaRv5D4wAKIF+qsmRY//9otabTxn7ewt6M9FBl4kmJQLI
KQR/DKZxtJ7gNbgnaVvGXjKbOVJ14VsE4cYvOrUe6gmVMtGm3r6eqmuRvG8tLUy7/veHbI6kv90+
XkutbhUPeSwKvPfgXbmuldwiFh2vBLS++TrhbxAHtdm6/+HvqmaVa9kOgWKUfBKucB4UpnFXHKvf
vIqWmqclBEy3i9c5QlgZrE7QwZLNClAlnXM1tY7/9/f35qL57SqbffhvT030kYKWNQ9BjSQ6IJ8i
8l0GRZ/w4Spv0hZmJTXfeOV7eONVEfhjEmFqmZpU4YtbIz7eA3OUQ6BxQ/QZ4fcPQzaFWLch+vv7
/b3xFGGLQrNR8Jfwqr+IMhiwWoIgkg4BMXU26tleuUe4k8zR/+t1bFaDKci+sTCivdxs4pLtHFYL
qy/txEO12nBH1zm6sib+dNXlKpSRgrQ1+0+/WawaIYs7rLwQs8WjWzX2h9CbjflmTVI7ABIM7SvB
7H/ax5NGZUpyBEyNffzlWrcJOtG4EXUBJcLwMXZoM4w0z/y5VBGGypvTf6YqvN9C275ie/srPeD1
Bo4BtPX/o6GkSyjO67WJcZBAFpasQT8aygqysERUw5TBowGuS7sKRg0RMWgH6rEzAwLV0KZYzs0w
IFk4ZqbX0FeFKIoZ1+Pa4uR6KfYoJELnXCKmhU9Q4ALK0NX1optCOwzka6jfuxxBfuETBtXjO4rj
CdTBfJUvul1FfWX7/HN5coscDBIKjSS55iJ70PLyKkkSe4HamqkXbKKgNKyxeSVS6M/vbbvKtl7Y
oYlGuvje2szIJOONhakVJgOxMfV7Y4ztYKrX7vSfvwOuoDzXkxgoYsr0+p2ZCFVXN9JcirRsP5OA
tBuX8MpX/dYNEXFBfpxQUoG5v74K9lFe23qSiEHYRfulczA+WGnq0DNcyxp84wMA5DSBWel6NAO6
15eC7FyiYnTnIKJBqnZQs3GHGqbN0Aj7Qju+w2Q1/jZ5AzxcOzeW+MrGsv3/Lz4Cl8tbUiNYZURw
sYEBrKbFIJs5AC4xQBMLRrfVBG8PxOG2acz0oER1LYL8jefrAgY65JSxzZDb/Pqm67BOUt23S5Aa
CYEeasp93Q6TLzC9+e+vkkttKQmS/A5iJF9fKlIpFvIZazOV82dpzwNiL8a+SsjiypXefJK/Xeli
0fSNgYHMUCxBTxH6DI1LPZRetSCbscegweOE8ayrjn//Ht68qMdgURCjY1JxvL495HE00C5ijw4e
x3e+mOhHUdO8uCU63sIa7G8LQ9jvf7/oW69PcuZJHqp0zUu3cFRsEfOdbAoi9C83TYHwypBIIECr
2ysP9a1LucqWkPM8lASX5wPO07SoUz0Hk8QSfJINwqRk/HeYJ+/KSfTGk4RHYTpMQDgLSKB6/SSb
RVblaKkpSLuxf8JDVBwXokM+MOVt7twwgs+YmD/+/iDfvCZBQQjROAOhar6+ZrKAKFrbpHSEJ1ww
AO7y2xyD+UMyY5uEQ4CJ+c8CvVye/37hPw96YVmcB6TRmmqL93h9YWhxZYYrUsOh58SIqZm75yRg
/FMVQ/WvwKIkuvIe/zyIuKA0Hc5ZYj7UZZJPy4c3xXbX4GRvdPSMOMkVWdJdeYdvX4WSluLZZu++
+BqsrsTbce6boKhmmCQePP53XqrsKzfz56LkZkiidTla7T9fmwV0Ksewb4N2ws0MIk+3nhR44nSI
8S7++fdXdXkxqERb/JCwbc2X5joX67JCnWs5gGOBg2zbxzbW9qfJ9nC1VvHhP1+KK5G9RvOsJXf3
elVgbY5PR96JwCrxaEeIAPsrQ2G++Nlge/mVp3j5srgxGLfCZSfRDqfBxY1FKR9jipd9gJVYt2Pr
3sZQ0rnSTF1+YttV0NfYQsBT5iPb/vy3BiRlTaLVicwgxs/vvnU2iw6sVu4cSNAHJEjoIZENfPv7
g3zr1kiB9xBeSooi++KiGAeDCCXELgvHLG472WQBuvBrwdJv3Zq2MTbjlUmXI+D1rblpn9mg9rRV
4CGPdtmKu6LpuyeoH9ANGg9kFTGM5V2pKd+6LORiRbHncmJ5Fx8Zk8I+wX7JDJiJme/w3zWPY+4k
x1EVmB9YWUlBCz4Ow/m/PtRfKY9AhQ7Jqp66uF3IJTnCVHcNHNj8d5gGlAdc7swr38BlPQYXjH6E
SoGzEiTJvXh10VSUhsPGGyC21uNhRQA+Hmd8h+2ji3B43Dv9kH5foqrCuqYrs2svVWyP7/eCbPsB
wEkeqVasHzqx128VVyw5IF6xKCMs/Fy7cogmsjBK6EOK0BomWuYymYiTDPtZEc6mdnjmyx8Gnh+f
PVWLHwjDJhziJrSyGF0WD8ypbY1jsClRZjrKwl4S3PKbbQ3ds9fmS7ODBYD6DXP36FGgNfqWxa7z
pbZR3B3ySBndXnd6+NqSXnkruowyMcHsyzjUiwIb/vtLvjyYtruXLC6HxoyqVF8sLieF55rh9YwP
zIAtAqZQB2iLuIni0o49QT1cOQgvd9ctSxaY0DR56ZQz3sVB2JH8Xrqq8oIBUeIHLWLyOA0coo0i
rq/0m87ltfQWzUaxy6FLRWPa267x21aUrFhVLhjuBVmTYj1MhnlHoLhGlrxmUjBExM+feeISjXsj
SuIvbNU4ADqjJx/tznHvyBCEw5sa3Wz6vRg51tKpaqvPqQwX/dDkJgQNjnpcLhsv+ad1cpQmU9+Z
OMU3sVI3fT4RclCMjoVO2Y6c+LGLZ4eIzLZGukNCaWHuMW4OI7whtfmFFG1YWjUKhf44Y5QEY6+G
Sn2A4o3GxmDKmWLmmcObMde2ic7DbM6fHMPGqV1DSB5gBLsusQIpntZPE54JR2fux+VBIqdgPLKw
N53l5CXiCb4qJMAkYpSI17QjsU7QKLJO1dB36pyreMEUy+1T98PfF9vlTsYL2eA1lhyjE/rWixPI
rHRu8F0MQeLWbmAZ5hCfMIkc8tsxnd3x3BY13Ct03dFyZZn/arx//8q5tNL8jdCSk1b9gj1/WwsK
hotElD0Gwm0JdWVGn6y7eKqir2aV6RGhlr0YN6q3ZBFYvWF95GtF31QQX71eSfB74ylw4POpgcBs
TOLtk/ztp+ghZSjXl2PQgXEeKuIkMa1P1Q8SFHASrosarLWLrhzLf+C6PACPR2+BTfA9IIt+fVXb
w3ugqitw3S7kMahceY8MPEZS+/KpKfa0a4xvsB6tzHvs6Bk8N1HTw1VKa0TdCZqU6so7+fPzFJyT
JqwPh8OUf77+RXGZYHiEj1Egy8p7jAYjDVxzgsbQYNv994V3WR+g+eBpbwsAIgLNzcXCy9koKM6n
lWnykJ4leUA3NZ5yp/9+FRwHCV2nszfpDl/fUJF5BNozYEVdOhSHeM3akwVn+EoZ98ZSBj0QDF2k
xcPDEvP1ZZDLJRtBygyQs1p48g3mjeW6na+ZwR+wColfZkFFkDS3zMzUA35i16Y+f65gfoFrs5r0
1n/bF5VBNXVV3MnFZBKTh+ek65Jzo/vkmOhQB9nmqwQlcr1SKPxCRl5/wsKi/OcLlvTf2tx+1W/f
DZPZGEMUteLZohDO2yEOEHtjxrX2OJSzGYy4kck7w8Le20Kx1yKHNZvbqk3ifgeon9xAmjUY62ss
Ga78tl8A1R+/jVGFxclGs3W5lnOm/JL8pDWASmPfVlDtih2Lv/nOcGRddig/ivmEXfGcHjpHLu6u
cWB6BubIUG9vziG0XwM3OqJhanyZdyiDCvvc9lQbe6O3Y4YuBrYKe9FT32KyMalPQnQMkduaHLoD
A6/uSXVqmCGMxdWXpGi7muzNBlN+EiIK4CyRPRJCl2IBv5Uz6JoaqF2QUqefEFCSAmKhhufu9FE0
oq0V8ZMsouKLOfR16v/9K7ks+LZvUXEa20TJsYqci4pDqjpMvL5bg9axwgfTKfVdkUbYFUvczP4h
1WL42aB7QZhWterl79d+YxcUdCaS3Y5917Euq00gHRvHeCBoLb2k8vViOz+zyBnFTkKomXcw58PH
Jh0Q1QJXj+VhKyI+IXgvoKTJvnWubEzbt3qxboA/JOasW0FEjf96TTtOhAVl05sBGzaklAa1wYjE
ReW+JRYNBSjOunBvLZIAjkUy299NpiG+/f2pvLERSzJswSIBYyT/eP0jZmlAj8RlK6irltSxjpQ9
08jC95t+5coW+cbOIYGxgAuEolgWF5cirCCk2F/nYDUX77HpMyxJi82jI6rNGzgF3QE1Rn7lIV9c
FLzHtUGwKfHB60x2zNf3F44sRxVb5L6l9oChJSpB6+CbJdaXtPrulatd7s9/XG47jH7bp+KyJgor
ihQqgdH6FvZS/EO83lgch6qd1L5oZXZO67h6yZMZzeTkujipzpWb1leg5ov3+uuHQNwVkn4VpPNy
hoUJPPY5alRQrNP+sxfjROrYTfSYOWXs/30Jbff02zr+dSm2Pw4/TzlM+y4ecZPXMTFci4ZWYgjk
yOZ6iPBMv3L0XTQrv67i0Y26RNWDGV6+SJX2m2lW656xSMc9pHPtg4CpdERLQnQX7L0rD/CNhcOR
g2IUxQJ10yWIxmiw7msIv2c9rsNtCIfIb9fCeOAJzPsZ7+Fjt3TVlUf5xlsjt4wZiMn00bQvR0h2
5oWRCzfmLHoIUgRVbF79hgPY6yRXisI3nicw1xZfzRiJJvxypcbo3zICz85TUnt7duuEHCd8hGMi
B2mJqv7w91Xy5q39dr3tz3/7MnKif1BIpPocqSRBImrbD7rCbcqbm/S/9ZnbUmF70Zpyn2IMdsrr
S9XQavGYsdW5QMSxIxceU7fGmD5UKrxyU289RE40qkvqISUuJ9IeBzEBcFMUTFXCZDHBvLftXII0
J3ISUu3YV7bQiyPj150JZldQbhwueombj0lhiJU5fwB3TedBH454DpWWVe2zSpAKT6hk7gPsoyqC
aW/f9tmYBn9/j2987dBR6KKA0dnKL2doPf6OVmm7UTAQAMa8n9xkUzrXhoIXhcKvG5WwbOiRXLDf
y6kHPLskbxoRQert6zuo0OO9Im3oHlaIuovCvvIOPKE+2uneuzaYt968uLMB2/SsW+/wev1AaonI
HSrjAEma19Csp0L4SVu48m7ophrdRVNBeSFIG6KmQ2ka3jjEA2BwahBMBtNwwDhsxuvzqAi6XncN
8r7hhLQGbQ1qNBT3qwWJaI+pTyM///31vPXbQbIodDYY1rkkDg1EIYkawtw5Ijk4JqHIwMpsiOMn
Cp/+xjNLB/pwh0kE1hP/h81r64CguHg2V9521N++cEpy/MN7xvdmgVeRh7SZrF6H4BuSm64swre+
A75xPjnS6BltXhw5mo/OLMo1CcohztB8LPaI98rmc/gVMrb91R2F9WU2pIc/VCzdu8yqcu/x70/6
rQ2NSGsbRpoLqn5JliJZCGO2ZIgDvKQSDC/a0F909ANPpGvdzxtHkdx6LkJd4Q7Jy7xuuNeRKZf/
x9l5LMmNI2H4iRhBb64sx6JaLe/mwtBoJNB7//T7sU8qFqMYvbO7c1hFCAUQSCQyfxNJUGxQNnbD
SIC6ijqpng8heh44xplOO5yiauj2gHcbAY4KIbVgxTRV0BvLh/jrm6oDKBweX5KnAZ7o3mY9dVkX
ZhIeiQV/9rHRw67auZk2Fha4ASki5iK2cgdTgdeoIqKfSB7Om19gceRf5DT7krV2v/MFt9aV1SQB
5CVyDweAjdxJiloEHk5dY+jKyB1QY9N6vxqsnifkDJ3+BPIQfe9Xbx2d0sfiwUMf8g7IBBC+7SgQ
Bl4BXNs+JiUCJC7Nr1hDhq2ed4ytN0KCTuUDyTOuDcLC6tFldVLKVTIFXj0i1XRxWnjm+J72dusV
sVEXF4TBzd+IyIhPGOE0007itjm8DuoNoTMFaf3VFkL7As8a2w48Ui3pi+LgmnAUVjOhN0SaMT51
tg4bS7fjor5W89BLXx8v9kasoOmLYBeIC50ztJq+Q8VZAd4eXpE4tfr/OjC/oV+w/2g4qMNgHUrb
ivMDpERMVDphIJenOA1kmsc/Y2tXs/o0xRagNTXw25NUVFUFuSnjEI+NeIMCToyzcAchxBLZzgFS
Nseir0IFHMYHTeDVWJBZk1myJK+ukBJ565SakM/4R4Qo+EzwKgoLGSl8YSXew+fQlLPmm4NKDBUE
FV3qc9VndXyxoHj4xihJ3ZtBkiZcifLC3Nmamz90eZ5Z9AXuXylGNpSyUwvJs9HrMRAuTMQ/Uk9h
BFO9GhHHx59gK5ixCVViir2gOFa3Rob6WBKgjOeFucnDCMVQ/JrskHavwF3tZ8T5mc6Ph9zIlrgR
lyY8b0+6aas7kedZO6pCjq76pGTnprSK8zyY6unxKC9Ft9UTjEQFEOuCvGGzr/Y4/Gg0yG2DjKVu
w+w/VFZAyzaGgvlvjb3ECKVUFY4/tTS4L52MvM0VzgbinQEsivgqVC2Nv1VI4iyK21oNWyjvu+dw
iNDcovtRGodpji08WCNMh3w1tsr6YxTMsfkbVYoW7cmsxHoePQBR7OyQddVmyQRfDo1tEsDoWK2m
NujKmGiyEl0lJ9WcqwIDbHQlWg2qW02TI952sQzzRQ0cWNbd3LDCmaE36lnTpPQZwxgMNx+v9tY3
RXmds6xz+Rnri9+ENEmpGv1oxQrKK2bxJUIHbbkTNjeOBnkN3RKZQp92996tsGnoa9OOroAZY18m
HX6ftHN5saJc+fF/TMgAwisDgeaf1blA4q+O4G1FV8zJx8sYY8mq2I22s2wbt+3yd3PMKVuTIa4+
JG5OiZzzjr22dFcOkgXPjG5YY3lFaWIcp6vtW6GEe0WnzY9lsIhAeXnvrt+C6dxrMLU5gOigC8QE
J12Kj0VlpztruHHLGQt8EdwGH802lj//K1HCIQFNC4QTrwnaSvqROeaqH1mqhvhEkgfYNQV2VD5L
uC1/wacPL+rH33AjttHtVFXDBAPhyOtAI+DejIgALoGm5lkGiu1QUVx7zms5ACHbht7/MR73Km9A
IEAUPW7nO8D4LTUdallmwDKbCyiQ+oy5djSF0zd5jLud3bMxP/g0C98C+KZhriNcy3vfKedKXFGM
KU9piDvuEEf5BXTj6MlUTXfizsbxM5cLFOQdj1DLXv78r+9paYNI7aAU16lH0WoGC3CeCOXnSQ3C
nZ7g9lDcgKBYqFPeHb9ojAdI8+KK6BTOgJWpvqlQPbmWQ1RfH3+1zaFoi7NVKYfevSRoQShpofI6
7AeoX3MMBC6ohO1LWTfszGrjuJvAlEES2izfXZ1gxv9m6LskvM4TgvhvesQlcQbmQagdy2rG8m8K
4zj4bmTtHH57PMsXOsXqOjTB+Tk0Pcn57janYiSVatC2vMIYSKoLWo3g20ck3P5rwlZ9k4wknudu
xg/9OGgynPrWgdB1tswoTOGcIfNGR6bUv/WNZmBU0XXWU2fyf5xMGNLPAuRd+PXxT976MICCYTeA
+1oQaLfbLRlNMw+n3vGGysDMXROORxUo9Xn5SDsXy1aNmgKZoS54MJqI660t6YtCEeRTL6Xl9owv
uE4iXAynXhXFAX55eBqyZjxhfYLeHszNQ9VG3U42vBEuTRq/QKlUcD/AsW/n20BxrGO5dlChLPs/
BRR6vxlHKLD2rB8mPRo+2kb2O4irfmdvbNwHJBTUJ8DA8eRboxZntH+iaFQcLwFU6AWTZr63wLfu
rbHK71/vQJ4cnDO4wBTxV+EDKkWnjbLmeKTbSe6WjaQHxwnGZHhWM63+4UAh/NYib/bNQCUX3aE4
zHlrhkVRnKU5TMwLDUEnfP0lQdFOpgmHiQHrvwra9CcbRBbZW01dJ28xcJv/mI6YL2DQUQycgvL7
41298ZXBUbLQLIAGMWm1q8MBFzzTLG1vqOm7OOYfS4nehbX5Fi/Yb7Wi/SxyVDUej7kRd6AhEW/o
fNCLXacZDYYfeZ2MjjcLrfjRBNl0AE6DyPJoUaady/+Q1dB3Yt3G6eXo8rDg4DLZdZKBuCYuk6Jw
vMyJf1BpamkgIt9W1ogBPJ7d8oVW+4pUkLBG/59EY80+NGvDxIFHd7wO+81o6Q8jjdmgsDK6gBCR
xMICygBYEirVv/ia0D90slp6//hHbE2X2hvIQB0MwF2wwiBO6qOKgoJSSmqGIrdsPjeWESgHlFOr
YucsbY7GPWKQ+wPwXDd+DGxTel2nWDJEXbrQTMVXkKUIAGt99f9M7K+hluDx16XfR1IvxqxfYA1o
eVWd9AMq83CelGT4P04iBR364HgwqeDvbkfKBh4YMUYnXoeO+XUhlD7NNcHBnhBdtHHUuvwfn4yc
m70JgQ440O14paZRTEurwEM1C50k9LPk7qQ2bfYb91wAzo9H2zqDvI14sdEYue+dRfni3Nqajod4
HRYV7YjBAIZRhpEcVaxMKLDEyBW5hjCi8vR46K3dQhruAHN2WN31RB0NmXl8NDj+dtyfZBbkOS/A
2mmFXv0fQ1HBo628oCepe9+uqYRKHY6AgGCqQqB1Q5/10OhC9pTO3qsAb80KhzQqJAtZkEBzO1QL
+bscDdnykmJI32eyIjh7mPP1c1mJnY+3FWJInGgLLu3Wu0x7sJw8mWUag6XeWe8RyAI5FejyBx2P
HlRN26F5yzOrgfXdDD8GWjN77+utWwP3MOBNFjnKXT9Z6PC3hwy18AJGn3xF5yPvzjNlk9/YpAV/
qrDsm6MYUu0b2UIqdiLs1lKDTgQURGF/gSveLrVDD4+2g2NBQpyyd21mjufSRvJmgUp/e/1epfyI
liT0LBte5u1QFpqpkUHD1yu6PjjXsTYfqz5KfLlR96jBG88ni9Y5Tn8G/74rfWnY5gFwZajGseen
0tSwlbHbFN9O5K76pN7bsBubiMWjBQXs0LxvjgiEWbtoRr44bkv8wQPNmL+gGIpWSoRZ7Y/JSLi9
MEEyfvGIKPxJbaLfjxd3I9EDlMCVTJTVF+Tp7eKiHAzFExEApGMN61A3bXrsM2sP+7CxW4A006cE
YQEubd1u0+yxTdVF9rwbbes8VCC6YIONF4TizJ1z+ZKaru5+0nZoFYCGVOM+m8LHuDA6x/F6xDR7
zxiQfs3R0zCUfyvkkZxvSpnih5N2XVr/FlJrPM2jHj2jAKiVX2e9pEWk96U1PA/agAbH0FZT+lXC
161GgX3Chhn3IZFBZAuzT0VJ3wX7p3p+Nnu8JA/TUCfzU18qKJ/QvqgX8aq5u8yocf7nxAju4u3c
qNAmh6k6dgoKxgfEF8Poii+rWPSlNDyUa5gwoY/iqVs7qfNdsYZp/GDkIx7RqhbpipdHTfpJmRth
uo3iRP1RbTBKb3Q089ykbMr2EGe5KiMdFLU/MUdQ4ZmLjq1kV0340UzsaXRLPBjza9r2VU+fQS8x
1cmdGjm1Lm5lV5Jpk52UrDRmFyCy/hzjApV8wy9Rk0+Pd+DGmbOJoy+ngA24Pt5TjQZkt5w5qlo4
pQ9xeZU0THEzRPGvvZqbr0+UGG8BOsFPBGm/yrYjUtDAQLSRnSFbHzBeyvy2RDO9l52ds7W164mB
wNZMSum88m/PFhRuhEzmUFzhZiXF2epy7OSURNgN2rBIMu/s/I10gpuP/JqCDDywddI7VYAdeDtL
Xgcw6Mz1KD7DKGrcOAnNY6zjBkDleNgZdHOO/K0ATqn+3DXSkTqtGjC4dCH7obny8YJnFRrYuy7F
KeHxRtkKlrCKIAcCjKRRt/pwjTXq09DU9CUArPR0hFRB0cKoIzz2JEwPsQWfCv0QpdgzqH1njYc4
tLTKe/wrtiYM7mhpuQIUv7v3g1DKJnOkWliGg/hiWlkOKrO2v2ICsSfk8HKJrkMZu5Ta+SIJcHfF
o7NmaeDgaVCRCE6fOicv/qEfapVumUZ6eE7xn57OiD3k6Zs5kuIn0dJAc7FGNb8nkD6es7R02quG
nll+tOYRZ1MMCubeg5Ooxx8iYTo474yGFblowdVfsPFO7MPQtLIMzhVv80NOb+Qn2I34K6lqLp2R
iFP8zLFgMg52nr+pRRDtIdE3Vhg8C1bdsONwFF3v45GanKSYquQ5cvYlSTTnAqtHc1N51Ha+5cbl
B6QUjjvVRD7nGorR9rHqBBZQjC5p08WgjNhbIN/4eMdsVZIoNUOHWzQsqPStNm5RlrpTZzqfMdJH
VGa1+og5BZKKjsISx7mu/4tmcnwazeT70IfRSXTK78e/YSPI8hOoIkG2Wbhcq2te6Shk5o7EMUUS
ypP0BH3zAqnBE0Ah5QxBTuyABjY/IiWk5bJHFmEd+5rZxLKnmSQPGlHv5kGfHnRHipCJ5+59PLfN
r0gOTNh7qZOtlhfNES02Ok3yDPznvQhqjjc4tbEDdNwahYf1AuhaOBLrolCUV2pYDoHkNUKfDk09
I+LcYt/0eC6be2UByZnQzehSrvGUhY0X4jhRwJfxUbk6lYD5NGr6u96k8m04I07oPDtMV+8d8wmN
2jlEiLQyPzz+GRtXCewbfIv4L/WEdflvdIasTaWIsj5edd6EgOeh7+oYeXZrpnozYmGApPfOd9wa
dMEqAT8AAI10ze11WdGZynQx0OUOhXkSshT4GvTptyjXVV4v8uqjCm9wp8Kwcangh8YGJRAYHM3l
R/1Vy6ibKjLHsQAIFkblVyXEc1e0FSDFGYuUUaqzN2NsIyQ8cnMqeZvsxIatc8krXIdwDHDormoj
RxMCdkbFuaTJ+TZv0StVnPJ3YFNp5Nk/7izx/SamrgG4A6of6P279lestEqpYprthbOlfrYQTT6M
Tj7tnP27lymvUkxVadRQWeC/y6/4a00ntWqrlq6G55SN/aHu6/Jd56jNsUs7OIEZtMIZw1Xhgl96
9UODodGn4lVKfXHBK90OnXVOEBuq1XkYOnYy8v1h9U8TzPBLLPjj6qtPK6GAkgZwfY12LW2J2+HE
ZOvzhBcSXqVQYt3MSLHeZuGL9jm0e+xUlJJC6GHOy2RyKx4eKuqLyPu6pFJxvINn2Vh2HshwjZbT
Q6K0Oj9x3KLGHec9c8+d2U0A7mcnwWp8i6vO/m7LVaefRaNZ2C6EBo+JxzFjY/hF2IoLhvSI23QV
hjv0a/uBDj/WVrV2KFoKSwjdYQ2Eg3f/hLVXcizT1PLVLvv2+pHh8CwvS+7yu2aFg8MqRZZ64AII
6kNil+kbOUc/xtWzfLgouAe8qeuqOwKtDq6Ph1buThQGBmAbSbhpEZGurHZAYENQhMTLDpit3k9q
7M2PUx6oRzTHZ0wbG6SX40774UxdT9coas6xrAVuZS7epGTPbgMz/1cX5M5OYLuLpvyw5TpcqJxU
T7Ql8vx1CPHSnu0wVnuvGyTzq52bjpuXs3WBgzB/rp1Q+9Lp6fDl8XLchTOKbwgMUFBgRCpwqz1Q
SRRyQeN33hB3Vo9DpRNfJ3mKP496jnpzrWZNvnMGNz4A5A8L7AL/cFutd/2QcABF2XtogSMerUYw
cyiDnx5PbHMUsEPyUs3nvljSnb9Ws8E7LCrshrPFi/zfxXbmuUVCd+ebbY3CG41bCLzA0iO5HaXS
UxvTF4oW9WAbl6YfizMNyL1OwdYoNOwtyFTKhiBlM5USkvETr4CykA7IP5uHya6tnXBwj0hiLwDL
AVnHXUAuv1qysqJSYQZZD6Hawh5ILUR9zAMTGzMNZ46jBcUXne0mN55n3EPeV8i82EdyUg35dJy1
huPjL3i3NWFvgCPR0eIE40IGd7u2hdWGpaXgWhVK2N64Wk7VxW1TGSNs0ylwuBzJu/57PObdSi9j
Ul5b5DbAvNzVo8si7BsAYJ5Eevq+09vmOSuDYWdvbs4MgSCYMAuFf52s4ZZhIBmnz6QwYj4UutN5
cRdVH2nfqhclCvFLfjytu0hPP5yjRl+NJI2saXXKBQriOV998ma8y04OcLYnDGXiTyOOle6oCOui
KkXliTYSr+0gLiPTS+A/3DHUkm8/ohnRDAIFInsSUrdnHSXfD/pEL8F0JASdH89y+btuHt/LWNxn
fL0FFLt+HNoaloUtMvQe0Gb9VGPR+dTWZvhpqHXEfh+PdZ/2M5hiEDMX4i4ZzPKN/4ovIx1C/C3V
2RtSqfqGGEb4hnzUjjB0rXsHmm4TITzeGO2vAYekZxvniHdxTEVwJ4e437FkMS86H4jZLSIEt79D
wpeiRTVa83IpCY96CKxBx/l85yzeL+0yyjJPynAGT53bUZYyDkCsSvNabDAO6pQOh0EbsQLpKEk+
Xtn7w7GoStkLjR483V1+H+tqGiSRrHnTPMuL47B8mmbErdssi/DpaOSdXOTu2qVeo4IpVhYgOTQP
9XZqXAp9anahzisp7S9DJlf/4ACCM4YoBV4QqSMqrBc6eed1urWiS/HU4mEKlGJdGyvgTVphhiYX
6LYQu+u0P6QKHcRC0vbUaLZWlAfq0mNmWcGl3M4QQ664kvNY96o0qa5h2yVfRGXOT3OsTr9RsybR
ePwJlxv89iACwOEm4YhwHGHT3w5o4D8RlSGUOIxS6p9plFiVP8cGKG2tzAqVO7+RjEtaY7miUv68
5rpa/Hr8EzaWd2lycXUQY7n+V8cTGa0mLaPc8lAJk9zOsRCgSALlZNvxeHk81MYJZAsBg2bKG90u
JEgo3YvM9OZCCy8whczjzNqcHo+y8RHhC3AoQO1RYFyD6eDFGVmP2A8hvLLoVxjZeSiN7gibDjn5
dJT27ozVtGhPUc+zLZOLFzgEr8Lbj2jRGs0pu6dXnpv2k4HUv9vq4V7SuzEKvFAVGQ+y0AXadjtK
Wneag2BdCokhyZ8VEdXHubD3mG+rM77MRUW/gretCvntrmNhoZ2VlODhrrqSI53aJQo2iem/Vq/M
patPGtcDTj97ie7qGLyMCkqATJd+As2t1dO2a1sF6HmdXgcjyj/HVPb9PsAq1h3yuHDcIkEE3w2w
9QM3YAjtfYL18p4U0uZvgCrK3lyA3Ws8mqTp06jrY3rtJ9n+iGXF+G4MMDepBFrmZjTXbyXJqVxz
irPvuP+WXx7v2q2FB7NEj4MXBkn48ud/3ZJlSj+sR17oSu9NOdTToP0ILCRw27JHCUhS87cwZoh6
rx4VqRKa/KBCeMqtgezzUI+NM1XFdYaB80G0snqpzLH5ioqR/TYuk98Rjenvj8fc2MjsL9qYFpX/
+yetguVVO9d9fnWKSntXFVLlhpKceo9H2fic9GS5gFUesMCQV4/XHgmbca6k/Iooo/2PXcVxchqq
ISm9HMSZOGaqyAu3j0VsuknhGPWpbPAf2ik2roLrsrEB91DvJP2htr+u9w+tjZKskRbXPAia74He
/5pyfKUkXJ8+P57v1qq+ILEgCxDI17dkqOCU2UZZca2CoMWyShjnWRv3NG4250OMe7kqqLetghAy
92GtYyl8bWLycfoyNf5nAT7TjfRKDMjL0llEf44j4uLq+kA0hoG9d1hlVwvJrq+DlkKT6yTO7ltT
Go3milt3b15FHMblkeqMkb3+aPBe5XlHmx0d/nVMGhAwg+HRlte5w4626frpit1LhzU7zshdppLx
jO2rrQXYjOTjiyIb6Bew4LdRYIgLjCbwXLoOQtbOuGoXqGoO887UNr4i1GgKw0tzE1DRKtxqZS/x
AArya6hgpptEZXkpNXV2Swlp/8fbcv1UXj4jY/FK1HlpLJ/zdkbYDJJpSZz2Bofe8aLVQYX2WKVl
79MB5fVzCRr3SZh1Px37Uh2TJxUak3SqJ6vCilV28vT4+BetJ8+0yWBhs1LXWoSwloP0V6DNosCc
xKQJ3zaxGGw0+9cEJPzsVFO5QyBYvSXNZST+h7UWScFCkrgdSe5RCrZyWfgRnbefeojd2zWzm/QZ
xR9Ezxuyod7VKlyJO3s0pZ1ka2v0pc8CYIQ6Ga4Zt6OL2S5xO5eEL0k25jrKEPlx1RRnBaKrh1SS
eanNjEYPqkqv3F7LvGG7EeCp89B6XH7ZXyvcCaFgnZWFfign0ym2JPsYWkFyKep2Ty1jHeWXoSwu
a2C3iKkZ2irKR+g8yFEzCD+Zm9aX5bb2GjvLDhmu7J/J8hf/On26WOGgzS44oXGnErTKNV8+8UIA
5/1Fsdm01dupBk08UJHmE099chKlOZ/nFvh60TbRkS+7s7DrHOFlM73AqRFnxuhj9Ukta8Z3WakD
jJQc4fWS0T+hZz8darmejskIKiHEafTz4/OiLyWPv94oyxz5lMj7IqFIVvjyvv/rczaE50Jg4+vL
cCnG0yyssXTN2cwQ1a+KCkJplIaDj3U7ighTPpgfYwPnyUOAKxr+zlapfFMUgWOVbQ9/ZMrouPEk
KbofdZVJT0mJ1vOhz1UczGu0Za1Lj9HCh0gZWwTn1bZ8ExR0BV08rEV8buum+K7X0HkvhFDcI+nc
tT/jNEQFzFDq+uuozZG+mBaOyFmmTmTTfTKn6Jgponifd0VDqbxpnfRXHsbOOUpRFD7NbacLD9sc
oXxT1RZDLKOFn/Z4GTeOI+Uda0EUws+iJX+7U5IiU9A6iXAYSoPqkqH5dYYb0x9TqYx/4+WnHKcA
XR7kuGTv8cgbu+al2APrmOSeAvbtyGGgVHUOvN9XUR3ycZKyToi7dh+c0E4PY4+TcNpQOng86MbB
BL3JEwyO+wJpWW1V1DG1GWPP0M86UZ6cOZWPSdTm3yp4pmdUtcrLKPL+0FhKdqIW3P14PPyymus9
S69ogTrywL4zYiisHmRQJyJfm0sdsXYrOsvpXO+U7LZGIdJBTl04O8Sh25UtM/ypnSmJfDiGBUIk
MOqPRZqPOz3H7WHI0cHC0opRV0Embmauh7CPMKeaMXjNJpH9zMNiD5uyEcsAbBOwCWgUk9cZsxgX
/zKjjfwydIy3pV05l6jRVLgFjoHUw7yX4G1Oi1czck70BNgkt6unDUMbOLkc+XkrlX4MFvUTfmSv
VUJfohedE3qnCN2yH1ffyIx4+guuet+uFTM6ikk2DiJJo9eKlC9/OTf9gnalOcsS3s4G+TxQkxjr
+Rr+vcLtlcLBM9hqijdALbM98cyttWMkyu7UU3mnr0YLC7gDGYBHP80hN9dlkPhhHbY7lbetmAVJ
DIoniSJ4sNUoZtt1ZeXkka8LTXrmOFnHOOrGpxn9GEQKR+tIRMkPioLNw+Pzu5GkLchzqvgUapb0
8XY1Z2ROMjlxQl+Za+FNmL8f8JrtPljx/P3/GclhGy59ZTLO25GG0NbGmoKpL8yy/1EYQBcbK2o+
j2W0x0vaOmAmxCT66UCl1HU/NXZ6rKXhOqLXiUF0Xjt+q6awDfP5axu23x7Pa3MwvhkPl2Xbr3MF
p0BFTEvA2g6daN86RhS6WSfb53JK1NPIWlwfj7exI5dp0aVHkwoi62qvRDPV6EErQj+g/3YmkZgQ
mq/N1+8LRiGfJXezMNFa7YsIyZRxUsbQxzV5fjc2UEkxWG8XUaZqZ6iNzW/CliGz5ITdJ1umHLaJ
ZXehjzujo/uxnKSYs8xd7fE+cQy3GEzM1dmkX51qNndC/sb+J9V6eX0iKnoXi3OtUEJLwY9wHNI6
OQZDpnwKYiCoRzlU9xQq7t5oxC5kvGiZLjJwEMtWZ0CCU4GXtZn7KZXOkzJpwTGRxxR30VY695YK
G0pxPqP9h8mxkTuHKlXCo90lO0dxY8tSd+dXQLsGT7i+EPAsrwLk3zM/paF6zcuwPYxC4CKbOSRp
fbyXo2x8YfSAafSZqPVy+FfTVrHA1KvIyn0aNDJdWzsKv8sjWNejpQQTmUtkvmuSMEIX3VL/e/Vx
4VmMEIK1eEzwI27DTmUPXOaBnvlNZrcNHzgw3guZppz7eJyN5A+gInkf/Rpe/PJ6jtncGlJp8GkH
1GDjoU98hfv4lCMs7/Iil4H7NZn3eNCNWLBMijiHsDOdheXP/3oxiBix2qhWcl8P5OZNptcZ1h2Y
wD4eZWtqvEkWPxVaNXd3BB1DHXeTKffzsjF+Nf2seoFiJT+cstCo7InSjo/dkLzWEovDwmOavht8
RFq1a0ssNPHK1gnC3MeNoDsltYUuSaUOO83KjQBA4QTRmAVjZuN6ebuEQZfPJkbkhS9rZQFnoenJ
xAZaQKEbFaLdy/02jgLitxw9ut70v9Y3fdWSovVSwFHA377zbAuKF5I2/ffGUULw1do86YculjoF
ObVpLIzL42/5gqBaJez8AHAbkEl5MawfKXoAdyAu7dSX5jHIjnOnJ5gu1EH9swkd5Hjzyihnrydu
oGiXiOw/rS6yr3PYjP9WGNzHBytsheIiVTTtNbA3PgVXNmeIJjZMh/XNpjaqnUDh5KcJ5HJkgUKQ
paW6x9NH3lmGjQhIDgIa/iUs0TC//eog/ROzsQs8uuoKc9u56J/azulc0czliVxwLwptLjuhlihE
NX6xZlgNaKSiCts+9QEXts8NZM33JP+VfU6tdLLP+CJJ86GRxkQ+NiViP76WmvUns6xgOqIqFiN2
niWaZ7ahs6dotLXsPHfAyS94Rzoyq58GB6FQRnYECmXZLymaxCGVhEmoNPSdPHdrKDpe3AD4z5Fa
rKpIkmqnIwkHqvBa9McIdOfJrrv+rFF9+PJ4n2+OhCAp7WWEJTlBt5Mah9gMItVI/WRKiuMkR4h9
m0riZipUzsdDrXEXS90Gvh+aU8iXkJWtc6VY6o0pjCooQGkQ/zPk9fyhHdIZ1+3ESa7K4OgXGC4Z
eOs4K36VdmGchpb6zc4NdD9l+gRU0RXkmxadh1Uki5VccuJCy/xKUwb9kEc0FY9KjB+Gq01qPZ8e
T3trOOi4iwr7IsNjri7WIul6Ww6z2LeWuFkkENwm0/w55+ErGRasr8O8Fnbh4uYAL+n2W/bcgHkw
JbGvCoqLhhzM1wo1v5353N9yjIKUCT0ICul3gRGx5UHrbSihU2o2X9gnskcWl/zSJCSjXDk0uxMe
3mT3j5fxPhLRRVoECqED8M86Hidc2jHE0MivZzP9FDiR6iP73zybk16JS69Finp+POJynm9vAEbk
NUtRflFQWJcfkHvnhWbokT9EwkDzGMdsCVTbToTdWk52Bf1zaJQLyuv2o2kFwa5BqtdvqlR4NSKu
KJB39nPU2dqZt0D7CRm8/PVHESgCkrkvLz/+tToDYcRLRUHMw4cap7pJwNGbnS48UCmcPtV1E/8Z
cqW8Kl2dngdJFm45NEiCvH6BiXIgeVGz5k24+hEwHQfWZIhhHjjZJQid4A3Zy14d5L7wh1bSYgkH
NncBBq7CNkLnk+KEXezTTJq6yxShVCFxeX8Wamw6Z7XtZflQq2H6EXxl1B3U2Knfv36iC/SKggU7
ibhz+42dNBdtpoaxnwU9OsmapBwHudnzcdk6IRxN5N8oYIHeWR3/jkVGwVOlrGrTCp2ysXuf1Gpw
bYT4N07ncScObMU1gvkS1cF4ksvfTiofJ57exhD6skJwk2pNcyP8na+tqezRjLfOCPJsi1EDJVwE
Em6HQsZYY/tZoZ+EaXnsHCN9oxkBb7DIgoDkousgvDmfuq+PP5uynL11BCDzAe25ZCN3j95ukspB
LnhxC6MagwPMfvUwjoH8JKys/mNkTY0UISqKF0Mkk+PyWNSDUzXP9gIikOjv5ML+9fg3bQWl5ePi
2w3z4q5GmXVsr3rqQ78ZIu1f6K35e3Tm90zINr4t1zQFLyBgQCPWQUmypbkJMSrxbaMNfGuox7eO
2k9vzVoOj48n9HIrrRaZPUuOA8RkoeWvDgePYXBQDoE9TqIURoHIqqcqG7LJnbWqqQ4k14v8lFUm
6jnmCv0sZ0Um/q1FEZ5aS22+9WbZvZPbNquPrVn12sXGrmip0UGIcOew0BUYnGSabj62Q3m2W8c4
5XFVNhepk0tQFraeUk+oou+t5gzTQWt6GgHKOMu964BEh0ETwacHbMujZyf6b3xOYJLMEXVhICjr
yBAXA7meZEf+WDiflS4134LyrXfepVtfk6YkAq+Utukwr06q0FK1TVoMZ3q7b49wn2gKqHP1xkBx
7fz4a27EIHgZ0B6XT3n/asL7q5wqW8S+PsjKUWnn4d2AX8xba57Vn7k87rknb463NDvZp8hyrKfW
W7kqzVgt+lIqx1+iyPyeT2Xq9ZQv3w12Z+/cm1ufa+EfyRZvKcLeKsRKpdMXFC5T36plaE+VMp5E
PLc7o2x9L+az6KC9sJ5XKUElZqUpUivxsWSL3yidWR4LSVUOdr9rxLxEztXh44G9JAD0cshCVocP
eNdQloEZ874zpl9JjVlGRwPfG6GPHUrJjp8sLQjft3G9RxHYmOTCh6CTS2ylnr+aJOQ4uosIkfkO
dSDjHDtl8owkT/0jjaX2n1fvykVrmttjgc1AtLy9P8wa7l068qiM5Ck6h+OMoFGn0zTOkwbAUA2I
decBt7FRAJTxqqLxAghqHUATTZvzMSozfw6l4mD2uXYpsjk7PZ7X1hoiw0p5Yik9cyWs5iWBy23n
KPPrRqfEDavSj5LMPKDIsKd1uTUUORSWg+QXFMtXG8UI1c6R5DjzhZLPP3sZXQdEqivzexR1+X+P
p7Vx3YOuAuoJSt/mwl+N1ROc9diQeWirQ/pWGYepPgRZo37CQCPK3RHCw7UMinQnFm8PSxUN7ivu
b+tY0sEqN8qpS/3aHoGadoSV0u3D1DhBSJWMQ40Kij/Jg7NnX7a1trRh4PGhg0OWupovcnx2rw5R
6g9jZx6jWBGfc03DKmuU1Y+Pl3ZrqKXqSmEd6t7d401KDBBNmcVV0ObGsY9CnBitUk9P2aCBd3g8
2FZw4b6B3AD4Blup1REfWkWbMlONfHkwzG9NOiqqG2uNhdlfbVzjudQ8peystzEA9z226NZEqTFD
D1gUHQHh3R4N3UyrSUfky8fcQnWLSp9PchVV5yiyxc5ZXz7POob+PdTqFKaYzolyVGgb21l8zmMU
RwZujz+Qmh1Xr8Lg9b1WB8OwhXJL8Q+jwtWAmtRU4OPTyO+U4Q+ae8FT2kR7aC06c/fzWi46tgul
IWpxq8/X2h2EaQvUVFCGhv4543kzF66l99L7qOtU+ZzOUWO5AQrm7SGRA6ODt+4ovqiCNHYNLc+z
g6V00nQxKxtB6kkY8ocG/dJvuMkJIJqTiGsX+P1oYNeSNub7CYvCP4neJ+jQ27XzWeAMlXuOmTTJ
RbMrRZyaMC8aVxpoj6aKIrVHBwV1+RDm4/DHlHM7cAHryd8VM3fUo1CK8kPfD8HHpDfnBglRNS+P
pjoqgBhj0T9JcHrac+XE2nc7x7nvqCedqA55qs3ZMV0IWcfGqPrOLeRKknwJbvPzqGqliQ5uhwz5
IE1OdnBQM/9lNDwsPwZU2ogZgZkoF7WsG4WK0kydttfa/DBFRYKsa4DjqzsZLT35uXLUEUJgljfP
MZHnf5ydR2/cuhqGf5EA9bKVplguiZ3EKd4IaUeValSh9Ovvo6zimYEHuZuzyAHMIcXylbeIsKv8
qiW6aNQPkSENtUsQHwaaUqfqs0pV+cwt5a3vZeDRmAp7hAOcX2J01LIbpJF9k0WXz7Fo7eAoplUW
sQaZAu/UVRpFZJW6j/CGXpXuXoe+Uoa1nZoW91puaVFjISO7Ahiodk2xyN/cHsq9MyuVo1OpaT3A
qBm+83OxkOTsVh+67+PadPJjW3QuKtk6StarO6v+EZOvrA2r3l2/+k4Z/MQicTkEyvX0cMyRyLtB
cKT3jgjyiTHk9Z/ejWVtlg+znKc5dFOZ+jvyypnwXjhlulvFNMmoDGZYd7q0EO9LdV69fZALr9oZ
y2j3UTtj13xoqU3Jm1KfDCyWqhYR2X4I8rsaCtQYulYZfAVAPPvRoGrnuQsc+LEIt+j+g6nN863T
GnMV8nbiYqnz0KibKWtwR64NX9h56OdSQAsDuN5FGuoUw64CINXFBoo/XdTyWHShP6XDr86GwhIm
leZ24WTRco5ktwj9rh1W5zOSHBkIMLTIomqsZb1HuoPm0ALMLX2cSCZlKHy30z7XqjfdKG3xN9Ba
uX60CnxhH2u9rdaQmA2+d6MHyxSrvOufp0U6Q4iclvWl7czV2Nh6bvPfqE2miExDTNcKSGd3w4Yu
QrPC3PqzlDZPIiqlZQjiZoG4zZK+jmrTYinlilkqGjjfp9SzYOuoKkqSen54+1E5u20ZmccShOUG
o4KJ/Ppib+BYzmk3Cl7iRO01qxb7qm2no1N6672ZO8u1FOPsJdkG3DT1AVbxcJ42Zftg7JIuY8Ba
W8rbZtEVyML2g1XRFXl7amcjbabjlAG3khj/PQ3nVKHkivdteQvGpXlSmVpiw0xmkrW+PPw/Q6Hv
h5AUD8lpC6mY6joN9LK8Teax3ok6XUPSaOdgaon1z5g0ZrUpChLq//GDeP3B8mwF4+jXtHm7ufs1
Cm35aYz0x/59QtDj4Mdu3lxnGzLNpyAr0oqcyZo4rD2y4kEEY8z5niE+ew2vfrb9+VKkuSZSYxTC
wRS/npM9tNYS1KRNZTr391hYz8eJvrA6upYiWMV+W8X2VBv7RjfUtbN3aZvAdKYYtomYnNX56g7M
HYWh4taRbXAQg91j1MO4ca0N+F78+7rawAFQhgKxdoaiqd1cH7KV6qlpFAHwVy4m/LSO2ORca8tc
CL8pNdFSAB1AKnNabm9LlZZevzKtUViP1RQkn4Iu8H8Kyn0f0T37hVXQ8q+zI8mg8gwYCdyDTZH/
9XfEaX72Otgjt4gN5pHc8Lst0l77RXN+vL2OZ1VobhGbQXSqB4iInt4iik6h7syeuHWlWX3zVSCe
UmtwwTEGxfC1ndrgOJay4TFf1Gc4AEW7f/sHnIpnbFvVg0fus2GhV54li6aruY1aZmACRVXMu60K
fbf0gfyx2rX/281sggBd+ND1Rd/XD6XbZ/7DYreWthsyza8Oiaryb5A00CujcL/8fPv3/blyXoXR
2z27EcDp+9IfPE3SLdNfgOh6dCLNNZlCc06BbCtzdtIdjjU972LS+U1IxEJdrurqjnxpKfoXsyya
J72x/E/o69vLbl1QlkCPsp7J73NHZjdW0HnPQkp3jtXcli/ABapvlZkAXloUd/t+MhtjhYxlrT9r
pY1O1EL2+9ab+WRUUEP63vzM7h+HEOSrmp76jErd3kPWu6LLhpRvSNiDdVMDTO8bIlKOCkkHvDzy
KGgEIft2GsIUJbL0HRdY+bFfEjcJjcWfv1xZQ7br6RIiCwMOBCkEuO0nEXtdZ67K6p46B3Pdu2sy
PDu5Vv4rsI4PRVIHGIBb8BxYp3vFtGaYAGAEMJjceLn20IvumjXLOQaMYTbaBkyVTfr2NMTIi6Jy
K0Clt6uX5MeqQsqBeEffqbyAB9oZCQ43pv0+y4f8rjGd9SVDwO/9TN969/aqnl1M2w+hDUjkt2k+
nKbn7pzgimrR989Le9knlcG1r0l607qFkaCvsSe5Jq/EAmcvDIMyHEcBWTJKgSc3E2FGsG7AE2og
af07hUAcF+h2eiH5Je6JdmO/NEIWD8maefLfb0V0lqlEILmIttPpSWRr4eKtt/WtOy7zXa9XE4Cz
ZAizKZiudMbO3rJtmqiEUFLdNH1Od2yhtaR7G3apnBOfAqeWQlXB8luVq38l5LnwGeGywiWm409M
f4osIYtIrUXv69sF/dbjYpftbVt67t6g1RC1Xdbc6V5SXxn0wvwoKKHOA22PDtLpZ+wttIecYRW3
idsNLxZ82mPej8MY5uaKsuTbG9W4EBtTL4OOTTl869Fv//8vmBuFMzKIiU3TkzZiiegYsdv3Imxk
le/tfEECZq2LfV+O/n8zrcJdmwO6K11doqiEkohWr05MFWzYpx1atEmnX5PDufAM0u6lGuR5Dips
pwV0uO+ZoRTBdO54wKdMNBm5LEWpDmgtNJ9yq5BfVwDEB1WW1GdXrVpu3l6ki2u0tUk5slvH6eSO
7HzgLj2p9u1qlu6dPjqPVd2paJwFVKk0v+a+fWk4+jobuxgadXDKsmndDmmogUSp9Q3t2W+ktdMc
ke55E6r96uHfc20TbAnQySMALgGs7maoct60lBPSwpUYAK0mbvsOHFG6F0Ob9WHplMW3JejnAwaW
rRdZdbB8SoZiiiE7/aOIwxZt/BHA5GwDazjDophKQyPCBmQjXJnfCehPu3qeYI9rSIH8+xfd1I8I
qoj7AY+93vWi0tfOL2dx61fusPfSHPNVqhwI4qXe3bD23re3x7t0pqntI/yGPSECASfjmZlq59kd
S+B3mXxhJAfi8VzYz86ES+CVz3lp/7B9OHR0nBDDOkl3x65dU6U35a1cRXcsjXI9Gp3ZHRsEXyJk
d7P/Y3KExIg2UdJk126T/+sKqYy69JLV2XJQPzmuSf0B9Ru1z23X/vzvy/j3SNvM/xoJVImRroRD
twNN5h2wsJK6F3U3I3GvFUwvfTFCXzSyNkakc3rmTSmdLDBIDhfZNmEDju+hkoMb5tDfnv+PWW2Y
UaqhAeS6k1ktEF8nPQUdVej1gNkah33X+NxvM+5912yTtp12etSpwlh0DVCZPYPJl5TKdKpExe2Y
pWM0+9Zyl7X+Na/WS6uHV84WmsMBP0sBZ+nm9gAcFkeu1XoucALaq8FZD+0qr+VjlyZEdYdaC2Wl
rTf4ek9MVUDy19Gok3h+7p0M8RnAO9cQbBdiKzYCwSvPAN3uUziJKg23UJ2Fk5XrVDeDLjMsNxcZ
O5Ob7TOf8mzeTfJIQHjtqrq0lCAd4HCAAzxvVwu3AlXAo3ZbNwWOJ7O+3JAyllGlkCx/eyNeXEpe
OFAiNGzPuAvSVa7wM7e6JbyG7rwMmB1N3jVw458H+3QLEk1B+SK7pD948pxm2MQo6W0pRxKM+0IW
yG3mevZxsdbiQHBJJ2CZjGFvlStp9TzKXV94zRVyyjlqeDMggJYCf4GH7yxiTUbUz0h+qls7GMx0
X5iJi/lQVdiHqejJ7MHJCGjBGkz7sEF5fzw2jRBWWJZjck+pUYgQKMEYE3NfK39d2mzcOfwyjs45
WLufUAlNTJoANXDpu9ntaGK4nvYo8ubHnCj9ezDnw8tEy+HKy3FpA3A1kDyQp53ze83EdzUraKtb
pU/ugzfM+RccI4zd29vsUlQNTBnwDoQ1JJtOvn+AdV+NhbC49bDu+ilGlX5FHm4JDQXLHQiRQi4C
u7u3B710jJgSVzo5GTftySU72KNR+kNR3TrC0TGHWEQbJoE32CGQLPPH24Nd+oABbUzEL3yKU6f4
JLeX/qoLBuPHwKm18rk9uhu4Nkz6zD4uEHLeqQ53eUpJ8kqqvU3k5HRtWGXyS7AmlLtPdDGytkqN
auQ+pKFkf+gM7VepquC/JpDZpoU09VdamRf2zKvxTr5mnyXmhHhqBULbmKqwNoflR7Ca18Snz4ZB
hW6jGgH8RDfA07dN9dfTX+d66WiATeIeBaloNt3q0UaO+V87BX9GoZG/pXwAFLdd9NcoQ1l6Mndz
LV7anM/jaEH2QaFi4kbN0vTmIR2K9tPbe+Xse7EXacBhnuOZBGun+qgpRYqllEMSW6Xr97tea92j
FNMS7L0qDz5CtvSe3x7x7ChsI7I3t92xcYpPdog0kjFtZJrE/Tg+ImIy7QfLKUNVldc4VMHZQeCK
57Xk2eL1IpE+aaljYIm43zJo8Yw2yAN6YpUHIQ8phChvlfqhOzSeQmkWpkknqhZLXBZG/mPucDLf
aXXbf7doj5IBWF3wO4GO2YS25hoPTjk7j+Ad1BxKoyuMaDV0Uj9NaLo89JNWO7cLut10niWokN+G
1EHkmSm0y1DHDDW4aR3VfxhxYstDk3peexxKs6XwtTm2YMyRofrfLVa9n3BfIdnksfjh0mm09iQp
9id0xNBf69ugftQKzYqxKBnW0B00O/gAHVO/q4kDjJ092W7zYKpVDU8gFgFN45Yu1l1iVFoVTna3
PlGH7zSsdoKSmp+otf4mL+u25l862Ima2ds6laK0xO0e7eqnfNYQ6zcbGsS73g+UE+lW6w0RSkz6
GFG9HN93+kD2Xjeed4+bjv48Slf/COkJJWMt06YHDJhbushUyN1oVYAdGhH4Hy0rc9OwSibvnVW0
2WcfNBkmfKvykh1oxs4+ZOAlMMhGPGPd1ZSZOkq+k652QYlubDSwLlO4pguu812doHJEHOFnjJNU
487CyAHJCk3p3A9AyB20r5sqDR0z1XSYUG39TVNFVkLimIvPb2/2s8eG6J1S2IZ82DLqU4TO1A+O
X/MUxfqSpftBM/OvFYTXg44/Hj/DUYclt67J85yHONuoFMQoWlCKI3B8fY9kg1YujtO7MQLkuhf2
dmcbu85ukM1Ku4nmi0tl93fVW5CiwgZJJsTWs36p7nwkvuSVJTg/769/zHa1/nWpkXPwcTTPoe0s
UiR+B3/fuB0Eat2/Jhx6YbU3FiriyPDGYHtsl91fQ3mu4GDNph0b3JxRTnn+dnSaTOBxswaHlYPy
MFjzNeLdhQla4BGRk6EuuPVCX49aDcRyo5iseOLaPCau3u3WMmuiaU6/vr2bLoxEvLIJMlJ1J9Tf
7ru/5pfTfcnzYjJiMB/Vrhuc4sOgZ/pdNzrZlaG2H/3qHff+yAFtjQ3ePd6H10NVs5a3WNkGuCpq
H1aW9RY3qk+BzAMJyjm99ihcGg68zqZUxgwxWHs9nFHbDaW3IoiLNHH3azbYFCg0IwqKxIpssTr/
2nxleptq31Y3ABIQbFW/v1ZyxpHXSfQ1iI3EE8/JNCRt6GmN8bWtV+2abs32x07XEsAj9emNlgl1
5PVg9ghctCLSjp0yz/ERNxPbiaraFPvOdOUYrUunkLsQ2HlwS2bVezmu9ZU46dIC0zrcWPh0BgAL
vv4NRER2SofHi31pLA/pYnvVcZKG2e2h0tUgPUx1JbIwznYra/wn1ycaZNdaJ2tsc3uLsmmDOCt9
V950hqxWmngyUbsV/su0E3nm72sjd0w0U8faAn09Jb9kPZvx4OHSdpf5ZfrcAp+QodNKBDMwjcFQ
7e1DdRba8TP/FAsA3rmg2k+Or+avPD9aH8Sdl9WfzEZVvz3QT/u3R7m0GEQjqJhtGQDB+ev1D8zO
kqNZBnFP7fYFKyE39JJFo8s2Z9cYkpdmREuSJj+ROLIEJ4epgROQrIhoxMOUqb2bZuNd3ubm7t9n
BFx4cyxCLp4/93pGRHdCJIvPri7mMirHVRxFg8JpEjTzldN66QAh/7ixLchmYLK+Hsqdke+pgsCP
pYFQWOg5k/W15d1+GkeRfKm8NsuiBNV4QtdEWXnoFo1/rdBz6QDR5qej9keE73RRjWq2q6FY/Bil
6DXF9d3tvLBq5VSElVNrOGw26bV5X/iQNkw7olciB67ikw+5VLVBaG66sZFLfwc6sbuxqjSL3/6Q
f7pjJ/cTmFPiFC4nLsQz5Glv+NCQUz9Guzlt5a5Z5dzviS+Kj2IIumGPhiAVGUN2cthhFZG1+xXg
Wf9IdWNJ4jV3mi6S4GSclz6T9uOYlPB7aDHhZ6cb67C8C5A0y94lXtZ8HRpn0O7AZ2CWswRe+muy
bbFV2ev1kK4ZviO6k5pHG9ChEQGzA1lZS8OqADA2yeeh9opfyGaUH2FmWD5gQ2fBnBJrQyea+256
0b1F6qGy5/nnPNjNtRLFhWO8MToBfRBZgf043fTz5Hvl3ASx5/f9EQihPNSTpR2aobzWiDsLZiDv
wQHglYdTzcN4MlRdLVnvamYQL8TaUc+pDqWdFTsaUOvRMQUpk75cM7I4x1xso1LJxC4L8i2FpNdH
rWmpjTjGwKU9zNqB2nBNOgAL9GMDjxcVRqir8I+n9UFNnfN+laV40ESpvR/csohdUvEV4WbTfQl6
VHpu3t6oF44D5Vw6RHRN6C6c7lMeLmctWrT7TIAhPxPNWZ+WVHWHt0e5uO6kEyZ4URLi0+B5g3sP
eecHsQblKC6oczRRUmV2f+8lnTXS1JbNz64ojWtN7Au3HKHI9kCQEGylqddL35tV36LdksRTNpXh
FAzBblVBEi1uUe+RNdVvB0op+8FI1YeqzqZ/v2RR3MfrbtvgIItO9ht2oQv6EVpAcOmMMQIdGKMX
lbhBNbu9BQlf3feBGPdynM1DWznmFbWOS7On6rhZGRKSwQp/PfuFCncFo40IECD1Z/wdrPeO1egs
vWeEOUZfu86okD2t0DRVni6uzP68E83GB7SBAia0W37BdvL/igiZ7+JjlJjEqGZswaCS9WPhV4Wx
G8bVfFSrqdVkiH33u1jnjI1Xet86J7PvMFaajaNmIRV8g9xR9pIkNkFKbefpo1IdKqVv789LVxBY
FgpsaOVzEk6+09KXHhpvhK513ncvyiw8EfrFQh4+W+k1ztOFI0dfHhAkKLAthz15eb1UYXKWkgaY
c5tGjjc4/+FueU1q8MLbSv60GYDDW+etO1n7Gg1dXdMaHqBydW8CJYxnyv/DQU9sTY+GrrgCVbk0
KywfCMMITGFbnCxhCTirnfssiOeyTo7SkHmx98TYi+Pbn+qcjgs5lJovddhNdsA/VQlezcWxkoLA
pTYGSBWVsbg+NYjRetH8QWs+Bsky/ZCmLVBkcZ3hu4lvpxaiX9+JvVfnSPp5LbLtb/+qCxvo1Y86
KZnmaNAhENz5cTX2y2FFMerJzKt031Ehvnaqzlr72wLQ6+MlA7NLcPH6VHVWDTOg1f1Y2cl4nLNc
R3unnEKvCdobwW0Tlaa0YGTYeTRkiiLVWFfl7v+YMOxjlI6oivCwvf4RwP3XEkQ6ET7P7YPtamgj
9E2C5GR1DbJzaW2BTVJqxN6OuPjkDq/HtV8cwc5qUDD8Tw7TuE+kGj57bvPp7Uld2MNsXH07l1Au
6Qy+nhSK6FBqqpmY2JH2XiRp8wEGtHelT3XhZDIGKTmNlgvl4dV30FrviXrXDIk99NwKzDPT+TFn
qVMYDqP74+1pXXgGyCa41ug5ggn5o6T71zU8FGLwUmgxcSMnkCbe3OUvIEIK9TUzMJYN7SbIvq99
NX5Q1cgTNQUVNcm3f8N5/QxIIvcDqi8bNhtI2cnaFtKTXT178ZxZ80vqtMmx71tHwpaw6iJMSAEy
zLfxUINR2Pd3dm2tt4uvoc3y9i/ZCjonkflGdaVRjgwNgL6TH7KsCZh7CDQxhmykighsYN4wl/vC
yJadaKvhaRlXLXJk0lx5js/BjKzBBhcH4kYcSAXo9RqAdao8aAtu7HstTVhbSfsQlDnOgW3aN+a7
JrHbPrS0Lr9pAiv5lA1e8qkIvPUd/aXk2hG+EJSBJaFHsV0iAGdOdntCipUBqHRiU4CrzRK+Tzhj
D7RzcxQxjLZv977o1+9vL/+FMwZtw6MXDQSD/PLkNHOh41mFvE8sRvelW7v6ziur7Epl5sKVAd3P
2LBlwFeIa18vNGllpQvJ1AZwdrdCpzMXogyx/FjBlXT7t2d0cTAoeHRfMKsF2P16sATLgaouFurR
CBbFdSCt2xZ4/i6Qs/3v0frmhmEDIfzTizyZV68LN6lc5cRUcdzIEe1wQDj2mkPqxX1K0IpbHc8i
6kgn30jpwpqTpXCw31Bduff1GnzeIqriQ9IZSGx1q1Hcj3lTlBFg8+zd2IKiQ1hhRja01sVcXLk8
Lq3wBtvZSgX0QU8/Z+A1UlZLyU41m+xuorDUhHM2peVOn3z7msjrpR0KPANUyMaOPSstUqu01epL
N8bVwYYllrTRBDPxSkp0cU4bFHVTASZHOPmUtjL8CRajG6MJUYel5cxRaXfLAS+3f2Ztc+0gCch7
BgkdFPPJ5xwJeJy2ZijfoiNTBbOKg0IFuyTtjStf6tLasTW5QcGe2mfAsSzvtbWFAxPrniZuJ8bb
951qr6zdhceERviGrqI/sJEpThYvoFTiB4DfYj0Xwa9BLXYSJeswzJAPF6g3qBzLX8RI7j6AcF+F
LnrA5c6yZ4pabx/+88ecXwLGfsPC86ifBicybUG45oYTewi1P0xlObVcom46hW3tiXtzGcxr+cOl
ISkqYVhFXkUMfDJ5Vy5enhIixmAu0htMG4o+ou+pDmmjBMyn8Vo193yrUh5AhYKPimIvafzrC44i
+iSQCPZizRinXSH69EA9CfmU3rqGsr84FAUJUGwoawCgez0UgqdWNZeOG8ObFIdG6NUdwHv70MlC
v5KwbMv0Og5gVpu4DUeCGNY7ubaJwGg0g46Nrbb39tAIp8MyTN+NXCHwX3iURDM/iYTdIXa5FOY1
NOKlPQxeCXzgZtjiAkV/PVW9sLRMWY0XKyfowUCk/Ud9yo07/Dkk6E5jPq6ISY7IctVmjnlmNr9b
6/oaVuHSgnPXUQ2D332eJgKMagvHTr1Yl4Y4mF2xRLa1VDcIede7t4/KhTrYhubj6/K2sKH+NDf+
ikPXZva9XFF6zSSs/EjS/v9ZFXjHi8LXPlUgGI4AJQOUx5QbK1XjvziCpbpHpR8Cgm91xzGfig/e
WKr/3v5pSAGc74aN+sVx2jpY5M2vv4ZdYMWElJUVJ2UaTN8Jv1r7aXYqQ4sszfK6g726yJt6CW3i
+5VMBAH6RVuWMGnHzDhgXNCD5K+dTpcf8lL5hfvUtlot23untJ3ykYhf5vtO8OfDqVdNDtSs7P4z
GuU3v5faHdJDZ2CueY/RZ2HedwHd3U9OTkYQjo6a/VtshVItXBfcLr5lVSDryJV2XqJ8HCzFngpY
Wnz3bLubd5O1jNZR8yxh3Ay+MVhRgLgLhur9PCb/eVXmChAHKldTRCc7LR7kNPeI8CaTo3aw1h2e
I7sZv1duVpSHYXaDYZcJWxpRitTIEtX+KIYd8S09CUB/2fJ+Mz2mcK8FsgolAn2345LPSZivtQ+K
0k1qGbrKMh/9vKGD0uNECXmmXAxYyVYuiT3bTvNvWldNP3oH+6QIpaUx2+kd3Oiwz5Ge8cymG2/L
HMLPTQojwdzPBsBTEKJwvT+XoyVMd+dRHPe+r3NvpIfall6yb61JW/bKR6WzCMHer9UX4Bl+e6+K
3Kjv5sJZmkOP+KT5Y24Q2oikst0pqpVpN/u8Hks7bPp87p/0qtWqqFrX5aXvnNreJWVSfRxQGdJ+
GJZo3qVNie3j2OB5PscSpn07hKOb6vZDtXSjHnW2pe6n3uB56KbB+eGNppM8Gq6k2i3qtvviuN1U
7szGKZ3QGDLTDQUOpTp4/cRUO7Ot9elIkY223RLI9HmoCG+BZil1LzozmI+Inxrig9Mk4js9Dq+D
nTeXWTjpmfF1SUxNvofdqOCDGPVgYW9SW+9Auq5zZK128Wt03LT9nKVVtRwpOM/3g9824nHlTcj2
CB+aRVhMJbT0wXHVrRDalBxmdGA/ezz3AcQgbf5gJI5zp+ul9hlLyiWI8GlfeIRzT0TjkiXfGvI6
J9T7BHsRFD1XrUBYq/aCTQ8gW6NgrJrvgmZuGtnwDR97qhzTnSt0JBL0hTmGlhgtSDpWt6ZhxgXz
7M318H2Q/miiAFHQutAB7Ix3ZdIL61hquTXe5FAAfyPa3s67eqjLHyIYyy4sA6e3wpZ8FGMcN/+e
I8TwIpAxdkJXr/ySnT4Hz7nMINC4lKWRup1G9aS1GsFgUbS5DMEoryIcOzeHZ581+CpqNGR2gUYe
vlNJQpM1mzyDJC8XdTwUlIJvSgsvYn6knT8ASE1+DbNvdDvDaNXzmC5utkPxw390Ew0Hpp3bK8t7
UkYi7MjKk9E50F5PS5AnKJCTno2G/sWSXc5bWblpc9cHs5ZoUe8O3oLzmItAAYodQK0w6WZP9bZH
gj0jW5zs0nF2CP1G2J8foHkJ746C2/AsBhp93/0FRflwkWOSPRh9YbifVbGUN0SrAlhSk8khB1Sr
5uFOlamVvPfMPO8fCqf1mijNh+COVvlQoBYRLA9toKsfU7FSBIPtW0xRYXT2U5uVg/64ekGLzW6f
ritXaWX/NOiBlFEydoG6tXxpT0c6kfIeH3PLDSu9BlHTwFQrw3zy9OExLxQyg8nUdTvAiUYWJpYx
AT3ri/rLnHd5c5jtcYWSnVKcexxxnXqnNQlYgSlpy2k/UlJK2XRiQdnHzpsPbVMbn9JqYcWgPXUf
ZVc282cjG5Nqn3K/vF/HofB2otH0FxfRo/eWVoA1taTUjbibG+hcI3WpJXRKf/VCfxi8R0/ZOT4v
IAPGe5zwsvTJmZfh69ojGRJZqd8/9C57GzGqJo+tpC/9SHdVV6AmMnVL5FqVcne1w0H6YqHYsRxS
hC/cu2Y1cpCmqcqbL5kmB+NoG0X/MRuX2jvwbf3gHa/9MkZu5k7vEUlKVQQocJ4f2sUDiyZN4Q07
K+/XEttMVILCKl+kCO1Oz6rIa6qpO1Sl6aaHtiae5o3bqK4WNMwnIhKjOTjC7IsoTyfgX1NpOj9H
Ww1GWI8mGtEApIyQSh6bF+Ef4qilaj4ggzX9MLQx/+15PcRuATo+dPDR/JXLfv6lw8Erdu2USi+c
l3zVd/O42B8plRf2jntbH0ON/feFF1mKXTA2y7fA6JKPE66Qd42ql/+U7yraxtUyPk8k3twTCP0N
YV5g7jyDvEZ/pdLW/lAJo372LNl+axMj/0gxGeOLvKzafYdUEfZY+eS/QAHHrom/m5c7mL3Nf65P
Y+A20TM88IyxbrLdPGX6eywXMORFWQTRlNGf3ajs3DQJhylws8j3guy5oqTokZWwq7GN80QbD+A/
ix2Nbxd368Z1vmRggpJQ1CPSKFnfqv9mn5aNW9ojYpN4HTz0aJPbodM7+lFUrpPe21XdlqE1gIj6
Yi1Dv0smyX22iV9QCx4GGBkJ+MAnQcOFNueQqjXS6iL/ubbJau/JKvL0YA+2fJnSxmi/KOWLzzQX
Zw0LyEaZxDEZNy10Js2Lx6XNYj9FwIh7wwpe5mlpf9rOaOPQzd2hf1sm1TmHpE+M/kA0p9v7oWvr
d4gG9d+sdbM9M2dzeBi13vxKQWFYI8eSowqtiQQmbEz+3rFtltzddVKBe8Eifm39WzxVRitiZhOk
tb5CknpwAnwBdbepn2b4UA61b4FAXSL1JCaW9L7iKi+gUXhz8smvC7p5/tLJ/pEY0uR9qfK235VB
EaBwjS7nz9qbdPwyRmdMdz0YBZJHz12sW7UJt+88P1uMPQQ2pR/NycHAzRg8Z6c1xZTdV6a3fugn
BKWOUHLY4+Ce1Oe+AlAZjYPpjVHmB8gIgJYl4y57sLlgkWDeHQkYWoDi47rcOIPH81umyfo8pBmz
pBS4fBBNPhuRDd+4CBXGtloW9VOyur/qQXb9l7fj3vNaKGCTrUCGrgN8CfMk6p0mToOdlUYsPGHH
pVaM827Qy14PLRSkPSR2kvROWrK4L5AcveaUcCH3wAfLg9FGNRw7zZNE1gFLWPGiGXFQBVuUluaP
mGuKsHULcaVicGEo0IsUe6FA0A47Tfa4kEWlDdzFiSQSQEIpiTysT2+Woa33b6/peQmEPAq5diSz
NmX+0xS2sXQ0SefOiWtpOfvEII9NZ5E+vT3KhSIAxWvIhxZsR3T/TrLXZsA1Z2xmJwZEvGnMOmP7
WXEnfbSSuT+4iZ7+fHvASysIspX8DV1xuD4n6eqEu52YqwBEJnHl3pgG836uvSUyq9KK3h7qwq4M
kPeGJ7vZSJ3hJdQ0L4uZS5urpzG6/erm/j5pkVm6QTZLHt1pQMFKDHPN29ga2LG8Pfz50m79iW1H
UhrYeDOvU0FRyrxOUeCOxyG1D56eJwhgAa61A3QHMGm/xkU+3zCoUmOqQx2CRv3Zp6yMWdfRjbHi
dYuPKfTLnTmlwbXse9sRr+sdDEM7nhlRWaHu+Hpahlfz4nSFHYN7GrGwdqR8H9RF3YdDOde/6ZnU
7xdZO8cy0wwjDFzsUsK8HsxbTVrFt7fX+PwTA40yNuOXrfSAcvTrH+OvpSg8Atw4oAh6HyQEH5pp
jrdkdd4TCVwRrRXqleiLXbMKvvR1AUT86SdeqLsOVSdNT0orhiPkP6lRGTwgizjYqBO9m43kmp0c
1Y2zhcc6iBGRrN56iqflV0EWt06IOMe2k2nfW+UmSagj3ZfiVtlbVdT3I+S/oZ6mKYKtp69hKaW8
7xJLB3ZXz7PYL6k9NLEKgqxkV/6PtPPqkVNZ1/AvQiKHW6ADEzxjezwON8hhGShikeHXnwffHA/T
mpbPkdaWLK29XF1FhS+8Qbjf9S7uWl/QwhK+maijDFuViIlAACl5v5Sq930x2jVD1k3WVoiMbJKQ
Auj9ZzMZlfnzVEk9R66ssr6Mam7yDClZDm59bezbrkbhzldLE+6eqZTYQKxtj6yZHON4Mx1CGwcJ
IA9JaP6WeL1tzO0dJ2/T2jBtaLzlvttN7kMMrGj50EkMjA7KWDbuaZZF+tg26mJ+azVjNnxeTEs5
ky5oSdBQz21TPyV8STYBMaX0VfT941PdK2l/rsqqvfG8rs7bIKlMrXgnSm2YzyBp9CooEWpzfR3n
TjtQ1T4eQuTs0Dp2hapoJ7oEcx4iK2HZx8ybtQo7xLEansVoy/osZ0xajpgm6OKhcRNF3EBWkeKT
Y1HB8V1L5tmtjht5c3Aas8mCVAGMdyBjyu1PJhWaB1SmCLCE3Ruo5Q5iXYMElTlqHh3wFUp6i/o4
l+6IiGleWh9hO4s6SL0+Xw9jmmA0qXlJ3YSzjeu3D6DWMs/NWK/f53nVnrHYagm0yqZJ7hTNQWCN
9iWRhYn8defLrMzaEzBN+Th4GzIvWyF/EAXr8/Z/nI32oDvKMgYOvYzUX2JldWnyJo1y6Mc2wyzF
HCdKUYMluqBqvO69Yrgl7z5RSn9UeskaBHm9GE9VYxcDYqSePfVcGEMh35Uxoji/xdpWn201Qwgx
s8zFvc00N7mzSzuNt0w5HwKAWfGNbPMGsb5Kwc+gU4u6uysnvbPOi2KTlpqKVj7jqSxtWDq6xTkA
4/F5RF7xpmlm3Tt1iyZuC57RBVKa1dYINFnxeJpKoa3ofbvFlyGbp9pf19FMfYi0xsfBaryvJLHi
4+xJ/Tahz6wEQ2qVxV3jAoL22xoLkPNGNkZuexlIOfLVEedi9bo46HL6QMe+EISFaIZYdahZ1dD4
HFV18nupu+/yVHBwCvR2cB2USdUE9ljW301zVfhvZOH9NJMynTg3mH0eCKVV2s1JAvuoN1JtRZFP
CivMKex9GNTKzO/UAtMqdCeX+LNZohMcgMPMvpABOLjxoS/whGqh93tcpboeZFLMT/k6N8NJ0Wa1
P8SKsf2dYs7yY96O9odk7TdCjur01Pkqq3qH1oSs6Wtbxi8SvFW5XyZv+DhVQzb4Y4Wu76FwM5nD
0loc5xQj/Ek1ryyH7lgDxflPKexmgcAEDtQfjdIofaewlg/2osgqSCkh67Ai16GMvKZC36QrPS/o
NXTfAnXxEjUgQSurW4QkLTOYPDXjYw09frY4TiB9mCpGfMhw3fV8FcnE/Ei+bpC7QyPmoyrW0Zg2
ldpCi+fbQR8HgU3vPJe+3jcgFpy6n57GrHXpYHt69yTa2tFDUCO2HWg4eUc0FovBX+dCfoEub+on
SyZzGIuxMX1Jky4N+qRTo7w15vGA8pUyBPkCeC2a9cTJfG2MxSMVFftbqQ9pe6Wre/Ex3DQUwWkh
T70PrczUnZqpkUa0hXp+7fV16EojOxZx/S32SvsLKVJJsbId/zkqRtKNgG5Dmm9aD7sAXBEjrETE
l5DixSuiFNYQznruUtVSr5n5vX4EGYryFSr+sEQMc5dpUNrIhbASI5JGvIYFRtj3SM/YDwmapMfc
oOc52o59JZK7EFkBJd2iVQr7YPa3hf+r4TDaS1cPK25QvSll5A3xT2tRkyvx/oWAAh4Ky4deweZn
tFvEBnnQDLKsGs0axgOBi4bMD2jL/X0fr548dG5mXaG0vg7FQX7BBaBtw0ez96DWzB46y8PcJ1py
zphqIfg9W1V2HBS3vAJZ2X78LmhE7RKohkccTLF399lwj9XRuh+0SPFqzA5bW/8BPio+QWozb5DC
pjTpaO2hMAay/M5UrgStF9YWgUMb76vNoQkd4pcfMEtzDL/o10SbRvWhHcHw5rZAc5zYJBgm8/9w
IACmbIEaQ9LU3Vb+rw1T5rTCyl5dI8vpuKadtovo7o6RZY3FFRTYa7UC0ANszg17wwIT+b8cq7Xs
qbIGW43KuOZkq4rTfe9GaKK+NqXtTw+peqpzwqgaXwhPEQEp39xDFW21d0Mvc7iOjjrWCMt51T8n
l/w0skqVIIYe+34ZTNl39sDrHOF9aX3A02X5oY2zyMPJbcyfjUbh5MpJvXA9kAwAjEI9YlN73y28
LKD52U4OKwO4RTSq3Rwuq7EQfTXDjbmaLio315iNFzqwgPFNc7uQkLfmjnj5BcjIdHOEvxFRtXM2
6H9LR6po3fUz4ohgCeTUWnHYkZwdm2xez73Wl2WYV52THd5Oh7aRdsfMRPGS38I1BTZqt8+VHty9
VkpyM8SvjzF1vEhXEZfTZHcNO3FhKAT1KU5sF+LrE105fZ8hZGxGpmzexZnbv8u1XkX8VbnmlHfh
9t1OEi619FUxpNlNCpoNzlzooUU65VAZKrFFG8DCcP7KHbWfERIukO+2ZBJIMKCd7d//dWhrLVsc
maU9gD5YMH0qBurpcfluIcn6R8zANhQgcZXmEnU99OpeDuVNFmrRTdxFTdPJ/hc1xloL9GEp3lVN
Uc8nQhBrvKnSNH6EeV28WxZtulae2C/r9htIAnhMQTAiIrNbVrut1zhvE4Rq4nS4U0HSByV1uud/
25HbKNy6AGE5jbCkdjN1SST6TK+HKMWy6hiv5fdWuACozeYaR2J/xzMSEJ5N8xPQFf333XxmtLhR
g3PayBarehooA9L+MNHN9Tuad6feo+56BaV0Yce44MepPWz7k67py8/Y4FRKamT1kdoq82NjwjMy
7dW71aWZHN9ex1eXDNOjZoYuDX0/RE2N3fRM6dEQKWB/mLWB6aFZp4iwlcpU0P7wWvOmI5v5r8qX
6XuT9xSZuJWfdNCgV2LMC1Nmw0AD5idQbbV3hwTvrFlHE7yP4mFcn9okHmA4ZJ1yXkrDu3IgL3xR
Jg2ADkTUhjnevWwOtVZ7wBGESlO13CpTY32K0eruz1YHeiLoKBs0/xgo0ACBDusCcNjwdK+m5xZL
hRWC6KKinerDbNkHG2ZLiE66h4iCuKbg9PoMMhxMEcq7vBEQcl9uoHWCc5T2bhul9Acj9Ajqk8Jc
r0zq9TdjFGpUG38DqUJzt45FNdQmDsxtRFd1fYcEr3sqEi8/Fxjy/eOJ4Euhj4KQ3Wbtuz3ELyek
oFafeoOyRnM7ypuuNsBlq059TKzsGnN7P6s/Q3HY6bpslrL76xplhJUEa4uX1bQ6m9XwBS2diRar
kVxZv/1X2o+07dO/HgZtMbw872s1shDqPwJ+sUNTMa/RF1+FyCydi74SQDxMAcBRvxxlFAvPrEeI
rDWmCnTGsp/hbWNvMiFeNvaaONSj7t1jNtAdZm1prhy2C5ME50w5F+EodqSxu6jRAmzKPG/gyk5x
hzq9C+YhW6/B9/dHmqXcQFFY8XrYjYC6fDnJyhC2mXGzRFVujWFbqkhBqCuYijXzAgvY05WH9tKs
/iSM0CQAUO5dRwDgD1MawwBek0Idg3LNxZe2pZJ4Je68sBlZOeIHYI086/uXYIRDsigVGXDegyGC
MyNWGRl9Mmk3pdZa10TbL0xLtzYCBBY/RF/7xwBOr60sWWNEzWhZB1sKccfHdaK33xzjFZiNW4k8
G49uuDmbRMLLr6X3tgAFTDjJie+856yu0iVKzbp7ko3iLgC60zLDmyJJN5zU8mxQDQbPlq2z7Sem
NuqBkmRaesT8xcmOWAS0Z/a21gWwZiFPyjVdCn/gWkWndxnl+7qtegURnMR+XOMJntVaKIZ5tCe4
DV9nT126b0jEjQY4HnjAR1BHqXKDgyLFQSQEqzRAqEgVyHZ52bW6w6UPvOk9blhZzqa+W4o50eNh
zQs9SlVXRGjdkE0pRR0l+Idf2UsXzgglFJadKg7NnD+RwF/XjRAg35RpWSN1TsfPDiJJETYAUziY
Q/PfvIzf3v7Kr6pGAKBRntjSc8Jsru6XH9kFzVetKsO1ntDVYE3K37Ezup+SxqwDLZ31Bz3Py6hB
fzV8e+TXqes2NPR5QkOILKTmL4cui0R0kh426wmx9baBl/kFHxPvw6i4VlS7iTv4BKcJkBlFftHL
QR47coAnGdf656kfy4dx+HcnUn6UBngTINFGxdjHkeWsaShumitpAHXlpO07VCO7+lOe1NeUyy5s
KoZyNuobHV7iu5fz98y1mUYK15Haq8Z9Ubeg7aysuq8VSqlvr/XFobbB6CsZ3O+7h7kcgeTaFa9l
msqpRHx7xnEGQZMPnpL3j2+PdWEDU8FCyoROOWqB6m5aEgsyT6BzFw11vebPCbHdJ5zOjfuhcKvy
p64vypXH6+KIJIcbNR4pCnM3YooMcKLl1Yrtd+N8gC1rhUlMlxUDpvGYYgJ/Zedub/GLPJs9omuG
BQ+fqO1V/taNWDdLcJBRniY6tU7KzyOdBDQxZfnQIV24uST+Y+TN02no7MmNa4YIgLN7oL00dcoy
sbiAK6f+AN8MlKkhtVM9Fdn/c6jt+fnrBuprA6jX6C7RCoIlO1T9Mr0v81YWPsaY+jX1jouLaUF5
gs+PqvU+JjBLsNDpzGJCdNJup6IpTgPEKzDNuX1O1qZ5VglOruzRS+dB3yAjKIdTAN0/bSJXAXAA
/4qsulbfzX1anPqmzU5bSnclBrl0wW7GOAy2mUbvT7no2rXmUoMsY+gYNSS1PHfCw8wrznWSCqKf
oUMKsood/UqB99rI27H5+zva1iKUpWKSCPkGsnSUA2hK86jOlXeGOTT8GtMuLvwWKNSVof/UxPdH
BGuQP24oWIPvnxUssUc6zDlfdWzbmpcciGVAiSUbwwrpPTeY8F5Cxpu0aAKCrjTRYhYpgiJ27N00
QnE1X0UbDfgbvmKpr+lLSdESRT7Xby0AXgjO6VP9MExjXRzevr8u7Q2qQAQ/9BkA8+8icazSYkRA
czXa/NOOExD6EMZlQfSo/rOgO4eagAJ+HK89WefuWlbRASzMaV2jsYWzBeCnO3vjXIdqsqx3KYZh
p7endumsbTaG4GEYkH7Nyx0BSstIEiNVIwxxPB2wgjHcl4i3JI80/HWXGrKiQXtCdfLD2wP/IXLv
9wMtBpXipEeKbe9GthPeOZVedVQrs96EKyCq7y3tO4GelHTbk0lx1cXvMMuzw9Tm6XpcZG4tPhqJ
1pfJa9TqwW7bXA+FmgFajGtzcsNmyYYkAAXS5Ud4J6l6ruUoPpWryGU4VnAqjgqucl2AYgkmUahZ
rZ+EHFWcBxfLVsgWvcH81ie51wR0ZPufa7+udZjRLRzCykvk0zIJx/RXlyahrw7I+oJMT43mGjXq
wgNmEgnxMPKmEGvvLvdZQKtTtjuCU1MPAeZxhXIr8nT6ZjSqKI7dMGA3+fYnuTQmNkz8Y6PawpZ4
uRcaVRJf9soUIV8CmA2s5cLm4344AOaMtaBLR0of/5cxaQJtCCIPfNTLMdtE2PrcMiZQZkQXUBYp
w54b4mgp8/xxVL0r2257qXa7juYIDyaBJrXW/TUPi8IAbVLPUVKuJnlZr+pZYE2lLa/EVxcOFpVw
uK6bAQmHevcBAdQY2eKWGHVZnUxpwaua4qddqSqHZZ5ACSTput6JbhHf317RC5cVAvHI65tMkirI
7rICW4uMJyS0CLdsVQSpnaEPa8emMWJEZF1zIr60Z9ij8K428TKqci+/n1nimiWxNY9kvw43FcEx
YqYZzfzQ6VdDP4A0v3YbX3jEwJVuLsGksJR6dlvGrdMEnINco2lsveq+z2u1hYiZA+CX5XdbUe6d
yjFm6EQgid5e2+1O2u8ei+iUJIBWB8nfy9kui1OpHUlqxM0izzwBG1xwTG9a1xRRkZvm2S71Mqxa
AXSyGeU1AeVL35Y+DnkncTQVvN2dSSEY2C5FbRR/qvfuPJVRl2s/wGNcFUO5NBL6Ln8qQJvB3u4u
yDWrmapE8l03mipELIvSatY6ShUOOgI20vfWsrmnvz7ZPkS16ptEheEcj637rJaVURwmy/N+cAqk
fZPBg+qjwnSpJr39QS4cZx4t1CdM8EsuRbKXH8ROht7xynmNzBSdW33oh4OBRMuVs/wHmbn77lD0
wFFSXaTWvY9dcEeveZUzSnG8/cUpHsuhue2kl9ygfAjdDWRpawRQv8StA1pqxna2Wr9Sza1XeN55
992jEVmdVCdLrTM8Be0X0HL8N1N0aHucLXUEgcxYKtWpaCbUEkg0MZ6My2VTF/Y84fywlQ7SaEZ1
X78lS8S3xu3klGyw0XyCylY6MWwKeGNhBtil8EXPZX03Lov4MZtp8x6Bo+S33tgQ7OJJS1S/jh10
gHHAAxSOA2p7YyRw9kJwbkt1RnFHvzHUrqy+vv29LhwghAwwkyAdBMq8zwTBGpX4ayWbRsaQ6T8J
DZrpv8FIm8/6xgB6VM3ONO4xlF3EQ+9kkzg5YGbKK4/Ohc1NLZ/jQ2VuU0raHSNXa1wbiy8zQrNK
V/zE0j6R35uPfcWb8/aEL9yPZIN0ulwyUea7XWZ/Rdyq11ZT3Vg0YBXuk3CIe2kCHnTA/iR9HK8f
aDCk/57KUECh+ogWHUPuL8hkzTAqnU0jssD42GdCBS87TvqQzF8Wkx578PYUL7x0Luprm5PYluPv
wwY4t7QVVxiupVFDerba5NTaC4G7rpefYXJNx1Jt3r895oU3gE1E2RgUN7fU3kOMpNHBYjw1ozWG
7eqnTqF3weSW02MrPeJmOVKgStb81lvNZDq/PfiFS8e1Nh0CuE5cw3+UzP/6plg5dbWZFHY0UrA6
YMdSnvJsXv79auPxRu2UHukGG9l+xd+jZLq95hB4o3ywJnwJMSMWKeZwb8/lwlFwqVmASN8691yk
L0cRveXFJkFYNNeqCKE+iTuj7JUDaN9rbftXHUsKFmR/QATQVKV7v3dSavVqKTLFsKN2dIxQRQD6
znT77JABUjg7i7NQIy77L+YwGiGWkCJcDYSa357vhfNIcrV9uY0Xgmfay/naja0moymcyFrs+nMh
rP6DA/cXJOJkfca6DePwtwe8NGsYIjBRsLCweEm3X/TXd3Q74I2thxwAEW71pFZWeUpWwDitZzUh
XSSYlRBvg3ya02OZZFMQy/Wa+sHFWYOG59YDcIVL58vfkC/qMqPw7kRm6Zmg4nRGEfYcKoAJwtpw
xLVk/8IR2Xwi6QwTGXLfb1Jjf01ajLgrinhw4B7Cwffn3ssPsjWrsHcnucGdhyDL3ewDkIciVFy1
CzyHSv9iidYfKfbCgtPdUwYy8vntz3Hph1Hx3MBR1M4of778YRpSAe2kKiCQStf84BDW+haSz1fm
f+FKZKX/d5TdeiPdyDsHdDlSc1zleeu+uV6vf54n8ztmaPNNN/XGlYP8p8Wzi1F4aOhV09PFwXrv
GzY4CmG6y9PatOWg+I2jDO2xrubm0XAKaGJ97VlAY0FILw9Vl3b1fdrE+XCvC9Sc73K1H7/2fb2c
E6eKx69ZoZjKIwB8E8pugW8eSN5Ra/2iTDFRbKHqfIjtyf7d5Tq0eiqjyXyq4LQ9071RnNOcJKC8
UmS4nDADq3KCmbtxIFW4zQHtqR7baSjAm9M75OMPbjxn3T0WplQUE6yFkrCbbEDrHa4315q3Fw/k
H788MCEU9M3dlefMSTaLBNUai3KKdxSCgO3USkdNz1oeT7nftaan+NqSOWcNj0o9iMHqQr910tg+
vb0dL1y/W1OH3WhsPht7/zUvg/Tap4sdrfQYDsJO3IMUekt5olTDt4e68GQyFDVxsHdgwl7dAfD/
kxIZt2hMsvRXbk2z75ZNdyiTdrkvbW0+D0Ox3NDMt65cgZfO3IZnoHDGpUDb9eWZy0spPbGsNvIF
43qoLB3c+Jxd65JdWkq6n2SGRFkIBG2/4q8rxy7WJc/A4kUTaOwfK/wHbjZhfM7TfzZhA3jGzcb/
kFvbIsiXI/WYXYFERmks92Jwo3kGNp8G933WA6R4+6NdukioEqPisgWrtABfDqVUces0DfujnB3j
JrEU+WSXpX6XkWjf6fNkfXPs9kpsdWkh/2jkUEbYoKq7hUzEbOQiYyEdIxmcg0IQVlIpG5uDoebX
+FqXByMZQE6UoHVv8GS2niytZLSirDK2m6EmHFc0cYZ2aF45AK+HIlVVCRgx8SI8NnbbcMkyFFNG
LmVPL9Zb2eJX2sTW+hH6/LUq7usdv2XFBqIBlHIJNXZDWWadc6nquJ1OmyquwSNfFt01/Ur79ZFG
qwlooo7cDxPbR97emMapPggjmhJLeqeZfoX+3oK9md6Wc1kVfq16w+22r35ViqKfO5dn9TanOPrU
oQ/w5JkgCoO2FFIbfU3oNMyNZXaUcNCELMMYAYA2FJiAPM+OnVS+lurV7zXL9I9j01nZMa5tk6ok
ohQ/7ULQukfGJfmka0pd3rktD7wPu1dHGmTFDRz73dj+WQy5ZWBSu+Q/HWt2YXSlivVfm47Gz3Zd
qwdRmu6P3hsglJC2joufj3qj+lhsd6fUawbnCXIzZa18XeX4oZsLUd3mSba8X9FHAeE6Nusv18jb
8hzXmbeEywQYCKKI1J8mONigjyTYZrgwWYW4zpR3KYz5ajL8pKnEzyKP0/FQL6Jfwg3qep83iq0i
cSB79UZHPuO7oqml6g+OixlLYRvwiN4+8BdeJ1ruPOGw+kjgqGu8PPFZr6oL3lJGRBS8dnzBwkt+
qDLlNaS6lmGU0+dCz/3U9gr3ZFHKROOydseMmnTjtVfCpdfSSsBzQE5vir8wSKEbvvw5Yz9ONYZa
9CPK9KMrze4g6M2fCyDUc3vvLk5/GNrY9BVBx6rG1ShMN91z7GoMWktKHkJvq56urNG2Bi9DHc4v
pBaQUeR+vOIvf9Ra1rKdsYaLTFQZ0Jy3XaW6yyoRO2w1L/nsrEBXzogsmKrfjbiwBKWHL+JNUWd9
cVM25QwBMSvHa8f+tS41q0UvmShfBcJHSfTlD6PrBbx0qc1oTut6jLwlbsShWCbp3S+eOnxfFS9f
/LHLXWTKh0FF8ZD+ld75ZqeUzzo6KepZyVbdCGE/FE3g5n3/na788tBk2vjr7WW8cEnhlAzSEKVo
Qo99KmQ5aBhgG2XQIy/Vj3mVqHOwGPZyrXr2uuYDV4YXjKWh8M7CvFyUcXCs3k1VI1KnyvtajIka
AmdpHgzi1NKfnVWg46NPhTzMXYE8mhRxdQ3K/fod5WnZbAS34EB95eCouLq08wLuvMUfPrLXXNhZ
UFB8xJkU1JSRTTkXoCGv5AGXlphXgDaOjj4AsOeXU8+aknurx/XaW8H6C6sUN2QN+pVDeuFhg3cN
CsBDQo/29W6B40JFOiZ2zYiyv8xo1nTezwF74vcmwGhx/OddQ5ZBHEkFehPO3N1PhPTjXLWFEdVN
aeFZ5Zrv114kV3RWLyzcxnmiqEvLFYzDbkpyQmYjdyZo3I6TII/ioULtOfLd23PZ/pbdPQJgA5Ce
7lHbJR14+XmqFRlcY5IT6uxx7P32Jt3OQ9uKTRuZIg7gfUWr+sqYF3YiEotkanRLLrTBq9WeXaeW
c6RJo/s2qRsopVOk74x1FjYY3t0tNSzFtyf6Ryp2N1M4U/hdcYtzEvdotQ6fmzSbjTEa86lt70td
ApFDYo1mCSim9pHlUfTITWV/zO0lobVtO6N1SKwuRZdq+97HqUlRRMpKmLHoXHRt8jBbqftpylYa
Wxs+494pZKUfkhyu9hOKXx15P+kAJMecC/e7gZZV/rUhtfqu9KlWn3MujA78lp45x6nI8zooCa2T
D4U7lraf1qtxTY3/0tqzpzadAtS4+fIvv7eTwhiAg9RHQhjLRyQfCj8jmpCgWHr9OFOxluGsyenD
26t/YZttvThA+jTksIrczu9fmUlaSSMvTGDr2jx5j0WCobdVuw5CQrr7nsuq998e70JYiBwiVBLA
w/xhD1eg/jUQPYMfz+bUej/hS/Ozqt00mFJrPqTI8fwEXyODtequ2aBcOLYkltxBFnkDK70rrFuN
3jVopM3RgEoeqk96f7ISaz69Pb9LzywjcIq22wFfyl14LVdXTLKx5wh10ry+6XEH68427h+R3Ux2
woat0RyQrqsoYTE06XqL7LqrfxwQacasYzDi/leboEN35KIb1cdYx8/jRClu+qTj/Wde+b0Xth23
JVBquKIw0Pa9tGKaDDG0gq4davT0g+3mcUEfm0CgN/LBz9q4iOq5L64pc1walysaAAFIZ7wTdtdb
IzbJqTVeMEdxmnMx9Nl7xFbmALaj9sAz2QVp0WbPb3+cC5v9T2Gcsp9BZLFv6I/jbPN1mjky3LUJ
S6HmoXRH9zAP9XNcj+6Veu6FHWejqcJbAZaRNvTuSLdVrpoIDixR1w3oQzijhxyB2RTX8Bh/hEN2
NyhN1y3ahFvgcVG8PMSrJen/Nd6Eg5bjrmikoWhXUV6a/IW6dnyY03azMpTLCDYjzz6qSgobHOdO
626mI7l8f3uZL3xbXMPouqADxL2y77vPcaWYbqF2UTYR4EV1kTnvG/bxqR/0+hbRjU4/aAXqxFea
PRdiDYbjWGBNh5jNPuVc81zN6Ed00TqK+BDHMaIIGMWfR8KCw9tTvBA3OlxgvFsUdWi37LYvUo8k
qlnTRfWaaoGV2JovWxVessj642yg86/Fan/MOEvH1K3Xp7eHv5SJsaloJXGXUqDYIzjECqQ905s+
Wo1pjUPdGUr8QLq5fMwU5Mk4RtISR+nwahyMrDApsSI38llNbUQt3/4tl1adGJIIFpog8IPdvYoM
SJwvBYSdOUeLxQaUYyNtMQ9t2I11e62pfuEIc4NDXOBcgUDbP5MkuyC2+g5K11QD1OvT4UyaNfhe
XcFaRVLiSs57aXYOFySVDL42kfLLo5XKoW4MT/RRP3deHcjWcOUJ6b3k6+imnX6FH33hdaQjS3rG
Q8XW2o9GB7/pBrvtIZENiKopmhd0llZHg9CUozMv/c2sOdZ7WVBAvPIVt9j45R1CrWULm5nm1qDd
fUbwLCKuC3hDEPtyjioieR3yH0OJMk+SqfS/YIy8w+hk+uiJ1Gv92nSXz8WKWUUIdC+mxO66WG6i
bOm6YRs3qsErF09q2E99l/rNKufMX7yp1UIXCY/20E04CARdAjrm5Ob1jIqfiQUcOjKx9rv0jE2h
I04WB/3hxvmoNR1uw2tXzu/iQbN+5wiXpkdrpmUQGRRMnuoE0VB/bKsBZEc3fPQmp1WPHvwMEcS9
pRh8vAXP2NGZvBEBATsHw6t1uGNDRoxsPY2n33VqD3EEV693AnsqrSpsERKMA81G3jj1LXRB9CCR
qW1d2WavPzxHGQgntTKNnGz/DNtigd+nakuUlUVjfsTqR3i/V/RI01Oe28BH0rKFYiK4b2OfkE2/
hnW7/AOIizZPSbTcdvtcJikGsKjmRIpt9uLD2gGmQROsk/cJ0dyJhpF4B5qje1ggkn55e++9PtPE
S1u/g/iDS+3PZfdXDJoh61SsOdIOCfWcQHXyLFQx/UStq3COy0RY9PZ4r880AQdBIEtNuoNB+ssz
XeCtJREmgV5gdtUhQwDhYLXqf/04XPNdfP0SvhxpO3R/zWzW9SqzGhhk82At4WoiA+lKdEYtM8a6
2awqNvAiT29P73XYwaCc4s3Oh+aut4tA8ZY0xzhlenpMBXXKDPdmnPP2SnBDf/j1jUEU/adgTfP2
1cWPzfnUUz/ZWuaimp6NcXKzb55EE/o7srjgG1Qz1acTJDNUcvAkKRHotGJRhy0CiNbB7HRPRoQq
OSUp0GpoVdtLv4bKUur5qcbCwPINbdPgKnDxNYJ1aBpxK7yCinhi5w3KsyWQ2pCLZpBR15jF+Ehs
seoBnarxV2PGEGLTTPY6xKB4VXx0zTGdkPmMY6xMO+5WrdN6K9CKuMpPSIssI+SZxRgeldQhCgXL
nc5PgICUT3aGmzgCUcmQ3FrIVVS+F0/J7xgFBSc0G6dbQzlktB1NG12kdcp6zHhFlYkTRf/mHe3s
rDhs1aX1iDOX/WDSKEl92+irnzVB4tG0Yu29C+b9seXH3+qTh216kiaq7cft1HbhulKKCJVBCHkH
j9mi6izK7FnrNXSbUz1uZ6bX6+9Qc13Fl261k8ynLN5TZo8X1KbRCG2bb64Y3PZHX2C5Qye78NJb
K6mq5d2qKuK5X9CrDqXsJqRuU9M7oVRq9D89Y8w+FkOJJp1td/N0dhFWrR/VmiPzs6Im0DJfBU83
PbUxzKz7Vf84t505cb8Pojg0qDXVj0LCSAvU2XIzZNwoj950bsvTorAwRqCVrZ4gLl2N3rk21TiL
OLwrKkmznkIeb3r3aOetttyMkrA+qFKYdw9FP9oTQOgqx6XdSYb4q90I+6bvdbMJqYxT2zco935R
rLYbqYdr+fyExirC3S6kF+MhzoTZHCA7oJ7qLHXmPk8JiMG7VQIbfLYxJKq/J3muaL7utP3ZaHW2
oidVZ8a9T49RJuvjZPLneSC6WulXm7doz5ninJR1Sz7VASD3iwmMekgQbme+RVugOyJHzqtXuC0N
AFVYRvN57DJn+txZSqf7SC7q3xNppAj8ZpXKtuxSUwYz9696XqQyzMHsbOGc1xv1g2XZXJNwLh0V
Y/tarY+1PYzv5xJUb8iHqNqwpxaPcHdja6Y49GjTIaDXr8WNWiO2FayNpX8b8wzZ1XYVFE9Q6F3e
52ZsFr6bqN4Pb81jgz/a8z0qswu62jAXkYkCXfEjjlub2hCihs1t5XrzLw+NEN6oqeGzU6iajdsm
dSwlcnoYCn4hsjQ7rjYxzqFIncT2ySCKDjKkohcBIjC9FhiFa6CGDwjiQNuH9j5ypZ4alGmPAHKi
t2oWVrOSlWetHLQSrFpcV37WeOK5nuvh1kbBl464GxfvVau3rYOLQrd2A51nXG4aD/Pbo7M6ccQd
nE8PZBJIko+YC5yKye7boFwqDpaTLnQW53QpkztV6yfjjK/S9LFI4vQnnHckUsxibvVgtWzk+qdp
TBp/aRRUzWK7HdDy7jC1PHlqut5juCpvWTUWnfY1fSxJ/6n8H87Oqzduo23Dv4gAezkll7valSzb
cvcJYTsxeyeH5dd/F3XwIcslltCbIIjhBB7NcMpT7uJOeAsp/pw4TX0AiWL2X9Eya6x/YHn0pm+3
PWpuvAtBQ06h8vZORpF6SQseBPYWT9Y/RSVM5c+oyuLrGHfFByVTlS8G7JjwFEdZfB7GNlcOU9nV
GpbuNQaz/BGImNpkXmj7G/RrBBjPneB1ox9DrXJpXy75NWKmq9fOTisjTrLYPgddHNZEc5F91HNV
/4XFj/kp1SftZ2UY2bum0pp3cRzaxzZUzcG1GiP6GYpiDPyhC1EDKxpd2clJX+PXVXz72o3kxwNc
T3Xz+inOLQvFKoq556FG7hAN9MB4piyOLhulIOcziM/kL5QLI3cVUHoYFgCKbby2QXDVbQtgIS7V
G6s6iqSVypMZiEE5iCrELELY/dwc0NVv7EPomFXzYcg7tT8A0lCsD4Voc+k9Rm+Q4OFvmI1P807r
Hia0BwaPbpB9FnMzUXFLUu0PjcNe/fPmeIAOPdEA8BsQwmuIQ12KeUJtxDp3dZE8RJiuPM5y0e8k
ELcZMfxu6AuEsZBCbtbXcWKBfKVmUXsfypced9EftXDKytXUTtHctreiS5FHCNKpTV2eYjuvv92f
50YYiagU0hHIOai3UA7JjFV77BHvRmsUGwBDrY6Ih46PhdxMj7IoDO/+eBvBnUOIBSMW3ijts+Xn
+U9w14VdIXcV2z0h9f/YWGOEepauZQ8B11XkFrHpfJ7KoP96f9iN8A58sELNAX/lW9jFXLazBPjS
QtotRpk0bcVTQF/2eH+Ujc8JhAQ6AbcKGKD1cek5RJ0TsGmkTHMyl7w/GBFaHLTnQtPTr00dFY+6
UYmnGoruy9zM9c6u3QjSHQahpqUu7o3rLgsmWInaNazurJrdAVXpAb9AINCjNOzJxGxtHO1VrwlY
xC2oRIZsLI+9ylypf6JqbkVk3bz7ctY6zwrktp2jsjk16lPUh5GWuAnQ1aRFod7gqChq9EsPzfqC
7q/5kgWz/HD/K27tFW5jWvWgj5YL4HqLAoFQU14MsJVhRP6bDQr+J8P0cn+U24OAEAgtKtTqIMyh
+XM9SjCZai0UjCmMVpKxMQ7x+54ji0XsqgeaPqU3qOye+4PeLiJCAK93OWSXhW5zPaiJxn6cCmq2
ah7hCVPPtQ9GwIBoIBT/fxmKtjx9A9q067PQJVUdyENDJXOKoyO+EhpOLMZ0ypMg2jl2tx+MqiJQ
NNrenO0bYLXeVnFE7G6f6wjSRN2P8zsSm3rnpb7d8IxCtwfhIdBiFNKu127OAE8lg26deawD2QeU
G2auFhrWo11K+CR1dazk7tsX0YFWQUGchgOBwvWYctJyGrLEOYtEXcJmToHiEWtJntnVw0455fb2
ApZuLkJvYDEovi8L8J+ruW3bqNOwVDv3Yz4SdulBGD0MdZYAbR6Aqx/GUUMH2yR4d6cQlOeBpu7Y
7JzzV/WF65hDWxS/F0IUtfAbyIWMHXQTlGi6a4NVqAdwJ2bxaUirpn+0C0qkHrhqB/U9UqTPooRj
ckI3JCd7qay4+xHJDsZWnTSWxQMMtjzw5TKO68c6GSzNn6TBbI9Kbtd7bOiNPUiyT4xkQrtdqIjX
i5fNllQRxejnrlRmP07QBxxDZdxZnI3zu4RXaD1R92JPrPbgIPWm08QOjgFYvXgd3iMW+saEXHOd
qXtyRcs9t/oQGmYWHCnKxgun4HpKSYWUeCjDipDIib3eGafvYh6sBMOaaPqgE6TWqCRb8lOsdbtq
FhvrqTHDxSWcaglLej24JguUsU1A9rVF2Q7LI3TPJ2Pv5nhlKKzniIgii6mj8wC0/XoYpFBaq6l7
++xQs3wHAY/pTVXefmxVCSm6RfBdorAmd2pNlk6UBvUlJStIC0kb4PfLoeKCKJt/wdoC1UblNSRs
KxOlxBU+7nIXjcgipvfdyJlvp0lzqTpw3R5KnvG7ml76YgLUNz9MwXOEgVtk45to8TTIPuw75w+m
bIhsYdKlPTs5WT7pnyqVHrI9leZrc+EgRlkNzk4YsbX46NTynII+pyS2egFzkQf8ZmKf7b7N/Ckd
tQdUXvbAVVubma28tFCp0kIZv1770pEDMxwJPWPo+N7YIazZMaP3ST3tXW2bE1qESgm5FlmPVfFS
qBlXrMoLoaitfKAGbhwiIrmd6t7mhP4zympCFPSSWtdTlk2NZ1A7FX4eYyA+J1EhdobaiB4IUVDT
WDDYPEurLxQMcValYWSfe1kZnkHNBblLMtEAP4uzJ6emWQ9D3toJHzaeQOhLHMcF344HzOq04Juq
yqNC8VLHivxoZPNwlAct8mgojH4T1cqH+8/f1mejrYNmMlEt+IDVLHO5GYU+4ASespbPM5ZZHuAz
e+fd21rLpQXHzcq7zj6+3odYmGNzLtBhowLp/CgxFUBZXKGuMs7qpWoH6RwDZ92DrmxsFvh1+sKz
I2K5eTBsSnxZQ2p7xiBtPMaVFJ6nxXtQdSLbv7+MG5+N25tGHBkQ3LN1qMntDk6vkB1EpqKChCQ1
1D+SJo3PdHmyd/Ap97SgNzqtgOQseo5McOG8rW7vMaxZRC0PzlR/w3fIaln/AJTUvlGfcj6P4B8P
RdpxIc6pg6x9bn6skzIYj/envRHP0Kolq6beDmhi/X4R6ZQIwZXhpTQprR9yKxke52QakSdBlOBr
RIbveNRb0ggTtQIf3k4pqngngttY+0X0xrQNygmIXK5WwopyuNMgsM+dIs+T68hSPoEClaa/xRxw
pUYYDu/c3st+Xb1p5PMqcl8AClD7Wu1nvEOiJhod6Ww7c3wewW98KHGA80Q8NQ9xVI9u4USzKwg3
T/dXfOO8QmRfUJlwXzBQWk12CHOcFGaKl4aFpd1gFsJ1CifbOa+vl9t6ghYhECd2kZ9aP9oJLNIQ
wXTpHBijrDyYEkJUQslly00HMAYuWG75X1Sy0w8JROjOpWocv5f1ZP6lKjPmCHmUJgGWKjlYh1E1
5vG5jDHJcMGXoyhbKbWpeI4kOtWVQwnTxq5TrMDDakbWvKIPHQqdeEjiyQGT9amFWIlMSY85D+wm
rKP4pJM9eAJj0/RJZPQZXAFo3XiowlD5DI3BGR4U0NX0NkKhvbRDG3xDnid+6ZoiUw9pbJStTysl
6k4TJNiPM7JXYMSHAXuVjnwVmPpU65M7YP+juCLWx09mCmHfS1HeGw/j1CvvnVEybZTG8uxFFFFu
HoLeLD4LorXYk+2KSAN/JJP2Rwys1GvGvAGOWXdWe8iFU+VeJ/Wl6XahEnbEJ1KM7YQigPZXUdO7
UT/W9HLwvPtolFFcHZQR3TZUfLJR/VAkKA0BGdfwY01Se7pgWFv/zY1O/duHALwrHB4Sfwj7/Cda
lKnjjpSzW0+mcf0borH2ucnj/DctzeBH34TNHzuL1emS4JXyBWIVfiw2U23Q2ujtJ3i0sLgSS8qO
WZRShAwoHuguOmHw5TNoivqXXLLMaOft3bi5l+gbABaN54UDfv1eTL3dakrfS5DN42/TqJp0BxrF
9nW9iD/cP1BbQyEfjSoGcThR0iqiqEt8PIig7LNcFONH9FbKD0UuBZc4tPbMCTbO7gJpVJHBgBxw
89bS4EsC1Sai6OiYPKR9Nz1Pidgz7Nq4Du2FCoF7xYI4Wof1ZllhiThY9lkXivSdD1g/RrEjx9BU
NJuUqbRLcbi/hlsTA4cC8gdUlUzwsvpc+KkmNPioGE/obEiWEO8yFeLq/VG2vhSEedbNoZJLyeN6
FDsalDoGL34eWnxmUpGPB70f/gAnS3e23+Z8uGEhrC+EXG159v6Tpusm9ipmxHysBFqVJsXZwayC
vX749nz+fxR9NR8JFmiRFQDRqIRlXorcBU4OQezh+ac83F+6rQnxXlETXtRt0Di4nlBf1HYqIoci
h9Ibfkst5J9WspLfbx6F95d3yViYaTcFffyW7UxqIucctiL3NYThjkpZvtnST0YNETwyThOQ74la
r+eSoP2wGHc75xTBfIUMbQichzxphm5n0Ta+DxkTXY9FqXTRorgeCOeJIM/bhoJ21fef0yEBKKBq
iKbRRa/DnSBmazCdnQa+CkzXDR9BDQTll47EBjJGcIBiDwq3xZ0o0LFfu/+ZNoIXByiw5lCnJ4Jc
x6qhWRC5qBTqM8ofktcqBf3xILUTzZ1KrKYABAj7dxFVE4+oOX+8P/rG9YQwMp+OFIfQaX1XRBqS
VflMUXYacAySJsmuAFlXOhTbavqMkkm48xm3pgsaEQ4u/QL+Xu39OaMQlwDOOKMGkf4B95sQsLX4
3tDuw4U4A4MJI0N+bkWDLN79yW59VWgSNEhRlqIcvB4bObK4X7Ir4L3zpTOFQahjNNY74B+6unM/
bhxy6F2a/lrRQ0RrNVjLBRLMVolJbBKafqM5+bOdq9nOKLdTQpKCkjrV7aVpt15OofWzNbVtcHaA
OzyAbGjdvo3K96MV6jtfTllO2HUUipAxgmN4JFtYFK/HAmCq0KWOgnNRU+g5kKVP0WEpG2E/O2v2
F1KKZvCi0DKHQ9vl7eiVmFSHro6XXqi6uk586Ftja+7BbG/31PKDLfaNwN+gOKyuBhlJIbMt4iU+
mcPwSN0TM/Mcg8qyDZQKdb220z11CpvYzcraSP3722pz+AVIRdmay3Z9hkYbQ8xYVoJz3PdG7kX0
ggR6RqA/XSlsy0cxyNo3cJFZ7HcDUmY7F8jtEdZlwjwKI0h1c12tZl820VBgsRGgBw7rR5cc51DI
lfCLwNFe8jDd6+Ns5Lo8KOTVNtIx5LvrdKtp6pq2WxmcZQ3LP6F30EmROjBPU68VXo9lim8oCeYf
lT18SDBFP/b6UL3cX/StjU/CBYKEgql105zAYEG0rdNI52gcNG9yRpizWVf4aoET8f2hbk/y8oBS
MuXOWHjsqwW20hYP+aGUzuqIM4WekE9baq79D7uIBibCaDw8i0L59ftmzV1fFQW2arKWTEdZyeoT
wK/EH1ME5XscUw5ZOmiH2EK18f78tjYQzT9Ka2CJiVWX+f8nvop6iHl4Xwdn5H5NrzY1/V3YY1xn
y1LxXqIDsfe6bohk69C+l7PKmLetwFRvdcUwOgdbV44TeVueqj+RBAvrF0PMuAIXeV98s7pO+9KK
Qsd33Uwt7P8CG2u8CFHpvwLq3ketbKnu3F+MrVsOPCSg6kXUAiT3ctr/sxoGDvWZ3FT06zMjzY9i
SNNPspmoaLQix/dtmGSlwoHPKH7KkhNict+FxUctttTmMPQYc3u1VCnpzha8rewAQSUc4dQZS51p
9UO16SKF0ljWOYnll6nPn0rUx0+x0xqXKVQyn/Dgn95W50OY1dn3+ytyWy1kHfiLHAa1iBvtdrNQ
I83MqRaGivmuL9JDGjUeQKTsOSsjYG/Iaz7cH3HjbIMOMskDYf3QDdGuPwE+kKmk1bVzdoIIALgj
Cz/KFPmfSpne3vqmsktQyXOGmDEvyPVQfTXB9wLKc46tXPU0qekPUL66nc+3OSGYJgv0BdGtdeCR
xhpBKiWYMzC90AfWn5NhQDX8NA8aycbbV8+A5s4fQ6eQsPx6SghQqXowkkKHJqBCsKfFAT0cwzXV
YC8HXLbdKiIAjM2FxbtHA3NdrpZLWOu21Ds4bRt9/NAJKGRuMOKI4eI1NWJvacYg0VVhh5/kJpX2
DuvGzcX4hFnkBPxrjf6g9mETYnGPyLY0H2yIAf6sdfWhtETmQVrbk/Velm49X74iioQ0bPEiW93R
8E9VZVqSeVwGh3ckQzpi+vFez3NrVhRbIGkRkPPArd6bSUj0AUhMziHGb/HFCJXyUx5rXMNyZQW9
j9LQ27Hu3MI2zVwkCTba7kPa2a0aksVZg/avKrfNU5XPwTsqcdketXPrLCAoixwMhRd8TFZrOEl5
7wzs0fNYyQN6rsgcN9QkPTlCde/NJ4HuoP2K+1iEQFdDyTPwCG0ytXOEw2/kzwOdD0pmhvS3ito0
33nAt14OSrPQrJaLC2mN1XBprczDjGzRGWRn/XfINZTAwB3LqZtk5MinaS7L8UVrhhmR/bBBHUY4
sKcPaao2VGFb2Kz+KFdytvO+b+xaG9QEJSj2EtWa1R2H+kmd5iEU/kyXmm+zHH7DElN6ub/WG4M4
S1pH+oYy1U2nTI4CTakCtP6USg09hUrhWcKwb4dUf3s0loIWUA1w7LzP69CzDWql1xdUW2+X1UfJ
7B18EOPYBI05J79ivMB3LtPbG44BF9FUCikG2hers5gic2lhw2qhUhsHHztTz49j7FSfSnAj7jxF
4jtco8JzEqPdKfpvTnV58KnhAc1eX+OtEnRaIgsLkPs4nYAUVTSTNNNTIdzSidTeroqAaLtBk5N3
g0b4za2TOiYd/hpYbiDGUzkGykMjBuvNTztaP0sxSkWBmBhwtRd7FZVNakTWGfIyPC9ZC5+KZv7t
YKX69vVDspRC0bLr6bivnkHd6kWqDsD1kMlWn9XeARbdtQjNNpJynOXY2KlS3oZJdBoh0iCaR8cY
id3rZ7exRBKZMK+AEKB2nphx448oTXhCCsaLlOiTh2qP2DkPt5cpaRh5v8lrxDO87vgBzHDUua3o
qTaOeYhLXEHYUJW/SL5/eesBB9KmUbWkTOSQp6yqsIB9esYfg4fRjKOPoh2as10pw56b1saMGIYn
Frk1FnHNCp60DoFLuH0Ppa1LlScpSnmAkjj2B1lN91oAm4NR9wJfuZzwtSgymsg6V2MePEyymZ3a
vsKGyayDh0ip92DAr33Pq9gBzUra+sQkFMvxcV3tfAWPMzs3m+giTTagvQh5DsuX+xQhpGbSuz9T
Xg3joURq3XTlJkOLqDe64lcxO0nhh5ZRINk/jvW3ApvQf4eCNvSxn/sJk9s4K39HjBsf1XqoA083
elzRk7kGDDtqtmS910K+mYrDug4RIpsTHStt/HgyryxK5HVzFWm0w9ynYXDgMZ2+aXVQ/ztMaQLA
HWBXj3wUgA5u9ql3i4XR6mmocfEf52Io/KK38FGvhqB+b0gzJa58DiMsKmct/8b/gELW3BTi75yE
zQO4IkM5RIWj9GDs+gzChzynL+NsQ4N544ZdFnzxzqEzS6VxnTPBQMyLAOOjSzC24YFWT3EuVAAO
90e52UIgMDmBnEEyLpCEq2tGxpw9Ft0onVswYV90udIO2az0z1HAm35/qJsn9nWoV7UIRrrBstoR
MhCGATrDatrY10SjPs5Fvgci2ByFd4B6EmX9GzTinPW9ib4HxbQhc06wEyS/gL+2M5eb1w25FuRL
uJwpPeN8vrotq9lpEmEbwZnmouoHVpd5iqTG3wOnTy56M8Z7ZgYb34kqN6K5C/CNB311/GiFteZc
xeFFpItebStbpwAsnhtFYi8rugV0MjkdtP8irkgYv955pTKpNbBM6TxHQf2FzFLrDksx7Unpklm4
FDeEOMRZnw1QHeeBoxKZ3QWnwPAlUZPxRS1G+dNoaF2EEd0o9W5Zqontc3CL37Sem73W18Yn51ZC
Z2W5b/kcq7VRZjMZO6hsZysvko9y08c/IVfKO7JBt3YpLAtD0O2gDQo8Z/XNlTCVstp0IFbZUkwT
PgoHhzdZI8WYGrhyD6kY7dltgxh91gmzK+khpGnfPahKZ//KY0eLPmpFKAkk3oXxHQMgGFMRUlHa
Q1qkzeTSf+wsf5C5PB8Fij2pZ0RGE31UgjE1EIvJzQQNWbUzTlIcS60HJD39VYy6mLxWGOAVkcUs
uOGQF9R8w+rr+hhp6NNR6pbBWoAzmv9SBa7hvgWBqu4cia2vQKip8g95ETLT1wGEZCSKgV0BddxE
j7hs6+miBTWE0vu3yNZBWHg+qAehdH5zi4hWHYyiL4JzrUvFn97QoneVko26a8bCfDPmi08OwGx5
WhHidNYpkSIQ+aA8H5yzRKTQDmfVNdQsfwJJJ/z787qJ1JehXr1uidKZ2Cr7QkW9D7SA7sQUj7o3
mOg+5Glm+5M8i6eWwtZJKnDQqUfT/Pf+yDfFOUZeBOi4XCjg3tSHRYRSpWQPzrl2gCi61ZQaD3FO
WQDhxtqTbPQYVTMDXpcbsw8trNyJPLc2DmgJEndEobhyVhtnUGaZ57R1zkYRRJchMmcPNYD8eH+W
W+sLgkGmaIv0APSp6+2JWOYsjEByzrrVIHGHaqM4ZUaU/Vi4fA+SNPxqBqv1AOW9uWLA+tJxWp4j
uhzEhtcjSyXgLQy2g7MxzNqpajT5NIJyAl1cFW+tGBC/c5Y5GfTSqL0sS/2f4m+rCxT+lv0a2E36
VKhy8VjUvXVsKrGXWW58NYqqIEIWJePbMt20lOjQXAkvyIm3X2stXBifudiR79v4anBulryE9jK5
wmrtzDKMplFHgE4Tdvo3VMVwKgQMW79qBufnrOQa95pRRKc8rYKdHbM1w4XF8QrXXTpF14tppZJt
d3TBLlXZGyf499qAYgN0nMP9nbnM4TqyBoJMLYAEnZ4UterrcZxuTgvaBuFlhvrlgzN/mHPhO3E3
PmBismenvbGiC48JDiGlDnbzakUnbYp1NQrjS6RVtZ9llnOs+snERcdMvmi1Wp9VO2++dxBIdjbn
TYa5kFSgTHL8iJpo+l3Pc0xLBxHKJr5kJhi/URHGqcuy9DOMWe0xm5u/8OODnQTz9YZeLS5gTgS4
cKigMbW+wafcBGZoZdkFakIV+NSWJSSE7DJsXWuw+9Hv2jJPjl2clNpDMCqtuOQg2oCtiSj8lmHj
O7oTKnF/YPKrhiv0uKh8yv7YhqhOb7hZW7adqwm2qdvqUnhSpNHU3MZpDJtrzJDfj5GmZJdGmF11
aaMm6NzS6vBKj1G//MfOJ7gEkhOfRdU3qluVTvwMtjb8bmK3+z0I5eFvHMr4coU1WC836hz1D3iL
7EeBU0Hom4gBRc+GgQ1vlxr6Cw3a+dliw0LWn2Vz8hBarj/f36+b35FzT34LYvWmvls7hdIPGZoF
1Mjpe+Wz0ilurjqD4bZ5WJmnYcKtzRshjGo7R3LjqSKpZmDsUqlRvLJD/nO/odcSo2OeR5fE6rPu
lIk0BMfYhrrxUqZt844NP/yWwEu/Jyzu1Se0Xelr3Z/+bZ2Uffy6p5Z4nMtp9V7Fipb1gxbHlylJ
u/RjZvBsg2ekYw+RhGvJ7VFUnT0J0+TfMNTHDyMGRfIBAmgbeUptiU+z0BJpJ/y6bWvzY6FuuLj3
0va7yeTMcQjCtuOqLIu2FT4DtZUn6gpmy0gTUnGdXImNk6KIqvPaqTYy12hNvXDtTFd2ssqt7wSk
GEEpjU7ODVJF7wFMUA4ILyrOSYelzekn1RQ8ZxkYqyA3sWWViuIQj7DRUprGf+5/ouVmXh96AIv0
/dB7vE1ggkmUQ+Pk4aXQm9q1pcl4Cgiqd87BRiSKujguJqDU2JTrvvpkkwFCtGKUkEwT2BOaKIxy
HOp57+rcHmppntLaBa29Cl5IQ1srcFKeiFR1/K4f9Y9aogwHNCzqnTh0eyiK7UwLgua6J1aFPVFM
EoaXJB86rKxk/ZAX8+z2ot/rCm9uWdJZLLZwvlzARtcvQjNkUVHid3jOitR8RHem8KVAMz5rUtE+
j3GJQphcZJ6MQuixGxWYXlqQfb2/VzaPM4j/hdNPFeSG0l9jJRZHCoFMr0zWD9qcMTFw3VTvWzlL
UDLBKTY/jakeLbrfXG/vMNMo50MZasOPUlckx1XNQtvzod66ZNnBiysFNks38FQ5zWeLWyS88LaJ
3+iwj0DZs1D+YgVd+4ikJhIP6oDz2/3VeK1Pro4OolFkIsTjWJDr2vUnwWRS0EGU4gtdFwToa1xT
fpfg0n+V4yT/KNS+fhGTlRUvaiJKlEtquZdd2H4J+jpZQ1LqdJ31ggJO8mVGRjdzc2uWfmEGKAqv
mHvls1Y5U+TGRV0LV9YGSfdQsVH6g21GE1UFqWqOotRVCMEOD2s9VC1svD6xPmGIkBkXDe4fPlNR
g11tNEftT9oXRfaY43L4D06/gsw/syofC7hXqDoyNx4KQBGw9SlLXpKprv+RkrgcvBIeAAB59E7Q
RsqjRPPTogxabsap/NXaSqm4qNfX6LIlWv6B1FAqv7e2UT4CEG21T+E8pn6ut3P7WLdj8qeOMuPf
OIyGf3Y+yO1VdvU9VkekCid7SjV252Ckv1QRW/7UWLVX6On88OaRYGQDWYfFSYNzfcf0E4nTQBx0
mXRAb4bAtKsYhHUo4tH4cH+o5YdebbKlr7GYY9IestZpStHWCDBLXXwRpVM+djO0ebNsysP9UTZu
MtQ/yYXoeyFgvS5tWoBg8RsYkwsl8f4bWmTxc+EE8bHAOmcnzLzVJgUoSZAJsgUwAb9aXdBUZ9Hz
NcLkMkhO/asd5PnnBLPwq4z2y6e+6ob3Q1Plv5RaxNVDLEcDJkuD1lf+oNvBz/vz3rg6eHdZWdJ6
dBfWnaPIAGEsauITsG/Ns93NaBDhy3Kk42v5Rpmo3x0jM3c+6UYSY9uUY7g1QKjeqD00TiYVdalE
lxqtLR8yAuQOBJCfw77pPAxMwi//wySXRhxlyg2uGMJc/Rwyy0sSx9SYFrXyT6FSWPwyi4MfdP/H
2dWpQmk7N+TW3rWRr6QHAmjkBnHDXYi0Ez3bS0S6G7taYc+4UEf2y/353WLM2FHkKwsu3cB5Zv0O
T9iRd5Y6RZcmCqAoAxAUn2U9Q7S7C3Rkz6ow+yDBwfxTF8F4bkWVIbXWYsfqD/lQe10nJ8qxnkW9
86G3TtXCTYTIwGa/6ROGKlSJpo+I/lUlfR4kazgNge08pXO610vbWOpFcI9kkThkqU5dv0VZJMyi
rOrookZC/mk1qnbsZliQ91d647g4CMzCY+CywDBsdXTxrq6d2dHDS63y4IzafIj7wJvkZPKCFMpV
j6TS228m4Bw8s5T8KLGvr9phLFDd7PAuLYwsO+hmKJ9MhYa8icrHzq2+cS7B1iI8j+cCI66LC4iJ
JZKcDfGlmlrpUSR2/zzHiTR5GVF/dyykUu13TshGhYGkcBEoXtA/NJWvP1sFolcJFU6IrGXNu5rI
+1Nr2dMjsqLyJYqj/tEwW1uiw5dIvX//Y27szuXQ0M9ajs5Nf16os2nlskkZsdLyk27FP0QtlR/U
uv73/kBbexNXCbgpoNeBAqz25pSCMhLL8SzRGn4PXOiXDNxgJ43aGoSgH7QyalNUEVcrianMoM0U
Ii5Ki8nOiIJo5Eea3uzRQLeOAI/BAoABhXazSSRDKeKoYzJ9Jz7VlKFP9K6to95lcQORUa68uIFb
vbNPtr4VuSpIMfqOtzhss0AaDJs+bhJJDz401ZB7toIvjFlOe67Nr7flKuJY+O+U8qBhcbGucnYY
G1obmlV2gcQ7Bke1b+vkPTL5/d9GN1B+hD6CQtvYhfpBo95oufQwug8VahOAZ+foR5II1CStOKh+
tUCF/shh2H8qsg7NxbwwqtodnMraC8ZvP79BX2aJJpArBpahXh8kjpDeTvmUXSrNxoeoDxQfreFq
p3CwNcrSN5OXCtlt38Z2eoJdK6RCNhTxIUEXxZ/qtHrzwWQba1Rt+NQQuW8uhT4ao66rkWSczezI
hs9OTaNU57SBbfHWo0mzBjrJ0gSmabNuX9aNnajtMCQXSwJLX2Vt5TdlvqcudHtm4E5RAeK4KBTb
193AfOr6POyS5CJ36L+6alfPnYc+hvU+6OjMumo1Ko0vgJzsQTFec7DrzUxHirBg6RNBklz3gk2S
KZQl4/wCPkhbApFWtT2h9s14qLAFidxEmXVnIMlC3fpEPdY0XUke5V9VpvZfCuRBxWFIeiiVvKYm
zSbR5n/qvFMwkapDNA0jMAHhk1PGEeBXYOL/UoYc3xvop5oepAj9ve5E8UutmOil1KrT5K5d5tp4
mDslw/Ov62zTR6tUA1Iehep04nsVkxdnM8rtRiDsDAZzqzcwtJW88+xmkWbJ2lyPvbKS9a+zVkKX
Fo7BlZOUEwmgnjU2YkIGv31/r9zeQSylQdxO7QyZu3V/AVg8eEpN5XksuuSU4evtq2WVeqWVOjuX
+daGWbj28H/B6twI5FTBFA2SNsaXEYFTF8Sq+VtPG3C+lmg+wUnBnm1s34zF5RGkH8sdSxUOJejV
FSL6TtHqlDAZ5Ijy0E4QXuTSwQ9uVKUDcM565+zdFv6Aq5DQmSR3YJpvKjpt06F0VCQXxS6N7BCn
kf4nacxAWciAKUqxvEBHa3KKwQfxYv1RwxqZ8vvf9Db+WMw2CHcwTNtSgkyiVGoDQfxRJUXgiWAK
P1OLzh7bacifzE6uz7ra9MjK8PPvjL21n0g3aXOw7LeI8gYg1qQOjF1kmeMt+MdFQ1lHFTfbK/hu
3duL05lJHkIlfr3UqVST4uTspwARYX+0i+qhdPJu596+jR+R1yaYQvWEihDKTtdvUDZpM+fWTC+q
lHtlluengPq7K9dIuwC72InFlY31w3NoSVqZ0q0URphkqWSUYGhCtVdRBphC8yEB/fbZjoo28Jfb
YDwYYQvv2BZUc9ymTqUnkYMqauI48woJ38IHc0A2zAsgqj8mcrgnlvIKq1vdv1SWlw4WEFAeztWa
jCE3HrpmvGUhzgCnGfgLSBg6AtgydciDPylIz8l+3Vf9+zAY9c4D5yVKP+6r7LOM/+JffIDz+dGU
4/JsqHK3yFo3Og7FcWL5JhS75CCL2IaAmMlVec6of0kXfHIy4dn24gcVIMQy+nlgtinYzES0O9t4
Y28BNEIRxFpST8QLr7+6SSUjnno+g4IayGc91x1XQ0d6R6Dv9aFaLyTtVZw6YTqAmFwt5KzFFe84
QCPHbsbpEuOhorilSX/MRXGlaB4BdKK53ce1oXw0qlKXPC2lfeG2xkJlU4Hl5ah5TUPgJZZcfArC
WUfUA0b66I693FHSbfUe1Tthl66K7UF+dHrAiV4SFlnjheNkvyMfAcI4mZWMJ9QYCcMbhWr+zPtZ
ezHKadBcBXhc7MptFCd+qo62eQh7yWgPbQady1f62lQPg6C1S4XFGr+WjZbrnhim8KEsjaFz81iR
f9ZVHPybV4H5rJgTDg4WgNjP8ZBpv6HPo9fbFU7lPAYFws1uRdEzOE7pLH40c5RLLhc4KgtZKCWD
n/eQaZ+skMqgWw6D1BwcPJS/EF1J6XHGZOw8pZn8jx0U1uBKetP9zmsxcXbBbYbooKCI7lLViJV3
iV6PX5UGy/WjDfndICaYtL1Ud6MyRgYDPItZUGC/eWEnM8KFCB3wc9OOyDJTJz0kehN6oZyP75ca
4bPTJiXdsq54l0tdf+jon3iW1as7N5m+8S4QK70mU2C4bsH3oarl6TDZZwRLNN13QhFVhzpp6+bZ
jEundyXqyelj6jhDcso7IgPU7aU0fmiTsTHcrnMG5wREK5iOmjagP59byKqkCOT+H2fnsWO3sa3h
JyLAHKYkd2h2ULYlTwhL8mHOmU9/v9KdqLmJTbQGxjGOBNcmWbVqhT8YrkFb3n5iZLIM/8lKm/Qe
Ikm0vAu2yxd5MLoc69c1Ri4+auH2zNIoVx/rwR7rc9Vn0/cit7AGQPNcqZ5te3WezXUxdb+NzfZ9
akjpV7vG2RUihp4V/LW545f3xbJ4UmdNqSuhJPANcTvDuq6xXkwfIZFzQBaE0MtgXIYqmLpkwEOY
gDL7ubMo72RtxR7OcthbB8FjJ9GhmBBQHo41iYC4Un4b0o4NYjnrXDkPqowlbqMWjYNisGX5k8J3
l7Ku8WMy24NV9zYayyJIAZecgdJ2HBdWAqDbSvZDjByBm5qgNaasqPykHpheDVXu2UUXen1H+imr
9fSIylZ70brlCFK7s8+4jik/+C0we29wI2iqp4w6+CFQyfypydYXSZ37E7Mn46Uf5BkV+8I6G8ZR
43fn8lSFlgXij7KQwd5EbQucgKPVYoPLTnkOu1T20sbRz0Ka8XI/x9ppT3IxMSOk88GnvmlNzCWj
VR3d/wc7m/sPCOng8ZvaYK7dTluZ+ZpFtn5IkxGJfauRmVxCABuSz8Mkrf9oKmIJDWKMsJvcKAnl
8s2IMnD+ZC2CEUnlfNOcmbFYmYR0iC21+SlLijXQ5qk4WGVvn4tJGTENUsgNros/KIoFUj1ehqnE
MAug7Oclc1pxYwxOMA+Zhf2yESdHmZ+yk2ULJgOzdQO06w1iDiT+ZPVNLD1EYd7NJ62NhEhi4Rhg
VfgjHUR+XyMSbIzL99lI5v+IP/1H9g3D1DJbFEx6Y613TqYSGs2V7DJT/dCqx78XgGUM76xUOttz
y7w+pQb9eLB1dn+9qF5Jr4FQb+cytI8nRY3go9crkQrcKDNsI807QAFKoT8tGrYVkD2jc10p8uMc
RmrrUgcbHvwv/WXCG8XrpFF652izdF7tQf4ULd10BXsifdX0br7EuXSk4bOTBiOQxy1GrQzsdFvt
D85qdU4MxJg4kj+kaxFfplov/kvnOfucFJJy8JJ2jjKEGKG8RLfktr0YZw0ckp71oEvlP3IYJY1X
jUP7PuKiP2Ia7C5GA9zC9BoFhm07ukfJHaM6U3pY5iH1aTnhyoJRwBXpNeN8/+PvJJZw0wmNApF1
K91YofeGKAzPxeB49pQVA4FqMbSDKnTvawlMMzuax+G7vb6BeEJSqLikJsiBmtTNmp90WkKXiOTH
jyv1CFO39wK57eh6Q0Hb6Z9CPWmxAwkf5sIcfINs6iRhmu6invH2pimRXYh+MX1RsN7eNDL1MLTm
PBKPliz9E0xUGallG5OvfEwO4tvuUwHMpV0neGE3UIB+Yqw6ZNKDXo/J8yA58wNdyu6fQokt9/62
OFpq88Ewl1HiOUo5XoiwnC3ZppUGd/hLFCZvljmnk861YPIP01GwDK/3hgXmb4LWGz6kWPDE7rBo
rYe5y3SdLYLI/cfauSFog6B8IApo5mUiEv6WCUltr6ZgSOCXZ0N06vQ1fYmLMfUtY/2nGeL/9E6Z
Di7mnTf5+5L2JgeYytXIZmN1HhQzgQ6Gm938qUIrdSQh7Y4gA3vPR3sAjMovdPM25WoEpEbG/OGh
ts3yRcKR5jFrOv2xNDvUZqdo4hJcrYM+2t4TCq8E0WWhj7YFsPJ/rn03hDaeqnIWmPFAr7Va1XNk
TNXBttyJI3hfCiEthlno2m625YJfq9L1pJTVKPX+igyjP2k9Rnl6kniU5ubp/n7ZW0+IsArMGiry
25kvbOBwGEvUHLJhTM9JP60/p874pve9GiTm6BzU3ztvkoqMzg5jT9LVLb88UZJSyluBLYljNIgN
LAwKjHYuSEkemU/sLsW3+nV/3vJm5yqBpwi7ICD4Tk9aaSwvdHnM94MNt+j+S9wBdBnoniHQhfIG
I/Rt/98wc1zOzFCojTrKeV4KyavnUvdncBgXSbEWCpEVIi2EtJdWq/u/iikrPVWppccoosN9/+fs
PTljXhOcAnvpZvKkNaxfOSpkKlROTwuEtys5nXSK6MweoFB2jiN6M+wcce1x/amvw83YjuFkjXD5
8D5bnuquiq5KIsnndo3yU9sZ72epSg/AJuIIbFo4oAC4hxjP0y+1NkLdclfkCNkv0kPaldHJWcrs
A7OH9ukPXuJvq2yerJaLysSASHoYzTShBsfG0k2dJnHRgQasdH+xvUoSPD5cV76WcO/eXBFDmAsP
Q1qK0DqsfzFBNx4mpCf8MYQRQCrqaO8bHNoe+3B2/lKaTLe8ZNWAjjXhm1ntVBcQLMR0gjLjppbW
Wor3VCM1qxc5D3rTygMnco5cjXb3KJJ2Qq4Gqv62YpXk1IrSoo6CTjPmwM4BzdhG3L84TvEHwzne
KRQA0iTBj9682wkEYdo0gGbtOQZyqTrlNR+LT/e/4O5BECpvtB9oxG+vCIQHnNYOgUKH2EC5i7Vg
R2VmOAumyN6OedJ5QxYfWG/tvcNfgRu4DtfTVhcEMJIyWwjiBvoSdfQD1QozWN5mFkISvv94u0sJ
EQniG/+zLUYqwmeOXhl60TDuvGXJMNfo5OIhRK7tIF8Xn2N7vAFxIMoNYeQWyM3ErK3khloNQdb8
Mgy2jMTKkJ0RTU39YpjSbxRgxpc+mv+gBQ0Y0ST5BLki2Buvg9k0I5iDODRRPK6dS4XElm8lw3Iw
cNgLXxRYtEtIp8Ws7PUqKPIrk2Fz1AEao/3RSvJDpqrZwR2g7G1ICkehPID1Eiy/18tYg8J41UGi
TGqNNXKRpGpAzfbjorgmfkXtNbRW7T8GYgxO21WZa7/tlrG9FPlqiL7VPNYunf/e8S3HAj4r9kbs
Vvla/JTLte1OtDTVo9HP3jYTosnUNXRSSGFf/2hVXeMZQqz0UI7yEqx2m/9wSlU7mdas/MGBtYDq
M7VDhPAGPYguVjvJdU5DoypsX8Cm3MSUh0vdl+M5y5bSLaoqPeCW7X2UX05+aLXRmbc3OwwkoxO3
MvAyKZxGtB4VLC8xfjhlhvTBtBfoCVCw/uDoCvK7SXlKk27bmXJUeDMqHuWBpUT6p6xqEw/l7fbH
Yq3f7geJnZPrAI4kmRQZ+s3OLtJVqbsUWJtUoozECEFvH7UkUl4wQnOwkzSi4pPZ6/V6AUp6VPjs
HCtqUwI8nUg6PdsIZaWYHeH4GgXGDNjWVVoZjCaKt/LB69xdhx4YnTCBK9l2LvQqNOOmM2DFt1k9
uaMxWecJm/bvb3+XwvERrJ5MfrWNEnGBcsSqjzQxUUYKGC4jYrUA/mS+GwbIzPeeE0ELxOLjqNzf
e0Bai+SzDri2m9aMynDL7ELarO1QjB8ZYDXQS9qjS3kv46EeRq8cwRmLM7gJgyE+KNbSQFGNYyHB
uiZNZ/uQE4Smbr2stDGnsrZOReoUoQsVZZrp3sYTA5JVGyxPa0utPkhm955cEGfBLIDOvGlmV/Yc
GWkF277Q5eWlo/sAA2A+ys53n5wCj2JBgD95/tdBzsgRRKwhpzzAhlCuM53pAI+syo9MKB1aLqng
P4voBbTN7DrxMD7IvdP4w2Q3B92W3V8iZu3YJAApvKHVTcYgjRxa+yGXUC7xixjIAjxwI2n80lws
84rk0IBoo9zgMK1SqJxqRFnaswa0wHYzyZzSg5+0cwE4oOeBqoha9EaBxABK2S5GFj5kS5KfW1A5
T1o6K2cBFvyDrw0GTahbANi/0QEu1ipETCxhn1tyfDL6Jj1Jc3NEONqpr5FKRD+ZdAIhw+2NNi9l
qHUNPhRmBmIqburoOspKBuSnDf16TX/cDxt77w+kG69OpVt/w8hzKKarvBJOvCaUfrlFCqIuRxxj
xix/+10mfPsErEiQibedA/oTDVpUkYRoWRJeOq1LJVc32/pp7FZDIxONFc3NjHj96/4j7tyhpNlE
RVITlJW2uMoK8fQeQ1xKJXwXLu0gtYFtLdFjmNpYXSA5EMyddpSY/HJ/2mSlDgQSAgMhn3Jrc3PH
NXR2XCXJ72up1E9JjdiSl8RorzD/KCnHIG4OwYCHt+amWtz+GFobay6rARQH9TLkopczXfIhnVjL
tYeakbkDrOfKa9p2GU52nE8fltWRwJq0GchQJRnm1MV6I/2X9uLMNL1Yi+TcI3f0FSvGLPLg97bf
5B6myfvOGUdc5QA9XdO6tS1vJIRFBynl3vVOyEKRBPFKEEebuGVJcZ00dU3LWYorRORnK3tqlto5
N1ZK57mIu+ohdjKH+U+dXO5/9L3QDGTeho9PeL5RVM0NSOOl0iDararJaWi0/lIk4RFyYO+wOhq9
ELBUYimx9X5rnlYFM3V54uqTmjS/GnIrg0vF5DmsDSxNKi076Cv+QlNvd9XvC252VVtj2wvRAJVT
qzLpr3eFJwS530UzgED+zXH1BSOkHICbq4boelkJk5L7r3b3oWkBEqXoN1K8vn5onMTRTYGHRsio
m3ez5LTnZI1UT2o0w42c6mhSehui4OswTCAftZEI/DVp/O0lS02XjjEaMfiVjLgJjzpKP7AQTmaY
HxVBt6Hi1VLq5tGqFECRkwqZZtsqv6/FOnkO6kkeszvtpWNOzTsujqSBRIf99TfloYRUMyM7YVmx
+aYNGTbTTb7pnKq8z9AB/wjw5GQnYT66udlVH7KI7p8jdRhO5eabTXAFQxgEqcIRhSy+LfyyzrDX
WR3iQNOK+F08r+WTPTT1+pACZg0PdvDex+ScIHeAnuyt9FU3dpMq4VwfZFGUv2hh1+OeEs7v86pP
D+7rvaWoClHo/UW22LYaZz1a9LTNAbOaTu33qY2pENIEpy5D7fr+kdhbiv4X1mQ2DLMbOpvclrUc
9TBhkyWRHhdFyn922tj71qLNn+8vdXv66IHRayAFE0J3275RPhTSwrUDpJraU+q4LQxtis5ZOGU+
TZL1dH+5nZSP9YTdmjA9I/cTv+e309d26ZJEExq5SCPan8e2DN15DUEfS4VyGodhAXVmamccGBYf
Y6vsqca2ypszRTtog9zeJrRaYBrQCQFQjhvK6x9i5lM81iM/JJz69L1TGY6nmdSmyBRYnj4vhps0
EljvcjQODDx2uvWvlxaXzW/vAFGj3BiHJQuaVZY7kDpd3Rsn2ciy59VGk8+t2zUZXVrPEIYLpdWC
AROBOhjyUD53XMw9b6/RjgLHzm2A9QwaF4gdcoRvJAzmgSHWSH0eqCU2EWXZmZdeWpNzOs6Ue0Ve
P2pjl/r9ONp8tDa+pNUk/8HWF2qLOOJR497U8J2uYE/BHgmy3rC8sGzlb8ow9J6Jm9nBd9jb+vR6
hFUybdkbSMkoRw0tJIhTWb3+jXRCKXs26jO+1NXWp5JOwkEA2X2/JDAkq8hMazc8Si3W0aYwpDgI
0yE/q7FChytZCs0dlND0Ky3UT0ZL3KpUJX5nNPRssRxqD/oHe09NJiMwvOSv1NivNx+69HbZRbDj
lCa1/5Hb3nw3Lll5Rkaje9TJ4I4ExXYX5P1iyAk+iMH66wUtJU3D3CFuKjZbyyjk/OMipcWjNUnx
hxwt6INUbe/SpdBBXgFFByLoJsJU8ZBpNca2QTGgTGFNE66C5YwxXTmkC6XtGPptqmsf7we23acE
3SEwn7/a/K+fMo7I/NMRjaHWGedvcx33binF6ctkhAxro+SoS713yzOq+cWFgcq0vWXVpi3kvrTj
wGpM3PYmpGGUYvy2mKGBBn+xYhQYZ95CteyW+fLz/sPu7WRUm5CQh0lCPN/29Iyxok3vYFsZMqfC
TTBSELVUFNSFLlJvrucCm6xAbVXrjDHA9Ey7TPtYjljHH5TrIlJuch2FfixsOkTAEHvefGuzAb6c
z0MU5Myz3RxBhU/1JMkHScbuKlSZwLY1Ds0WvWXzhu3cZla0JI32k87clwYJwr8P3unOhUSdjlMW
Y376iNt9q9H3aAZhiSOX0mq4tIloIyZr0j8Pco1v80KHIJDt2PrKyc0zTBQRSXXLEXSpmw/gfF0p
DtfWXRw2o4tN6BB5q4nHOO4PjdH7QzkKL8kqy6SjS13cldvPIFp1BNE9o6+cPNtJCoVS3NQbx5Om
eH1K57izL8mQ6PI1JcepSD3V/mtUyKPhW/YsPyphVv8b9UP4ZFa5XfjkAtWb7QaE3TlZFALvAMtu
2pgTvIu8NCRAZVI0neem184x2Pmfal7JH+ZyPRK+29sqZC40FNFFEDzu12GArWJJI6LOgQoPPTDU
ELGhAc7s+/ubZYcPhxY/CRQoJarFm3kY+j5STBcsCoo8zW0XUlz8bxya+pduVRt2QhGiXggVKfpX
HSxlfpYWrbiiUdSO3grbtXvRliqzTmohahLonPO32DJBCNS2KtlXy8jtFhGhcfkKst/63o5pL1+U
mRPvm3baIHSwFsWnyg4xEHWZ6dj9dUJBzDlVQ4W/mwHt1HZXzCam8zQjyXBdentZ3UWvqkfQfU7k
TqOSfSqXWjWf5TgdatqwQ9ReVLAS/1j8R7L/9TF8dKC1bWSdupoU6QQ/pok+HbzJna1L/qvivQhs
7iaSWeqaVevSw8iVFy0AvW2+TF1XXu+vsnMnMTckYBKtaI5t49ToJBWEf+YudVrJj209NY9mmXRB
vmbFC2zDL04VKl/vr7lTRFAWEUrAhTBO3E64+7Hu1KJi66OrUHtzoRcPDTNgH8ZIchAAdi4/oAOQ
jJmlIxG8DV1c+mnerICGlqb6UTv2yDfNlk+Yezjvwsgph4MkcWc9eDr0DMQFyNBbhNLfEugltCNA
JQUQgVBbIEwKyMC5ySUaVpGktbMHvVJOv9x/n3uLMpQQKRMF581sEFfevFmGMXzoE0k5rZP63YrX
zjWXGinGej2ygNj5fIyyeJcwRQms2y59YyUdhCTmE0NbTeTbkYje/G1D96pESw++4E7cAsxJ55Z7
8ldu+PqNRrpWR3Ij8B9VgyKEjAkemEHt4CLdeYVIdIKDRU1EgLk3qaCmQ7quTcarrcwQ5dyodCc+
mZMTA4F22rU61W0Vmf7977bzIn8hhKg1adeCjXj9aBjEGh3qgdJDM+kNGoerdM7qlPEgxe7BW9xZ
irkKUAjBhWDAsnm+vFvSGJEyACvNWJ0tytfnsdbiwmvyw8Cl7nwykeZSvAgxsZv+N5RPU1JXLQ8s
dJbL0xgq0C/NVTZG1zDG1nQTysgf7WAl/yRFMRRIw4xzBjUr1//LsrR5JuLWq6+1MJVPdaai6TxH
sX3WF1v5C/6ObXqxU6sOZKsBXpA09d13ZVTln5odmRikVOn0ycY968iNfO+5SLJUOvu0dG5arfo8
0CGYpSyoE6dF3H6p/RDrkIOIvLfKr94KXQ+sVrfHS+cmMuaIGtzQ1/xaT0jaONpy1AvbWwVUI0ww
ElTSD3Ev/B6oIiVKbG3MA5CA/VMCF8vrqv7ITPFolU04HBqWmdQuDxIDKIE2m/FZNRv5Dza3CEeC
d0CKs71PgOfDXIdcEtSFLHmTRr+I+Vt11gGnHsQJ8YNf55NgBQgSiN/+v5jV69cGamTuujXNAiWM
ktajmmhPoVnYH0fFLCJfmwzrjNLvVbOy+KBIvz3CZPm0TX91LrFX2Rxhh7zQlGc9C9ZSLzFySmRX
08cliKVhOShe9p4S1CIDLEsAbbe4sBixuZKqOw+0GGLbJe7Sbji31mxHXl5CmP+hWiP6BHqhhUE/
LxBu7wfG3fWZM0NyJpOEvPb6LSdtNjGJ5i33tVE+6usUvdA/lV27M+JrEc/pCzQ2+QyjrDtYefcl
I2IFpp+i4YbH3atWn4ATZ+VVVlYPT3j7uwHLM3JttT7at7enAxUgjh+GMix5kweVU50PHcr9QQL5
Gk/5JX6CmTdc7r/M2wwPxgAQJOIWfP4br5BUKyfmvCUEaST0StT6ZqPw0R3oKncMG2JrE/fhs0nj
5WhotNNSFWQF9D9QqyO53O6jVo7KodOyIqiQnPgSVu38nOepKZ8K1MF+xL0xfui70vJR1B8eM02K
Mi8r8yp3TRsXsT/4tLTtYFGDobklz0cgqlM0NHJ6m/XnJi6sh9iIVV/Okvjz2984YAmBEhV54Fbm
CZSx2g9mXAQg03O0hB35wwJF3XXyuvvcOkN5tkBBHgyddzofCOqg9CQGAcgGbuNDNzb0bouoCMqx
qs+LGaEpoRjz+4lOsz9Y6s+lGZxL1vaIMOZdeaLncTQL3tvQfGl2Gn0TUbdszq00hegTWFnQ0iC/
DI2teSm43oNwv/ukoBKAkoJEuZ04S7odKXJoZMHstPkHjE1Hx5XV2UndXKljgTKflqeqj+KTbSZF
5Za1OX1ZcSw8AiffZo0C0Cps6wFc2zfRIlSnXh+wtQvwUMlWt9as6XudQftEKnOOTqWS/clhZnpG
UFaAQt/QgNoB7eCBvEBQiLFmsrlcH6eOob+XTaHZuEOWjJnXqmNrHByfvW/7+8riz39LGGh/42PU
pXlgV9L6ok+NGWBW3B50vndXodqlRcGcDvTz61VmGqRR0YR82s4xygASYIiuaRINjn//jO5+OkAn
iDoB/rsR8Y3liWrD4YoLdbU5G9pPlKe+Y+yleqWDVPP9xXZCMNGAOEgPVpSG6uunGnp5jqxMS4Ns
UtX0M3OS7G8Vhwz1XWZa4QXjg+pBlof5en/ZnWeE2sdIi7gAL3jb8un1RWdKbaDx3g0goMeV6sAL
U1pgiZp1j2o5jAfdn9veL2KlCEGiWItW4I3AO7DOsU5aes1mOdFdd6dmUpsnW+olULF2NX5cZXXU
zk2Z5PH/OhSo+nMxRb3++e0PDlhWCBXS3r/5uCgoqRlLJ4ENIPoZSmvl12o7ApOroqfYGo5EoHbm
Zjw3QHr0p+G733CFRgIioxGUZmxtwBQrDmt/TBb9qbXX/tJaJlYhcYbE0qJ2Ht44rYf17WMmRco3
0rrx4LPv7TZx74KuEuCt7a2LKPug6zR2girO6Gjmgy4VZ6Nzlr9Q40r8cdC7B6dWordLDYJ3BuIK
fkEArba9jwjVtjArmFpFUVj4+lrmfmuflQK4fzI+jb3zXkut8uDa2wkYJKkY0IjewO1AGqAQCIbR
YVQmh8i11L314qzVERdsJy1kFVT/hISCUMl7fYBjRy0cCiUETg0p8SBntOdVWUJ/KfCovb9395aC
qCd2kcAmb1v6JYCWyloRbXLWCf5T07e4PGW9E6LePOIYeX+1vRABRQmCDQ1+gWh//WCNBMu4i6U0
KOQZZ7YEdEsPgODqrMn3FVzV26Mu9RntMcBIdAe2OUqUrpWetGoaqF3RPDDmtv1y0roHSsTslIZG
d5D77r1MmnCiHU3FfoOIKxEOGVSJ9capi4N4CtdTj4qOXyEndLr/JneXEshMJvY7lJNcmRcpQRY9
kAqSknot1VM2d8rfPb5LB2/xds9DKFNFbx1VT6LcZjd2XeQ4aT1nASr05JdUnie1hw55/4F20iyW
0bGT4QbZ6RkBwTfZ+CrLICjsYSubXUQ5c6qdyIbWr9nvkQtrLhYSpq6kzLpv6m17cHPeXijiN1g4
fFHZo7K3ySjntEc6aCGjNIyBDUMUv86jtDylfG9vqp3ZcInnlYvLF3o6S3rEhRb//df1PuuD2keN
lh170x6X+8hEUdAmH1G7NnVNs33M7K49Rcz3vAHkjzvW6/Kht7Lk4GTufmQOJi00vNrZj69PZq90
A7LqBW+/iPvTikz6pSt17c279ldjnGmpAJrA9ni9CnDSMmkyhKvmWAq9ir/lTa1i+VHXSgeBbe9V
KkhaMg8lc70BdwseveT0NUuFfXWdLKs/98Zcu5a8OvCmZvkMinI6G31nHHG0dgRSeEzqbJWqDMbP
tiLrGr1XJNoYQTOW1oe50tMfxWiA/hWTiPFCaxIzjjyWkmcmb3VzdXorOXERDL45d8nnbo3BmiDm
+OaWDj+LsQuAI1LrG5xHpI1jKWkGeWFkNgvIrTT8uCID2flS2wIavn+g93YUrALg4+gwQDDc7Kg5
qnMLe+g0CBHL1lw0sezPjd13b5f846k4rABiBclqu6cSi8H7mlQpVf/QjucUCccvNmLAI3od9vxY
9QW1PeTkPEKBUAsPKghV2TmyKA+hLwtk81Y639LHvO6dIg3WdW2yj2rRz2iUadEa+YpQGvy7mOsR
+aZSSdATm9JJXXwNJJvmqgpib25i63WMD0JaVq6UgAz0Z6Ozu2u+rt3XflZrKBlDPaLfuITmuS6W
ObnK8qiF7rrosXYQAG+vFZTYBOeCcoi9u+1tGqjcFlWZpUErq0VQZPPs97aRX/tVO9ofuwEf7DjH
BCUdWmCbYKuGjtJ045gGMWCqd9Woa6iToVJ1WtBjOyVNMj/bxoScEwS3/+w+BpGnYJP09l2KhhES
dHD0mDNtIlLaJ0NkGAjGgjPsX+Z1lDyrKKyDuLd3FshR8Z5jCk/euGmmIkEcl70NbKHImvHBsFrp
ik6YfdQg2Pt6rIHwJR8PPY7NG11He6yQmGO62iqmH8uJ6XU9jE0nj6wDVvZtJkcDAmQcOl/A0G8U
twjaE8SUiSxnrftnBUF4LNppWc6jMvqrZi/+/e+0u1vASjI1o89FF2fzCodsRmtROC/lqyZ/Rw1o
GU+9VY76Y65YpeK3NMMbN0dNMHedMqus98lQ2u/krIfCdP+37L1mNHhFm5OE6KbyoGcbSfaChHsM
Sci39TYM4tSxzimOdAePvbsUNTwzXs7JjUqiDooEMiiw3gqs4OgrudwpzxM6Xx5mLcx97z/Y3kel
rqR1yge9BYnEWKHIlpRRUvVG6c1Amh6jFOyBk4T6D0CYR/De3Y8KPgSmEfUOEtSbO0KtUVCn5YbT
TTipuYuuYf6o9bpeX9E1XjNvqugeoE4VfV7KOG1OddhG12yutaP+zM57RkxZNP/RM9PJv14nJh1v
ZdLQ66Jlss5eoaw4yAC3Sq9jOTUHV8buWgRX6gNGsTAcXq+l5gOfGu+ZAHizejWdtD05Fny6TIGE
cv+D7sQdRr30m1iFEfr2/UZTq8fQiNk+1SpfiqKrz6EcHvFR9u5Ach2MROnGcBX++sy/Neu0ZYa2
C4EiMFFn1V1EKOcf+Egp/wBssl80payw5phCtXwcqrHmMsRrcP4XbfXUOaHOXn/pnUUeTjpy/deq
7SPZn+p0yhRXUxZsUBUdlWovpfJuXcxMMgHgsa2TvtS58/ajDQSGYpjaG12UbeaGxzgTZtSKA8nU
sOBtbMXNiyi7ZmZuHBztncPGUoROrh0wqNtaoxgTbVSnJA8q9MSfFWnoba+FjvQtGaT5rOnhohwc
772NB6cG0hApMZhvsVt++0xxv6LWUZB940qxPA+dbl8aKeoRTRycg3JiJ/vGtQPQKfkvmMztw9VL
tY7Q+pgC2VHyXiqd9GFtM7O68PL1ZyhzVsBcs8F+Ep7hwTfc2/QUMeQxoIzI/cWL/+0x0ZICulGw
doKOx2kBjHnqjaQ/eMK9lymUsbjSCZfct69XqbRRCXsxTXOaAtt7YE0GmuxS+j9z1dODvsLeVgFH
CradmumWdIWmZoqsfZ/jy2amp0SN68dZij7W6lj5pWVPB9pAe8sBoxCpO6QAdszrR5sQH6on4HRB
WRW633Hb/BUN0JslfcwuhWYcDbD2XiUtY3IwNKMYrG/SFiPJrFbXizxY0aH3M3UKfbZk6Zea9PaR
Eb4AtINoHcLxv8HAUK+gpQJKK5DDMXxU6rE5pVFxNFDefSDEHhiaAJK6UTkEXj0Muk2bq18iC03h
BMWj2tHdFU3eL/cj/G33lQeCigOBm577TaswGyvQUXWeBXbbr2eJuMgMLLbfAZ0tLl3XZQ95E8pv
7oKyKHIW5MvEyRuEbgmCr2mijEDSkCobkTJyl9U/7z/Z3i6ElEJfkkyLsZd48t+PcYFFugplNtBA
8UJBb93KaZZztIyNLynlwXs8Wm2zB/Wm7LgWUL0eq8R4qvPi37TJsvc9R8+ruyU73X+4vR0CmI1c
nTYP2uqb5Rx1gVdRRlmwjPAMBiAHnhTDPo0qTsD9pXafDFAyUD0UYm9SSHx3V0SM2Yy6JDnnRFPz
q9pFvZekiXxq43k8319vL/yy72GzgzK+pd1p6upYpU3jxcmU/EwqXwehUFK+v8reCyR3QtyCa/p2
xlXrWPc6Q4UInD06JwMa7mmhU3mNBrX9g2/FhIEKlXELSeLmW9m0jPPJJBxGqZqcqzCJNV+a1/mE
4PNYHCy297UsJHUZ7NAlu2m2VtFqtZFGLJRiGZKiEk9eYiHkLK/M66yqO0Kg7MUPUDcgUyENAqAT
v+e3UwbqBOZJyTW2OEX5pS36zkVANzkndSd/QV9mPamJdARb3VmUJJEbhkqYr7fNstiHRZuJPjkv
oAuqHNVkN+/N3lvMPvJMqcC8eGi7r/e3zO6qxEihDMXFvVVpkiwVjqm1pkFXYm2YUEFfckZE57yN
rUdkesrzulbK2/epEOxkNmkoole/qXDq0VnHOm1ZdOmyl6Fc44+pkmR+oc76AVhs50hQ99MMg19E
bbH9lKoV684Y4kM4W7Fin0Mzb95FGcjJh8qktDkoLXY2KvFEYD9gRQoVjdcbZ8a9I9fikHo8y61/
mrgJL+PQdBcjmaTOZdY6HVw6e5+PIQQlmpDXvoEd8xLXchyxdIQWJ3lJgneIqsfRVYvV8VwCj/d0
Gevr+3tGnO1NQ16UA2Ks+ysh2nw+tbGH0cSWPWhKpX5vKfMLZax5Tix8OK24SS5LVM6XGXOuz/cX
3vuYrEl5gPTdbV9KKdshA3hCIw5hr9TDnwfp32KCxTSaZvgH31KA1mn7E7dv2lOLSsqAOnwSaGYV
9x66+HXn1Vod0wyroFS9t0su+oN7aeee4ALkXkexHbTCNuvDY7YQGS90ODFrMZ0yf7bx3Dr4gHur
oCNGgUXGRwzffMDUbKBF9fS8m8Ko/WwR7cZ6LA+i9g70jPPGyM+C+ENhtX2YNMqnGulsgHwKSYQ3
Uvd9dZpaet9yDFMvQ7WidLuyKWtXgQnkR5FuxP6aADSRLa0/6DDs/xwBThWkaWF99vpwQk6oChCM
pBcaWI9orAqvxC/jSVlL829cweuvJTrleEVJxTVn7uYPWdM/RzOqkfe38f4vobMq1Nx2KGOxM+ec
XIWCOs+M1ltmPXkyUilhS5u5E3Rh1L+0Squfl8pY3qHcLD/HLR7yuOb0b+e5AtKQHbYD82c0jzZv
BStgcy0rer1tFv/I0Zyhaks7F9FV9TKlUvMHW4+si8hP2L/FCUd5BwTFMEkplXT9aFhN9i4GqnBw
dm82OLcZMvC0EsD+0SXcbHDwEQUe1ihiyFUlPUtNBirE0b8dfEbxal7FQbEKrVfR4MFcdpuvMhWW
Y0MH1TkSbccrcdeIfNirpm8muan4kmli32KUg6m6cdu3iIyBDcv9AvjlUcv+JjT++i0OSEehgQ9s
eLO5raxdpmGANV4V/2hGBqnKHkxPBdb01htVrCQmwsCvAUlsGyZyqLda2lN3D0NR/dVXdu8ypnEM
N1/M9Q/WEuwrkMa4ft+AV8eCMDnkmOTZtbl+qq3MeBendehb82i9+VDyXCR7AiWLGufNQQAVUUom
6q2BgUUOrmeLOvyvyOrqeys39dOcKuFZybvmMkdASk+kcCNa9OWguEB7j/Ta974mGQtFEPQDIXX2
+msuXVvbkgK6EgJ69PfQLoqHmHMb5Hm0HETp+0uBrH+9VAXra8TtNcM1L8Rubhganzu8eJE0BL7u
H5ibZEW8YVoMjjC0Qlxss0fRPUqkznBYKlMqz7Ri7f84O68duY21XV8RAeZwSrLjzGg0ytIJIS3L
zKGYyavfD/UDG5om0cTYNhYMG8vVxUpfeMN5jJL44oxtehI0is5TFO60d9c3AYh9XlT2K9q0KyXX
UY1FmxR1fo3GAEBqEBqfMsjReyXSVeC30H/ZjH/6P4hlLD/jr4xBi0IkzJ0kv6J+MB3iMNaemkEq
/EAqzMe4afb6hFvjISAFvIyrZ80lUlNRarMy59c4qhS3qZTgSR2i9B22WqY7quCI7i/d1mcEkU9F
hVATbNnNLinM0Wkb0ee8Tb31sZNwOm5lReyMst6LYObowy8OrwAYb6/tWM9Nmg5cLUM1NxgwiuCY
4pP5pMnpTty8CmFZLyrMi8Y3rx6P0ev1SvWmcqaoyq+k09X/ZgcQmWe1snGyg5HiFGWci2FM45fY
Bj+/cwy2viVjElbSwlra9K/HbqZ40jBHA5EPyuzSjKPyGI+VvfMtt3bIX6PcqgvpQRTlk1qwI41W
fh+qU3qsomk6mkr3XZp35UG2hgNuvvRyqX+BeH09qaRrMEo1HSq/U9V6BTbYiUs/P3yIza45ASTe
i1u2VnBR0oRIgGDGCqNnNpqCuDcEt1oRo2tGlvbNniWHzGcMPkohzZWy6ZPv8FydvXtsbcrH7qEO
vOwftuuqST8CMO7GtMyvGIS1tVdZHR5iLeRIxevHqPhUiVThFpWds6QF3TUdO+lRzDO4PrDxX5s0
Mn9ScUohUY95gqKkEvQ7+3uNhl1+IiAbTB2oJZCQvl4PW00NcM46fKzCMD6EaYlEMXLon2Yz7x+h
0M1nDNjg9GUgLERuyy4lbM0L+8Z+QqFvLy9eG/Twc4h1FwUA8jYSj9c/x5CTsI/bvrgOQ1JBejfz
oPaSVNOvmLPDJu8iA69dsOD5dJSGsip9G62v3I0VLbO9Ms10LFWD2rTxZg0h4oVKG8Xvk6RuLK9F
JbJ3rXwuKj+ObCn0xrZW96RnllP5OtijfkBVGWYj/YaVcEgk7KiMHTO/OmpgHnQ0WY7dMEWe1dn1
kxpk1cnB2cKdqqGgJFXvlfY2ztcfbTviWaAMK/UdOEkO9FG1uNp9LT0Pct8eFSMzTjVedx5Z7F72
u+5CL4cZsQlQm1zH6CO8XjEOl1SEIXgXkTgy1O3a9oShfdWh+QvPmOYZ1FiFMbWnVWX/Tggj/4L5
055Cw+qr45XHKUOPDSDu+l0tCxPaLBifC8Sab6LW8/cpArBuERvGua7q/Fmb6/mbLUOwDjNk6e+/
equAxeBNX8h3PLOksrcJLBMzQU6M5sWRyuhQNqH93GKZ8wTUdTzmKoyPag6DnefhD8Tn1U6jf7Bg
t3mgLBvEygKu+iuWQOd7thM5cS6OThb2CIW/EV4zpHr6oBsI7FN9t6/IO3Sxa9a2eN93lWy6kHiT
yE87PXymdiNL5wCt8NJFPSv8WLB538kmZaJZb+YHogd1L/9Y7U9+ND0Jas9Iv4AwvLn/w4h3LCsh
+fci+pqAtz3pVpgeG+r9OMzpYidq3RiOuHhRhQVsg0Lv8u//+kZgpJtg4Y9cSF7HD4HVNF4uNOiQ
Uyj9skX96a0bAcUpklaIBUsd43Yj2DjJ9Tp0mAtS81rrpmnQPdKo/iZlgf4+J4c/Uz5oT/cHXUVD
ABSg4UCBWfQEQMC+nuOYV6InN3IuFFKmi60L29OndDoMg73n+rwKSRiKzh+1WEoBAOxvPmfflWMY
NCNbzizbxrfBZoVnfZKDf+5Pab1scFKg+1DCJ3FUbmGJvcFpCtTZgm2f2dhewru3uhCv2DlGPLQS
e95G6+sDKBZQcCBsXB8kVK8/YasiS5yrjX0xkA95cdKyPQtDLs4h3qlXFEt6V7LK8h3SypTZNXxR
7k93fX9QPCTZgSmMIzo/5PXwQs8c6M+Kdck1OXiugzr7DtymY1SjMH6UYcSj7FhiDzW+3jgMS08L
bAsB0ipY77CcDlNYKZfIkuYT4LrOo9riHGmtJDuX1caCKhgCkfcAnVjYyq9nGOYhthVajw+JkD8H
Rqdehli2jrATC7+vxuzL/Q+6MdyChaBxAO6Lk38TRpSQzLHAUzkSZj3krjz2zffBTuN3Y5nTlxym
vfr65oAaOB50u6AW3Ya1E06sA5UAjBOHwv4oCZSWkrRUvllKh4SCUv97f34bG4YeDF1/Ns0GI64D
/kyuqjiXYMnoBrTx301ppzxrkoWzs6N0l1lGGuP+oKtIGudBHnvka7lSCWpvPmpHom7Zc+1cWmyN
w1MI8LNynTyyANkqsZVeEO2RfhhZofws87rdI26t7x6GX4QxFq0wrqGb4amxd4OJzMelZtLHydbS
c8AkdypJW6PwX0dgmXecw7gs9F8Php1oWocjrXMRtdC/CtsC/hWHiX//U26Mwiaht2UCfF7csF+P
kocNXthSj+5ajPlPIzXqoavSvWh643y/GuXmi9ngQsLBRC8IrHRzEE5l+GWg4Z9BH9v9DxNa+oK8
CQsbdJnwX58tLNn2eihhz9DOwle6Sb1onR38l8/G0tBsAWW1sqcZMTQZJCL6q1Xn80UZ0wFthfnN
MG7kjiD4o2tIArIQrl7PRQkVJRd1S0MnKb7MbZCd8lqJPWGZw869T/GX/9brGI44HSMxGJj/p9/w
eiwsfgd1jGGQNYNtPVulCL/1mmQ+KzN6Vm6npRFuGkWsj+5QItKFvaStZl9QE+3ep0HfmddyiqKL
3utDfE6njAa0TlHyOZKy5N9UDe3K5UiPhVfbY5E+xaaK9hZCWfL/ZEy9O7dRIvWD1eKM6BWU9QDa
J73+FNl5NrlIPSWmmxLSwmmTgDtYbTTHntPGvXrMlFaonwjKc9nFVX7u8Wh3LALNLJcTvxSApvGA
jvMCE6HSfG/OaYH2XCVZ2UEadF42p1Psf3Q7lSs/g9yQuGk96u9tTJsatwlnZ3Yj7KyndwS5xoPR
oIdIymzLP0uo4/9GkWa9qFEaBj6gMSdyTYAgv/U6Kz5kmSPmU8Ht/wy0OCj9wbSGypU7KdW8HhDM
10Qqyh9N3+WONxiL1EnWV8EAIcCKPqV2MM9+qxvVQQvsoTsH3Wg+QZAt+hfk+7SPlfHH2qEJtG9J
a8cN9XrNeJ8VEXJ4Q6eNoWsms4Q2kBKLx3yE+e0NqZT+iANE+c4F0rCjazVK7RzhCuL8azsS6qwZ
PAzDLfSxlr1ONcQzmE9F+MHYqpWnZ7nQL3MT5v9gs518LemVCVDpUUhFIJ474RpNa5uumUa9hPWK
bXVeUvIH0mtG9QwNTEp9EVRO75vEbjIrZUqUIVpe4XdTDaLUH5AEfsBaeayfJDWfmpcm1OTfRTkr
mpcKRTHdXohZvFeDND0lZgniIKRwJbnyLGqkurKw94Y5DRJPNMXEHrTH8mW2xsFyDdzG6rOkquLf
Gf3D6FIzJOuh5kbqGrGdOO/NpFLl5743qc+QnTSPXLgtDmxDXo3uaGXWTwAjUeo6SZ8nH4Iwissd
Fd/VKVysMgiDKFuiPLaSwayiWUIXBmwnOKb0XZJN9g8rNva0EDZH4Woh0AJPjKDa67Oe96kUWJKZ
XntuxkOs190VtF12vn8Tr0ID5rK0d6id0A+BuPl6FDtHODZGYP3a4E8+BmN2UFEhOGQxTg2wYsxD
X9o7gcFqYlyYFBts0jm4RKshzVgo8qRa8XVqw+FB0ZoAGnFR7yTZW68ZcF+SD/AEtIpv0pyJl2wE
+BJd426IfWXI5oOWYrtbY0K0M6GtoajNU7xZmt8rKgio7xhWFLqI0iwBMCN7O4xtnJ7IJJsdKsjG
UISp4A+pdm30OmS1KQcjwVkjSFoUOBBkPVbCDB+1tnfe7MpJlA/LfJEdAdG2AoG0hgnQVoQhoAG9
O5iTnB6M0sh+SnmYPQ4Axd8MJiZ+on7NWjEiXaqbJcsKoqyyLwIsHJvRz2nh+4Jbaq+GubH/SPEJ
P+G24Eh1izFro9rK4NMQsxGN+hnSKZ5TQ2+1h5qK76Dq/0PJLD2biCT7uRmWD72YfnEfZH44m8V5
qNTOa+u3c/uJIehhgZcCTU2GdXPe6TKB8ZlD+9KYFXoGoRN9z1QEtVrLLn/ok2mciGnLt29dBl1E
KEG/kPzcxHwB9/mcFYl96ag7+7gAi2M/h9XJ7CRr59Zcfv/r2IWy9tIaobBOz/W2l4W7UY3XRKVe
FFTzcZYIxyD+UsuVdh6KqIl/lkNQvfm0sJ3o09M9oAFLte/15RYWOrbtTa9c4nGw/bqOUfRSG+OQ
FKL379+j601FILvw7OnKIm5yy7YPbBvfuXSWL4vL3vc+DNovpBt7o2ze1vRBIE2YlKduEW5WSZ2b
flx+tfNhOOKamx8quKs+Gvv1xZotJCD0ZNoJO1dTW54IyKUYWNDCXp2XoiqNYQ6o+UN6D750aqq/
EKPsOXKsbrY/oyzIe/TPSFVv1qpXtBjWAhpH2Shyj8K+4plCEh86vexP99cK3tjtXmRDkArz57Ih
V0ilqsP9wxYtIH+9t8UB+qN5VOUwML02mqLMncbK+jctYBYf0wzRBFfWc8s+amVQJZ5Jr/KzSjM2
9CndxoE/DmHeIWxljwRIpVW6qaY2wo86OLnQqkr1OY4TZYQkWBKfq9mgp0epGYz3Tg177pQVU/sj
E2bzW0nS/IvhTKF6wuisdC4yzjrpo8bzont4N+lEQs6o/mO2tdEc7SYbvlkl6gTnysgb6xBQx/1e
gGSLT5qdNfOx1bIMNYuhp5dbl4Z1ISfOqqPiJJPtm72pyQ9S1xBjhhbsJd/Qs9jxZGlA+r4D0hQc
sLzBmk8htv+RO+pYHtQoFxgr4cRh+LEttapb40L7sWn6Hk3e1gaMMg6JpXhl0FEamhbfYK+0+jpy
pbEtA1dyTMRT9SxMle8jbrOlV4kGpbIQDZ1fRlzHgUf4lv4vpJep44DlON+kyq7Dd05YZA+N4gT1
qSZELb1MN5vo2E16+yvNlSA7dsbYflDSCneioowx6ym0ccrcUuu0x2Geh/lBq5CpfnJSye69AI2r
b8YQm2QhkZVlXu6k80MkT0Pm22gEt14v1xBx9S4o/2khV4FNh1ye+0ocpJKfyVr1aDtZ2nuFPE66
m4yh9nvO8vxH2rbagzmR5B7UDMNO17KSUJyTtJHPMEjk1u2wrALgUUj/qGYcu7ZSGz+mwZHOaa9m
v7q6Ed/qAhdKN+o/4MCBFGasn7NAcz5OqTYlhyYsu/iwvFwDbOs8KdxoTvrfLLp4SrRuVt7L2Wya
B1vtu+wFKCeMnF5gaOcLVZo+9fGITk6e9f1pcT3QDnqQtwaFtdh5tutJEn7Dh6EDZs4t2j5qEl2K
DoEdj4i4+pFlKcOi9WG0x8aZ5fRsmYH+uxwrDNvI+fGv6CMCY9Rp5vwlRAAuOAo5rLB+bvUu9oum
C9kCsjTWkzsoY/MhQOBlIbKWmniUQ9I+ty0aw/IHOdBQI09i5BnGWWrPZp/NzpnGkpNeRthMz0KK
dE6DOXzA2Mx5ahD/+DhFdKbPVdhmMbIqZvaZDmo2sZp6WB9Ea9vhqbG05kdIFx3v2ELM/c9QnQfF
zx2hkDemkyFOUeyUn/K4qVN3bkUZecB8q8G3qz4/j7FS1T4PpvqhVSJjfoeBVfO9Lk3nl1VEpfQA
tVluH6IoJDmUwrh8GCIzsrGixt4PCyktU9y0s9vnOtWy8dRUgymdJhg/kdeg3P8ZBPE4fLSakE+p
JuxwzicP8nNJuNd+VEYSyZdZxVDB6zIqE3jeVOqnoJ3br0FEt+qkI3TwqSprsafxsirp/bmjqbKi
x0Pn4LZsw9NGMdxCZ2+xYYzdoatqL6vTlh8oSYHbWhFbfiqzY4rczLf7l/bm0/enb0VznBLI8kr9
VTIqY2p5TQeOCkCh5TVVa1Fk18dDZrUo0o9xKiE3Xco/7o+68SpBy6JNuejMIHt1E5LmKFIq5TBD
Eahi+zGDOOgKS0p+4P6zV9XfGmqh4NAOAntD4PJ6gpFkt8W4fNx51lMPe4zmpGh5gYR+Lr21akkt
GG4bXA7CzHXfSbODRh8zpNjUQnmOCXYfaqHOO3H25nwWIAyMooW5dLNgRlthdSiDAFOaKACVG4Su
kYXRp7Yb6x0S3dZQ4G/ZlNRIl3b6608XQCQO4MEiqILA59M0ZsYLbhSYZ7aYyr1ZKhh+FKrV8DoX
StGqY1/L2D6EAyIUqpkiqaKhH6Ip9R55bmNKBEHGwgp0UFK/zcsnM51LyqIobWTSj7Qpcn+UcvVS
dtHw4f4WX8XlxEJgr5ao0mGtbkcyY6voilbDJUW1UO8I5aQ/2AaNs1gUuutQctkp/q6nRjcAJSVo
MPQGYPu8Xq1BjmBJt0UKx4eT20qy9pDm+uyFUVDvbPSNuS2VEzY5WYe9ujSwXZFKtKbTax6K/CzS
Ij3UWdueRClXXqinu012jd/+KslZOh1E5hQ3qAMYt10HoDCG2cZDetXbOJt8IeEMAstSy15yKZnr
36qSEgpFmjrQQ0+j6X0xjuFLH02K4k4TGlrgekfr3FkLw/D+Oq/DeGoteOFwhzqQJVeHRI/yPtKh
wUmZjYL8rAQvGOx2O7tpexS861hgg2bTzS3maDXFsdSmQt2plS+FInpHgNL/c38uqwbswlEkhadC
DqKW3t3rLWQJwDximsKrSNX+V4gcGd4zY63QWlKBjLkTUEzxUhWW9T9tKuT6IRv7ZM+6aj1VdKN4
BReZkaVReZOxKL0m0iEv8IFJTXzDlCg86lIZ+/enujEKaOilt41OFXJCN6elncuR80txKUn69sEZ
xsjwLPj5e0KWW6fyD9KUtja0mltGE3wio6uKCI80o0QHQkz/ZBbe3EWsvZmPuWwOa6G0gi4iVbgp
OerJMDd9ZKVXLQtaty8oes+5kFyo1ntwo419sgDKCResRVH2tuaAmwd4foEUqFPKHXzF2vruGMjI
4jdsfy1L0/zMlPtLFYdW5UrA+3ZqHmt1qmWuAEGpeAIUWKnU9T3qkWXFoz61lhhPeRGbDooMslMd
rCrAh06j/2m91IFTIbtTKanfOnRxYJAE1uc8S22EOtrItNxQkYw9vs56yalW8hcwBpqXK42C0Wkc
rTGoMOtholyr2dRPNDqkUwmPZOfy2YreKDKpNLtV4sbbNRd5N1FiYCEgeI1HO1eyd2aBoP8wAK1x
o4DuStkgqHn/7GwtP6cTRM/ShyYSeX1NtIlplPS5s4WOaxzqKeDSHYR5wvTMOCGrN3xWaB2hrxud
lGjeCVjXbw9RMiYJFBqBb6/uW0sbMpyPCR2FZJSfIQxLbphIrRvkWpq6pRLJO9WurW+MQAJCCcB6
qKIuX+OvCFkeIjmQWngjo2EEX/oolDxhssXSdsifuiqZl4rE268NZvn/ByVGfj0oUsxESgnKGnNd
liejq7OHQWSqXwlL2VnNjZsQKMlCYf3TsrgNVMBWi84WCPb1o0qZggr5sxyke7HkVo5DqQbho0Vs
ewUB0yIMD020rq80HtUP8KnyY9Oj0INruK7wyOTmKYmGb5LS/IeGzwK5B6DH6Ou+CLCMsTXlPESt
I1autpmFz5nTqjvVvI35gXrEOYeyPkpst19RsVNTHfLFnKrLC49GrQPVUZkpPQj1nV0lqoc3L8hu
4GNvj9LJDs0/tBvwGLcvjGpEch/3tOPjEMVT3ZCCg0JG6XfhHO0chY2tQmWPnbmIOwL6v4kPUN8b
VG4aFLNsBV7gYCk/DcDCO6NsHDg6Z/xEhqLwexvrzMimdVIXhNfSNqP+oIhQ/W2kptO4+Zihjwtr
pRovZUgM/fbc6v8oWbS2wEndAtCyoq9LWwWq0Q4UXRwEiP14mit/xP7vcv8O3XgkyN2QqKIpA5v7
dtUGpYkzwGzoVFVxea2JSwuAimF8lIJC/Q/T4vZa+mhgv1Zl2RS/dlsLrPBqVGEXuFyg5nnqw4S2
clxgTPf2mdFnIUwHiIzuxbKJ/rovh9pwailucP0UvESWsOn+i8Dw7Vja023e2o9LsgNgb/Hauy1u
I+PU2pk6k2MVQfhElWo6Sdrw7/35rLHVsGJBM/O8gqyhX3QzodKpjcEkxLgSdVeHREvrl6FKoaPW
g3ZAbxUtj8ByTnEimYcgHozTWExvRsPwG2B8InDM4SOUvHkPotjqEjkgjBxkZIAzTSgnbZAVX4TN
tLNbtj4qp3vhUCuE4KudKcWOnBQ565dF7dkek+k0pna8w/Ta/KpwaoGQ0b5CrOpmRnRiaHpCI7jK
laL6UYm/ZImrtmsVZeJ1cpf5A74WXpnMoYupff4iAv3NDKblq0IJAXG/SAXdphrxNPVZKCNSbaZl
CSNet0FdloML8iXb+apb5538kLsTOSLQ1zdZTSQZfdU1dXgFvVr/bLrJcutxrH9MmEH79zfs5lBY
doKbIxFYPbXCwpzWqHuGiuXkoAr6vdoY67hFaW/GrpoL8YuHlV61DEHl5kEoigiBnUzBt8Pp6o8A
Z6wvi9/Y6DpmZH64P62NwG8BbTAcbfO1UZzE6bb0YshJtNv+iEdB5845kibILEsnuajsX/fH2/iM
jMdwf4Boq2MvS/hWq3KbX3HWyrFrs9X2EVWT9D2YrWBnd2w8eQjALEMt6PEVS7fXEasazYX3SGc8
8ZHRbfxeaZ3CteM05x/oaXKS29n6eH+OG1ELmnq8CKBuYK/e1lVko9SqKiOYntVyPtRqFXO/ydkz
3tAycq9JQ3+jk5+LLN8T6Nr4uhTIUBSBtbJUF2/Ow5jnEqfEQKCrHUbfCKPIb/o5O4xoN/+Hq4Y9
aoCx5pQT6t5cNY05CXr8UQm/PNKFa8XmeKhUZTwmhWmGLnVxcezM0kKWA+CVX46iMx+Eo3Vf3/y1
l9CQUhaFuvVzVUlGHGaqhKxQ0NVPEWavHjUdWoZp8DtV4+aTbEaTP45Qze4PvHGlMzD2LwTgIMxX
L1g6a1NlEuJHueo8wRfXn9oqiQ/3R9laUiqC3KfIVCCluGzyvx7+IswEbxRVQZWO9idF7oajGk7B
I+3TYifa3pzQX0Mt+/qvoQyp6q2RLhZeWpXpOygA+Zbc7ZU5Nk4HOSYoV9JcsA5/iIV/jQLMNaqa
JfNLhyH/CXc3/KzC4TlVxBwXPSlQcW8Vo6D9Z3ZvFvNaOPR/jX1zPlRt6muZPOyqp3lx0ArHom9P
wZ/bQ3Fjvu3OFlmrXCwDUkugkrCE9rdvYYliytRIqFGB/gwjetFhdkna1P5KpSUlhEPgK3EbUD6+
PKHQ47ZOpj0aYTk/Gaae/4c37I9uASXfRXLjFveR6DOrLznoXEyLbB9GavGTSUu8cnVt6D7d37gb
LwtcIdpDlLLBCd3WM6hajZpDd/w6KdWPgh7bMUqCwYfpGPu4FLwZHMSXxp5zeVe46lfADyeyBOhU
7AqV2Kmuka4jDGrpkh+FprFTKNvawWSkRI2UONE1vd1FSBoNkdZTE6xp0gMXDaKXQSrnsxx1ICcG
K6Q0XsdmMPqAi9LPb/6uRB9LhZBrYR3z0NaeRqOK0fWIZxPEh/gtTyI8GGrVvSTYzO5s4Y37xyJE
phyITMs67lEGJJsz4MfXvu7b947R6f+KcBDfq17q9m7UzbEWeinVT7zgbsM526DL0OGMfG0tY3ws
AtO4oJxlXDoDjuX9r7g1FIQPAnKkBBGLu1nDIsCoXlO4VqO2j97N0jAfzTDvP6H2op7uD7VxrRLj
cnNDRaK8exvOpfjeyWVAbzEbjeT9CDD4DG7gP6wTYSlfToU+tbFOaFGZwpaXXoaIvk9NK7wW3MdT
3zXazoTUjQNA44jnlnQGXszt0ZZikScBUg9XTEEtCfByZdWHcuAqOY4gNWJPq/Ok8yCcAddRC8v8
FeAXlmFDrMk/2rkbUlKTEu1Ew1DST02OEKYXtYOZHXKpbxy3zkL+vjUmA07nQCCM8rqdHKbOnprD
qGJY6zmRI8Xo5Uds+LDMtd8iqofkKBtB07koqAMAub+KGxuGLsAS+y+KxiufdEBBHfB42AypjjYo
tK7p4BSz/Rw1w/v7I219XY1En7Y6xkn83etnWLLToKkFvklGo8YeiG75ZI9mempzo/SsNM89rQtH
V2704HB/5I0rG2Qwi0pffyFC3hyKzmrrIFdxTND7JD8kfA8XrcvhlLRh6+aF3O/MdONkAGqljavz
Iq3BevRQp0gqgT13ph4eyjKYv4Gsd3bC8a2VWzSugevh+bGGRahRNAOFi68BIv6XBG3lD9JQdydN
rvYi/62haKriOAFolDz/dumoExphiF7aUJulL2L8mSCKZG4KY39nrZa473XzdrH4WrD2kK14zJdv
+1cYJU0w72V1kdnTE2k4ma0mvqk4eWUeTunxMR+T/AWuabWn6b05xaVdStWE4P+2jigGxZrDBHW2
LAJfBmlq/J4H47susMSH+7txcyReHfCcRBCrOgJYAjCwBrZxlhQmh0QNdQ/FWt2blHIvyN7a+MsW
pJZNxWKV3LfDn1r9FCMANOWeCWH2ZxZksmc44fRoCQoo96emahurt1gWUKaxACfdvnRFO5tABJEB
winB+EbbV/0qAGC+yIAjvxpVHn0aM5FiAmLVUe+GaqD+W9KT/2hDrJE9ubOkCTW+Oat8qxfFBUGC
bsKWNkI2Jmzz9tglVv8TW2+7okcnRrhOoyFyv1ZLAx/bQm93bseN5hVEfSaCqBH/c1ue5K3odWRj
kmvR2T1dWSn/pyLv/VVaSd17+qzb1H9qdfRn2hmftcFu5p1HaesuQQtoKTst9NHb89AY9mjVAgHn
eTbKr5oJJLdMw3EHo7F16haJYzJeGs8r8jYkobY3FsSAVE8FeLe4OY1x/tlxRsx61LH2HCdWz/c3
y9Y5oOi6QMPBEKwS7ZnMswl0AEO9Jf2CcqQ8VWkSnbEj73YKJlvHACU8ur+wDdb6HnNIgYKAC9TF
LEs/bElXfmo4ooWIm83l44BF7s7Ulvvw9hJDtfP/kNrQBG8uscjpC55A4ElWVFfPHInJc2Kp9SvJ
1l25GtovWiNNhyxj797/qOuF1ChmwbYE5b8Btmk0uCllyU3dOkOGQ2qF5p9mjwdbIMoydh1KHzn2
CPcHXU+XQcnj4UQi57Z6iWZBBJMkaHdKQVucVUn/NZip7mUzdndSlBnPTVAavur05U43a6O1z8ic
TGzaFtzE7emwJ0Or4wEVax0XpG90BzPDHWKciVxqjfEBXjKk56TGPaxtHWng3jGcL0HTlO9EMQ2q
2xDCql7TZ9He1btW6aHvBap9IT9oG1AfHMxUlaSQfMZIrC8AD7DHNZoMqLqh9MVvxSxKA5C6lDw3
U1v8ykPsQ096q2rfU9D2M1YQZr7nP7K+TPhNiNxA8SGrXBEklHIspawjmJbzrj1rfaIfzRpO4v3t
sD7YlBVAsRGbbCk0WkVCn7Yk3HKC3Lj2UmpHXpXFkup2upPv+U5vbT5SOJBeFCMW6a3XAUOn5LGN
gQQBbBRLD3lmyK4jZ+OBZBIHEFmbjl1Y6g86Gj+H/zBPkimIHTYykbfCabAXYD52wAMBUIAq72Hr
1YJnDLH2PRrY1iSpA5IYQ23Dae0mghVak+QwKYn1wii/RPAIYq8IHEn37UwqRmBrgf1FBE31kMya
s4cvWN+ftF4IV5D2W8Ajt/FzmIRmorOCV6FNjTdlcfpihVbkzmiLnnQ1jXbePGvrFqOrSnUbhZS1
owX4nCkWJVz7pteSp1hthxIicFW04PXrPPZbHqeaxQWg782lDTk1o2P500qdxj5YdjeWF5D+U/1h
cUjXHrFngj0bDfHwrtfm1v7ao9ncHqiZJfnTjEw2t2IHJMQnvzNwqjLTMTi18xCnboMrieNHeqMk
xxFvIu2Q92AncU4OisalVNFp7tz24mkw+6R16zkwkf5SleAhx6og8kp7Nr/SjbZDV45EsbAuSv0p
qLpI9sBb9hXM/rb8kFkx0qLDKGnlARGmPD7UMzB718pqamYh72LvjnrWL4gZDbGxnsafxKTjEu4G
7KPZ7btJGxFvMvtfBmhO1R+M0aLDWfcZhzy2J8srmlkqPdVoF6veRioGf5YbVJbjsU9Nt5qNXvWz
JjDto9rFEUYw+CGNnN9Ir65Sko/dsWvnWpyJ47TPeVHJ3VMOa6DyxdjL72U6/LHbBWaPzm87KNqb
w2ZwBAvQkBYATdzbTmOHwAMvF+32KQk1n7JOeJAID09iaNudR3TrAltkHuATArFfh800q0VsZrTb
nTk/coHVHqIrwUNTyp/uXyFbJ2sZCGck2puruMuAwT7nMcbGgNEMze1qM/lAEmKe2tFufxlC3gO4
b70AlIppjQGpX3c3WmvuQW0KeL+5VRiuFKBqfggkjtLOI7A1Myh41IgXSuNKNEo2O5M2gh5fZzmp
vYF2rN8ponWpyPUE99OemtjWmtGagh9H/Zdn9+aGHPEZj0b86K+aPFenYayFX6Z986Gjt/kf7n3I
zHT5afmBdr9RAgl5aHoZe66rKXf9Q4h681WptOYwTab+H3YiATLxP9Lg9BSWWf+VDRcTkLgsGfmK
RaEfpCbVXRFG9SHSQYnf34pbH3ApAtGaNJfs+2ZWrWmOWlShpjzlI1p80jAmZ7TEgoD8CzvL+4Nt
XPAwUJGgozzyR5Xq9bxiHZ+rXEYqOtXs1NNmx+5c4KcodLd2dWqnLntHir+Hi1hnc7TTKJdogCBJ
6LQbcF6V4YcQyIQKOarcv+jYiEOqK8J2a2OcMfkdtYBWhQl9013K1J9DfKJ248I17RG4Ev93VIQp
6KPf+HrqllxzJfO0XCH9W1RrCiG9k5wBKdIqEtkjYix2/iGE4Fq7Uw/ZwkOzvPqcy3LO0xsj2rKz
FBsHFZIDwTu4GOrTt424UcnV3oxR/EcAAjU8FBjdOilV14jq9GC2wR4EfqN3hIoOeRghKK1cMD+v
P4AjBsBUFtFEpCaq207OeBYdnoVJFVl+aoj0bFplddRxFD2k85xQh+2C62xjZHF/E27chQuCHXYM
YSN/3fwQpTfkOLfJ0pIs685WYMQvTq4Hx/ujbM6XCit9FTrKqA3eHKyaTiDKyDgWJfYCRbBz56iL
SPcqG5mUpreLi+VUsNlJEbzaQFokbMC46NSed8KqjRMONomK02JTA1j+Zr7o2ZWlhXLBdZzG0Efu
j8vESGfPVOO9QtDWpoJdju4cNXsCuOX8/3VvjVVYmGrFp00rAbYRYIQ3se7v/h9737UcOZJk+ytt
/XTvA3qhxbWdeYgIqBRkUrPqBUYJrTW+/p5g9+yQYBpzu2dmx9q2LItkkSmAUC6Oux9PYGQ866Ex
nNCjR+QJ2hFoPB6JThmg/f14vVwql06o42STlWhITlVrl4ODOiOBGCrPQyG2l/mAvjx/YGWRsoI9
hCgIj/murtrGQZyjzG6jBrUyELFsTQ0Fk3LzDBuxOgdrR3JTxr3madG8QzvAAa5eIftt1Lb+17dy
dPycjQiZzpDg+nq+ZR3jXSosrdYKKNGMsmGL6FZ/0Pu4d+GMN7dAHdBD/HdfFpwFqFmCzkUx/Boe
C7sOCB0QVV8qJj0g5WJGEkV/ksJpUAZTUBREg0OorUxwOP7uK6N+DtFCjo3hs1ZZGpURtvrQpZav
ap3hyFVR+NZoTK6gotIzAdePgxbxp8i5jggMpMzy1ga8jOETGqiAYsSIClw0lsrQQY5MZusDMI6v
h3bkmKIpOUIyQCeAPa6RaGRTm4gTgj46QeoqE+okZI2qOC0qcU9s4CPj4Z1IeWUgmP4+IdHhskRI
VYTUr5B1QSalkQ8dej6duMqR5D3wAmM0PBkRF1p76G2SaV0nhyB6nbtppGNXC+gJhDbvdBzDWCBL
X+nqXkSaN6/iq2qwz0ZtGe5qADuJ/bsnF0sHMWyBcwCbdrVvQDAbGAHazm8COItOieL3mzE1eJf7
5RS/4JFxc7oGZCVDy3Frhzv174QgTPsMOW/I8tYLY9kVVrDMUOaS9NjK+VLTRLLqzq6qJbiKOcUA
LZJ2OLe6Rnn+eszHbwQmMbQuSiE+xTXNeoiGHmpog1L/gJVmGdOmQeoCAVAWoDKulZw2qmYqx+jV
nceTTORA1V++vovP2xqzAcKHt0pARK34Znw/G3WpoSlMJfi9WIHkGfcDoihTB/OwdqpFyNEBY6NB
QsDMwJaTP16rQhvHaAg1wU+RAgCJFNaJQuJSCcDbhewJD9XpcueWkSgkxAjQrdzJtbDZgAgZ9XJf
D/uI+keyI8YLYBTFqiBG/XgvuJyVdpoWInbWRkjbLiv9KgHZ21keVsNTIiixh9CTejlnzYwO7uC6
tlOhVRWC1lng6Pr6bj5bwB9vZj0xkgh9vKBmTy7E4jLSDDB6jdJs7OqkGmk2SyY4hlDvZJnhAf36
5t8vCmDvIbEVJxAkiuAz+jgZdVsp/QD6uw1ovVHIr8KNecuMfkQHB9i3WVpZZzMaqTog9OMsd4K1
wVwIp9oXfRZ8PNUcJh9q4NAHbm0JJSo2Y6j34SbVjM7LNX0W6JLFbX9C2nw2g/DZwCp43iJCK+u1
LzvDioRRQjWJOqHyyEiQl6mVvbNoekRAiiZcfL28x84YbyoCaBkd39AA6uP0RmDFWVRrgnTLK4G1
UzW5zTL0aFCsWCfqLo5diheRIXkGwwND7MdLFeYQFuYImZJoQkxCBPVYaC5g6SvA8XDCRTl6LeRk
IlOQN3FRV7vGSLQiL4o03HRJ1KKAHUmRWitOyC3TToXbjl6KlwegAzkMGnklpYoUCQRTpIP0NhOj
C3CSqDe5Pg5nZZ5b918v1rFNyPOhDZ6vowOO/ziDbSDU6E6VoH5WHUZbrQLBMdIsP+F+mMcuw6tj
kEoKYwLAz8fLKHmolcE4B74V91PsGLEqdvsZxc7hodOk/i5u0kyiubEg+jxUdfcQo3InccGeVKQ0
Kq1So1AQc4wcPiu5zuepTZxwAFZM6m4Wnyc0E1xIFUxlC46ZJk7R/KXLVLeBZbGwYZmBXLaRHr7G
atJUBLoIrWjQ135KaNlkaPHetQIK8hZDiyOKDrPma4ECbvg/mjYd0KNoCghgsGw6r4MS21kEKWZH
R0su4BgnjWF4oSnWKh3Q66qASs0UB2RFeQ02u15v2NBNk2UD2EgHNGRALtFelBfzJpHSKd/NrdWB
rRq0mPasJlrO2lQCxYtR5MgPMaoo8RZ0E/yuZ+gIQIKiDwM7nYZ8cY0MLf9sqStB21mJVWbuYO7P
XhiCsJM3DY7OFKFETvQ8Cv1tY2Z54EdK0zzDh7ciWxCrdC/XXQ2ynjEH/wpq97re7pBDDvqgIAY7
ZINS+ZK0YhtewSsE/0QUxnJDWtkCk0JRSDM4iNoG4GAsqOUDsH+0F/t6cx45B8gG4kFTUdLgVK1s
lyBGOFgGjYqfqGO2hV7XFpKFSPlYgDZHJ8735+gGHH7eHQaqGrQbFr+Zd6ZB0DSlEhZNvLH0MLYR
T5gISMMXli9iZ6NynRV5BvpAIzp14c9uEzJnALNwwFBDueZKsPRy2SuNYUYbVUzT2wTtF+5GaUxA
xi6bnT/lKXRxV4X6ifEe0cJoB6oBieKk7CjV+TheE20k+zpVAWVHZXtuYlI8UM+fj6q5bBNLfUJY
U3CbaQAQX/b1CcF9JGYKzBIYOgqDkFYAvomPV7e0RVLzro83oBEtLNA0DZWL5kwA3/oONYhtow7l
BoSQcktASJJ/R55Rf+gVC84kOFtTMkmN4sZRP3q/e8sBjuGBJhP661MCtZGH+RI3IrKmSj0C454F
/zHpJzYhKHZidx9bd7TWhNCFFwC1stpwMVi85CVpIlC4xTqK+peeZlb+IiphSZLesmzEjE9F5o+c
KCAT4OZBRQpPb1opzCiZ82w0UaiIMnPZgQCR/ADcVrtEkE6xfh+7FEhL4UTCO+cF/h9XOO2QfgYD
C9taQrhVQ+yHDY00OFNazO7Xi3bEwoE/jEgyJ0nl/V8+XioYLRPJKSqUWDIHCikzK9yNfTl0CLsn
nRujNEw8cXqOXBLhSB6PRCtkBE5W+zdEqxa03TNDtBqrIhuNBrRrxJ9Cx4rArZVqk3DiwBzZLDzI
iwgNCrI+43dlooxAMMCTHVsyVHQ/XRVNVn5HXrZOF4hJoo3z/AckE5KTMbO8WAplpivJlCEd3NAn
C75jXPe0GWT9XJgLOM9Tm1GQL3d0qqrmRO3LEVMBbgoAeZD/gS5eX11UBxOeOeiw6SatBN9eCNzV
oAEOhPEHlpBbI7BR4ZMiDe7jrpHCtgRh2CL4Srug+Y8O1a8kpYku083slnEm2F/v0qMDAzcR5IuJ
NCdjdb0gDfLE6CbBb9Km+m6g/zM1U+3URuGf8jHrh1ciI7yAkCFQsfWxE+JhSYzUFPysLdBgc+4L
Wi6FSduy0X7/sUMYFPU5OjYlXPrVCZ+n2eozC5dS5bDcjwIKPnLFuk+S2rRLUEr8gfV6d7l1QWmC
HGYd8WH47pEVkyjSJHdWio5pUSbbyE47FZM4NpNIRoNy1BDhMNY8Y50StbMRTJY/q8tIQIZcbkBV
qtJ+ELoTubrHLsWrj1HsjDwOeMcft+JcoYxDAn+ij573fCxl5anVhFnsUU3+9S58i9atNgh2CE9A
QxD7Mw7TNjhbqRGhMVwhF54OqvHe0YMgvOkGsMxFaZklZEwbK7UzS0ueG7VvRjICekaiUj/jRKrK
bC5eVyi8fzicZ/1KjK2luwZVr9rZKprJiBT89EHN8nIRtQM6p8muWaTaXaJ25Ug15OZso6zQr4xy
0e5AqgnbXdeXTDkDKGcEDtR8+VxlSg5uxsHs9gF8ofDRhOE5E9R9oL1XPCGxjE6yFMXMQA67SEYh
MC1SqUiRJ+D678zHdhk60UYVa/g9RseSmWTaKKq+2RTiSINYHO5TORl7F6wt2i3wOCgpeCigylci
kNepghSmZDDaGbkHs5G85oDOER77ejGO2JyAIfDg/isUCd8X72zORdcTPa5A4hzJqb7NxjRgswSm
dR4Fg/MBp1lAkshLhhLfE2f3yI4D6IrKIRTYgxdlLSZaCQaUWEsQRoFWOiNewbKoBd4za9Pl14M8
BoTxXAmYuCBkxPW4bns3yq4SOuSZKYIvoIOfN8O3RYmYkM6wr7EDhWwWCJTXSJtIV8/VQnkAUUt9
8fVNfB4vOrogPx3hCRWRpzXwl6MdYq8VSEnMu8qiOtJ4adAYy7XSpcsJVf1ZznOmGR7JBJ8yiqVW
YjHP1cIIdcTjR0S/PFi3gpeldf/69YCOXcUEk5CJSxxBWbQFOTxVAfMdnR2lXTmPqg8yVPlUzpf0
2dABcRFoZBDP0nmC7MrQ6aYaxDnIs0K2ntlfSIiaPaTDtOgU9GTZQJFiDQgdzBjdObzZ7gbdBRZ3
jlEWGy+S/oDi1fgpGRsLycpidD2jjYA3YjvffD0Zb+WgH4UaYFaEnMDuBuP2E74JuCaTzWKMNuCs
bjclsJqZiH2Uvw6CGXpwK0BgJ6M0cDcX4QC/N1+u8yUd7SoRDKYNhugMRq+fD+hV7X99a0c2HqI1
oOZAuAYxDm21G6J+iSc0hwF3utkOLtoMNp4WoMdNoUsZ+/2XQtUAUn5l+Mtg1fp4zkzBRBgsA61K
J/QiE7MePReKOrAzJT1JfXhk+yEdHZUYUCPI5VzHOguYBciIgz0aouj7YQCEmpMSMGPqBko/Pujg
9atoD+c1JLUW9OfI8RkGgpSm7kEHrNHtuhDUF5PaDipSwoD2sGmx5McKKV5owWyiWIaAv3qZnCgU
O0B7QlmnpB6U9hotHOM7s8nHiCiIZXuzPCUZS8JA4tBLOX23NCTjMlHr+0PFc7GZoi/gUW8FCXTS
eT6BVEsKtUpD8ZSoPHSIwQD+zUqtIQN0yOs0lpFJOnDp6whIzElNZTQQCYBGl/FVHS3WqSSlIzuE
p1TCwwYajZAQf/6deBQQ8UrbCLwquRkPVJ6WwpaRtn0xKeWp/CS+2VbHhGcaoBECIg5oDbLajL2V
aUpgwf1biuS71CuRuwhaR81caZhstuLBQjUEy1HZR+Kim0/sz88+DOoBATgg3AcyHgQwPw5UQlqF
2WcAhhslFVneWB1DGXJNQ8tCd2HUhSCtsT5FzXNsyAosfN7CFWSd60MRjkaeCmCZ3kxiYtoN4i9+
p7c8PN+PwWURBDMyb4I8cKOqBK5Q9w1ShL8+l8dkKC9a4nYy4g3AQD8OHFQ542wFcgDy5C7FvrOy
3EcYKLBeZzRrkJ4sAE09GRD48DtkTcYeOjxBKS4Iowt2U6jyYUwT81ZeCu1VHcsRFKDGAPB+GYVT
6RnHpgvBCKTuAxs6gsvUKlLVjCbwc7StqZEegqQ5cB3HsAErgFc66eJYNlC7s0yNV+lhJN5Icaua
v07ZfzxN/y98KQ+/7sn2r/+J35/Kam7iMOpWv/71fHhpur55+Wn/ULU/OX3x/NDFZfGf/EP+600f
P+Kv+/ipKdvytVu/6sObcKXf7oQ9dA8ffrGLLu7mi/6lmS9f2j7r3i6Ae+av/O8++dPL26dcz9XL
X35+KkGayj8N9M7Fz7895T//5WdI6Hf7iH/+b0+ePeR4H4mbn64fxjj79J6Xh7b7y8+K+gu6YfI8
GrBhcAJfLOX48vaM8gsIvUB1hwACbHzUJfz8U1E2XfSXn2X5F1RmQMpgGyLWDhqbn39qy/7tKekX
fM5b3QZnHkY58s9/G/uH9fr7+v1U9PmhhCBo//LzKuKIoBrCdqCq4dESHHkU2Hzc87AkUtlcZoVk
1tBKjwFeM4KUM7Wa16BSorolSWQ1RggAPUXXYqqF6hSGZBkSAGa0FYY0dJK80bRfrdHft7Oql+Kq
a15eOmytP8FOUbFK//G3xfi0UbYgM2jjon3Jip/+z/blJUPrt//7ftPwt/+6Zyz9F94gGYkj2Hwo
bTQhiX7dM3iGQ7waqua4gSxDNv+2ZZAL8IvJ/W6gXMBKkEXwX1tGkORfgDXgDRwuBSqFVf7bbf43
9oz+Ufgg9QMFZsgCgbuNvYmoKHeX3mnCRU2SbAL3kqsPOdGGbRJ6cbM15fM897uG6TnLi6sMyTwV
onuodphABA+CfTRnnguFICsbwZ46ozEIwyJWxXQAa8BIFX0DCjbeuEa1TZW2SBVvrxBcUgRXCDzk
FxaQZ2i6JaOhuMki3THA4VD4yrhDW+AxsgMUW2dM79x82laLH5dOMHjxfJ036IO2j7bGbXudP08P
2uv0UCD352zOL+Lk26z6eXAKG/tojX+eIT6D72ZINsuwCSIV/rRgt9/nF+Ou/F5/l2GN34kvQ0SM
RwlVi4/l9/J7/1JE4Gcjy+PUkegqpyE86/lljhnyKk2gpD3TSm9Mtn3ypKcoIKjdZNm3Cp0TZy79
LnWl0NP6b5nwOqcSSsUjMiWH8ZRRoEAYvbNJPg3JXIUGjaxqlSDEoo/GfdVcmJknmltNuKnkg6qT
s+VVuDDv+11+vdym3xQbNRTptw5d9dBuYSFWTcWcWuBGvRwDMgdoq0ablqC2+gQtxcnbXOnwf9Nt
vtW2/t3C+zybfLb/XBvklFQwV27N/z6pcEQoIKWKZ3ihOkqUlJWqBYVunSP1EvEw9OEmQ4Yy9UTR
aBroLJ07036nXH6T2u81+6mrrYT0P3i1VYOetw2NHGCEWEAZArrSt93xbkM36lKG6hCrbk91d6ZA
5mjCEoZDTy0bIp4ueGg0ZqETspBpJ3wWcHh/lk/vb2CdugD6tKUK8kh1VXe0RbtG9LmnKuLgGekz
ot3PtNuJaIuI8P+1+TA9BzWRb+Sa9GDnqAmyCgSRpJvqyhJRNUGBjjQmUR4BRE1UCZiEv97kL+FF
h/QHnYYlTW+EM8Ug3Ta+EUeC/+F7+jJ4mfjbL+j9MxlEyQnYjaaQoMmNYafgxEFiQGuj/KsLqH4d
7rrXKGfCjbBPLhGvb0uibMJD+G15qCbWw+k+G9mAFH8aZHQXkH7X3OoZKiTJzmiIfi/dts+Dm57P
d+M2ZPlljQ6dJL5Ma6pqRNTIteJMJTJukLFEUUJaJ3SMnOVb4ksREyISv0Z49rV6Kp6qJzRtGUP+
T6mIfvYsnilQu4M9S7hhqlQ3mU6TEGlXbikg95xNKulNUnyXtzFrTRTbEQS2+qvORZFXnNFoK0bk
VE3q6WVeyfcfy/xnXOZT0sRYqcd/tjT5iID8JswA9cA3QlkfhPZH7VwPk2RGYHxyKzl8GWX1ME81
cpqMdvGsRkGduqKe4rY9dcmVcvhnXHLl+/02TMBMwDsA+wNj+zjMVJNTcBEWIJG3Zzqxll7fLXZ0
RnvytSo6eaGVOfyHL/RW17kyq6B6uFOiwjuBa/JxRLFcRsDHatUdgiCgignG1cJIUMeqJp4cT5PT
VlPoGVarU6VAtZKwxBVBCa9GmmY2bU1CKy25mHN/RnnbJgIzKFXjLEDzjah29BmStzmrq6ECPQpE
chKkBQvS60lWM0dMu1N0Vm+VL18NZ7VARZvqaLCWqK6l0JxGIxEnusBrWkjd4BYogP2wYEh3gjJD
SQn69d5PaApbH6A4kL6sFqC32xcPWU4MFDjSU0r36DF9P92rdUWKl2glOe4PXdsqH6mdlQ+i8AwA
71Vzbt7rnunJ9xV8A/N8fBz2SDDdxydYHU4tubbyS/7kS76O4/xPLznfcV/sSG0lmMsIDFiyADOv
fqhD9AAkFRiHSbQ/RcN5amtpK2/iX7G1To2Vx1bembR/eKyrqNivchhFJpwdk6N+4kpqobdKlixj
qrr39yI9P0eLJfLt283V1QlU4m1x1ov3/jorcRKahT5Y/DrzJrzs/IjWRNwEbuh1/mPlN74Ks12n
MJD9lkzEFVyFBgRpuGTcVWcFeXjYMFtw7Q3q/4kEy7QidyrRSUHOkGVLrJNG/Rvr/1c3vJYvDcg5
6xLypVxIegn5F6CD3oXlRAcpslNal1T0m4UW4Le4qDb1OdqrgxvLqElwY/hf67BT9/IWPX+3G8J/
4b2c2jDrrLY/umGO6u13G+aNtubdmDXwhlpajg0zOB2U4Kb97kPJlK6KFA4QKo/0H5zj1aEfk7oV
xQbr3bHpKZ+YdZ5do8u5JiPZgyGHBPquUmCHkcRTYmop12jmOSwUXacDksFdOlU4eOrEvC3Euwn4
t5+Ykyu2it39oyu2Ii76JLreQmrvJqjVe2tIY+yQIqelK8ItpoGnqkx6VWiUknxhwj+8S1bi8l++
S05Owkqu/jMm4RiAiNgPWuYA8weetA7sK0kqLUg1VV3Gvpfke+WM7v57Tjp27ySMvIQ2aVnLzPNv
9KK1FeJdXZ0p1CQz87YzvfeYd5MQ7+vji7KXI9bBu5tSV7ZYBt6VtlxwU6KLJgQMiobqFxpBdsC1
7oKcb2CcmsZB5se23eAg3+v7xhEvECd8wisrKngzjn7nKORWcJ5rT/mmsZ5aXkBrDzFf27wJ4Jxc
BPbFbUalg27PG+Alni9QgYLs3AeQRifPZLHbEXTDBeDSEfcA6jZn2kbOy0IHe6Etq+yXZouiOfX6
AGhKsGE7v5T7gKmHjrwI1PVT17CRicB0Qu1vHUnx8Sk1n032kkHb2bQhm5YFTvQIVf2I7rROjE/V
ieTG9Omg7Um+O5jMsDXbR9sj36AV7kNnGbFbpyOij3Qc/FnFK1rHorEb7Iq7GJfUmXZpnHG4THJF
/y557Ta9czfQaYPxPKX0SWe7byO7OzPJHeAtene4zKmL9gu7gpT+yAooY/cOT+3amGibjW0SvFzZ
ZBx7E53SL8jm7OriIicp6RyN6Pa2tfnjfqQp2T5P5ylpHGQQs9bu2Lanz7cyRH9Oeij3hD6Dgozk
eFfDih16Bjv3257sM1/DroOCYCO9328TH6TlNtCh82i3LXb8wyrWOJE/bob7+nVuSFWSkc6bZJf4
IE9GljIFl80moYIzHWTAh8lu3ijn/LL8DgMa4Os2JQoeKXk++6a5wblJHrzXntzeihcxS8ADS0i9
y0iNOa7slon39rfURzkIGezS/9aynoG/aDM6xh7TjL6zxA+JO5OZeAX1RozvxEn4mHbzm1j8++nk
sbj3pmPVo1ha4qdTI62dYaQYwN7xSzcm53sQQDrFbrTZwXAzIm2+tb4tbXCLzuzYlJ2w+k5JijX1
8v+IpDg1PytF33R13U3N2/zwTRXsjfPR3gsEVST0u8QWBh4IunmYd9RWXJyBgohOeNhtNlcXJ6bn
tNBamfk/hNYPofW/U2itbMd/5aE8JR9WAOy/Un6i2O2IVYOwFuqjeNs41Eh9FOaCCl6jqISw4soM
TSpcrh9be3AGp7d7e3EW/MxvJ2dyEHui/Ll5U0NLdm+v4xEp/txMF6d8KHzJkRxzszDUpDLNke2I
5nZqoz0OE+zBMy4Hb/AEqjMYNAwp0CyGRa1dIOIj99RonOK2ZxPVya5n9mCDMtN+CJnFTJtrUrQ6
9EdbuJqhRQcmOSP+WtGcIU4Dnx0WQwarBtL0LCERuXlQ6EOFv3MXH0aD+5JT81BCO16m7uFSZej1
isdlSXdyT9KddVY/Ke5Cd9C0BdkddnffdIACEfEymA+3JbHI8qa1oaaft7cabAXgGQaBBThTjVz0
5JnPzSu/oatXqG88P+J5blQ8Pz8jGrqhiZ06oZO5qK9lKgEdp1PZfFrQw+emZrOjOzmrXG4UmBSp
8O7XehvreWKtV6Z8bE5RETYlkH+sXo/ZQ/EPvvjKK1DlfCW3A+MRTr6M6gapyX7ho3GLP7HZVhwR
oUcZIEoFKzy2NS9zQjtyEvxWAF/P7YilWHCFGQ6yW9/+VruRIwDMSJzYBqkBnsernZLG9uLlbopn
Jy/dw+etLCae5yVMGtFZYIKmTr2b74WG4J96LrmNPTqtv9gzg6Uf2DKRncnWKLhnSAUbDIPBQ8Jd
xXaAYej4AquwrzEDFndt9zTf1rZyrruSgy7peGZwKhZQvBPAcYMNljql01HZqygtkE9jRx6pr0V/
OVMuyl3ty7vOpZEdsoICACYLbkfaFF5MCMxzu3YLJ7ed0e/OujPREVmxwSftL1hPTIqcWryr3JrY
wtz07JhIMxiSMAxpfIuyb5bZJZvwiWh6AFs6pir2cWd3mIotcCcYoLJb2uCjwJeBAcFo54cHwIBn
7Kxd7HgWHYh+PZ/3Don90KcRSdxTVKSnRcUKsPohKv60ogLF11+LirWzG/So44iRyg8PqYWgaG3d
HSDwJye4mH5TDAHOkgwZwZ/R7gOXyweJifaMExi4Ip2RJVGwxMldgT4NcFixaW0/Vmh538Id6Nli
5wylU3ig6Jhm7oYV+24/+vr9hP2skgA47LKZz5F2wHAqQrtwFFjP8C9wemeK4D8+Uj0XyZl8H112
FH21/c7tXBw+R3GRfeVHZ6WPoD41304OpN2pNJS3esk1iPtOfa59oWZIzCIaG9VVAAnwE91TePL7
kXL12Nva0+IMrIJaXBztPvMXSCUVElJhXE7yh04lotPezViO2WupamesdRMHRDxuiP+HkJShHbCA
TfiJHhouym/tzGnd2pUeuexNIVkLyNeElW50xd+XIzuFvza+iKF8kVLH6j3eB9krPfJPkLzEqfH+
iGFt7JwGTMCED9vc5a/69ZXtC39FiUfk8O/oK++A3dOrXfzEFWO7pq2b475jrEvm1DTDd9Tr4Su3
Kwf3hDGiYzvLnB53wKV+wCKMI3fxtc9dPh6OXIA4hS1eye/H4T9xnxhJiVfxK799nXM9wd8HYXs2
eDlELhe76O0FmCGmMT2kfg6bYbdQbj+g+u5C27R+dplcqvelD/EN3dqdobvaZmRo+O0CsHkzciZ4
9tyY0fCQWO8WWAWVRhR8j7S3oTEgv3U7c8s3GV2y7myxId0p1y4y1iv0+H6csAYiTklgV7SjqERi
AUkuNSohoIBGOLZwiJ3UiezIZslFBONEYALUO1ddNRRC4wT27GVuCJU2O+CdwnOdAySBGxQq7nVw
uKqOXI5TgKAZSiCxi8uZSXRnOtWrBsMioNE+gNEwE+2A2O4mZFclsn7cDChP4ZqXiRszqPkAei2g
MEpmnC27wcxpmEmEZCygQCUV9oarUcut/XbX7gz3al9DVTZQY/sROlTGjTc0ZfeSo2HQLSaotSts
e36+AjtG8lPqKDREItTW21r+SG75CE1MDG4Zt8+83kM8FyoXLI849zNr7J6VgLbQgP4CTddxbcsm
UH0DIQZQg4XeeAH0POwyD1C43/rKpt1JrnyvPulPLZufwGoPuCrdmbvB8+FXl3ThjjaRKcyvnGwB
5bD94tw7gy3ssbSwPEMXWWoHYTO5mU1fC8iH19eMXjwjnE6vbs4eEnJzM5JnWH0BFoz2XnKjn7Et
t/YkspBLDrG05JpfpcZ/SlzLgnloAO7htt6t5TUMMAjj26y2R886hFhhEzNVw56esbX4kqKzL17e
OMCb3NErtyUWhstCPlsBlgaVq1jNmCEuBKtnh8QrwHujo2wib4OV5OZ4iekfKd9MiJZjCwU0oTCW
sR1m7NccAraGnUkNt/QNV8LEKRv9XgA0VLgYFj2TmUZnTMyORh6H94htuTZ4vc/D89fSTmFEoG7L
LfBAXhuGwAW1gr9aWEKD6XaEjxFOQBbaW/rLVyJ1FYVVKzOuhqlFnOQNratt+c0n4QeWW6j8UCCC
8uafTPfc9+AHujyD8nFCT7Y1Z2HNteZITKXSToKA7c/CrYHfO1+0QfUWeirlZ1ene26marvKeZRI
fwMpxorzN0sVUo3LMVisTuGkG1BrQ97Ber2Yb3q3ucpYv29diUDa4XWQhK60LV3IaUjmBBK4hK7i
sg6WL7DNlGcJ4gE3A3z06vl0IV/JV/Gu/yadaft0F/ra2XBXuhMR8C7L5hApkNWDBd+Ay0Iuh0FB
zt6kLDRD6qY4tzpk4a+fDe4bGu5U0sBjUmHDYtt4oWPikPFV4gAjbOutZE80uh0dvApw7oD3jIeB
6v60hWR2s6vQ5vfYeQBsGYC7zoYFW9yELIONDVz6brxr3J6huzfeKeKYm/jUwE5cE+IlwSGeobQX
7KaHhlKY1Q22J9YJKxi57WMGp6Zi8gX8OJx/7gIlruQDDcUuBFzKrVv8HBy+0g2gVq46uWjm6Dr/
H2BGqHyQE2Hjc4NkwEaEzeDG5zMwTgGfWLgZzo0J8YiHnUBog9EYoCpkFyYjwq6WgI/3MKtFSFjL
HeFuVa9nyIV0jB0HaY03MRbCdsdTTCYlvsPdcLgl3gNinTBr/O2TDSYcx4LPoRB+hPlxtSCwLbip
IWYkw5xnVDnkdxBzfkBzuDNYK+yEHKKNO7xwPJExygMYHT6fuzu9LxIKCY7jhEJQPN5mxhPwkca3
cYvKbBzmt4eDLn1uRy2/OBORLFncDhttj+XioDuJHoQLKHI7uNIRHMBWOguY6ePrbSuaSFf9VaFO
pLpLcQvcidDOTKbgiyvX9CbwhUso5m1+M3jTlitmGA8O/wQBrknwZlTAKHEKFnvcGVxwiB7hebd+
i/KHmEAP4cFXI4HQlp2d7Bj2E9/IMYyC0Y3gAsLowBTku2Xfn1euFzsFpdlLD6DaxOr2CITUWD+L
oVEJ7dyIFDWhz9jHmCA+2+pl5PJdzT3k+o7PNrQinB3s9WuuhoRr/lr+V9BNePz/mp+48iXXnNwb
jFy4UfAG8WqKbXfCIDzpY6+JlH742D987HcFayfQOHUF14Oeq1uyEWhcAuOXK44WRt4DF5Py/lRS
pn7SeeF38y6+/cN5+eG8/HBefjgvP5yX9wXj78uSOAL6leuyiuygP0UeWlx8I9UAmLTvGrCJTxQB
nrrGKmDzh65x2glbhQp+OGE/nLAfThjsrh9O2L/fCZNOWdGrQNU/ZEW/MWl9IfPXJRqiWKe5NSFS
MlL1Le5R+TxwXuyUcx5Y5ZljiD8SgBWI7mpvMcQKvqkB3Hhhqi0jjqEBawLfLRxtAQAlxwqQp2ey
pxeOy6b0pbSI+Hy3bABvo17S1twRsEEPEGdC0mPJQqS/cUCGYx6/4qxb7h+fyvs6OdJV3tefd6Qn
w19vkfR3ntH/0vCXZB01RsBaim5DIu+JvvJXR9CxSvLQ8c0PtA54Hcfcbm+fb2f6CFC1RPLDLf5Q
MaDpW6QJjviucGid433AofyFPV4u5LzGS1sKUP1aIOdIJdgU58V565qH7k4+KGfKfrpQryu7AqBd
I3PEQLiqBbREDofDU4ZQ4QGoZkYOgKKWzbIRfeSkbha3Zhqg/t4pgY5GDtpF+zOSWWvGU0ImONeR
Q/DugSybbxkxLl5fryJyhTAA7lVgzzG7eEUMQMEYUgT2cuR53PK0TcHZ3m4BfO96EtDn54Qi9wOR
P6D/tw27BXj3/9n7siW5bWzbXzlx3+kAQYAgH+7DIZOZWfOs6YVRJVVxAMF5/vqzmO4Op2CpMszr
Pm3H7VCH3KqSUEgAe157beQF+fKBAeEEKgRk0jgRfGf59HcfcBaHM8LK7Ra/4W8soIK7b++DPX6c
RT+6GS22x2RSVzqyY8AqL78uUPLxvwzBuCm8T8LbPqIR5yMGbHn3o/d46GXfAbzsBZce8C+XQNA8
oUcmiLxwg9ko3lK261Fc2eYoXqVBgsIEPkuKnOuHb4DaTIdTewP2JQ3ephNw00MJ9XcK9uiTaE71
aE0GHynqAfaX8lP4Cpj1bjgXD8mzfUfu6N142wQi98Z4QwGxtH3igpfbN2ZPXDkPaA5kFJQhSzfN
+FJ8tVHk2xjAYqd+E6LDCxPEfXpnB/3g9Z/fvwFrgXm+t2/NUXe7RvRlCNmYrs0EddrXpQSq/K8m
akabyEuuksh/Ulu1zQJjIx/kQ3xFvaVyl6AitOS0F3zw+3s6NNi9tyfNrW9rjNOT5VJbQYWK+ahE
oRRibdtLBziupZ4HQIzX7A9YE79FG78ZFEACmR+H7TmwS+iYQmUTVcDmUJSx8OZTbBWYGNSIBpQw
syvUjOA15Tv+GS2qJ54CuIBOnKlm2dM8JiLBHBTom37rYL9LkRZ1g6sF8jOhZLtUB5b6UA7g0hBE
9wt8qUclLvyA2g/waGCIRC66ecrw36W8vRSZQ5Sfl3L6Amdayt8LyH5574mvUH3f1WUQsY11Fz3W
7kXFNhUISpF4nvYp4NcNKpjNJrkckaV7tm/mYL9Afhy/hLlH4Re36KBw2qDu128P5TQkoZcdZ2fj
AZbkbiTwa+xmwSv0gXVO4CLkKBS/YXLnxbdvYfD29nT5qnb3txiokOce5A86Ktngtxgy+PDmbhog
1Jbs+JLzXuz+8vuAzDfq1igUdPvlz0sVaMmVo7yI5Hp9qCejZPv/+Lyo1iLRsTwJJwtPXnnkgEFA
v+5+Od7hydpX3lI9A2myn0CVQPGen0NjPJT+5JX+E/Ge1Obp6aHYqO3hE0In3n37lqP3btGR78vB
jz3E33TKoUHzyL6TMU96q8NGq/vshtnwuoA02/W7YkGB7Wpc0nxJP574oaes5aEL7+in/sda/m9Z
y5PvQYPs/ynv4ZQypprz9O+TllNq9wAiPnq4/1G7fy21q3lIfzGrfspROhBFHL2u/w1H6ZTTuVBU
HpfG/ipO5ym3n2oO0l/X7T8MA/6dq4qxPAujGOYEWJp25EUVgXQErp5z96UHcuemGPdnN/lDc2Xu
AfLevAJJEWTeq7yK4MkBe7DpngCj95NzuBd7dQ5sjwewD8K7r6PPdw2wZOCs2tnb+apAJib1ANTr
r+QBV5H7S5dB/OTC88bcrviu3BW5l97VlXeXIdJDs+YJV/bkx9Pis7/Zx7N/mIJbhjybZKFx1Ue3
OqpRSbs4WGTy88cOEBn2UWw+La75goUdN3DG/foR4QcCELmXF/YBK1r53dWCA023S5tID/YajMX2
MA0sW3B7S/PAJr0ByGqrrlyE/AvkqEOFfAFcAsrjW7jTyB93EToICtMb7B03t+7JWYanPpzmLfyt
PtxhFuvv5O7o5jS5m4iMcsp68HUIJDsu7j4gr/HhE+JoYO8IsiC73S1DxqX3D9nJ293tXYl2GdNH
PHIinFjM1ns70USkCsFklHHs5GZ7dv7wvjN+8mNqNvNf+DEPM1ze+5xaooBbRWJ3NVI1VbBgSeX1
jCTNNoH2elmSLy9n19R7/ny5A4s9tNvZNVI2YKfBd25eAHbEXyt85NCWtMIUfLF2zRnbqlt6ae/t
C2evHqLWK/bvn96yo/d2rFnHOXRF4YzYMbhttxdI6L2/PPthmH/0BjUr1sqCFVRAe9QuyKA8Ofny
w8vSTGZeMh/zVKAruiu+XxCaCxI925j7rXmxwMaXCD7expv7RvnWG0YK9shYDJeWj9m3yF5YfnY/
B7UHcJrXD0F4//7GT5yLPh2oG21ixDPORd19RuvY3akA+8dW47eD0SfWldUYt1aFH3DRoosYgwg3
YMvyC+T2kEI1vMflZcyIvV+QV92eeTt0suX4At++zMjuveJ/r7fgunmqvc8lfNrawy7R0LZkCGNE
4ee1dw9biAanB+Tx3oiHQRne24nbtZYswDuvx6Xf+1ZGORspifEhoFUmbP6T632qkABessVfrpav
9BtMfoR+X5qgLj8vl4cpgN7m/cs6JXeupsb/+nLnarr5j8rdqeerKdw///lqSvfv+Xw1df2ver4n
rKM+l/QPWcdTCviQyToKyf4yCviHhHkYrY7JdsskK0wS+F635NIwG24PbPcSoz2p2RUg7kGy8SN0
nf8AF+UJ+m6DXoqlSHWic8Eki8L4vWL77YdrBdJsbmlhWCP6a5VfXafoKJrRCzsFVwdmrxsVWPsc
YPsFzu+imWoE2RRwng8cjVAvF/VDVGMosBenMOQAXqOna9Hw4NSw9v0m/AxI+vb6muBz0M1bik/R
75wLgvJv6il05RQby38g+L/T2bhbWo1SJOyTLdmn4A+J0EWCIs2SaE0DupeIf9Q2DRQg1vgmuj8o
HGi6IRu6eV786ArfeF/ZgnfzxOFoWn+qErBQhriZjUAn9YRmmkXjXxQwPRPcyuWPBKr/6gs5dNMs
vTXoNsZXhPfpn1WspQt7RG+5tV1sROEtvQFfXPzLCl9evKalE2fpR1xW+1J5+N6vv+Lb5e+APxhB
4SNawADiX2D+JYoZKBkGFMVBZ+k29Ee0dy1VdlBuLX8G3B8dSWgLF+gY6A8NFgP+FXqncs/d/Yre
N89NGKgRfDTvH9lP7NNvz0mzTyoyVVdIPCeMsgOb3UvknVX+/WMEVw+uYePlm+3yheWNqCA/+/Ll
47T5aPlgrivh9Dw/fwODDWx46n27eztP8OpLP8ZjUJtTd3vy4Wt26f+nh/9D2qhjjaQZ1aoO875U
uMWDO79kKpZfy6Ut7lu6fTx7RA8ReonQQH5w+hPc7+PLSwXH7O7twwdQD7y+OuB+koiHw7PFw0M/
7eX529sbegkf9v6bgXLscrnn1Fvk2X9Ai16CFp0SfXj5Dg1uS702PX+Ig8k7ofNOfjrNov+9Pt1p
paXZ+v8orZNKSwsN/21K66SnoMWYf6qn8ENH211GKWOuMbUOyYkj9yoM7SSbRthCWKkG4h4hhIe1
KqASzp/tLfGy8xM6+oeUs87Rj9Q+bkIx/zKl+JGxML+NBJPelVNjAEv7wmK0n/Zmv1OpibHRUqlt
PoMjlZmgGmXScwn7NAwg2q9U3vgGKW9VjyF5ceX3+VTvuJANpp32pyaT//iCftsx01w5lUrJwwaK
E0wkPfpwAcmJ/fLM8qYr5Acx6q/fl6ABeXpeQAnn1xH4+U9Y4EOW/3cO3dEWNIdO1YJNNsMWEFgv
Kvo+CpZGuYXOLvMWWpilbzACTugO3tXDWwYsxPs+AF28ovd2oHlNauwaGVfYwdUSHX+7u1oIEW+2
4PRrF1abp/PUuzvxI3/oqB19aN3t+PPP/cBk/t6n1vyJpuzawTDwqc1tBU8OuLDKR+4LqY4KsIJq
N0NeFmIEMPn03rC5Rh/f4hoq7y4HmiDZACAx7XEli/fLkfZHlgMgpbcP75/Uj3Xd0Ulppn10esOg
Obb5Adb6ZfEw4ZXB7URKY3FpP212vQ8+otK7XUgWvzIQCy20jbvreolDlsbu/f5x8QSWrQ9LPsZH
I/qHD28Pb+/v9ORD1sz0n/+QT16pZkn/TVd6Sk0uU8uO637/fjV5Slo1va4iaQ2yxBtU3tXt5Yk8
74nFdWzzH1v8MGjiHSk/4COOrGA6WpyEA0wSpKWBAJugKQExiS+v0o+td7l0wSd+dl0AUtWBcgz8
GqD7Kr1rkDMsiKdvS8Xhc/C+pJySaR35+++TafOEE6GTyP8ZTsQJa3Q4vKMb+xOs0clHoulYNSe2
KOvlkRAfVGIRgLzwlmABGn+hvl1sguF9GTeI+XccILoJCRC5Da+BRdwBy/iA3nz/hC91ck+6Nv0r
7EnTr3+mMP2hMZc/HYb63QDV/+6atn7Okuf8v7yufn3u/qt4+6+HFrNWmzb52vwNxmOaHJr35/Mx
r57rQsrieCLm4V/8OhLTMJeJqOBgdBm1MbEdePp/zsQ0TPGLSaglkEPgFMPPGZyhf0zFtPgvrokx
la5gNsbKL/3d/5yjSn4RAoh8QjBFFxM2gdj6AzMxmf29IUB7oIu56wTzOjnmayKtqlkZZ3YjI5+i
Z1QpjflCTZKq6xKzsaWv8q6qzqIkTxnQFq1i4BaEYre4V46222CO8eykPEt2WUJzm/idFeXddDuM
bV2Gl5ISuwLZSW11FYZpqvpNjdMsR6/LI6d9TAfLcFGYKqyChWe2Sccy8pSViw6jGarGrT5GVBaZ
xTahyeMR5MyYgyNRvyoMMjbOhqo+6pxHZkQF673YjUmbX7lspC3YLWeedQ91nHbZ7RR1Hf+EwekZ
DcoCM69vbZGEYIN2QE/+nChXpeeMx2LysxxVksBVYyF8KSKJ1I2KCDmPaGOE3ti3pArGiWG+bGw0
YExhtK8fuFW75b3bDaS9KW2VfTaqwhBnYqBNvSeqJ8Umd+zoOVUDJlGHAwUfprLzFGW5yBmJx+ew
BvX8UNMNa42q2fAmr7aOkU0o0XdO3m9zzE4tbkRfEKSN+jIVW5dN0ti3tbKyuyK18tp3+qqzN3Hd
coCTecX3mJhMQfnCqha1wKize09m0og3I8bmfmocOV1ZoUkif2jr8a20w6b7yqJOYjRGOBLzAiOX
o0ejsWzw4jtW+BX58gYDTcekHJ4wpjlxMV4jSqcGgGvizMmzIrHFzi1VZ85rVU5x+skd2VzfiDJy
mwvSY6Wgawq3COJe9Na5mip21w9ZibmpTj2+KIru2qDNQ9l6qcXIvVFwEQfM7AHxN7KWgoFqzoX0
yyge0YDL7Xj0k8qsQ2+2HP6F50n+MKsGY97rMeofW4gaMuFp7yCbXkfiVtAQY98wl7iZgsmRo7XB
t9BBEBUFfeup07a+JH3/kKBgj+ydyDnxZUzqm1oMDmbMS+5W1hA0HcazI4QvBj682HkWl34oLZSi
46oqAJRPJmdrkiRzz1tagTJckoQCtN5U2XzV5o5RBzMGWpneNBomD+Ikd+V12pml3PZmNj2VHSmv
YqHC9Fzxcpy9NHGS6EY0CcXsQSdPGq8tbfNL5nSV7c3EnN9IXzrWjjQMYkMqw7KvMoaRzZupJdm9
KgeM/B4Gg/Ndn1HcN4nYFO1sltTbJEtSvkniIrvPxCBmTKc3XOpFSW0UWwzxnVFWtkU4e1MrMRyJ
uCOmEHLo+npX8GV2d85LARay0MaQQFdYEwr3YWl+TmpS9ri0wmWzT3lYWWdNLQQa5KjscYXUDUfw
7XRdGgZk6EECmqVZ7Hq4oCo5Gwoeg2ConoenitEYJHYplXcxaGzBhDWPFcJEnAwoBDtbgQtW2Dmm
B4bjkHiZyozLjFrR5DlONdZeJRMBtpmJWpikSJNO+ONYzqNXFcJ8hOqNHljeidELna52AhqigPEo
s4IMu6TjQ3adGKSLN1Eo1YxJ6GEHOJMySbNNjZjHn+pmjrlfjOkEkZsN6WzmUZnPOOthuB0Lm92l
bUtGbxioYTy4Vd/v8cGNoMtz59kcqqI8Y4NiaA0IVSU3qcOk8JM6L/MgSuhobfvcssE71uUJ2LpK
U86tNzRjXu+TsejB3C9aM9vStspE4pVo4aKbWTm0/EJVkV9gzhizbmk5NMW2MSfFPTa2ORAXo5E8
z5h6fad6Aa1OR7sDh9hcDpgqkEbVm2gY3ffQ+OVH1Q2YVuOYSeXskopx81K2ed561mCa0a7rqPtp
CsPikUUNTisdjHK8ZMKc58AWfS98kRIDPr9kfR2YUe3C5e/TyEg91+6m+HroS0av0swQGEXflDb9
0JVCPDuskd3HxhAc4xRwNKByHWMpH3iIyc1ebRAr2Q92YvIzNtojuNYibhTX+ViQBymsqvF4ntrp
ecxaQrYJRpu/9LHF8ULlIIrArKW0boiKBzMgRtkUm9qSKt6wSRgUKmqeUSrr2mnyIzOJyStliVsj
PRNnrtH48Ti55ejxyHVK5OVjWU23ccq6VPihapJO+vachB2kdJ7ESD2ahEVHvTrujP7cyUQUXzA5
J0nrz9JuxSVPlVG/OFGE+cS+G9Z1BtWQ1YPlG1xF5Tfajg6au0hTgBJPFuSpceopBSSE92mILjdD
hVAvvaCVuKmjbmL7YsjUtBWyakF2lbI+3qdT3kQbWEEJcts+Vd1tzx0xYZbrBFu5YXXfpZGXmTTM
N/BS0n7yqSXpvbKdrvVLOswyGMfRBCGiMfL5Om1iczxjaWJiDIFgXbQrOtg2X1gWvWNOIobRk8qq
ojMSGbMJlF5MpZdNacMvkS2Nu90cRY78JIt+pqmXRmnSUz9zC8ya9+IudprSx2y2uH1NImPCvA1J
uBBBEZZjlm9DbjjtszOrfHS8CBKWb0wMb3Vyr6kmmn9IM3jLdKNmx46ZZ+Fyy7MsNS2SBWU4DSFq
fm0bT1f5GAqQD8ax6i9Y0zXOeWNMwBQyqhJc3BzXhKGOiahoDBgsXhP6UBAOCyyb0BDEgMQsO5Ri
XNLl6C+0zJF33tjlSLVO1BgnWIwuI/MZnm4E3UQnV8RXmbIM+0vV8qm56k1SdjdDXg925VlGEtYf
S2qV/LI1MTjlina1YV/ERtrKWwcl+3zjVoMQmWfXxdzflnZuTI9VWJP+c1tIMkuQKVczSI6TcUrO
JhpVAsYtUXV9z0Nhl40nuIlR3orVyUXWDEYeMF5n4efQBVw1ULEjHk1qulc4OAHeS8Hyl1J0YcX8
uRrT/svAm8z18jiMpgu3lDY7T+AZyMcpruP+WfateqnyNiz3WdFn/eVoQ4zPQpIOoBB1bTbcSlX2
3O/h8Np72RV5fDFFFlPnoeEM+V7IfG4/Kbx0vEKSRPXHUaX8oVZd/tmmaFF9spWZZn7uTCBkLWdS
JvtI8qn3hzHvK6gUmqHE3Q91d2Y6Q2I8Zhms9P3gFlwZ3qBQot47LIYp6NvYxKbaariPCZT+r1mG
f0FgdFO+5g9t/fraXj2Xf4cwCIHLz6Og/66j17xN8uQ1/y4Swj/6RyDErV9sZhLXIZQeghok4IbX
pv2//8cQ1i+cO8yxXcthwuY2shP/CIQMav4iHJcRYmLAHHHIwmf8j1AIfssvi/QDhiy45RL7D8ZC
3yXk8YMYgi1ucy2+ZlVXhEUYZ0GUdR9nd3oJuw9HR3H7a+LrmDxmSWr/lg77bWUtm5DxiLSsw8om
THmajN5cn4IS/GxpLXmSzBO8+9GSAVTLLbGM28y0DG/dtrUcfdkJClc8BPPtYAFSz+noh1Nmb9at
rhUhQtMUTZY4MjD7LSlA9J7Uv8og0grRa/EHjlurqBQpScfJMcG4AKVwPuek22Rych/W7Rsv+zh/
TEM4pbkoYEmGGq4aS0GRaLCP6xbXKmJiisXA7FEGnZL2Psrb54HIUxSGP3krB0jYUW5vdpqEVQI2
0GpQ94vmy6SOTqSTf7Y0hPP4UHC8ZekyDrhu1NDrKcvcL/CUylMYo58tr4mmqIZqsLM8C1KnGy8K
xEpXoWOcoF362eKadPIW7ks9Ye8x/VqVkW9HfJ0AMU04Q9sOR5HSLMhSzLYqHfAYGOrUlN2fbXv5
+tFtJn0jG1YIxN5ldRPSPtojIiLbVe9Q57gkGD1cNiaGJNbTlH2daxWdNSl1z9atrgkoy5hcgpcs
4J/mEqPZVx63Jpmhw+mUpFgWg+VyrzYxLZ7N5jqloteqc8uxK+QDZBCN6a6OBuqpfly5c30aXi/N
toRrksGJjxqMgkxCf0Bwv+64dSxCnGfhHCF/ETguWGwbB9TCgtXrDl2fLjMrNQ9RM2eBgJ+J0MHO
EQ+07cqta7Jp065Tc4HVy/Sy6R6L8nzVC7Q0yWSU5elsTFmQ0P5KhVnqIeQ+Mdr5J4Kpt7XZ1hwT
d2Zp4DDrrADY4jkuuPVl3cY1q1nZTtOMg5UGqW3LL7VNGsA3mjpfJ/eWJpmzIkmVMBssv02ynYeC
7SfTGHfr9q7JZ1ZMnRkRHAyFU74JeS73PeLfE7Wbnx27ZjpTZLfbPFXhpq5Lj7DBp/23VfvWOy5t
BNZpnLQp8n4MiYWOfbMwnXzd2prhzNs5NbLYSQKnJBs1ll9iMx1Wrq1ZTTPkopqtKg1MajMvqZu9
EqrcrNu4JpltL9qprrFxOUTnyuIp8nfybt3amnT2TpwryrHxFMsSK39qlLpdt/Tyeo6sZj5awnVy
LF2LVpy1ljgn9SjWSQ/VhFNmU8zqBourGKgUTB1iK3etiSWo8ptawZ4FUzb4MYXytkVqrnwmmlg2
aVFPxI7xTCqD+U1MWGC709O689akMguNMpedSgM7zRhI4k134p9FMRTlOu/N1OpWQhRtGbdZGsTI
ezjGx7i21t2mqYkmUoHdGFpYuTCm8zYqTU818+OqYzlU/o+eYclRlOrFDAy/Gl4Mo7sMeVmtU4QH
mP7R2gUR3TjGVhz01mjfp2R8Yjyil+s2rolmmFdJYrldEkRmfJUbLYIIMjTrrLLONUYjZqZTlcUB
Acn6xsrzzwiI4nXP3NSEMywlIqmWx0HSyjxwjAZdBapeZ/MPI5aPzjw3ULxFMjoOyuSzG5dBHJN1
HpCpSSfAmGmKDBkGk5nIddal6SLcNIuV16mJZ1sPkdEZeCtj9AxbgVGmnVx54HpFOXMSc+jUcpsZ
BQ9/1H5okDFfF3AeplsdHfjQJ4rSCIuLlnsp39FipUUmmtXsOIqQ84SrHNLW5y7BeF1bputkk2hW
E7lV1sY9zls5Ffo2VEH9yDWGdW+FaMKZpqORTgaNAzr14GcaotQvx6Rf574RzXTyvu/60cHqqI1d
Z3J4rWbDXiech/aTo+tMwzrsUeaLg9pwmOcyFsgZyfZVOoto1pNFztBXsR0HdkXTjWOS1jdVFa8T
IaIJKEXFJSITtu6AdW4ub+3y07pta7JZK2duowj1bytBtSwd3B61csdZtTpwKd87QlEx5IOsClig
Kt1M9T5DoXfNvrnetogWMHeoXKysjAJcZtbL2CH9sW5tTTiBiJkyY7EQcqjNTTzx3O9GdbVucU04
y8qxsqJo8MA7d/T6ud/0LqpR6xbXZDNuMlvFRoXF28tk2ql+lc3kesOwoEXX9nMXB20xXZZZdjX3
wbodawaT1Ci0O26LHaNRLvKaVaYSQ2m/f3g5G7ombmrYYWcE4Ke9sMJ4VUzC9d55twK4Io57SMxs
n6vhypqSE91Qi477fQYfWv/7TWeTRYYR+KCgitP0Praap7zL5SoNwh1NFEdVR1KMuMIiYw+1c1VW
4Tohd5zvtz0yS7Q1g7lh02MExuJ43aNzNDE0M2bUdQMxNJn5dTIBjJitdQkl8AJ9v+fWtaO2VXh2
Yxl2u1BOlW8NbrRODB1NDFWUyYaMy6MuFhgOLTD6qDNWGRpUsr7fuqUAfymqHItHefksnNK8jPls
NCv3rglk5tqY5+Ji+a6aHa+Px10bGdbKvWtiWUYtcaoCfiaXdfVxBmLB3lqi4+M6CXI0MwkEnTTS
qISFz9I7aY5e6kz7VYrK0YSz6EWc9Q3kRylzH2cT2iGVXJea5QfK7CPPpKjsXtTDIpxqh16hm2ks
15kboQnnlFo8YRTCaeXOHoXvakesMV0VvKI4+v1TlEqmjW1By04tLQEFieYJxf+0G1c+RqGJaU3U
hHgHP6A22Hwhs+5bWlF2v+pGF9jrcZamK+fSogNZoH+PXKB/blxXdeRCE9EuzNAht2hEGoMd2gob
33YVWSegQhNQURWJMY5YPBuKfZxczUayyvfmB1K4o1eYObRFHgxqSzrNbeYY5taOJ7HObB4oaY4W
F9O8wH5AwdW7bX/ZEZJfVihErHMjhCadNikjqdrZ3iZpHW3qnuVn01DxdasfeC2P9i5zM4Upau1t
hBbsnVu381nYRtO6Y7c1ERWibEezTaAJw6H3LRFNQWyn48q96zJqOPM0uLW9lW7T7etoNrcjgvF1
Cv0A+D46GRIqw63zyt46XamuXR7NG8Cv2pV7599LKBClZVVEOJm2k8ZGMK78yTTZOu1la1LqRr1B
ZjO1t7ZMjMCioX1WW468XaVdbE1MbRmPbUkE34qwNi9gs4kXJlG4TpoWDMux7iqmmI7DVNhb5dr5
XcUAfJWZe2q023ICP3BEbc2MEniK1TiXy7mP3R03qnGfxWJceTKarCbO0oLAcns7dI4NnGDrfFKs
69YZvKWd4vhkajUDtd1l9jafaLo3ZGzd9lXb3q26Va7LqlJuS1u8mULSwsuJVFcD5aeG1/7k3HVw
kJEbVkUETkalnVN4pV3NV6TlxsrNa9YUwEJmTAaWd6hZbCvDMTfKidaBhDjXhFWYk+PYCR7NUMV3
lTGqy7J3hnXxnN4x5iTNTIF1t7dITUaBIU1MzaW9s85t1FvgODGVm0fQYpyN1SMvcvoWF4lYZ7D1
VsCu6UJASKGBXTcDQU7h9p5wk2ydjtS7H41W9nXZYu9WLI1LlRWGb2ZJtE7P6J2bQJzHQ8IjsJ22
oQl8trQ9w3TWlbK4jhVKVVtZThnyrSJtvK0GBAYys/m6+FHvwWVAY6U1g9VuU0m3TW+1QcPUyud+
aFQ+snyj7ZhhXcSQ1ZpNu3Em2V5EVv+ySs8wTVR7Jy9nXgxYvcsE+ml45o+mVay7VR0yZMuqalKh
8N55T/dwIB1/ppNcZ1eXRrNjDezSusnjnthbczK667ElhtcBOH+/7mQ0u1rBKSjMFJavaCm/SXP5
QsfZWJXb5kwzq1VkunmTwWjjuecba6CYksSKbJ2jdyCLPnoyvINur7oeTipnt1TUyRUoxuyVr12z
qkbvDjbvG3sbNzbGtpfJHJRzU6zbuo4dSs3KNFxiQbmbeXRJEtPYk7kAwnnVpergoamJnbbq8dwd
uwVwG1Bwr2Bmu3J1zQXuzY52LTX4dnLC5NVlGLJVIAdbrVxek9WIyAqYYmQykCI1g6rn09lg9uUJ
o32owf3AGdNRRHk7uDSTOPqmG9zALKSDtjXS7UXIOk/E3PIy3jRnU1dfuKbC6HOZ0kcJF3+lptOh
RgPChdIoYHvDuUs/FZNo3jK0E60TOUuT544NseqUybdd3sjzOuYRoJelc0LTLVf8o8PTBDqrMqtp
GOfbtDfys5Z0mOGTEpUnXtNV2Ub2U73J2iFa53wu7bfHqi/jskOUBcUaM8MOWEOTAJhVui7YOhCi
HuuPmBhVy2a8YzsegjyfMHBeou11lQzqACQOLh+7QUv61mgitS+Spd+Rl/OJZ7wo/x9chE6EHy+w
epFkoDHkk40oznD2aFVeWQ3Sqf/NNhySKIWbQlpVfhvLxr4Yonx6XHcymoC3XIa9ubgprUVpQI3B
3ddtItY5n2gr+O7N9KTCARpw4NK2n7KNkYr6tYwKug5Dxalmjkdh1wOfsH4zTZR5zizELuyZMa5T
fzoeaTRKiTZDxrdhVLYfHdIklzMac06kXX8iwAdio6M3Dxxin6DRDbu3ZB/5GXSs77qFe6OsxNqE
splB606maKUQaALcI02fUiHF1qJlumlYXV4Xg5mui3z1uUZAJsxOHiJLFWVV5dGUgYkajfnrIgEd
pGSPgz2SEn7XhNr5U56gLRUgA/awSgh0oBLHg5nYCP+iQSPtBUpr7Xau23UAK7ADfC8EYByr5Rhx
5GIA5jD9vC4a8FEntRWuc490vJKJynMWQfVsK0XnD50TsrfadVamNA5zgY5eKQPip+wpVgcA2g3Q
Gfsp4dl0wob9RHXqgCWZW0Pfc4HF+3F86HNm3rAmyk4I2M9Wt74/eUULKoXh4F6p2d72xmSiFTEr
1sUCOmTJIdyIjbwBj0A7FOFZ6JjFQwspMFa+eU1eDXSylIQqd8vrDm3daPbZGlMuVj4azadOK9Y5
rCzcbdOk1rXKFLl0Gyk+rZIoHbrEJHfyOHbcrdOgecjohPsU1eWwzhXRsUsNQfuX2VnuVrAqPQNP
Ano00cy+TpPp+KU8LObOMWwXPqEECIhb6mscWcXrupPRDO4ESLjbo+d729jG9AHAKLD0pX2k7tct
r1lcW8TSTcTkbg1JK8wbnTNboiXandYlq3QMUy1jNTZRGW6LOq09kiv7VgDKtK6Qr6OYlBWiR7bO
w+1kgsgjsZseUKayWadsdBhTQezUbkQRIl/C/4e6c1uuWze39Kuk+p6rABLg4aL3Bcl50lmyZEu+
YcmyDJAAjyBAkM/Tb9Iv1kNOemdZSbZ3VNUXXZVKVpblqTk5cfgP4/8GNFIovOdLFLkPvvq77drX
POsZJjD3kZpRFWhJcBxmnX3we323XYXCPCgUMBWK4t10B3qJvLJz8LGRPPZey9RqzCsJNVV7OSCs
j8ENv5o7yz6mGWDvBU21rLI2la7ajz0huyAKmue2a+dvH1nyLHt3v06RwVR+2AX7eoFoL3ZNuOcO
/cOPvfq7/Zr4rK8aZoK9zFr6EEe9LodFmu8fe/V323UbVEQQ1wf7ql39zqLudljmgH7ojGfvpU1t
F0yNyXS1F0bDo2la1U0SqejlY+/93e26eoC335pkex3p8FLSYLyX7aaLj716+OvdvRHZzuBbBHs3
Ov8YeqHOqgQkgI+9+rvNypJmCJXFMdaBVLFfhuYKLKOPFZTYe61T1S50NP1S7RMeDDu6elCPNik/
FBaAbPXrg6lc3A2BcsGeOQ4P54A0hyWcPiYeAhnr11cPqwj1zI0H+7nTYjuNehg/RVU8RB989+82
q2jnyGgRBXuaqGjEYp89fFU2tXysYoVR+F8/QJNEKQVkJXiru8cli9LqS8Tq+mM76r36SXHbeSNx
1th1Gs/lujYnJvzvEsJ/Hq+CY/buvTsRJmvKcQyvVp9CTEt9VvHS/i6bfXsE/1inYOm7DTsMyDLX
fgn2oIdwGBVbTw6YcbJ7NUpV53EPZMXHdu97bzNo0FLdMh/sV5MseS8iOBNtvfngq7/bvXUfE7SB
NpzJkYcfMBMsn1Bf+FB0yd6roWqIoUCEEeJgQKdiZyTi8UOPos60/9DZ814QJbN+BY+GjIfZ0moP
DNxybAbzwePhvShqDkLWt0kPWw8ldGlXp+Bu1Nfbj4+9+Xf7l1kua4rR5kOSgSU3S27KVqrmY6fD
e01UI9cgrsM2ODCL4BVIreUwNvxjcz3svSiqkllQBRGvDnztnESNIohfAVUSHyp2gYHx6+4l0PZL
o2ZxVGFAunLo0OGO1eQ/uOrfi6OcGfu+SkEcSAZGchc6ezEPSnxwVb6/b6MsqRkJp6OBJWFQDloM
4DLI9mODseBX/fp0lO2iVtl0PC6KT8WQ4lvtgH744MJ5Fx6PUMGSSgl+HBqdHSAFGG5VNH8sLWHv
NVK9sgvWpQ+O9Th8WRfevYL0Zp4+tKPeS6Sm1DVLW7fDyUVMf+W0Gb4Pc/c79eW/OPPfy12mBHwT
0fjllCXBuOzdlM3+aCq6/OjJTFWpMMjxm0gZqJd/fsHE7w4HZUm4stAOJ7nOkTjnKKpV9JDMUcS7
izWUNsgwsmMacj6kfcIuFZB66SGk0Vq9LmFEojXXXTPVsGAx/WDBpQu2YL4MWNK5rgjUGiX7JA5k
A0bSssIQJyR+jfJgbePwTPZWwVQoggMY2QOGFalvgY+GHhQqFi/0KXn7Kx7Baj1ud7FfJ33WVVnd
XiYyabozLtJBPFmgOi04cL3x0ycyjlYPhVrnmTU5PkQlvgXhQkUFIGHYN9+DJZgXGOJk1ouHCnKC
EUA9Fkis736dquuessZftLPf4qkw1KVw9mStqu4GBxrCZU+2dAvKBvrS5i4ZraIgtXtBfFKuw8qn
zxokMwkuGJbDKUttykEPda3rS0e0bvH5pd3G0zaxDAMGsNUbH4HFjLqrtKfZWBfLxOL5ApqMcGyL
ZfFp+h3sUTpeobM2ksd21i4kpaNtjUyv9z5NpqILpRD4sDPYlvbk8JrjWJoRdlLfNk24HPMlHZsa
jvSRr0ibQ98cJn0uU4wOABW4NmTYiWqp+isA02Z+Owlu8AopBwaeo5sXZnzdiRS33nVjOtVcZeHm
9DFDHjTgA1WsX/ezoak+39K01reNB3wRIDLm++0g+crNpbERel95DaqR+7RlPJx1MQOHJcac+00M
R0koD57aaF5Nl9dQICYydx46FdgncQ+uYD6nIPrZEtrHaFoKDNmtUXS+NtqhQEjoOm+gKHYJbw5g
AWlhinEzAUfPqEthS1HQCEWJZxeZZXmwdZjKh7HiI+h86QCwSl2wOPSYyg8iEclTbHsef61NqJsf
M0mCDb4MALqFXe7iAH+tiKVr/LHx+FT0sLaV0UHeYAyfkpx2CX4vwF8Q12FPLL1NfxAjZNTkdTNW
mDYcU9sFj8E2W94Uk9yi7YUC4hF8ZyTRbYmJi3ksZDNkMNYaltF3592q3jZYMs4SXprT2me+lF3v
Mn/O6j6i074hSTx3O1Bl54gU3EYSeoEkrdvlFUS72d7NBNrop3HcBvLaT3UIfGI1RFU+L82Yiykw
X2yD0NIFrD+lPcKEWPl4AG3UeVkiPsE2JxPBZpjGpJ5fqMGT/D42JgS5dutaup51KCwlF5ipNuFd
Oo4JRoeRyerbNo7rs4UqcpOFmWbfRzuYswmijIsotFERjUmzH2LAKGhNET/UddV8Yoou4ruI44gd
RJJJEDpF5OVYXXrdz+pimdWKkZrCsypT4tFKrEF1yTaZhfUZ3DtabJ64F/302eAwYf1uanxSyxKa
yqU/041Y3Vg2PQB8Y8n0Gi9f4oCY7TWIKjE9GJcMWZPPEqV5ktuIzdutpBUChVLjzqJdoZdENTCk
HKErGwHES0U97B1T7RQeE+KAMTpg1jE2FXi3lR9/YO5sWJdcgBQyD1CnAxiS5jNb0xDaK9s041MN
gFwa7T3CTJ0VINsoB4OILrMCbmkBGwHAJSs4Ro8cJ292N4XdEj9FazCLMM8cND94b4tb2A89T1F/
W0uTjo++b3sKi1vPBnsFIF3onxfhGih4mhUUOfBLuZuALxqH2oJyamVb0/0i4sQ7nKAACIYXCrA+
R3PNuhFVtymtotoXOgwMffR2WckuYQDi/bAB8kN9Mr3Ieg0GI9ongMGCA3w1usZ2fa5q77Y9R3sp
+SRBDCDf8LXapcpTYHnrNsdNsmQ3fqgZ93sjZ6e/b40fg6/TLGc4tohw7FiXB6LzoT2ocQAwGKCb
IRbXsYyCsQxnvpETqdmM2yWJXQo/qXGpvq9KO3mrEr3Y674aeXjAoxHsRacMVD0MZPBUPCACsQ1I
jalqBYDKpu2WUzoy4P+glE8XInI03QYcEzNzXbgUidVWPLCM9vORTKFZHo1eWBcA0FpLtez07Md5
KYbFE3drR5xKl6aR+o0XA61KQZOUqFLoLUvb3PQ9vU3A7LR5p9caXMiBLV5/CSobb/0tko4GrZuJ
Z3EznK/JsCW7hZrBn6N9GnCSh2Fn7AFCcMrWvELVTqd5S/q1/ca1ZzXPu0wuS1XKcWJDk1sJUI0C
NEDI6yaxEw74CvjZ56YmumvLzTUzXXJM9UxDnHchXuOLSZPMXLdKNeD8StJIlR5Ae5xSArYpDerz
sO+IWa+X1KmwKzIDBuN2GW0bvqt8pLOeapRVV1KRsg+DtmnLLlZJ1xXj8Jb1gxgaBcPtMKcmafJq
3dZw3G0Lyo/wFZm46NJrPS7iqQIYGQGEn+bQv1J89q0CfRLUzu9sWTKIx7yhHTwUAt/NRxamQImK
AE4MY454aknviKWQxwLKXLssRzsMtYYfdbW5ddwPaMdlDzgvSVjnDtzTYE/C2Nr4MMWDU03edTJc
v604PqfzKlQrOWvGZFvuO70Zd8nI2s+kmEHd5REikQ1ngMoHbMdNPvjFYIEUoZkTOhVAiM91X4A/
2vrPuAOa4KtN1iQE9D9sq+QgmiySr02mu+l+Sm3UiwPrI5nSYtRAil9wMqYiLiwc9Bw8gunQ18e1
8zXJyszRDvThMcDhdLcEicPRzNjIupsIsi57qjI/x7cbAexZAKVR860pwnkWcD+a8ExSKClFlLxl
0J1dQIAWPQaWEvg86U9Z1+Piz8En5vPXwC9OvA5NxcwAyTEAqLAjhsShecrUAIBJHiy6ib5QlzWR
hM8xoOXdG2h4C/rcS6CN6M5s3aDeyKgIH3nuNFubcx67Kb5DxzvKPtUbH/WMbyKkI8rD8Vh3KMyl
MV4v3oQazlJW8eaz3izvXpKwHsI1Z13kcVDobKLxCzSivfOA0Ma6/iJWUU2wlk4DREq5H8BlPrVG
NlWd416T4Wejx5qovHZEBniA8TxjaVVrnYgDrxH1hkUNNCPYI9rxgGJiBGgSi3gLbHyR160eqpOU
AKnmCHc9vUCEwtLPkcbRuB82+ka36jaQyx7XPlJq78dwmVTODFonT+2W9eYWb4XD6KmyujXnC+lN
eBO3LA3A9vQxzRPQ6PsiyBSwx0UDJFx111fMTyfqtQ73G8P3g/Dc9dnDnIAXj2FKI9anaksmZfNV
BlE751SSnl0GG/bELVmboYnyYcw21ee1iEGyx6CUnqEFHtdeNG/MZNe1HQIYVjO1izIjklejAO2C
DSPhGX6+bdC1PvIWl9SXba2S5Mw3ac8fBcV58rL1eGC3Clh2dy37NnJXHmoheVbpLsEgH/L6JT2b
OzPNP+iwdW5HSJYAJOsslf2xclFjH9UANManaGRa3rkliCysNTECvX5WtVHjEX1osIzzlMRJ/xk4
2GD9Dgw07egumpyPlzxEc3S5V9kYIvx3Yhn4aR2BZU2OrQAt907WMrBtTqvB8ldqVcNxvSrRfl5w
iOD5oFRYczwDH1T4FrCfx/Hcb63enskwNLcrckB+kdhgwuD0bAnQ1xbjLFE91dlDXdeNawvkUxO/
DFSm1FMI6FFzrVAdCfdTg334LMyIPVnAECzjmPeiWYTpTMpeXdUH2e0KQoBHqrUEhB87An7MCc13
+Af0OpzltzWbUnx8HPVqvU6WTrfYbXqFFQDgwY3NQyGX7jHyCDrzYYgTcmoGMYwXE5E+OjhbK3XP
+SBblTu1hu1RDwwiRDjNRp9t5uLh2lbOqYNp5iAYc0cAcb+XwyjCVwWNmj3g5ht93tFwpTmuxQSr
kjahKcnsGnIxMVtln8H01gxndsqHktY2HR58x1AoxVPesAnMlsBcFrAJRGS3gQGSf8qtqrpm5/gY
wAw2dXNyFwjjw7PJCZYcm23RGuMOPtNXkd7UBueEDafPvc9WDyh5N9ket40AqHiLG2PPCVlkfAe8
XOtgNtAlehYQjqeW3aE+yIE0907hJFwYAGN7tiWcHAbTpsmODMYJU2L4mS07gBpkd4HYM3FnSSpo
vGuNFWLfRNihZ+3WxUAqs61BapzUdLyonCJvwEnb1+q8btmiIbChi5pPZJ0tLByQHesrB0WbOVm5
obccS923Ag4RiY6PSYcxoyvP0zS6aAmaNSWPg2bAm8VgWZJHIt3IeTUBjP0i4jY1jzaBJPaawjNi
RbqH4af4WgxGTbsJ1Hp3ES9hDOh6Nc4486l15FSzifoLzKaCQJHHzcyyr6qvB79P68119wq7GFiH
ZqPjYYqQAl3HzrABoVWKPqZDKSvM2kutunC7cjEedKcLG3gSNie+CrhplC6uQMwtqmBNMsAgwziI
8o9VX95KGX9St/AW4t++YeLkcSOC3tL2I6RF6Jd//djr819ffwwr7Cs3yZP2ZDyHrIBcqa5XH2tj
vR/zCtvZJoiTthPvpQHWno73K4YObj/23t/1CxK+TWMX9ctpBCf+LJS6+fIWMf/mvf8UAf6TdsT7
OS+x0Emsa61OuocBRLNj8faWubGpOnEIvODpAcagKOc4DLDs1xbiUAJy8mudKaRaTS/4VY2FNKOS
i9Br8wUbMlhIBGxaI1xEKQYbS2bbFD9gBiaqQzj2GeyM1RAmudYyEJdBlnTmTLiaSixrg24d2cBe
/d3a+hf9nPhdVdKPKgqcWc3JgZEWnOm6zwJeRjWFm0nWb6ik5LzaGAcSfgtSW0iWITeGGJAGHFWt
jaw5jvHF7Cifg2nvdQUzlKyNQn4Rw2UCNh4dRuXsjs0qyCCYHifdmSsk5DGipHkebDoDU2vMMF1D
GrlgYGGoJCJ6SNLHszclXY/Jw0oh093VTWAV32nfN0kZTnJdcIzhMAgPKhahPzgx0eW+7Q06IbmO
XSth+KArTRQyTOTU62GMOEUtZdyEkQWp1rEvwwUooF0L4L1xZyz1mbtqYeJi1ZVazNLV5c91+v8C
Ge5epxkmSn8BMdz8BfLr77BR6rv/D+Dhb9Nh/xoeXvRmfv7LXf3y/Gd2+Nvf+Rs7PA3/4DEi3Tim
EXDffzZRSpM/SBbCvQh2GBhzwkH1N3I4pX/gLyQRAVA6yRJAYP8THM7/gJgjAmseHj/4EYwh/RsW
Sj8Fc38/CDgHBxJ1P45CKgDlnP7DiGC7WaLXTO2XPqYhYjE375ZeT2fBDDOhImvXHjeoDq8mWPns
giCWpe5ZgASz6b+pyQy/qci/G0vgPKFQazIgYWD1EsIm6t3hvQkQ95XD9b36lN4j149OU2yyUtJh
uemsqw8urrOLHpltMSIn/YLAhdx29fQ7yh2cpHBP/PJssizlMR4NnDbwyN8L6uJ+1EaOc7ibMwS2
WwoYP/euP8Fxip7DcOC7nLQv/ATbniKNV3rwvjfnEN0kO+sqcrHxjt4gWYH55xZFj2EV8MM4+Xa/
1fDKgPnC3sp51mWNKdDLOREonMQY6502cjfy+QX+GAJ0FbScmGrSy2pq5VVvkLpmPJkLE0WYPUMp
cLox1gd3iey7q7BN+HlmBxxBFAVuJFNx+CPyDOUsZatzzBN0l6hhJUVv9Xm/zOawYOymqIPWHpaI
vbRzpQvXq694I9Ex4HL97uatK7wJtmIwDBl5Iu6Y1uc+E+yznuNxX0etf1aUyb2XV1qnczGS6CUJ
1FPckKtFDg8LYsD9mNKoCLv6UvVSP6bNMBV6oPJWVLgrkjcLisxQjuBWRDmh4woe8mQut5FvmJuq
/F6h7fnQLR1KH5ipOhnV89yAG3/KVvji1J6hbNSFg8qpiq4zKP5e0tnVO+ClY6RQzUs7piAfr2lA
risbLLcoCAV4fuD4bHlI1tcO1h7wWiBS5z2u92KuuYEziIwn9qyXsdZnWLoXAZV1dZwyWqhlu4jj
/mgw9V0E7jOMNh7jBF/fIEb4pmJqKg/i9luwTmeRkT9gr/a1H+WMgUQkwVkzk6OYNVqKQz+dN8TE
xxWOWaWP9UuWVk2ZUQ5nCMQBw+phCuT4fNmxaD5YXg+5W9Eb4Xw5J00mH0Lw6AsFB66y2fRcYmio
kH30rckguvOUnGTI27JGvQ3Ku1DfY1Y0zmHeeyERARyDYf3etCIGGN4hzl+C6YCBBFJMsXxFyezY
r90jRPEUndtqPkLOsOQG+sljpfgngXwpZ3o8JkhwYDyVtm+F1eto60OdB2k6nsgM7Znyw11lp3AB
FZUUUT+Rm0Gvq99DNZ3tRRSzG5jIwBh3s9kDKun4SscgvUClO4CNoqnqs6om9LpHRfumjuauLVKU
0c7pZOKbTnfuAiNN09tKhh3jbkgU54UNhwCN+CDeIMQ0izzvcZqUaBssZdcNQuehXZ9RE1C3GJQ4
oM2ANbgpFiSXRqAev0MFJq7O48wN8rp3Me7luo3RjkRQg4A5r5YVrC3PoODLkVB5egsvAL8dp7fa
PgodHm+HLQMiK5uqa4iSPBfqsdv6E1xz7kk98HJ2AtXIylbFOmv0trbFFBsqoPhROZxFbOF3awM4
qNj6bh+OKLuhHDoNBevDZ51k9BkHnrqZOJIOBNDIDR1JIP8XauVfW1YFr0Qm9hYNLHIfONHBMg1x
K8qLyfg96KutgEp73AdoQOd6Wl0+kUFeonCIdpL3qIEvpgK2nvSnqkLZHTnXdohgz2ML7mV9TLNm
+4IGoEXrjJiHtY6zQ5q5Y0jNcgyRn/9QoCH5klB0bHt4nHySHQwVi8m1GKSZhrrJt4EuV1nj5MFl
CZIAmDa5Esn6iooUqpQe1Wrk3lho6DQsJE9hL3DXYYW9EXtbcdN6Pn+WygQ63xy8yPaWB80JfhuV
+rxhcjG9byLapgdPU9A18lTyaXiF8RdkYd3a0OqqZqzBALVZ8asxf79DI5RonE8Dvxw6khVt283x
5wReOfdV0l2Ea8WuVV11NylfkONOoklzphh9XMNtV4NBtBQTUteXRVNbMJpEJ5jbLfAxgvEYJg/d
oR+yIcKN1Sxlg37YrrGGFinq3adoSOqD6mzTYrV7DNLDa+vMVtHW5eg+0Xtd9W2Vj29BbR4kgr91
cry/EVx8RT8w64ppTTecE111MaJO/pCmrqoLW9swKrq+aV7WhH+qpww2Hgh//U3HJ3+DJeNvkllm
F10/yCEHAApoKYSt9D5LcfEGNX4oSzU/LQiAi9HhwCAwLcqZUPaTTKflyEnWfhJrqz8hN7zBfl9O
Es//0jK7Qv9SkelScBBZaoOam8CZWyyN1se6RckG3gLimfe2PvjJYYG7rb2LY+fKaIzQJkCLI71A
+fEEby9Sv0Xnw/20jdHTisa1LVqf0flTHcDhZ6ar2KNWiOo/5CvQXcs+RRoToVaOJjOLvww4h3yO
jmBzCbeotgiERq8VjUZzP87oFpToPVd3+CcI4ybZFnWnsguQftUt0DVBnnQktEW2TPFtF0tqc42s
gOZ+7NKdGIftugNhP5eORQeKDFnvYhXpu6ATuzAd1APvWw6Pg7XHMeD8fN+uyYVnLtpjEZLTiuIk
tr5rd5lG0a0kkNC6IlisvV+nRt2IZtpuO9dHebZF5NDGerto6RCgK9ZCWxqSQ1AxGK5PFT+jy7bs
BFPjk97GtFyrPnoK534piG2yY1+h3SKU7O7NhG6VGEl8KVsy3Kypdleg0aB+IZg94FiG9SLFvhOg
L+xXXBtwgEoi2FwxvPd8pfayq5oIp1bdPE5xpu4sIJUl8pppJ7apOt/Aq/1EQqWbIraEwCVTB9EJ
QoFo3dkGhWl0A1FYoRiEeMqMTy9Q4L8nXTM818xiHfoky7EZ0meUtHDVBU0vbxxUDrpEvXrce1Ab
jusixUNMO7fhR8P4NppGu+SbXtsvzeapLGLd8jMug6B0VVQVm0t63P3xnKIvajbsptTJ6YwbdO3K
CK3Q77MXolRzvBtRct2zoKlupo2lUKlyg5mqqLvNiB4uSZiE36H2D0j5cw+Gm8ZikWiH5JgKhYnA
LLcjisHkvKksqJ1iJccQjXN0SakvV+n0ma+z4ennASHq2l40WVY9bXpJMTaaVVdQCrQRIjiCnVap
rj5hslGyAiur31XEkxhzC4yIs22JLLskKCTeT3OblsbV4b22BqrLHE/Wo5vQpNH8qUIZ/nvtHI6C
OF5wzKSzv9m8NfWDHNbYIBKRCTu6IMZeiwTc5Np0woL3c+UPpq0Q1cXId29+XstjaGA7CU1U9qOT
IrvI+tR87wzJUNeNgEG+VxiFrXK69AQzBNNE+zJKqKtyMA6rrtgMDM72EPmtNyhqpeWQ0uUxC3la
oKFR3cg2bjNUEhHco8cyPEX9Zi6rjLq5QBPE3/z8l4g0sCAbDtexPEYDHG5zyzI8yYxPruwth01E
gPKsLXq24nzLRkQL0g/xi+St+hFHip1gxYa/xlCfP6Wt8GK3eOpvSBAPT9BfDI8wGMP6zBKUzko6
x/ij2A1P6+bIjUPkfxjQ1azzWsNFcrZjRnPT4B761Lp2OZ9gDGd2jOBgEqvFv01hMncDbASIXW+P
X2Quu2Z8vP/3k/D7vsV/3mfTv7gZ/0vP47ds/6Uf1qkWcjb/8fNF4FZUPs/Pv/wfOIvV83prX6f1
7tVYPf/fzPPtJ/+7f/iXN6uteb1fh9f/+T9eetvNb68mUAr4c/78Jpr61zl3+b//V/faPk/q/V/5
a8pN+R+Uo6GaxRQ9B/QdIIr6q1tX+gdJ0hBaEYbkOYEiFlrrv6XcPPkj4SH+LMQmzhj+5+8pN4PF
F9QNGYtT/Bf4kP9Ozv2Wwf49rYyRVALXH+M3hSyJIcp7J/fuO4XmRL3hOuwnnOxjVpcVnFR2K8KI
38jCsn/8VSnlDL8FhQQ4FOIj/bnSChNRlLqs8bBFDCSSxSjc13C+vfCJ6y4kEQPuvFY/IBlLD0Pt
5G/KjD9H+d991DRBSxQljjQDtOAtw/5Tpdcucq1agTAWPSghb2goYVbq0zpF3d116FWgqI+poBGu
uzCtxE1aSCnoJ9w3yYtokuomZNmUlBMajZjYUhyZ1UanZNxXKmjpPtyatjskMJ/4AbOlpEFfWo6y
AD6hLqcA/RTQoHrkHRI11R8eM2bwLw6bhOYCTKF7rJ9UFBMbq28iWd0XDEWGD8QEsGJ2EGbs0JGR
D39apTd//eR/9lJD9eaffCMob0D4Aq1EBOPqX5/IOhBU/RHXFgv8F2VuCQufO0xj1vk6cMjLgiZm
X8Aep8/axGEEDRCtF2jjBmgYYvhioEO2hGHeSIyPB1KLuDS1GF4M9UMCIcnQVgVMRFOE9UJAS4WQ
PXqhPuT0ILia76s5XGQpEYd941aOmG508DA+pvPQQw+SRqgFxNV6x8cWzZ0plR7OkGhc6DJDHP3S
2NXfoydn2l2AT7Fc0dXKK+fNGJ6huSD5tcS1p/YElh3mREbeOXwgDw/aNhtii+w2nCdQkLN4zaeJ
yamEYsUnRabgGUY0QSerQx2lPxkbJjH8HPskKI2J0q8VHVN17BO5AFPvJrrtEZ8mSUmhJkzKbrPz
p5gzIW6irvFhUY2pfE6mJIyPmEfl/rAkvnVFPCUmzI0BtnKn5ipCK9TAFbgkW80g2ZrQRC4bdIwZ
5Isbj/Nxc8yiUYwOKStWh25COW+Lii5cUGXJuakqTBVXLNZ3yIBqaGl80NEytGKxJUv1lBxr6rPw
BR845udATMNoPGHwHLpVVZosl5UIkKRvdTrUAA3CRnmvsSpa2Dl3oT5VUaQR9ThlUIEawqy7bmgD
t8y+bWB+yuWioxL+oNN1GCO1LNGvXrICXpddjAq3M9U3uzFZ79kMBGCBL2mFJzPS3bGENoMhqVNv
hW+IvpAUo7o/DTv09RbMMFa+3pMVlcDyv178/+wwSnHkIvmByArFxl+Xvmn4qhwMagvRJ9kBwTQr
TWzGa0UR/ud2mf1uc/BvdqQZ8lTb6sd//ft/Vcj+PHczKMRJTFBCjIGH+PX3zzQQuLW1K4ZGdDs0
/9k5xj3qsxBCogPUm81vBip/Tmm/O/0y/n/YO5PeuJFuTf+Vxt2zEMEhSC56QzIzNVuWbEv2hpBt
ifM889ffh666+KyU2olaNNCLXroKNpNkMOKcdzrAurqjdE6O4xgw1cSo9qU5+KSWV8jFVO+3DEG+
TNrKeRoY83wW6qsZ9NZMmHkDp5c3tfG9mjL0mPMiFQx9mO8xBhmX2PeiU/lhR9jv9kAQlzumC/Tr
CiSAR1SJXjAXu6FA9BstZHQhQ04Og5GaO6b3jbkXzSid0miOz8qxoCivZl36Bnkh+6rQ+kM3aOLE
afUab91+D2e1sCzQX85t49hiXGpdKWjvhN8VZqP7aLQj17MXmrY/L4R3NmGQbuLBTIyLIMzH0XLM
LLcm4SyCZnEaby1aum7XhKP2XJid/azN1ZJ4c2opQacd0+2tC8kBnqkwR3hymNIlyNplegSbNOR+
UG0jAltjUEyhdWERDPR8p/wHb9euJUGiAf0NHgw1yOu161i2ZY/h9ovHtf5Ocld3COewYJJ2GaO2
0czDiUe0vfv/rF1bCNNydKUL3dKZW8r3+vqCmp1VQ0SH6Y9abn5pQtNVDGNSaDadaDUC1UxlfChk
Hn3YpGOfu3wgym1q8Gz++Ye8XhOULRQuwpASzMESW6jL698RQ7BLVCRoBR1A29wh2h5t1qkkliOo
/+/LSNe1SKVRjs1KfH0ZQ0kORkBRX6tm925pttAIRKjqDmHl8mMwcS32Xbt+LmoGBIdRqev+TNMq
GDyukAStZDcXB4XEadf0s37CFPV649x+HH5GqkYTigU5o3vECdcOogwz5Me1UxGe47vQdnMu40OZ
jZ8h9raZbaMMwiaLL8Uydvd/fgPvXV06LAJLKZQ4xxlmCfJIkAFV+/bay2jXM5rYq0g4XREmIa9Y
50q7zkZ9KgJZi4ERVet0gsd/XTP9ff86ZBBLn33bOraCODZYpkRk6zPbvVz9vsZK4fVpM99WCI+9
MM2TM33pTo0QONoft+taAuMJ8ng2SaxLR2vPaCqlE6AA6JoaVbILGVT/OY8aKqPRiLJrSjV7p0HO
frAKlVp+OcfTTBZbkuVBZeVrvVeI9+cTp+jrneDXj7I5vDhHXUgy/djoWve5PhquNvhhjQKzlEOy
H8Q8fGE+5XpZIO488fDl8U7AU3CoD5lUvNXwxnENbxBSjsQV1G3IoT3WNdECCni5zzRk8pnMgPpb
IJ+itp3d1ETz+ai32r87Sn/dtUMbw04ETMm476OjanItlVtNO8IZxcVZlCfh9TYg3W8GWX4i0rDd
zqPvQKr23iw6zYvR/n12+0hcm4t0L7oC+QfhjeWTNVrOiQ/kVxDO73ulFEoK+EFJYp002Alfbx55
FVHGtgw5s/RM5l7ZVwxknZa2rnzLajPEjOmgfD1N1w9IuBF0z3aoM7JVWENPcdk3jT/B0DvMXTfh
UFYsJt/aOmfwec9wszJgskNS+h2iP6CPMM+HE0vK/DVj5/Ud0I1AUjOGWipXHI9GGKpB7xZXNX4H
yRoRovmRTPBf6tAc8mygULdzSEV97UeqxBtrALHMisBKtYMTZ3PmqzTNLqvWtlqE/oYDAGu0HKIY
gxRYHzzhD4JhYAA6gsyqoI5Sww7iTMaPKrbcdJd31Oh1WOcHPq/11ozchzQS0ZXNwRTuMs2JDVql
xL6NSa4Eg6Y6fLFiN34kRagFze1j4gkFWqzILzrBYMlyrpcfWhwyugTpsH4+DRZ8xFr040zIk868
xVJZbJzOAhjXTOKDVku03EWsxsZjImMkLiGh18JHIz7aKOLC5AO8WLrJWqR+LkDzu3MK87rydAj+
yXOQzt5PlTuF/jA1SE1bc3vH5bKMmoe5YyzpDgqjPZS4JLoLcNZ+XySVzANqdOfFaTQNmg9B1Bcl
B3fyGrrDOYi6jOx7/CTts47iA6eVVUCIAqlik0g7SvZIK4nIHof+02wZ1WMeJt2zExkNDimUnVZg
gfc+kxPghud8XKbjkdwwWt7SztN3asOkxZ3QlZ/w8+LTUqubt2dGbkxkAm7evn3qwFp7JGQuH8oh
l8+DM8/fHRnHN3Tgo/HJjVXykNj2Qp+RdOb1oEkkJm2lx0BkSQX83M66UfiFNriJF/aI0H19Fn22
Q/NZosmM2Cm9qQZr9Th/Gucmr43kscgZ5hfocuGF9iLOag+qrG2CmQD8w6psdGkVs5uDWZbL6ofS
Ms7LNsdl0mLi5t+jWfy5DNn6xQzZtb1xssLzuenwC2jT0kPe1ssIqWFpLu8v79IvDmM+n4iOdk3f
SIX4qlP8/qRXWZpgkMX6gt49eoyzuC+DTIAXni/5QlIiWUTGp1YDdK+GSXysEAV81PIJsFosRnpR
4FCpgah55r7uTrh+SrXON2SOYcvWamNhmGM42D+kY+Wu5xZ2xjdWmcaFlTkqPNAYARG07L3tTq+t
aLyMTOLdAk11jn7oZg394ki79csOrMJg7LNs9BYrqehus3k+T524xh+wEAMdDANk04WBOTYLEgB1
1iaxmL2/hjG9r0Ts8KSKrO98OLR68oEdIDrnGgLMH4E8X8x8jp+cyoC3h+ocHB8VmTPuCjEArUcj
OBdPcsCNknVsZRdLq0wEGlmmnY+4EDX06AS54wfQu+8hwxdQpq+NQghu5fV8MyxWJA9ZjKEGvw40
XtDWcyoCQoJDtKnMeCsRQMMpwKsi7mS2gmXVwgewN7tgCMVSHpKOdeJlhA0ae0a3uSzsvtIfQQVg
b50kNG4yvrwZprNXxZmuRoEXCuav3oWrCPXALB2W81D0kWdHmXtT8Y6cgGZdwLfzcde8waS/arQq
64JIlaPhNSn6Ko8x0/pjBAcPWW25dUPDlqovU8c5HSgQ4tjPYUweTcY0LR7JWIN2nlmu/a2uei0M
UreSP2ZcRR+1kQALf0BuCSOdEIO/g3QsL9uV02UHxmPfVapNoH0cvGnQUIaLINlwXnoYhMfCKlfg
4XzYnuu8fXYovj8ty6rzu9faKXdy1tAoW0nEEdnZjvZVEsNc+72RYWQMY8u4jWSyFnumxlr9mW5I
/bqPzNrZqZVHg44it/2pHhuQino071yMJVZgt063BhVdJIJAHLv3cAquQEAhu4XxPemw2VugXr0I
kusqYdggNivEgSgC3UpcGqJZb8c5ye8R+UL9YqQMcy/DNAJWlGNgOEMokfQ+Hldj3iFB1s7g/8fY
71DV39RVasAn2EV0Jtdt5ZddGv20pBkRbkxMykXCinCDIm+leS0XcnfJHypcRB20egQy9IpyrmPA
pxehcPioTXr5LFYjfeBfMF86/DsbVduUX52inVwPrXKSBAnkTskZl9RxsDhmFYhYRaVnxALjyIRT
5k4mrlrRDlh6MBi6UX5w9LoP/aoxwCMFNOzdHDbLl7ScR9sHO5gfxrya64ulY7GcYUxYsh22Lmv0
GfwooXZq1JFns1wVoI9pIrmQ07S+sHNKCPQQmKDpnAnh8RhHSbCmRo8Em9i+82Ga7cGXbQN/jMoc
s8V+6qoMV4kV1Zn+YZjMYbqKSem8zeOwU8EqKzX6XZp3hY+oCSdIXdbFN+Ja7InNW4B0+VgmqAJH
uYVUJ01UGNeyKSFBiFBO0VQmpr2NPljH2V9iy5l9Z6xDgqvEsNE46H3YN2TcXfDlKCNg2MD4ESHP
sJdZor40mCjv1kqu/fmaF9m1PnechAicBUCuMQzDQVuzbUyJdjUNYZ2cmSFifL9r75JQGSUUeUT1
1HTX5DV1z0We1w+ymW5b0ls8apqLOiqq5BSWsEHor0snuuSt7AOJFYZ5HNGK+AMudlaz7zai8wzH
SA/1UrhuMNSy/yns5h4PFwRZLLP2HOBH/GDji35uqOQDknxjPvWDfgV2Hf0iwzBp4A3HRPt2XCv3
6H1kmWWw1i572gU62G39TJXxpJBR6L5bQ0EGeACTL/bmfPTrlsRhX05J+qUQxoCJ2ZHjRzwpYvWm
SABp8hkoxwM2SZwPnSHjZ0snpiBwic9sPRc1AM61VB+X7ZIk4NqaFv+cepWOuzDGV+frg85qiow6
/960bigv1tJtJj+xbO1sEJS6HvJbDcPQuIT3pPeOFeTIEn0KWSxPnQhnI+ijwXgBSBXw25GZeLhC
0BFkZVhWPiaXCkftyphK3wydTVM+UayfrZMtk0sVFepznjCrzI9Do/0aQ/DcG3jJLL9Am9ICHyfl
IXcineqo7+1mB0NXaJcGGvU1sKLBWrEw4RTK5yV7Sbq0UV6dcJJ6E6exFZiGWeReFwp1tXlgvjlj
uz6NKdbmHYKgovLszhVaoJt9BDJLZVTsasNOF77SluKHyqHaW2VRmJvtL9zl0dA8DLigomCwbDQj
BZH8wi8JlfrG3NOIL9Gq8h3W7lEeHLuD1qTKMc/yYTT3PSUXH/Jq1DEaiKKq/QTtdejnauk/uKsN
ow50k19xADhYrEVN0NuMVSz1aDXra6o7S/qYVzLNm9y4cr1/iyVYcEEKf6Rl6fYbxHHAFZMgZ+n9
THY5w2E5Pvt0pcarbe0SaLbcYSwXQZaiHFRlr58Ak97pnRHaWtibTGg+8zgbWi56voVn4ZeL3eVm
jcP6gD7PDHAKij025/QEoPkWuLBQ/Nq0hrZhSHE8RaieV2fKOg6wcm6iR6dezK1hx6LBkfjZbdOJ
2iPMP/77Z+xALFkCgbBlHieTwm4wcG1Und+5SX2Vu7P2kHZivFgT0XtzqA3nWjyEn5HU6LuS7vjf
37PpSFc3wL2Vyzb0uhnWysShO4+5fJVqILloKtxpGs9G01qQU8raF0smThGNb0GqDc/Vf4EiDkLq
I7gyM0c7J7Ci8428G3+WLAHTl2PLNjwlddnve+ZapD6ipio8lGpm/G7oxstT3BO+5TcUGWWw1npb
7uZ+jfaNtBLLD3OGyLh6qdCF2S11rzk5U7/H1KZ9FUZH5aXX+ad1qbEC4zHyhzVbdlnlGteuNVYy
KHu7Lz2MuJXyrW5k1i8z0zYNamHmu7XUyyjYZLCz3zVLqIIIAqw7uFrVwSYJ4pQnkcwhkzdt/F9/
XiJvQVXLNnShINEcJCvHkyzAu+0Ch/eEyq3QX4QkatM3Ohw5J66zoaavTyJiZBWMO/ClEOB3R2uB
K/cpAxH9pJcGeCGuz8dCKrkbqupjaKKy8ikUWxRG7XTqHt9+64rD1lE2ULajkNe/vjY6ct1Scwzp
p8fy4Frzpo5KHb92neVCS93pBIjyzvVM5AP4kjl1hXlMXoixrVazLXo/JJX5hqOuSWCQ5/BDzxef
+AWcgnbi8b59jfBYhGyoTbyv1HHCuk3KhbDrHi5ZGa0f9w6MOuvZPhXr9vbjAhiwoR84GJErHAdB
y6HqutZk17aXLrnlm0/3Q0RLEclWexwKemiLUu8c6G7cGYWW3v55tb7WS2wFDE0a8CM4LAUKncfr
NykEEm0xIiJAQOfsB/zFt3KoZ78Qonr886XeeYlMHXQhAjilMEZs//83vYJwyEFmW+ZOcdfcx0Ok
hwSp2QwCd6mqLQSnX/79BR3IQW4OtgWRyesL8iUKra1k7zuZle5RVRZnIf3pp8ZWy1WD8PjE9fS3
aK5CGKNDq0Bz8P0dfZJViehLCdZMi+8XIKQpjZ5Y76IMGt2xD7KT7nrIsIR/qpWldV7euOYXLUvR
yVp2IxD1ZWlc791cDTcxkCFmpjQyW9+x5uEu7TUrDURNZoNHyEktgikigmf352f2znJk8jNLn53C
Zpbx0TMrhriTC6EefgTGeNEOc/ahKBI6zcYSrWdbUXSBjt3YdSUC0pxpLtaJ7+7tsc6mZiLisDZc
HHz89UuLAGuG0gxZJV0Y+61TGIdZLPVLH2aKBjVCbipQFfz5rt/52NlJdWEZSEIs/XjPrl0bQRlJ
Uv6ssyhXGJgLI07XE1TTe1dBMATZyLe+we1Ht1bZvdRzrqIqe/3YUiH5KB3qE2lt27/y+lxQyjQV
gyypwi14jNdXaSn8BqaHjXhnnGovl6IO0JTSUJfW1nO2pwa0v7ODMAGOj5r1ouusmtfXKywc7xOh
X36nl/hj0LQ+YH4p9tKsaJz//J6k8fbmbCbO2RCJBkeQfrRdsWfYQBIFszR04xtAbHtZdw0QMr3G
OcFIDAaWmn0Legrc3ONzSZNYv8Grv+wzoUJiDsYcAfOJH/XOZ+9gFnNdOjqkR5ud7PeNbVxbwqmy
efDJQQo/OGZZnzlLWn3pZb0MMBGTIkgpZKZonSbpVxZ4SacyDKd60+0yRy8eGgdKjboDyctxUGLZ
k86UjNgI3KExba+G8vzcZYV+3yxRZ0MkddpXO0uc0BNkYz077egut3kSyx/0BWQ/MKzGOTXi852v
Gd0B9DIkn84jOno03dg5jEDG6zNp4VNpRsu50SkSLsd53bkJneGELOHEg3hbGG1yEIgW0C94NXNb
Q7+dM06uOfkcxTgFyjU9x/2SB9LMSDWZ18a3Oed2azqKq3gcux9/Xgnv3K0rOdwMg7aEX3D06UUz
5w2a45H+mkSnGAb0g6aTyhLBQJ0tVtt/Jw2uevrzRfW3V0UGaEvuFEOdA438+n6rpIg2hIltRVWt
42vWoPc31GxJHXTUDiGeon5Y/bhxoTtC6t5hhydqlVeNXvYP9kxIDIC/GeOkE7He7gHoHBOJ1ZDP
mAPKKQUMrOUNyjDUq5ljPse9xdZsyBBMJiJ/bL82Jva9hWpeHRhBp8+c691yXaxhd6KGeLvZIEKg
YBFoVfjUj+EXDQtcXTkgb9owWgeCnfIdRSNK6zCpzv/8XN9c6lcrjZxQd21EqcfBwVmYFil+h9Uv
9P7TSpbVIWQ2i1/HsfVvFywVCpUYCgQB6eAcfySJUyyFnEC5wMOTYJJNeF6C9fhCk3UwdzIMGqPu
7gyyjPZ/vse30gwWqyM3wRZGVZPf8HrtcDAQAhhGjGlRubgvJQY9YwFNbh3cd+uyqtu8RKSnrRBh
0BDGTZd21UcZN6Y39JF9jnG9u+lQyscnNtU3Z6Xil4E88w1v2mB1tKhxvxgVt7766azC69gZ1CU2
L+NE6jG23+NNk+4FxfImGcY+LI4nAzIDSi+aSsdpWiHL2yfS1WK/t+tc39mQm4+9nVePAgclwims
Z0gGy3SCaCR7aKLnUvgHJ0i+HOcFZ7JHIFf7zZ0z53uVVrPcxZgqnWsdJKLcTZkQ94SFjB+woffN
3kpEGnlUf80ahHrK3Pmc3qfyZYMR+NycGh1DTBX1ra+hNIavAXmKd3NXNO1ejoNz7RKZh/LfBiP2
RBYDKC5mIgavm1oa72ztAAuTbPjaSYkyUyd/TfimXQwtjh1AyAD7qP0Jw2gsLtt4MKuLqMlAs6d2
6EZaeCG68ylTo/KUm6fLeU3aLIQXez1pqlgkurMBUtG+KxyiIYM1YkG8GM1kfXabefxpOdVansVF
kboe+1eNFLBtF0L/krk29jTl0E0tsuEyKMax/471Xv8GD9O53qgRqu0VwwyqbY1Fc9vjnAV2JwIK
PbKtRc8Ynxjp3okmAW5XjfkjaUyCUpa+Gb5mhP+8QNfql+usI+jU2qx2d6pyEXQUS15eQ5/I9GJN
s5JoD/RRqGyMqL+HNrNiymuXMbf6krckLKJBGTyhlhzTLGNRGs9OFDX5PBk2Vzfr9r60opZEFBIp
68Aae5SmU1+uW66L+Oxgb/4KFZpjnmEtEGmnoNI8dKBNGAzdVH+IzHn64ejlLEhEbJdvBCslZII1
dfFZGxpl7eKsdzQ/xvXUeBndauHxsYgQndpUgh6jwY3P7FVm2WHQo/JMoBFqz8BFnJwE7FqKwExF
08OLzS6KgCaGzW8IYaooq3v9xUx6rBMh0ykGuj92OG9GDNByCsiWTC8rw0o76dU1ujm8I4raRtLM
ZFPkE6K7CS2KSqvPm76uox0as2lByjMMZhDGpTDJDYps4xDn0/y9hio1rmIdQ6oYVGfutqzx9KrS
1EjYXmK2jy2b3G2lYqfy87gZrtEElQ9p3OifBqjtatflczhsllOAYrLh3Tu30ONPqTu7yp+AYL8L
uLjv3TpOOjC0qx5x4DnKWxq5Im1H/omOJsFXSrxkY1mBA19H1lUXakErQX3Rgmr6Z2Kx612LE+4H
vc1wXmSYwL2uIHA6IMDK/UEljTelG5t+X5pkdHm9ZfJgxq5HyN1OttPsY6hUXvHCBD6/pDhHNe4g
WPZKRlFAaBeN+9OqVPOYr6DdXh8bJiFhusRvu/Tu80J0GFsB+Zl8z52KM0w3TkPqU1LGcLOmqrXA
QLRUBr1jjWLfEUWVXBLPld3Q2YS912oV2jl6gujfTbHjcALqIZIQCSnhuCYW2NfnRNJnRZ4QYeeb
UTPi5TKxNGj1euo4elO6cRlMIi6gEjpMZGGvL9OHDNyF8oNhHSY4x5bl8i2XGKTjUHMuWEvdrZ47
42Vt1sshj6vmK0Q9a6bKHT8X6LYYftCczQtqEx3tygEa9mtdadrnitdwaqLAe4enbeOJpE+GEHqD
L3RAiiPUKNl2MYG++0gv7c+lcuArUgRKl7BmxGDaap7v2HfCuwZu9rwkBu/jVOLzvNxEQwqGQrYP
sCBkUv35bH+nfqF/F7bFr5Mux/zrZ0kJmpfYNgjXK1Ljew+vjW+rxDJcxScq0LcqNl4b9S7KYofm
FrnW60shQWAoXkiOXwxXSo4osnqKTid9BvBRH4bZbcj8XRwfsii6jpO5uiT9b/i3fS8/AkQcfJpK
RiIYe/0jrLrC2N0gFAN21Q7TEhK40cxfDas3b8ahlrs/P963hQOXo+2FZ5Gs2ON7nnGT1o4NzDvG
o3ETiaL4Pptrdo5dAPORm4Snvo03XSb3R5ONb4ZyDWvO9v9/a2uSMUe8PAPNMTvOOUM0W38ijhn2
KVRRwA5PbIAb2mdTuDp3HWzUDu88AZb//q5pcKmWdN3lIR/VixWmy2mdN89T2I5fjXa1n6w0fUaZ
bT3qaygf/ny5t2uYe6YqA1owCTm1ju7ZkXnGVI2Ky5VWd044nob4rCABbInvT1zpnfcppc7pbtG6
2fqbLH13wQsK5eqDZSSJnyD8mL2hNdVX8jPt4ZJcr+4rqENO5mRqgT8rkTA8kXhQx+PDNu/qOBoe
EiYS3vcEsfYelpCV6FGrlp+VJsPGmxPrBn9S+JE87LAgL5JkiIDEBuAAjTyG72vJXA9foc875ICI
n8vajZ9CoUcom+iSL6exdK9XsijjvW6OFmKkPi1uybMgYkDNXWkHtWzWw7zlDwZpTgzarmnT8mmx
ydXYFZpRf7c6yluo1omQmcVEXdJrKX4QIkqE7k8EblsH24jGF1D1afH0bm2hDye3ja5H1C/NR1KS
0FAua5pUe8dAsOI3uP1OgQbvvQrWl6Kp1XkZx00JpEqvLIN4WXvOvxZEoV+RdW0H2jghY0IdUf77
Rc2WAWRLmwe9djwv2THchLStivoF5zteMRIeEDXZZK9rbGzBTCDvqR3znYVt4FsBweJfx8JytFlh
rCIrky8Jye26kmJFHRDVRnWDyqR7qvo428dVJwNbyWUPINYyShg5OMEZj7UrljM0X86OHEEjSImM
bU9sbe/+OM55Se/LczkeyEMyMCkwJj1RI+fkwYih/NN+tMGvlDo1r+gNeEH75RD/YKHxgDU+9gb0
QzGRwGlzLfIqvKRpmqt6IL4PhWbDH6v4EFbxcuIG9XdWGCFP0KibHYEEqKN9hbyCmLR17nCMXTxL
zaJIJCkzFZv72tRHRX0eRsnennL9IW40/I1uWBNf3iMi3FK4x+WKL5JTbkmBswisKLIfNfHPORRn
2jwgb+rvLQC41W87s5n3KwE5H/g3TXsHKjfsRivNmgMxmdULslrYz0Ebe+cErPBWYk9br+uY/W1q
QzLUjjbrkQ93JmGEJAw1tF8S8Kg90HQxerUsXULt2wLDnKH50YjqK84N8OFM603ML6q7ahu3Pfvz
Hvu2p99+j2MT8QaPJY7tJi1jeV2ExyicCLhNKGJhnjxIsehEV/9rNvsrJJROXjcpfeCzMCMf05Mt
BlG3JszeF9GSnA2k0/W7BZHpx4WZCdJTJQJIeL00flrBf5hhwJHaIMUuoqd0Brcm9Zmge4YqW7Vn
Vqq4E5QW9kVDqhZSNT7Mxh/sZf4IbjQ/JLkmWn9NGHRAbG2sJSjV45BpRNCnl1mUraavlar6Sd8r
nzN9tmnFhVXe4bFNrxhsGN8SGIoUVWl9F+4dIdA3p1PYPEhiXBDs2WjAfERE6iUncGDdL3ET8Wno
KeHQf34/v9DzV88NRRwkK6c7cL6Jlft1iRH15FeGBOj4KIHJF1AaxlVtDY0JQcw6otqz5QPQnH7n
aJbbB4SWG8VFWEbqJc316DYbzTL6yJDJztyH8IfDlRbOxVO5YFUOakKtkeHy64ed3TVudW/bxETv
OFGT9m9Hw/+N3Lz6ubzv2+fnnuC8Y3///4PO/a0C+j879y+JrG+fX1n9t7/wt2/fxGe/+dts8C6A
cWfbLv727ZvGX7xxFwwSphR81eE0+se3r0n5lwEQin+QNcGYRJfDomNAR/y//0uT+l+w8VjPKX91
1HnUTP+TWXD797Ii7oD0A9IO/vnz7/btXyTbf1Yf565CWINzFRfUBtwfF7ht0+kiydhO62iApRKa
tZz10lnvBtQ1d1B/TK3GaiB3pmzGH6IklDrM6uIeWNTqd2nLLL2qLL/mOSUiSTotmdGuOcQBQsC4
8uNVxSmisqK6JXMHtahrxfZ1KWk5/dVRiJcttNWfJssKv+TI9cB/jD7/VrdlcUVubsVwDYombSja
NYhsc0aHYrprgAKjJulVrI8LWR/3Q55BvURdRe4cUzQiUT1oEzWeL/KaFDbRSHUQYUqmXTU5u8yZ
wofEqsofs9sq7cT+f0RHbw8UmAudhsIWLFzw8tef8zbfccmLxfKYbyw/rdVAKgvujhTl+OR8rJZO
/uyziVQdDNmdP/XkTfkNrus7VxbZw5K508vKjnO2kqAA9BMWSD3NNblviWefgqo0xwty+y3jjLi2
UzO9X5/Qv347HDCQqW5LSfG/1Si/dTs5Udx5A2WJrGeud1iUkBbpTJRUWkJZmyYi+O1DeWf1HdlW
315w+0G/XdAIRRxz3ltegRhTSwW0N2krHeErg/lxIawc/w2nwexciMEgHaC8ytecSD6il8PlQQ/H
XQd2NmfTvzo0//5dmJUQvmBQxSJ2tCczCoRqXTaWl84h1DR5vhdaNof/ipr+5yqSrmfLToA7PFoq
NaksnW3XLBXN6q9Il2l3jTGMJ1bkL03S608cSMNGr0QLi1Hq2BRtGBlhAKmriFN3CF1LCLvcqpEw
utTzKfwSDzExmYneLA9CteJLaymtJLVGpE+tsTYvVDDhDgzWRlEVVS5jAfo1DlxASUYe5B0uYlrQ
3TrMKt4NMXMvhBkz3F4QsTyFxvXgRsOtNOYi3aVMA7sf8658bOpYXSxWARRqhcgmE70ip42QfyKy
9Y74/1Lm57MYSd2T6byeG6Wh/iE7/v959V+brfMP59VT/b++PLc/n39Pmtn+yj/hrrr+F3sXmiHO
LYn80GQX+PvIQoDLuSQACi3CHSHO+Ev/k+5q/wXcheuegldawtiwyn9OLGn+Ra+BT8imvuG4Q8l4
dED98cDamrT/rGaLv48ME8RgI7YxsB6bd1E+65PFdHcP3tc6z/BGRl7YueorWJR5QXC68a1eFrDY
nGyYXU3aKbACqPK+jJziiTj4CxI9VEPwa6WCGWeA7jG4OP+g6t58Mp1Kv8RWVBDXAPLKWQe0SZpm
uTiPBDdpH9Ihm5IgW6riweVcvNLmMJgrxtc0I5jlWQuT9TA0FZB6Wi0H+B3reypM7YmoMUYbkRBI
lFK2+pZaDcKjx+UcyHwKMqUnn397p+9srVu2z+vn5LB7UU3i88XrjWL79dZaIdZu8Gm94LMHZRek
jHZ5M08Ha2hDAOW8gG6QRXwWWWWTeLEafliLizkhpzeomGoTzfdaQqSbl9r6+EWorCDhZJxbP9Xi
6yqv6nyXamIUGKBaZhnIYUh2ZWauJ3yy794HWzAJCgKU/Q0naYyMebCm6oUtI74rwvA5NjJgaGZk
ESCtWb4bVT/pLEyfgHrjEI0k67vFvPiM7QJusevUD/tIblTXeBECS2JKE1cEMejnThS3l1k5mkSs
xGgWZHVqvuvr85S1ShsPuAHWwGeDBOkIom0JYDQ6N3opOcavSuGYV04U9STNjfoVoa7VqeN066Bf
fRtcTkmoBj6M7Qw/kkIwhyBZqDifGQL2qGXW5zhnsolVk33XV2V+GU4Tw6MqnLdTXbH2ye3986Iz
3i46MqgUg2hofwmIdo7O8yLt5rafq+eEKW+SA90qJm/AXvCzCkv9ZaWXEn7Yjee0XVaya0axfC9M
Pa7p5KzlCRI+xn/XFs5VPusfrNIWjEBf8+bbGI4IjLPFjgNT9DXD+AqG/IzkPZS7Stral2xJ98ye
wM7TVT2in6yL7a9ketoeynEUWXaaVU9F3DeftJAZ5d6ApOEEFK5vb/PV00f5RZoBCdSEfSBWP7p5
05iwTcf9D2NssdxWulouFs2eHvEdTYSxCuC7ykgEB+qs04IzkmTbEcLuhggXdU/mYAw9NnQ8uAyr
CIPZST3C/lkP2yiw/iZW5rruGcDwUTmd9WWO5+mG/4RMdhMGsBkR41zH7bW0quTT7DgfbYJ5Tsgz
3ixolDasY/giF1Dc/AV+/Fav8YlUEUau73Vjm0Ty5Osuz8A2mblUorMKzRO98S916utHCjosdck2
RpA3ccSvN7EmRT9oLM33oXfnRwYnWiAKSRaUeV+k5+h09SfMfjZhf+tl3If14mdhd6f/N3vn0Rw3
smbt/3L36IBJuOWHQlXRiEakJEraIChDeA9kIvHr54G6Z0Ys8Yqh+bY3ondsMQmX5n3PeQ6VjiGy
IfDBeUzlm7YbjDr2w8Y7I46pTONBCAOOVOifG2bQO1v41QQMoKRZs2p7fJsHvXyHpsswoz5Xir0R
miJdmfu6ytY+MlvfGYgXmezdYDi4Jt1wuAidfH5iEgCd4EkYfgW2uFfuxq/vFwpXkAEQA3C1/yJ0
rYm9WSBPfVVhQjeQHngMBtUH6zJkl2jwo5FF5pUhtw3/yf1HJm2yosPGRO5+sg+m6OZPbrd8Nash
OCfsZ43tyk9jt0zC1+auX9Z1PhrmSp7zduhF5v38UbNi1wb77q86lB+9oe3TqJvG6pPVJLuCRCIM
+alaz0o6CTyQwK8+5/BEr7Tw1Gs8ih8Vl+dX/eONo/FDZ4uu6MmfUmJbDjI7/NKKxfxUajz20RyK
4dYuBtK8FkkCNghG7b8vEmUSHIpl/SM4YPXRBp2ya2Br31AghoylManfG6n7OC1SD/tQ5kw9eEW/
NlYzECC4Nn2zZ/NC/RuLlGAsvBWvPELx6zeLs5XvlYIBhxlqgc9vrJkDCa4M77Eq7RbiGs6+bybg
l93AR34jSSVtowad/cpyGlj7ju/mOyLWMBpz5LSxn9ocXQcLKV+Xl+p6bZHyWTkO/xgWfPOo8lQ/
aTQFIrKNdWEnsdr3YqzG6zLV4uO6OPJD3yb2jYF4DMqbdVYmPbSwbGpB0eoAzWhOLlMemSibYAyg
TYF8MutPJdZrqg66em92k3vpudl6KTrKW1blQ5WzZLFQ2cKY3EYpAalvrRqkczQHuXGepy1o8N8v
bSfnetbyEEukT/uRuyBQLZ/spxw5jWpM7ccB8+YnQa2k2VmZ4MBiZjWJPyMuQeBt4VJfeq23nBN6
ZeyaqRyuaHFVzs6U/vS0VCP9hAE1WlS4MrlKWRafJicnoGgAt7MLlxRdBCXJ9u2Pv/4/Z51/WZu4
7N8fds6Hx2eVuR//+98HHc/5y8Ey5G7HkgAa0KbZ/qc0J/7C2UNNlVIONhTL55P555zjhH9B22Qz
ikKO6RCf7P+cczgc0TalmEfx++9/9ifnnG2O+d85CMIkVQFQZny5TL98uCebCUS0YMJ6294Tc9Al
F3K088usQLFztgTSCT+7bdv5ZziuJvZIP92h278H+bkm+HzS/3vorcfOrE95MTyVezIV5HkpEhMu
Sl7ERlPod0pgRJsJo3utC3h6mThoBG4YG9UFxU4KT88nJ1mTkFBmno4zVasDYMRvuRpo3YCBfLD6
qaM3V7yWv/3imCh3bZqB9Ld/TJg/bWJcKjnEkPo6DraEBd9Z+u/GlKUPRlca10i47ryBnfrv7+nz
SRg8INe5FdWELTiK/WI4cufJN0cBAUR0KVCHZCqcG4KobTsymqW6r4f0n0/+31Z2XxoRhyvHbptO
PhLX53dWafrIiHV07Kq+3LgExaXnr/bB7B31wTTG+fjHV8hJkzPnNlOGEKyejwcJeQxWqycXlMzu
jGAzgNTZ9eCl+TmSU/VKUeuFZwiI0KLtASCA3cLpyWokMzNfbB2bZU9Zd9E3llFdAWI3aDS5Z07w
mlRhm95//h55gJi1NlIuGiku8mQnCt0mDSpdaiIXvPejLMILd9X1K/fwpUF+WGLCgPoru7zn99BG
UCK8cdAxFTW8lCPHAFJa2iB4ZRv/693Dp8IEx42zqA+cqnb6sutNz7F0nKphnY7eUMv8xvFaOz3M
hFmFe3qkGdnZxUgqwSsbvdOxmVa3LZWFfxg7Gvyzk2skbLVBFImyGSTtTqbd9N7K0NUlNPiiNG9W
nPTc6FfmtNM7u42KVIq52UNUDtng+aiE8iV+lmZrnC8NQEPhJWSpZ4GVvqam+2UgZrLtpIInZ9M1
nGoMJoO9a0bmWTzhIosUEX1voVL2N7//2F4ahdgl/DgINnj7T1YHvO7kQbqZCdvc0p/LIgTsQlyn
5f3hZ+Zz6sKa5W0aHRaG089MwrNJ0UjDDJi98tvWONhT36tvTK+eLxsWsV0RpPBlfn91p9K2rfDo
sPlG38ayvNlqnj+tYE6ISy9KaDP2sYNKEJR0L5cjTsozkszPVBHuCcg8mkSX/37kX15Odnc8P3Jb
Eadv38jzgcVM0cgoRx33KHLeqNIhOA6QUgRuRgrctm0u40lb0+3vhz1dcX18Opx+UCGgG9yMLM+H
pUeLhpbZLk7gTnh7Qd09mQGjaeQ4VdMa+R81HvCtMB6WOGjdNAXAUZ7UiehnKrNPQP6nQ2/FldcS
bwow9/CHV4VlZBMebLAAXHGnulJfUtuwgoozRC2DS8QS1Xe8ocs+W/L17/3tv13sfrmBDIVpgoIT
7VSMoCeft4GXVy1rFsToZsY91jBkAZCVYYHlEyvFK2/JL18fo7ErNGn1sUezvJNpehZLPeWcteLR
N8vzYcLts5Jx+0o96aVrAsTCPSTLDDPGydmbSJnMNdbAJ1uv87+SIdN+FYRaYmC1SYH480fF14Og
koM3RvqTF3BafDKIK8+nbUs7pldjfkULIL9Y5aJfeddfvHk28z6nx+2sf3JZqU+0KVQ24gFT0sOD
UpASBFv7TyfI7RHxPVGkYkOOK+35F2WPbqjgdgdx7cv2HQUh0GVp0bzyiE73WFgwn41yci1e7fSj
4/La0ZQwLtOCm6Udmt8r+IGYwlj1/veP6dSJSbN/G9Bnnt3OGHRCnl/WYIhEMnUBE/Mm9R4pU36v
0ta5LHNNuj2g9Yif2oegHM2LwTHmuJSzE6/2xn0qCb5MZfmK7Gcb8ed90Y+/iC0Ysrrt1fkRfvfT
ZhqQHai8mjfHH2V9QNkwvKmpyB4IZsRIbM7fTDXYH35/G54Xwpi+trtAwuB22NqAz9uX89OYcw0c
fKktP17oxEemctdjWBn1sSL4+EPqtHcpoKurqVr8s98P/OInSbeefTl1FNaK5wNnNJ19o4bl5vTS
ObPIaN/ns1x3VW76rxwYtin4l/v601AnU3TQrEj/SeqOZxCsIK2sO5t45Chr6IdbTn0WjOZ63+eG
TU25bV95qC9+oxsteTPyw848GbwNRwe/OQ8VckB+VET1HPUYNv+XSed/RznVA/ap9jIlQd6vjlwu
EY2AvQyDbud2uO9//+BevKBtymZGQDpzKjatVmX0bJp4cHYoj43vt5/9dn7tjPDie8mLyZK6NU9P
zwjGnJNgVXDbFtdrqAiv/oVMVPqAEUjQeXSbC47y7jHAN/XKrXx5ZJjZiIb4OoKTiSgLGlPVdEzj
SpWWjrK+tc6QShsHOF3ZxdILUoK8fD2oQZZf//zWblwcOsabgu30KaIS6gxlSIZ2cv9+bXC04UVN
X5n5Xvryfh7l9Pjlj1RaxxU9MujsQ2K0Ap3sOBzyJZyv//8u6GTpgKe3lX/58hpfjudFXxA6OM2v
tTZeWjrQhSGw52SJgXj7+U9zGCFcY9vZXJDGSBjTdcHKH7IZs3y5ZckF7fjKK/LiHfxpwJOlw3QG
051y2497r6q+Nq5dxWVS5R9GNTv/h6+NyhU6XxMhAa3/59fWB6nAfsKyKIeB3MyBNveglumVJf6l
C6KQgtUGo5QQp96BfhRoMl2+6VKEy46TbnJpd2F9aHl6+9+/Ei8OhawVyypdaEzQzy9oIFcmg80Y
xGSkIdyvjfabD373bE6y6ZWd7EszFV1cWiGodTjYnbwXlSjWgfOAH0+0xHZm13eYCNzylZfh5VHw
7OCmQbFmnlwQPDmky0MaxCROoU92gu6NbtVrmdyvjXIyK+ly5Ahj8ISIfmOWT6Wxz522Pv/9w3l5
lAA6BQduTsPbw/vpS+oTKLCLZO5re9q9o15suKpF/sor8NIo9Hc3owobZc7Dz0cpJbFDNJ39mEMy
GgI7rZnbndcKMy+8aNRbWXVxlCLaOuXCj7Y7z4XqLLLOirCLhgVPyD4BYnDYDOPhK9/pr6PxVbDp
5xX4UbA4eddWV5RzmbhW3Hdug4dzwOYfY/1wqjekf47NK1uaX28h4kwK8CjRgNnyqJ7fQotUV018
nh0bA0lHbKWwF6fBa5SsFy4KO9y2HQVjs9XOn48yBrMdOlQc43bqKx318AbhHA2pxIYblGX5x+8F
TV3EnlwaeEo0UM+HwynNlqK0rbjNTZfc2QYinm4W9Vol5sff/XxD6DnsKuiGA7HepD3PB+rokpOn
FLjxKnWpviRN7yHkRvtg6vMy1HCdo2AUTvkgNH3/oykdNexkbQ94ce2EswRnAX5yR73bzg8t5/L+
EFqlSQwKfMlix8+spkZC7mc2PUm5EpuM7cc5/v5r/fXx/PCe+GwUWPh+OTunNG3baYCV7s98swcQ
CTLdzY6AwruUTXv3Z6NtrTp8e9QfOG7y+Z4semB8jdDr/ISM3EaqHehirEUp/ySEkLhlPfzxcJvW
B3siemoqSNvF/zQVzSOZcFUjiCoc1zC47BQ+KwpIRN3E5dzUrzVPTj+oLXcIAzoSbmo4VI5OZnE3
zJc+LFVCGYeYUhQmnvg0eNJ+ZYLdXuGf37yArAwCO7b3Dt0BtcDnVwWdeShwRyWxUfl9EXtV53/X
JDaBIUm6z8AcrNfIc79eGLkM238s75ty/uQbpv6rqBDDtG8nNZx1YK+ITR2D6PdPa/tyTi+NUge2
GIzyNAEpvJ18veMACYfeT7tXdtWUj5XpGWQ/gzsFwGuvozqkvQkuIdLJ/JGIMRVns13eVCiUblLp
4EA3shVKMoaSxojTNpvu+6JMHtcaeRLikAl2gCvaj2uZXoap9a5JW3GGIDghabcgDCtSNQmZVs2m
3PNqdcseFynhRNHlA0KTad/la3FvB+Z4Z9gEP0arlQ0p2dpr110qtxygIixTRs72QnuutCx93fiD
WwM9yOt37jSro5MQx2tWzHz73C/cB5mGwxEZlr427P57BzEXpSPWLxrvmfWtLnrIGtZYfLZ0OEJ5
8qtbZVisqEY7ZO8A6dYH32nmOOEviYYg6WLh6i/l0sBwnYWe7pewanEASN3YCMwQ+keyN3zQNEoU
eazTgIC+tITMszdXgBxRt0ocNYixEHUQxHTmqTq47CeDDn/l+NUuMwRwBndar2vom3vfnQFzyBEF
GDQDtBccfPSVI+f2oIUorWgqE7LZwNeaxR4VQoC0OhmvNFTnYstkMz9Byl4+FIJiSIkhYle6owms
vwhn1OWZ8x0fmg3EC9pvHWUzOXVDy5ooU3s6I1bUsT9McF3TnWG5251q0tS/zgqlsp2rDLIVSAbM
gkPi1UWBgDRz/QcSz5QbtaCUP5Dg7n9UmSJVtTWssN7iQttHcoN7Ht7YpE/VZDWXI494fmdYVTuF
0YDgrKW/hefYRrsRjB7s+Gzu1PeaTA3rdoTz3cTOYHs3vrbC5IJfO1KXJPmbWgHhdN2BrhVNMQiA
lXWFutyWezgb3RmAJoHcvJo2rG6b4jutAW9fYqku5IXVZrK76Zl0sKbWIFO+ybnOuwOIY/+hdDLj
YrCnNd/PQVo/2EtxZ2W6jXU7jx9tbfsAHAzlzxFhAZ2zT6cVbv4i2/Drak3lLYK29SDnCoucbRE6
owwb069fDGInzIqwzmEktIfZrPNUTL0TJVDf5OhRd42qcSVPOfLeM6Q2Cu9IVHi920pSo6yshbMh
dHcuujWrD00eVtdpu5aIAYHaYA/vx+56GhkMF1qbuxEy3byKC8+eSkz6QaCvCiQuTn3XcoKhzLKk
Sbm8d+bF4jtCMTnuCtKaPKzupDvesTbOxcG21eru/bDoijvPJYc3iFTggqCOU1HJ9ibs8Ypep9No
5CS4Fp0N7c5NxzlepwDhf4jTGqhPM4wf8H+CrAbFYqSfcdk0zpmfNqV/8IrUMC7aYBpvDE+HRmwx
LwFsAetlZjQ6t3zE3MzplEgfFkcctn6Ll8KfiKGc7UQnBz8YC3/v4SKHZMEcz6dW9iG+T0iqB8G3
OseK5Kf2gMq5uw0kX9IhW6r1Fuxn0IDGkA3dpYWAeEJ/U+9bnQwjCjfMRFncMI1ZB4SVJKYEvUow
FuD+a/aOOasuDkzDDvbZWK4fjNRwkRU7oXb2fl6kFmj5JbvJO/KPomBoukdRmmg+lwR99Wz2ho5b
axReNPg04zNrzZ04UKo8n8vRWy67UIcf04HVLx5Gew3iVReIj1pea7Q10IJCdDbJ+kUVpensuiaQ
n+Rqlz42covWCkja9NEbMyXiuk2h96wZ6gbiD/KCv9cqswdvMHoyX3qljD2NfSM/aEeQugjfG+Z9
jjcxQujq1dGwmtBeUqfXl3paJa7BlN4UabtEfO87c3S8XZc6tb2QNhsQi5d7S+Gf+wr21BVrO+VZ
3oHaujBbK9hyJnP/TamR8e6A+s1qP4f+omIhFjyxKcGqR+RCYNzgMxVetDZSP5lIJLJzSTb3cgCY
770JSXVvI+l2pr13gsW6tftO5ztrWMeMWTbzn2bkXNfsmhxxluWz+8nzptW8ALO/0upairCAdADe
dzdjNyKdsRDW907lct0LwIOfbJ+9524ONXDWpOmIPl18a3pYwykgqjlfy+5sYul4W3a5zQLRrnO4
G1YiWFCM+mGymziyvUlo2XwzytYnE9BSSkRFP+ElSXuskEer1c64q2bf+8pLNkEVZh229jBJuIIO
VhbWT/QGImonURVHIGnO24xcePeAb7jGT6Xa5VvbFsxBgafHLN7ylKaDEOi84yZdlL/rap+YBHpD
od6Z9qhoMoqCrejI2/DZ4TfaqAoSwBbYpJ1pn20cP3MQzmc01hSAZV07HwtRl5h3phEWEDrF+mx0
/cGJrH7Z3qhaETFodnb4xnILcHh5NyTfST9aymgTtEOpGYSLl98jwBhQImcaXFD5fAN/gYQhvyUi
aE/Rbmz3QgtQKwlF2WBHTDXo+NHQ5ftpU1nHQ+0Q1+Y7qp8PrgD8syZM1tcwguf3uELz+RCWmfos
/LV8U4IityORd7wfU5PW342ZuXEHcDcL37aeWrdcEZLeI2JqAKoQHaJaMMpLFkStmbG+SaPnAYZ1
qJwYRI9vHFvicGHkNkXfHHW7onGeudkQ2/BI+OwlUhzcxVKByRronH+Fqus4l73f+hsWs+lE1DjB
Gl5kps7EDl8czgk+MVgQ1WKQH7Vu6IFdJZ1sZCZInSImkArHviTyKCopLiBLXPM05CAR4lwcdGse
2qGtrZ1Pwv380U6Y6c9RbFoEUo7KtR+TmaD6/Srssbxum5U2fdRmWaf3OSeEJs7SyunfrgQhlvPe
Gdus+OLb5P6Qp254CZVHn/y8o1AesdjvF8434/qZ05JNMxUliiiat6NalZ0cpDsN+KKSZVAdJ3nD
Gqi2lHblDpHgxrXz3uzWHpFo65F+UwEaW2T+La8yu/zoW6SlmojBa+ZJLDAQm+pkUUW0gN5uDl3t
aX2oGrzSsTuV4xzlwLu6m8SuiguHP4NgQ2IkVnwxovrOdD2le78funnj6MGOXWoKUJEMQbBFQ66y
76SMkFICkK2/N2sETAfhru6xocdQHTJam3k0Acsheinx7auahg5rKpG1+ASZ94jd6dgHXQ3CLsKD
rtPhk+B3G3uieoyj009SHY0amWkcDOxJYYyRBbRPcDO+rYpJeJeLKo2P0mKRhIKI+SSuAN+pvapL
7DSkt0CAo5MELax16mLeoxQrNPFLwSwP1VqkF2baW805oT3L+n4YZIbEMiDm5aFqjaGKutbPHyUC
wHVnlROL3xrKNTyUeEqdnZqpi+7UqoP7pZqafscdJBcng8CbHAgKJWDBsZOAwNy8sQjXsmV4l/a6
v7Y78vEuCbWRl0hlPNDmc5F90viMPhVF04LJ6hpgAyJbi5tsGZmwhj6fLsjYVHO0OQ7F3oDvxo6R
As0nH7tDvbOpVKSHwbJaUoVmiKYHUwzBbaPH6olsB+2TBDaSPyP91WXn7NiKjJ/CX+4qv2u+MCHa
70CEafhtcGLSI7kvhR9tHi9araundg2hYk+btEIc69Kev2mS/kxOMAGFTbTz3ZkuCCLcI36rnsKW
ZR/7zGAW0VBO8nYRZVBFbmsl3wvbmzi6dNCUo16v5fclYDXbt1k/vIFqDSRuNmwW5naqRo5wiTVc
NA1RX0C7HL87VCwIZPJSKYodq3DAH4ROJ/YlJx6F6LiUH9vVfUig0O/MKn10FSAOApK4cOFNYxgL
PT9NfUdWRaL4zUklbyx/yW+GYP7WTeRkU2Yqrpa04QLycdjcHm7SjrcZn/q7Ti35U5K79nyO5amJ
oVr2B6/OhoHpKLCaHSvheNRU/g+0U4xDUaZQFmHe1l/mSvYPhSHuF85BWaQmNkeRO6NFj4hMcY5S
9k28MT4R8+Z9gKXK1luFyzNjtuMcZWTuxVZWJHe1CkzNstpbb4LEOF8htcVKL9Y7YabLm7Ucut0w
6eAqyMgFt3FlfQhpPULnaK3d6DfQD2dTGe+6vDE+1aJs7lU3G4fcHsS7wVbyrQzIBIclmH9uMtw0
kbsakBaWgsPr9tiGuFuD9SJje3/MkzqLmLb8hzQY1X0duoSPgR24Fm4NTa2HZN8aZh55bv1uXZoz
a+5qVCrT+gZgx4bt4ctG8k1kmQQ9QIIjhF0ZFOIh74mwtAh2/riygOwJKwhJGwCq4MLuufIILiZF
hG/LjUjqtXZtqe9Hn+UQUoG4UDqfzjNq19EymW+mtbr0G3GcfK0jhKlT1CQQG5uMIh8EzRm7DMgG
NAv2g8kJ+8xvl/LYEu77aYXcS+2vKj40TbkA7ElN/2bNVnkYluByIYzqvTYQcksTMkapveGSVNgL
gz7ME6mj/bmS+cewFtm1Yxr1rhPmuOty0IJL5RoP5CP1b/TgNu8CV0x35Ktr7yBFUnFgVbZ5Jio9
7Uk4vHJW6Ryc0v8kOW2SvGue02BqH4aZgu4Km3ZvT0YQacKyLjmD5pqGqxl+yvvCzw4Clsguw94Y
iXoIzta0SGOt2vwclZ53SazR+hQEBmbwvmJHXdp5HHKKXpX52es8464Ky+TMTifjEiZzfgZlAs4G
tIxiZy3pbTu5462orPxdnnvkfsu5vMqWxTinLLGc4Z1jLpP6+4xG48D6Y0Wo7eePlKOIe5kJdkuC
sfxKpt560dJwfFO57WPD1ouDhQNisBOkYUudX6q6yR/BS7bv0PraFw1MZLKJKThE2vO4xwHhcqLr
5aHQLQi/RBiwH12KToeCM3008smco796u4ZDeCkkWtedgCYSrWvDC9yUyt4TcujFHS3ZC7NpjIvO
sy5AQCbnwmvLy7l0Sc1zjNsVBGHUjKK7dM3M5H2EP/TgweO89j37jgnD/14XgrXBS51bv0yeJjE+
gOXUj5w+wAnUbtV+XqoQXqsICm/vlsV4b2MPuajWnJRBU23gVofvhkkVDmJSIDH2nFuEGOy6xKQ+
5TInh3nlALzMSa53DrHHKesSAUS7ukP+HHHObxPe8jr5aDm6zDhDUSbb6Xns5M62Jy+MGmGtZ1XX
s2TnC7F4UUty/HAczJGMKrZv813W4G3lLGrdybQ1CSHPHXfYhZiqW7Ll5lJHAksI9khKD3eLctm0
BkNl41ygZBt1SjgfO7duV2ygnv0FGXZ9yEQIKKUUrW/s1tkrrpc0bOaI6lCVgHxLQdD1PK1i1zFF
NISW9BNRk6oLvlpMsSWfnucedTjb1bGSC1BwvyzZbiVjaTKBzA0EilyQKrdTGcWeLDSAPOa8QzA4
DWUKMlAzSsTuUFglft2hIAaoc2brvGwCEpzJVB7HyNDLFjKSyQDCq5lJYCpkvN0aSe4Fu341fDcq
A0d/Ahemyd8qPGh1lZE6D62Bs43YO8sj8Y4o+ikKTFddtaL39a6w6vDb0BrjF2+apttK1pg+CPxL
01gya39tgCOUMWtb7RwmoOS8mAjs0l2AcXbEON8KoGIGUxtCSrxrCtonCxNby+5qpoqCZ22CpnmQ
nIjCeNRVj1GeFPn7Rra5F4UoMfB4iXLiVaBj91jZuhD0IAffiSY1LQmi2cmlHqaakjKUlQbu2wma
1tUEcTXD42siT1vyQl2HUNHwpPTpTL3J67v3/qQpGzfrmDwIt1xYb0k4TWPBVuyJ3EO32LW17B7b
Uvb1+QJHGXG3Smz/ynC2M7P2gQntmpb0o6MnShYafNJsKWd2/nOskx4Sqwy4hlpTNA0lhaOImZa7
Z6edyCK81jUpkkvX9XFvlcGVbKrgbu1lOBzIiSd9u/AGvcT+wlE89kVumOe9XKF1Vs6gDsVS0qPQ
JB4WB2uWTJE52WN9jMxj8Y8EhXnDhQ14vj625mic6cQFSwjBdO9WaVHuFVXYCRFypfud1oNcz9ht
T9Oe9Dz9weud5HsK6IABvL65A043Zm9sNnVFzBnWglMcVsG3jqak3Kf+ZPIKwgO/axMZ+DvDtteV
mh86nb2RO8m6E5y23lcSjPE5L2DBqS9IwSWg8SJqkpiwuieWrJRLJCZB8piwtVMegiSUV2s7cB4L
5Uj9qAPrDoTIbBBR2tSPgt3YEfBxKGt/tt+1AVDVJ1Jry2k/V7U9nhM6Fl41Ou3me3NtBdFQLZ8U
hxEwty5JSdyMQ5CbxEF3TSsJPyOAKY9NR0JrzdfOa3cLAMtg5yTKuIQB3H4raN0oYrOhjkcWmDss
iAhDrjGaF4/WEhbNrs8zfWMvmglw9sw5w0HfNP0+gfh0PWfEnMaZA7YyWrLaeidnP/WP06yliBHz
iSKqOmS52NOTTEdy4ER20TcWDz7uM9VNHoBbQVJvN3WLeD/R+ynfQrBp+qsCSY8ndpldVSvbt4r+
b+Co5KnXFYefNSQmL0rqzvSitO5mwLTtMOv3wVQZ1b5hrqNc64Hpp348FrftXJlsjPtqIREztFUf
E9Um1D70VJVc9drFqEZV1EVok3jheASsNaJYRz9vo8mCgTX3bAHWjWpXzGF768MmZAGX7hrs6rUu
u1tdWoN1BZkYq3IoJ/LH13qYTUrjTjkfPRTXnERVz31KnLT2zxcZNh1yCnYKD5rqoIxnxe7wgNV3
lg1Jdb1tflhw5rvuYVnoB1yG2i+WC+qYcrodxy4nvLInv/PeJRugHPaz7Rg8SVJGCu/Y5snQvysq
V9S8OYZSbxPtmOnT0Jq1cUFm2kiqKTFq/oGJpR/uVShtNGldkeGRzJzOy3C6Qe+td1YuDPfo0hhq
zkd2uQRxNpbXkSbp1nl/nVPyg3Uddpm0yLgDU21b0dLNqgXnuradJqIeIPDTNIrli5dMNFWgBFau
JpfPd83hMMOgKB0K1tC+PlDsMhVTWW2sRrdrQoKZZcRh0KBUXo3W6L2HCe4sNysIrfAuB5dexFae
S7ZEs8h0SlsYtth8zk6KQG1CVQ3vhvp5BXgrEyOklN4qAjbbhbG65bWh2UcNe4cDgnGndGWNb1py
5M1davQGZ0hXSUJM11AvHhu9hm4TnsBxXMbIJwME7lzW+npv+oPhX6gkMYwucrQDnC1mD5jWH2rg
DPPRh+LNdttgLWcUO8+MMsLFYyzv0RzDZo7Nop5qYzfosFXHkdy88LYuJq0vgfjm6aXHKX8zk0pR
xg6dgpzevhyKisUtVOWZUQ1Td0d3KrEJ6CtdeV15dksPnvSKLrjA1iuo1MwjhtCbbmr9/rGxaHbd
Y37ua5f1bjG67u+O8H+8if/y6JT+e2tiPH7Ncpzr+c8clu2f/EMOc/4S+LZovNJNtjCr0ST9x55o
/YXQFmsEHVJ0/EDF/seeCByMeIaNCiy2DE9vExD/N4bF/CvEzYGtKMCluAmM/sSeeNqhpWoA6cHG
pLiJogCSPe8Jh+yY5mLyOepYKj1D3zbFhV+Hr4gFXhwF+wDKHiRewaknnHL8GirNKMjE9Zs0HTMo
YYP9ah/4dBxyE2kO0wdGBgO6MTzp21cyy6mmeJwu54l+I3EC2oq7Lglug3kOqAeUvoj7MhhKdmK2
v0u7qaDTIphbu9AbaTvKuXnXaJV7xEe7Vnslk9R2LvrSFGTkpcPiH+jlgPTLmx8WkikJKYg280JW
5VaL2LoS+Rk81Plo+avIEClMlp67KFlanz+FjmcTm3Pi3uUZn+JlGnZOskNXsOYR5yz4f23jwqKf
pT8RP9AQSOcRMfoVWNoItniZrCOZewPIFJr5GqBaWdwkrWDfT9V3uVR4f+5cPw/yG1JqzA+aQCYK
4l5RvpeyDs19ujTttbBpIh6mtJ+bg1HUy3jsp6Su9xTRVngW5LGW0YBCVEVlItGbFCukBIhvgbkR
3jOLvXy+YMc8W5Is+dCoSQZbqcqFal4GbbfPqzApjnPtDdWeaJFGXhpuXtLNtmE3UL3S6TnljXV6
o1yKlI+idemheiNokw/NwKFuKFbRnw1Ms7dEGtcDOxTlyKhCHEOL3ta0/Ia06R+hx4WPYxcu75tg
6J5k7WxtnBTuXApw6nNuzu5XmUvnaSNRN5+2HIh+11WLpAPR4Nk9CzNjIHi6QPBLTjPdi/0U0EM+
o50+FHehx+6EC6tQHKV9MPaXZoGhnjbHQq4i6Zaz/XlCyd/EFFwpLk32BMxXWNQAj2bYd2pPxYey
G9kOIVx5E07LOQBjSR49kicfCFcxQeErU0t9DOZggtPulqQf9ZQkb1xUdn/Ltv4zP/8LNci/n57/
X/OtHYbHnydn/v+/52YmYJBWIBgxFaJkolT533OzBZwROuNG0Ye4AGmYCfgf67iAq4VjgwkdcBVF
kk2M8s/czI82+8T2ixCXIp39I6bjj+ianwQ7Nn5qiiB4tzeFFUzWbbr7SYZkI0bhGFFSAkxa80su
C/9WLO1CuWUFu2gSMjwOVXueQB59T8ooDPP/Yu9MluPGuu38Ko47NirQN4PrQQLZkZnsREqUJgiR
otADBwc9xn4zv5g/UKr6yZR+8mrgCDvCUTWpEkVkojnYZ++1vtXVyl1Yi0NN2bd4KdZeO/kjP5OS
xHDpEBNK+TomH0eJTjlBgL6O5trd8GooyYrpHwtVfoEd2Ae9Ml2HIu+3jlHA5e282J/1Ktvn9tz5
alMyl4xM+UVqyZd6dD8LRk5BiYFlGsM71Y6hdLUT9OFanmsuZU49lnc0c7qLeUifQqrJuiJboorM
QM2H4lM99f26qSfnTNfZhBp6O601jCGQqVALtdrYPpqKesNHKY7UZCREDVA4CDSgh8JQQ4pJv4xm
N9kU2oT5oJlnHwgM+0HGOwEiczvIhva8Ja5iM0VduQZZOW+QJEVruPffKsB3AZQwOthWse3cuKeG
FjdGJL6FmfLJ7EOdM51Y35VRo35O4tswk+Yuc4adV+n5jh4460ohcLz27k9r0h89tbdVwb+ngFVM
dY+U0jKJ4vZ/HJNHWTXV9/bNn9o+VRdfi6fm9IeWT/PP74Li9vPTBV/br6/+g9F2gnCje5LTzVPT
5e3fALjlJ/+rf/jfnp5/y+0knv7zPx6rrmyX30af+DXgQaUU+fdP9bZLyqdXDzUe8r8fa8X5i8QG
DN54d7G3oT/j6f1RcyHo+WtRESJII2oHdOOiv/ybfceDTSGkA1de7JSAt/55sBcqHp1YkmJVii/+
xPiTouuELQ3sbvlNGHIW/bGLbPukTklb+CBGER8VOcivI+HSEYMC4iborhEZFqhJYV5ZWqNXAT2Z
slszIermvR2N6ZPldgVC0RZfVvDiBF79WFde4iL44i/kgT8+FBpy1j2KJ0JbTzR0BG3Wqj7mx3ma
xIcCWzJP9ZQjsCTL/ovnRcOdN+TevWV1mua/fejXysSfh6aNwslAxIzt+vVClw+6EvZOesTep2zo
R1qHoQjZPemJeoVNN37488PR5cLVgDQMGSur/st11ShGIqLz9MiAjMlaHMviMa2T8kvoVnXQO4Xz
7e3jLR//X+v4j6/38njsDV4djw2p7Dieps/x2s1UsbfrRt26Kf/59pFeF8A/j8RWgloMDzLB3q+P
FCdSVEzyjkpetsdUyYp9GrPwv32Q390oOpp218MWzE7k5CBKg8rOxllKLEy1nfpU+85MVB6gued7
PWyhfNUoviQ70ne+3SIX/eU8Lhwri6Py9J6cR+RHTAWi+EhJ7i5iIAbcBolKN+5suTfl2PXnNPV7
v8iYmIRpVTvvbDB+e3bR9XOLmhbPyckT4jlyypg4HKOsUteCifs2Gur3LG6/eRYQObPGkMViYmBf
zv6Ll35mEUzdVvGRIt567NRJ2WrqnF6PWRYfdSHfs6w/GztPTiriapTHSN856CnbUB/J99Wt6Eht
W53LUSj3VaInV5VqhNcuJIvP3lSwc7IZ8KpdpjbI0Mzc8dWhnDZv31e/eUx4HJd/eCwhkJxc3r7s
WTbD6Nh2uea3IicMiw4GyK7qPZTub4605G8T/m0QRM+a8/ocd1Ihvyx0Dr3eRvcGTfW99GZ7M9Rp
unv7O50gEJ6fSHTPNFx51cDoeFYuv7icS2sIs65x6M22ums5lV8cdkkPwsvm7mxwIvujE8ZMQbq4
yL5aSjWKoKsK9/rtj/GbJwfcHN8WDhoo5FPj00iTs6T+Ouiim5j+N4xDBFDTo0DkxU53no+TRu9q
hni9L3Kz+SN/9fNJIEhARXLukPEMQfP1+S7mOHV6wzhUUebuGIQTVZ/HDlbmSW4WQsr+7W/7u5NO
zwVHHiZR6oJTGyWQt5g3r35gk8YAv2AEUvid41XmKqud7n5A8n2QxCKSOONqOyUsjU8yRdLy9sf4
zTr56lOc3GUs9KHTCf1g5YJXewi8/3szJfW2sxprBY2pR2jlCYSAXvzOXfebhYrMTWwzz/Eo7mlX
x2aCtJiODy2YwbOs1a2dhvT5PXzCb54iGkYa8UK0sbDknrxGqZ9DVQiNnAK1XYdWr2/bGNEebMb2
HR+z9rtDGc+gJ8ozi1rs9Q3kRHOvWL128OBp2eSOIGiheewO1w0zLpqiuR0dJ7UZ9gm6ZVjzTXZg
W4/wsyys+tYZqurCMmvjYswHZmm6Jd33CIu/u9j06ha2HJhxdeGJvVy23ZLwCtMaD5qQ02GQ5PRp
pZdf6clgb6coHm9mR0ZPYeWI9272ZVl8vYAD3sK6tNA5eC8+swZerDDoKhW0+fa5MiXZJU7QNIgS
s1szSW+2qoXyMXYmBo02jplQG/NrNzcJPjTMcid4RU7B2zf9b549JpEL9YhMA6KgflnwRqYA0FXP
e1nlmMOy7qh0pnhwBg9JQNn3W+k43U5mFVQYD+lXaRfhx3c+w3LnnZwSaCVgUShjDR0L9+uL4aUy
GtvcOS8TWx4qbXYOehSGF1YjySy0nPIGx02yo5PnnSEIk76BiPWKzN93Qb6/3rfPZ8KDowvWBOTn
6w+SdmATtc48D4sm/RbalgiI/N1rWUlITj/lwp+Ksd1Grax3Rq0m3z1N9veuQICkxcaMdAbdC8Qa
eeEOk/neQ7WchZOzpPNeWrZIOtXi6UOlJXrBCTTOLT2JFHKvYyvopsnc693YHeuC9Kw5X1NblYE5
9uG66EI9oIDvGFG05AtVBoKKdy7cb+5l2t2gh3lXYoJ3Ts5XZKLOzCb1vBUGQQLjaOZXM9qvQHA1
6daK/AY/C4E/XfM11sdqhavC24d9NV3HJFYY7xQkv7uX+TgWO0IuI2Xnie0sz1MCZSzj3MWOz30b
2oAtRw09PnTk9Vy14tY0p+pm7BWJ8qW8mEdn/uOtkcaKZy2IFVDp5Mq8voO0qAeGkXORwowhbJLk
aBq0TkV/QCA1bBJrfHjnGvz2tuBYS6QX6NDTl2dSmp2aO9p5imVjZyptskV8gsPPytXrXHraF210
5ZNXxKzBmZqEe7xCeyIJAIdyWvCdeu85xH9dWy1qhgXcBiqLwvvkHOTMyUM5p+dJVc1fValxi85T
VK0INIU6Y7Q2ybgOFd3ODmX3znr266uUZqy2rCKcCtp6J7eAgrUgM7z03NVwhrRDPG3LXM/eO+e/
rhMcBeoeY6IlVeu0QLISWNj1HJ/X5ag8zfX0IRPTN1komd/LPuErOuaGsa6zTfMwCbCzmAyuhYHZ
MzbGIO+M+TMSeubuJRKe9ds3xG/OPi8YeqGUyrzqvZPFNKcNaEs+GydI342VVlwUppdswlFHG1Pi
CZugn/pJ994qvpzZ18uTDVWIfSwHByp5CtPKWuB/JXNr10axGoyVK1tfEONXrmM0wgmIjDDinhui
8b193vMNdXpod6lrqNp5rZ5+ZVdqRq728XliZsXBqOFHF0OCHjfVPjaoaPzW1up1MY/XEWS182GQ
1sZSpmajsIFYCUKTr2Rd4NRAvvshStytO4nsZtYseSzqnsS0PnqUanfbDalxNqVhinShxluBN2E9
Gt61VqkHcm7eg0P9urN0QDoilVxqBcq15VZ/USg4Msm7pKPHWi+PSi4Rss9xaGylRaDU2tDn6J1d
x6/PznJA1AGsney3TvnL3DaFjnTzbHS8aB2RxrvJMpSjb9+ev/lWPKCqDgMRhCS0rtffSkUJMwOo
PyuIibzqHQR32MwifNCahm18mGPlw9sH/PVZdRaEBENZsA4sycufvziN6BQlhYc8w6mNSrMZ+zUW
OHujLNb7t4/E5ujkGaA7RcFLp5Drxhc85XbXJcGRaW6vyeI22w2YDL1anC0lAlkbfbab4A5a2Vgl
P+mCRWw1c/OhaWJcVu7tJrSP+rCIxyylMXbqkM36rpl0SS9/rONu3dlTeqkhuC2CFJkV3CVvDPdF
M1XfOvrzT8qoNvWHydRJujBB3gi/qXPj4yDz7NAbrffY1M0UB1j2BKoh02mZgcGzWptubKH7D938
ERkDgnERxt2A7FtLLwSXC0Y7Xhlvo5NKnvlyLKw1alfsmFUD0qSN9PlQaMDLgtIlJBWudKOGvHNh
7yF7zrMrR52J9LDRDT6yCMjvxCyN51iQevR41ZAh1s67/Duj1pG8QWOyn3CppDfsTdXvTTnq10Yy
5NEqFtIZ/EjXtIey1XJiYLN5FiuHzcTXtLJB+/eKGn4xmSngey3z3AjCQU1JOjSz6y7PmUxA5ldu
2f7rjDryHEVWmpTNCG8TjJ0vYRiReK2PZCdEodetRiVMOXlVjjxJQPlHU1T6elorT5Ktz11bmXG4
mD097mAkNP3agY+vbZkBpPYmj+UnvetKxtVaO9SbFBdZva7NMCbWxEixARJo6iS+bktE7dRq1ncj
VuWZ2uf2vSzRJgYG70ymKUXJX6kwtpv436bJWmltBGdfQWd1XhHkjm2PPm/jt2q+ILH6sA4cxRYd
26YyHiBXkbqHJIa3YtAY7rBrmoKo77aOYyUgF6HA+FNb4WUhMftgdbWTmjIl0a/MsFDirUzRgrUp
Oj3MSROmE/B0lHqZkHyeWm3yaE0kr1X5npdAgum9LK/WXROXWyQ07qOV6om5OCAWcyoOun7l5WX/
kcdAqUiSsRj/eJZs2jUl/bQ3EHN+XrL6xIqVJ3zorHi5JGWkYF8BtbbvdEd+ZFEcRz+aRmPxXcT3
cUP27zprRuObXfK+XVlxbd7IHA96ELYotYJintATcVvOS4+KsHfuzsn6gL5V+UxaO4fvsrhGQ2vn
wzmAhtza9ph8cGe3fZ3tiF7wkrMk9hCzxVlKcwCML0pDBnmKs1KdbHoUGMYQnxV5CQUlqrRtMmS5
shLOXCCKklHiYVMn99bXCNOyVgzPiYTGml0l2wi9eQ3ZpMLJhX/OwPUurYHNlyyomYrBw60iEDzm
fl4UXRfUUxuWXIBqEXkhXnyw095RV4w/4y84VIyWC8XrcOPJPjqYgzpvUTaVSO/MNMVG3XVo8coo
vxTUhbGf4Nnif7ixeTByD8ndUFpRvdcqks5GOUF5Dy2VFLJ5Wrzh6ljK80pkDOYxHRMagpc1fDBt
kIJrI1PR40ayqaxgqAul3emVaD+Hrpu2l04bDTfWqOs5oWtJ364MTmS0UQwXRQL5mAMxbVWNt3NQ
hRvkZsJCQ7RGnQUSSSjFw+yOmMoFEUFBmyCY38tCrQysLbZTrHlVeo9iArq7zufQddaecAgzySah
GOjBK+J901wrL5Q5Zc0xQ+E+RLUZUwrRDn+cHdTxsGLdWwODurciZESqqyrLQNtpBBHJtaztxeiP
J8XxkVk3H/AHOjLI0TyIFal9qUGDrGSFztFoUNuKpdZOEr27SxDBZ742VGVKn5vgnlWnldMFRJv5
znAblp2o14sdsFc0il43KN+dBGu/P5h2QnanNSrXaYhmfYUF2bL8dGLhXWV60x+7SUEMWouquraN
Br+IM3rDJ1Xrh8+WLvUjZ8rSVzYuozsuQA+bz1E/6OR3Gr5b4F/FMw/bck3IoonByk49TKXGiMF5
9LS43OhR4nzw2NDiCK+YH/iNkeoHMEDzZ6+jBFu1Xo6h1+iJz2MOq4EyQNShRvBYhtpe9b07FwFy
aDf3B+LIviFPSY4GDmHLn/iGYgdjM/7AMF18apJZf8DGMj6OTtHZaztWijuH3euVmUrvo2Kbw0Vk
hKjloqJU7HWJTx1KqxkhwpnzMUE6S7BhtmmTQb1WY0vkqzb3uDKeAxDOl8L0uBpRowEo4Im9qtxF
ad62+bBLPCP9pJu99kQTNrzKGaBNK1sdbRTFFqL4ep4XZAm19iFPuXKBKecE5ayDz23VDzNvScC2
YRTMqlp/H1SqxB2rbl+t4Mp26VqQMNMFi1MVFxY3ZRUIBN7VWWNZw703NLa1RvHi5KAikvS+Tr1F
YdrEXbufgO3I88mNlVvCbKy1UndGvGX4HrWrfPZSD9F3md9lWu/hLKlD+1JFOJv7XSEiyDOj2mq+
jd+l8wsXtMDK7CbtQNFCqz5VRkJ4hwljuG9ZMZKaVgmRWC1KoqeRYQ1moYo3LtHXpux8R1pevxdQ
Ys7mlEICLUx2mQyMU54su+926Ey7blWqatmdja2hZz6qrqr2Ta1yL2nUJPlKNSKWdCMTxhdTKbI6
oBhCElGXOC2CLLX7z5m0k/2gN2W/qg2jLOEWaMpNmRdQCFBFZd9cJmRII2K4c6AVTIeEHlMjUas0
iu6mGXT0DBw8V3zRWcVjY/fjsDEd2TfHYbImYx/lnr0ra/SpK2aqpsGClluP8RxGF+1si0eYtVlN
uEyXXZuFozxUhhf1dFNQa+P6FfjU2s6jAaSZuUmSVFzXLDhe+gFd6niBuDhijkW9zkuhayWMjjAi
BotASfVMlWCpz8LQGZRPRWXhkVLD2Ov24SAwcpelDJvVYGFsOGqsP9SEExuLK/hhvYrSLK+yaKV6
YTwEI3cUtLq0zI11JlocxXrFrYkrKq0QI3V0zNexN3cf0TFTU/R1IuijMYha57Yl7xtktSBrHCci
ssmx40+JKu1vNr5/RF4Iiwv6N4n+zeyc4ZrId5RTqLo1Yn4taV/3oaMtkt8oQ8Y+FapLVCVnkNxf
6miMbgOvcxfr4OKSjKCP1K5h3WN4ig9TZLsf5jmaPkw0XG9x3JjWXiHunbcoNzwOWzUUqMaJarH8
KO7FeaumMgngnRifTMjvT5YcWhG0vWHdjk083npuBPuFTibrH7Aap185qggvYzXRho1XdG14UwOe
Qg5nQd6jwrLC2h+MGR5x1LjYeUon9bTNUlgfgXnXwoeYsrx7KtlfO8MUfymUug1abzaPrm41a5KJ
23hLLc+aMgwNwhMT0NWF4g39vAlrL1P9jP/zRa8qOQbxqLrjOmX5PVpd39/OllrU+1Q1G7Riw1Rc
49dytiwySblNJ2HOhFPbtAJCPTaJHK3M8CmM1eIGC028FmZZd6s2cvF1qgO5y77B8jn4DSn2tm+m
E/kxqeIIj9TtVsG3lg+attbVLJspcTvvu9YgMPbHsCkykAs9l2/yilY7ehmOp40gz972Sxc7cKB2
c0nG9xxaH8q8z+9EzN/CID+WJv7zpv3cx6mCibpx6uLcDSO8hxImiEY+xQSBa6rSr20yFklgO1yT
AB5880Ch66m+1wxRiYYdW5ffC4Nrkk8uGbMeToJ7KNu0BRR7Lm4XrTNlWk+tviamZcrWqh1Gn0Qy
aEdGxvOX0R2zj3g6jDM372LpC32YSJ2Tbu9XPckK9ojIZ6Xh76b8mfppa9MzDXdk2d32VeptDQWv
kZ9kFFtb4C3KuqT0Mo4jJ+e6c4BQ7ERiuQfet2bM3kR1KK5jIJTUQmlfjPGKoUZ1I2bZ35ZmhKmB
jfTcwMfIWvLUqv7zlJfTDdxAhKSl16blShlhOQQwhFrklwMvFUB5mpr5MymB54xfQoVcvIYuRDgJ
SRT2aI7fZN5yOyCFH49zxJdZi6bpPxtRH8GT0SL92zhFGXf0aIiNqKeQE2y05B1NFi6+CEfEBVPo
/Lszp+oQeM5s3le61cdYYrRU93FcldZZko7gLRQxjcNOOhlOt0ivgTxUtfSkT0c761dKPtZ0FL2x
tQNDIEHzlc5CshkDDTiYqtlxR/WhlW3CMiSJh5S5IrDqNHqiqeUA8wG01wZ5q4zkSqWduXUGNfye
a3CyLGMK6X2xHn1eJhIXMUL6ZM9VGNas72W0jnV9/OhJHm0SjYpLN8o7JDcIdIeD4Sr5B3Ajjrdz
aneMA8Pr7SO4Gc/1qf0AzvT1hCMl66IH6BFq5JNepNuBFyPiIKsrshrf0/LOd4eSLEOb+KurTjfn
dkXSuNoEbG9IAs6k0m1QIyu5jwhkGOlReM5nNLzacQJoc9P0uXaVh5yaValnhbmq7dC7bzoWiY1o
WowqPVknuODtGDkdklLlHpESrLi4Zsi9GQy1+E5GuHJbpy55BXPngMSZwGDym6w8WYpQsCSIeIFb
41Ykfdd3Umq1dYGRvd8AQy7PLMlUdiOtjooZn83UsEdyUGnbsUmZ3ZSx1R+lsNJhbVfj7PltF3tf
TF2WDTyRECO36inVJdHRXoVL3gW6lKpSXMys8QoMBLgjoDiU6TPeI8La8nYkz2+AxnkrEWrLjRbr
0d1zA+WPxHP/NWXc5f9rUeZMQP+9Ou4L2jr5Sk63hCL90LwaJJkzfyPZVTcAhwLr+FsbZ+h/wf/V
l/EdTXZmVnSC/45Lsv6yEYGCmSRQyfIYq/0jjVt+H3MJpuzE6yEG8v7Ij/DMlP1X69UhgY/jmrQL
CSVcBLgnQ+UKMb7WhMnsF/1MkbRsIbWVCmxw8aPn3Qdp9f21AlHi4AkzfBjiguqoonR7GPGBEkUG
RmjnFKa4S7VxqH0s2e3XyrLFfROyG1jVnea0ZGC3lKwgetmZ8LzN5ubF6b768Xn/vZZu+RYOoxNa
n7ArXRpLJz1zKRg5q7BC8HFOhS8TabPFZ6uyKNuDyokAIaR+lHaf//ywtHaRtDGARtJ8cvI84P8l
u25sxoDABjMEskJ3SC0u53E+E31/HKTdrN4+5usW5Y+v+vKYy0jvRTuUZV8xwDVwTJXJJhhaIixZ
jOta//L2gZ4D7l7fGs5yNhFeQd7ivj0ZDkJjcBJF8MpJ4KBSHmM77QNsYHQ70rJXbls2s+cF2gDe
+V3NWqxgScakTWLfmEQMyJXK2hGcMNDZy3QLx0VssNkZ2FPTn9C1r6rFq3Y1GjP7jzDH8CeMhuRq
ofVZ/s5Yicn8q9bu83mjI4tQjayGRVK69LVfnDetK029rNLZV5oGqpA59O1OIebysZjCPCDEThvX
phWXGmymzhnXTmFQxSpFPd97s3DAuQ8W0T5Drx3DEM4KwJGOmhtbR/8UmxNPDSAE1mrFUcD75Z1Z
dSstFwr1zPPX1JdvbGZ6tm+zhSM0dzmnxBUVPTUk09aOREAb2uEwyzUCj5VZkoyJh205vc1ypjF2
8LrJpqhe5c+XYoBOQSyyG2poRt0I6pYw8jjo48J8mtIqG/2Z5aM6Q/uFoqsau8Xk21ULCW0ev5uj
iNAqcBANNIw5zKu59YzvwKdmBb6i1tK6JDAjWvV6aKK3NvpwxHQDj/AAao8G3lyMZQtaRY55YNQp
LiBsgZDl2mjWtTWa4JhrO1HZBGBeo/QDJvazmtfhOoXS05/x9g59zZ5HHLWqzvayqIvxU2k5VeKD
GCzaDQHoN7ns5ptUsPGI4cVMx1hz6uZKjbwBQGiYFzekF1b7mJjIfmPNIIS+AZMr5vUwpolL+84b
x4sxW3ahgAaTeu32zXRDzPQc+TEtGe7tpg2jrZ1nhkWEcyozUobZQK7c1sKx33VS66FoobRkW1oy
BYySrGEMq8+bJhknfdMQZ7q2YpsWVQL6CzQBOsPMHxRruIUih5UadXGx5W9xh+Sh1Gcfh/88UKhb
Sx9Kgc/XYHr6Hof0f1Ysx8YT6KUFLpzqRo2xtu++olscPgoNGKQPK19d5VFduKsmrbA8jsxpUsCK
tIdHUCryvOCqUXMURT6tw1gM4TZD6uBbrrSXrl9V3zfLGt0n9VjTYmDltpc1fHhezmEkyIeqYWvF
rcl6j/JeOzTLOwCrU/vhvxeTVWdtDeVr9hTyriJhr8eIndsK4BiJtqY6KvCaGpWetWFn3m2SFvN7
DPgTeRLPsu2o2Pccutnsown2eP0sD3SYh5iETTwSziUdhG8u6i4ynSA/Vl1C/S95Men6d9GFQei1
TTBL+8A+2PPDqL+Z5mlX5+X67eWSF/yL8emPzwT4jxcp6VW8U09Wy3+dmKShZF/pz1/ezaB1YEXi
nFjP54dyOtaoVDltMAm9H5/h/9df/+Ew+2OU+uKSLBaIn9aGxWPxn/+x+/pQFV+JKS2bp/xVMfbP
X/7pQjLtv1gWmfFYS+Q3+pe/KzJEMH8tOHQyrBwUWZRe/1RkpoELafEoYBFl/kkJ9k9Fxh/hKeA3
knCJK49olT8xK5zcR7ifcFFgkWIQ+VwcntxHk5dBFClVeWeH9daq1fOCvb1o7KBSu4C/DLVAbNNq
ekdk/kO39uJ1/3xg6j9b5w5eHFgnqg/EnXrdtkZL42BaSweDnWneJV62VvIGLbIGk2Foatat/shO
i+11b8A+awa5wnvuU8xuIWkEjdmcmaO90ePiSzpP6zgRO5b7m1Sqa1qwQYQaf6jF1VA9aAVkkwJ0
VGRdF3l2W4mHGCqDXRcH4IeUbPYtj/XRs+tlyDSvs7Ha2yi52nncGqn92WlhMMEXv1Vb1Vmh55KU
QulDDLCBudaFN8eryUy+GpHV7Xvp3kY4qyIJh1E17shF2INYC/Ik+RaXgGPi6NqW401vdxkKMOH5
qXQvhty5TXDTLL+yaeW+R7G8gtG6z6R7iZsfCIge0rRhe6qEJg1MTlbWbDrbCsZOOUt1M2BCa65t
GIKlGj5Oopf7cih3pZJ+i2M4qMBclo21uPfCcC0MWiRTS4+BpXTDqrGBKLXGEX+nopcbaSWtHEMq
Pt2ei67uh1Ups0ALM3ptnrZKajtw8uZMCDug63nQXIWNIzAZGAZLF/vFs/WbivvZ23tyu+iLxhit
FLwIiu/Xa3Dd1EU3aoq8g6QRqKN1HlvNxqundZ1Y13CfU9b/4VJPk9veJtjSy9emLP0sdy6SnjC4
WHwQrbOpMbCtkJzdR/n4kb5J0FaCyaO1w9iAETYEKtoHVmKyxdCv51YA3vL2U80AtKjyi9Kur6pw
/Fg0DHJjLntqHyD23IMqDaBYABEbkfiUvrKoUJerM3MXw7cMZI86kn7sDcm0XDPXWCcREM487v2c
4SHJqgFm4i+OG6+y3DrUzdDTQyu+DD3kOSqBlQappZvEZ7CEuNCyC94Pu86Irj27uCp055Dm42UE
Q0HU9QcvCoM8V86h7N7FSbVDRHzXQ6zTWigpYXEFFmQ9xuZFpsuNY45H1Comvmm7KK4iwWeNSx8e
FagX7hCt3Rhoxl169dygB/rf76kU1eXCnV5YqgUWPxSd6L9OLmyfSVmUg93cSdW7FbZ3m6rIEnN3
M3XyXqql8AdtvEyo23BzH9tBrISsbsJ+W5mlH1rjJU3NrazTQ+J6a7WiSZlWK13oR2FBGyvFFdvG
W2B0QZI7B1p9+86geZnP2Qpi9rms6701WlvT6Y8UmMxRkP84w7oR7aeQlbAJC4pWcwvKDOf8dA73
jrFvRbNUnoVgYg2ZPoRxfhh62yRiOiV6ZPgo3ZTBjcEnGtdVUqxtQMJZS4U50UeMWKxGhiVAffsO
sRD8JWVcTr246vtyN1ndUeByGYXNM0ygIqsQJjEME80xMvrLwuiCtOlXhTOe63KGgdFsUm04Fp4O
4CSe/VYrfAomBgtpUFXeRVx/NO3+kvHBrsq+gYFZIfmk0cgk2n2UOl9BV864CGcdDefGqq7SuOpp
btt7YbDyh8rV20/yM6z9lwuOeUmjF8Ee9lRgkzp2YVuJaO4418euZUmJrG00WX6DZrmup0tvYB8X
Rte5E15RUq+VFBU9IWk0R4OMmwMKzmczLRCVQEWP82onMHfMhtxI09zRG/fBxF64RYeorPvUuOVe
N4w7xsiPy1Oi89zC0NtIsHjh5O3tyr2QTEXe/pLL7u70O6Isc2gRLNFBvKJf7f7MXK+B3sztHc6I
2jc4JhY/8lXg147gxt4+2Gl9urxK4U6gnuQhQld7KiNCnmooYuBValbtGUCwDTzJwGiF70TnbW3d
MUs6n3rrIOWCCmI+1BX9SuupFZ3wvbr0uffx8qsvsQp8YZeOI7JO3Nevv7phZREEhX64g969mtN6
r3jgu5aXal3ahx4wtxBUGbmJ4tbc9ULshhYOLUScgudJzbqAYPaLtDUu2pw36hiexZ1zgFp5P5bl
VVpG5zUrqo4CijnzUe+rK0v3rhJLfjLn6LyvLb9M9LtC6W/slq9ZTt2noksvDGX8iMbjIGt7A53v
G3RwhK9W4E7dUc2twMiSJyiUt7o9XsJZPa8pgQq3/ICHhRljBCJyYivou+H0UeNnVnUoPoOrvzb5
AVrfrPO6csuk+TAa8bnIiz/MWvCQl6NkMVSyzMGMOEuc+st+goColMQxp9UGIyh5ixt5+H+snP+3
Tddl6/B/mdN4kSX++1bq//qf0STap1f1+/I3fjZT7b9At+AxcnWNp4tK7e/SXTfpmKLIRfhPTA1t
wH+V7oaGz5iWj7v0BymqlzfaT4CArv1FS15jT85mkmREjvS3xfpnDYQ7m1MYPVW/qYleK3cd/A94
6RbHl7O4ISznZFvqKlOlScQ0/oA4G2DzjhrlTNQxjG6xMvNmUye3L87Nb464LFsvnu0fR1x6UxwV
K8xparIoYpfADyfyM8clq7zaYuP13z7EaYDOz2NQ59Fxtj3nNMHJ1ue2D5nZ+iJI92gJcz2wv4dn
UDFXl+PqiW8KsexRrs6E7+3fOfay2Tn5fi6pO4sSnSY1F+j1QwYtSuSyDCPEVI9xc5mHBnhYcS5s
sYoiJTDViwKFZjF9/9PjunijuYkw+uCKYDv2+rhJ100xdjIQzS2c+bDaKlK7qCL33DbWlhGtx1Rc
g6TeuvY7TdflFnn1hQFbQh9i80lTGf/eyYFbVyFTAuwfwQrgLEdQbivYv+ucOXRlGAPaz9B65wL/
ctdySCz7CHp5qGj3njSxkbS6RUQ8i9+I6aEZx/4Mc8HCllSuetW5Qyfo3dA+fy8y+jeHBcKEC8Yl
ykUjhen1KVbHHpo5Wb0+vbgUoammP2T4TwF/Z/uBabmxoMUc5fHtK/vLA+PiCbU8k7czW/lfLmzN
pmhpoaZ+rpiEMXTU4J+m3C3GzdvHOak3eDOY3EColYmDp1t12qGyI8TYTY1oLGwW+Ia2GXV4o2p5
PkzvpX6zsJ3cMksaGe15x8WAiCvg9Ym0o54qpNZTZBHtKpkvRnqpiMze/j6/nrefkWdLA31ZBl4f
RMx5XmmKkvqJTDZJ6/xv6s5jOXJsy7L/0nO0QYtBTxxwSdKpRcQExhCEvgAuNL6+FuK9rg46WfRK
q1FPwiwtM+M61BXn7L12yJ4OJfbXg3x6JSyrbNDwHxBy/36QYixS2fUkzsi4DDdKP5IlMlevRqrG
wT8fiTodKwn5h2yNTkaKiGpA3DvxGsSqz7ztt7Te+fjOXNBnd41tIEsVm05WoJPpy6HZauoEINKc
jx8cS97XeXVmiD8ugvczBrs6vqKlj8hu5PSmKQOCRkoFqd83EP+z0NDpa9flDj/g/YzaMhIDh8cJ
0mdgKF62k94kfV106p0ue5DAY2u16zGcyjM/7JNr5yPj9tI8wtx0eotHDhSLqC7zs1k4dAWKcNgU
pRve/eMnSQWFfa2++EDJrTt5Zyh8R03kpqBs0RRFKKUVKMN0Mr8e5uMqSAuXfQLLOxyGhQ/0fpxW
5ejdJCTewJX9IVEmbqI2fQDUaLFFtsg6UcvfHizNb1ZBgyYu7USu9LprDomlZpcUzJKdmY7Wvjbx
njud8dZ25OsNuUHqtdqpv77+uR+XEQ7v1PA8viWwLKcHENshRQfUEndlus/HX054RAdxOxmPXw/z
Z/09efkoEiBlxHhNgfY0d1HzZgTjo5H5Vm8T0tsPG5TD49EtcdP4pPP0tS8bzXHQAI6DvTJGuetA
6K+lEkXbiRgTe03I1pm59+PKshy8qGQu0ArgKiePCh60rsJ9Zg3F4uDKKboZvf41a3edtW+LQUFG
CM/36zth8fhPbwTGA95BvIvc9tNJWCHAkGUs82vTWZcDyP84EQeMm2fKM6dfFaZI1ugF2GDhFgTh
8v41TDUFXWrBg62mSLn2YiPEPaA3Z0Y5Xb1OR1l+xV+90jkrQwPbAt9uWetYOiLHJ33AvtB7o17n
EFfPPLHTu3c63vLv/xoPpngS9QBpfBxbpnYx10/aP50n/gyBuQzuGLt90tzfD2FTPZetxxBefmkT
nVRQ7ivN4tw0sbxbf78HDGNCflh6CKa+4D3eD6NnJIOC9+WDsKLhsjEUXD5hNX7rnbg/qqpsXpum
UTfJTK5AMd40GrPWXHbzOZXA6QTw53eAYiC+hf7Yh8sd80kTjTtl6MnibS8IT3GBla1i1Vq3utqv
U/rCX38Bfyb0D5fORoRZ0lM5FJ+sqa41gGoTfeabTjduTfK1bqkQA9klF5USb5/eh41nBVNG5a42
EBgahLCPWXyTEXbjq+lxFriynVuQlvUDWUfHr3/fJ++YaS51EOY9zL3qyTtmzWimUF7y88Kh+UnJ
N9sA6GUpDMPRPvManBtr+b7+ep8RzwLaTZkWsaxRWMTXMnmbMSnPXNLyzn64439d0skdV4k+jAfS
ufwh8tzLSFQHEqz8wTavJy+5m/QYJGfZvTpYoIKvb+Yn0xBNouXkzF6NvfvJyHOStZZi0Cy3bKw9
o7SzC6m75ya7E1YOueUsKzqptxyGlst0Tu4ji6PaRonOtqbA7EEffTdx7CNNRfWtyt7INHoswah6
oTj0Hep6Lz4zMZ040vkFZGlgh0VctFA3UEq9f5KRUshxdk3pj1H0y2nNY27k9+rSd++K+FqT7YPa
6UGTGCtdhvuvb/KHt+hk7JM3ti3h82R/InCMn0OfrwidXI3u+TTP07foZJiTm6xVQ0mGHmpcxM3r
hRVBjNRrS4kFbWV1sItonRFEXufd3nAUE4m9iAOt6bdfX+zyxrx7l5dfQU+ftixVNSRv7290Ri1P
TdAd+G2W3tRxf0gUZa1oCPQpq4Vl8Y8nSMZb5gHcssyVtnlyc10HebIxku4Q2xmqC2c7jiKweads
SOD4P76+Ok3/5PIWKSylT2pXZEe/v7xY6XtkR8QZ1YO3i6vkgLjztsGVJsz6Vku9qwoC9WohZ1RJ
qK+qyV2SOs/N0ac7o+VtdpAO8idWSZC9739FljhDN7Ra7c8x1IGHttGZo2alca6VrDblkzBIH7zP
TewfGzB5lXX39W34MG1wEMZvz4RBOYeberJ7waupzG3LpjCbh0vuMuIiO/6HFZTlsM0CBLKMggbl
wJNrLFMckfqoIi4f82+W1YGxiG9QhtzZavnShtOZjd+nl/TXcMuD/2uqHzK4IQQJSlw5yLXmrD6M
fXf/9W1bvsCTb+PdJZ3cttE1Y4oNs1xWVmtlDxKTn7PusZwsc8KZCwJ3cVp1szkYQ+FgvqUOxYbm
5NsILSL08iJWViiGVH/EwqwFUAgV+dbNNjwrLVdcJWhsJQsBnoblfcnRExeS3VkGsXJhNc2A5FO8
W3gHK9TfYReTwuha+TFB/OUcKmx7NAXbyZrJgXHGI64H5QVAv3NhzOqcfW+aOowDuzXLa+g2VMKW
6D2aD2kKkl0jq3yXyVreuM5UIDR2E/06VHuZPXoainumjW6+HEbvDhuyu24cxXmES1vcDno8uJeJ
DmF/Z/cYt1ZxgUljRy5oeSuxI/oa9Hu8enM/PqmD3rMnmd3p2oS4vx/xzq3VWg/fElZW+tVRdaWX
mnNMHYssiqytdmaWvVlWM5v7JlvEXFWvaROemDmqaX1B+2+lSQdxyqMISBHmn8QXbOjrLUAsjkik
cr7mwLI3CVKMg6AwO6x7+HdUP7FqvqiVp7erJhSXoW5H7spyMTIc+jYxbrI23eR6GxNuHIYHMkFI
eMtM8kJqaT+r+KzlzsK2cKlqwrz1xoIQwnS+t0kUP8JhbPe49hs9QNSwaboYR0wqwr3WeA6RVmW8
HgYRo5Ukr2T40Vg5Atu2KweapSb0ESNxrmXf6jdtmFXdurBIc+l4pIE2KXN3H4VCf7TascGOPhOj
FIyu5RWkbor5Qssq8vBq7JNgH9ZtCRZ6pch6XBmNGt8MxXRAbNj6M3E5tavW26LKnBewSs2bVFtj
PfXySmsQgTnVHGBpqG+KsSrwVVMAGPPxzbULtvhxViCUjwWREHWxrawJQd6Asys37V9VMcWpb9OA
y9I5DxTYUWtndqrG183IONaFnt1ojqLe8rzaa4yKKr6bev5hAXBbqTy0CFsi9Da0mrTWMrbUhife
DGKo2c66+BQpLJVKi/CYVGRSjHVCZFTzOWvmH46R2N/S3BCXWjNU65D0JV7yrNr3pV3tk9KZsf9F
yp6++VtlmJLE5QHdbZElaO7GFVYxelzZYzpG+cquyr0LQJiSrXkXxr+9iR4rgQ6T8jJa5fVU8oyZ
mZCdTcYDbdlyCe6rDk5V9LiwFWVXONNwkMuKr+DAuCD0keS3qtOvE6+ZOJ6gapw7wr7FqGr0tvtr
ouN1v7EnbTeANFotpuuxXpOq+UAIZN+s+OwiH+sDda9+MQSOJKqR5LtqrKLDy1T/NFSZIhTJqyvQ
zvOBvRPp4Hxhv4YRKLpvYIE4hPI72XwXVOa0gVBXEXkvDi7wISyu83Z+LKwXQvcGQtQfyR1Wxa3u
xmO5JtUIiXmedDvSvzCYQR7M7geFjs1K1Wr9vlPfzFnPA9Wlrxl7gZvH32Zdf43If1qNmipXjtKo
AY++fYANaV00YDYfG5p9gYbIFR0CnYFDy9xWo2ZfdUq96RRb/4mhy94kdePtcX1DUo7QBquZhoHD
XEdAhKZ4yFeRZ/1GBH/R5NaBQNLNMFXrmYBi2WfmOnbtsVj3udXSEEb44xvEwPluWz5FfV4Ftq5h
TZ9whw+pXCdFU3CUdfn/h5m4xHhnus1azN4e9S8qTO+71embKSUfkxWCmK1NjzqjT7vn0ckIw0gY
Lg1yjHG/iO9pSk4pu0az161Zre2x21XdLjVGpMvotVXiBfswYCVY9WU5tPSIbeO5RgUSCEFyNbhn
4uTU/qBO0YHTruSYOb/Zbov0CEYDPjhs62N/TG2mhci2aDzPpCZtkOFpPzR1GNgF6Ncwh+qDKc35
iqQSu94kqTEQYDBzcuqjrvnZpPVPYlluZzXPd25q45KFol9fV2Ybrnsl1eTaFu69EfGkG8uMr9Nu
XkyNwzxvOhnWd0R+zTxvA3txOenqja5htzUnM/uBSTjc91P4yyX6CYlvbz8RiJfvZiO+Ilvrso2V
J2GZLyky6gqpKXZ798Y2BCJxOB8Y6eobK+vrOxLbSQTxyJmdhDIkfoTClvcp6jxtb9UEghyIZTJv
C48KoQZiKV7FXm3Sx2Z9wH313IpSx5HZpfkaOPAwHkJONluvj7YhPh4SgZTuzSyqTl2nJB3HD6IV
042hZuNWUQrlMrLz0N7OTeFctBAJlWByMaUnTWFe5aaOjzWNLgF4gWQjZatqKHjHKbFfrVusZk37
2XTjs9qPdnWgo2Cuu34If3rONOIrH4EQzJZ1kxtFxZEdKyLJW0dcwtOWfS06kDHgwBC42XRwTXTU
slq3yK50uMp+T2QYlvtxlzg6snZPhhb1v468WgSf6nOai9I8qDlJBHdNZBi/pVazx6kGKMyOs8bi
emWAgKVGQmpLs55BiOBVC8nE6Y9ot3dd5dnki8flPs9N2fgDhRd9STe/k5PsDmA8Bmulgsngu3HT
FzeKp/yAC3XSMMYiC48ROeCI9UbABj2fKF5TXe6ltU8jQz4RhGMdFgnpqlOFXsNfErl3MUakPdaU
KDD4p2rqtw25AmKilEOh1EaJNu/iIZof3L4rucCqbh9nidcUMiaj+Y1ri7UXOTNh8p0DV0n7GamG
+NmUM5SCUqtemKleqULDJijwXAbe6E23ka4Mu9ku6mOuQKZHCIUDFen4ZBwVJGEl2IoR5UNEtHce
AM7VCa4kHWI1IRDk3KiUV6MzqQFciPQRPw/RSUWfjrvc6xyidItFCKNaMtkhlCHnDFNZdEzn2v1e
y2rYjugvCWUGphcFeuMSRTZoQuuCPvHQd2CIffbEuCTDvTQO8kN83Pg49X68xEKwt6r6fnS18nvi
WO02N+d6U9mK5nD3lgiIZBiOhV1MN7EAMpKo3rORtvVV5Sg70jOGOBhjMPFQXHXU6lN0rY0lFgGH
mVohyGORzRSYboBzbFRRPDYWJvygHioitmoPfVpBYGYaRdFLBM6iW4eknLZ4DXZVS6g1jJX5mzlN
RzFiC96RX7iL3conpw3Xu8sJ5aYd3PYSAFiKT8QgS0R4g0vNaLwNzXDr9OWFZrX1XRmTXD9xWkfY
aGa7oovjSwL29i1hl2ReuURpzcU3XJT7QeQyXtfZLTGDD6ISzbUXOs8FJlqoHsZmCeSjNDhadLyp
Tipm1hcvgBJUj9DKPttWrA84H+fw2GSmszPn/hoy3D1M4TIopo79YZ/1KpmsdnFnaOxxVxnf0or0
QQenam7epTUOG8VW1AMkPXnh6nHzkk/jXZRrt0Y4PiuTsR3INoh2OSiFMG/XlkH2Cn9jZL9mw2z0
61Aa6C9J3k5vjITFpg33WDv7m6Qt0WGmlhJ65AUKiVlM1M9t6Mq7io3vNYFjrT80c/XQzdXFpPSF
DMqhuksSrw9AOmyNrHWQyFXZ2xyr2y6U40sFCCRfLQkrqzo3n2IrHQPgv69Ol/zG50GaFtq9au0l
VniQTneVpPqw1bCdbEuhq5s4S57IiiwDSW5xQApTtgp7WEQQdy6A3ljXEem/W8vKOnIa2I7Diz1G
qnrZQnXyZhKAPYd0V0hxdZAmIwnkSgVGt0xebaBOdl85bzjxqRa0VXRddO7BTjKYEfaG06lv08w2
sdts25T9QF4b5eWgGWLXl16/sd242WGxBq7mujLwFAcX6cA0gKcX26Zd+KQj30wjcdOZXl85OfiY
eSKcemURaLXFsg4BospZuHV6v/0FBq0y9kcZ4qG2dT/X2rcxxZW1UieJbbYcifPLjHaKfIdDyc8u
IsCQ6C0SQQmI+06mqIfKNvph67iRujCK2Dg3d55Xfhf1FK97NZqLy1rKYcUcQlIyqmcILp0Gt7Ji
kxW37XjtEbgXuFY1lpvUQ5Bld2qfBUkGU4SY2IypPwQ4U4Huqk36QGbCfOqMUtb+OIfiTTdiZQ8P
21v3aU1SIwl3cbtODWbVwpNUpuqkXGPVJd57btO1ljQ/xETHsw2T58wL+1U6sKOC98sknoEh2GAd
Mne6E2UBnQzOehiinoTpwckolSNYhbdS7+Rtarci3xjQUq+BPZr6rmUaBavTAd7xNdKEUbsMdRkF
fDjidR48rz5wbA5Rts16JS5HoU+gMERtAHnLrMS788JFo8EZMxqDTnP73E/Ctsh23tBJfDlOLWoy
7Fkz26usaB36VDh/2sCrMn7bpHmZfScXe8IS+NxrQTKp3p7PfoovRkfI4gZDjAh9METNsOvNwiWd
J22VIHYIL+ryyZieE0kmoB9ZAz8gVbyGJCU6sFWL1DRrhVesIvhx4bNOSmWyVTFl11st1lIQv51T
veKEltGKOETB9shS88epgXCCo2qaHinwZ8YWWpb3O9KznhxI06ku+9SIb5wmb+89O+q+dToxdgSd
TPF4WS34Kf5LTfk+RG5UbNNYuk9xMQOwmUqCAn8kSeXdcOwomZWr1DCu2ZA4wxOZy2Idwl1COJso
k/vUK5EAElH1cMCianSSy7Rr7OhYGpNqBUxPMKfUolqxJLWXVRlr4I+Gu0GUM7QKPNm+KX/LFlNc
bImWGPCCgxaacEsahyITtfdcir7rLqhH5wjGK8PbZpnloTd3u3Y3zglydIVzlF5ZUUZ05RxCicu8
40Q87RVN+FfAbxdC0dogFLXerDSFHI4VM1v2k9wT+QjbIr6sJMiNiNYM02BHkqcFRHJ8xEhhDf22
Ch8U7z5J5AF2MAdxwsyZCiobRoo7kKNyXfXxsYxRk5m/k6i+J+fXCA/UcvRLjubRgdW0DyKTU6y6
1dRbK+NYjDUrH9eFNJxiF88BBKIoGTiwKY0WhLEuWYI7NWj0xL0MpxlgIGS2de8axChyo495El4Y
CUJvdbow0HM63yd86DMpNJvQmMpjlEgjv5VSt8MdlKslUHbmvTu2sVXeVsIKnPmGAcuXQdeqzdCn
37OU7X40k14IEiJ8BokI6sw3x4upwasVpxYlulTWmzg1f1DwUPyhx8OB0UFcVk1yGddqe9VyqgNh
BoFs09gDGHG4jwma7RZiSKJu+3FWfze0DbpVYs0hwU+GKx9yzgJWxoc30ZHq5YUKhfLO0LX6adDr
x+qC2BB56XRlzmpZ8bfL1E85bxMIdKmj3M1VvxRNEBXqGjfjEfVsJJjObU/ZVOEQa5tczcLrxMYF
qSddDGeIY07HZi9Wfug2XDbYeCsiEH2VSVbM4I/Q0U+ZgD6lrYFs2szu0GnIOfYh/S9rD1aPnExh
epR7ywNEs8bUXCj01RK4YVmUEIQg7Ph2UgtD2ZiyjNurwiJ1Ute/e+DSfjpRnpGUpcAJiAbQnj4v
JIcbR9ivIlMougi8OytJQV5culnSyo0y5vFa55sLegAbqJXyqTlCqggp6Bghip9Y5QezccvXXe2Y
+H+hAHZRDJdPVN/GTN07MhzYwpndSKx9xBtP+qM2reoufqhRmVXrwTF/N6axLZzmua05he2Koo0d
SlY4Lhz6lUdNCAMsmlWuM76TB/ak0V3rVRsrt0n7IgDN2uuLx5uobuPanZpGbogiruHZ1EU/PhBc
DXTeJJQ70dxwCBqnWatR+zDa8Ph/dJoaXqYZUbOgWCwwr6kGHgKjGMbOhvlObEhaJVm+s5SrLGu0
TRnLw1D2x57wNypv3qEjx/HYqeZalKoWTB1J3oHVzn0VBZ1CiDAir8GIod0pVnaJMHyGQxPhAa7I
3L6qanBMMduGVw2j0ghNFn2IIwqdekKG5I5iwqiQd48qvhcZs6KbzJzDnPItz+M8vRXurN57IPF6
X2sWHI6aK89llsaXo+Ko4joTgENWHtnGe+CfUg9XUu9qrJBgeudDbzXqpYHGyl2Tb9WAaCJbbuXk
5AJnPRvcTUb1olx5cyYe4swb9nMMZIic0lTg+NVLxXezvNbXka1nw/UU9lG6nfXJmQ5aFT2wfZqI
v1LImQNENZpvajYV2DYyzoe9gquho2C694Te/sTGMTw0LPq/clVmyjYvCc2zvJrqn0l+ILNee52n
qdgLtWqPqdJq0Nmi+TKsFVdde1oa7cKZwD4/zNrSsFc5Ipi9S/jQegL4a7mbtHHGWgAI0qrCuqta
B28t26XZY6XDIFpxDv02JPj/xE/FHJuKs1PjMLujw48QAGmbOJz5K2jZZorSbWc7pKEdVxUlAUsk
8Q27J/ORcviN0cxilxUGOVxqY12PBUcirTMUkhayIT2Ays8f0p53ioqEVjZ+ofYuFvBVkVprvZ4o
wO/GXMWiSywdzuBaeR1IU/UV1cTaDIEEx3m24tufdv+socCL90fMhKPRRDJ1iv3WwKXEMZlePqa2
IKHwNTF74/QJxzMNn9OG0zIQ/Txbg6rqorc86S3qY93iaKZzQUOhhYCiV36hpc/4q545rg7wcDkS
WL1ZnmlinHZl/oxrIRWnQ60aUAzed2VitOCRkiN067FBb1UZZcdiKqszkofTnuUyioW0zUbBZPHH
SVMvapU2jnNuY2zaviFg8BR6vZkddyMKu9+3vSpWXz+405bwnxGXtqVDphXqupPmVhv3k1EOtBFF
ca1MF15j+jY2+68HOW03LYPQE8UaS8t90QS/v3nsKQViukUlmOwpOHPeWnu9AZ8wPfOUPhvIoyNK
S9S0DAOSybveWZXrZqEvGgyT6nGkhNtUZPKYdaK+S8L0TDf9k8EstAq0PzUN1eWpVC0dFVN385bB
es6FbDrYYTelJDjZOHP/PsgWuIEWLWXiKbiF6AZObqDqpFOEupy378W7FuHGlo8h4dssC9A3AR5u
XGtvE+T8jx8bkxyXiMoJQ8DpBSbSiyI15ESUQ28Fe1Wrz2OoD76A6EquWaqcuaGffGNoIfE5LIj4
xUPx/unFlGdlTgK872URMeCz2qw6U1t/fVGfD0L4lY7IULfURQLzV3sV9BoHcGCFvqNRhGjrDGMQ
tI0zT+yTd8NTHVQe6PfsRTT1fpSO5mozGNw64V4X/Z0YfpkxANqnr6/lz4fzdx+X94JhmAUxouAS
P+2rAkMjwzyFuqDnNMnS7KlJhtechWyw84ORpjfoeTaGmperHGKoI90dbMVL3el8ik6POpRtqDbm
5HuEVzskeH/98z69CS5aUTrnDirDk7klboum7tgvUHnSil0FaT7op0oQ1aRqvoHEaPf1eMuje383
TFVHpEmEClp5nu37m64NjlHqFV+J26RbL5r83HWPqfQ4hU67YWo3Uyx/tFn+8vWwHy8Tpz5C3sXp
wBe/gJr+fqMSVv86cyQfflVsWTmCsY19q7HvwtY98/J+OpRp4W/gq/RwHbwfahR1pvdLjaKgIAxB
VEVqokkO2GfWoeVLe38nWRAQhbLQeZbG03s/jqDRRdQ88ygYloAGbdB25LprUFBkHEwE3bI3PvPF
fFD+OmwcSNha5DrAgZgI3o/pDjZOdIeVvdNgXk6jtm1jLVsOPzTJ1cdGy741ZbOL6GjUKidV3HyF
0d6lZLGf+Skfrt60mWYXLxjeB/vDKtIrGsi8RfBhJVytcVsOqk+TcGVIDmj5Tpzzy3x4b5fxLGYJ
HCRkGRon761Fh0uV5JD6SGFv2ot5BW/bn57b7dfv6YfNBcMss+uiOffA7J98jsKmdGBzYoAdrYgV
Dg/HR7N0V1nKA5vQxHf1Pvifjai/f6SeMNxCp33n2zkMQwwFALBVg/aD0m7S4uwqeaIyQTkIYIMF
C4OXu8zvJ28QKqUaLiYrcFV2B80Oj0ZTBBWnUwojZbTTZ28TVcomrv6Nj/lHlJT/RsTr/0/hrYve
/L/2VF78FskrFso/ObD7X//nf6FQ/7+OShMHJAAz4GW8asgtF+Hdv6JbDYN/wwLPN/Wftsl/4+nI
dMXhiNSd15KFjEXjPx2Vivm/2WLxyjoI4XHP4Q77J5bKU+EcFpJFq4v5QgeY6BKB+f6lDGHQwgjR
flijCDX9ZdTS0U7AgVhCeZ6nQdbUW9tB2cdNabO3y6Aq34Lp1F1I7UVU/epco5DqoReNMX776ybe
/GuC/Rs6d7IZ//PTXPL1SDaEg6Gebsb1yCkrUoJ+jTGbubUBAaTwLQjynM7HrnLOzAfvd0IcXIEA
4ibDf0VVCRv3yefSz5TKQXamSE60KDCbOX+C6Vzdfn1Nn40CIQ3nI+YRLEsntzuOUUXGuiCBfckK
yIq02efC6c8Il99P2f+6FoNVX2cGxXvonMw0rlrS/tRpZlRakW76alCP3hh3O2Fb0QWda7gRcfXb
bKLpzOW9f2T/HpjNOZMqsjeOHe/fprr2+mYwy3Q1DVG+pTY17GWjZBuNLsk/2k79eyjWRqZxUyPS
6uROzgI4YD1LGjZaKvyupS4Sz/XroMxvqlFoZxbBDxeGk42veombgR30YTPuwa7WUlUDVzJFz61Z
q2vXbH5PtnYuH2v52f9vr8FlsdgzBBp6vv3l/Pv+DqaQiSU9o2QVapoSgHcp1sIczHVti8G3qF1e
0OE/Byf68FYCL1CRdC4UQlb6U9ZMaPbwbkH1rLJBEhcwD1X3Bkw7PudJ/XQcjr7Y+cE2YJ94f3GU
PdGkpIwzm3H5YoVkOURJlf74+hv7gwY4uYd/XBnkAtkqt/RkGCtNJ71FrrRC3taRi0JHlkARc5tE
2QOd0qs8KoM8NbcNfPS6ljtel11GQWFWyysoekgZZHk07Pnm69/12dUvR2MLECgYs9Nja09maRl7
QNxSgCR7zULokvXhuRfokzeVmCmSrXiTwMycOpjI1i3c3uQeF4McFlFWOZorq6EK5+cG8YVnPoz3
e/A/7ytVIOKTMcGykJw64UyPSHk3hayhpJGyGUz3u9a7F41rHagxR2fm6M8HW7K7EFq7XOH79wcu
OPUHlKuwQAuxK2a1vSXkEElIphj6OtTr+tyr9PFz1PkKyV5liVygAycjgttJ5aDxOfaAW49p7L40
mnvwymHwUVGt0O0o7UviTasRgSfK3BmuxkQPuK4BAisoFyN+7STSp1gpz3kmP75POps8SwchxAYd
Q9T7u2Ev6ya/GZEc9nLq4uzLdYMw9a/f2o/vE6OY3AUgrNQHFiLE3+c5DVS+y0jxCgOBPV3M6OtC
v5LGNG+jMCFn4evhToo7ywvFeHj0ebwLLud0AgQrpdZErKCIUGVTHPrepjVfznH2RhPGHFbgAaKX
FPEjUEaJM3VdQ7x+hkRkugHtkfLq69/z2U2mTbVstTgAIS96f/kttG23WGhtReZ1zQ6VUTfu0D8g
gvqfDXSynpUpeZVAF+OVqNMccpERrzVNnpsdPuwMuLvLiQdvNmnxhnnyzujtoJt2z90Voo+1QApD
HdH5GfYTRM8u2bUEvE57k0CjERFYSUnt66v87G1aACI6iL9lcjpZ3kotd6YERuMqc5Q5mJgPN0Xk
LN35Xtl9PZSh6jybd+vAsgrwzKi3Myb/8P7ZqdgDBa1zSOoRZL0daHUSWUzpNdDNBhGpQQdC60E3
x8Je0bGBya6jW4M2jiPX+6WFmvuYFKFQaH4NouecH1clrb9VqfRu+YOdfS1+yhiN2dEjF+xPsFKM
qJP9FoY7JM91+K2tpk47OIVIacnC6VEQLuhjdktHOyfDmQKfehePCQuPGOpGIh1oEWtQUa8oCqKD
HDJwssj4aXuX6nyMqzGCUZrym3xl7iWILSpK7bof7bYPBjnS+nM9ZUn5SJNfkRIhfEAZDPjWKL0Z
+YhGO5Cf0GbZtvGIGkABJ0p7pZPr3ROfVYYyaNWxLbbSc2V96NPc+s6GyCguwSZKfVvYDjYM6h0W
2FzTQNFnIwZ3YvpufcFhAsEfneEhvJJNRYf0FmMOuvsLMGWmTL+lldAiB1d2nPUob+Ki98zd5Gmj
Evsx+X2TG7hKJLu9U4btq1kb7U1V5Mmt41ZU8ZqGgIYglRyb/DoxqynIcm2+R9ZRR6DpKtVBCCmy
731bFL+kVKqeSJVMq4Jmcui/oLf0bjKkqN+SItVY/bsyRKnE15YcgGTZ7l7LpZut3VEmdpCANUqg
GHt9fLBDI/nWK7YqL2gzuloMw3YyKD+zD5Qv6mCiAEqjXPnWGLk7O4HLbSMHoPcshRscm/UhJOAB
N4mDpeQm8hIsGnUhI5JqEPnRuqtgfQepG+ZbutRoClOyXMiDwXr/Wmfk160QwyHTKjNFi1E25kl1
gQJnejKtwu3wE5iAo7sxNHfY4GW4ioyywBMKz7bmE88KhOegzTRk7a5dotaLu/EuliIBxKZN7nXq
1h6iWWe0NsQEzCiJBjMijFUOekWtFHpiMl6lTqlY3mqeFYnnNIVX0zBwTtYKzeZBPked5hXgXNrq
VinzXvGnpeHfNERrBuyHNOdBGPOo3g0wKADxG7D2t5WpzblHQzXqxdM4Ao2riL9W7zN3tOWa+BJF
2yIcxW1/MBEVCfdC9DY6933KUpXsOdEIe1coMiVDKe7yYosiU73BUJD+QC3SxlflmHgyEH2O2jBT
coIUtCZHY8UhATlgSc6Jz9RfEwYQzaJaWdMAcZ2ggPi3NZHWgM6pGb11Tq1oCe+lvxukeqohYrVM
5JrozIwQmrVig2DukWP4GEjUbhPXszOjSBBjssJIsvyVVEpJDyhTbl1Xa23IB0eSRVANxZjtUHID
skT2OV8SPdSUq9rzLDjTID9JCp695pqzXOmtK6cGq5yWcrEaOBovBOkNuK1pJ4Ur9PtmFZBtWsEI
FcYwcrhMcMeE5Nsh7BwTVyH+oJ1fYQpYz9iXTbIkaIXvk8jQ9aAXVQqYTlWqb/EwDN63bK7n5tkM
kf7C2Ayzn3XuanwFkH71rR2ZwrsoJWLXgyudylnTwSvg0dkNB2iZF8b3PmxzbVNXM2uN4Y21EoS2
mv6MXS/vt/hC1B2xUolYV2RbI1h3sv9g70x2G9eyNf0ud84Eu81mUgNSkiW5DzscDk8IR8e+52Y3
rjerF6uPcTLzhmSlVT6zAi6QQCbynIgtkrtb//obi+A+U4eQ1zZJXW+4BdjW4kSoWR5GpDmRXxWm
QZ6TEM8Hayeub1qtNJ/h1ya/ys4KnIXzg30SMYKwxKNcy59TV50RhuR6FdGGKtglDMLsorUc+j7x
UoTJqa90JXw/ZCziUyiLzPIzy0iFb81VYkLeThAt9eSdZ5dkF5JjS1Iq/BQSwrravND1qKhgsxL3
oG3atFEb2ASEDRGCM8a3ymxroR+yzub0abBcMmq2XPq5xKLMkM2iAmlsQ3bdTzsJRPM1jyqorvBt
Gy3C63tqWGGSu7y8Gwm73yntXMLxSogZGgNRJCsgyzTdR6UwC3acbJzWRYxwtvIb7GVwqG6MfMAo
lUJkCM0LV4c+W/91N/wQ0vcfrdH+dEb7X/+/5VEs3b3/DPj9n/9dy9eubOLXLJRx8fMA/Fv+6D+N
kLV/4Ly0iG0BYJ3l/vwv7I/4icVmgiRNQP7loqv92wjZ+Mfvf5t/BBVOc+zFceWfbmoKf5/lqPwx
alqIzRrlyJF92nt2ar8vW/99P+L3GBhwLX0NG38bPMD44X9e7dM0h7FdsEfoBKStFUQcxkXY2OPP
WSXLERablgUrQ5u0R7ID8WwfJXnOF6CFXXOdVaE9rPKlLITkPRBvN9oistdBb6XPblyL0B/VoWK/
cxX5nYmpvIoatuOlqUZt5c2YqWEbrgtlMSsxnUe1mAICm4hI7jbx5FjPnSERfWHTNS2mjbPEJlmr
EM8RS7gzK0MvrqStGLVX1fCY/5rX/69Gc4Q00+XlfgpSh0iC4+nwxYQmrvmVcDjUY0Ryeqw8aZpE
opjNETl3nEr4G4nIC/Iy/PLHPDqBeR6WG3wSRqbGonajeOMLH11ZI02akEQVDx2+5UsLfg6tn+pM
TeMc3sL5e9Vl0lE2Ll5/Cxh5+HzTUKPdsHAkkwlbFJRZSIPsUuJe5UKQGjuREDR3aXfsMPdKr/b3
iVJEeNBHipTpmhQAQllxYK7SMkdWicDda+ewuTKVlmSeNJlQkytZCIldZjpM4RwSp+0hTJWmFw0t
+XBIQ+zPmtuT4dA1XY1/BXxdE56C6LOV7DDI3HQhxq827ESyw0vzx1RldbkivdA1hk/c4rJPEoHU
16a2o5s0ivRfTQlwvapCdZr3IKPqK3alJVl7OjpGD0pbsKpL5CVEWtbVN3dus58VPtQQBol8rve5
EZrJSpkwelo32awm1yOtsHlllvlARHHTE7pUm2r9FYKliRSvJTLesXqo2mM6O/o6nYO49kqYUbDp
wyzo/HKSlro1SdSb7gNm+x33togmrF72ydqsdO1ZR/UV+IEigRXxZyl/5lKfx20/1OPDXHSqiSLT
hcTd4uKmrESiLSGpJLmll2lgxSOEq6wvYfU1UAArs6QindUQu1VRfzNFmE2+7kZtu35/gh41Jh2V
XQnRN2SBJTeHbJajGarMZZxm7Y/SiUi+qBvlvofkiy2tg1xtyHroVFXtSR746xClo5c5xk1eZCqR
p2SrZVoU/lXm/c8Z9F9LS/I/n0HrBs7o4cmz/IG/Th4s8zHHAwTEbJ6dBEOtf508Bt78C/9oadDD
G/uNaP2z66Q5tJ2ISVJJWSAPnN3h3yePpmPBD8yO/b6p/uZFfeDcOd7j2HPotgBCACpxKupHSEcs
cI+NFCw8MYTTN0OILDIdlXP93WUe/nm4LR7B/GexzaJJhmHO4R4XtWkJ2iGwz4RV+Uwa67i1i7Lf
R4iHSETshnz1x+s/sXUfb6p/NcdxZMMCB0KNOIJWxtmuc5tN1BtrDjh3tKsd2qtunxbWOQPkN29w
6cOzEDm8eYFvXFOmqUPWR6YNxURavLTFVPmhUkWP7z/Qm94gA8DhwKET8A9M+djOQrO4+NJqE5TR
bnVX2AEUIX1QmgcSUGofI+ryJ8qLHpxd6sZm1Gy5ybS2eG7xgd0std0Z64kTb5i5C9+Qnimzxzya
OORjD1gg83sS3Cd7T6ec9su2a1/BP89x506OBbGEXgWwL1y9w+kTFmkOaIO2seU2jc38IB8rG3ZU
bHMtOgOKHTUsWAK8aHcJKAPUJjjj2IeHbNVpQqmFtLFNjL3WuMEjnTpn3ZTICgmHKcEtRL3HrYdd
v9GAlGtV6/wYyaSHNNdaiK9AW6We9JdJl00bswq6y/dnw4k5hxMRkw0aDGyCYzraxIeetRSkjOhq
lCMGGttKJ6Ty46OQkMHJAotLR0d9+NrVIpZ25KTUfLU1hh5JL4+pbWFK8f4whzDo7xfODGI3o/cO
7e04TCYmE3PI09DyFvfdjTXLcJdgN/q9nJJmB4YO5BfRX13DrtQf3h/61KrCJJ0oG9yMmVu/zc3/
oNzpZjUkXRjhno8NJ1hPZ9lbN+R+ventQLsVSUgQc9jrgvufQyUYuk1L59bW4P9ZJBDDMy8//taZ
dXhsEzRBxaEfYfyhU9QWed7slbkI7tMqBZponfzMfnJiR8arEsYmjC2YacfYswKjEX0Y0rMO6gDO
BjOCexUtFRG3lpg3Juv5+/vv+sScZb4u5rc8HNyL5Z//8arBp9S6jEPhhQ16E95jCGYnxN94ey6I
usaRSi/sOOKP+kCz59A1PaRl6horV6zTS8XZfPxZKAq5ucJ7Za84Whlz3uvamNeCGKyqv9PKjEzg
eq7PxNSc2PaAc7FaoQ+MXdRxj1LRZzLVck6WJcUG1dqAUHZSytWgKPbHHwgfO1tnJSz+usebnl1o
qJS7XKCZ4XJOcm2wIif1nDPU8lqOrgHUUwtDgPVK0bzsBH9MAXVsUMCoZL7krUXWtzrYKFfStREQ
+NPoD9EE1SsznLs+cs9smCde5WIhCXVOYPOjH29ljmiyWqli4ZlLOkol2hydT2/5BIyec8dcDqPj
h4TgCaaw8OYWWODgIe08tbuRo9zrk3KTSatfuYSUR2pIZmCh7+tWnmP0nlhZZBhROtrcBjkVjm5X
wi0dAuI706NxMHlTm7er1kDt8/6cP/UK6Zcv1rBs12/oJDpq/FlH0+SJoje2JbX/RnZ5czNIaZxZ
xKfmCRbMJqxhjmDAlcNXGJo5iSYDGP2oWuEOsE7f5aocLhbw5ioxcsXXlTR7bOaw36iVqZ4Z/tST
QppyaejCNOE6cDh8iVCxsICBSTu2OPYUM7u23Ka7JmC8OvNST00WSF+YWUNi5zK/bNN/rIgC4S1k
2p5P1wy3Y1B8mmK6PmmDpUiQXDmhTM8M+HauQN+CzQKU4sD+PuZxyYId0unRjcEaNTZJGuiXMQDR
+v25cmoUevQIKhbUBonw4WONiNIkwZEmYHuVr+y20zdlFthX74/y9jstYWeCpjv7MASno1EE1P85
DKFMNmVtPWCc7X7Hq6n7kQXzfHFmqOXvOlzV9tJv595N6xIq19Gc0NOo4VGpYLgb2ioyXacidik2
ZmMVa70gNqaXyG2dAYF8LnqDUHD+Z4aPzqB2KwV4/WUO+Fs8yy0RFg5tbyq+IK76V6z22bwZh9pu
/QRkS/dwHMi/YoEEWq9aWddvSreJrydEnOlK7/rB8OJEqX+4EQ0fP47UvvLg04GQd2RnPwZkOiKx
KmRaekVs5tmmi2PxLbCQyRscirfQCZMvJaRm06sqfjW/V7eGS4Ff1mNUCK70XeYW7aYsrOor6uc+
W+tFLK4AsslvjKw63Ae2E6UrpjUIy+C2yoxIE5jDl4YYY/KNctM5Q/s+MaOgztvc0yBIcktc5sIf
CyUbEzuOsAzw+lbo17msXhzMPnZnvvLbj7yQCxYaJrXqGwFGWkU0njV83ZI+nS4TcM2tU7mRX+dZ
e25CnRgKhYQFTQceG/X34fMkdQyvmqwvbx4RbaVWamE9M4lwlfdTdk7kdOKaC8kL2swCflMwHNO4
i0xHAZdRQBX0h74PUmjQyzK06HgQIGLlboYZi+3mhJQ2qou9gKNPP4yojS/wDkjua+F2Z171cWwQ
ZdbyJjFyFxyREGeWnfGPDyorw+xKrrhI9fVs31VW2/q0dsVWSdyCeKgic65rskZrzxCJvTSUwvGm
7S3X8EpEk/TjY2GP3mgU1GE0vYP7enTUc46Hb/dnfiUIJQ6Oi5ny7zipP35l6eiIR8HUeEW5/q2t
wdUIHBe/KPr1n8OkWTdhlMifH5+GXP6pRgDsCcs+Os/tKIvVqJx4NfT0rnLi6Fc5qaPbuUuVM+TU
U8/nACjAil5s9Y+tvFMNep7iFMITEYWs6syWR+/5vonLn5NIbkiaPkd6ObFp00hZWJsmBQhk7MPv
bgS45iXhApfIod62ldCfMv5PTNdGWrQff5HATfRTuEygFjl6kUUhwXfLlmu6VsmdNiiWLwajulJq
ROl/YyimMtQWwDnW2uFjOUtMcl9yZZk7bSDAT2V2ZFRu3Vn91qkXuMxFSJsLUdw8OvWGOZ9IiqSO
MifV2JScq9ikaU6yKSlOP0YSXWpzuK9QShiQ5hcPdvhYEWGLogjYkAY8ia4x9Jo3FMzWt/df3onN
HX9W6iniBrifHxc6WphrPdaAwotqLb9Nm7TcorDDy/BvDMNzuIL8EDpsR1uOqw4JeZZMhxFYY1dE
unEFdK/+hYH/x37VqYfhVsKlBOEq6alH9382MhAwun2e6Nr+fqTXuwprVz+zcN/W7xRryLpQdVGC
ggkefhgxqKXoMkV4VPIcimb+K9DknRYTVgbD6MyLOzHl2IVomS5saDqUR+someUUjAaDccAYz1qJ
6NdVo+GiifSPI1tLpxXcm0pjEVstpcEfG+5oKg7B4vAPbDV0rtp5dDa4B/Vnyt0Tbw8eKYYuAE4Q
744BRdFqIeno1DJOptpbR4HlhEO9+VDjD+eHiD3PgKXH1trLOgJBs4jMWno2mnp0zx/d1p54W+BM
VUFqlV2k+hehmd1eAZC+nytt/hGns/ZAxw8GGB6A/Xbg9128vwBOPTbUUaAEmo4oEY6m5mxYYwAH
RXh1XM1bMrerNVYA+lOHOR7pnN1wZimcGo+dA3kFy+GteixnjQTZzFOHjYq2kib8xh2i6DO0utlj
w1bu33++E/OUjggdW9St0Neto0246UfA8N84sdLKjSNdbaX1obUGanv+GyOBniF6tkh9MfTDaRon
phrY2chVWY10fPg0+EZJX1xmsh8+DF3gXo0EHpao/nsfPhwqdEtFC03WNHaqd61R2E9YgMzXljOe
69Isn/+oxuHgWggNwuWafbzZi0gnKShgpEbv0ztOhQfHVqYVVoM0abBcylc9FoXQbrmfvf86T+yZ
QFxgXEt+I433o1XfdOOAUQl7Zh+NzmfOIkhZWTSfmR4npiNaIo4s0BJqUudozwTScB2FEFjPsUcc
75T5mWY7LE8t+tkGw8c3aPALNksABGehrR9+thqnbLXX2TOtMIHN1rnY+Ecp0auJOqwr0JQz0+TU
K6TTsnQSaXnRzjscL4MMuJR0AnONevyUhXZ2Mcjo3Io+NQrca5b0khGAJPZwFC5bGR5ozHvYF5/p
fMv1kJytDU4OAiUaCRztO+2Y5Z4vji11QB1a0qS/tiopbhpcANbvz7lTmwWoP+gqT4MZ/9GcK0qD
ZJzaEd5ENXthxpa5H2t4B6WWKH9jeoOFYMnA3rucOYdvLTI7i7sZF/q5CuC6haOLn5cizsDFyw8+
Xr7c4sF26MYtKqzDUaDsptxrmQGEb8TbsBHh2mntctMb87zD1g2HKqW6atSBSVhaZxGSE6Nze1vk
LuiJ6IYejh7Cbwyl2rOE81R9yqo2fI2lq98WrhH4H/1yCHeW8KFlq7ffFC1qIqECtYLrYu9MPhzU
/iEqZXYxGrjHvj/U2y2RoWi/kxdMvBLPdvhUQ61HmCfNINZKX0f+YAjkbXUtXmMyjDsPH92Vg//0
0jLcfHjkhQfGOuMg5J0ereemnmdLcVrDcxwRYGcokoe0FM5nalDEVFFpxGtue/FqnnS6OO+P/XZp
UBByAaNNg8ScHtHhU7tFBm2I6sLrYj32l8JsS1JFuJuw6j4z1Nu1jksEl5FFf4A88jfD5Y/7XoBh
pkBJguOKIu27tBi6XdD1Hz9fKC5oOdEpRVqKeOjwgQBZsaLIeCBzCl1fTELBAUg7Rzo48SzwcWiV
cilY7FeOloBTRhMbM9dxPVO6rVVj1Wp0mKh9+OMw9dlF6LtTth83UQQx94ZWOQaMt1ldGx3kfRd+
Kox8c969P9RyIB7uKLDusI6gXYN29Q1sNEX6kA/g5FCFRPGayQIUMurkqxnE0y2uyNmmj3TtwwcZ
g9KU5DCjUcPmfPitgtB2sxDxBDSsIHwZpxl9DH6I395/tBPfagmLA09caHdcyg9HwbDfjG19ZkZQ
Rm/aeTJXNIWm1d8ZhS2Z8oma73iUqrRSJekYpSmSYM1ng8KQZ/OZUU4s14WdSGm2dFbpzRw+C/RA
JUo73UBI08+4iOqYyrsOjp6OMZzZek/AduyGFIKLHpYbtnt0ag50zaYJoAyWeFkXHlzSYq3YqWw9
YARtN3ICfI0HE+94PMNWw6DnPyhViTivR7O5yJQoW1uNGD5BatRXg5jMD+PEy26NmTpkAHbOY2OX
xionc+S+jEpIkrVQ2iq/JD63a729STIK6wHAh3YpL/PwjYdNEMRuyhrEa9T6Yth2sSfogLCBTI3Q
xWsY6H94IpFBBVK6DMqxcPSJJ6dzw6rmE1ehpV6TpDhvsAeezjRUTiwKauLfgAJVG+r7w8fSla6T
c2wZCMJy4zM/41kG8tzKOwFGLxsxDjH0tsGwjvO0RqbMJLqli1FW5jUWfdbOQvHx0DY4uWN/HBZf
8jSFOo8a6hpH3ezHnEYSG/Y+aa+FHeVndrkTywekYWGKgT0B8R6dtFPjiBSzCD4mxeUnM7fji9Kq
uwezm/Uzh/qJoTh8wO6W7YDU16PPaGZ2qDY63I4E6dcthgMoRiaysvG4bs4shFNDAUNBRYElSEl1
NJRR2sVfLTiYtvU3XNjbiykJ6lWPACc5c4ifWA5iuacDBnIpA+Y4nDdyUKYAIgzoBu6k23oek5tI
sd1V3FvKBpvpcw3aE/OUnilAK3veUhYefTHXpAJBPWeCygdijUV1vLXwfj6z1x2/Qd4ZtHPapUhg
uQYZR08F77nu7IZRJkkjqO5w7VSdMH5MMuWjHEJMRxZ/EW5a5ESp+vEUtCbafm2a0fCma+crqZqs
x7arznwm7fi9LcMABS9RmpgLwME5/E5YAc84pjOMk4aeyMVFivGuEWereSQeurHXs0tGLrZdHgTn
jWsGnxcSM2zy1ZI8/v6O9vbt8lsWQyU6QKyrYwRFz6Z+Vm2at6LISh/Gt84x3zkXpWt0H9w8F44c
7xcUBVYGRkPHH9IqukV/tTCqqmTvWlF72eoY0L7/QG9fLnwjrhSLOJkOu3l0ozCyrM5jlj7abGt8
0cTUfqnN4vnDgzAlUT47XMhIwD4aZMJdtpKtioWra+N7l+ot9P34o9cWoDqNfRnFiwtKymCH88Sq
hq4YB15Yajj12uJeeykKkgbOPIt5vG8s40BCILsXtgUlzvJK/7j8w7nPB5rahofxjPhewmh86XM7
e5mt0ianQ7erX13ljp/TKnBfjYGgCCMuE/piA/Jo8kQSs8eaIy8ary7t6Y4NT9RbdcjsfdaPqv2Y
5lOVknlU2Q3e1rmyC+eyCrd2XHV3UuvtkcAQ+kE77sDFVVEkOe35sTe+T1mqzOuYvKBt0ZeEfSjz
ZEi/YKm0gGOq3q5HdOhy1ehDfYVUvK682oq6r0YTcM/Ls1GG22rosZfiDHG2Gb4rr610MTjt+zwx
/VG3YrEp1CwlxDlzpincIk1ULb/kUhrejq5Mb7LJnp56Uyul3y3u/egDzZaoqyLRN8TSziToIa9o
dqqZEc4xlnn+pewk8QhTXGGbZ83xdd7UxqPqdNprhdS8xf+2Hsm3ybQceSZXl2DtCJzZuRCkL0Q/
1OQ8R6OpbRp31NzrOgnY96JYL5NdkkaZ7jfc7MhncRKz2hjO6Cq4D+vEQylaVeSrDt9hZ1Uhxukv
dOhW4eeoHsYOCVyFXimER3CZk1WVrLBuIsIjqCXeNJWiNJVvWfXwWqmV9mSgh+n9NArc2puLwn00
xWi1i+PR/D0yLCh3rTtK3Wd7a+5FlKV3Zt+QctMGIxpDO49TdIJNGfhTI/Ci6NLKrjFLawYVAXdW
X+uKYT7p2FuX3iis9EnlfzPPu97a4o2DSbg7OrXc4LrfN6veDdj+E1jNRAvlc8rFYIaG7ZHUMbSk
d1T4Dce1bn0LkkJ/6oO4KbcIF/k38DEe8YK2Rf2jCJsouIZZNacIHxXjMVRTdVzreRJ8seupD7Y2
WqpPdi+dO/Qkxi6ZpLuLI7MhYwj3U0wByM6Gi/0yKYH1BITfWh4UVDz2FKPDLTKYjYQWEGEAtW8k
Pd7f0NLy8aIF2fihEoGEEicfRia748QKm2CjfFvURM+pGriVn0jiLn0Hysfou7gGf2pEP1eruuLG
6bV2Xed70LNw8ixtgceoflMVSVRvP/VtiZJ+5s9/7/sRyS/O9uNVgVi99fDCTbbY/WZEL+gmMkyc
zjXXK5x6/NEhUv82dDB71smoBs3GqJLoywjYUKyCwSrvLIg2zipTywa3PW10ggJxdmWixEoqGa1p
V8xXjRPn4y08Cus1amKRrQa3EPWmS62uW6NBheFg1oVjXSW6kwy3om0M41GgUSfLwplCFkNN8Idf
mLi9rTLLHYhYsVK7uIcn0X6NlhbVBdKJWIePI/rga0JQW34dz9HQ+73SpM+N6TiVF441+ThFHU9f
EBfVZeYVaZk4L/WszBvNjcfyiniSdNhWMA8xFKeX9bWJ5ghhsT1l7A9d0Wt+Kqqo9dqxb56lOvaf
QrKoRs/lXewKI3FiSH2tE+8rcq7mVYds3yI/IMOAQzW5PsPXyfCVIQnTGVZOE8aOpxdNB4li7oP+
SkQqnjpJLIursm7yxuu7hI9HKtxLnlvqA/t/+1J1Od0Sx6gFts99tdCXKtg//dS6G4Kda3eNVZa6
mC80aeOH7tDdJlOCx/6otmTKQR3lHwqEHU9RnIZ3/WTF5IB1+izRdmdBBu69ZNEoQyN+ZW65CU07
e9ViM7xLg1roXpyrBCwFY8Y7CdWkcL2J8iDzqyBCm13PThn6OdLlYE1IrnHb5TVC6S6bEYS5k14g
t4ond1h1kH1DMt7abArXY0eu2w5cNCOdbXaL4XFqgv4+1GSK6IRsBvOpNvsJaaHotJcA06mXRrIV
7KUmRuPVsgpK4V0fGLQ6K8cNrifW7+APRaN/VcibKdj/Y932YXymYt1OIr0DT2Nu1kbTxptUKBYv
W3Ny4vjcrL2P7ShpIVmk0rnQW6obYl5cN12jj59uGuLlCS3ouY4Si6TW47oeC/NGiYPqMZ5tQpcg
wtlib0Wy/wmFa66xiDCGh3TCIqH8gly6jnY1oYufc5wFq4aIeqy3fk1hU2FZEIl5n6b9MHuFGyDX
WBpN+pql0UpfUs8XuJMRE01sierEfm9o6d5A3jf6daE7O9EpGMAXeF2+DDO7AOkQk/NNiWDu83wj
6j0z0DuPxCR93LSA3TO7jAmzNy776VVxy+gzsUkd8m/DyYiIY0GBhWdZ3Pgz2m4mMMYSxBGCxH+a
Y7rmtsRuYQUlP9gbCi5c2GqSA4SBTzK5a2FZ1bd4kKRkOXBxSLI1a2qPOZfxLu6cxVa2zlvAWTPq
gWbdGUnfqLg5CvIxSC/qIY3vOy0eZtwl3AbRozOJbe/W7oOjpiQAt5M1YgZJ/0mstJAtY22y5d1X
Y4yNcZTKipyv0lBY+65Nch0ezMolEW+9gvF9LbFNTyL3fg56NJSovOsbmY3NjexsM/LNaA7WKjx4
TDPK1rpjos+jXxQc8N81I4oCgjuctEdnCsvvuh3Jpr+dA20YZ6+Tgf3LzISibORYOeqtBi02WbdI
TMwXfBm67IJpbXe3qjRj9g6NWXpNGkOiw4K3IutTjI0eWS+WJadNFONL/9zqKUJ1UyqyvsDeGE5V
3M4iuVYyfdI+ue4g9AtiTyN9R8lTyl2E0pMkuygexCZI2nDwFTcbXpuqG+TtlEjjE3moQYD/Uh6Z
zpbEk15bB3bAVKUiFsVXGffGr/cvkW/KCGy1bCARSHv81xtZFJ4iLdv5hI5hGsp1pOeER5phemtb
Q3j3/lBLdfQnGsptdWmuLEXLIhW3jtqHiqHBGzFmnENgmXIuWdbKagzmutm5I3YLgdzHYavv2mqa
120ri/X74598VEgLAHwLEfKYQzCkapRGeUsZE2MXWnfC+FwHxkiqY1OfaXu8qWV4VLrxlPQY+uFO
dFRmRCnhfBPOZV4Z0ABWNHMiB6cbPwhR8EId0KbFQJP2CmS3w+s/Hi5FYA+cXHpbpuvE5vYlJTmr
Vaee88098e3gcy54ATQmug1HaMisOtnczdB3iYpVPT03IMeKOJ48J7KMGzayeJPMVXQtE7vaEyzr
fH//2516ob+bOVAe8GE+Hr9OFLvgCgel3Anqi2kKiAcRtFHfH+XUDEH2AmqBdAgK0lF9X8l8ppIa
TJJly2ptjgqhXDYXC6xU3A/PEMB5mhl0IKBSvSkRmw57zqZwoHbEbrKe6QpcW61wfr7/QG9f2zIK
ugZONtClYwW+ZmvcYECcsFqGV633DrLmMenOvLa3uAhmJrC7TVgxiHAB0Q8nYhw7sA9ChlFwpLml
/rbXRhbmG44D0tqatnJuxnbEmXzqxxsr15R1OaWp4gnIJjun7XuAZpJkbMUtzjRDliVwuOfQyV8s
ULliL3TQoyWST3VrllygCRS21NewF8pG5QDeyIAruoNGjaAdGZ0jgpx67Rr0oIUqBFJrHtX/gTvJ
kiN12emIb8LpiUv8GBln9rOTo6C5oyVHrx+f+MO3PqZy6Ng5TU8WOWHM+fBFVcdzDYu3EAPaVIAZ
NNSojnicw0E40GIntDgf4O+7ZLdp8pksINXT2tS+L3Nt/Ouh/kcB/1/aAt/8Zwn81c+27KLywHl5
+RN/aeB19x+w6jEA5dhks8cM918aeN1G6L4wBkDDERdBzfm3+4qiO//AmZTvh7iDb0dz698ieMVQ
/wFfCPUxrUIWhy4+4r5CI2VZ4/+90nDe4PIA5YljCFiZTeDohICf59QUy5g3yb5f1Qm+Q7JoYvKk
nFVqSPWmyptPmtmszanPrjJV70jxlnvVqF8IY9oFVr+t2xZYVY3kBQm5G71R8fbWQ+nX9hj5GYYR
0nXv464jPftLUL+WAUpxkpPrMNnjqEEOgvWl7xqu4mZ306vx42TH3a3S1hu7M1BM2j+c2vje57rq
NUO2CfLuromzHdXcS2hij4GWp/UyU5L8R/CdB9cK8MBoniipCcwjgDcO3BGQdbg1iuiy7gxzFZmU
p1l8YSntHcXvQMCK1lPNzrsC88OyxwqrMtMIvzuygiPZ/hTG/MImuE4TSAgkOmxqpf9Vj9awyQBU
83D+lqTZrZXyWEqVZXuz7lbCTl4syyWC2mg2dlT8Uuak9MtSPjck/Ekcr31Xbb1AuN9FfIWMBPDj
aVTq/iVRBbGJnYOHhZjBigYC0IHFBr/vSHv20f4ojwV65KJHCNDVgzdo9icEy7FfkaDsk0NV+fgS
PyOioVYczQsV0DRDXrMyxujSaDXSAmV7W8TDvdnrt+g0/FnH206j7+TaBIiVxde5wWPMrcY9yR+2
36nFtSiDAp1EE68Jmq3WTkr2pjIEBETZ+X2UVOsszS56B9PGcL4n3OjaaPIbxTX2bYOFIxych0Ym
n0L4oL4Skutmdak/mIr9nVToO8W29qPttAS68i87mUFQYTfVF0pmQr+DqE26ed4ql6wVTwL1e2Cl
W3rKNxkZW5pRybuiMR4UgJ6HlJAUrwhCNjuwkQtdzk+KGV6aaflQN3Odeji0xtkIL200tF9KUOme
nCxyFmF++a0xBU8xuM+qMIiapMVi7HSS02WSzOtspFLJszoGZWuFn4iRWAB8rSyrvWua4FetGdeW
rL4UadGsfhuFjiIlcrLWrwxkg3pv2xuC26eNEgiSdGv3GtH9dkIJvhKdjStEA7FykjeTreLZV5Fh
Q8Cacg/D/pOJbdqmznDl0cqE31VHzylmrkAfIFRpjAhKicRVKpvnJnM/q0pGnGhEwYM5IEtQH2/M
It9ls5DkmSVfB6mlq6Cp+7VqVE+pBFOr9fJmqFCmKtj8kWYefzMSeQ3nmZhIxO/r2FC3RO1mZo9g
JzaJvcVr188liV65OaCiNsfyUknqHEKGNZFWXuYoxMihhHMIi9LJvg8aAc0FWKGHK61YdYm81Jr4
M6Zk/QonjG2OBU8DTXZFb5k/lozf3SK96jt67CTCqZuqRf9IvrY91p6ikLACSPWt6HUwhZhKWWbF
Ko/x+4kcsQWAQk6I4rQLs3VE7CfA7BrDNj/q7gl/27juS6LVI1Mh+R4OV700XFRtzR2UNekTF9vD
jyCOUPYTQCiX4/DB0Ptqa6RafWUpVusLt8rXzTy0G10No50WZTswlv4lo4mwQaGlPQ9u8yDkdDWF
E+XtSEyrSeTdTdW5wp9GUXwvoXNxB5DWasiNZGcq4+xPdIJHNHVrJ3eLVWGXtxgWXqdzuIf+NG7J
vEv3vVasmQjV3eAql1PVkzTv/pjt/jFJhqeMQrDJI4KCR+VnbPUuKfIqtXcY3IZLCOOs74F+LlsM
dOg+TBIIOsEmyDEYqFS2bbeAnGIYLtrSyK/1yfBtxZF+HMZ+Xg5bXEfvIkfeJIj5fI0e9VYOceSF
4XAphbNvCR1cVS6OiLOrXslcea4RlHp63as/E1IiIHWxf1Ugk9/SQs/3KmYonkayuDM34xUB4cUF
SfUEHNvFsEpazCCN2t5MffGA4u5r2nwqJ2NbDAoqqEQyj8xs3fXh4M1pNj0G2W4uF5dcWhzd02Tp
7bUS6vsCwGOWxT6aBu4/8IrwhRIAC4Mwh42MdVQyQU5YoDZX39WU7XNClXadWtGtgtEpARkEiapk
Pa+rrBs3qh3eDvmrTgzfSpQy8e10omVhWq+9rH7EYddeYJ1n+GYnto2rbaMSQ+qOSO6gnL2KMEba
qXtyw8k6igG54idSuKw1vqX7VEl3MYGSuWiqVa+0fB+kSYCHPyeb+38dZpcYDAY73SoIjw7nxAev
9NO+WBcqZ0xNLnLnfG4sTgMZXFrp8IMbMznqLigrzYjAia4xpvrZtNlnDWxiXZqN2GAaWKxLkeUb
Kxo1L44KSfc6SDf/l70zWa5bybLsr5TV3NMcPTAFbs9OYiOKmsBIPQp93zq+PhcUUZXipUw0xTjN
YhAWL56gCzgcx8/Ze23VhzuvrBO/6wxIj3MzHOLYS3ZGO4xBP0y35iif5mTZMW+PCStqnzMpegJp
2AAm7Ja7TuTZlefxBRqX6Slxwhq3Zqdp+6ZLYFb3LgvdpQeu2sXapWKAHNjBqoK3uXydl+XRtYec
rmtPZVGD8jKEPm/pF9WH2SIaMS7n9JRXcfqSpJihzUXQjEUjgdZzBqjahIyTYzsZXmRsFEcyJLJD
J3viDrWq2SSmrr5YSBeflFcWnyVNTE44zqa1bizShS2roaM7B+y/d4YwH4sy6+5TORJK7zyW8BGP
FbTTXdwzhYsmgmQrBoU7gf19a+U9I5kp/IbvgcTMmjFvJIH8ANPfkbt4mqXEnNq8Tp1tXIL2JRxP
WGgTlPWcpt4egbl15Jgl75qof9SVzQfNuQ2dYd9Po/FoRmSiW624Avxc+pHelKdJ68sAQe8IK4NP
Zp7V/ZHmw06J1p+zOCAz9qYv01PsyeMwA+gutKDSyfCxyuaQhNamdbqNA4Escyocd/BBySin2/bF
SZrLMGTgQgZO0Xh+ONEQV6HGJG5MjKBz64PKtPvCMyt/INLKBwvq1+E83fSGvo/79aW0IwYwxBEr
WraNvU2xsqLAvZSD2M5RTLIpb4QX3rjxcBfpjHkqDUXfzAe2PU6J3CWm+dDlpClrEDWXVGw8lfp2
qoivRCjJVHGbx9q1Bk2+DIklyElkJB2kMPVXvcv3lX5ZSnezYtHVMBILGx1M61NUJt9zvb5YOntT
2wNA3pmiKeJtcPBri2hfhMMhTOpT1ej73O0Caq/dYNsnJELuXvNaHnlJlkSiImcTmsstYKVro+KQ
nhUkLEfz8lAx+uVvArSCjNDh0AzTF6gd+sZUfNV6Zd8MJb/bki9MMy40yUetU8uPcZyukqZKd2AM
wbl2gKKjo5HoN6xs6r6komMsfOYRu6mytxiND2MXXoHwfGm7WyGnu9q0N1kXbmrjDm/cE2Glj2Wl
7eve3Y1ee1xEfllE4ug08rqxig2MOYLZ01zfzBO801omu7lrkNK16keVuV+tnO8VGwT+3KfKaV/x
fVxY00BueHXZJWjs9WEvEnPPKJ6GUr3PrOmfcSq2iT2dRnN8WpqDJ6N91USU9Ey6Cu/SyK69Zfo2
Kv2yiy6RHEX28rmavYuBuHuTGa8LJbuN20ubNlgTjhn4G3azam4vWpMCB5311ZARy07Bm81ZEYCH
pnCqyxe90Q8weTdY9Xqk5uTvNhYu7YzfVfLHKGn/KDMWNiW1ealsZ9MvjHmb6qYy2s+jsHZsIlf2
yjzI3E9kr2+X9tboxOzLYobHnd/kyTrDafQrieagb3UDFglflEZWyBCc+Oipp5lqLbTzRwLGr0yq
VavTyJl2viRm/FCXxBsDoY22CmJSrvHlSoZPTDue4MLkG7rqdOOJRlGDceOo76MRb9w0xSLdqU0J
M7edveNQel96mwqm6YeTauVu1o12Tw7pZ6YWD0391Znty9n2GElOyabos1sduLA/2nHocyKJtlM8
vZTx4m3dOtvpuWlegewy9mVdHJZZv05T+Wmyly2k59hvOxuo8DBlcFFeGdknfjuoL4lAQ9zQTHf5
lkXrshy9p5mCKeV7JktxSYpMsMwPCJ73tcDzb3lJF9jmeFsm40bJ7qaZyc/Uh4uMD2EsZtc3R74D
w2wdQ/DBdJafxvHGy+trxjdXhnDvPAKjs9b4atLwYTQCq6cn1W3Q64dhecns59QSr4txkQjrk8Tv
1ESMtzMCk5lsdMtwVTWD8bmt0n/mKrmqpPWl0BjdWabaZgAgJ/52cSiurSnZEs17Aga8RUTww9Oq
z3M0bqv6q546r+B6D0VaXkSJnK+ZUIKPDIFxOZnfjcaJLzdHtsXXe5LJiOndZHO4SzRst4kDz9L+
p2xWAmRXHUVlYJnKHT3AjAm7VOwTfdlGTXxo2/ZbRoBAW9tBptJ5Z8keBjhTtkDwaciL6Sim6NrC
nwSkks3G4KzO0GLSAvJR3CAsp60gADXIppFpZFz/QH0LGStseUzylnAMd+to7OaJQ5y7gwYRU7BL
crmDAil378M6fqqLjIprHC4jTb+um2YdlBYBNvPpVBfkk2PS/2IWiwqGjHmdYaQvfW3eVcKo9siM
nmOdgtJwq2ZPefowjsrx9bA5ikJBjBLt1zFsnohgz6mBBJrteC4CZ0q/F5xcg3aZ5SmsKme3DC6B
3q79Ek3VLQNWBlGoA9qUlG7wzzUQiu5Gl8PVEtnXNLRhgKegmZe24Y1ihEPmsWGjW/A6Hxz7E+Nb
a0OYYnEA2zDtAbbB2yGTeC9dle/orHb+VBcNghrab2TClKe8kyQ6wCJ51LToPm4I9eWQPK9/2nCT
sROvFhJx0Nt4x8MZ/VZYoS/JU/PdAWmZYQ4XeUgZL9roc57C5Zz025JpeWx72xBmkp9b09armlfD
0T7l7bIL80ojIjrMaYNEWb1rp7C8chKdE0WTGhvHhVk9Q/gkzJTZmY1M5i5hvrflls7sD0elFxwk
I6qVuZo/9WFG48Yew8ukKjrS8WqhX5hDWe7qAiBm6k1lkDi1dtRxNfhW0+TfUC4UR1sk6ALm7xEI
fJcgP2WyNjLnKwCpS6BLO6/TT7ZV/GCC6xuq+BYzLT1UqsrYp1Oi5md9/FYk0xfkIEdh2pzfI+O0
dHzaFo/RgzQudVwkh7nUL6hPc99mr9q0RRJk4PFrYV7aFjsc6Z/3g1ZLbwsJgjU+ifjIp6UQ0JIi
LeTjx7zcVZW7A9uUPGv5rG1nZH17jwP2nhzmOoDGPgVa3SrvSEK3UWxRAuRB6y69L3n72D3CizRi
oN2h5MZqYgcQ8xnGOvqXIYxfBrRe2qxdjE55bbIS3S5+hoF7XTriPsFTtNHqbBumdZC3pIiXbeQz
Ft5ace8Th4QWqeeznBbMZLMQsYAVDsQmDb6OKMrWpgsyBSLGsmrHyHneDBVT4MoqLzTNuEZmFBR6
eWqn5NVkMp6Y48lLjMNYxBdm85Lb4cPcwYdCg4GgZje4+slhgjsOUOMHk7iwsfsWeknQ5cVLm03X
TR5f5OopIlW0KtVnw0RbpbKvoqwv66w5WBRtdmUhLEhOcOk+u1UaGAyFulbEm1JMl6RnfTKKjHbS
8CkaH8Ekh0GV2xdpt/gLB9HN2FEr0mw0uZ1TuF3SmhQDTfs0cK+DIVwp8KRIUSYtp2Vcq2NyYTRb
benZk4TBKYMlsohdXqssoCP/0hUavUftuhHmLnftq1Eaz25fbDvD/Kefan8gy0bo9DySotxp+QL6
xuWcTs23GLUbzC6oeg5518nEZ17PnGZnrnCt0tkgNhloB/L+0UnzBu+ySZvPcZ3uq2nwfMvICCXm
9KeSe68hWUa34Qj3mEzozRLdpB1qOVy4o3coTbbOGKPVkiS7pMWGZBMbUGjZLqyzE2Hen1uVvC6q
uNPmKd4McvnhJeGtGyfPXtki0Tplxiqzcpad5JOuC+dWMo+LwQLfCvKRqbZyBFqN3y+r8iivORoM
3i4bdYxzGnqgKP7RZW11DOXkXZVeja2uT40BlpF7aJOM0jZuc15FI7nDITNmoObKL46t7sa8/mHk
15Lm5E08tVc0n7xAFLHNd8eQESfRNNnrkhpKh78/bK0oYuQdcwg1nbuonO/SJP86NlTsP/vk/zsy
YGRAM/8PI4PkRb2WbycG/Av/nhhY/8XEgTk0GLDVBLdqov+V1ej9F/8jAAc09ATU/ytM89/UXGIc
KY4QOGM5l8Y6FPh/uHaNAQQOFMxywH1+/tO/mRecTZXAr2LphcoH8gm1O//t7VSpU0bRxe3C0X3k
u+n1DAe3bimST6QMtHdOa88faA/WMdX/TCfIu5U4Tdb0RX7C6pE+G2NZlACEosUco+c83bSaKTad
Ll7Gsg13vzyCT//6M38NemTo8fZaZBVCJLew44FoYfR4PvzHrJenAOWo1GulR9o2r2nAyLvaQ7yo
Ck7ZYwnPDl8mlly+uDJdKNMLSSaNtitamy9NQgOlzxItCLU0OgwJeoV9WEZUbYC6IPUQ61BfOyLU
AW5PDE67ysruht5lupm7M/pvMdi5cenNSd4c49yb8iDW6sHbVqLQqu+z1pbUhoC4or3tLDbPQZdz
1RzKpKNxQbwPek0sJGGPd92lt9cVyJGu6R8U3aeKs4O+7QU77hW79fx9qJPuok2W2nku0rkyr9wl
cj5FVhJe1Uxgvuf0bZOgtLRi8i0dcce8CR1vMSlR06jrETJ5hI7f5KkMr6plzhgzJk7WAS3tOYSp
jR22Ft3YSeOLfWkVTmsEgmyaaaPFwo5pD8yU6+SOSO97FI1a/lSKuDeCdhJF2lzMasibDRw8AwW+
F6pCu3DjZkbTZc2VSyPPzLTFzumC2J2lNjLlMG5s+TaV5rzPqyLDfN4z307STTPU1fS1idOpubIi
UZb37lSpid5GZVm4CNNGjvILgoysU/QmjbnLAycJsdNv3YnjOPlG0qpoqCCPQl6Ib1pQW5Ar3yDi
3mayaxfzlBYirp2bvm/sAsWbKBon39TM8IYokDDnmFgUpqlqmOyx5SyfnL7RymyTsIU7xc0yOIO8
DbuyKR4juP5Lt1V1rNM/WTgrPK+cZXowHoot9ZkfAGkDvXE3YMrNCrMj1hIdZYWatVnZ9B6fFEs1
tw4znuJTkQjzJuwt0e0whI2c/M2lfWwixSJqxk4Vu7rVK0EWobRLeuCDB9o4gXywsZMc8NrS22lx
GLNW8ZmlcRjtJqdov/PF75YtQsN03C+yNqIvQ1tUzC/40ySHE0XfProRs0xooephgQSUe11tiB0t
aRY51MuUQJ7TkFEz9ZVvisjlZfGs5GBM3VJsZBONjHEKOtNONlI6MwvkhpU09Yx/Jg2Z5mnqCqu6
1mzw7pcI35v8IlFjbFBSSsU3XZpLzMfL6LvuEOJd5v+az0aKCoYI5Gt7dZtAqo8n29qCbAr1DX3f
TB5SWuoVJkzHrl9llZvZgT6vii46IoCmoNO19qUbBoswHyuZEd7VpjzVeLE5BOSY06Pl1DKL6Idt
12Zdq/lu6C3DuAvnXtjFrrKQXwd9NhbjHteuE236MK61fddJVTKDrcvZN2JVH3TVAapTdp0VmzCx
FKFWemzRgKkFAkppNV22K8aBGOw2teC1kegpdxH+hcKvk8nDISv6jKwpr/a6AwqZ6T7TIj26CnmR
3b3V6IN2F80my5dQi9xMv1RVONsHo59rpraGiag4fZpLIXKCvDw66pA3Slz8cl5EclAdJ+/NYOpE
OUk7QcFvkA9QX5a0EeIjA+682XOWif8pCTNdAiSF8P3sPGN0RiBAtJ7vc2ODJW65S7R8jHeWXYvJ
b4AAX2TAb9AsLpM1bsdisEZiiUpaVpmWDPMdq3Kiqout2HxgEED3ytf6POL0ac4eW/QThDvOsvu2
9sx0ocOLRuI2jLXFpbJ1Z1V9i0taUPqTRsvYY11OpLMZHQC6OkE66COW0emwVf3iDtM/UVOWXeMG
o7nCGV7GxgoTg7QKNQpz+mfW465oHv63LOrVz0RqYqL/UBZdPf/zHD132XP7tjTiX/pXaWTJ/wLw
oKO8InYatdfqsPxXabRGDaDaAXuPZxuD4erc/3dpJDTCr1fn4eqDxz3OMPv/F0dCJwNH8snHVQTi
CeWY8TfV0dsCgsqI2gzzLX9DjD3wBrnQr7Yetw4HctniLBjjfD4i3WZb443c/HJTflOovJVGcaRa
hSEegi1wkNCVzDNpFLWL1OaOuOHRai5i2TyMw/g4WPO2onHmtyYfsT9f8PxncSnKL7RY3FsLe9Ra
FP7iVppBkYcpev+gh55zw94U7j1n+jtWCD9L13QqLwhGFk8X3cvbq6RZVEwA3tr1G4YKQHb63uT0
90E9uT6C/6knf14FXCggF1gxWH3PsQupyNycKqrju4lMeWlbJNjRLjOTS87393Oafh9m0Nl/voFv
q+b1ouDqdFYuej5q2HO+kALW2k+dwLJGxUNHy+53Tq3E1hK6uqwwA36wQt4Wzev1OM+CRKZMx5qA
hPDtrXSUkqGLkzcQhvOVwASHCY+iUx1lf+cw/HklE2YBBTOeehBf69L5ZWmEqgX3n+J1Kq14PqnF
zAK9HvIPfs+7BQiqTMdyzqfCgw55TrEYsym1E3fog7iJmX+nqiFzofeabv7gQu9eLUAnwPigL/Cw
cBWcrfTU9MZoiT1a9DllG+3vbE88kBW4bPq7WlT6j67vi8OfV8dvnhYHHGjqFINsRudHHOmE9gLF
Bbcbbrytjcd3x7hD7EqcSB8sxPMbyQGQF8wlYVunHHgHHVkBgcPUGEaQkuG2ryrXOIbUph9c5Wy5
s/jYoVjrOHuB/vwUr/26KOgqysjTcX0p2ImHLEp6RiiXxWNBmvgHW9NvLoVDfTUQcxiFpXK2F1qL
LOt5xi4jB3VhxJ7F8/JwQdZ6dWyw7n3wqH53OR37KeuQ1+odFbLpJhOTnJYHOsS7biuJciKUOabw
HEmb1IIBo3v5wd08e2bczVWPvp6DoR5C1TpbkwacvI5jTEa73BbH2vTussbq/vqHYfVm0aNnBlDw
7pHFWtR0GNm5yDx1R3IgzCMlbLqNw4Ye62S0H7xov/tR68ZkAx5gmZw/N9Ndt/tCkHxpaMlucGpm
uV70Ufju+8fFl3i9CO5kADjWmSy8NBjb1RBCsXbjTyMjM19x+yrAkdMFTFg+Imv95lfxBWMp8ryA
557/KscUw8LLnAVLWNBQdc1sS1zc/MGaf38VHhHlBf9Z6wD3bM17imRTSxGc1tRExPZjtwqduo8w
TGe7EsuOtUapwdEWBpRzLsDuba9LXIJgA5dwYTq9i9qST5pyCvtLrJX781LwMMBN4YdgrZ/9oF7H
17dMTh7MC9GX8WDOd53mTT4E0fT5r/ban5fizq26Wa6LgP7t9wqIy5ATZpoHoR3dk5Y8X4yJPvi1
mobtn6/0m6e0RhZJ+nT4vOEIvb1SSDROMkRAUYgRZ1I42oMI4JM5/8EPYleH0UWNu/6st5eJwV1M
uHSLwE5Fd7UIiE/X+tCE0bWkRfyBb+V3vwn4BNwqlgbMhrOtCB9n47b4bwPJnMzn7RqvyFR2j399
58gEgzyx5n+glTh7awvEDJbiFeVgW7dbJg5Ppsr/Lvfj55pDef8zFIOVDozh7X1LRi2NQ42LCAyE
Ww5+5k2EkPaDjMPfvERvrnL2dPQ6ypKyaIsgCacYpHpu+EvfDNucPIm7P9+195eCYLN6bGhTsuLO
WUjWJGbVjEYG6JlPLyNNK9tkupU+5u4gPnhCv7kWbrDVDIZuBa/U2RPysizTJ1NmgWul5kUGBeiy
p535zCnC/OvNzgQdxrcJnwpFy3lPdgp1wZyRSwHuy7ZWq7De66TP/vnmvf9QmCu4DF8WCDMomWer
oUydKXdLhzF9VEfjlT5U1VfGsW5/MTLJRGSnk9u8+9trcvyAlUY5YQFtOXdGTRyr9KmKUEMCWvLD
TLYbkRELlHc0PE2DxtGfr/eT6/jL0Ye9z1p3IvKVoENxEjkT+lc8HS2uyJmOBi+Eem9gdN/bHsBC
v/eU+0VMtpftaRIPRAeNfae2uM7lE53f7muvuYTGhAAI9aAu9bAjziEebszBKxAkI3tnCDt2erur
3EXXwN568dc///XfrzlsEtTJ66lXMgY5+9u32C6ZgvE9ggNOoGu+0BLkPLCELwKXtfXBgvjd1WyO
15gv2O+4Z2+3h67N67mtKfSm1OnVrsgs/aFF098ySyYW+4OrvV9+wGBIlnEYP7gMeM6+FXqYYFKH
/8Fjzzp/NmPk1uSFA00VBqJ7Pzbmj7by9Y88WwzwZ4jOYbdYYb7G2x8okV7FIrMZH3sI7Qb7VS2y
CHBabpKmppVmTnd/fn6/+428vkxHqFjWKIa3FxykiRyg4XuInEL4Q2Q8MuW4avIkDLIcfdGfr/ab
58fNpEnkwLaF23r2nTfy0XBEa8K05piS+KLv6nuhmuyYmpjo//5a6/dwBQivs7Gza7m11U5qlYFa
bjdv0WmIi2LE2pIXNMj/fKnfPDUHeyp3Dy8l1frZxsvcPLJdpgTIKmpIFU3mPOBkl0h5XW3L6THd
5iBVPviIvX9yEKeIH1l9SvSvz5PFiIKAjZZI3gWiKq5ozYdbS07a0UuAYKxTzN3f/kjXW4sLfik8
33eWVaGDeV4T2jl/z9OezB6wXUPSDpd5PMlTGmbzJ6Ej7PnzVd+vmNUiC5ZJt4AYESn1dn12poKZ
h6aU+dOS75eGL1mToWVG0PvR4nTfvXsrMwzbJTUOw8LzG2qknpOPyO6CVC9RpoJgLD41HqRw3yiX
8kuOmP0u69DZ+Ykaho/4U+/X0EqfMzmdc5ykQXT2Q/OEciipUe87LdFO1eoXaEyalj7azPRaWHl6
H4LI+ohd+652XNNP4Zfw/mOGexd2mI2NUiV6U2YJhXec3Si/9IzY/eC9/91V2ENNjMCGLgmvfvsU
IUnoSjYJB/TCqjdOhlaQFK3hgxX6bq3Q8+JFWO8g82I+pm+v0vdzO2oWxaPWqni7VmS+pnoeVzwt
/8mlaKf8HEmTV7i+nL802PJlaEGMoFPWi8k+6HY/b0yp0DWlYt7/+Q34zb2jwlqBgGu4gnUeHVto
iYvwDF3eXAvSECW7DRahvPrLdjJdPO7eCqlk+a/kgrMv+aQT+F2UCyejbkI1JMM4/2a7GAA+eKPf
LfSf11kj7tddmTLr7a2LxNwyFbeKwGv0BKKPG44iINaoDbJZE8e5Enq363Via/+D+8i+twLXEDCs
qce/PrLMSK3ULhEMtJbXnNpQpM8W0p/kP7qMyzGd0yVMyXWR/rIyonZJW2APRcAJZMD2UKNnDAT9
sA+WhbYWv29KBe4jAD1eJsdlTvLu9zgZlsWF54UoMHLV1o6j+zzGxVVY+bGSxqFO6N6Qr+a7jTvs
Ha/8iB75u5X5y9/AOVsxwHU6Z7A1ToSDsMfAHezycTAX6/bvH9yvlzk7BdhdMiumsHgCjHm+Kjz3
wSiq8YNO2+9/y7p9ABZey/+3j00fRyb64VprqShrd64kWk8UwpMfPLbfrX66D4DvHZY/jZW318HB
O2ZDowNlTRvbn2DD3sLFmmhLUfHBt3Ca8FKLy49OGb/9eUh22BSp9mg2v72sGqzKkxWXNZekHJj7
pstjHiHC/vOj+t0OvBJLOdMwV3kHUSTznmyIhvouRDxEXJQyd8rp6bOYkwGH5c8Xe/+bVkEWL/La
PGf3Ovuo6MlgjiBh6BXUU+8vVVwnqCVbvDj/wXUoIjnFk5nCd/LtvbOMWhvMig3LWNwsRVwOc84C
cvRBPff+3nF0tzVvZZygrTo/SQFoM2vdjEZWghp8pCZqM8YOvmmtKj74Retifrt1UFLprD6Ghyvm
8OzO5eB8hM1ZMoinItyllWj2datQIdpadcjKovugQXUWN8NOD5TDQ5kGWYEzNXDFt7cwtWpL6YJA
wjRF4nyD78GqnnOOxi1nK6IsP8dWLR9Lp/eqLYS8XP/iQJ1zjtQM2JP//Djf3efVpU8/ZsV9Um2d
71ptqadxXY0z1qpG7BJHFntJN+NzbDgfVZTMH87uNIwA4DiMgyGpMuI+7yaEyBTCPkycIK9KwU6p
SjF6eElMs/taGrVM803mTs2AWN7E4ItI2nGX5aYdY7cnA2JEAJzTh71vMNYkz6nq2nKTFBEK+W6p
rOuck9YtdBjbOmWznIFB1hMICdUSi2SmWW9fzE3hwfVqDXsO9HZuogcMRs7P8Ugy9TRAF8o9Y6tj
msPSh1eYDFIil0vJo/FmfZiuk4p+3y1WfbNPcRiS2POlkLmHyRsSWobhM0vCF9ODFlBs+Uq5qILl
4iT48XVcodhlEs2pjZdQV2T5BgrVUvlZxZmAg1hFQoNgqbltQQvOw/NWXFQZCTPbodfsFMxgHhlw
p5I0hCK42F08bBsDDdFlMWYhDmLPawtS2uC+kbwZuARDYSmxRDifCMnJwyAtDTV/N9wIA7K/gH9E
Q1XOY0IrpJtIhizlUqSPxmzEJt7NRIU23EPo4HiG29L6VA2T5+waZRvdsecB6wE8N0/b2rWpAKBF
Jl70DbHzabM31WB719mSK49owHGuL0NYW1DplzYXDyKCp3sRQlMY71HKG/gnEk2exmgNP8JfvJSv
jR6q17QaBJ70YYJBQJhJaJ3Y4HJ5ZZsZ2eOEA0/DMYqqsN12WOjtryl8BDxa42S7AfjM6B+Togo8
3xKtWKEU3mt0YUwzDqcN3cA4eRRmHGLSZVOu4JGZrfpeKoNxvm8QHJ9+420jaRkAXhnehSGC75Nm
1a6z6zJ91p+KWUvSrVGWrf08tzG2YH+skwJ3GGC9JtpmJbngPsmks7yNIPCEqMdwLN0QLtVM22Jp
pHNqptL70ZKW9NpWOW4j6dhFdIBnEecUhLUTb6fMCc2dVtfihqBivh24c5P53hjaUAvyzkRxpKvR
al+bJJRPhhF3jp/b/N0AtNbALJYmKZtdS3TDpcTah1VKJ9X2sSUwo/edNgExLMPJ6QOtoHjxtTZL
vuqtnhe+hu7T9Dv8Ac1moMs44FuIqmibm6VkbS+ZY2xiORvftbFAoGR5eABBVOLOgGI3pyu3r0pv
uj7VvoNkBXMJbW4x9lMm5nsvLN32iOxw6qCCOZLgUhNCdZAhobI3RV438Fdrqb9GCOPSjRvpDgI+
DuIARrVlnnbhlPVPDnBI8ypSLhdWi23jTmDNun4ZCVVtyanT7uvJRCNYmZU3nZza4szVxoS2n9xQ
SbUzpzL6PlUcU7Z6oZMDXWp2/81ZIA4+JBTDQ9BGYuLEi+au3dEBbu66spLqyskiSBTNFAOqGPFt
oEZsR7xW13Ulw26HHNhSfl64scQjPRbhVVyHrhFEYe92p7QZIjOIktS4XyDZxo9A3UseRpqmyi+S
ktF62mvmAxt//AhgN7xl79az1Xlspw+4I0q2G3Aoy2Fiz/zRSrN/ssainS9oGqRPtDiT4kLJacj8
sGvseUMNHoqNhJ/wigtIe4iRzNs+I6wezSy6X7Gni95EAQC+yv42VmMiP0Os1brHolbyVraiv9FI
Oy+DSXjmcsE+VN6MUBpynFO1Vx2ssM2WgF5Qc1f3Y5YHVSHcH8SveNVR9UAF9l466MllHWMmFLG0
on0NIkTsEQVFr8akaXgn3M6bjoXXAH/AC1wL7Ehoz3da0qTpJT4+TzuZk7Qe7ViCWBWo+r5id24A
REZuTOCuCRs2OalIuheaUsVyCYy0LDedVWUCiWxkVAFKabwp6HTj1X9edcanIhSxtsmarhh9mS2m
uy3caRpeQub5zRVsJaf3jSEejS17iTP5oVPg/e1EunwGU9FO31rZyW+uHUbZA2qnTLvIO2GbB2XG
bPlNZBld4A1arwdgLQV4Q/Cd+q5wu1qPkOgutraJRKKsoDPmIvqaa3P2Uo+N/mjnlRvuTE0U6CCM
XGNvSPgGtNt5mMaGfowRNbehyLviPs+M1nvEl5VEeyfndQU3zFEEPoqh3xI3Ic1AR3icXmihZzQ+
p6KiDSRy33TjNFYbb4AaYmAscSCWNxF2/fzRJrtY32de7i6XToRi7CHu65UzVdd8JTNgxwgdmRO6
LMS07QMvBonh92Mq5L4lqs59EvkQ20Haj8MJ0ew8Hc2Fh7f13AQpJ4qcLCSSAk7XoSzmpfrRMu5X
nJnG4nmKHee18Wy3/T5nk4b2aURLsE1ElWkwHEVDkYDXD/O3nFcAyxDm0vvMboWAlvCVaD7VvKNE
L5MCixJ0mHs5+3qUt+Gj3thNglt9kBqL3bXVBrOk2+7XQf94m2lmHd8VddibR63CRLUEhTuYxRaS
V1ncu3KpPLA6gCVYJUuaVFdtPE3ZqatbLz9EEZaoYFxcE48VhISmfSxFn0KP8foFUJmfLYY2fus9
xvrPVh910W0ywgz4bqAj5RVKoIBeN0XkvppVOPKxl15vnRJ0GySspJpajsoeRbLFgWiZ+xAsTYZk
wHa5w0FZzUnzhcoI1hFOtXJ0DrOda+a9mSmp3bTgyOWjPWRddDdzp4e9Gpspv2nNpdF2zBdBQqeR
MrDVGUP+OJFgpW7VaJSrdhaZ+wvjVmC8XqbMAa+b3sijFO4y4doaCPnVlGOcrI7Qp681Etow0LUU
9CgZ7stFKpfJPZROSvN81ryyCXBvaoXPJiHHQ6tGTMqam2j1TadafItTPfHMg87seTH9WA6lAIOb
iWmvxU007YTkCpemnkwOBiV+4xV6W9DIcz8XZPCNEvz2KqcvfWhH+vwpWrHRX0bbENdNO1TO5cg8
t/9ee4ASrs1IVXRbnMzUurtYR0DiF92k97teOLX2yUEm7O5lb3rPopey++KEE9ZE0649HQsTYE4I
yQbMITgvaUVgOIlrCnJCP8WufK4jNQEWgTzHp5S8poefdfv/2pL+LyC9X44wm+f++f+8whz/b/bO
pDdyK9vWf+Wh5jTYN8C9d8BgtOqVUipTE0Jdsj88JA/bX/8+ynZVSq5rPw/erIBCAXZaGYoInmbv
vda31Hz5VL399z8unhirq7cP4tv1J34V39rOL0jjEBmsfS3aWyuG8zfxrQPJjNqLMAP+n8rV/El8
a/7C8PZdVMfgB3Ebf9bVvUr/+x+aYf6CqweqJ+omyl2GUX9HfPuHWhNdMP105hPMfVZk4MfST2sM
nvgCS3kNinifI/o979202NF7e2Hb/CvV3h+aAitoEqvQOlFF5vY5ctOegMHGPQo91WHnKdDpA/LC
0fnTF3D9a6n8synpjwXt+jIO+gSGtuwF9lpk/tTlS0ttabRSBaHBvr31cOGdiphLnQ465oRIcTzE
XScobWYLFMYMiofy3oz+/Ld4f5UPdTy/BYqm93E1b/dzZ4JyToe9O2J3lG39nKPvu1mK/cIh8KNm
03ztepCpGvfsU+VCJgE8PIB0EZypoi3ktRjgudCGol2zFPygMIziR+GZ8rYZKueWUwhMda2K84wR
IR3hujTOgKAY7saDguOnQezD/m3tYwJuHYeQRrXapHoMO1WngKlUqb/6bVzYWFY8Xp9BFeAss0fp
L8bHpZ2v7UDGl64sDXjvab2DGzHeeZoJwkhrc6Ln/YrUKG+ETPafveRXLT8mt58eoj/sJV+eRKH+
z+GtfBNPP28o7z/264ai2b+gyaMXBaCWnsXaLP99RwGsCwARhSXNMEQLayjfv7YU7xe2DNC54FeZ
HiC0Zyf4fUux9V/YnQiT8R2CXv4mG3Htt/3rqWfTYlq1dspIA2Gbsj4LkRaSkclrSE/6eivbkSip
m2UkFnoth1ZQmt0DVZT1MyXwJBnSa1Y7PFtGb9bwxb00tcKfPsB/txfwnn/+fVbJDW9pfdOooRkF
fdoLTNecCz+gnilT7gYkClCpboYcPqO1ca25zl60ofNViscIY5BF58bB+jN1i4XwEdQDAsjt5OJw
DmOuKn8RofVpTIBYgkqGkZhLbiRzdzKsP+5UWGnKwBsAmdQqN0EgSNBw5qlQXlruZ4VfBkxP2toE
LseIU+xlo5zSb65zUU7Bjia25t0YSeLrf/V7fZy2rqJqFETkc0JcRkNLwf/x9zKthtuWm53oszDL
2i46+sJzrQh6t9tyVQOwFLbuepUPe70QzVfUrvZwLIgw8PyNMeSUvRtQBPPiIaoSjRHZLuanu8oo
vQeDy9Y0ACjJia3YtIPTdzCQjJlh+f+vfeSurvjff623nZdazm1GA+R//uvDP11kL23d1T/U5//q
ww91//P+x8lbvS7uD/8AZ4tLw03/1s63bx1C4PcX+O2//H/9w9+uHnez5OoB606o9W9LsvqDMZpp
4U+r5A/bzF0v3rrso5f6/Ud+3WKw/qDKAA6JcwBxF2GOv+8w3i+sILYQngoUN5zj/9xfLP4I3Std
2xU5jkCGn/ltewG9ygPERIEfRRa0XmZ+f+e/rV8+ND5qPol/s54/tmw9suvRCqN+pjPMNBRX98cH
M8eHOTFtWnsghv6iGjHvFxtYahr3w5cRT14EGm3irqyPnIZtt//pg/o3L7+ux3/tbuvLI61E5+Cv
OwnSjnXd/HSz6F05Y9qwZWjXqX5di6V/zgiT+RK01t/zo/BSqzjGXf02NK7RHHyaRVVabE/diDLe
Alp6N6mcvJ+Surgxyr/Cc//hQ0XBvk6V2bQRuyFY+fiuLAzSLbSkEoNkl4XK0Ah+KQJuGSHVTb2j
KivvXI57YwdPIXjrRiztxz//YD9TtXm7LsMVVIQcQzx4n7WlHbrfUW9BapKFkNeHkeh3eJGiZErr
L5m93uVku2tnuZyg75bfnYQtNUS7Kb9aJc3vndZ4y6s7Np25FYhg/8qf8fHqun4d3voMrwndDkjv
z+daNmOBWvCVhsJbugup5cMJu3L1F7OYlTnw8QFDxMMLrco2JEtoHD9+FU2fy6AxEJbAzcmgt+C9
dEJrWGo+DDzC3z3axVdVD+iQTFpSY4hxcDzShQwteGBc1KY3jamn15nXd0CvmqHWtrR1MBdVxK3c
K3KXe9p+PjShQap0bamIS8px2B1tYtHUVAEy+d2MHziHUiPtlz//mj/WG+jYOOos0M40CNlesFx9
fHuYNaqZRVaFZl8UO7fQ/V3DcgvHuRq3nUrH6z9/vXepx88Llhdcyy8oDrwgsolPL5jQ6BsBb1Hz
pvredsjUQvgQDXEfgUZ6BKX4pfadfd6QSFrb30fdPek+vSfmO8IVFwlAkKbThr942Neq6g+/FMNR
3HvsmL736Uv2HE13NCCpYMad7Is06F9XzBeWrvDPJtjCm7LBTf/nn8Tn55dCj8sZL7mucFb7p+0E
noyYaAlBcyn8+piacGZE2Q1/MSb9d6/ioazn2cW8h/nx4/fbZ8j5cpM214RdHOVBq7ax27l/8fn9
u1dZjatrKYl/yfl0CMyT7cbDaqtuhjI5IioCWoM87PJvf2KccYRHcZVlrvxZFtVAuUQNU7MUs+ap
sq3x0Wha+/UvXsT8w5vxsNciR1k9HKuJc/3zn46UyXC72hiclzbo2ez1dHSKgwsDQ765BhLdQerJ
QwfIQz8kGNzMqCwWz9kmxpBoUTPKciQtxqrNSwIqYBpxHfPqS6tyVHfowD4m+ENU3RyVrRJ/k0+t
wks+4VIBhOaVzk31TgAw32kAGN35WbtvZnmCHYxg2KJdt2xgJub9ofuVJNDSeSUOSdhXyztrYCml
jte+T/MD0owg2DciAzLLnA5KwVw5QxG1ST49K8coYJGoUaxM6jZPWFhgIq/kkFiHaW6n8kFzrBlo
du1pHbLFql9ue6tZ9Pu4ThOT3nyrli1t9/YlmDQt2bVttfgb/Z204L1TF4p3AoNg1kCuomdWTaRq
U2pR+05saKTjJ/t5BTnokikItKE4Ubsqls6VaNpCZzLr+/2JsARYbYVwagMOeBfPF7bsGkaJ5lTP
kZPZwD/t2EjvfHfp9VA5aWDstJkOcWjQbB03DUlJZOSoHpBSXLfArOC+axzfRucY5DetNkm6jtZB
Nzooj8lS1tYRvRKfT9E5y9EviDcP9S7RH+u5IuxEZjbjOklEVLMzJpVWUSLXTxACbam2s+skNwpD
XwXRqnIuZzNbaeJ8pECoJRMevoxZK0JUJcP3iYzDt3a0hm7rMRwGksJvf98ObXm20g1vDTUb2hV/
GVV9ERtMjVuoC9PelFBEtlkRLw+Fmc36xVTnqdoak9AD6NyTAH9WCTi7HZvwyQTAO4Z+axXlNeVV
0+6MwmTkRtgR9DNl9No3o6XdvtVkAxJHlm313beG6jnOqBpD7qQZ4eHNBJgwNxTwQXZucwoHr0V8
wQVQvGnSyJutgvlyliUtbNs283MzInWteUULCwUXwoN9yAwYx1HSYBZl8Ft2x3pJBehmw6FJy8M1
Ezlka0a6GXyv8jZDQy4nl4qqVdwjgf9vRDZZzw6mT20LoSXQ2di0tN9RSxrlmTSKYWRQNuanUeuL
Z9SaFV3oJTHgCLp2J8LJa+i4JzUUQ3iDHac2U4rkafaQyh7cpiQhoJo189mfiqnbdHpNkBtDc82O
sBOqy4pUL+8IJ0S0aHiJ/7t2ysBh6eijMDdmYdJFS5rWp7WVlwbkO3yc8W5gnpRtEyFNAK9OQW/H
XKSmLldH8rQXc7941z3Gg++u1kh5HXdzEt8bqnOyEymL2WnRGxK3eklI4KbqBkjFXTGZLiL0lIYd
Lezpe/7uzC6GaaijePKMYQc+UDzOAXB8Ky2BsIAe9HzFoKtxIFMXsZPv7E657lYOkh5Vw6xlgYMq
7XaTFQt5VGZaOHUEs65rwlYfPOvgix4EHffS9IvWEIKzYUpuwxN2oBWHJIUawcb30w5dFsp4N5wW
RgkMwFv/rJEdBDCmxgGq734Ql2VHBytqubXTKR8re7k2GZvQJjMb+1XPrdjY2xONwJ2+mMkDoY7E
7Ik5b14zS3kXZk2S6JbhJsdzP5FgY4gATJ/IfXnmGo17x68UXxBy5cMprnF6hG1RdpA6ygZecNkO
rOa8BeM4OML9klk05TS/JYDO1Uv7AkmNAOLBKG8E6yKLJMrKfIANmsngZKZl3UJZ5VIa5qnVwtXX
ZfzF9hbe8cB46TVIeuNSsxevOVY+hJ4NRKZOj+g89Mu+KAOiXyxHjs31EKvFPYIMsQkydMbAhWI+
k7hYuV3z1Dr+fEbyH3hBuy48YzOAY/hqTOhTtpJNDICbIOK1FKnV7LJgTYJz8gqrgAUgU3mLcbVM
GahWqTndiIKN4w7KEGoAxrrGyc+6yjp3A007Ew1WKz6IQN6UxPIVO4lgoQnhGMBtAilYQsjLDTBP
uZ8rF4irqf1gRXTfZjqtT7VckULj0lhO6AFjY+FOSpFZgGgIEC1xSUOIogI+HhoWqkTpJoG+0YOK
HsMkPecxsAvD3KTp4NPthOtJeHGXQoNGA6Jd02/BzasDb9Q3C6/5Youxi3eNXaNJYTIO0p1Zdqtv
x1yOYKEsK/mWc2aJk52YqbFxAA4xea9d7SqJqyCIqn6uv8S4g1L2sSzlwSn77K5Qk38f0P76UfVB
3m20hjv7OUUWfXirmDOxhyOX/Oh8EF5HOvHV15mLHYCipGMYnU48mKELaskLiU31/TCO2/ai7+Pu
HCstpy4QSnntSnfkIhkP5n0Zp8onJ7Hyv2OkkzeOVor7uuhsoiTN1HQ2RHpJaEi10IfIYWhEzNs6
trjxZF5OB6MHeLOfx7llMM8Hconuox5PadcQd5T6hCCyyzTjSzWgxAjxJjYwdmINqT6bPbRAMl4X
EMmC9F1XuSIkHmRR8OKdtIUAKXRxyG0AUxUjdyRJYax5xWrrX5dVkK3f6gDg6dJeDJFFmK3gYa7O
BtDGJcY2YzdJ6PLXRELD3KNFmhMJiZuLYIiaf0fw70waKeIP4c2sMsnemKrIEIItaoecilyUS7iW
P/rUNqA8NYkv4CcWBN9V0ftN7z8Tsn8Yq5b/fwf3Hbv26a38uZ/9/gO/NpssWDI0P1f9IQ1jG07L
780my/6FmoVGNyMLLKc/D8gA99FRopT5tZVNz/qf3aY1OojK0icpCuYKtbT/d7pNRvC5YKWZThuU
2gmJID33z9Jcmwi9zPOwsNUTnJNoccrlWxtX7Y0/mcu3uO5ja2fFQ/fG0Fl+FaYGIzcZcare0MwG
MWbVrpFuZ8ApVrRUbrZr0vfaPeaiZqggi/QiqO6GPNPXk9VZ5BZkn/gKH28PuiARWNXxhUSOHesc
H1C5TCbuWlPvULQgUba9uSfH1Kon/Rxt0rhw1wFtGqFHZGlkvl+ekQndHUsvNy8W0fbi4FToi6KR
QTqbZwwVZMtoqHkDG0MKplNNUpwpCo0UZVZrB3sQ7rVJ06my6y8sFzM5jmh5y+3cBeqChIcYtmYX
CONgcOEFWW71akZMxOEDRdnw1UbBgU1CN9G1OKwL1+gPFvGQxXHqc9+PqpF5/uSSehlmE6210GGO
RYoA6xCtklO6J0iGKoMV3hXNJgOoroc+DL56Ax2ur7ZGxQYZWrIcbpq2iVMykjKgxchV5mgRcYBK
rF9bIRC2SLLn2mRcNHjBvnZSeBWqn2B+1IUgJAjBSw8xftGBUvuVcw7SaxS7QB+t+iK2+qc89dR4
0GMc0NwBndYPNTx7aeTmGbHIHcbxfJNz4c3D0cPkfaPIAHgNNG+5rawSBEAm8xhRRkNyRm5l/jmC
jjLf2vDDhg2aEAm6d479s6FVYk04TcycpngWtBEIPvixWubOBBHUjE9hdQ/VEpmItsGsey3vy9Db
eebleavA2/sahHCbBW9L7deS1J3ERDqSJ/XrAJfF36q50B49w2zyqPTI0fVahUqw9PwC/b41wDET
hvYSqLRrt2nX6+0hCMDw7RmN+N/kYMOQy4eceJoZFRM5N7kQ130i88su10eezD5T8cbSML6j5TO0
HwRu1ue9mgwCbpp0BgwNE03u7RY5ikUd2ljEZvc0VP1wEoZ6gVYXVxcYTcezjLI1If8mbmdBAnXT
++TYWU18aoJiwU9L0Ly+lws0mL0oxn4iQiBN6PEYi+zXgKnpNDiZnt/m1kTsCEEJQmPlqHQm71aU
6cE0a2/uwkRiAzwYGjYUrGx+MrGAmKRtkIkEtxWzkOrAhXumiOiRMQqg/H7SvXb6gkhVZc4ha0zx
RLB7nUS6mn0zcmVD4VyQlnNX8yRcUkZk5w0DAkQkTEz3BUNw+qqgzUGvVH/LW4l7Bsop2nsAL7R5
SET81B6parqsGnaMTR10ZM+PKXkkwbyErEDj18TB/xxqyD44Cv73Q+3iqXwasw+H2voD/zzUAiLi
1o4bkB1GFXQdf1V9WCg7+ILgq1g0ed+Pp38i1yDVgkDjEOQ8pD1qro7m30e0hvcLVBHmcYj0mWWu
rJlPQ5M/G6Ksw4oPLUhCj2lr4eJF9I6SBFvspxZkFaPuXMyF6N/J95gugldfzjtTJ46hiOuvKfOT
MeQ9jNvUt9vdVPrOMcV7cM3O7tIfNasznOuMBcCF7qZCa0+NoS+RSKRx3gUGWTAu3Mdk6ZC9E36l
TnSw6iNyPRCn7JRibM6AmqMQrQgeCebvFdn1+NJv1SLohQILr+vBj7jCMpSY5Fdb6TO/CRlWFGyn
kleXvbFRI+l07eREsxRQ8wMqrASGZKgVrK5xHs7eBwouW5BmBg99XdBrgTCJxPI4Q32lEgSzT1I8
0WyuPEmElmGKjm67BEDKmQpHc9HGd03zNHMvLSYWem+SM5DYLq/fQIKsil1g1ZcKd8AOK/gdKrd9
IgV39OUg4+bABhcFhJWRblJsaM0F22HsiLtP0yuA4dx+uyVKTXvTZ+6FrRX3sUYUcBXaTIWvjDJ7
SGE4NCzkscy2NUqNxJWP3M9VWCmXksIy3/SuS79jTBdsPA6paI6hwWRk7+mb0jrC42RPjYPNFJBl
MCbVYa44LjORFreihZLO+LvVreqsCGhwaH1HvkzDdKvt9RdL2WmknNdUuqdU125kdUf7JnKqHR6p
i0ARllWO5DmTb7KHJJjc+kZ72RTdSSqi3E7xDBY+77DjMxIEHzrWx1EZ33iiEEf7w5kZqFthinM5
Yj2yBpPgmN69XsT81npBHlmdOAa0F8CITuQazIdCFU3kxcVp7NOF8IPqNcv6l8R2rhaXZwnNKO5L
QJl5ppE2N48/mEJgFrbFEVsuSSojoHZ9sXa13ecHguMjzXPybZtPBMENmFY5N9v8KtcTgc9+KAk1
WM5N4dl7MY7ZjrP2tnXRM+D9KnNUq3GcFQdddpfI33uyf5qXuDdeRG1H/TwfraI/kf9GrRNghG4N
VKOxoiCSSX7N4IPprHNjtMsPc+Q49xIFhtCAYd9au4A2l75gU3AkGTyiy+59W90XeXeZSP2LrfFf
0FkPPdp0kWmiPYWAvPXilMZWc0pd8dz12YIaPiFay26f7WH4Rg4gmehTjvCSjBMRtHdBbUUWRgRD
Kx1KZ3OTx+o1URDHSMojxPcLDURx3SAJDy0L/zFJXsYhT8yXIrXMU6q1UEFpg2Ahky7p7uWpKZwn
7iNbOrI8O2j952Ow0EjLrpfkzCEFzeu6SNB0no1DTMAMGV+v7uyczBjldX8C9LoYtPcmJ4mwWPgs
fuIOMtjBVXUU7R4swaZaSN6BX02A/aOx2tVGn6CuirUwlkM0WTrRlA9W96WeiKSqjDC3GTJl/O4s
+U3RPI3cX0oQxfJh8N3XlADKIqwHj3hngrUWyl870XG5oMmUj6MaV5RSK2rNIJWAIz9EcJ8niJVr
p2c4hzZ1vvXh5c6noaUDzsc0Z86Lkw82aV82Y8ycQaGW+fYxiCc9fSS6/d11OnuFuNHdzhZXnkGK
xvcaiwZ5Z5kdZ6eg5ZoNSN+rpHeIZ5MrHa39uDjDt1K4IVLQxIx06iJChoY05ZdSifXMqNO/0oM0
ayND04YbInHQfnJDkMcpr4n2tJZqcDYqxy4R+ooozn3a2NYDuZNEW42zLts9VzD3JdETPdu0IgcJ
3eXDwO6cLw03NLdNGtj39FPJUBLMpjZuYuVD1GEorLaq18p8t3DeOFDG+ymUjUziIBTK0uHzW2V9
vcDS2MZd6+/T0k6+U1KF8Vyy4H1noxtpQnlgD+IibilUWOXOrIpvyNnLpw4wE9PvK9Bn2kXdCeuu
jgHJIv3OYc5C6bcMaYeoEdT3uvVFtNqfrACMWDb2r4Fty4OS8PsNNbB0UIq3jtz4wXQQZsv0Ng1O
zbKbx26jpuJMOeMFnq4wgL1cEfrn9myiQ3cY8nybFAMffH09WjTTmXEUJNi0oOs0SeojO+18AGBs
jEJtID1T71QXA5YTdOHqLssy4kWG+HtH+EEQS+98HPgXpKMudknESqWjvEsPVeYdRsIpqA/8aMoz
Kk6v2PV5FnI7rjelNqrtCHvrpKUlBvNxb/WD8+gB2gnNyULMjIx4t7CKjm7Sf3XTGmENPUQ7O3U0
AMeioWoZWJJmk95yvb7wZbKDvf4FK6geSkbyd8mcVufTjFTQ1MnMSqabEoD60S7Ls6otVJjZU7xx
nXgIhzHe823u+7qXUMC6N4JYfmC+NEIAPNkhHWYZGWDOD1Yyw0rxvG1bOmSuMkCQE2tvGcutH6fV
9VjNOyRhP9peO4f5ioq8QxakX/rpd8ueux3JbWdVJ6+VIBYMOTjJuuGc5XsY2aJ04Rz7wVcCkc6l
XG6p+BiRSEUCd1tx6GB5VrLYAy47eHr7Q5/VtWdV5ZXghVea974zWp/5hXY+OP0lJRA3/yJg2N6T
F3MX2NNTPF7FxZrHlGvBfkT8kGbY4pfzltZQL4aIDrrOUeoPr7Wjvtp5TiYaFNEjhU661Sp02+lk
rRG2Yivn5l5502lJh+Uy1qqDS+7QOfKzHfL1a+Ukq0cJrbw2gR53AGgOdn63pE9iUNsq63fDMh5R
exvRrPchmYCneMq/V4u+mS1/o9WC44VO29FQ+Zlfk9Pk8QlIL7vtHMF+DPaefXnSK9wRdbLJpBuc
ETT1w7MIZ7W157KtD37NgySZTk0A2KEXAArFi9/wAPRzX+yLbP4qzWY3U+EkunFIvOp7ErcXsk4P
TcwC0b1w1sRbPqCZr6otqI6Sa8wSZnXxYDnq4JJBqGJxRV+cZagn/s53JnG0nGlvNTVk7Gk3psGz
KrzIzq67+DyFPiAbMkvngq2ezTi46/DtMfzhfnMPWXob6+5ejQ+N1R2wkpVfe6lzCl4Fix7sKwXK
MiZzyNTCiQAuEhjwA7kPevM0VNS2RcrRf07trb+hVjxjkrKxuzh0JkIA4mDfZ9o9vfB4m+SeSWXp
V18R8j4Yo15+YU1i8SHrPKyT4aJ29H1Suj/c3NrqiitNE4zsvkiKOSqnDeK924xO6Rx1TloTyvig
QYMj5MbY+vMo9k5tx9yhRZS0bIX+HHLji8NOu6xyFBnBo5tszeKsy26qDHH/4CTEKBMlVmdLcj3K
+sHxs8uezBiScO09j5oXJoz2Iaf1ZwPdcwZKTxiXz5gCXgYF/IYmk0Qc5u2hAO280BN2aLnM7GDb
su12FZ2Gb2M2CE7aR1kCnk8aI9kGJKv23h6LSLYZ9Etb4W/zcKIeYrOJ7/MxJjj2AIL9Gw2um9IA
MKuhpQia54Ewgt5MD8wfGVPG9MSArEc6mbhW0mFwsonqVEXf7XI39iLMK5vMmTd2zvNDs8Ot3Usk
9fskWLooc/SV11+197UQpReidV1epF+TGceiG86tacijvpmWna9M0hJMrbjoxFhGjbTv2pYjxpBY
RnFLfV/MbvmRZfydPS4mw0ovcp6hbdtfB2q8X4hSJvPp5C3NsXRi8p9M+FUGXNaGmcScnFtg9Qbp
7rB7Rk5DeqVdwgyuPO1mmV0VBrhXvpbpcletVk9tPmugGG9pYBAqhIsyzowHLXbPWi8+WCSBt6qN
Sl8riYwLzv0pPaedhGQSpozwH/pqeiGb+jIVN0HvMBzN1sPlWzMZUVr527jvt0xJ8u0Yt+6dYwjt
sLgYWzobI1zSHlxVnxn5cmHmicHuP/I+mBdmvdgOjv4FR/0V6Yu7KRbRAn6GWSUiV1Nv2oPE1R52
1HebJK+JfPWupa/tU9uOglm9DFXtHqgeGAsquWnc5NB1+UbaNdF2kg+vc0gDQjkzH8g8urf0nmKu
8mm+qeIu4JBNV868GR+tsb/nInjq66rexR3iBSy5p4wxkG48NH4fbMhlMK9EZ5P0rZ1G9q9YVM8B
YePbvoz3y5xtlXPDsXLn8EPM2cctyBBipVobYb3DJAidz0lO/UNhaRs36y8XpsboqIwfY5u9JZO+
65P8ax/0532KbYZ8rG92N12Q2c7aDg4zX4sbH1RJwEX9GHsEGFET2Fxva8R47aBvFfbvDWFqIEtL
8dDUffAVZ7wit9o/2JU3bZqyxzSnXy0ZJ3LmNTPTEGrCxBofXGk9itI2Ii/ILsl2fmqWbNuK6j5t
Jnp5VUBSs/Haq2BTWo136oarBgpr7LUHGp3MtLQmGqV9TQ+y/YKVeJe3jM4WpqgsCGZrjb8b12GQ
lY0/kgUQVB+bNVsEmENmK3TmAnasoB+2zWQ+4QrAnzdbr3HqtmHtpMQhT9VBY9iya2EiWrHauWvq
sOVTfKATq86gqXNLtJ9sT7CPBAQBJs78xV+sZ8bxd5T3hl3hZcLJHwc71fc7EsCLqCu8nV0nt2Mv
d4RH3I55sh1Mb+uM+bYmokJ07cEfySuI5TfJxb0kTr3vqJFEuWn8s6C0d60qUYSci666oUWH6dDx
CN/FvGUzKyZSUJJIBowqGx8YiXkXLRkWIYPP/LEo/HZrG/FUk/rdkKM59FQK170XpC9Jmuk0U7My
fUusfrnI7ZxAXL0WxpEnSqu35G7zBXMhCdOaIMB0iAlcy3zzrjNMeY1KRj+H76gY4zb2ptSzngBc
6NSQ5HSa7zj72pniOV6Wi6biimtLz91gBa133OdTKmoe4Iz4nMj1xm6/LPRxYS7sSKR4ju2UbEld
T4xjUTHybpxmOjQIXvbtED8S7yXuEbpqFHSJ+Uz8TPPQeYa3x1U57ILEy/b0WomMtP3uaBd9fU0J
a9zEloYJJnYdMj4G5pI1Tc5dmvrWvYXpfdxgiiXyXUtm89ZZ4tzh9WvKHI1G013MUYanEfgFDmsb
BBaZulFfDjG3enzGHBpuUZ9ztBTN3suXMhrXNkdXqB7bcWpcCTceT5Xws2qnj8X8SqoQaYaoPY7s
QPUx6dL5OAAfOC1KUHsoe1N3bULDIDN3sx70Wx31xUMRLBXDUXP61klEkeECjQFFj17futM0/oi5
TxFj63h7YQ3xQQegdzXF1fxaoIPk7VSAGmtB+F0niFDZeDlVUM07q8/J6Um3Ri2XvUqTaeO1ib/X
eB6ekr5z94EzF89s5CdE7Om2WQb9gNwOwBQn1fRmO778pgam24gzXOtudBmGTL2wzy1rYsJTx3Z8
GPw6O+gNhqOKUr3L24otc4WQLkJS/zZYOzkPEQcCVtj1fPgXlYBepyea3PRGT9Lf4A2E+q39RclW
4lpfaMLExaZYnEvXVN7zZFb5nV4VfF4Qv/J9gN5pJ009vhvGtD6rc2mdV6BuosrQzwotQ5OzuLrY
ktvMXzPqtbrxbKk/Jk7afye7SWdPJZ7ohnhjChJ/rMrnBF84EYYdGTgmt9uD1yi3CHOCxht7ooit
nMx5FXo5zGHWWCOZyrEqjg1mrzMCXooTo/L8nFCb9psqxvmY95ZzhjsraUMvDlxtU5tmfLJ41XDx
FbnRqCCYXJBDbT1QP9Wh1DhkYt07ZpnYqng5MsS7MXD44xsObqe+fiLHc9+08Wks2mSfGsRJufB3
FBcOOAhHFcOkD+eupwNQe7VPLl7lzGcyI+I0jAdO/xDuRE4Iiwj2fjYOEYX8cOdqo4k/2QKP6FHX
i8hVnkPtIcj9VqgGbMppZKboFplEePFtPYp0r/OpzM5M2jRrYE/QVFJCMMBKESWjFu/JRcp3rS+N
iJgwgBu+N5LiVz8MQ2Bca/pkcw8QZ6U1ojpGIWgWpIMXQZDfGMviXWi2d1vbFR5uwB1Th4LXWlR/
qNH+JoTJ9N7F5KmmitqyIzBayMdCGOtKHVN1rLK8szcWNC8v1GSbnTXkTBAOj6SYS8nS7uVkPzux
mke6RP50kTBuIVG4rNxzbsjGVswa3dbKMkWB9Ew1J0MSxdfXKt67bTAVG0sK+VqaCz3PxXMTvlE4
KJtetDejzlXbNKmluIz0w/dUViT5IFRe2P1IBAkJqWniCA4HgRONaO+1riHGyuPvPcVJm28zzSvP
F88eDjkzSQWMG3u73l+MpvS3OJvNO8te1qvH4g/H0TYIQrO8eD5BCsHZnReyu5hi4pN7w3bOTRmb
LVuIEeyskQqRtYWiBcezOtKU2WYVZaDo9e2Q9BjKvaF/NpqeJLKRajh3EUWppt4G7rDTUmvfN+N5
3Zvjrakqqvve0qcXr6z1EPWxpVEwF85Cfe2n/5e981iOXFm767toLPwBk3BTFMqyaIqenCCaZBPe
JFwC+Wz/TC+mVfdKiqurgUJzxRmd0+zDMkDiM3uvvSl4iB9pr+RfNx+ynUY7W/Eq0n5T5W52u9TZ
cgNXhXGJbWez3HRTm568tX1wA7ej+KnT/lKFjv2Z0oOFkZwA2tBDCu62ArSIxYldlP18b/vpK7LO
l7IdGCyO6cWaSVRuDNuLJTstp6WhZ9wh+HgJqGytnqvbeRrtve4T9RGCdzlXDpO2yq9ONmctrU3+
yY4pO6iq//Dq4gFV4vOcWL8cIxvFR0lZSh9u3M2931FYtExrhIqlObwHq8+PrMn7mFgVaZCBggZQ
cC21QWy23sYQsDso2dwqJdKbnIWz9D/sVjwxSbL2SS9FFFbOg1r8lXVuu69dH3ka8bJYS18HIjzj
VIvxwpzpASP2Lme2WpjPjrb8M7lxXwvnn1X1zHsNV8gzfm55MUhW4wjGzK5XvshopDiZuZMCA0yv
z7yORecuQ2v3maxtFvEw8ADqzv5L3nvbACFYOZnP5LqKaAmC+2WgcnDD+rsS9p0pWMBSYU8x4hZU
jAU5pq7ZfrtcKx2ncozB/d4kqWubsYgPaiKyffVUeWIkH6zpHomqCmCULmdZ2m+Ndr6R0P0Zi5ch
Iakrabe5np09nqq2YgMB/YeZ01gDKy6JkrPcPyBK+BBz/0WZ4e26IDAzGABgc98wRdSRNC2GKQU7
41HFLbMxN20fZqZ8YIIPS9dteas7lxMhYftSj+aOvvl1Qby492sxbxJZnAjHRXZakJ9VoB71ZYP2
remf1TTds3zPABAx8AKzkpv0C3llm9t8rf5mA0SBYPQfZ1MWB2gP/pl5w6EN0hwDPUUe+o6dYzTJ
A36RIiJB/i+IJCK327aBYxo8IlBdIw/MEJeI+4RV57R2DLdl7ofb0bToktWBnY54n9qZrqB7rbxs
R1+EIjio/6q8UPsq68aYJ1Nh3uPPN16gUjVHFSZevXc844PJwc3UMKu2AvUa2BPatGU5mPNwkWv7
001TTmCBokRr698BgTPzlV+2128YDIu4JRqLK54dOVHl+b4PsFQzUXlROVNzctYvqQn0hfGzvjXy
RO5qlQ47UdVIHD1/iuXgnNt1+fSq6himhCPxXCF1uW6fmcYb0VAT/Ozl475fhNgM68DyiGXG0YXC
14pB+mgv3fa2nTwnDksv1gPYACcxY9OSfHKE0s4I0vicXWY5y/vqIjls5vBcsty+NQhzxnwSqMsy
WQTGmHSxGfG7LL/Fls5ghTQwlrxDHfDMhWoiq0vS5cF2Se1n35aIoMGIfU5uhloCPwVqsTTNozBc
i3tw+wUiFg8JB5s1IAkYkAf3qI1yeFoJX/3gQb7ctG32pY0k/xA6De6SITkAfIWiaHi0J/K6HkH6
nHbyRFeUyDLZ5kmQwzOpiJIuHe6JYFjRGpYGYhQ7FlV7TqZmPyGtQej/Z5EM7Bh7GIykWIyFznqL
NB3RoPprcy7LqnzP2MO0rIfQFpYHzRSHEy2B9NWa2yyb3Fvb4z7tyFEeRPkDr2zXIDCzKPMiXyU7
4v9eZD96R1IsNsJiUG2VzhZNIV+STU1NH5c4L7lhLNGUjQPz6PG3GOS7LsPsHPpFvKa+FdU9DxUq
jMghP2Jvoz8cRXFqQF0MlstUmyM6o8PNLT1/utLot3MCrwmM0YtWzvfs5zdGUZyswj8UFXk8JXVV
iV6iHQ6ZqiO3TOQ5Bxl8p0wLlnSYssyxOapDM9ExK401gprcIkENOdQK3iSzq7Y7y0mj8A4qqtbJ
PVjhuQH4dBBdVWKwR5MfdcLdYJJ6XpP6zXCWX7ZYvF19j8Edzqa4VgjZe8iAaULxE6OzptRX5hMo
75elNxww6dlRSNgiS3KToNVxe48E8plWfsoQg6gTD8aBGbBVoMS+Npbw/2ISiCgv2G4UpcPE0Qxv
KusqQNbu26BHrhylgihYXOvEOuTZCGFVTt2wkYb8SNhuxzNIq9uSd7JrydPDg+sVUeBStzmvbfEx
qF85sOwwuPQJxAPloXP375h6n/2IWNsXV8qLxQKrYeArnPCldZ365HbcsHZ6h3Xruc3zP63Zf5gL
awXsBtuJtDGS6XGv8LVKb410lYldgZYzDukwQ4ukY2cyIhTFgrKBVFVQOAhVrcssi5pITHUqcqBT
6UR4YoIa3LwZUwLbu5HTQQeMGsrWpIEwRIQkc+taO+XJzVDoQ0jEZzRAhdpAAhhj2v67eiFFunIt
Nl35cloAHe+zWgQvfsl8maTuDMK+P9zjFf2e2HbMg7G/rjhng8g2z04yBEoWWKNOf7pFe4GNpMpl
WwPBj3UlaGCq9lnyKZx1aXGAW96zVfL61oJHngbfX6KVX/mgue7c2fz1zO9i7tXXyP4Qg3PJL38w
PdC6Q5uEdwTSXXr077C+7ot/4Mi6+hUVvBOJUFNxz0+QtuyDhnoShtMfwEIrwqZQvToMZAuJa3kd
vYtppwc9+hE/tmemylIDH/IS8mhfOMdN65FsRgIXuVl1X7xIjQshV86vp3cgrxB3C9kSqZmlgMmK
HRkIbBZt2A41y8ZlsU4y1Y8JJYgwM/bOrEjS+jcFGs9EO0e2rtXehY2JwzG5lxzyftfsncCN5YS+
K1zQZhfJTarqG0eSUk9g7QSSuT4AyzuGxJdGZE9W3zxQcPCFots1xrBvc6brQ9v2cWhL5jOs8UzC
Q++5ta55ofqRXgixN0u5pNUiHtHBx21VzZHtq2cmwIy7pu4A8CeyrB8K/0OdGbdNR29f+NVPOqhb
r+rfBAEIfFUhQX0PbIQQD3bb0uJABlwVp6s8NxSF9VsFBc9Krq7FgJmaN+WvuL53jl7RtY8W2d5l
962c6nFQ3GWmZx6FNzJ8zG/CDsGAlb7jfkk2ndX9ghFAhG+k+5FHyMYy8+uqbGXo76ZrZM/5bZ1Z
X1PptWRP9AmAOHFjptMUVw5ahjnbho1aPz2z7t9yPc57ZTD88xkK4YX0D+NqfKBr3jaZZETnqhgd
iNr0hWb/Wp5E/VMVyd3YgOdaSXefl+dMpHFgqqfWguVmj7/MOtlnmgk3VrK+qKDIP3EaPKw0q6pn
QN3N23I2aIcCeROM4w0Rbw+N/khNXP5BjXYAul3lXxjb7QEc7qeEbHSUMTbXYuL0+8VieIc4jdN5
CHYkAB8rnEZ7Zx0gb+R34wwIcp75l2C8GzoezeQmIle4Zz1w7Apk0a3zbUjO/RRgeTObZ1xYUShJ
ERgusz1QZyLpaNLp3mlkPDuv9ZRGaDSjUDwh7z6Nq3nKsmspIBS8BMwGGCjjoOGJGBjvBtzKiCbr
ZvAV6p91bzkLldJwLtpkx1MWkd40HAELbIz5YAY1RSTXXh7sxzX7Xoc1Gls4lG3LskVSippRlfrP
qEijsk2q/STcnQAXyw7x0R7kW7aSolim2wyI3+xmMuYBmf06KafslaK2eOWRHh/fjLfVGklTOqbH
3ltvSe7lzrLxVpTpm2nMp9JitFJfKDfVrmBLvMB8i2pI030DLtJ4HmviyWZMDLAMDU3f4NBb9BZr
A/tmwrTReXqMteEwxa0xtfAy0cjWcTuY2cad80OjUQIsIgoGvbcSuC4FyioNOaKq/7iVeJv99Z6Z
WxUvzPa9BrEnKdQkD2tXZhdjaBIgc+a6bH1zZU5fdOtfO6F1Slbxu2TNptJ8UG73aIblk3ZPQC3i
tbKf8ma+UyxNONh7OqoOyV+Yj9uiLJFFtHtWjUDWSV7d6IAre+X5uG1keedUUr8MlKcckBkDV8Yp
IhUnd222wVTRh1r6e6BwyvvyKaz0UzCoQz4F7Mnr8LbQgTxLcyrukCTp+3ZebtBDU+ok/xd/5L+x
fP4hVMMQfJ2TXjlFwb/Hg3bhrJOy4dIgkdG9X2FagfNspvKnQfn6JhfFIDVvVv+8zB3RxwgzRnur
Kla923/R9z380577v1GFrt7Vf/7nawwrar6r8u7K6CCf78pL+jeXfA5QzKtHq4mQ7w1/wirhm7aY
CVaQFZvyUdaG8cPYPniupnZ4CkZH7VhcDuSTa6/8+48X8/91l/8FFtW/fC//B7vi6b/958+f3z4v
//yr9vIff+l/aC+D/zDNaw5bQAQNkVtXrtY/tZeW9x+oYrFKQaJAgPm/2BWGbSOuvHrTAWAxrHVD
LLj/U3gpvP8IA/YI/hU54cCQ+X+iV1ggIv7tKsJFQJSkGRDYCk2AK4k//xe7ryB0PnCRu0W5Z9U2
DZhCK2lXA8U3Mpbpw8bcvEaz0Qz+OXNMjerdkYufRUnqDt2dA4RAnD0wMYz0un5heiPESiagw87x
jpZzCi5KOmEaRq4e0+SxhCM7kzBtVnLrmID8D2xpi33pijQ92aojBjqymikL49wTan7yNExOJqNN
AyoS2pOe4nSUK3HqGC7A1Vc1awokKomRXppp0EvsonD0Pk0G/B39FO863ZfFQlYCsNdkXe6BPizI
23Ujknmr+rocX5Tfef5G2jAyN0uw6uq+busKWTRZacWTaRsuJ3+uu/qLAFj/4qaNZ17cieCTk9dK
FszIuf0mtvGnzeR5dygIqrmfg+dp9VuXzS4z9jIOZ9VUX3U6dsVhDEJF6WOPSVsfCUadw9u5HXs7
pjT1/fUW6ghqp3isgY+40VJp6nOLXp7OkrfXrh/uGBr6pBY5dn8d6FqyAgTZDvkfjIUsdNhGIP+O
cCmh8Yk4RAf7UGbSKi+dlRX9Z+b6+XCXe0aAws7rlHGsO6cIfoNpYFprUaRhIcF3h99pcUp8DtEw
K+dq9zYDq0rjCpGAIzdZv+TZEo/4WTWKPL6S38WsPDfOG20ZO6xVjB42ErW+s+CzJazqvlECjBRK
EQaVvME5MZaMGb5scz6IHD7n9eeZDt9X09w6d3PYhPrdmMIxdzbLQnh4cpwrzxo+xWINyTsbxkW+
stRu2wfGPRy1odzrIX/Gp0+smXLK15Q59zGF4MGs3X8Xq9f9WG2ZLBQD87sZpF2cpMworxfuJSvp
BoS3pDF7NaWjWqYY/Oo0Zcy4LEv1gG3Bd96wciXTB3bBClWa3WNUMVlsmvGQm4wUAkS8OAN86i8X
GmqFo6Za2qZgJlW0O7yU+pIYY7fjSzUQ2UAJNiPfIKQkhnpXMforeTngk6mpyefxPmjQreIYsqzA
P1qHKjfvIHz35gO82SRNNmngGX1Ml5Cz87DATU/nfCXtZ58ztdZfBPSBFd+6CwFYd2URIkqp7I4B
np8E0weGZHsrhQHNtx3X2tmTQD3vuMOSD37U3hfd5ND7C1ui/U355xYDbA+XwspbVuJmP4+PRqdL
ZpbZmNkVA6W25MYdy1YY7/m8DvPXivlQ/QRiCIOj6dWGezAABZActXbE8famWbY7y5jy5OQpcLZb
qo7paqxmGjne9/SH40EbQ/0oHDjlYLUlBRFuptLZaDBOGzENmCDx6IplI1gGo21ejfaDmhubPE14
V0Dz5ei46xLuGXxauYh0yIeKkoc0eYZSZXBgb+z6O3Z/Bi6YWnobKCRtuE0DooPtcKrkBllYcYYY
yvDBYmfk3CR6rPVhtFrBYDFpG9aiGIXsLeLi+n2uJ+Tcax+WN4bTzw9Y5yF4gTj3JnapgsVK5bjN
+2TX+m/SCu/GgrLAJCBXP60dzNu0Vd5jnQXvOnHXR1aBAv00b5q+OEuMnYIZvYf86TEM1bO9wSqY
nnghRsDswWyPvsytvb5OG3MPfXVUG8PwsYSL50Z5beTfaaKMt0bM6f3I/zMuCc5A5eKsj24TVPsO
RsReJtN6xjZUP6dFrS5Dg5rhlPgDTbHHGCPJG7GThu4+CONsXwpfBSv4A8v+ne3rqL93PQfByRXN
pXMfpHcwWs+po3UQQflNf83R8d+BONOKLrCWAdIu3rYf66I6TV7vI00J3FfhqYUVTIKCP6urBeF2
a5fnca6xOs12Iu8zPE1bTyVBucV1lFRolJ3l79TPL2PvzRkjsLl5Z+ognzkB2ARYwgCIXtdGeZyC
QPwE1Rze5cO1mXKbNHaw1dyiPUo+VZZp61y1o9rOE55pvNmquPdl4V/4mNE11mH5OXSTlUVWSzrR
HPCmYGuboo/TJp3zzUKywAbYmNUdOtvr3xQP+5RBnU3J6MNTf4RbhrfK8rP3xvRn6C6oWnAoiWcP
q9NHD6Ka5sXzdiwX8sdOIAqS1WIeZt84rQEumszpns1yYWomQpXcr8BcD32xWuy5akDOqmeDOHoc
tk43HnIbIRIGKGr8aW3Mk6NM9wV95JeQXXOylvRckjeJnFyhHrS6DioynsdbX0z3JbCh545eJl4t
fBFTr7N4adsRf1pyxo7nbdxp7C/EX7c3ob6WAk5n1x95Mvgn0H/GI4CmEmp1296j7MhiuzTSjzCf
WYjWPooP6DO/lbZZxYWyAJVASLe4LGZL1BuR52z4BJ/CZljmFMBtkZ8JVPpFDH4f+vmxkTL5SCz7
wVdMbYWUxrbAjfsmjbwh4KO786vxtmc9diTIAY6U0dbmb4JjDVkOhoN+MDcW0VmveKztCOxwvDTk
JocpxAHWhPi6DBMhP7IRzh6z3cilZ1ZNylbyzITG3fHk+8GGmM8bD+safdjEcLNobzrMeqDvC3rZ
gR7p2NlY8CPZmTNm4fEqIlpuKHKCAwdqeAaXbOzrOnVfKYMM71O2/Zz+LN5qhRHgfPkIDtjJ4FJI
HYe5wVYtQSL/hsjHTOLey0NEykE71PFsgDMlMyvtw5GZIdXaoU6pSh4RhCj/owqt+SsLkBPHw5qt
hxwVSaxGz4zhV/x26ZSvO065+m/JM/+OiJ43NLcoO3twm+y6NZIhQm9wdqfyxunoMJMxtOLZzFHx
LG7GATMxX258U95Wi4EP28u7nc/aMkLIW57BpQfv3BrGui0Mx923uDMZMmUV1mdqzdelmnPjWHXX
Y3siT9hDX5BP4w7Mxvq9ZMZUR+Gct+O9EIncp30nvxFt2ts279eNtlT1OScF66YRtW2ceDjZoh6n
za4Y/GFbrKLbolW9Z70XpFvMkslGZOhHIWavK6YIUZ+TMef1pMW4aZU+u4mS6Y6gyua8JgiGw2Zt
9q09s0JjAghjxUKImJSGQZ9Z24A6IGwI1voKEPOi7Wk7zI46OwkCyy5fEIb3aal+wqJsnhoiZT+C
0i3fV2MW7wuO+MclhPCCkpNB42yuwRu7iPEwz2WzQz7wo2vfPEimM3FamMFtZzX1beupYUcESPVT
K5tFLzEOh6xUgJ5D4j+hRNRkg5AG6XrFFA/pkD/OSjSbIcOLmyCLfUHcrU+u7Vpvmd+9VOQDUiMH
5r4FzcL6QbIrrPy/LVfDfg4rUO1uyMI483EjlfMjdcLA0zQnwUdK3IlwG4IHm3X1sdB+eguekms2
WFIetmZyy7L3b14hXsZdNIY4iIV87Pk2ndNAHxsP01S/Cac2Ymz/1X5uq+wLeat3yPAvsg61rfIF
+XC1F0Pd3LVqEp8KwczzUNRY72lFlopVs+Hvx6WjPvWbNbsXVwV7ZRXoMxJ/dMtNg5QAxoAZNhRn
KBA3bmH/Nrk7HStNgRENi+lvlc8UZVPmvsXetBx5+qOGmrZ2p7wj0HOqhgZAXRwatjj2rAyI+awD
CxdVSozAKQg0brFkIURrGBP7BVtzGXJxstxjnQg2Z0ls8W7Yvfvrgrv4suWkbvNwpFzUov9c7cbG
mD0kCOYLk8H/ODTdH3aB9cnCfRN5iBEW0hyEuQV1QXyk0cv5Ule4u2Pl6ZSabnggmVjcQcnp99bV
41VX9fiIv9a9G1mwjkiMmIamVTszOkhyFU1kTeuompr8dGVo9lFl9lyJTu8DDFpQmpW3IISmzQSO
fWMx4Sg35GMYMH2JVI2FjXkpQch3JsXKN29brm0Iq6uNK8dfLduJTOnQCnLFqjuYUuXzohXHlrFm
SXezuKyEMhk4j9Iw1wOTbNZKc5/7CV4vMbyo7jqOU8VibdZBEAQwMWuzocyX1vLG3uK2Z5PDrNVA
/kSlbWaHNWucLTWM+4Af2dhL3HHfrq0w01RlOz0EnMNHsZbFeal1+uUPhA0csZog+iMird8q4SJv
AwXNoQXCn7lXWCxYc+A46Bu3dXMkjEOOlM2fyg+jCKgCK69/TpeBW7GlcMRQ65q/IhjrrZckxRHU
jvOWTm7+NcPc2AJWnd8hezb3k+B8srweE4SDsSjC9WzcTxozQcARz9TVbsM3uJjXEhZbzGalQbg3
ELPEWQFxq0DAHVA9OOZd7pT+Hbw49ceiptyu0hPfc9vmLbN710xwiCX9fcWhSFKNFOdAeM1zA4T2
A78G9XQnRhRSSzd2jx3k951s8Fis5mh+emWKVhh66tEce6OLeP4kP6IbZYwYXT0FTq8uJmsVIrtY
qI7xYrsp96abE8ljin2r2bhzmocv5TWbyDFmdRCjP70JpI+MVK3u0zUn87gi8/peoeCfJYiA0zi0
at8Zq4iU2bgn6ZFbH7umeMssK0GhPK9PK4F8f72RJMo1dKYbCac+mswx+XZTbwCBNWR3Xr2UjxYH
Iw+fq7IaUkd5yWyiCGS7DH/asAsvZMIkO3sJh61nsT72TPJJSZg5NQRvW2wDRnODuls+BaJOPkdk
S7d219N1qyk/ZzUSTZq3cr1zuZIN2z1UScNKYsidYtnktet8uklS33jG0J0Lh62ZdNqnQV9tbItl
AbB2itzbcYazrpXFmu9VhevKAhbF9jh3e8ravnoVelBEo6Bk4VCr2tgn47HkDK+tC0rH4a2R/gA6
B9IOVfwEx3hjJanmbygvvKSp13Y8bLGkw+3M6LAZoVBZQ3BFHGJ6eCAseEwj9qww9vtl/iP7FpXC
MqgXXJvEioqFPNktuvvg1Wo0KoumWMLjOLFJvVlJzym+dAsX9fCPbZZin+cchSjlgpDUq4c99fIP
WD/AY+agHmb2syqaZfBrBsX8MeSVOdwsOpiK+9ZyGSqhtWWojMK5ilg1fLGMNNZnDPIpqDg7Zx4v
Vfpm9E0HhiHwHph+JHuZLwj0WG6aLv4N4nQ3mFnWg1p6F5E3wj/MegxzCQJKV/Qxxdo3J8Q2LYhx
zBHnZmrMYqsZwyED1w6GxgSnbQ455wdIhNwnZVuobZVRkm98KqqN8kmLKY3K/Otdl0goqWwm3NCS
NgMo4XJHj6oV1kMKeSb0aua2COz1zHQHUh07btC/PDIrmEczG+rVBGM0m51k4SxwcjRjw+grZMfn
13n9TbSVexqyeYwmHx8kVNm4n5TxbRKoRfNLJk+tneUJm7A4U6UC9ejghi21bd4ZRY4mr9LN3laE
kwd9499Ohlie/LEp73indGNGXX54HPdDTB4DevyBMIlIWE55R2pQtq17VAo8WwucekGYbrW7rrcS
TZLPUpiTZdMWeADcti8evRbYRT40VbjNVlApG/qu6sFDzDkgOMKWcmv5SJ03bF0xL2uCkfzTpFm5
PvZVODN8k+MKO62EHk10ig1hOl8md4ooIgwEpd3Qpg9GguOs33JlqRoNWpkJ7y+mnqn5mtK6cHel
28uxQlLTs9nsPbRkr3nA8XHA45oVUxQQO4zQy52CHlSr9BJjb9dzNoVYjNif7qvCL92HgY5cHBO/
KMdNMSu6mTFkOXqT2fOqt4GZ81uz0fXP7tIFv6oYi/BzCYbExRo+cjht2T96/XlOav+B9kEUL2WI
8DYSa5GjeW6DIthlU5sEtwnNbXJxEydpdxWtgzpqxUG50yOhxaDHaiSrNMwy1rgq0MHxdI5y4A/F
DOee9hZvI6iiMF5dYou2ie/z5+BZTOeSsfCuDoU1G9OW341a3tdEkaXTPN4IpJY4iOEZTo9S+bPe
5aVdJ3uTu8m9nYdg1Ghiy1UckGU42YEhUe3fVK2wpr2zaMaS6CI1m1MjcPnlg0HYSRzwRtM948J1
PqbhUI8PaDFrnNRBma37IvBNY1diaqgPIGMM46HIu7Dea2oY/JzrYLcHLG5ecq7MpaFQppcyXzxI
PBy7DWJcSq5CqKj0aRUfQr3we/Womdb+V+C7gTQXn1CZcV3PhtKYl/ABhJnVnQYzCfVmzcJUx0Ru
t+eWGirYTOgx1M7JFgwMhrJML0rd2nsYEKShzfGYM8OViTNoVhhpp+qgRbKnRgJZkTpLDjJvHjaT
bd+lxXAB2PHK1BL1Q5t2j8yU8T4OgRNX07UAXLu9X01+v0UbOxymNLEQFQbjY5XXzY4r7D3Q6BAt
UqYQQKTzAb9C/9G444QguPVe6wGuWUjLvETCKBiJMF7ZgUW00Co1PzJZXpagHrdzH7xz+SHVLbB3
2+OYRLOHiNoN53ZLCQapB9kw8rrSjnRpF5uMg3WTVdlbryk/oM8Dc5PGsFGj0e9GoeutzFJ8uctg
HPy5pzEW1GPNGEZlqfaD43vbMcCQ17maN16bK5K4cdoyJrce3EGyoBWl0HG9IF3nibmGR3cg9SLK
wbwyZ8HyvwoRbgMcLn8GJwt2Lp9ZXJaDhdPcz2bHvNVE4x6yyr+B15geCqett0CA1p20WdUH7p/c
qxAf1xz4lzQAlzebaXn0lBiO2drZz2Ppdb9r4GV3A20aWtqurh4qHfAkk7jWgq6dbq1pkh/CRHpq
DnZ1pOpnv9zx6z6VMOmk3MbB21eImzSXy2/QEI3YuAO3uZeX8z7pLO8rK+bzrJfqtSIQ8W1GBR7T
f/jfTlL4XyZWyen66b77A1XIPGT5E8nu+NwXa76zrGrd9myNWO12QCacmekTGusNMOR+x1UidmaX
vXktSrX9aEkk3r0k+nW1w/TRmDwUFh4e/bLxjjnRgQ4zRsgB/ovVZNhdS4ODW+YowCfUSoSk/YpZ
FUcLn9YXzJ1iUzMvJ1n2Z+3gDzsoN2KNPgmJHvJGHxdQpqjfjVEmN7Pfdw9+jQHVz4AMViQUXyc2
2HJKNK3BChYDnfUY+/50oSL7qrmFYQWFPIuW4qFioxNRsqidBeryXbdl3+DytEYoop18KsdcNVfB
ZvWo2/ViTTqhjUParA3VHREBGCjmGjQdiYnbtMrBIDrlU5HVqJFk2Pdxwg28L7Oh+zOX5qMencd1
XF/WEmhtg2tMjO274fftTVF7B9Tb6UGWXFeFoz4aa9G3+bRiXp311nMESpqsIzsK5dTNDGkXn0Ow
kGnIBEhR6R7l1cQnO25GK3etfaib9I5YzF0qA+uvhEDxNABqv06FA1AB0puOvtN/5xiEuPUgRfiS
FMtrmFWLg2pjj2G1MwH1sBUI9zN7tjidrSWer6ASe/DeOVHnj6lTJ4GX5ZgjnN44E5oiDN4Cl4Bf
DIcxbE+s3I3YzbqKgWMNbTJKLAwzoz079wRBA+nIHFbk9FSiOV1dQ1lscb+gN0WyeePgublDXurF
nc6XQ+jUYKrm6o2sUZ6wPWF4ZnWNozLWGktn2Jz8rKZmqXs3km7z0qfee9pzZZbomtG5NBzmvvVW
21ps+LKuPVwBcCWvVgZk+RDkaBi8N6uyvlsP3URZA0wcoJfsqQyQcuUN2VXNZPzgbUDqbBPO2ym/
3eisfelKvtJlYgO2gQffIIwc7JM3I8FAYZq+6RIHnlzwbua+w3KvLKBzZV79MbNS3PbGuvDp1sGm
K9i/0UoW7sUZBrUfc6PXiBo7wi7qNf2hNaXysBHCLSUHJIdhx3XM0X5SjIOjJGjOE2LFV6vvLEI0
mWUXeJ8hiJAn4ls5vk7gEMvWTF2P437azznKyCAbRxGzM1wVLPj8PNXedGJeeA87FyAY3OvLWhTu
Dd9h81eQyMPIobmaQfPsRcDQOitEk89ZS+mBNoOuYGM36vs6Lv41RmrrdpjaF3s183iis2KKwjIJ
GkoGm9R0Jt6uZShx23dcsUdfuJ8LU2XwNB2JkoaqoGpB6zVBBLRy57FJxIazfGW2gYRtMnrc1Mms
cgeLiIFlyG6E1+4VftsTvt3xDQBZd9OuPDQJce0urLqbDRYen1KdsRqKTQKHnCw3/jDMoJgm44/W
x7q1HWxzOLlWlFgNl6vMf4IV3AYDqovVhJfRKP87e2eyHLeSZdtfKcs5rjnc0Q5qUNEHyWAvkeIE
RooU+r7H178F6WZeMqRLPmWNyixzlJmSCEbA4Th+zt5ro2GlYrQIoY7R0iF7W+kGprg+Rl5pAPvt
FlUfzx6NEgpF4XwNowb1DLMJb12HVulTNZFbtCgNAClLWRSYhkaf7jDyuqXJWI3qNpUXePZ7mkE4
L7oQcmQ2qA41ELhFRjdFvxknye4TJRJ9/DiOG3JMxS4zINxCFUpe2ikDrDIktOHFeBrWsIrZqa0t
4N1mTdEK69nxxK1lKAIsx777AG9+PLw3pT3TBS3bMASsQvuIJk8cXq+pbLQWsex2nNQ28djqTHtH
e/FK1PALsckM/f5La+LojoLKJHUdewv2N2nPWMJXKgFE7XPQKhKlSmWoZgEHyuF0NCdd/KBS/m2e
xsx5enUhPoalK1s3TKUL07asIw6Uhws9KtIsXINq7u01knSQqIxavC9dTg0JvaiAPuebbnCr+5bZ
fZCnoc/f2NH1QV4pEtBsFDZkdb39oH3puBRebrgOM81ISAPLOZ6Z6IyujMBW2cbRbLe4R0wRdQdB
HXkppoKOg1Ga3orpuhac+W4h3IPetLX5A5n/WyKb2/9FMsyb/JjtSz4HxtX/B+Jj7PmOzMyyv8ef
3UJFqLSzl/pt8t2//uUPLQ6qmj+UwSqGoo/qBfLZv7Q40viDJ8i0jJn5SVLVKzmO84eSc8qMKSXH
CwEa/y85DnRP/q7ClQ8uH/S/Y/wOBw3zxJvlB27NYIzLT0RihmLItGbN16vnzJBGm3aqKE7pTo93
TmbQQCP9dviWQKNitknjEPCLkYG0lKNL/EklVoNWFBum9O5M0sA7EzEKJZ2p2k95FdwhoAfMi4HX
3WBpEvdD7wXPvdHUty5C5W+82fEJ2dbMAi4yMpqLIIHT0qRBcNmQi3sSMpEvF6KS1R64wXSA5sjv
lLp1cJnb9rQzMtv6akVeek7go1yi9IjXbCDJBg0s54mABjyKnytTJUDBB/BeWHHo17eBdpvBKoNS
yG8BUb/gbxeuRm1JqT+rkXz+n7GDJQyRXE0XPQnGz6EpnZfvvwuGI8w2lTIDZy16fLNJIKar0eS/
DUR2X+V2qd2izBF7BhdIOkqnVcYahbqk0Uok+sqMw+lgN3aOac8egD+Qov4s8LMSvtfR9k1z079X
hRWjq8AKVvPyw6dd1nTKs6k8AJzEaIUaYdxEQ0kJb6Pwz5JQXk9xZZ35dZMi35TFl9DMvS8U/LQ+
nJYyZDlZE2Hh0iumg4OW9cSNAEBPSB0jTKpZu/Z9X9CN4SY6I+wFq8gH1PVtWi26LCvvqIq8pVZL
77YZ7LRZ9ciQdyA1UefqXRttPFHG12bXc8ait2F89ro0uOxjpvioxxXqb0QS9R2MJvMBTby9qwvu
dDB09S3NVe2u82J/R6KMu487P1t7rqP2wk29E7seILy31m3ByPOBIsR4DsfIlMsxVPUFsoKNQD71
ReAuPB+olTZja/QXduYw7W8nDW6Qk14yQQ2enXg097ro5Xz2ii+HofW+9O3M0oEkBz/eTsgz0Hmd
+h4kNx2W+xSYwfkQRg7I2C6/H/xG3JdBMH6iRWJdii4IFhUGiXMOnfHnbkLu0XqCUGNm/8tWkPmR
9zoS7CBlHK85ztZIxmpfMuNajhqsBHdALTBkGb6rol6NXZetw3xQj0C5M2LaPCCZXa0msBI8D5kL
zAgFryAS3EuLL5ZboXhJtPFgFrp/mdKCfZgcAln72dYmG55NqaZ43UxVfGiVHx9UUoVgSSYP7SuU
G+DT4dagRUGxrOIVxwaTA2eTbeu0dg5oYTVg7cBn+4Sf1xHANGtji80oW3EZ0Fq4DKSpQeVJxCoz
qnsX5v2SuA4kZHJMvyVuNpxbyJwPmJPtZ2r+cWvFQ4f7IhI7UFDxAZhXRk2vjM+U6Xa4mDTAcn3S
+NHSR/dQLAK/IuM8ZSi0C/x6OC91HlPd6wYISMzhUO37g0Pbu7Ev/X6IilXIjXh2UUetHZysJzYx
jqtsoFaAxNGi7hoPCJfFmrhYH+IBgqds3/nXIc2CqM42KSgSwaQpgk7hg/xL0q3LiRIN8Kor+LHA
F05Bptn6RexvzQDhSNfuAGRzCDmNpkeNownDKxju5cxZ3fJCZUbIAfKTGS6xnwMFOCvrXTbQ85hQ
09Gs0C6z6jEbPgFWXQ/pXuYXBISM4Fhp/EbhaVdMi3aec/co1U+hY0DuGtiWmIcUKBnDtaMNjwME
Fj8eF261wQuxa8ILXJsah8MRJUjRdueg4ldBjDlspriCTtgAzsrkqW3X1/4TgDVAxE1+rfpVBrgk
dvHhLgxxSezHogAokW4896sjdzOIv00cknqWRsGpkE+G6ybXH70y3FT2uAxce1PJUye486onlTzo
aqBVoehr7H3dI80KW5pFkghWm21rtM9DVN82NOF4/aFcpNTtzZOuVKdxYj1ygqbLeh2a3wYgFaFG
SJEeIs/DM3HC6Lx9qGzX2FugzPDTxhxDAWCKXcFx505BzFgDUVgmJj5zV50QwXqmdeD8ZV4tM05V
SxVrtwEjFAJXMHWlzDJRVWccWGf2Y0ZXwMO4qeAMEdJ+ZcpSW5IJ8VWCBGT8eT6F413fNGh1aJNJ
R/C3h3vX7M6wbK/oUEHt78uVE6JgSYphAduqov2kvk19fy8y+VUFuNbN68xyvoBgwAymbgs1rkAh
fy7DR8HfrssDO8iys4xyleEfHZntWGQw8S3aPYo/kGhlP+wkbJFyYibJpHahocNv6MLqGer+5KJD
CJtCQHE8WFeTviyzaGUyR7N5awU9TXRtr2cstl1SvhTg7LvsyVPtZgjUma+ZEEAT7HiMZvH2efaJ
qe9ZJBOW/S49D/WnIgxXCTMvDlVn0CJJSsufAxOQRILxoH/Cd8jk62DLbDekNxN8tezUMJ6mVl9b
5jXjphwzR+F8GXGE6j02eJ1lEMAaXXhDNZ7R2stOejrxcmHLsVpPIJ94irBfmiB5AMVhf/FgtmSN
UZ6XbnpVtZAKnPG8ydUmlBGafPdJWtmybL+kgugONHm7nsCBZUSjmjgQ+yYBaed4T1F60maXMWEb
YCVG50nZtxixZFpsHXyn/aaLvlZVcRamF526zaKDw2Aiu0/rA3k5aw6NGFD9i7I9cbwzVuHOtffp
ExqgJXw/p8Cs8y3AwJhrxarqT6zquk3QB7r4IqM9KHiAjM6z2ZgbNPygL/d69Dk1731aPuY+cwBH
uOmp7RGScdYAXyzURreRUqxzpGQGUQlmLh7cSACMtbyLls6DCULUw5oOiGm6C2cVxorm3TIYLyt3
S/+RuNQVYqut7ZtrY7jwaTm2IMWaFsQzSeb6veathxfN+9bm+8n7VjZ3VrGX4qlsT9vyNjQ+9/Wq
m4DaVaRG5MwBF3G9ypvbTNyrT6N+CQl6gdcF/Q475q1TrIb0RNQ7Hcx3cZqK6zG5bUT/EGurgttm
7JEudlaz7aeXWahorNIcf+46MV+86AQ8+9yr3MnoenaT8n5C33cqtZJxZkmHizIt+CJjxAQ4RaCT
DRHwhBVvN0OOKGJbIjfX9azZc7+ofgd3j2Jzb9XnDRhstqpJbrrpBK3bqg9OIYmvZ4FakZzn6WFi
y62cM9F+69vPHU8QrrI0P6m6L2m505Ndj7RyqvxV3vsE6/RLYrmWWrJzhhTeRrJLbXuraefkP9Fa
ZO5TnghmNgNQ2tLeOvyyOf7lwL81q8uYGCqnbJY9NbWhfOw32XkM3DCpzmC0rBqgPGEJ9afo13Z3
OzE1FBh3k+Bqcr51drQg4iVsd2lBZAgfgnj5aN/q0SZzz4NywzLLYOnV8QWoBWJC4Fv22Z0obwgA
WTRhgqM3Xwb+ElkB6vC1lrVL6GG0zmZ4ympoLxLGcZ52ZcUP2XTFyI3OBqZOfWH035LiU2nsJHae
xN8J6yCDxzJ6mGJm79b61VnqF6d/Xb09/38/l3AGc3Xi8ug4OPPx6PW5xCTPxFd6npwONGLRMVeQ
zAg9IEoX7Rlri0DQsVhksskuKmNMZ4Sj6B5KBMtLE5vpGbAmGAaWMncgjLr7QrrO1h6b9t7EOIpM
GTucVyTyLmYvKXpRIDCx5A0/mW75OGnOBVH2+UXThtWuQTt3EvSiX6mW779G8Ah5KOKeokc6LeJq
XAlXPTjNTZXLkyLlGZzmYi2AJUqztnGtc1uH1lsPN06INp4iGndBiahimwzrStVEkUwr5Pz2qrVB
GyKfO4NPLJY+3B6PwoT5TgcrbQTG789ZKdtEfrMx9m5TC20bSYJTfx4gYSS7Z28DzfXnp/ygpe3B
ytfW+MBkSxbPMkYRrzuHJr32x/R0rAwEwRhBBepB9MEtahScDDw7wW3iUfsXF6j9DrLySRTq2PHA
3/VLVJeL0c3QhvMOsVwPclP2iaHTwm78Ca4+W+LV1NTPU3iuDPJkjMcUzAqP2hVzIliibbZnpgJH
sN/UUNDmxdR21hbN2a4QLKSyOcWkdaPXiGcmxRSJN2B0iy5zgQvqIciLUzVc6yVW1M8AWVZ2/omQ
b2FTgBKj8UELSudw/ro1Y7ngcDh+K1LUOaLr4ggjPwmzSiqz7E5RGt9hwxLw95KzqmofqDcnOA3w
naZsCNd97WNewYuzotYQGx/j6I8u1X86MbfvB/nqc97I33dhDo9tFTZhW7/2Qn3/Nz/6L5b6w6SP
aNvYmmjyidnY9MMLZVpEftNgwSllzXf3dVS4Lv6gGWIjIsH5ZL/l0EuiwknTZruw6BmSsGX+Tv/l
KP7aIRcYgxQNHnxVXEg3j8xQU1QmWRzDycuwvpyQ4Dp8stBcYrhth3Q5NQiya6pRutENtKYmn6JH
NiL7W0mMxP7VN/eLPfeoETr/KrpJKpVh0lsysPC93XEzAkZItQ5H6mW/3hFwOa1sPBo7u0hsgMBG
0Fzxqve+lrBjP3jS3mbM0IMC0WU79M64ETapoHOP9FUTita51nPezZE4Bp8R7YNsyYYXLFSccMqP
AtHfvlm+X8zko2LGcbkw3ey3FyP82jLp9RcriDHjagzaR1UwJHj/y/z1RXgf8fpijTlHFwm6rPIT
Cm+KylBHkQcserKVunn/KvJt947PMkcpcKvc+bPgqztaPsxO0GmKtkEwcuEXNxnFiVtegVKY/M8l
AWQeCVhuq6/MvN1OpjkjzBeoPldxbi5qW+4LfVy1SmdwoWgWuad8LXTPEHsMKJenp1zEJ8104VGl
vf+LG0db6/yLO7wUpeOysRLXMf/5qztOw7vS/AZnf2Lm0GnbEgfrJu6d8g5fhdFsPAnnFt2DeFQz
MnDQchf/uUdNQ6KvB34Yt+9KZ5I2rMZRc+FmpO5wF6r55GxEmXNP0J135aY0D2HBVAZC9ZppVdiP
6qqpHX5YhZ2hb8kVhnpsxd4+0OvmvNO5SXteqIlcSIlIZEETWNqLroWRt3frymZ0B2fTXLppqH3O
IvW5GrAo7VTVzk6oBrHo2iTui6lcUaOAIJoSRsYHXx7fzauJAd8dSikyTiiObJTS3/eU19+dSQQc
vbJ2BRUvPmjCa9dk3Xw0gPnpmbQVj4kjlWI/IJPjaAU34VCneqPP/T7Uly5OQaoaLGzG0AmqaJkt
3/9UPy9lOtokFaO6Y8NGuPt2RVhaWtCjJXaSXjqIqZbJLswORtQFpJOSBbvSR9g671/0Fx+SMTtA
f3TnuKvNoze86wa2YVseUoK4vayrIt6R+QNQX7mX2Ui1/P7VftoU5tcQBQVtf3Z8KY5mWhOLo6t0
B5wF2rBlWqGfbGkFfvCZ9J8u41oCXTx6dvY3ttOjO6d6CEetIxFKtQW0QiviII0+uQDlhOfRuXW6
gpy8ymJe6cs4hetrp5ssNJCuYxK2b62xMy9KN5FPUus8bMi8n3+rkDnQdM/r/FtzPAp6My+6KF6y
m6Z6eWkOj8Xx35yv9zVnr6ZH15D88uf1Z7f0m/9BMwAV1lX7Uo3XLzXmvX+Gxsx/8//3D//r5ftP
+aBUYVbzajn85NtGht68ZC+wX1/XKt//0Y9ahcpCUVcw9yQIznL5pv9Zq+jOHwZlCgMhhz9zjPnZ
yHLU2f/9D4MCZ166rmQIg2jG5Gb/6dw29D8cE5/+92RlS1L8/E6lwt9/s+3YzNHZrmEAUKtgE7fm
wuz1lq2ZCI5bxUExUfhvwNFUHHKQ93GMCIKBYJqhKYYHg/sh1203Et/lR/hmSbSis7tDAMcAvADQ
uO7SAgoa1FHrrK6bGsxEODYhsJxR3AJlQwedWpX9HCund5foQ93kzJTw2frETNMVciyiKhqjemGu
IIetodF/JAXDXOGvIW+u9YIEipXfdxdGZkQFRiBIMAs4VOOnZDBpIYVoyhdtSQtt67SGs8m7qSYo
oC/UJ1x6Xbkgv3kARj5NaCBH0jZGxngHjursSznGnk/KKGl5G3wD8H0BmnI6ZkuOAGhOKDJNnaO2
ppsF+HZfEyjJNHWV4/V9Ie6WYDLdqPITA7dYBGQWDzIv39D50gwNJ31XNTk9LfpVxSrrNSOlKWQW
Z67Li9gRRdGeJ0wsOMmWYOdVlaR4hCZTip0xSv+WE5N/EooWAghJH5gm7Fil57E1WbRu+Lq/aBBU
7upaoQ0bCeY8tSeGfgugivkA7z4qynVB2qkOQXIkw3ksmmUhUgt7ci+7S+EUgIRzo+w+lTTsJe0M
tGVMxom/XSBhRrLb2g4fAjtw/C1uTeMw4AC+8DuDAOGsVS2GM8fEJQYlmrzyNnWrw+in+okMOxlx
e8lYcUHlrGwSKrA8dk67zqa5PR7rEDwgt1oaPeGqvszyYYPjyNW5z0F85mhGeFfi9f5syUaYa2Yx
6gTOjUVca+hqfBbo0iPDLvfaRkb9mQWeBPO50xvopMddsta8zKWr55mFCxworirszll1CTtrAlsz
zY5dNJjtbD0pnb1mFzot4ERn+Zvg4UkBAlPvm2VJDgBWtWLpaz7yEw8Qnlb3+ifD0rpHsCMoFOuh
6aNNUvr0t+POaPClm75Ny3108XEHhQ0lazY4LKamhTcaayQS+ZlCMhTncXMd+4136KORhoXvGhgO
MzwxqLfyEDlhBqQIw1xkubiPpyldaE4bX0KVsQn9sIcMuaaYJTjOFNDHaEg3hOzmz3myRDJyBVNz
dGuRSss6dzLNZkBbGljfoi7X1sXQd0TxDSJ8CSTyqP0E3+fgarV/Mp9vdrbUQHdaZL2Bg4nHKsUa
rIp9ndspGKtUj7Kli7Q4W+qig6Y8tepAUrhY+W45XNm9U5sLty81FiZSdZMedi1A/guREf5MwEWq
IkRIQSYYqciScwSzTgTJNIrtzvrxAv3PK+ofID4c7DkErNmupbPFzweGvz9d/8/T+BK+flv98t//
+fbiJ/04WSN54E2BfEGKH/oFDpp/vq04WIMfAUACQ4YSSJicMf98W5H9ZoCY4DAgXQscA0qJf76q
/zy7vpfvps+H1b9qZApkJMm64GBkm86Mzz56WQ3sSr1WNA9jNhTW2uA9VFaQjHwBH2+IeckR8kzU
9L5nPHurSt1AzBinReVc17Hpkwmtqi4pqgfKmAq3V48YklSlxBb4L0oRGPbX3y+L/s8VPPq7q+em
fX7MXq8eNC38z8e6+e9/KIfuC6h02xCuRWFj/bV6qFpog2AZcKl4LG7fv1YPlBrJKZdlxeFRItni
j/61euj9cvydpWL6b68eLna0fCSL0bY4VlPssBzdo+VjOGXcTI11z67YWrdB2ZU2+dGAIkR1Rj6y
b7/4oq/g2TfZVLNMjKbX5Mjmn6XjblTIfpfVBAnMEoMbM2fkxacHy8RwmXZta2NitTEiVY08V0M5
ZnIDegAdSBSYkZEsU9OS9S5OgU0SdNJH2UrzGquODm1u+Naq9gYlz6MB9kaBXjLMevK4cpETl1Ra
qR5ssQY61pPvBdEYb4iUzuoGEJMyY3tnx5XqVmVN1ukisVRgrfEHuQYqxAmfIUGuLkhAJ7eYCItI
DqG/ac0x8avl5A99zFQkjmycUBqWMaDjWC5XdGjKmrHgfC9pYBWm+RxlFLIEw1Rmu0HCGOrFwguM
LNzYsk5B7CGT5EjXMrhfktyjY4COsqJbTEiR8qWdVxw6C1ZIA2akaA5kisIiF9BXq5dc9P1NWgOv
/qawPuYrNZkp6gihkKM8Rdh7ynPL93NwZqZpZhmGpYppUYnPG39yRl1LSF7p0CSgeHScfVOjXfo2
5gZBfAxrfbc9xefUxmsNTDwSBZnEYBiYQ9x5ejNTY7Ch7gMvm7D4+cQyLqokKS/bsgOrMLhGe8Mt
M9tPtR026rTUDEwtBG/zrhvI6oXOG09EwsoStmfU+pjoSvDLzSb2p362TydTZ1NhCrjjSZZJhoS2
mzAwraCaxaaQtKzIXiMxphub7CQVtZ+vQU/KZ98jkXxZejlhSDamH2wDsfLbE0Qz4s4RHdkmRoR7
aYGKvGgYluLtvqJBEqBQxUGHzCv/LtEQDejMRdYPI6VoM/GBdQCNNPe7bHJRUaeGTUHT2MXaiRW8
gmTiTDCQealjL8KCXAYw+RLPRwmRoyHHmVrIllFKEYcmYD8HICoS7Dx87rH59FvyAZVCL6WbaF98
IrrUPfUJuBusUhpJgWRNGZ3cZ3k9qYgZQe/1uIMZsjBonHq4d34B37b1Q3UBln3OcZ7meCc98vml
pjAvEmjAENtJuPOojGDCFOM2djRTLoYgCi5b3ayfjbZCoDBFDnhvUjw8DJ6qIGSqHwEML3S/8y95
aofPrFy+xl4Ql7CYdUjmEkQwrJgg5kczs+YPo86rXBSkJENvXBg2X1zVl/UaFLoHe7FLaWYgYH7I
kAzf2N5kPMyIhM9FWc1Sq0FlZ0nl5/rOsRO/J5AlaIF+FhKLXs05r18FrQVwbTIiFltSJLiTzArh
LIE7EO95KzlueGJ/xxU7vZXvDTOBZNGIobt2KLXvgUIwTSnGoNfnmR+/debhN0YaYHVfSoNtZsHr
LekZxBhjflZN2rSxezNxHoZANOQR1obyhotGSDKtZeHDBCfUMiXvJsGMhtTfCq12w3Y1gv7PpdkA
imRed8j8Bk5F3E85iS5kg5oQiKQFmKilpE0jwudoCtnTXRPT/b3WGrfB8aSVPSp3HsBxGtpFNRil
cUC1kUnI1rCISwJZJFmXSK9MfyvRBjJwt/FjiG5l9EKv9gNfR7rC3EboHAGDpXWq+ZrR7GkklfVh
bAMHujXJH/ZJjzHTIUqGQrRaanYuQLBLUTloEp0uAyhA0FrufwVlFnQPg+tVTMtIrSQ4w811iDZO
F0kImVQLIaWo1Aby9BZUCIX+5NK9neJ9Fmm+TPF8Kfw+O7ePLP/TJGrzAjVZhXnYtw345B04fxKm
DLWVVldV2yJpBxyt97JEhkdKspYp8NYAeMdA3Fg+7wrHOJUgjIhZbuPmjqjRmCy3VhbtdQZbrdgH
AWDOhcUDE9wQyqQQKEwJ9TlxeRzXVe62YO6DZpYm+EpinGpcoa79tBY2KhCvuQIyQL1dtR6IFJlq
0bB1x8JDdxz16bnXlZIYTEPIR0cAaNqkgAJIZxBBeg47iHSKxMIVwUMlkHAIZIn0ou26BBfaW1ly
MPEWaVhRLJyKWqloROF/iM87AG+8UGuTsc/CQiR00dSJN25LLUlxguHhv/TykAxyWFHkZvBWAJIC
Hqh8qckhuLeyaWJQ6kb2oQP2dPB5P81LQ4iTFHtjQilH8M9uItSSY09fT2IfWjVv0Jx3r1x5KCUA
iGi55WOZTKwEH3DRjUQTjE33CMqlePYJDKbtWsnS2uBuYQ5P9ABuBIncV0fa0PcsGb9G2iI9Q5z0
Yx5VuHt5AXDig7NQLmrA7vGiLHMXO72LtB1As8NA3rF9/TRU5QgB2Tb7B4dxDVj1CkTXxssKtAW8
wht21S7x4ReTAk8ol8TnY9g+SIpxmmDfmixXsmLdut/4UYH1ogh8TpZJbHO8d2ydxKqBI9+0g6Lb
TNdWWQeQp5RSW0hQVn7CghoAsMNtImS26q0bR5RELUSguJ8tj+PvUmuZ80qs586qqKSTb5APd9V5
S8TXCfbKazz7xBi4aZ+cu25HpJujjdlj2tbFba/VFqB0Tt5MdC381eqAOY41FvqZjonKCrRgVdQh
wXVeLeWFYaEdRRcV6dFFEsRTvo/I4sihofjBFTuJ+qLyNg53hmGGLyZ3mS+U4Dh53zUImz+BHHDb
rWaRAsp83w3kidMZndhmdlcCHm3siT2IvLKacqA09XVjpWWhXQ1moZrnMOOs0i/JN8G/2At3Ip4z
lE9BOfg3JZGURNIHuvjqDYGXAvaH501qa5m2qKFi+xo3FPmqHiDc+cUXVLcWts9nRgctLpLAt2dc
vpq+JgPLfWPT2IqWTp3QmAnQATzGA9hWTGwBrCcEseqUbOOYO1yPjOI1qph+TWdR7s2ULwKNmBES
PxAa3SHwdRoGiJfEpypr9H5h53id6cQ11IrY/nSGHqU/+uusq0O24ybhl4/0qXxKUfTSehJB8+jq
eYNuSQV3Wpfl13pgAWyzkW1H7HJ5dwhzevhYYxvKLMP1LdSroAoaEBypu68jkX7rYCqf1XbjfYOh
JO7pyRnFdsQpvMX7jemlCqe+XIAnqeS+0cggZBLDuGowS+8zBp76W4BCzrsrq2gWqIoiHdZuFwfy
y0DydXeLWya2s6UftJm9lWGF0FNLOC+o5avj7i9Gom/HA9AuianhmOLOMzbOpcdTKrcjrgcjGu2U
UuaggJwiSda5Luqr0I6Zx9Yl/fzfvSZJBZw88IMw1BNgCt+2Weck886psTPZepye0kNxtlOMwWv0
hmkdA8BZv/8ZOWm9OSkzTuIYxoyHATBnnePrmdpAQhVLHYWSf2XxvoXAA0mI2DxQdBptV9I8u5Vs
MxeHzNBdvH/1t7OKmSfKgF0gw2EVU0d/bzq/mmWBixqbQCfbd8gtQYAMEcyDzJ7fv8hxM4AzHCIO
yWGT9vnceHj7lUYNUP2BzZzoAYJLipGxEnswEAVSbfMf842/tRP9+loWSD9hSOX+5FvSo9qvwhxZ
C0XXqvG19K4kxOysraK2/mjS89P65IMZXGhucSjT+I5affXtaXrZTwkNDs407D7WaGfUramYdhVw
g2XaJP26oOqmbReVJ3aqnCcm/NY6UOWs7/HZF3rHuKN33zwWSTaeTBrW6Q9+yZ/vML+jjbGKcCkO
7uportf5EKrBGVmLKHdyBgNhssNZ7m2+3+L/9Oz+8f2Z+Pse3b5OHufn4ceIauY0f/8HP9osmq7+
MNA6CCFoi1iUqCzXH106WFF/mIqahAGRixD/ezflzzadZf8BSwNRBrN5mjC681ejBUEN/Tm0Kvwb
KS0aEb/Tppvv/V9dOtNA6iH5D0Rcx6Uracq3D+ZYjSA92rxb23lwUeU54tqoHLalM9QEbU4JOYKk
SLy/Gbx9ZuZrWrQ6JFY7ENaO0I/WY4sZ0/MCGOGVDbu26wl41Hv9CttId9n1oG/fv9zb/eDH5Whs
mmx1lkXr6mjvaUAEQTPjFEhcIDEJBlOhShIJKCKS4/+NS7lC16XD1SBfvf02KdI5t8IJXfs6oWkL
Uh3NhdGOhB6IHI/U+xd7+9r483O5bDrzPBINwtHXWKdVrqd6zulWVfF5gP5hG8aJeiijOL1ptN6i
WyoLTohWWx0MOm0fXP9Xt5F8P4stnf4cn/fth6We96whIfbFt5z0tIDDvHCY25w1E0MXBgkfqYZ+
eT0aluzqbOo8NG+v53p9IWWqUKV7XnntTGV5sHDunoremVM5tQ+Wza8vN+uhaHSaSvEEvh62Uka6
vekb1bqwNRtZ1JzbBLl2WbPUdr3rJLv3b+evrmeZc9eVVxdP/vznr94k9ViEGeKYaj06+ErIdsFn
Ctj4AOu6vOglPN73r3f8WKDzEiatXzHvQAq579vrJaZD2lqMpyWLJuMyrgkAhIgxn6Kz8Mv7lzrS
2CGDOLrWUUXlyt4iO6Ss1m2W1fvYaqkc8aAvBUhE8Eh+e+778nLQ8+EKpXaLHHgwzjx4EvLf+NAs
WORgQirdcY/2AjojXUIILF8ywqTVaGs9KS0Bdp+27J8++NDzw/56a+VDM8YUtNYlAp6fyrrAoqdY
tGG5jvvB2pJTYIND14ebZswT6n7VP6Adq5hWE/pt66MnSJHQ5Pn7v8XxJkF33+Tt41B5I1Gwjtvo
hR675Vj66Tr9HK61c0Mu2/s5PGc13bx/oflxePNp2fR4z3EgNhVJGsZchLxavqrSKs75brC2YcWt
ZRiaFwW5acB4bU2tU1Jg92CB1FpiXuw/uKu/uPYstUHMhn8bI+3RztCFlgq1HJk0HU/4FoEldvSA
hzMn8Gd+tf7cB/Sd/CmzP9gCf/p2dZ13psWrGokr7+T5GXv1odvEyHRO78m6S7Jqx0UYh7pOdDKW
o1jhxcmWDG67Le0jeCu+V36wZfx8eUl94MJTlOzAVBFvL1+6satHXh2s68mcNhJs1ELN2b8Kv6a+
lhDTl44azXxBUe/s6AXibfndu444i0MDbyGbh+pYMlYnGaF6TVmsh7qgq+REz6GRKwK5g2yrV11O
FyNzN5y7q82/c2FSMJByIclBA/zmmy/C1tfB3BVrK9JTmk1Qu9EVZCQWqgxGU2t8Gka6rgGKw/cv
PK+lt+vcsLmgYk6qLGRyR1uZGD1dD0fqaDty6hWtxmIjHJyLAjUCHGEIFgUIxN//mh0dnCIDHFzp
lPFvP21vaVHTEQFAaArM5h5m86a2ZLdHcgn4DU7qNeN75waEYfjBCv/50aIMdSgSUUM5nNyOlpjq
e3uoRZ+uFdG0GAhBrPsi/lyMBnmyqmN+0zU7emHmB/vW8dvQ0Cl6OfcTdyJsiyn20SfG+odSx/fX
ZgkWPOodfS0mU506qEd1Hw/d+3dV/8X1DCz/3FoGjxz+j64X5pqEQw27Q9GKeezCkEx0GQDvs0H8
4zHyqjNPs3GmFF0E72FyMdlpmnpq4MqtyzDBHWGMsP/6or7VSLsAve32H9wLqsifbgctAvJnvldB
1H3u0e2wHa8kuVe3gK/CrF4Kk5w87J65Sr4ZtEPKc9vNM7QaQ6iJU78J8epFXjRh7zADBeJ96oli
HpAnJjd1mE8gfSYfPsdKkMxOdpTXCnEOfMTQb7wAddDSqOpiIPyDPLkT9DhBvfOMMjMfOkly9Q78
1hSvaIlVqEaiXPhindqJN504Adk3uxbeR097tGD4iTQlSc9Vr5xH7PSpdec1deAfCqOriGLI1cjw
//+xdybLkTPn1b4X71OBOYFtzcVicSZ72CCa7P4wA4khgURe/f+UpPBvhcN2eO+NpFB0k2wWhjfP
e85zsmKuN6WYps+c0Pz4pMRAZ0fLpUaXmNfbl8w3KFe58fkcGq+qgr3xaTjdQHlLn3ofpjQRfmY0
klguTjYdL8GfSnXm1Ibt+n3NMBRtY1CQEGXnJHvnnEJLGVmgeNfNaom3Q5qI9snmPvVh1LMnZPLp
GZ55vCpxD5ayhEVOP9OvJEBaPOThsBybhGLKc0/FKO28dh4xect8/a6bwHkeetkDVLJh+nNdln6+
ywZBSSmYKflgYiOy3cKRBOhMjOvpWFHaMfBAySXp68AX3S6gfRD6WoakuTeFB6rSI3i/HQtv/NWy
sXL3FBdMH7EeRg9yMMiErZiGzJzLsSScDJv+QXcyogJITOn8OM+GOodCq5wdEQsZsV1dBXGI8R0A
91SE94iQqJ98PUhVcSkfWlxGf8EWJJjuDXESnteIsuUt/+5CbS2B/wxQYOGdcf3Z9l66lNTudA7X
8i7PyOLT/p2I4xDS9gsITFCD13pFE9D+u0bBbkizCFB7wv8RDbCAdipy3XKfxPMwQyLzUBfJ+8ce
vYGGzqgioGpky4VBSWnr+um+ZNOcHf2mMcD0VgpQ9s64LhcTZDrfi77MpnMENhoaAB4qCqaYLvUZ
XTUqDpRNp3+SRCwP0eiw5C7pplz2sS+yZFtJO7/5iDDABZViHoYmm/ebahJ43uGLd9/qKvCKfTBQ
w7TLeZq0h2D0qzc6Rgs+hmFKM1hT6QTkqCDc7emSCgh38rLy2VnA+XvIyM3FWW3RHBuvnOJHMiX0
Q7PiHh8W1rLZhQxc8Goin+7fvEs6uXdWJ41f1dQO98qa3t/jmu74DsMCiQ24sHa3IDYzotR5QW/b
sML6clpddkc8gOlTQLkBFZny1mJRq5JwutOPCFBho8hiQzeQbLUMuv4urZ3y3R2T9IP3CXZCmzsx
TpwkTZ4oYQE0Fk1RBIKvrn1/G7FadjZltnafEcm0Zs90SN2jXJK1OABY7een3E1L59nL66bfozXU
pESzSBz9zgGRgLWs2dfF0E38OhydPK0q6pMnzh8JPdMgddV1kdK8dgoQ+F1CyuIeoTkf9h70gi+i
sxUQKaPn9AbCT89tYVykU0Ym1tYFHCl4Hx6EjrmGgL2pwl4LGuBp7dm1RDEpE+7qEBB2v8xi00Jg
+11OnmP3mY1poK2DDiSrTfLTvCKcbCYbO7Rm0KVWjsVTTieHvy3SMN/xNOEMQ1ulBClYtyFJiqZ0
h2+ZKGhHmYggzIe5UvAk4l5OOYQAtyj2uClVflc1iyKaR0E7Vk6IuvLAcqEb4bzgZzyEq0JVr5sk
fNAkEdb3aq6CmREg43MtJwS/lyDsidoHtTOBI1vD+A+tBakGpMJJdQ8Piw1YNBhqSstxbraTrywV
LSJm8QMI72CrUbQbs0jtHfphYXNTsZ1qQTMk2HOptlTOGXB++UjOs613dZ1k/qN2Av0hnUE6p8zR
y3OSZPkbEfDoe9M2JB/ndhydDSeS9ES7r8cCkbYfamJMpZINla1BQe0f9t19JLGzYO5tbbSbG+Ga
bToXyvKyWZYGJbVo36uMGhToCW35FA0lLoKOzBXR3maCrqmAi7yaLl55gK6R+yrbNvsak1mpLQMa
8lU0EHyrVhBa5y4au/VMDU6VEc5N1upo9TQDZk2qmPbkXC67aCw076C4yP40WYVVDXBOkR37yZXv
CYVHNMUvLuUzXrymnNeaFChDE1pgj6pej2bEDhJpbCkoPen0qgyUXIjlYrnYMfDUZi1TECc4WDJ7
XFPILNu2k+L7MFr7V9v4pKhp6Y3cEyzEeDuO2gtplCOAu2nWwVDFqqDfHrikeCxlni2vRPbZcXtL
Kv64eTg9N3TXqzPsHBCQvoRiVboYh/GclAARc+F4d4H1g3kHmjelkYaCgv5AnwQ3xjL6IR2fWNub
jW47gCMLvY/5Ll6GcN7kkU+ddtAAld1kBZMG98fqfS55Pd47+Zh8hnlY9Qdy1mxS07nuDyuNYCVV
IU2g2OwV9jODSIvNSNFasssiTAi7SsjosfducNWki+ZwL50qpjQ9uvmdp3Sx6c19epd33e8sYJbY
+7KTDwQGwVaYpvqlszq/G0O8qDtMKEEGYyFsP0Psgg39TkF25S1IXW41r/ITt/ToEclyVbw12isy
bNY18bm1aogFwaGunPti6sNbWcQwXgO3sG/sBvsf2LzxoOR2jIfXlVLl5KjAS/UAAN3styCNFB2F
xlP23gy2euxsVy9bvHF2ZDtY09s6i7r6wte00gOZEc9Oo9Rv6DjIEpqJwzXY1SXuTAgSNw3EVhU+
LsrEv8DHs0JWMIlwQ8dRtdxRbHibM31GH1YRbG0X5rbLirsawzHLWcAtNqnunMk1Pxa1esA4qthl
rW8YFmo+8GanqFIT+9mNs/fMyPkAkmpV+yVP3T8pZIB121FNtbDB4/FrOLrnJytnWndrmr9wstNW
JalFxrGyY2KKqTAWUNLt4GTPlBrxaY2xO3ANYRtwr9TfgcWvtQKkYwda4PYew4TeBrXbQguORE7B
AGELdRHu2BIIs7P3C64omYLmFpvBszC0wan33KDdJ9zQDi3Kt/2/pzO10mxbJx9LR010Gn8yQgb+
lUATJhqLmrLxJ+HzFW9dmEZ9m11TfLCZJQtGKCSjjkbJkfbvKTDvwtEdrlTCOC0RUFpr6Ylb7qpe
Lr+HiGzbPo9y760Vc/a2Lu3YnYSpm29WdYv67aDHHpNgsoDDR2Oaa5tGWK/nZMloZK89UzHSZv10
P9q8vNfTGKrHORz6uzIl+XNQslU8xYTygT/HC7pQ0qz0EosG3BdFbmu/qWffYMQO56i9w8ZICW2E
eeCGbuxHqodNUYOcSSfRPAwzLCQQdWNut0s0gsVRS49hDINhRTFCVi7+xvRB0NCxEttmm2EKcLfo
YMuPGouuxIfVDvGFkXcqTuWQ2Pnm28N6YzEZ/UpWyDw0Rsxtsylw2l1uYLTxWGVDw2QTp9mp05Mv
wUeQV8gXICYnsdy4vfUyVmz2XXf8FL52v9SEjWu7Zmm0pbp68HeLxtBGjW/QZFtUHfeNkp8Cq4wV
QmzrKecWtU7h0jAcZGDEjNQNS/p+eRA9KV4sGTEXrEzY7G3CwPLj5V6e8AUdO/L0qZhyATFVdGoR
PiHvVStVPhPh5Zno9W57ArY6mJMyOa5Hjn58T9or4t9TEciVy3M1XyIPqKXjU+PJJ4OFeEyu1tIA
i1g6Js686IvTlHWUOPSzcGi5ruVCVK/xKF/AcuD/9NuiBFCLGINnBlLSptZJe4UbnQx7eMGFD3TM
r7+VKBztbgKRK6iNpysDpWjxzgMGCMZOuOwp46Qb9BhSIsBL09DgXMAe2ycHMcZLu/XKKm+Y4kzf
MggDzT7H1pVHZ0xKMJxBFU6PawxNHHjQVCiMGiOVE2pZmLJDkGs7tgsKgMwqHAqgp676Bo68MLt8
cOVGA+iGk+NSr4K7EiQZXAvmzDtTO3OAAeJWsEc4A6CPX/VPeaMlrRjOiAmOKnXSpCmnOxy4ywEX
oHCgVAzMkF5UaLhQlQCQKijz2fsJ/A5KpD2KkoTWHzgtA7bvUgGXK5WI5iNERgieHr9WLky5UpMt
jcVWrjJv/l0uqH93AXWVzqUs+tH/HcfTegqAm+o9dOz2M+5rKpF1apqvkquUOwUXCO+KVvpqVy1s
4GBt86bb9Z2LL2gMJPGPyp/s8VZk5O3x1WXiCC7ebUC3GlAfnq6hqSxTdxZrVNvTLBvxxe90JsMh
23LYDBgV+FRoGrujzmp94RSreYFbopRuEHGXufT0lY/CJjR0eE0CdYXS7ksfQoBjKPXFchKzpFSg
Lk33Us0K9FC8wMAErcbnsWmKcRl2sglovh0qsDQcv5b3GVvY7a+vGKxmOesnl8Hjg6xQOGxnNjbO
pnO99FkHTiqpKeONuS8sVS0YSC2jb27S5l6jGPjbgBXXewXEh8skC3j8oa/qDecY2pJof+F0Zrht
h1NS+xNclgUi0D5XrU+xvdMysbjx7BFpMlF8wK46HwaOdMQuaw/j9RAW+WvY9IwMMZWF73XcQIHt
sy7ea6oD7TFIx4D/CZ78bizCJDnHBQ/IjqB1v8VZWpjDpLC76cwoSGlm8sI9zKu4hNoJbW3LQmyB
0uIvsJcDPEsnQNAjhsUsqONdnrTuZ6RNvhz63JN0Cs/tfRFQg/jsUL2XgtgpDRNetyZmQyRvop9T
Frz1fLSQ7JG1UPQWaLsuWzFk/jUYtQR8nOHc2zAUNBTTCYSLi2jqFRR1ThIKFrLIl323TgOsmHlS
DwC79HpWyluyA/sufnXFGLVc8q0XZxevz6U+8tAHVte2pguOTUnOHEtbAoMdYn76GoclKMRCAZHZ
8rKCZBsqq4ZHHYmx+FMX+G8rLhSe1TvNv4p1i0eHwF43a8+FRpFhAgtPUmE+4KhfT9S0DsV2KgOn
39cwEuwR0YGC8Ji2gzfci9q+9XPqFgzFev2InWrxDqGbLudbASJRYTqYoq1ZCvPTekqcjJvzRLoZ
JC0wYKUhlo8WuhWh7myDT2y5L2yUu4CMPGrNQDWO7q5g7DD3nec2eotQr6e9447sn2Gi6xH6UpeK
s4q9UuOBmfvn1DFg8jveHuNjK3iDb0Jf+2DahMyTQ8yLjNKqEkrdqcXmTRqxEkl/qJmN5x14dUnY
UQwU7KRj1TCaBZl/mPUa9jsM0s1fQS3kVSUetCI/u30kzkDTAbIPHIiIIxau7AyFeIvnnZ4qLoPx
h0QDizFlu7wIuTVnd+cn0+Ldrantf8ZWMqEZmhqjd2MbHXL09tw7oy0kopJV8bNc/Sx/NXlAq1mo
k0Lu3OBWiwuOCsU3iYz31TUDuHIexeWwRSwg4mhoZfW3/J3B3E/gjakIwM0fE+MSiXfgbQW3e57S
khPFpLIb1ruFX9nON7jFRMMHZsZ4Yhdmlzg/OiFUJnoi44ki8l6Q9bKNQ8WoXdOcniR6GEeOFgO4
GlIIlKm5jJ7nyuev7spy0Ve0BGmREdKlwJIa4v8GLjpQgRF7MBgdfeuLY+FW/DLeqB9yhlpu1M4H
FnaT07IN6gYlOTk1sKDUVugJblNwVscOau7xh1fYhpxc3lvIc9W2jFT6V8GT97Oh7PB9EKMJtk2f
FvwLgpmNh43V8Mq3DLHUJH334Xf5YCAE5unvfB0orlXJKrxTzkmSN8oYYjrHRyofmRDteormojGk
0YlcbFgR0q5XBg1NlxUSCM8e0hOS5/I0PmA1grjd6G74hAQOBAcm4/BHrDVNAFSmPAaWjrP7gqAD
03wbTQ0jNarLBd8sRDM/D8P7kr4e9zTR81Gc+145H9T4Td+CucHEuk5L9U6UwfndS9d4D6pvkcjm
nGzDzqE8OTrbesmOneqzCLZgX54CaiXYHqOVTRvfBl+s645UxlMWCnIvwkpb9sVRjzDg4Sow2G+M
cO1TtJTBeSWr8tvvczfhzSDcTx4fun9hhs6jEy5m4iqRZICgeSSuuN45juV7AmZMI0hDK8oii6Df
2SggFHBqrvB7Tq5Dk4yPYjNKywcd2Ej8HDkacmBOYv5TgkDqLoWtewd4z6z9XbIwRCkEk5GIjG8h
EIyjCE6rkzt7pQtV7hy/NsiJ/rAewgKjNAIrTsq9ajx5A4XbedrKQk7fG1iDM4g/3saH2Z2dT00o
Dz87QdAbCdbvX8sIcvolHcwSb7xgUhSFljWUvyDhIHmJSNCA+dctmwBKrDnY486kicf/+z2LinZH
Z8xIumeQ7NZIOhiQKT7UL59I70ZT/dOhjQFtPeL/av1DXib672ZrTlEzcvFPHnVVe7sesoeqSrI/
EiOpy9A7lmqPDl3ykfVS04rFvoc+yozbYasDvOdY81fRsUZvuGFmJgz6XkqWQxUf47ajyhFcWu9z
nvJVk9b7fqawcVMNmlxvFvX9jHwnyWKA8fhBBDqwhwjY+0srG3psWj4oMIhZ7LaUchhzdqdmQHMg
1tScqhEdj+8w8hyq2kp9ZA67p3My89B/RbAhekGNDhj1FhkzAFGhw3E7ZNgL90HS0fdbuTkMQpQQ
Tu48KdyB+bQjbFJ6E4R+0ro9B5cW7BhrgHmuj1x00yOdoHSmhXXC0bBwe1rYLAj+IFUz4Fabjyi3
saWWuBAZWC8E3gYUl86RovLQfqDlsLyKHdITuaXNYufIcvk+BrjzJi/Kv+mEBDGdgPTGbifOITDd
fEEQY63HlU8b1TjdxPM6o0iSdfld8sBCVJLBekwtDSUbGcb9camG/p3fjqu2vqjzi2JVlGB5t9NF
doxAJCba8MgDgZPMvJCn2FJNEne7uLOihpq/qnxfQ0LmVaqiAeQYrKLuxGThMFrYXrsHQ2pIbykh
HDjR0CZkiJNbtvn0dbmUX8XNrO+nqlgfRZGmQKJrgjUHHvRzd++QcIeKaMGZnLACE1j3simudiak
puLguar/gZ5bcQKyUUgb/Nz2p1VyuQBn7ur5KMj7v03lmjenkKD0KceFg5+f49+PCjWX0jqBHTfy
h5DGjdrJrvzuaYYocXI8wlL3p1sVyQJ2ki4g5pesbNGfxzSgrzoFhhNh8BVbL+iLao/KldvNhJW0
J/MFgGVDXUkaHGqn82mayrLqJcka+NJjHS+/ciz9YOjaFDxovfjzhyliYek0GS1vWbZBO0Urx3eR
dRy3V3SHdJ+xd2xx+YftuMvHkBOWG1UFIm83Vj+HdXA5Ds1j216nkp4i8HLW+/JmBXSRksb4i4Id
7y2wCaCZm9arN6lnEsVt7lVAX3P/jxyHGsJwq/tvuLfjY9THSIlJKgT7Ddms1PAwvxWHIid2haGY
qRVD0fIdb8H8aZYFnSQt0u6WWe/rY9Pble2ISnk6p0gg/ibnsswgWdbgPru2gy1LaYLqjp1oCkKB
VFlt6T3q41MzruFLwsmo5DlKvdFTzknZRQ4as+dRwcFba6d39wqka3FccSV7V6Y/Tiw1glyK6bmb
05eC/cS4q9vcWf7qRZXUAx+lHOU765Yk3EGLAMbf9dyvFxZ2Zf7sNVhcH7SBafBIfZVKXmBmVhJE
J0mun2GVEP6r8DWngBDL8ckNq8bfsG1U0f/kbvpP+1wSo3gSbsUCcYC/2vvX/XFA7SzE28CQUiqW
s5n86NExXrLnIecfPMtF+d8vkP+TLQD/BQ1nGH1cvjOuzn/9ftVaDHmZhujIsLURITlX08/cnSKa
KJCO8nmLT2Q6/v2b/p/l9t/ckF/wf225vf6qi38x3N7++D8Mt8HfcHlKB18pJBastTe75z/9ti7p
Zdx8OE7x2v/TVPtPv60X/o3DL970KGI0/Rfe/y0xf7N8QKJj+c7X/V/h5vCFcyX8fwMJdd+4xTmy
YiHhv9l03K7c/+AZil2aDXXFFhNQPWjMEvz1jobvYvruL/xkEIvFEJPnaBIbw1Q0LrpsRcL3wsJS
J8cw6tX84hvlyWvDFqg8O1k6zX/d8hHjBZ163icNygmuZa8a2d9oGix4fdfmHMSZ4uSCOpoeVFi3
7HGAW/Rb49vFPfUWP+nONTRUf+9lQbXfJuWdvrzGrCOr3zEmNtq8fENYccfirhl/03JbPDb+iMaT
o34Xv3GisIgaomFIzuUaLMFjThXO3uYV04R2ykA+FwQ5GTpbW5c7FHw3fXMQkYYjDQNmV6zibVqS
ry5ZrjPVIzuMrc9pIO4Hv0AG49UKTCYOgyk+NnpyvXxL+Z4arzExrg/HGX7qBB772QSp72y9iLSt
deR7UOTfeN0nd7ZPxnavQrpod6K0cXPE8MBUb5U/u9BwJNI9+474I+hG8Jsp1AtePQrp8rIkFfb9
uMjHD6zzwh6jMR9RMs28fAD/v51r+RcM7bkynf/YCZnea9xS46EjOHK+OVkwMriqOY9eRKdy3g/u
2zgGlNnl+dxW21incUp5g4BKjYPLffEbFpAsslhwlVu3y80n73x0jy5NjXM0qEnZkxUs+LaoAuOn
N7rpAwVkVj4Pi80zdF7U2k1Trd4Pr9frr4o1xvNSwGMp6/y6pCEh9soX8eZWlviSiPndtpN3Xlnx
/KlHN7dHDu8LYrkyUZ4fWsOi+yugnTFDURmr8hiikeqrKg00chKj8/cCbpLaOCuYUlKEQ/0TEbFn
Supd4F7lNKhgz3GmT1/oKYxpQXKd0t+5c1bJP4UOa/dPZWVkXqt16pczq5hkeKhNA7abnETte9nW
cXG4TEcfih9EQjQDW/mnUXblLUuOCOqcFWUT3lckU9lDaV2dpdw7mlqLb2oKrfxBttYpnuixSvUf
Zo5yihgycqgrOA66dj4CpUs7ciNTHwfdzqt9RhnrpZJmtoGbcr+2XlLCaB3H7hM3ss7OIZYKybIP
9eTdz1h8LrCHi5pALhPpuGwmr5/Gp9FJivphimuJhzh3OIafGH1xNBF9Cn00K+0ms7v1ZZnFAknc
b+ACkv/vLlUZxccKkw91nmP7EPcJtdujf83D2VKMqsv1dbKZ/KmqPrukpesdANnMP+mHo7c7kdVn
s6xmU/Q3QDTbLDaj1i5bfrKE5W/enkRVNccySdt6i9OOIpG10gT1SqEojEUnvXhzzLlGrm31BmXx
NqmviOJ5hUi7aj1ceMaVp2iy0V1bdmw9kuWvknrKB6PSt3pw4xe4utmdU0t+72xERn5mRo3NvHA/
DKS+Hhtl/Le49iT7hXYIjg5PwjuimJQ86bSki0nM6yFzTfQOChYcslrHuxqL0D3DGoPWOETwa2Jx
nGo/N0Rm/flbwOZx3sOzT2ZwCjxM2Y8NzrH3FmjpuLcvTqwhPcxQH44lG4KTVWv3w2tVtZ29ItgT
UCR/msfBvAkKDxmJZSmbWwS/6bZSdbxRnFExxVXPjDAT4lqpR46KLalI29twS58GzQRmiOKt5wXm
TYZK75Jy0hczmITVSLVsrNs422her6sRhtUlcm+I1e1lGk1xEizZtoxF1AQiorKtq6j/CIR7oSx2
uiM+nn/PVjpvRbfcSnaj4SCNphigoVtPDjAvopItYRxlECeB22W1Lh/oJu7uS0y6L4VQxRnPLPzy
wQFbfvOZvPW5+oTlMhwKs+jvWSz1cz+hmOiso66iX2t+I8vRq4L84nA03SPFJgz+zXxm8/Urs5S6
b1z+8O2Sd6+ZbfgjsYcYzl59Z1i8Hho1Qtse8OkAi0w4RUTLWRvpXU0ugu8e2+9LwHbsPA+FupvS
+jJ7VNRarKu3V1a47yCTn4IxQRgI5+Wqo4w2sjlMrxkYhaMPUuBkVDf8WtOZ6s3R78+RKtPd6DX6
lNgJfWZa92HheRSgzoeGqrT7irPIyY1W/xKwdv9BWzaBUQdP5SGgzqzZBunUbcmwOHhS6vJtibzg
B85mWufrGO8Rlqn23MnJf+JYy5YkS2PnHGesuzZrtrQfQR0+AyXjjcj+/UVg0WauhxAeOWrdCa+p
n2fpvM5DKE8+Cu/PgWAJAtICHcIZyRWDXyMa3/rfklWGu9IjGIb4/SVqzaMFn4/H10PdS7dRInyA
BCvYUM4K/qtTRSxNY7Oya4kd/TJx59I9MHCwHztsbq2r9z2MCC4gJa5TFutNPziILWxJp4fcvb3F
ibq1DLLYFoZDS53QMxJTf+9Vpvxr4Wg03muHAuKw4iLwdeHOCOa64H48rItySbQfl7ysfRVsopjX
TvZdkzSlK6UYyJnetpNjGon9LRfd1+w/Q+g+iBdzPaQ129o4lzLVuJnjMved2wc+5M4r0R5vdMx5
0SgFW1ADuX6IEbybP5zqovSXF0HVdzZxFk4/p9Htzr1FV3J7HMim7qYtG/+fNU0kWwkA4FQSrH+K
kcC2UZTXb1XY1vGRBY3vHABS3ypi5gG3SLuUzZYkYfeCtBzu2ip1r4TNaXobQhVtyMWiQ4HQO1VW
1ztOoRll0WjAq6zqTYAhEFkh9oezW+j5LMRa3NNs03zc4MIVZizZfVGGxGAVdpwbTNGheLatPPh9
/d6GHICLQMg7n5MuW5OqvCIslL9U3/jvgh2e2E8ThJehWqa7erFVslVs47j1k/XbCBzh1HSUjpjF
hn/K9XaU9ApxzKz8taRknxC03Od4rpO7uImmF6k7Hht8QS6bUkvMcmWRC/Rb2TKeeQQ2q+hVjXG8
C8tyZu26ivgLQM0IqGSR733YfE/TdXqF1Q7JrchL+cxGzz/Q7z7dOcLrWRXqtD7U0xJOF9WNQ7Iz
xI9flyBFVsIm15ZHS5/kVQMG/GlM8uqykHlSTL90FOoEWTgvn/pSLOGG8qJU7RoA8mAUcLrh9oma
n2YOmis1f97JdqG6+mum6e9G8axzWZ+6fPaA7w6xfouLyNwXCHo4Cq0HEEeE8xmXQrdrQqACi7Wf
hNVxZ8ywccI2aL9PEouqTGeO+37VGYyzXmcWQIVuuJ6mkSJE6ikT/znCKPZd+z2LwBF7JUpgNkff
wOoGX+jp4ztvxrllLwanMFw1ua0WPwQ4IfdcYmV/y1fcZ6FYso+mS8vPivpCXDO6M++z5/QnCcWG
Vzna8L5FvwbeV4/XPDLOtXEpbKr4Eph2hXLubWOjt9ad+ksADaneJGMVBDtsmDinwjV/B7iesbwq
jD1YX0yvM8zB4xQOVGtU1ph4y6yRjj8zpHBKO70uWP4YulFf+Em/DSJF2+xSCqe21G67HgvWW4/0
0I/DSmeKY7JvLFxc77HU7hzHGyQwiIicmxf95kKfUVchupQCGRLJCDGZHlueaJxgqHmsuwptNYFq
gtyJ9ym8It5ST5E1vlNtG4pd3LsgoxPpIGfsW5vZi+neiXH/7KOUTY9w6xpPfJGeBrc5x37PC5lz
wbYce3K2sdpnC1XOOIvxPApegGznenVu/KWnSFqsl0WHnxWl4dfVhsnz2AflpSEdtYGC6W6mZVGb
SIdy00jQfbULU39ycfKGqrzQw0LaP68VCNuiOUcSfT4MqSOt6mftzf2uDnjpy3X+QdU0Rcrc1TgV
anEU4RKxYK3Kv7hB/Vc2TkB+WR79mHBUvLvkPO6SxU2PheyjKw9TFFYRAi0QvkOXMkzLi0ln/5ej
MCE+LE5nvsxI+fcpoAM156hkFvcMDpTSEBdzTfnAFB/9RMlw7B2LqubWaVZP/SPs5LL+1mCe+5O5
lOhuCxAuFGu40dyf8zrlJ2uV9E79vMifMH8aNvdBmqSHgNJj53wT5vPdSmDmvKCVlheBwzxmi+Sq
YY/JaAbPWbHsYrCLuv5EnET5+1h2BYxJNs/OVTZMZmcNJim480y4jPgW1t78oict9fa51ulXgaoG
+Klnf7JhiUHGMEZWi+91u8r8l5yaQFzTPJbNs5Azv7o4Q1dOKu3zOGe/ZVgGJZ3YRK5DkVWnilTu
AqMoNmF7mMnnOk3dmrQBi95nFGeZXm/+9HA3svLD7meLJdwL/lF/5ihsuwfIMkO0jSthw4Oe7Yjl
sazjgNUiDNMdm8jgPu/49W1cwrC8Byz00ZOlURAEll71SZT6IyzG+i4NaMb2V50eijJxHtEbiwOI
VKo+0nL4cuyU/9QzHBxp6+ibQJvcK+u2NKum6ljie9wwnMc0DnsSH0HemPoTJ2CG39r36xOynneJ
Mejteyf6Tp0CVlAMXc1dzgLoDq+J2aPDQbcUldyVLX8ta/vuc/aaBiMSY8FXU8wR0CyvRt9fmxqI
SlcPJxEO0++1tt2ds4TpJw2YmBN6wB3JrnJscMBd3pKfAF6ybtvJ5vgLAg6BpeOro3BAxGCLq1jf
Z5179DJvem5SN72s8J6Okv3l0+q0dr901j3IbPpgH78eJJGmPbXKwwXBljvPtt59vFYelM5S0gui
hvh7wlJobz1n+vQ7oS+1M+QH44FibarY+w2RcLjkaDQ0cHhusHH6mDbzVaL4u7xtNjrUdbnFE2WQ
pH3O79zwh7CJ+KVYDLI95glapThZGz+9LEQ+dhyvq7PM/XHap9TU3k/TWu7SMA1fwTlU7xOi9Rln
Csh3rFT6HKZUnMGjcs/r2kPzYHd2yW+OIg+T82lyScyF2aT2ai6mq1PH+GiJu6ofZTFVFbzaudXJ
I+CYdrqbhAhDBskwM3cQSZR8VD3RoCOs1oAGKVl3yfQPWMT/KY7/5t5qZ/8bxbEbfzWfRfUvquPt
r/xTdXQgbkrS/eRoIZY4AXrkP1RH3/kbY+mNYBIAcI4wcf87TVEgLWK6v0mLPpuVG33z33GKwov+
Ft94DeT7/IDwV/C/kh1vcbj/IDq6/4+989qxG8m27a8U+vmwQB8kcLofyO3Se/tCpNLQm2DQf/0Z
VPW9LaXqSFfvF2igoUpBzL0Zdq05x+SXEqhJPQuGCpwK87NrTWSOhiRkBHljaEGs1c5p2XvZlXQV
Ms1vvpjLv/7VP6q+vKxTVAL//Mf3pXd+ZZ5lCMgEBAvYP9r780H4gyownnv+EA1h1HqDQSCOlbxi
0xlOLLbrX1X7V3Ppp4/nraV3qKaWzhtYbVPf1FSRMZRZth4wNZf28WDNhMmRLvALk9jffLAV543E
ET+aBbv1+6cUFHMlyt0R7LJfJUd49dzQ1T0O4OhYPAdQdAUm7Odf5t+8OMAMmHghyaMq/dxXSAqu
CE4nxiDqZz+IyVmKiD1dMgKrRR/vf/6wv/uAUCWIzDCg36D7+/4DZhEYVjP3RmKCqubcwk74Ztej
PEhtaKBStb7/i6Gyvpdv35vl4I7GsgtK0hDMn092NgakPtAXnigIUVdQ8xdITuTg9s49Ye3+KTjl
kwRww88/5efBsj4UzC1PJMZB/EUe/WawJB3B8+6EknPKjJnrvksLrqiLXwyWH5+CORV3qoN3kon/
ORdkkE2pLTrFM5Tnw3kqmvRMKvHl5x/l8+iwHDC99CwsrvHAQFYc67fjHkikh+qrASDuGO2dP+bz
ZW4CHlRGXx5++1GCdAbb8026aT98HmWj5spGB5hmzO4OaL3mFpZa80jbIumXX7yjdaR9PzDQ0rNe
6aZDzjkr5PcfbEzp+dcKN4VGG/mQ+XP0gFK3f0CuFnPVmRNO4fDQfjHZPo9/vk76NSsJCcw+ATzr
z78ZGaShIMDx6EDjsOyuwPpNJ5nnV6dWs+YSz6CvfzH+/2aQ4OE0nbUnhczPWX/+zQOnzJOeXsIx
SyPpbX2aHKAn5+kX0/rvnwLrYc2qNn+Y1oVlrMnJVMl7X2pBl9HkHpX5e9QsoNYOC5VhGexiNN4Y
jd9/Fuo2IkG8spDNZ8p9nTvaOfmkArS8kB9gwuTlzwfkj2sH+AYaci5bK81XUri/++7oELiYPYlm
dojp5VuGEovSK6i7/rEpjYvMI8ika43jnz/1b2bcmlmE393QdTaCTzMOXo9ZtqB6AxTGYtv2Tr3D
YukfIm3p737+qB9e27pGmY6L2ZdSqf4ZLiDdRusLa8ZQxyX5jKJbticMOvvdIejBOKNNTjcK9zP5
Fd9/jfSQ6MsZtOFpYWOl0kptQjbRGTe/+WHWVUrH8AtODe7nZ79+Jj3i4TrCg2bCrQN39D12aPNX
ZKEfvjIgCNxxOHCxQdMF/jSBgRx1Ireb1e+TaRuTW1uoakL9fv5ZfhgDzFig2TqgCU5SfHvff2Wz
Y9AW8UpejO1px22+LJfeWg3IAETvfv6oHz/Q+iiEaVzgcMF/DhqikJLOY1bZQYt/G9NSif3uCFIM
Yao/f9C6oH634Prk/SAGXNdapHufGXQtSQ81IbYo/hs3MljT504cUrsk8NwU8wiJFdPlHLpSFLBC
bQwWAc4Vb/rtz+ty+GDcO4bOKxSfvlrmq5XFqaDPNA1TjHgWGvbetErsjD//vD++QyQ1xrp6cFDl
OZ/msRahjW3BAAQFktld4ksRLP3SH2KrMW9//qgf3yG0CGQFK3GGU85nlIG7GDR2ygkR2LA0F0Kz
q0ON3e0Xe9ffPMX2gXEStGcYrPXrB/5mK5krrHVWMYNA9iqianNLBVVPmfDnn4V40U8DBSgD6oqV
zQ5UxiRX4vvnoDLOYGSPKEmJBZq2BfuXorqTyDe0elH7hP48s0nVlZxPN8hFI7wVso2QT8eKluON
2yqyjsxJSpZPvD70AU00qBszKlcnHoWIN1qYVlPRaszb9ygqapoRka2weaZKb2/oPQyCK3ulQ4KC
VYb1x4iNvD3Wp4iSCaZLaufpMcYx4JfBbAwz1To8ntzNz1mk49k7kmbmp1dZMtnDblRe7Fob9jM5
XDkIWQfUiBmwrKWqeuNKwBEnVazJqOQK8pt8UlmcWexni4jAkz5Tzb2T1DqO5gF8ruTTNReR7Wvi
KcGcXZzpqiSwDHOloAwJdFUP9bnu/EOe+gaoAd/BlzqpecmvtMhO5c5QGnpnztszxiJk8BSa6UA0
PjHRYwnbF1w+qdDk79LR6SYzda5rNZEBmqjOA/yyYMC+ykunTanZRvIKmAUIARxwrIlOo0aqPIrD
VdATM0fNykGX+GjGUawf1x2a2DvT1XH1h83UpsVLkdhussXHZ1lgIiyE/sh9+xLiPuG5h9bG88Lp
dtVvtu4YP+dQOuIwbScz35STkd7pSaotR57faObGnjMbKqrZ1umlmBP3zkvMYj5QSytGWn6CkG41
TNid8SjTPShg0PPWhrltNyotE4i5UZ9cUTASdViKpDRQ8edFxTmUf/0q0SB2sHchgA0sEMPo0AuX
6rzbl0V3vuoO/eOqMYvLXvaWezvbnpqP0F9UTsRiVgJg37ZDTON6M+tFTC7zOOHd/YKNoLetkJbQ
pM5bJODtCVYjx9o2Wja0b2k5L0etBb4BpW2hEOu7JRczm7UaAbqZuqa1o17ftTj3ZZ9+mekYYZuv
Kt1DKUvBprPIGKB5Z8YkCtQ6APyqlLEYtjGtBFq7poz14c3HLd+d4vgq1HtPMmWDYj7vfMK9qewb
53rpVckxFctk2g6ta8gDv4R6zXUPyWmE0+GSXq38APurDOy2aaedxKNPwxgJRVXWl9LQjM7mymdZ
w+uC94e32oPq1Y78aXGHLzqWtmofoznEAu3L3CSBgIIYwPoMNKmftZkT0DzEyNBWLmKXFr6kCJck
lfHVVGCdwTTkD/7Z1IH82yNNqd/IuCT8N+mYw68l+nDycDRZnSBl0OfTYoo0LK1eA1zGQjmETJLJ
M24KRA/n3WjF8cnUe11x7SFVtHdtmZkUh8nkNbeGldAtWZIWzgF1abjHRoRzaouMgvrqCrj29qj0
ygbLgcsONvUNX4M2+wtHkjpyL6Z8NO7notYpQfJP2lu8cgx7JRKUlh65e/UBA5SFh9jCPkr+VCOj
0MsQscAgEfn70omUA3BS4Appyto2Dk4/VuOTk9tSHSXcePwDSpLSOmnIL7cvez8e3YeuyxKQx4Xv
9KSTF96y7xRuSbwYSevs/KrzHyQs7jMdhTBu2iKr33WjV/FZ0siZqdkR7LDNo6bG0otfuriRrYeJ
QtNrtGN+1o8v9uB3tCzyOrmtxwz6WNUKPwtzpv8as4TXozewWB0E3X7kRsqmJZa5XPjxeiQGXU+V
DMB3mY2PuNbV+p0V5ZVC8KRjRi1I3Z5zecPCL0yyyTwNLgedPyuA9gYSKymb/BaJSmOEZuxNLekY
EerkxfOyhm4RuHLeH+kaO5W2DiBnZEkeTaqswZJUYfTc2QaE/rCesjZ6jDnVcHWHBGCc4rDR2nNj
9FMgCq2wQVzRmqT1Ctb6CZVdkm2rfvGf3IKNM4S2M7ofUgJvDzzDqNBmqwRHVoSgwtxIerzaqSv1
tN14FfraY0RxRCLFo977IZv4rAeAUGS/tc2+m3f6MBjLBg8uroNGWeTEG/5c10Gs191ynDBbjF2r
ZbpC21VN3bEcgNLSCGuccuvNiiB6CUCxRJxRZOZd17WYciZhx/6xzlY+g2Uouf5OFIU4o7gz5iWr
onCzzc1GfGFZkzrR0oJwkNix0aYPXqPv6GfQkAcNYovnIcMYEE5aSW7Z3McwqnmTpADQNKco0ayq
ckYLuWObxp4JQnOG2lm2Pj6nR2TJlNJm8Az4o4wB2czSCKvAfDzWqEkm00UzZzQcChvfJRFEa6N2
a6cEF4QMKJczvk/0Ox3aFtjNnJgyqEcifXYUxu3ndG7Hm8zAcBeWmstULIpWu2i0iPgAE1fFGGAu
jEltpcWcHRe5iQWJYK6U9iGg+QwZyiDNzSCnnAxVwtg/zNJsYVv4xihChcHti9dINYSZjTVpiy6/
Z213EVYFo24ob4NCUPVbk55IcdDLpreDlNbcHgAQtLbeHAszZNH1EY5E9G0xQyUVwppK67cqMUiJ
qPE2uESkpPMVVb+5Cl3V6AWHGK0hxw4xzElH6qyHqEDZ97Bk0K+VyuBiqmLYKhtr6HGdlTmQg41o
6u4qWZZc8PskjoEdK3PSQAoXaUBW5T5KhYLkyAA4PjdODFr1o8nWx5RHkVGhYGoF6fKOtN4S0VZs
gKNFWQs/o8oDwpOlGeTlIDUyB9gMNq2XofPCE1W9rLYbHFdWbdwOno+vsy5Medzq5OmEhpaNtFKr
TGxFPCi4CyjtvB21hcnjgISthCJJDNK0J/XOBMMh8uwrUUdexpEu44uZDqgfoiohFCNos2EYTySM
SWursb7TQ9fRrZ/lGMrMoCCAYLoxlxILBkY/Jzu38aMM+9zusumw6DZjp0yge5xEZFPkJw1nie62
ynyzZKaldpQeuzTuGoFwUyHiDYg5n/RlV2qpZx/VUPC7+NQELuW8kl5fklZfmlLEG79lI3WDQVAF
ysNGs+zmmWOLWW/aRSkZZGRfRBtbQzqUsiGqPXpu1zmk8QoxggkVEYzD5bABmNHTh3JRD9Kx5Sb4
KDU0B8dt4RHsUoFooipci/mK6BkJT4a8PDrxWpLmuzZCrULwYEwTmMIPGloOXRbADZmZfP2Sr2DL
m3GOkawpte/trrjSNYISIbo4ywNZCXHNGVz2chO3rX3dluNw7KDpJJ2NFeqUQBo7C2Oiljtsiq7G
DoXiot2OXYRYs49N63HmbstwM338JQjB8J/6IJu63UAYZEy2EOYHiBP4yJD+vFHrR9SGkxn936xb
8jKxddAAOAIBrjQw5us1MVY711uEhAz5KuLXq2dK5AM1hXirjDR7hG3PCqKBUpqD3uKQGFgqRQ5E
OF3/0rKpE28vNXIraT7i8muLaHyQmQcLgDblSK4hToFbBS292FaGQXYG6UCoOIuanLqQgyvmGFz8
0NdmQgxJXFhkdetopqUF86A53Y5jn7h09Rh5lFUUUxxayFQeTfj1sP8Rc9JO9orqQCxZNPN0mjOB
7Cfv2iAno9zYZYaAc9HjEp8iiVTvBQ4i0BIzTXGGTKZaQpF7wX+xRHev+jl5rfOWkunioSHbcGcb
Pypvbh5cJCoHO4o4S+m5wW2Ju8CK/dFydYrzhrnqQApb9xts9AAHKIIGQy8aPLVch17AeYmTpbKn
cgtVCifIVDjJ5cRK19z5aSux4iZCMZSQQwkIjLaxK8Hqaniw3dzd6flSYu6qnLFHxFGZHbJHya6X
z9ly1VeAswKfzfRUwL6Ij5Os0u6kGwv9DvttNAZtmw8Xi7StSxy4OqHVia1d07ZOtK2rD+7Op1F/
KvXB7gOkROQFOxhUvthVXF8OPVdGjth5sTqiXEnkZ5+Qj1IaVWGt20GEWc7uMwhmLheNK2oe43ss
q+qjaAZanaWm2D0RnRF65RtT9TLZoAvZcu12UmTpDLMRgZFzOq7BaFYXtCxNW7FMM3zqbFXHZ5P/
pM1L2V7luhYv/IpoWekrp3ia73BIV0QKNCZubs7YCOy6i6TSCFvFlqWvsSkcgPiJwDx/X7bTcjcK
pte2wAo07PrGgvAzdo7zGKtsuF3ReVj2uYUic16qmuYxet0urDvcoOhajeFkWji0h9jZuIYwW1MG
nd67yTxtTbtL3kFPKBucpLe8TJh43sBX4COpfXYdxqmGHqDRZK+48cS5ClgyqhPHjVBrl+SUdyFJ
aG60Bf3FCRg9pnVfp5Z+P2Ss3iy2hV7ufVH0B/QDqCMkFoTzyrYAE5V40JAacFJ/i/uo9vfCS/JH
DAMWYWtdVezyxoYsg2HVf3SmXmsuTZyHETcv13KaL33KRe62KGmSPfPdzsY2h1oybxMCn7ANTr17
lzStn8PcowlK7owArQEaZxh2sb0s9kkpeufWds1+2k8cBSvAKlQT/CuNckZ2UgkA+hucThr8iUHp
ewqy8tWYHUjNUIY5rIiuj8BuG0QlbCk2cSCvO5tE0FY23BQGNTkHB2i/GxCaRvYP5Knldlm0Hq2T
rxCW57rx6M3kzUIeNODHph1bRTq6w/2Ytjpqt1aXzpYRx9mB8ilGe69vyCn3xZovQ3m46TbEZsTF
XqpGwNoqhuq19IeFlY8u7RS4TkYAVN8JdWxV+B62MzyAZhUZ4qsb8RG8kH3WpqejU+PizWZPtHva
n1h2OWr017Dc0ppt2pvOK0OV/taspeazycvpeulSA7hVNeSS2zOusz1lP7ShnG7JszUWdEaCRKmB
WgSF58DRdEOe12mKrjz1ClecDqURP+Ihr6NN6jZNFwic6reE8RDgOw8cdgM1uevZDRf6SYq0aNqI
RcvuOfLNHEAT9lAwig6TX44ij8PWrgg3czrkztDF/F4gxrLbV1HH4KuwUg3UeYjZKPYTe3WzYVyy
HNaTHxvE4kEN3hRxhuwr79PiWeJm8wM1YxnF2LEUd5r0losoi6f3Fqscs3zC0Xg8NsPwxriM4Ua5
XDU/FnBxcq9zNtaOgRh0RtAjR6E/TXRIcfDaHr4hcZ3snNLwemvHrVfXn0vQGjkKmiyX21bvli+T
TFl3+jIxLgtMZRhwtaV9wuDTcmga0tbDzbrksxadaSC8zfIGVpnN/MJ+ke3HhiNJf6433mxucrmY
xqZeuKm+UjjIymcd/6mBZ8NQwGLihjJVIDPu6rc5xziQDc1outpjYeuAM2gqCjsLombJmaeJoxfq
urAKyHOOO9FwkTl4xjMvcsePccrJ3iWBE6Eeize3ZZFzX0mFm57mixe9O3IoPzjc9k/NQDjPA/yw
vvjIJk7fO1dwhA6g7K5aFWgB9U2SxI3cm4XXJbcu/hudKoDMHvDuXlf57LVcIjrichyGhlVh1bYy
+HKGDyUvapBn8z0/k2h/Kqv2oqrtDx/JPVAd8VaBTHrKfE9tUTf6e1eMx2o9cmqNsffKCeUu4kT7
NfbsOTn5r4apFOXVqnRqNdA5g0q1S82tYCs62J3YJBubmmGmqe6JsgSMvxnAO7+3Gp2L/4KnELUt
1z8u6BX2/rjOSCyD7Ndf+ABLb7iZkdBDFCTH0xmq7iV5zGS+cdDK735eS/2hkirQPlGstXWUdlA0
P3XbK39wGJkugcp829gtgDwhDiUzXtem3ywOczGk70IPiRYd0a+fsefOBE1qaUboEVqan8Vsgxu7
m6ffbHnzFFoiuNpWMQt6mk/Fe+U6iAaTTIMaJNpjLkHVKcIW6xdP+Sqz+LZVwWOw4VFKpzNm2abx
qTes4q61zU5pK+aiiBA/s+uAnrMruRXQic7TzvbOR6Fzp0A5rN15bHgfumtx9Pn9F2joLgX3teFp
f8Zv4z2wDU3jBXJQ7sOxE36o6QAJoCf8u13x/3VX//gqWvjfdVc33Z9/3KfVK+Eqf/TV2x9v6fsf
+/a9eiH86/37bNtV/fCXGktzjT9pgnCmRY9FOx+Vx/+RY60/sl2d/iCtHzqRiJT+rx7LsP606Pxj
doYkTxoSP1Hgy5J//gPnKNoptAFosdAXMWt/J3PF/L5XQ5GPGxj+U+YDIhtsqp9mPpThFqO6yrG/
4dQKqPQQQOeimqqpqCgJvFHl5p2dW9Z9NiM1gvOovMuhK9SdjmVdH03ALnZtoryFT5btzcjJHrOS
RLBqmurThvvbeo8nj95zSxeCrdXfzF1dztsenSjOB/P05zPhqwzpP3Py6yeyTD6X7viGzv/WT/xN
9wmblWBPqvLNmCq1ocdSXtoN2QpZhm/fmZWiPqrErfJBftEAKc6AKdlXvddwWCG2MVBWN4TocS4z
QjWPqXCSU5AYd7kbO9toUSjsq1Ydfv5Lf68x+fo7I/EwGAiC+Wvpn+RcXks3Q5tzANZAhHcdWAak
4eX9yOkpxEqFlSlS4y8W4k+L118PdRiUaNVsCxTipzWSl0Q5H4zRxiez8i7P5nsgYnSwetMPa2Ff
mPgYdhk6w9B2RbprCP06+fnH/ow6X0cfpRAPdSuDEKnLp3clZDPOYuBXAM8DrcpK0oCDbvU4GVYf
cpMUNK28Fj6Hu+wpBmlbTKRT6M8dFzyXDTjBIxoQrffalCNAE0v7lQznq4ji02hyMUpzAvVQJLif
UwUWUVF5qQRfknWfDvjsOFNqiMQ4uSF/pZ1Yh0V2gbMsXPQJDIt7Wlhv6AECbukwepzNbO45Pe4L
/rj0HvyuChrT0wz+RbMfmomOpNJ2qX9De+cXcor1/f3wq5vIUUyECLSwP01tyXWZGpOLuVmrgblM
bblBgJDQsVmQ1RH/96vd8Me1hFsVClGYFaaBkOjTbkjVwvYpK2Ub29Rm2iYFLOUmo54Jj7mgznhm
9taXvssExIoaVEq+oMkeiaNEI6YFnnLdPXDwX6nffvwa+K2E75A9whbP/3+/HvS+15IyyG/lt9MQ
LnZiorbv2gNrbL2ZNYheXwf1b+2PPw1vJz3utW7mNqUr/a+L4b3t+vb9j7OXRv2xY1956dK6+u/1
cf/5W9//Uf3r65/j93rz0r1894dt1aXdfNW/t/P1u+qL7l///VdY3fo3/19/+O/4sFuYxP/8x2vd
V936r1H9+7TJ8U3+77sljTlosS9/7F5U/a1S2UQ9/O+90fyTHYwdjgsNsSV/qVf+zUdw/oSLYIJO
MHxWIYH46D9bI3wEpiJ6CbBO6yGSH/17b/T/RAqFjJkEFNSxqEfE7+yNCCLWEfufKfRVPL1iO9Cg
ErrEwfjT+gS2tDR6SelxrIvQ6Aa5nFulb73jv0vAHVHYgve5Rm767r4ccvMJy8KOHOGDhmYnNMsJ
Dqyk7EBvZusLLKCjlvQkR8LxNBqfylkEGygu8m1rzvaO1kp6aCizr+mL4DWjVt+QSV6HlX0HzP14
HiU9CjNJkToIeeiV757UKrvBN7anSzyQXhBHF2k9tfQgKK5RUYAdH5/RlibslS7JBX5iSHU+MHdO
3wW+5ra7bmndQOWNrghnf4iqYZNpIuyk2JVJNO5cI4offLjXIbSa05n0z02ZL/pmXFzzsaQ1TZAD
nRMTrj3kVRAykSvpY+EuK4fMuRg70zoqLLzKdBI+gD3520iO6lJ3s+XD0dJnGNbFxlzgQSlMR0d0
NLl58dALEFX2SeWN+ZXLLn9UJgQWV74a7lKB3hPjDt4rB7XAsuX05VzbMd4hGTtXTTpugLc/+0Nh
vE1ZITpQ31M5bmAe6Fcwvod4I6FGnXrm1Bg81V7OJPjcM3/tBtCHytxdXEbeB109Z5skFvnvTie4
UftNGT/VnoLjbk2muoxzUzwUcA+8AKLcfFnLNVaCWQGGD+YL3glhHSnHG+WlWqbqLG3Fh98VqR2g
L1koCHUkFs8If2AoVEDGA9WR/7SnvhmPVphVnhv2aqAfZlWjG1p9RvLmSCECg7LtTV+UiiNMvFK/
aABf2GE3FKZxK0m+OEfEcEUD3AaBZaQydEEqoZTKCGHu4ok7EXm7p3W6tNs6sypS34EbHE9k9FwM
Pm8DlAbOtC6lntE2xDQBbQykVU3nBcFOFMlKOHaxuBeg4slCMO1qRaKCLWq4qy4RFvnKfMbSvCHD
U1/dhelDislss9RQ07OVrqc7e7zp1iYyCWLyo+WCzkByPC9EcPJXrPhqzRzHllSdR6MNsEc/zXIR
DClymG5+FDJbTd3b2EtPqp7QaVTJ4ELjbV/mnJa4R1uVdkhmY5OA6Gi8VQDQOkRcOvJMiPzCGsS+
KAe8UtFmKtUtqIMQwRRlH50IrHyYzlG6wd866qzrob6RDuHbw0yT5TW3FhC+KM8K/VF3MnXd5/1F
NES0Rqnp6D7uVwqhemSeFC12nhk/OBzXCdIWTc52ZUBuu6oEirJ4hzTNokNBD2ppSRuPNf/ES5vq
iFe1G4rpBGthiN7aJOfeoT43zRCwXOsIF6w6HmxnuXQSnptkOVDAMhZbtHDNDdPm1MguKRkHnv6c
5t5dolerEGc/exSUev/IwlvlL9XR3GUXZDXDwRIUkpcTGz9mkn7YrCoCYuaRstLpbmyp1hlwzMpM
7m1OhHhO2y0ExjuCVeDTq9JhnVPPEWbo0wSMc0gOwkddFJewUeCwZsKDtCIfGzm+aWggtpLZeGTa
sAemctNPxXkl1UuRphztpuXQWcYX4A5TfAbGGyhzSoDJnFVRcUUZNALUXhOdoS91SDb7Hn4G0GLP
bM47ajI19an4CI12a+2yJtI2GfHAJ4p2nQZgLmtBjfuDFWDlAj+ThxTaN5oOZ1gVN3GeAODQv1RY
vEIj8fKrEizFMgAAA6u/rVybc6XotWt7jtSbtbTXuqZHtLgi4LOxqZ1nCany26ggHjgYdH84cwAQ
bsxGaw8wy+g/CdjocdwY90iIVVCXqn7UaNLRGmujrQZ5+roCvJMCo1peclgjZ7aV7uKIXohABblt
G7QyHt3cwHDsM9fUb5KorUIn9R4LzUM4ApT3aPQHiHSDftrC/DhOrAYfNVb60Daz5jQy6UEkGOYy
uPOqKW+NYrwsJDDdDs5Eu3TFqSTX4CKqgKNo2HFnZgY6nwd079AHXlJStJwkvhHpjGW51t9xLB9i
NzpeUeRDmu+NLmVXsdzpJB7I39JyiuCGeebl/SvpPwqwqV2HeZ1fUet6lVpbhCMuzyA2hhb1V3OM
eodtYco5pC52s5W5T3hPkWL5T5Cb+jgLgsJyS5ZAErgTyIZBuTSvkaHnGLgBQBPh/jaMWOadunrz
2/oYBp6+E9B3S8cOG3h0YYWwA7XN+VymF1LqSZC1M/XfKtnmYgZzQ8szJ37Evjem+2V5Ug7BYXka
JHzLLX7gdbCBd3nwh/G0aNnNOjvbdv10cLSnVKv2Vk6rjS7Eg/DyfaY9ob079HI8Q4p7G8MvDaoW
IjajA2XnRGdY7Hu9umqLYWfX09ESu0wDk3uWGC4x3F1YcX+SNvRX06z6IrDxgsZRZ+aiH/WqPRor
ezNXxZkv7btIJo9QiY6HoT/OGbw1cq+4ozXhEv5RGQP9Vv05apNz5A1HNnHOpThbRP8A3ujY1Kxb
jY4cNnSNsKbqfRlu8IUkOwNqSDA2KcTW2f5wI2drZei3zBe7zzdehr5Ej+Mwmpwb/F2Ps/ogaekw
lPEZ9BVaEhUrsJ6d17Blmqh14T6kl4RtBGafXK4XQtp0NN2cWWd6w18RRDJ5XnKWWCcj2CDe/CvK
l6O4cbamgnZKT7efDVB89rjzp+fU80KL106MB+o3jJNnfkSsXalpR56ujgoMrShqyZxAX8IgS9RD
MsUn1vwwjwkV3Hg3TXOomTS/M31sjnVzqoM0Hq4H6R+GZboagCCFi19t+8h/Y7LC5rNWTGQc0GOe
j1A46GE6am90JI4S39/xhYUMjXAukiPKGmyB3r5q5202aBvdpeXbvgCM2FN/3iwsF8gOAO907Xmk
94FeddcmipFV0VJpksyMjAwoYCa23IDNhHGso1PK8jNPCRIMivIpV+/0Rs6nSj2axryDrn2wc2cH
cRmt2UhEblVv9GI/dtkR4j1vUyw67JCk9fctvcMbXLcbLMgbAtlZouir2ubprFO+1o34qhf9XT1a
GkWaJ8DAGyIA6oM1lOJkUhqJnMKfj7vyjVd5lJt8J3W5mXoCB5hNE6B7EmGOXUW7i2z281bqUKZG
ceUOZRuCDs22Vu+cNYLMiCUVCFjM67gBz6qZ6lpywBi64RIxQrhMxsZJxqOWuB80AGpDvWlvTM7G
pUU8WupmovizqTs68KlXNhuFDGpjI4c7EG7yiPWiuh1gJGwtR/knFLdcQl9W1Djm/VvgA49Gfesv
03nXWDd1PW2cwdz1GtIXT54gej8V3RhgSOGkafsb2qbH3WxAj5ZXdmtee+lwQOf6POreZUcGgOaf
mqO2wWpC7Hy0JpZgq1en5ejd2hZ63kXv3taFfFfaiBRFPezpjADP6O5kZR7pa0uHMyk9TOHTfPfu
/CTatp4djG65EUO3E/PD19RK3S52Ver0UKGOi5qGK7h/+tfJVhepsZ0d2vo0c0BhlFvMyq9x+6Va
2aYc0ROGkk3kpdnfg0N/Mmbv2UTUeOyIYou7iiWASJbYzB6sCsyb7x5R6ea95ewVrAuAneB+OSY7
Rpo7gSWil45+XT8U51aNMpOJJABoWqiuI2vcweQIpvKstKJzsEtR+lzVHETsiyJHtFJpR46ST2pA
g1TYoTSbkEb2sxXTw9Uz7jpJMMZE2uv11qE/3SyVFkiiGuuSVKmIDBPWmBfpWvtsmrdeygtxtFsx
LkQtoflwU5r1zmGy+k1s+gyesQnLxsSkooEqqNk1Mpu+soNmrRbRviMPRtrRtZDP2cpSrjwwJ4t9
bXmlRcofKLKRMJ5IWIGM53BIHYgYujeEQpxysdtFNPPTnAwUr8jvQdoCi8OgMPnnq8Yg1IovvqFC
23hRwr6cbfHFiF/h+Ux7N5GIOLLj3niwavPFybFBVdZt2ub0yRfBbo2KJdNoqU82yp+6ktYzuSjR
kxdLNtDKy/BMjea8X1oukKlJ71G27U07ieg+AdGx/rd4PlMTemrk7pwdXEIBuh56KCKYPDCB0UGe
d7DM4WYkjuELAuLHkfU5iOMIY6y2Dsk1ZC5OL83Z+lJOwMmnVN4Yk9iRDbXAflAPMOGvR8duH+iG
vmXrXhrlp5pGmoUx7tslvXKIq9maTXpOht+bkvhS0pImfUWTd7X1R+2btAnjYwj5k3dmuuZ5Ydtb
QkK00FdIuHW93rPzb4dYO43ZSi8BESxb09Dys2qQ2XnjowadlWNyKi1aP90ORUbdiQpv2Z5zw9V2
Q+VbRz1Kvxt0MWrnI0t+7GjUP+ONSoIC5F+Y2qY6dQuO812jLc9a3MmQzAQKi57hnQ2L5h98z6np
bpvNoAIVjbCsi0U7tcAbjBtL61HkaCIt640BafgDMiv5HZj3x/M8s/qLGN1MHjooS5lQtXTRDak+
BulL3la6MXqabFvi8xrjtOZ8O8p9lWt97R/+h7oza47cyK7wf/GzoUAisT74pfYqksV96xdEs8nG
vm8J/Hp/YMtWd4nTDDnCEfZMhEKakYQCkMjl3nO+ExdIildozALrIcMRim7DQq+51coRnoQdRFtG
GlpNEv4WKgKcz0Z77K/KAdH/YmTKXYadHx29SA4curV239aIk3qUeFDa0lAcXAOW+LJNA6LkiAsi
DKREHbziYQnEJT26W6jeGX+O00F7RJfvRbw3gyMoKHobZoQLs4T0lAHmCAEniLm8XM0UenMcVyHy
1s2QsNkYBJM3m9N2Z8dRaR6p9aYGPlc72k8omVHdBGOwG2unPvO61LsrMlaCRtpazpasIB0G/R4j
Osmo5dNLIHTJp9G2jNCo8wb5P3cdu94FNKb8ogsmbr5zk/Ka0hHOk/XQaEN86QrNsunKkWx1Z5lR
RH1dWRonxxkPMXoi2mcVxzTUdf74UKEFlBvb5Fuqk3HedpJJYMd62ZzBW2ABgwM1w/yA2WniG3Vz
KH/tD+Rf4Vi0/nbxlOgVED2Bz/ZC60nhI0vA5UHtfVrE6Xk8KF2haxWEKejxJHrO1Y5ygAu+gwZx
LQIdjN8BhBzcQmCEObrLHtyeeQgtEs6fsmgaoDqY004XNukEvlLDEllytDOmwhY3ldnVPrlwHSpF
FA3MTO/gw7yNU39rQSCOFoPJzpoMgnyez8rcvYDrByzRbo3OWvVKxcOi4H9iSwDeOCC6yeZd2FPc
XNhND1vSm6UGEK8S64UkTgKv0IS33cFX5F5tQGn4+9qSITaECiLaNgt89npja8UC0oTuXJbKtchh
8YR2YzepfMtLr3sxSBW+HoVq3oqWHUrqJRZt8DLcqhzGXqlDBy9pk6NZTixj2g/6qNOU8XwE/URb
GOvcKvN2mxtTdRNGcXnoYz+4jn3fJzqsmuaGFnCnjR0pY59DLV5aVRg9RSkyrF6lVFPx8qxNfXBG
7PQt5St78jk/JIF4a23fA62YePgmLPcGflRxYbSdda2bJD1BHh/EoW7Krl7bmeU9tkNsXVf5YMzH
7ZhMwNRqyB2wq2akoDHG48HOsnJ++wOJhiV5Ilecmyy00XGMUzrAxDJLpheWnzjmRjm6+6issP2u
1wAMFoOvE+ggcS4RFiMv84hcm4qOyFlmBpwXxPkcgMw5JWEPAekG7M80MtOpWpfkK6SBcZswXT7R
hykPZLEFt35bsx8xh8ajhNVTZbPYjB8z8mKfmm5k9c6QnHqr0VfB1zxPw22fcSaOm0Z8S4ilSWcm
VfYQJ6NFeTGAgBODizlOUtRvIsgvGUfpQrZl/B3VoGCgDlNfbOmXs8TwnO2N7UZHPUXvuc6ZX9i0
B2V3E1eZGBBjBuazfIefprT33fO2dO1HASBnTb0DOmQ5g1K7THB8Az7elgyvd3XRO1I1b8Phnlor
aB5Cvvud8GpYUgU4nNC8BKjGdJVKc1vq0ncWkvSyTaeaZkf5Te4tFVhXtXB9Dmuy2MvpS1jfDHVA
3qIr9XMqnuOcBOn0MjpUfIUHaRO+FTltYc2IQrbPmojeREL8yFIJfzwYaR1cBShGbgeZc0AgiGFh
5FFzpwgpZQ2UsF2CzlIXaReYHFvLmykxxyM6EZ+PC0ik1XO+4nm314h6UCC5db4e1J1MqAwYlBZ2
qYe+GsGDtgxCC/ldTSmSd6Grs0QK6i7IUDephM5XoW3D8YpVAsUAldT2iJANtAvLqRVv+azSlV4n
T9Vo3dY6O+FiqynvTGXBa26m24YkIoLSlk5D2ps37kgxYFMxhzxOPiicqTtHpEKYw5z+ge6FJMcE
6o7rUGgWRd1fAHDwD2Y9Whx+EvlqZ632GGPmyjZ6MdgPCQCrQYp1b1z5VRs9YWE9G2GWvxBTEl5k
o5LfBzYO5CaYen+Ggi55SiHxvKVIBZ+BRJkHf9RWrgrrdZ37AEaoxDj1rg/d0tu3qdbE7AmTXG0Z
n1m4723PeCI8KH6VrRVeJgl0IXOycTVXRIOsncRM75FqiGcyWiBQNDpemyFutK9BXeEndPAXYcXp
7rC15TERal5/ORrBdD3g9aPcrrf2S1ybycGI2MbyN207a9B3ujLt11KkznnIDkmsByPpv9atSXli
gHsl85Som8rSt9GkOZy5nGmbw6nSZH6tFHWhDizRiAiZWDJCGRAyPo11JiAcEmzi6V1O6vBlwBKI
zCkCCeIFwcIPIm+v+3LTMJlW2KPIB2O3FmNTWPLvbDfhVF3Qo2uoOaORxe5zRjkLFTJabWLsAUH2
AbXdCVwqHWm1VrnclYYWvraOFdP7b85aBTDf77p2h3MJL8RkmStyeM5JgCbT1/JuUctymG2bftfQ
F2OvgAWEQqgDagTFtH8PzTLe2qYdnxezOk+Vrb22i3G6cpriGSXdW9xD8c8aziozqMjM80NHCX5p
9MSyJCI49G32oKXamsx5+dUZO8wAqH82mO5IoOq2gZv7+xIPHWdS+17YDPy6951LJMZUWrQMrmRT
rMeOrq6G/2tJYbe+xB9zCx125nCStce86r8Ybn5GE2I1WORx6YX2XJVULgtFClrGMPbKvl5qdIXa
TjrAW19ja+Bw4ZGDmDfZcmz7a5KGq4WZ81z6lICmzu0fVZDUfMfWkaJN/MD2M9kWVt+vmd63pMgk
C4VdlX/NeONKmrlxsSFzstj0ZIqtTXw0u0L21h7YN/EXFHl35K71zyO5nmyta4oVMtCuUuuJYNot
NqlDQEkX3D+HG2mP1yLxUNkH8VlH6s+unQBwL2jMYvGoW/LcsyRYIZFm/2sal7JGsqki7EUJ31KB
yC618hXaANLAvrnTYFHw0Dccr8u9MMyeLFQsIU4ibtKwXbdgvtCI92qtiWpNF+YLyfUjVbaSHVPX
PprJTMDCW+STC76pTGu40tya4cE+bNlqdrJE6swXKNS+UeS8m9Qc4zCCJD3Mes5UHWkltMx1drxJ
sy49z+qkvPV8/cLzGrEniuSuEeO5EahXpVAmltUZUUjncRk/4CSk1De0t+zgSTcpoKGWwlGvAYU7
Iw7rY9O7GgzpxLm0EYxTo6hxZ7NWra2UHEI3AxaZG9wMgtnp2jaSl7ZzqoXPlxbSVVxhqsfm1SBB
xSl3zOrw3qR4TwJyRt0eeQCEdAf1Oiqca1qDu8wl2AJi6bJ3kQewjV/acg48IbpG6y5zq12XKn5q
+8m5HqtuKesxv46byvpaqN69QXOB4Q5jIeMm0dMzD+pXtiCK+E5xEsDiREDNMOHixymywX1PwY3u
yhZFT3tOGu7BoIi37PXh2PhN9+B5SXjpa2R6GW10I/D6QM4GCdiVCBHxM0+L0HO/VhXtxGVVjMbF
ABwQiE3v7/UC2wvm2DbVv2DxErtcAIeLPINC4LAdZCA2RSfv0CtrsDdVfejyrH1R8eiwGU1KBkV+
I8lIBb2Gds++0RrxYshgmzIluhQBeaMHpDoLw7sFMr1vgwjINWmFo4+rNDH3Rs7+3Cu+lNCSo7w/
G7SsZSMOisMsIf82E+XEskwpqTOxe6lKqI3r32Sfk7TO3ZBO9CqkvCnr5KyQ0WUaYv6CI44zTLNJ
WQG1aYd6uOmN9GGk+NiHhrzvMu/QUcjLkyFddNl7WZAPQYVG86DGuHlUGRoWIjBXbtggAx9GYwPg
3Dpz6uoZF/sZalGaBHS2J4KLVAdMuQrWrMvElOjDE3kXj01W3HKcRXGcIdZprAHHnQvlkOwWk4qx
wq/WxcG5tA5DWJ7FFJCuhk6PNiSKXcbRK3HOpAHHDXWZauw3JBUvFQfC56g31AvhXdZlHw3taxRA
tl03sVQriMlzJR3TEORnPkFzUWgUSckWNL3rLPdbtsGu8h7IAi60Mzrj2iU+5Py5CCzrqz7X3FJ+
pc3fNH9PeANrjVxqURM/7hnVCjZRmq2wr7VsYfIUQ2evi61lgDeUftOjQoLy6pahfoGCKZlWtUMj
ipjp6ZsTssWgHpO9sRkF0ACJatliI2ACSwXW3EDStKQY/KaPJF6xDyIDfYAbPRnLsLXjZ9kN43Dh
m3KkuNnEtUbjUJFLUrTjD6nVP5KEXETf6qIpvre/ajne9Rl/CT1+Kxz5RRPyf0QEYvxWBHJXR3n0
+vX1XS95V7x8DX7Vgsz/9H/pJAHQAaZD8aEjB4G6gY7nTzGILf7wZo6dg0xMypkc9JcYRPwhTXNG
2vH2wRfNCtw/xSAQ7dD/6kiakahRpURD+V9imKsfGg8e4Q9xzJ9//TNJ7u/aJjS+UFxoskGM8U5V
hbrjBHyKCNvDYei2PRZ1tuCq/aEd+pdXceUvghPL1qUU9KthTUkQNbqOtuVn8WI9REKz1cxYB6Z9
F0m032tkJrSvycAOnxMMThjIIo3wP50EWLGGdg5nWrRKXY5WHo2bybciHd25zjxvUxRoNmPUQXKU
dhuRcki/47yUZneJG3NM15Sn1IuJifAwaFJLsENn7QOV9NDZGLkkhRWH61gCJRPN82SV9VU9kvV2
1nBCdhYA6OR1GnU4I7sUKQkda3zZ1D+0LFs2ehBbez9t4ajGTtVfxbIhBqLuS3Xs3Yr4SJZdT9sq
e8RQXflmDmMtwCuCaq0jexhpjL3wSEVm4R+86fvgDBRfjDgoLhMaBQ+RLjAVGo3dPVQGSs3Z3hHV
ZKfm43mXks6KUaBmFYiTCeFMBPnCzgxOr+Vk4SjOqrTHLBOh/FsWCQmASyspoFL33M2iJ+75Lpvc
SVsVlmkf0YD4DSYSK7wuTY2k+GRC7E3JHFa2T8IHgPwWq/wcboCuwNQS46ghBnpJApdgQaBu7utP
SqrPByOpLSjsQPo51EkM3ZJ8RT+PkgQfguGMzKNyarxdoyYoQzLsNr+/yqlA9MdlmF4JT3XhRp7S
Ysbcd1uvo+g2wkTeJ5Fz08CgpvliNmeuLJsl+V7+mYgLNiFSxufKj6NPfsOJeO/9J0gYR2j3JDQ0
ccLGCejmU+0sNdDZYXORYkvdRVRNF8j4ynUH1uKTD3B+cj8mg/3rf/wb3x9PlkmGP/IpMqmcXK81
JWZuPdboGquSkECrXaXtvPvOidn+/eM9lV7P13JMdsQ0rBhm0DB/fYtVGbK7dzmVj8RNaoRCRM2T
NvZkUowwCPC6ytyaVloRY+uyreaqCHT9bcBfmmxkGstzRW4GQfJ50V9WPb+bFDiP5FdT9shXMP9h
u5NBRdgXn4+7HO3YXVOBKc5Kg41mmHsOpb+iPr7f1f/GUvf/VvmIUPCnVz0rK/9UTB6/Zigmj1Hw
Vv8seXz/+38sc8L6YwY92QRkQwAjB5mX/mOV0//ApoIYEj/kHO40ax7/e5UzJHJImGjAtzzgdnRl
/1rlxB9YBJDAGcgUqQd67j9Z5Zx3NexfHwD+EY/VB96hzhLHxKKfTC1RXY0R3aa1H6RGf5bFE+IP
kCqceoaqtl5BdUK1aEgSdnZ0JIgiLBqSzA8SRLxGYUUKeDdJPyZXPgURaNJoc83X0B2j6mpwJZ5s
snwYqXGZTyuTCJ5HouBdWLC2yr9ZcFleGkiEF16bC0qSVkp0OnHJ8tDpdRG8DIYog3Oa9xNdjJZS
om77mxSzrXOGfEdPNz7VAwVoJKudyVp7ehJ75PeYZX0xEnjc7CBct/cEF9r9gngHmBAGJY9pPTUh
xCQryMPp+0gEi3NOHAq1NSjH5c6NbSdel67nBGtlQ/yfVuQWmagXWMhrKNNWr7/lUHKqfAOZpjdd
aFcFMPHFNNBG3mUjttt1G/vK/+KCLisWKeumPNqcfsTS7ztaIovMDumeTn2Nws7RLP+1w3sJuH6k
glmNfl4t2FLrkL3ZeaAEc/ubEZUgS2PFerzSqeJdJV3DaVxigqWjZGKiVkZVoTrrmKVXra4TuYPt
XqzquDQ41Yz4DILAPPNtHTFXO6ZPoyChlM29Fx9b8hSIFB7t7FvRm9SxW5WHt17DWT1TyHMWgBX7
VWZa8ZdMwldfDERi0tUi3pGDbVnXe79CKLhMPANXcTjq9lwC9M0jHSg0HRE1T7Ey4+5ZkLHacNCd
LhuDXGoSlxT9WmBFdWjYN/SNym+mQV7AosZxSXIo3oARX9+OVomXg3ZypgdkEdZrTqCfWObhYBck
1+tQe2hNiG4p6E1Smw6N20x2nGoXWsHOYjdQbqFyMdBmWwFYDIq7tG/JX7dQ0mO+rWqVnGdBMbjn
OQlfCriCRTSLv0Wp08ivUPBmAD+45GY6lkSKjZua8C8cphGa5aM2y1nn74KUUR3p091EcfXMrMiY
sBL7vC/UBRP1964ALOaV+HRHn3JtmKJ56VOa0ZofLWra/SvKIe1aud152gxky4Zp/hJb9R3O73oN
TV5fdSVNmoVy3G9DXRIqrpCmghsk/gZP7S4ZMC7WltoGBraWMEz7Hf5USCmh9sCh/CGhHbwtzBb8
DTHKFFrKdKtX3bkqvZUYWGVa7nk3piV2RefB1yUxj9GucR1tYWDAgdIoMDHotVojCH5tVP40jfYL
8W5nUWGvJ2VDhRpM921KzVeNmgT41CsM78ZtXus0uwfK4FFBmZag97VfGmSbExW/HOMwXaWD84pS
hlI2AJhFSDb5yobIlVh4Pt1O4PlXxFdSl4DEgzJnaofoped9Ez6AZzMjpbqpGDSDZTzmRfDYFsHB
84IvZuXcDjHwrwELr2e1/qoiS3nVa92xRAb6XIbZtWG4e06SdPME4dZsaw8T2sq5SXwZhPBf/fRx
joohBHfKV7AUZtCM7t8nIrNvmrK8t8rhmaP5JREoSCTbMx339c4quguFYOaes0sFhactvhOPoW2K
oWBPG1lMFspR42Eo7Zt4gAWQ9n1BJI2ySfRmu5qmXQ8EwjTWAEpUTD4VZX6iKKJFafcTbUBClesy
jTZ4GnBeGV25I0bhi4wo/MeW/UrlM7moYAAfc6++CvJ+WIkeFIXwbe+8qcmbHRwjXYxW4x71nJ5z
2Vk3dSMe00HfxIVEihOayTWdvl1MQO5CFtaeKLE16fTPoW2+5F6VLkva9NRm1WOriHLKFOlPNE4t
bD1NeJGzj6+S1l+z8Yp3QQ9pA/HBqqsr7Jkl8mWU3xcy8uqzACTeoXOghDiUyNd20p+5SXPrdPhf
tZgppIzCVedM3yzp3mR0SQ42WT1bzgdPaRpkt3WBCj0dFLJaHUZG1BrGjty3nSGQ9uIFkavAQdpW
6voqktV5q8x1C8Nl3SRa/BwNcgt36CUbOvOuHxCvZA0bXthENDqydVwJb5ehCkTC1Zd49+v7RnWv
mV1AkUGOXMJkqcaOwBT53Ligd5hstKOCz7pgyKXUMUsOTBY5aIa6b3WlNvQRySyYLuYUiWpIt07n
k6RLPBWOaoeY4BGkCIqVyDS3SScI8QybTVv0HDMkUauWR/KpxuisNIgW/WuhZ4cxqI5SVPtm0qlK
5eY181t2dCbuuXUp1sQoDReWVb7ixb639Py70dCWpAExYk5FrVycA11BLyYI2kKFc53q8L8cr+Zb
VxoNc/OAHqJ9CfsBiWymaDhAYAQeCxoRXBLok+pbUYxXc6jwMijbb6Eejcz4Xnpm1hE2n2G2szUG
sp/ghp4CvMMGT0HvvSICvmzb1Lxmx3uwB4SKwo0hFbg+FVZi6rIkoqhqpEx34I/b6rve6sldWzAY
0elASiNQsOdUjBmXxGdZTMj/ClgjxTclVIvhPHQkWXRhO4kHM8zGjR84LVSDENB4GW2aoq3UN0eC
3YlorxiCLtskMljFEiF/V67YRUfzOoaxyXXu3C5J6MVnFaYFj+ASi15dZ0X2tUFAE2VsXWPFKb4b
onOKbF8xZSDmRegQYgzxgXIIQspxP69ifmzDzsloBuMsEoigvpg6tT9njcxXuQJZOmm3xhZR+0CP
zkc5pPJtA45F24ZBk+/gZPXGPS/PKPrjGGj6QQficKWIK7lumkh/Qe5qoG9lraBjxMIQqtva4bhr
7Rwt5LSRZXMyUl1NgfWYDHmK1yBIUIEvcpMxdE0gXmho60KTg97uzbgI0Cax8iKkQBaQxSVaarMM
SFwaDQKy3KK410U2pNolja9oLr27if6s8nRAKRXGLTEsLHyWkU8t/qvONCt1HseDi77Xj6rQvCG6
AOJDZGVqkSRagKm0TGF2UcIA1LA1PGQW4RIMc9qtCIKpx4vM0DHpwHAgz55km6x0wPxzNs5JNPQx
9Yu1WwBUQcWSSWvZ/Ag/TCYWmiNaavRFja/XTLI02d3rMRtRBsumyraKgOh0SaZfEz3nov5CcbGM
7kWARulWibgN9jgaAcpEJgN1zRbqCl1WzHryI6nRr1u4eI0mSXLy6h5lzoB8I5yBWmEZziGPfQsz
OjLAPEIveM+C7NE2RFeoz1T7hEtWZYQtAxNdhWA1yAKZ1Svmu5BFw1Uw3ZEvht6mfxe7TD+UL1Fd
u86G6FLkzBHU4W0yZChoYqeP1SN+wObGz3CmoEayBaqFd1VO1KMlPlIFQT0cpWM0bHOV6uWiJSkQ
MMgs+/G9tHK2oa/HOp83eiF6nxl6w8xjAZ2EB5Oj971kSdGZ5Cq+9CxbldLTIJZqHH0D6icA+Cpw
RZBEwvGSMCk0dz6Qp3RPOIthPtCA6Xz6c8TyURSmsLEm3xX91RD1aHoDOYERKUiPqsapbTFh2vUT
RQO4S8BcFo2bpIds1np1qM+2tSqnR8OX5TMRKrM0TP4QiqlZNDYksZ8vfC1o4FyhcyWtsSVgrLGW
nA60c+U5xZ5Ss3me9N2wm0w17LXGqW6KlNmOpLHOWjTNsGrpsh7siR7SpFyD/rwVHnSXaYu71NZe
COANJA9am8Jvkp1dkTfhTkFy5qYdil8UxRsZ2cVdQ4QkxTI3XbpFaSIbKtOvWCS7QxzCMonRgJxr
XVB/z8eKXaLDHv8tJWfxe11Ois6kY8AG7TrAJgZf+VHZabwW2cxMRH6/KgISczeicDv2PZGxCZ2M
3ppnud/cKCk9dDE+Eh+/JjKdfVYqsheWlZcSvcUCcyFVyKJyrxA5JEh0PPirtdYuKnxaO7zdoDIp
sAX7OtLVxgrHF5I80O0m2bizai+OlhBXiT7tVLyOAuZFLUjsPSoIfTNWPe0bI39i1UmXhLeWT+bY
B2ukRQMtej98KPVMrdy0RRrWtCsJrW5BS4jTidPZYuN1TDeLvCdg0yMdd1WPkbMKOUEt3dE2d6pq
3xq3CjaE+ha0B6urLO+z84CMNY5k0lkmLks5NTzwkpmTcB7LPAOdMXJ6FXX3eI5C5J6mtiaKbmMG
GHaLoMdiVOriIAKP2IEqir5laOe2Pl60iywXYHlnh2kS4yipgpqj42AqpFZ9+cidsEMdvY548qwf
OUjG9t7xxXSk417uOx/js4frCEzlCJAKTUbyo4b2v1GSKd/y27Z+e2txo572Kf4Pdh+ER73wX1tQ
tx1ghq9AS5rma/dLQWb+5/7sO0BasCX/xd4HJJAzGxWPP/sOwv6DogucYeor/Al0ov+uyEBhsF2L
XgUVFyGwqlIo/Kvv4BlYrlGIk00B7uGky/C7rsMJFwDBkqsbrjSAlQKtZzX5tUSoKhjQwo8vA10D
dGk3LXt2sF/6FikSEgel1fc62bba4qfH9EF9+bTy+35dlygDmms2+HNxUgXieymqvowucdWhMLjo
OW2EGZ6Leji3IzIuU2Pd+HOSn0ye/vmlKSIh+sV9C9nePrk0woQqpdREG1KCOA7trpsFJ+aGGUW0
S05wYXAxigGnh5I1xQbbHujvytoIfnw2/7IXI056MfNDMIFI8GNoxkh+z68PH+RqYEP5uYyIhKNp
LWwDkyrcI5TqE2dNOvqTqFepnYsXYKQNlv+s8qul8NKkXAbSDc+MeK7jgt8sq//BG4I3YzJgJSQH
Ump//XEhWTiix0+ik7OFtzHxx+8hss8BbY+b1yuy4rL7UbWI5XO2ZSEahBak4Ejl7hPexnyhvwqG
1vtTogHn8NIENcjTirk1ukhfiuASk4KBIrQrXlTh2Xg7VXRgQRGPPcC/K82rigdMv8Hy98NlHg1/
uzr4kvkJSFIDTsAZmW6C+mm8YxzU4UNkqxaJgBFugtb4LJBo/tT+diVqs0Q6sF8x5uysn3suIMdV
NWn+0Q+lfu+KptqJrPusJ/DR7Vik+Foko6AMOfWbw70NCmiZx8A3S47SgbpXFP3XbdW2979/cB/d
jsuHDaYBiMx7Rfnn20l7A4yzTC47YXd3FcGNl1CYq/3vL/LR7bjARQxT0FD5GzyjS9CNN2l0mcMj
rqiUhtleNyvzJqbF/glK5KP78UA+UR2fQz1OP1ay8TBKRMmlWU/dum/DoF5mQdf9M3rVj9FO7d5h
Xqd7Q+jtr6Og9QaquUnEw0qmuzijGt1ECOt//9jeozROxhrdPXrdfN0mExCr1c8vhzNS3QPbvRRA
2+pFpM2mn4oear4x3Sy8w8rT3g7GZOkrcM6ABJvYzWCel4ZAyNOTyPfJD/rg4cIH4vuioO4CVz25
awCFhcV5/tiAvtknFHV2vZao9e/ver6p05v25v4DvBKoMOZJmkOZpcznlTgaBrWhuENWSv77Y5gm
L8qrP4nO+eCGbIPl1HKITqEJd9Lmc1oro8uvjoOfBHtKLuMKdaf12QLywdRIp4dxYsKjJUbkZMqI
85AuS2ocvbE3DllD7QAgY4hgjspIZYLjrnzDXGtlSBydlVkbxab1xrInbV2b9PemTvMBIqT+XVW1
8S2tbwwDNfXWpUQufmN1Xv5JS/KD7QYTOaPa5aROg+rkFZidUVaGYRxtAw72BIf6BehRuaDn76Fe
D1CvDrp18/vX/tFD+vmaxq9jvQ111cWteQSdj7OybDXwLHk+npUuaqZQEgGzyFNgjxjR0vHcbmzt
+vc/4KOx4NCDpeHmzKGEJx9bV2JwYWY5Oj4ZIr1WN6TAh9EnA+6jzcTMERLoVEDxwHL+9TabQlRg
3vUjuw0p150qjG5lhMKkrjgBQbayJnwuk9R6joccxz+4pL5Go+fmazMGD7vKZArdDc0bddHf37/4
6AHw4c2MI1p/8IJ+/WmTMAj14PzPWMZ4VBfhDYbu9AV8nrGekjp6qORAqbtpZLFgMVdPWD1AmkQ9
bkrNbq5Rs1ZvadZ+Cqj6YPmw4fV4OqshH5F7MjT6ycJu5unHDkH5YVZ7zam9fX9o+ga+vqWi265G
H2zjDjqrkc48EnyKHyqqmnE+zBJMZAe1sVdlnhxyULJ3v39wHz43kBceYwZ2mjz5eXaJb4TDw1Gr
LQpyFNYXceJ2F7+/yAezomMYSAVcE625ewpxCsigjZKgP2al6JNVhVD8PoPQOUvuKWnmkE32v7/g
R3t/1CUGd8RQhUE3v5VvX2/Y5RKwKf69nPpBmKI5Kr1rz0SbGEttrIRaDpQjPdIWTPVFDz1Fonwk
1A4FVn/rY/mQnwzLD54un6PBJ+OiuqId/uvPSGA6yNDFGxVoNJOi7jvKpfSTTcNHCy0IIc45NBwt
TpMn99rmhvSTsEGTa1jLwaXaRxBxvfUVLdIqCocVx42mYifhF9GC1MtWW04A7cgLq/VPnvv8lZ0s
f/wUttOWZFWQp8tf3eKEI4/jOIScHjJDPENefRtc/QXsMf6rads48rMF6qNnzNQ2gwRp9xvvj+en
V51Q6GmsAnMDPAa40jXl9di0sK567YIa397MS0g7o3Gu0ulRm+dI2c3uznUrii9A9d1PdvMf/p55
EmK4W+w2Tmci6Vakg+RHAmXqPUM7X3kkJn1y13+/iEeELevc+w4Apc+vA0vLg5oaY3XMlBHeRzQZ
70RY2P/4TjyLmj1DyoWHhpLi14sUNE+yyhqOWQdhWA52cphgj39yJ3+fH7kIMbN8rUjImRx+vUiu
eQX+xuHY6oNxW7YT8uZpQi0f9xaJTZ9MCx9djFxhAmC5Heahk73BSNuOwlh9dNIIE5PpmsE1BIbo
QTZKkY2tEIUbZSzvCRLp9oqjy9dRGOHB1JNzYaD/Xmm12dE90TWnuWxkUw6rT37hPCP8/AXxoFGq
oY2mVgIy828zhoXfR/rGsaArKZGCd4SigNyIzizLjvKl21gRPQbPI2DQxh/KH9tx3FHNt9J/+Pbn
X8IRAeicR/3GOxXRJFIRulCNRztBx80GNIHUjyjz9/d7+kK4iCvgQiKKZQbjvn99+6PrBhrBMsch
r6G4DPFwYQP0Nsc8/iHp+peFkNMd2vuF5hMv2xabA8DJhag/CUKTKhAiNSawPks6Yu/ZImzrIbyu
8z68gt+vvbVe5R2M1taff3+ff9s6nVzfO1kJIicIbKNoj5HZNBesF/lVZQzdFYL4i0oz7TUe/fA+
tSOa9eN0KIOi3wC9FjvHDgx0GIZGWODvf9InT8Q7+RbUOEXk/9THadD0isqQeKWcn1JqhqCKc5Ni
tTCtdZIA9haEknzy2Z9OYPPzQP0p8Q3NokzvZN/R5dC7I6s5Ovgkl8SfGfQtrOyTi9h//5jceVZB
pTYrnk+DJf1eq+o0qY+8bXFtdI1DfBiZbz4IBWG5yWfveH5iJ98uIFJKBBROKRa4J+841Uhl8drq
2DSujryAsMkzskrUk+sVpMMYosXZVtEGhg+Kn+nN6uGFLu1wmHAxiYJcud+/4A/HnEV24cyRBY97
isWVcd5aIm04lQTe2dRnlPGi3rSRUMXaE5E8QEE4Tuy93NSXCgvCqkN1tHH9+KZISDwpsrL6+slP
Oj2cza+dPYr0UMHqFv/59Xtv+wwKlGyPbY/dZGUUYfMsogbGFtk0TryEzjpcFNXYVGtF3SdCW4OI
bmVW/XDrYrEgjKnLYnQZelKayMu7bhtHo8QgkeqiP5hZlbx98os/eqlMyEyFTIJsbE4mDtYJvVBF
duydHLSHTIjwW7r65OKKHxyPLKmkRSJRB01YAX7Q26uOxuSbnAbOubxTcMG//0EffTjzIczlveou
E/SvT7BOOxXYfXkUWjVFSFz0YWvTRe4/GzzzB3g6mMFWungYHDYap2BdMHl5bETzfZOpsDCYxck3
82TKNgrb/dJPsmKfVwVOu97upgo+HeqhVVnJ9Bj5AbI5Px+6f1opZfhgM+OcZ5hs9f72o9y2xqDj
eheNO3rnAXbe616E4RfiGIfbf/yYPTTUZEDNkcgsf78+Zif0zcRPtYtidNTezDJCYZJK+6Ts/MH8
RGFRSiLNmV+lebLBctiG+8D/Lkq4uTvfV90qp0J8nSRlHUIg+k/2zmQ5biTLor/S1nvIMDqARW8C
MXEeREqkNjCKEjEPjskd+Po+oCqtJaZKtOx1bcrSrJIZERjc/b1377l1efzzj/r7kg+rPmTWw4mL
qNG3B7p6iQEZqekC8Xn/YJKr4UZLrbA3q2B0a1aspCMuJAH6xYKk5m/1hDHqnW2Hpeftk8Xxi2ET
Gl3KYTwxby4thVKqx7G9IKdwSaNCTbjDIEsND7pbE1CcQd1TUTOKSIty0M+ui54gMmgf9dcENbgO
nBc39S7yKsbQUIU+ulJ8FuGInRuExsG2msX4bDLtxjMhS/PUGJ0Vbj8OXNSx87BWQSdNYNeJQV9a
S1t8JIJUPtP7J4fDQ/aBVWQJum7jkwlESpE20mnnVb7xlXSq4mYCdSPR27TyecAfctkoPT97Aqv/
Dsc6bnZEUv5Rz+hjT5Kq0P3FICat9nL0queZgbuBsN1e8m3jVONt71rALsKSYoLxKz70veknI8op
2y6++TWJleSOwJmQUAfqaLL7etqYRMKeFHmjHtvagdOX2QZEwYYIMAlyyXG+WA5qSejIHtOtZFmC
qyxzGtJ2BscuwHGZ9XiqQZMCcQU2BAqcURUCxTwF4TRLUdHP0chCzUPYhhYZiAE5fBksiyzInofC
rLFGJmwk27Rz2VJsRZL73ikCkjGasAsqILJNASVzmlKAS/wVxrZNTYGMAcJwxoCkU2F7F3EgSIaf
Q53pfTwaob4O6yk44JdbAR1uN4zHnoH+S51n5ipUUBqUG2FrC5ylRMkNgB2oZ0GrAHzEQbdcVg5W
/YjDG3iuobGAanYCKOjWLUrEVbHF8nc/5ArFTe66xZ09ed0INrzPiOGKm7rcMjQ3SRVahCd3zpAg
wpp67s6WANXuBiUUO6ctSvtGEGpnXbo9wl30IhNQv8rrLXxI/Th2R6I1lkeG6AR4DnbaU5OmGAwj
FIfMHo1yTHuEaJn1vTdo28aLob80I27X09psZuOQuHH33AhoL5cym+sqshZ/KAleGJqP4G6afju7
QQ5Xl1gNKxKZ5V1jOixuk0XyBJlzKXvM4mTMQrTRBCg0XdjAip1anuowbnsE0X0ASF55RNvtm3n1
s1bkpNmbtKVjGk16hmAwKmsOd0kYV90urQzXObdLori2bZMnT+6QDuY+cWr/YyNmEA6zLaq9mwGR
3DPcAqOjc13cmbrH4NqZoGQjCtTpeorVdGM1DOE2Izs/wVOQhb+JAoLtvptCG9BrNp3Blm8PTtnw
lqqpPzagFZyT2OM/E2HeFBul2vxe+LNVbeKxS+8yWVvnvuMaZ4RqpTXiEgs6UhW0ozhpjHq4G8Yw
u9Kw54GtpRlLm6Qn9Gkgwc+JkN2E5W5clMsaksgehrA7EWH6uuz+R7vw30zEftqBfm8iyTgjfn8l
eq/upNe/+JeNxP3ANI3zKb0ihzz2NbDlh2gBXQJtM5OdivWcGcbP4Gznw1oho4zjOO+zjdFe+Zdm
wf2wEuKRt3FsoY+w4rb/gWqBSdUv+xQTOMdmuOKu3jHsnH87afllD9ABNVc55VmrD7Op0WI6dmOG
J0tpzgFy62TF+eDuSy9InxoQ+QzEg50gUA+oZltgYfiSRXfnU+6g0ypUoq7CBgwpsuEMq9SGrdYM
TtsB+AaeJ6YWZcNfFNjtrR5N/kZWppHtC9vv8qM/u7kXtTjuxYVbI6aHX9UQ951kUL2Ip+yJOQuB
v3aAeCxmbXRike/0ZQM2eewL58L1UuPLYmQCpemIrBj9rD9fuD2a8iLPyKl1Khv+LaHLrQXi1SWb
zlUFWwimZ789usaQVht8FNUS5bGNNspReYifnIE1+2Huq2EzZKl09s4k0M4LM2sb9u1CgHfkqPYQ
+ngK3dRtrN2QlMlVtwzhU0pL/6FJhuBbG9thF/WzB+mLBibOxnlksPsAN09VnxNLDujBXAWcDyxE
WJ3CCiuRB5La4W9HLLTBiVvWc/PRWXIxbJd2UTYQriUE9YKWctmZUwqfL/fG4FPT9CQTeU06LheE
K43noYgDzd0zSlSdMHuXU5DYkhYPosoS+yX5yIjU7eLMFiT/bJpe6Yc6iYMRHVqQKmTsuo4/MWyY
3L2C7VUd+zjtOKlAYnF2MuvlVwAHDWxYGfjPqahj1kRo6Z9U5Q2PZjYY3s6ikjiMhOvIKAVp9UyC
ddOhrM3QiyLTAsLB0QSsUh14sCJonHRnuecZa6IUtvh9h8Nnjgo3Y3BqzmLyMfBU6MS0xdc6eL3Q
06aTY3+EsGN8SycD0oBWWXZmxX16awxZ/0LH8X7IVlZI2lvAqbC9tu2mzANmFArbBBeokPuytLQT
wc/Cay4W2/lsNxrqLY5DwKE+IMfb0SWLYzPlo0l8eVoSkDCVEM+QPave3gzU4ExfCJOJtBzrZ3sw
MvhwzsCKzta73MiSYEdOIFZGrj3hHjWsOzZ+ul5m9z21q/g5JuHlijXf+pqZCKRB4xVoM2lTBkj+
NO/Mxi99fzq02vJ3cy3jbAsJofocm/HYbhCGMwQadb08uYbXXk2Ot8aDSQIIIWc3wbA1SVwLN3S/
2IVSO8sbWkKdg9PDtJssSryeHC8zVrO5sbPFWh7KIomfKyYO/oGUapvYwIAQVZ7fqu0/1ontpls/
DklUn9iqr63cs2/juaWnaCzYNyC1md+knOxlj8RQw0OY8uAh9xJxM4ghfGj8FT40tZZPLHPpQEME
klpdScTiECVLYsh47/yc/X0Iku8I4c1k43UygAJSKjgBvQwgNHnOKnGHtVbeqzRJQZTb6TLe502Z
PI75epPCMgfrbjCcFdtiXKac1L3Ee/QVUIKNsmT8kNLbZp2yEnkRBnl1b9p84i72SV1ZZuWkV1PV
d+C2hRiL207Dht46iL6KbYxo9OjaqaRYtQXwj6QTutx5uermaJQN9i+H8p43S0J7QfML323D6YO7
Wow0jzYGWWIt0ZuaA3lNsN2yXwVNI2ljKwmB4afRbA23mRB1l1N20RvMCyi/RYiocQnaeBt0Tiz2
Mxmcj4bpN4+VK21YrMpo4QVKO+GEqTOK2XIMOPcBsRrIFUTUf1ViG/7aU3metTpZOE+HHrT5Ym41
3FbhOrdxOC/WTmjAlGiqUmEhaeOwDko2RcPU8uZRWTm4e8CYjk4dzSLIFRy+tgVKAnwDtekIRHOx
/eQ2k9VEXxIK1Z6jP4szLLx4Q7oAqKOK80l1ES+ibs4GgOBg1uY8IT6bbQjE4AI5ld5NBYVaxFUN
Yhg7Okz/RNc4K0Jsz7ERLxuPLErgdDSGTB5tnT1mTA/GqOtrkyxn3rk7xg4D4HM0+qcxI5x+hwMc
X0TithhiWFYB0bJ5IOmYpe0FmwGfEPYtqzRQrScNdifoH9WnrIdxvfUHWr8cuDyLJE5ttp/sjOCG
qBsLHsApgw8IxbPyHlNo5gnQCl7UjlCFdCctSJQb5IzuNx1m9CfZ7vPHAH6gWZ+4ChaH+hSLygR2
L9LO+kbmT305LksGy4sT84nX42IHPGQXa/heeelp4d3bRrY8lqPdPacGiyLwzkZ8s3oUCpuZquiT
bnKEsU7fNS9u4gHuW/zmrLSW5Utm2SOIZgvXRxo3TrhpZd41W8TMOIIy2Vi3M4aMzwRRovCHmEL5
o/jrB0BOnLXpTy63BUril8IYplMsslmGzc4dDqrMlzFKJz+8cu0qQ5VL6ezBgwRPujFl2kBhSieQ
dqPPMwMLVLBG8tJknH0VMHjE8eKuSIw10bGLCZMsY3eQe3dl0FG4dtAzJ68wL9JSIs/QRhFstISc
EMH8mYMb9OiY/CiAMPxhxsD8ZySBmoHu/DAHugUCxieskgOoS70MeNMwHVb6elkYobcbG55xcJ6E
THXPRWJMOVuMXuL6TpQZpkRmkS7PQOHr+DgWLCxqA47RtE5mwyvNmw7QrEUgcgc6xXy1QhbCIWgR
uXZ5BvwOX6q/5NazD3NFfbNmPEHnTUlThr7hatHUr3bNWRUAYflLuODlnDpfk5LA7cgx5wqMmwUK
k/TQV/voogczPunHeUw/i2UgWaI3+jq/G+ZphR7HOZ4uciiTFbXISm9R1a0W1/DV7pou4IC+YPSA
mWG+WmKbH/7Y6YdbltJ/9c52r0ZaWbCMAeFiMnzAsr66baeQMD9obkHlBudhNiB1HEJcMZc9C0S3
H5wq6C4YkjfdBVw5HL9pCEvf2xHiMWIGXl6dwalqRx8uEAEU2PpR2Z3bk1smX5vOwJeZDpryVede
NQCGjfmiNhRVddTx6NIirXTiuN9GPYzlafLqbvZRLSzRahgxDvWrAzp+dUObM8/uscT8Kvag1rBN
85hioXYW6s1PvbnY2SGRPqdhHmRP3wcTOR+b2vMU3qYcw67/GCrLetCxoe1DFYzxizmiWoEOm4uZ
VQLc46aKTQTx9sLDvKUtPMJPl5M/HOsScOkJ17wYo9mcIO+LLpfDVc7CU54h5xi/G5ykLwId+198
urP+3grmIttbXd/jMAqI/9ipOqvtaPGteIkaD/3PFotDBuKChfmyDZibwUmzzDZqhJdgxuaHlWtz
At56wGlbb7rWl19ZE7Jx7009aFHbMjMXQayagqvBH3nNraB0YJdx/pAc2+ATs8fbctwhgTZfpGMW
HOLDVVcH8Ec6OwFhxAaHnJJLICwf6UE2w6s6cEhwVwO2xuARE+1J2gf75r2Lnod/dFx5h7s1S0Ef
IfhiRKbcPqpiS4td62f56oFOX2oCsoqopBG70ojd+WzA1CY3PWfrYY3LcpMN2l5Mur0UKtzAyxTB
qZUmXOLON9PPhtWuebkiKcg6cbq8impvBCc2ycJMr52xS8aT2mvgRtEeGJszV5UQBmeippuI8VGO
f0s1LZ4EBiDuZhrHor6QmjyUTVMG0j4rwmbGg+R0RrqbRh+0Q95YQMfJrxgtHJKi8HZuswR0A/mP
gW8cJfDVgQD4HgLkXI8RpqnZ36p8hWGafaieif4qOU73afMdrh+5EKQ/yPxrW7bu3G1xqlFlzD38
6O0irL6BRNX4E2ESTjKIjkTcaRg1Nb/nI0nZU3+EXrn1vcQmObrWjhHv5tlhKFXJfgrvBZtovC/I
gjdvU9KIvBuvg9c4RO3Uckkjt4YLc99olTscELq2gj72nxbCMK8NAV6cP7UQPn6vvydP5c8thNe/
+Mv4sKKTBBp72yP4kRk4zea/jA/+B48mM4OCV7YEAoP/Mz4IeBOm6wYoJ2lD/2J8sD9QFzMopulv
eWs05T9pIrwdd9HZh0LhQ34k0At1wzpk+Umb0sR1pucqvhGZYT2IzinvKWLUEFl6JPF7deV/bQCf
H366Qtc/hjR/wDwhv0GqiVgJCTaDC/F27sd+CamiDm8mjnIcHqvso5yT7B3Z0ds51OuHMIlZZ2MB
c9w3P03asQwo22+KxHUfZr/rOYdIPf9onf3bsf3bWcH6Kb5pmlwWPoYuzK8XcAxiyWwkuKnGFPB2
YCfuTQ0v9Lzpazze/pc/X7i3aoTXT7PQLSEbRU35FmZT5Jbyl9G/sQpLnpna+ZgoyzvvR9gef/6g
3108uCl/fZDzZgRC1JrN4M6/UfhetikIjg1AueKdScvvHj6KYFBjdNHopL25QyLppypNxQ1HiPCW
fwkHNOgcWhtLa+yhFGDldmmZvjOffFVa/jw4fL2IPqohXkjhMDX99ZZxVMhmslFuEuUFF2Oh/W28
xOd0FfozlH/uNk49IsGbsED4SJ5STan+2Qt6sfecKvmaJYL8ACcmYcYrF/eM/T4AAlha8ZZKgXbb
n2/Eb68Ro1SHWFsIN2sL8ucXdOy6UYa5fwPRACsj+FyCXXLXjyozyF5sZwmv2YLNd8Zwv7n7gWli
r1pF/kxx31whzp+pmyr7RueDdWp3KtwuNIT++fuJ+YI1AIsXq89beQcnwom8dPMmJNIvsuMg3WTd
GOz+fPl+sKt+vdsENfMRrMB0SBnM/noB2zTJu67N4DhNvrfj+Ksewjwom1MGQUEDOT4Eal9aeEG3
EzZyfJ0w/ymJpGONx9k05YtHVUewGnYttSFsoiW3ouaW0PPq/Wqbd2l8LiRD360i/ySPsiUUt4Wa
S6jYoRNfL6gcSNng8DtswjBr7336l/edWwnotFp2L+nUDyM5doEJ7tFwGNAlmE5xNxqt81lP3URS
hT1QBrQmN79CMYijy6FFYY4WbJos6+0tTYtlh/O3tja8ufqcOCTnBgp8bNONyIonzwKqSfIR5UpE
XBYp69JxVhMm5+LZCJ3bzpGO3vd160CBgdx8sxYFywG0tLPGoneMJnvlqS/CWukLpaypsj3ZEjsj
+xZXeTNn/CtyiIfvbkoeNgnug/GcjLZ+6fLcPQnqgXhXT1F+QNY20o9cx/AEk30VnlhLFVLxBX1y
JmSDj7+Z0+HOdAoQtUk9xCe16StgYb3NoB+7KePYuGgIGqJhSR8DWkzxEiQO3b3EsOxkl8lhaQiN
IeVwA0uAknlIvYRmdt8Z3zsNN2nbsTYcQ1Hk/inFhwr2OvDsL3UMvZ6JrV4wV0vDgQsSpMxSvaEO
PzqZJ6+B9ctL4GByiOC5lnd1LkIaCkAo7tlbEizRE861oBXqMTDUeB5AMXC20im662XqvTMJSuYp
DTEIk6OR1tZBAMF5oPle5/us8CYR9a4ez7OA9vIOiwYpXinagfhgmknRbgkTVsU2DRWJTakJ87QV
wjD25CZKAn1EUj9l1oSa1DEyJsrWotqvFJmU3XStm0tqzYEmekEw3GYMU3qEpMfV3N6lSJ69SdP/
Q4vqF1FCtNKzqcAcE2niZzuwZ/Znn4FVBdo9h4zC3HwtXKRy5LZrrPiyKRgRXkilSFCqPNWobVAE
6uOQFcO5dBqHOHZbzNekX6gzOykU8kFHWnSA6TFvi7rCdk5tTGIubq8S1/ES0muuS4+GeIjnyICv
spQFU1cmoASvdzQYpmpudLQMo3krrepHkI2CRTQpO6aabchqm5lzkAhipv6LAuxEkPAUiL3Rm7w3
oHzhvbqCpKttKc08J11n1M+Zttx7uyj7L4DCs4++8tH0TFSFIrKZ0z8pOZf3rl95N+QUZl9DXQXT
NnPDnk542BQnjeZpPgmrVF9KoHHkiNRuczJWjYFyc3bbr5mtuEELPfKvphknj3yD/nNNYQlHvF78
08lGI7QNrCb8EpZO7G3mqWOu24ZDheFwGedHEuRoQEEKLmCNJCF51r5hmhdlYXZfMndREJp0lX+f
uQ05U+V6usN70DyLwiDjpqZ/v2loknwh8c79pB0X6HgR5vVVXidwmc1XeziJLIwzaQuT0NZzx68D
dMnGxqj97DE20vTCBiRF6KERe0QurU3FfdwsndqrSjoJFZ3T1lsj8b37xp2mO7Ncn0Gk7p+IsDIS
SIeIszcWxQ+/QMvZjJLFVaTCifhGAkgqDkwkgKgsFkXeARMRRJEavdKFiZmf6bQRePO26WktEP5c
M8dGoWHl+8LLrBfVjV7KtKdL8Xl3fRJu2cAy+CO2ra7pIJU3Cpx9GmWeYZ0LTuwwkKfBMXejR0Nz
o40wCRlKwRbmMk3lTcFzT9MiaMt6B0Heu+5VZThRMiQLkArmRqdTrooTbBR+cKFZydsv1dg1CEdc
4qqMfVgb+PLw89dEmkSrxSs7R7tB4xg/8kKntlVeheRj9DvlfPSqjvlYY/b25YB4AUu7Abl/a0xr
jpRB9d1fkOBDylk91Ly5Xmu3IQmGdR3v1rdCM7knYn3rh4tcN7sEemWL/mEbqCUr8d349pnlZP5L
3RArsCt1vhwWR9FXc2kS9pvSlW2kkAwAU8om8wzBoK03uLbEY7cag9zWDJB3LIL0tpEUmW9TYfSf
SpgU3r5HsDmQdWpmX8aqKq7Nupy+G6lnfecYDktfg19MIoRDqcKPn6Q50MW+BFQuA/emtdOUOLEG
WZX1Kch6807OBFlu2xklx1EGOhl2iweENWodSKJIFrpZowioSFIddOklex9Y4zdPk0i3Nfyu0Efh
AU6LtJ/jrVgI9dBHp2yLNXmo8y/LXif+cQjKnCrckQ1hIaEkj2DCHeREE833z3k++HprD+E6lgnm
YTP5OV6NmFYBH4E0mhQnd32yXCEh1sqqBSXkEsoitiDCbTDHtXiiw1nUO+ZKtC/coofkFyaK+WEn
hrgEc0E7fc/IYA2jGkgmgR9btMbOhJ6FJ3wcBY+iCbWPUU8ZPzvaZZKiSpNYvph4oY3VsRHtOXqU
tAPsGEIHp5nOiejf1ri4cy+NN37lzLT1sjV5oJgWtCDh2EzWJqO8GJACoVQB/sFTv/MLtF5Y9LzC
xYdeJjIip5JtXnRxLy9MW6th38PloW3dN+xUomQSccxiMnDPiRqf0lPNVhDuGq8gLJNQP+czYufg
BJhSNW2By3cPJkcF+OGgomNQsH6Qbqck6wngMOIuvKscl/3narHoWsPL6bybheSRL7ZUeBXd3lVX
BTolOiWGUyJb8R1GKRtPFZJJA+Zaot+ddUzUW7MB0LqkpR/0Tk4QgMNIYkNnrOJyxhNsjGRkmBex
G415xIiPrmDnuwh3mJsh4gFSZqkt8xjrRY/OOB7tV8mPRrFzsAGf62sknYhTqNwRCBmNbo2jsvLq
o/ihHpqVT0ryD1lRHzb2dNp5ppnex3NM351c2bA6dKGVLCQgwM/ZlyDjB25xqtxtaw7sav2rlGn6
oWtKVQyhS70KnuSUSNRPocRDQG9yaHWxp09I4O6ckzasi/p0Yug+nejFhUOPDL+C5p/YjHXWnjua
npjmEoP2ziPKhZYZ/BDddiz1XgnMZ5yt87EVtMkFJxWaURYT7mjAgUtb35ArW2tYxFVusb/SIF3K
+2IJUQakejFYl7HSM5QwOGfrIDXuNPbb7qwS0zScgC0rpu1SZvnDmJG0cvJ6zv+PgoX2E7KPf0/f
+Jh977qn/zr/3tQIh/9PxvL6Z3/1oEyEJ0jY0ZlbiNodm3rvrx6U88ExbYTD9Jlo+1o+/Y266Yb0
f/47hKFKkynEEYhpaUVs/KVjER8wrXp03ZHH+0il3X9E33jb0wBGTv+ESpz22Pr91g7LTy2oDi4v
T1JwArXLeprR9s2bYhiHrzxLzY+n5N82a97WtSv3fDXzOLgS6Xu9JTr3SISllJrsLHrUCunnxvSG
4J2K/fcfgvGJiRBl51tNv93alB+ZPmktsWw9O1M7I+dg8dNN/k0H7TcXzVorc64abzc9qF8vGstS
sMhKnfCLh2+CYdURnKe6ISI7fseX8vbnAKfFhW/RaMSo6GIc//WTRG0qEuqbk5wyuNkYCVICAq2R
+f35B/3+Y7AU0TxFPO68+UEDbX/GxO1JFg+kVaRITlGBDu/0Ndb/yM+9AK4XBlJkW+z9/Ja3zbo8
XEY9K/foVWo+jGpwJoapYii3Bd/qZHZa+Y4h+e+/CtY+qijEYMIKUGn/evHsPqR/4ztHwcQ7GpgF
EcfZvdfj+N2v4tXGCIWjlAPrm14dkViKHdY5TplLI4U8q42pXKRRhpmhKijeu1N//jjhvnkgSpBM
02JYR6Bk3t7MsXQOzBOu0Gq4e9YRefPnB2NdnN7eNLwxNg1jLiGK+tX/8NP6sGBGHxtdH8tZ1V8a
Qou/tuNCTphbAIdjOFgQtDo3BqoEMYlka3OSEEAUR6A9SZAsyFE9TN5JXfqPbWXNgmxOgpQizXTo
OpMuASHprAijriTJR22fkilNVOT0RFCWZ9x02rb57L6X1u7PP+ztK0zbnRUP5I2g9OUtXtV9P/0u
zpUxh+7xmM69d6Cu7yDsBe4Rc132D1X86ycJOu2sRyxKnLl+/aSYE69Zzv2xTkgMNeAsRmM3T99R
F3jRNCyt/oeL0+vn+UgdYW1jynz71JdyRhyYdMc68/stPpOZJBmtjqWJ6PbP1/Dvzwa/DFKIw5MP
ZVu8eRZ13ucCieIR5+4S9TWxcCWKg3fa1L/5kHUZZwdk22BTeHOjmBWKOY8Jada+cXB9FI0cpq39
n3/Jb54Gz+J6oc9zPIET/9d7ZDsMYEa/Ok5D00YojgNi+hIFBM2T7/Rdf/tJfABGAbQagVh/7k/P
nQdp0TF0c8yDLjvP6dKROVu3u1KlztWff9PvLhzuipXGwIPOqvvrJ1HX25qUiuNsG+4Gp8EUZX46
vrOn/+7nYO5BdU2iSUBwyK8fknmFNAljPCrihRGNi/6QDhb7SD261/+Pn8P5hCABmwbX25+DjH+G
FFYejTCbD0R4IwVyK/+dh+1tv593h19iQ8Vi32A2+OY5EObSuM6QHxs/fPLacr5ofZwoqoLTXdvT
/M1C1vXOUOm3H0ldzSkCFP3fBmWpmXi0CPIjKoA0Qh9EwKiyqqNAEHqc5wGFJbHDzTu/k/MWN+bX
zZgDqQOjIyQ2BgX1m9fK98chQVpz6IWVBLtJKPO5bzJG8j0vm9rGBTV0PuAdwBnTDo+O2eVfUa56
9WZ2GmK6OM6al21TqysUNsu8iYlZOBV6rTKDIMeJzBKEhIzvjzjQ7eP9hFIq2KVFT9xrQaAxresW
D/YNKenuJdVoN17nUzMh1KD709/iZg7I3pSm6RPw3g1UXbFdoST2iil9Imq1Nm/tzMVUQgtRuJFg
4nhld1b+knmh7IlJ5HLvutho7kD6tu0eb4xZbbNCHc2FHNiNo1OTsno0CWqXXIzItyp16tiLL9Fu
jFWy66t42llhobOTqQQa3QBaf0RIFAPGhkt2UpNh80KIW+8edDHMD+Xo+gPc/ILUWYS9yXf6N/U2
7tG50pXN/GKfJEihtllqzudBgwdlQxj2hH231qPYIpyS8hi2sqCxLDvEzknq99wQv0AHlciZRVzm
06zIHgw8L8ITNOdR7osMmkzgqRSl5eI+0AGnfKbZUb2k/UxKPctZSUrGEH+UUPZp9mVxu0ctVcjI
IAvqm5uQQb0pezE9molForbl2po+1wAvgUjf+Zsxt/h/4qrP882YVrFBrFspz4bZQlc2q4YuaSzr
QRwTxB+AJMNhTTM2PBjnC5Jr9L5iRPFTDF+R5y2gpt3EFPhouukun/3mNm1jldJZ0ZXnHKU2ZhQ/
trKI35KZF5zT+MlyorCr4mZxm8a5WFJFHym1rObQBZrCeRF+cOhaeScgxsbHYGbPayUDm730FHOe
dupHsK4awI7kXbvFrAg6yxlq53QIiuLT7AXLF7DaFqohnXzm6K+LnWvkRb/jmO/Nm47YtrtEDPjp
PYw0DxWxfqRjsqNn0TgPlDOt3xnIkXNcxjyQQ/91Brw8bXVqleiic5E9jWnufaOtOlsYbRLUaFB1
2+osrwpe8crrVjWa0uVL0vYsa8QI2cSID1X6tOiksU6m1ouz+9boudqLJ2bGYAOQrq1bdvlHT1XO
EBkUlEhPB4dItpElhSRJpGhmFMBypwXqmctFAgEdLTM5oydtUku9HZEK6S12KmIY3SwxtuMEOd/x
K2Kd49EnkbDRktF60g3zsg+MuP2STmHGi2SO8yFlTet3KaPskjwy0opuFqYF5jYNRPdZIIeE5a0b
ZL7zXAafSknezKZO5wXSIb30dCcIHf7EFBKtrCMRY26If3FbTHZJAUbZKav71uevYPRadJwYErp6
J9O0ei70nH0ss8Xrd7PiRcdr4VcodDCnvZRzQw78wjCN/60QQDEu9mSzDbkXyUZUAeL6ySlYSjKv
jp9Fz0w5mtM8o7U6NGW5b0WPB6m0Vw2tL1KIzuS86uccDbret5kPjL6b7RmNZpx0LbNFr1Sf9NS6
kMpbzG107UlayONzUA3+OgZJgZF3lmWl5PD1w396L9lf0h/2yj/0XtqnOvte/9p24S9+tF3cDw6e
WbokTLnXCBqHw+lfXZfgg4XcBsgb2d0hABNqmn91XVznAwTUtagPfcuCocL/9S/7kO1/oAJ/PYgK
ygWaZ/9E+bNmtv28/7IiYWHilOHSDwF75L45aaRkPRlaGOQ6mFiUdxVqFfeYIpicn2MyR6a7NuBr
RtDVVikrE6avOYPcft/5AHR2jFkWyL5+T1Ls7GW6OMEiOZdnI2RF++DhgjDwNfZSXzcA5pHcz7nz
njv5LVNLcI343uA/gpAmBaeJX89+cNVRVlokZNtWXIhDSkp9zJCqtklenphI7obCsqD9J0VFNEcd
BN0uKa0ShJSh1ScXCXZ1WDpDT1sLP0XHKMIQ5Tunxt99SbpO5Iex8tI2W/toP5+3HWcePX/NHhFt
l9M7dwzRnFVTwvfyjeSGDO3sO9POqWWivHCRdbXg+mzCuNthrrXFLs2BU22036WMp2a6x++Ua6+E
vJ9OYmTdwsBcERSwRSmn1uC/n79hXy5sgGs6K8rbcLrVjDfjTW/3uT6sKndx6QLf6kl2d7xp6zfd
DGFa90t5GSJ1QicqCYsx8LUUbK0oA9Y/Zq7Y72OprfmMYbmjmPOpQQTvYLteG3a/fnMAwAjnAMph
oAIs/Os3b9epcJhip7XdkqfXKVjl2UdlO+0MgKzhEwl0Vrklo9wtLhLbTrABNXaaXyazaNIzSJSJ
dyzLNsYNZ6cZ0UZ1jMdScaLCidDR3W9zNqxt6Lcp6Kphtj/Bv0E6HXalIHS7zwt3jwyZ3OSqqttI
+pMMDkbQcF7ueAVePKvLbzHykdrLqCa3I70ExlObqkDdqD4VdxicvTW+fWibd6r+V6TerxcH4YtF
DYHdkH/y3rzgS6IBb0uGStOqSLs0kLqk0TjANIuyhASKHe1/17noO+zKuy7L7PkM6UpSnBJXwT9j
2/CvFlv22SGsWa+imuKrhffiF/mZyf7v7ithemRNcGf6rSxQDG6CKuFPbR00zFT82gwRAnTQ+p9a
URULabV+/uCVvjnf/bTwXv/4VT8rCn9dzFZiJjUgp+z1YaCz9zY4MsUOPMND4FwcqHo3QHGMikwT
oG5W7anIOi9KTLzASHYHe4fghVbPn7/A35dTYAGUTwEqSphE/tt2DoCCLkll9r/MnceS40i2bb8I
bVAOMXkDEqCOCIbKEBNYZkYmHNKhHOrr72K2td2usvdu2509sxqUyGIESbj78XP2XpvMhRKGwaZG
gbMefAMb2VY3lUeoUYG3GbKphWtgpD8V0a9ipaM1Z6UD5b9tS3/Wvv1nL3JLzEWxrjI2rUxI4ljV
0iVNpEh4JiWjmmTw9B/eAkcJ6+XfH5mbGu9mafUtxF8o4/62oTYLzn1Mi781OqvxkR/KroSYeTCj
eQj7iWHiSmKFtyzU6IazXpJMEBM82e6vhEDkFGlCoh00LYRycCNYl+It9dvVilDuVDIqEJqgz3Ac
/Z3pc6ix+wG933bOAhlMUMDO27EU2ttZ2Wp3z42RYNJ3EbFfDT+1nP1cZd4I1ZELz34dk5JjaW0R
Tdlea5bbeq1uw83yNn7KPSaOGeGS7TaDg3A1bBkGWwI2FisyccaMG2nm6LHWHPVP1CaN8Sq9pa23
aZUl3X4IRP3bqXvpwJW28/Y+s7L2I7ALzzoDew73eCdndP/owCjQhlKRIk3YGvQGnQHGhRfDntEo
w7RjXuSSdCmZQmVN4T+ZDdujMzfLh4FRlySYftTG89riE0PjMobeiVvWtMQM+bOXzPKaOMWrMu1l
nS4OQqOOzxElZi2jHuXE/Mn/bWCHb+ZxepGhgtsZtnOjdxgEb3HGUplPALMtcTdmKWEsztAjIBrX
kHO/7ZP2Y8ClrLfG2HNySqQmX20lE/9Z1uBvmY6IZj0E2iS5M5/m6UPU5OvsCJqzGALMqVyvpKu1
Bc4IA72EYLOhnMhwFWzdwZInMY0o23Tt+/epicDsyV/bMYsIsORdsBs2H8gaZXgsmHA+TpgBgESk
csBvvK7Mv+EzzOhAiZbbtilSufsBUmmzSabeRdGQhm0VcyKZ7bH0PKKDHLNaT77dsg1VZhm86x6m
VzSOblJGOCjlm6x98lRLtyncWCRT3R9Jp5hR4WEmaj+mrMp/q0ZSoquaWLMvJbr56g+SOkeP6HcI
wajd71ZLZ4hgPDElu6QfoPMN5O4tcd/rHDEUa0rGJoRp+dqIYvphq5ysU2Wbwy3fdTVXGgBJA8Yj
Ydj+sHYMDk5s1LyYm6kbUZOuC+u+pcaq0Cvxxvh0GdsnZ65BbCAtYjVrh5ZkvhIHZVqwE6fReIYM
EiCyMywW22AF64g/uuJFGeiWMrK6eb7OtlmQvfrPpTgQ1EdoRk6Uj4UFsO7nz5lrNAUg2WHcspV0
ZkKzBgcMwpdbMFdnbB9qUPgbo8gUwqJGyDD8RpaJN7sRrlB+8BrOzQcJ7IP9UOJuS3b/fFw5QxLx
ri3Nlw5Yla3hnw8dYLMq3AXNaI6R3a91fZHF5LA6PIzG27wPvuMLGUXkEsTLQz+m4t3uoDMdkV1g
300X39k2Iu8f+UxIKMnk4n4YQ1JcOGCGBw//BqKyXLo/ZmNyh02dqK+8YFLGgDQ/y5Rdd+xtcdS9
YinXDWOgNLDHQ1rVv1M9d2hebcLVPKMqwPHZwJ/cwsTnkqtOL2A1BtSFqymmuM4TE50mrHpRFnac
r/nyQQPXvycWqX4NyVW5HQep+kS5EZ4JfkFZvxik6DH+1zZIqaRCRKfKb2bShEcaBupO6AXRRkXm
39WZhgajEXe/Q8rozKcE9AGxzeI5kDNdESUz4ttdcxyGx8CeNLUjr8B1L/UpN3B3YroGC5PB4hAG
H7QqwzTqE3zB0JLSDPWfaMkHt/zlqcCmJSMs9uLq4eS+WEHDd+AY+kXPYbslql6coA3lCDgDvDrN
QFWTii57WhpZzHyGwfKw1rq9pBPR70yPF7bj4bXwh/ye6+pv2IbdG8o2JdDyJEhlke3WpGeRavk2
F/mzXrv0OLS6u/Duywg3jP6YQzLegeAmx4IGzrYptdo3EDtwKjdOH+Ewqk+ry4LORol9zSDLaaua
sHG2jDJZuUgV2gnArsR0LkpJHuBSwSlRMFmaJMT5mjd9u0eViZiu8Sv5MAHYK+IJt/VOpD2KkdL1
oEdJzgR7mxOtc1lDNwWxJXv9E1lOlm9wbjVGFLZj8l2toXNAjWijgeqUZAiHTSvLDM+Mk8Rcntup
9fYm2Z/0u5jYoNRaBrKaQhcKsEo9734ty+Jo9lWwZyfRl2oqKLx6Nz3ZbtAeytpfP8cFcQ/KWl3t
WqpzTPwgF35wNObdpmiH7JCrfDhUqumidKXlsBmC2rVPGeULprkqZ4Axar4xJEfF+IV8xf1Fj+F3
Yq7dHQFfaTRwOX1d3BC5oFn4nwbDG9o8ffMDEA8spnzJErAp5IVt6DCBGeO54EcVoX/Oc3QeZ7Mc
2yfXXTA1W8FMmxy96q/FHPrfQd6joZVD21I72+JeON7w07IG/1nLUUfdZBmkiSWk/ejaXZuoowdC
YJUdIBBb/O8VjkyEyV72xIZZxfRN1rfCmsR5CKTFbtMkd0FZrD9xAFpvDAmLnd33wyNs8nDbLKT2
1uZCTJTXpOPHkGTwVRoi1wDT4jR/oVMDYqIhtoZyrO+a8VDcQiE+FHd04HiYNmWcFxadHStDpEcL
clzupEq8D1T5LHZ7HcPN6oiagT9Gmw6lly5/B8OEaCufmv5b0Hmc/WwHpBBlGVZgwu5W/LrZYO9q
WY0aNJDLYUw0IcqE2qsdfzdlOfF1nAbFW+ENo7cbinU8uwLBKFKhkO750ONK494havS4ajAfFxXA
UBgq8asixvu0SjZ3zPXO7G1LyyvXvbR8S8JvWrIqZtoF/f7GMhiC1zG0ln4TgGXA+Fj6im2OdPHg
3UY2y8DUFLmIsNUS/gNRPS0jox9lj5WRx1ihH+KcsWpSLTEVGb9sX0tzNwX0eqO0XMJxKwy7RZc7
D7uJPCQCbJsxw+q3NOzdluGTpGVqG3BE24f60pDlmEVFgikw6lvbM54mP7Po3I63gNiAcxOcAlg5
61ORC/apHTCGVx0yYK8W1232gnBMgzPARNKKcrSVMVPrRl89KqXsYiWzVbD+F3s4pUKHM9/E4BQX
pEz9e4ZK95ETOQDXl00YnMmiYIRglOTEb5euab5ouApCPBnR2PtidrXa+bPD8YGAxTk4OYOifT4O
5sZF6N1sxzVwCTOZBGTx3kEKu3GT3LMey9bFIJiF43gVqIzbTQGya6+dIjxXjQ4DFL6c+JGuJxMf
AvcONpPMOy9JI+jwFnN+cJI0f0Ltz7nq0vv7TXEEPjS3CIHo7dY/WU4/IwD0VpBckLL6mUcyo0ls
JHN+ngrlnCuco+7eJAYAd2baF+6ZNDSefwOZJ2pr42bkJsO6/fAbYCIbxMXtPRQvk7nxrB7dRFY5
XkgzJDWuMSk65hH6SJQYlGL0393F2QYFiVqbkk5YzH2GYn2lDPje0bh+xojDsbz2hGZ2lvZ+pXST
doshl20iqLbiOfcMomyr5hOt3I37LQlJpNFPOBVCcLBam2wYc3Li8V/2m141mHaTNfMW6CCMWA81
ItcROFnmBBsUH3Wxq8y1bfdwDG6Ep1UgW6zzoI1WjRb4xMUHDXbj6OxbON5yytKwDt6nqkujTODZ
3EwkUkJpN4HMrET+UR15YXPMR+mc7CYIwFtUPsu3QzLD/QIt67egyetLWM98/pg1RbH1dX5LPb71
mnBvuK/wStSHWzbjviAF7tPNEO4TsKfmL3uw2seAFDAGW3hN3aM2POcISbufjiYK0GIrtDY/6VaU
/Wb6cwmQcE/sy8I4IScXJ4k7RMDrblwnFaB0nUgVdg1XGlxVkknAy0h+OxiizzBzb2IlPzhiohvI
dK0Vokg4YNgNpLOSHhoaKE6p/nq8CFiO3qTVrd+0RapgDNplfQai79OEB/l7LkWRfdlOokgwm+fg
OgU3b3JdutYWvE0f0w9xGBa5gLPIEuqeKb/BW7D8sQFO2aFJbhdCgm4Y2VU8FzSt1LGX9BtpRsgj
gX5fwhsaFMgIrFh0aN3LIB03RWdWfMloTA8yS4qdETTy0c1E/osRrftbj8J4qpj4fYbwtJ5TRiMx
8gUnsn1Q/1tRr0GOwa32rx7L91cyQdTbNFxZ3ged0tZRcpVOVGe4ivdtt/gfVqecMfJ6c2E2ylcW
TJbHP6ugXR5GMty2tlT4xQu/dqGWqG5TzmR5bJ3aGQ+j7danZcjmPYfltFm4U5KV6P/JkTeaDXjh
q0nlsQdd9Jb5fvpqGbZ3tjuXzQIi1IFo2gPV2/LgggV5F81EdmbVTvJsqX51YoqTbu8tdn21DQdG
IE97ke5nXCVHyGn9Ti7W+MrMyqctSgHfms5OVWJ86BlJyg2m/PCylv4XPgYD2gz8D5ZouFbnoGYG
NowrayRJdZFvw8wOTpma7SOnzy85pemXRyfssEjLiQM2VbjiyvAuZu53Dh00L1PbQeQESA/lIJ/Y
Jcs7rPdVPDVZyBbR8HRy1oc1Kmh6qTvmR967ysJ0q/s0j5zGorRlfL2tuPhtmUN21yrL6lgi7L2b
1vKXGPi/xmUwjp3nkIOaG/ZhTLwtUoDKjVuUCL+CvHFiVCntQ8i4caXCU53Y5V01ir0s6uHeVX3/
WCdJscd3bZw6I03LuA8hTRnal/6GW4gJMnAgxHVThquzA3xCfY0+mNF5oPKTOSTjIxDE72vazCfK
i+FQLF53KbUPE4lG/INd9eU3jI8jCFkkGJzNHPRvUz4zzRKEGG4sQHzomsJs2jklbDqb5/OYNF3m
HOZ6Cn+4daae6t4c+PKdhFEtmdVkCEwlc1EABwQG0/8af5ddy8UFWKTDPhmimccFV+wnIs5++JNb
PvRN0+iT8MR47WlEs2XZK9u9sebdlznLjoK5GFaK2cF56wbuhAiKrXpf+P78I4Gwat3SLgWr90b5
2lTAJA48xrSAffIKQbCQ8vfsBpVxpBjvyZE2RbJ14EZPnIjkFTdOLQFcgGLaEdDy4batda5z6EUE
/Q070U65t5sN4xMqi7+3gduSMp7PZ+Ko0+PM/YMxo9HE1CicrV0+jHARrOTYLpK7gYXU7tBhBnyd
Bx9wAvuCKGJv4HeePct6gz6YDNthDmfaUWFxpRvafhJM75Xcznv1sszJC9aR4aGcPb87Tp3BwvEL
V+cvkLgrgctCm8NWe/l0zdzRSB4WQdgiVr3wW01UXBx4UG+xLhTrbk4nTM6UA0tEnHb5RD247qzJ
semPWqL7UYi6+66LtKNj1o4/EdkXXaSdNV5IJIIDXrp7Kk8jQNo/uad5bBtkAaNxzwHY/tCWUVzx
trVMAkd04x5MsTubq7/aG3QLj1NZTkfFJemxGmEf+mWwRn66lD/WbGgWZOYF7jtZnQsnWDaQJOXB
cm9geb3Kgw8a4X2iWNcQ13Twq5vMpd+Km9cyGnyGGtvRM7qB5FxvffTXUb+3AtK70kwYrwuMjJ2S
wyfHcfWcB/UcB0VVXqtFHqEvpHttaBZ64BX6l8uEXJzWfFjNU+oH/RQzpgUE14n2PaiG+wZcD6YC
C1ad42fvWYrworsxIMRa2DTQzOwjLPrmYKT41XLfeFYJXDnkTWRkUjOj9iDQj2qbezIC1smrLqNe
iyPXyXrvdIn3aVSZFRVwHO9yvqUBb0MeDV4yYjBZRU38LJCKqbeXo5au8dTnnETUPIKl4DxZvtYn
mn7pVnJM7TrDcO9A3CwXlZH7S5D4AP017B2fUXBgLZQA4OPuTeT/HxByzMPUM52Ogc+oM5a1md5c
U3/60qGGK5ffVnXjstpl9s0uHU1hBX8IEkR+mkPZ3ZER5d3bfvm6GlT/9Vh/+SowX0Tfs4L6qq8f
yvCGyJv7b4Nby+xi4ML81rvCOLV1MGAGM5OMqwEjkSv56fSAahGkNGF9bWKrSf4ANQsiE08BPhGL
YUjFJGhHq69ur9la0UxlOD7JSJpt/+JXHhUgcI7pDzS1+WCcb7Z76Yw0LnGFUaWGgwJ9lpWGSZKy
q6F+ygYehRxdnEYmf4CLvXdd3Kl64cQlVd2rM2qpW347doUypT0wchmpIosUjeY8DCqREZC8HBRv
UExZLGZrbi5UJiFssKFjm/nnMIvvFK9JRSrwf8JQ/9865hiJ0B66TPcYfvx1AgUZLJkYNP1Cebmc
gkqb4oC6gJDUBWbH1lU6UTdJ6nLvF0bz/j837P869AB7/UcldkN+I832ST36688OvBFVqlq/B8AG
7rLQ0ft0IR91pekaZRbSUuWU+slICrfa5tow/4Nk8W/K3BsPM7zpStGMIaj28A/89eevchbkIKCL
WGXWq52XWi673hpQBP+zB8lkyXePYeLKd/hnAMtK2XEFnq3U/imkaOpt2YjMxaFnJsnWLrlc7ypn
0p91zgiScilJjsY4JW1MOKO7F7ooYaxRnWXAfFajGjeVnRixcLlZ7//nz/aPSPW/RyFYVUy86bfs
B5wJ8A0c+69vTkgvNRNv+OIobe+4GtTl1tYlvz0lbXhH2QP3LMOxf0r8Qn5vcLvB0MN4lsTIzxIn
nsJ6oDtneuHDwlU+Gpc8f7bneVhoglriOdRLfvZ0zRjVTESdA7q2wbGZaO/usjnwt/Qw6PMEOI1I
aq5r3XD5RG1ShU33BDypaf6DIu9vMT1/3jFSBQ9tI38vkC389R2XhiJdWZVfA2oVZqm06Tj0VH+7
7KFKQFDHXWncMVZTd+WIhnovFI0CDhHO4aF15H+Mqvvr2rr9QoQj4DHBCHnL6fu7brkig5unfrnN
jimcjko3xnOehzWx2tpK2mh2vOV1bEeL0cNQJlk8iSVILmFYgy8Teujh5zFZyTdWKsLftQzyIc4r
0yNgp3CsnW6K6neXCXrrommrOz3WbflsTsFMQXDryDNbbT7sphcvMDmltYEGwHXzz781RtHQXTJx
VEI5HbMxSg3CsXcw7HhE1NCmGxMsk7URvSrQbDUVu9tSoYveTsxd4ByuToa1Vc09T/RYc71ETKQl
Lzm5C3QHhm7vYa14sfJPy9yuXCc91D5iZ/gW1i5gTkXlIxKdxCqgBKMvn6gZTnmJ0qj2cdQf6yW/
zYYMu7gsZWO9InykhSEUh/WmyDu/xEMd3hFB7mEZti0YRc5Qsd/CXvNo7/LpGpvF0vRH/6yt/5VZ
60VV/PX39GOcPD+5p3cZZcX/uct+dqpXv4e//6n/HzOSb8Ew/2+l0Gud0tP4d6EQgqB/CYVs+x8B
7g22Ba6zmEX+GxFkef+wuHQzUAL1z9/cTpd/6YSCf2C4sYkw5dLAf7jNo/+FGRb/8FEcEZ9qIZQU
LJH/nU7oj8Pi37ZCLsLwD32EIQhtkA39PdGBaU9P7sVtAhAYnwmiEJaJTNbh0KtSHBy7hBnJg7ML
+jky7eR+FNI8MCpuI0olhz3EEpC3VBDlRfWa2Iu3wzLuxiADK+qxydwktXJ2eJEhCFqpcwdyYjg0
wvvuBFl+9XOfEf7aJDDTFZf80vtYJvE1+vtKJ9+73i5j1QT6nNI3vhLz3J6CMYGc3dXybGeGETdZ
bwF/CGaCcxw/vaJmJNxxIKOe8e8RC6VEPySuwgg/86Xm4t+sl2yaL4ZF9LthD8ZeemxxCcX2bjQM
5w7VFIw9olugCtegIpIg8aHOJtVemn3xNHNyzFtKkOAllaqNaXwXlLRmgEQvSA6OyF0rcvoMnEiH
pgZ4R6bNl8awGfjBvkV35RChNHeMo107Hd+KHtFiiTFqoluIQBWlQcDb8dMSVqI21yO3TONF8ydu
HydTmXgWkvRDcxBmXN9wh5vKnZJzZkjGhV5C89cycdf7KXaZZcHMEKW9oGQ2ZK3eQznua18ZsVRL
87kWc7oz2IMhaeQuHk+4vcUzYzlYooZaNQqFoLJPi5mnYWzwRikGksy4IHsjpGcsuRz7a5bFycBX
52ZeYW78LsX6TGwUJt8mwIa7aN9+GxcaFLlcqmPdZcvBTOqfzuL8UuV6h2LFi0vlLr/LMhS0SQ3d
bhW8XG7969lqHq30gI+hiuYCwzecw3ErC1D2idY5Zl6pl/fFkv15Rrjx3dDm2RJ08JqZIUrWO/u1
dVGNLO4zm2h97Efxs22bPW2dD/D5R/TRP1SRPhTduq9n81BZ1VMX+ryBcuBbRUd01di/fqHlcTfY
/ju8vnx7YItcNBNERQWlFUG8aGKvHYmqDsq9tqrw6lZDRBDpZhZdvCSHMPM1CCKn2gcWnNKai6Hj
+Ye1dszvc2i4AOlkl67AXcJsl403xigbwD2t3ZmqCorGt8XWvBxUP5ADdl1eSm/uYrNoH/u2bLa0
/4KXBT7rI3w8j7sCYFRIGcZhAKF5H3Y+4GxkVnHq+pLrnlzORV0wa0z3oX8Ld6QCj0lbMeMyL+fX
rk0LQNVDhlm49OOuBVvpkYpwtBPujKOBRHpiYs58WTc464fmNa+7D18jDp6b3qNzmqfJRo+eH9W3
1IX2Nu9183d6uozxUYXsw9wJosr1aQcI9TquXQtNK02PBFC0UVGmSNYH0KqIp7KLz7V5IXVm2Cwd
v1eSQ3fQdMw5e01u5VTodARY10PW3bpxJuwHZZkRKHPvLsn69KkCUn0RvWEeSi3qC+hXD7GH+2xI
Gx20yp8zWZ+A8ZibFL3n1qEvzP4x0sMqCQf2raY+cj94UHW4V5J3jRSfgCqGr8Pd6kjU17PvnQM9
tXcgLlnDz6qrwjh3vf4m4N14bvFbrEy0bYMEUGwP5o5rmHpIWvMChIt5oe3OR2f1/afMsSwaAQFI
dvZ+nkE3jUVR+XdkjzAm9dhnU2O71AwwJ/SEY3DwlH0XWtm+Dep9mSl2CG8ExuPcJQPrrZ9+2kQj
b12sfMuUAyfWKfIwYlgoIeRFNI/SYDwE3SReNWPRNEMZDjveQ9MiImexfrXBZGx4O6dx6VDf1FMa
jbKEb1SnLSBE76lqquwxrFexK62iPDWQlnez5yhYDSliDEiZV5AY+cEc6+ZFmIid6pkuDEFjEpKB
oatvy82Z34EsKIQ41SMxFrX1gfS/OraBfx5K2oamyuh0Qoo/4jk3Nw5RdC+ympm11LU5MFOvTjP2
IMpsxipocLZmcesAEQe6RPSWXucacFIRZEbsBh7fAQCDrdJId7RZwzqZsi1Tj+SAdd/bOstXb+UT
U5Om2rPo5gNY5rdx1Dang0A8uLT6TYRVNDpqBJU79RMPcTheaTN+F6lOdwt86JgJURYPK8TMcZpP
sIjpB0G+WcIGtflq3y+LdRic1Lgyk1uuSYtlsbHqBzRNz+jHz4Wl+MVMBsh9dkUU/zE5jEyaQS6x
hwTmnc7mLTsU0qrP7rNFM7a10dRvbM3D4/TD+OAZPVSUpQUqo+KCD5tAYs/ZL5Oz3oW5NX8DNTAg
jlyPwZQXSHrBqXK/1ZG06Rs60gQIb0K/viyw0TY5cEs0tkFj7ZMlJKyj7SkhOYLTXB3QGuPlqZr3
sWdGYwzNMxju4FQv5JNIi3Mz7WaaVV3W75Xm4qfaborKvH6s+zoOLcGUzqkplvvyAM/SPOEEcF8G
63608ynS6+hFoNiGWBLiGyszcC99/rEGtREtZuL7G4LQnxwI9odk4dnqBuNN9gUJ0Y4ivo5+6VUX
C+JXWmJEKgbuAdIuSTGpHe7MuqEBy1vw9h7Z5/hVOrPbCIN+tId5mNIMIpLQd2bFV6M7/9XJsz0z
7bh1+wCPDs4BJR9gCn91mClaPBVbLZOf6PqbDcj+jzJt+LP5DDqfg2bnrVny3nLjfUoDDj6Av2Lr
0WbZr6GcL4PZDNwqvPZTqm5MNtVK54gcqDWLc7abaA2yQ7WmzlbeCEOh4mmaU/CwEPAnMCGIdPf0
FM9rk19gTqUVB2b+Hg7lPf7xByLNYndWe5HnLDbpPHlWve2dt1ktz3UuHtPiR1i5Gycsd4wNPqvO
iCzmM/SjfOdYKP1uaw7XsY8wMD64GhsNCjyG6RNPwhzE5pKzLzrD05TMJt0nzEbWTOg63VUvT99c
E2lKZnpPdISGg5ygSwSdc1VzylGlYmOEzzOMYx9nzd6Zwp3ySoaz70srdnTiuj24/e/FXD6YoNDK
xn42wum9MRGguRputPtAEul14IFZpwwdE4kzUe+sfQzbqosxtxNRYIojfiETkSvmnwSgzQa7Znpf
yvSwAtmJeoPvKEAOWYIuDwqXCIIs+KQVRi58z+MSDBwPo4Lv37LW5k1h+tWOkwytRdEnsKVSccxb
zz7cuo5FbX6sLe0Pbr8ryPvk2vpGdnA9ouSAfa/MztxnXfJVFgBoY9/JWji6vJbH3OEn0rBPKcc8
Jo2DE7srxFlge9oTIBWguV1I7OuSHTi2u2oxfjGDvutuYjXPqPG4dF+LDAmooCk53xpyclcMlGCt
48ZO1vVb5/Zr+W33TsHGa2DWalogeVRMxixxmFkD32M+Vu88aHDzjOathOalA+9nrc3nimvMvWGW
v6jOmpMSwn53OuexMgd+K0w8k0Q9ajy7lfUYjD2Pkj0mD1Y/PbXSetJJve/YDHoIEHyIzk6Luaaf
lDoH6Gfq+zKm+XNYpvMxy39p5W7tKtgl4CPuQIMZOxTZW+32y6fpyuqO+bXNxKMJH6qyIIVgrdon
1tQ1qMovWC0xwbvGRhmVeQQHN8eop1GejED5ow44wYWQJzJ5gcTFrUlIYt8DwMfu9kyUngR8VyzL
a5A1/g+CDdGVqqm4JG0uozTlgG8Xmr1eS0yDHGs2c9XqCGMVXQAf+i71VL0JCzoUyvMezGVdgNml
lBipPI7Kbi6gt+x7bko6HlTxoZPkyQs8sFudvPic9EMzhrGE0vbsAU0/31oKwOuKDnUav6NFnPNW
Tdr97qjGPlQTogOoz8YRRB1br4X6F2PxyL/Mp/accm8wyJBpNx59/7MNKfycqQIGoq8qblBCn9TU
dM8zcPGHMcmggLp+9YKKtog8vyUOga4uAgsmiUdOS5CkXZjuGFpa+D0M2gllmuk4LMLPoMnS3ZDa
Cpd2X+/XyVXbscr7LfvkuEEvpiIYzPrUlMS5tK793Wqm8GthfdCqQOVQg2iL8za/AZ1QVkym/KDj
6+wMmo5HjA31qVJ6hZzo6440vMF6haBkRoTGKR7SsPtpJ2O7K/rlXGMLLTd1YYWvneYcHkMDPrI5
+CdntekmB9USB0iXN341Mtnjt/pm0P9V9G2E/zBLtiR7svxD4ffuQXuoEMbGSoxDgAdli0PgbVpm
K0r9BlvKLffwIQ8b8m+L+UOuVVlH5LGQD1mDt7oTi5c8dAWawa70l/3CThkPjbHeFboPI4LfWmZI
q/MJu9reaW+YTlZOMbANmGmDYMTlEnZgDY1CbW38s9GA0GOnAaWf+jA0TigP9Rlh5atvFebbBN1y
K3o9fVspt78BK7S200pKArt7tbeCujqQFsQQChvEkzmLkS5+2ppn9BZ9ZNUMcDo/6e9KGEbRrHPr
oQ1t+kN+3v0eHbIjUM3Zd50z7DOrfprDt7KWBlkq1TffV+o7Q6YkLvzW4CRP7INtEBiy1u3PEG3b
flpSUOLQkTBKprLZ++bsXPKFeaHXW+4VhPtHGxqw5EaL7KC1RtHGOntbbHqggfDqS4JzFU12A+bB
M8RdIduXvGM02U2uOApoizyt1cdQ8Xwl3Q0Ll/cnr9T4hnpK+aUzg7N9W5EzZsDCaopH7ZjzzmwL
tLFudnXS/nc9D5R2TlVflC/mO27n85XOI7NWXb+Pok/2I6rASzPiG6ztaWU7Sqezb3Ju51OSj3FV
YJ/cqDV/JUZtvS+X3OScpdbvjWbac4KsxL1vA9QB9xOTuHcUlu1hFIOHsjERu1Bx5EDk9Q9MBfwt
aghy/MCDeSIYTobFeyHnbTiNiPyOyVh4j04aLofWH6u9Wqh2o7pd0c+24fKIi9h+olATP5ygG24J
9BlZDGDgHlr2dHYi6X4Zdbf1nGo8pkBRQJcn1WPl/ZTtIc2aaztYP1OgsFV7tNsnlA7bwDtgZv2x
cKafsC/JbYiz9BAyaN+FfhtSdk65cQlbgBqlrcQmLYrxm+Ny1BptWv/kiZxpJHTGAZoitHukX5hf
16e8ctJ3Pvj8zOSv+OUy10M524l9UITlSykWNtbcVuR3rC82ZtqtUSbzN1lZ4Xs9DdxbJrv9mMes
Pi6Jk38SjR1QSiUW287Yzd3W8Ct1WDTDP+Vjk9Ft+aXCnAdhgB+DeXWyMCx0etFgM6TyO2L8nFV+
VNhpN5CJhzOC9P9i70yW40bSLf0qZbWHDHA44MCiNzEHg/MkUhsYKVGY58EBvM5d9aKfol6sP6Sy
KkXlIMve3babi7QyK6WCEUS4/8M53wkFTnTDtPZd08JfkSMrQky3S183NOGTlCHCj9zJ+udwrHPI
bebI9h4g2XXKe9xnJWXj2gknZrS21GrrFLV1VVH6HWMb99Jq8lDk05xH1oUYK/ujGyf55ZhBTl3j
HjTQp2YyasAjBvqOyCCSHGxeMiLq0b00Yyt7NCpLHnPUHLc5YkjWvCqrjo3tlT7m4Dq4j7RN6aLr
Ul1LUpzegh5yYkZJzCWGomGt2xTm4uAk6gTQJN6Xop9wOtWRt6ERFa+orcXKJEphl9YhLXQNrMyp
DXszkXNCs4C3w0bLstKq7M4wAqt4ZaqpTU9uqkuDna7jv4b+fJ0HtXgoU3qLvKhbBC8BI5sl8YZr
zlcMyRxA9siUKpxUbPk3Vja3e7jBLw6cqKH3y7XZlyanPZmEkkHAWYRvYU1QX3WBjnokomQ4G9ml
qMQ4FZF93zTWmoydadWG9a6jHenDNrjpgyVJjNprXRfowvu2oXOfx9UIyWczefO+kRcV6b7rOOOG
xLbAuziyIH6SriIwQW6J4oo2vVsfvaYgRWB5DJ5qPWCTt/a5j+YbRYoXE0uj8UT4ze3kAUlxsFE5
Cc4+cBZrUjJPZY0WlXRMrhhNUsTGjIp82wzJ2hwf08y9qaZ5I3K9iyfvnlwrkLfBsNbjQWdvacuF
Nki9cmP31pmRM9AZDmhLQqYRRcld5yLB8JyO8B17EUsM9Xwic8c98/sUtUyS7Dwz/Mzm/83GVXUu
4/TgTKR7gVov1+i4hxXpR49ML5BQMlhcJez3Vr437Z0xLvZww05E9dArRs7Js53PXrvUdLgNNgVQ
DSp4c50trafkTrhJo9leJ4X5NgmKb0Vsyi038FZVE9KMpJ4OSntk0VXMOwQTy0iKHUXUVb4ceE5G
pkTgJ3hBCkuuXJc6z3S8FxsAZpwIsqqWbRlbEm9G69xkKItFvR7JWupBPk+hc4uMlqjNcIuZas0k
6IsYcbx51oVPG99X/kMRoCA3gDHeNrSA+BnFS9mQ77o8j6WFBNV0pssynOhNvHAlTVAQGZu82H5r
+xtDTDup0QmlIUhg1xu3SxwHILY76ZRbD1ijaJ3TSLid8g41EUdzTTyO8u9nY5mNeSh6AtAXYpPm
VLKqOs3EmGycyHtAAXpbG4iSweBSchhXtrD3MJJezAiXI+TTVYcDD+HnVk7jJzfOV9QNuzFTXO75
JbZwGJzjqo2DM/Dut1Sql6lkSFxmbrItAu8Z6AGBLtNypoe3A4L+lcd2Gb2sOE4TovbSC8iWdrq1
kDOGT7JZSJdAg0dAOIp6lp5NLY/c+o9JQJQ3k8fNMLbniVndjjNiYHG06PvpEfGygRSjwfPXMRuO
lTPiMkGmztOYb8NBnTGqkciOFMdPU14TlpkeurA7c30gD2gXHKqlEghtwnk9rCEiHMAPn7smxBn7
mskjZb/GL19ymyx8B/hRUCH4aJiBdWeERK9bt61WXatQRutiPKBFXk0VpqxhVA5uMXWtPVZ6qKA2
rFnWSEnQIjBnY1B2HEIySwx9O9vm3q0NINQvWiO6DJqAy9xHiZHt2dx2xG+/VQ3a2VDO3QXGSmKF
2gkbbVRxtNagz8fECx/9XEhE1GKRQPYksrgSjmU5vWSCyGUiCVduaVy4OQcezNaVNwybBgj2zIit
L84iDByTL5+b5tHywvXg+1fQ0CFQ+jtVQzMY+nQ3Z5sGYbAt78BL+bGHkhqxl5ZkvVRnhOFsdP2x
AtUaWy8U54DOrRoZcOtdp4UdHENnPJUZPtuq7ufTSLSuCsxrYCgXpMDRCovytTDHKzqQY671x3Zs
zs3poy/a26L2uSvnUm11S0nQ2ulHYBr7iDbFrfilVFG7zoLmLGZduwpH48EQF7FRsdMY143Zn0zU
Vl5OSErC/t3sNk6OwrU4YmY9FCBQTw1/TvdH2xrXKXdIiOpo2BvNOeqSiCJInnl+sQ+IlAvoyYOH
Wl8OLieKmu8s0TPp73axvx+Yi1adogTFN8OQBcnZOsi9C1Yqq6g/JfVHjiIoyXSIA2uNCAdncxtT
kY5SEy85rcVsX5Pf5SGRtcSzM72m7QPrFpo92kHug9bm6zWPp6ZbF6ratd5Ta5KyXFlri3kHGOiV
2xWXncHMrUfQXHCm0U9+HI3WWntldprNXq2QSY73WN9Q5OIW3Aq2NetMePdD5MtdMYpbqfrpom5h
54HAJvgGFPuozvKUECDRX2W0eDs0sOmZrNg1UL9sjMizTlWQ3cvBuqwThJN1vDzVBb8y5Lw0jR2a
X1XO54T+bmabCKGkV4fIpA2FiboyiehCxE2UpjFppKsd/d3khidhIeFwbCTSBvi7CzuH5q5lePA6
ZzpnnCWzG8JpEGxKph+KSkZG/TkCE3OFwYJnvZu8qyDpxr1u/Wo9pww+OH7ZaDwFYTgAK5nbG20+
4K69TBHyZxq8KWZN92ph7x/ZLzPCRXyYMh12aWvqmqvjF4NaED51nZzOlXZ21Nbs64anqppWPmKb
XVsCjRfXc8NNi7A/TqdDq0ccakSNb61RoUniqvHtk5mYV1X1qLGR4tS5T1EvtzA6RJcRMmVaZzoh
ZDNnw1ZAS+ciFFN4RmyXPjiZF+wYhSeHYg5ZsUct3nr4vse0qy5i02GYWyGmim4rBrmMWRBl+sSk
5HOW0Ms4I/8tpZjBxN20cWIHOTMln9DEkhYJtSZ7jhbiIDPkJLsIA6IpnP6QDVNIHxIA9unL5sby
1VMSh/GxXcgNAIT9K1yRwVkM9j3iU0DgV6kLFLbHPC6vomhX2znbUst7LfnPVo7IzL05k+MNM+q2
aBRQbMPIbkeEwvtKRSfppVs78kyMYe12QDy9CqqCKPFSHsF1HwfypypJdlIl20dm2fddR5wAAMP5
0aAoXLFSyNajP+B58aiXdLcl9fzR67vLkDr6HiUNWaopKgwaulsiwl9yLfeWGM6168X7WRYfiSK8
ZLrwkDrpwXDGg1V5N3MSSlxNPUMsHwvcgNow8m5sKj3Mf5sg6204UXa8zevuAQzgdSnQ39hzJ5kH
x906T2t9YbU4xx2pB7D849eIqhr3sNcc5jJ9jTBlsBzgChtSSq3ejF+wvKu5vlEwq5lC6PvKnC7i
UD54NI8GE/l9bFNIheSi7Gjvj3VWO8d8FP464eNZN1V9F2gDNSzBsNlZ26X53m+jz5nHdi9ifGBx
OYbmHYlUR1j5rENzEDIm9AOG3cUK0xVTn3IDxebcUPbEqaNZK+SYDs+wiZ0xdQt2WFum/VAH7gYt
NOFX0t6XUPQiF4rWQG4WGZn6GJdEOcz4Vh/C3EM9q93LwTQpeFy440vTQmattWoLgs4RLzoLeYgt
XH3D5YtzpBLx2u9xvNWFfqtQYa+QzJbrYFHfzIi6101q1dtwchp8HvZVnOjuyI+GVLnz8mNHTtVZ
WMN+jyrs8kHfwMxCSXlwre5TQCzCjhmG2Ghkq1iRctTC1h3fx+sGcTwpmPRAGYSWbT13rHtnhmPk
1o1PbkZF2ehJ07w19UlnZvLFbWD0e3XUnM1lSK0/9JKh3iR2+L6NDfmEzhZxTrwjMEwf69HBOExG
Jt9NsgHKtFkqvgSUVpLgpJ59UpZH3OFFiQDCjJnH9nFRb5vQ/ALI66ORU+Y1SbInuoJIAFtn5McZ
yDq96ilki3RNXHC1Qczs33qjLLZMkpK1qAkVBDFgXNizZIVRDuYmT0YMRX5yN/XN/aQCgiNNYyeb
2T+nWqxgSrANjxviG7F00K+Y7kVJTwxPoDkZodFg93CTh3IePAKEKufY9Iy4LVcxdJ7Ma7Gsl+cq
uypdUexjlJtfOiX7wyga8xwuif866db4WKbF+ERM5rxH6jgxCg1ZCOT1JwvwAd3PfEma59UUiVtj
EMuclh/AK+fyboQJwjyUJUZC1G1BDMrGt/wvaWVvIn8otko09ZrJNPVQnPqoFqgicsrzmfBOjhGZ
eQgJhHZvw1iKTa6qB9enxEmEh+BAQk1rSX44hGR/3HdjEx8QH7cPwmgvcmLyPrFXaQ4jKRdonseL
3OUzLO1kP8RxdVRx4KyTJrnoiZ84BCpG01rlO+ZSW1Zz9jYHV3yMQI8BCNfk3UbJrgzydBmEXZRA
HK607l8Cp80wEaacaO0sYA3jSln1VdtuUO+d+eb5FJovHQOFyLDIo8AMb+MRajTfnkjOowAkYGPX
8Z271oQcBhOqPIgqtr+hIP+WEOuqeivuuubtrbt4qf4bKK3EosT8c6XVfRmW3+usfvnj34BM1gfl
Q5EltB2dlWWaDpKpX4FM5gdMnCZYNf7BSUfC729EJsv6YNkMmk3LQRiJrOI3ItMizxK2a/LP/wOR
iW0qCsvvhFbCZ4DC3w9cEhw3hCd+wO9BPFjoJkclX1WcSrIodWacq6SQ00Xfl4tWAK/q/FKpcrq0
ic2xzqMWQwHwfh+4i7DyryoSKJbszA3IqRmDx0TY5qdIp9VDGRfsa4XobXSJTk01ynRcFFvXH7qX
EmOmvVQVOOdMEbG3962alpU4mv6q6thHwQCJOrWOPMVXJpCyvLYz3CAHUTdmtZ2M2n62NJXp5yKY
GusjVP0g2jft4Ef7MImj8cL10viIHS03Nzqx3PqhsKoSZ48RWu6DjUAx3WK38XZySjUmUSLhx+2g
OhiGHKMVfiKlq8lfKeQV/dHFwVTtk9ovLZQEhZXctrKCEcFQGANTb0g8R2GYL1OftNkljJ2ImBkm
z12NUdu8GgnUkJ3ndgnpzGmZXpUOV59mFxhfD5ZMIvJJAqvJtn432vmMBbcZpqumb3GaOIhUm3VX
Y/XFNcgGcDXVzHXPp7gqAqZJqr/PLCxwayQ4nr+bQaC2xQpDxtB+4ZQg/8Iy3OrBaUfnEp1D3BOb
EcUuOY+2CPsbZdvWFzyazHJMqYuvsivC05CrkZTJRuKL6Cq8wzUR9+WuGhYZE7ydLzIg4ZmCiEjh
rY9Ul/lanlkeMoOSWAFdJM0dmaH4FUC/DtOmqcvAJts4BXpkCH+OEGg7Mzmw7OzOuxlj0ooam861
Rku0ZFQE4VcMTiEb67TjKWgm+rVfYAIEUCc+kL+ynusv7eC10V77jkhWbbcEdTP8Bj43my0wxrZu
/Ycka9iWkBQFMyjJJyKlk1CzCa5I7m4xQZI4kyXyRTneiVanqPZ8I8k4gimT3tVDyRvDoQo0UoOj
KHk8FQQqxzA/YhJsyxPcmhauHicvdl5bqwfXJo94rScl6Nk6ha/UbtjEu7XbUgTif543OLtGhBFe
g8uLkgb7fVzHb3PsJQh/sFndiDiP7S3GuvIVo6E+hVGEDCaguMg3du500P/qrHgaHdG9JmFKP8OI
Rb0JrpL2OJGNwGgzia5pWfMY+i1TcMRO9rJ5iAzWI0PlTgsOqGdtSOEHuSRFd34cUsAM+K+KBJ9u
DK1zhVNoNpC1FSRbFGy1N/6YEOuSsHk5JrMYdpgjIiIZzIjqsDdGqCYVIRXYWTscFx3LOViWnZt9
sn0jhZLRMbSHgk0CiA2E9TWbbIozmbOzTMySee7EqhGOJdkVeMQJF11mlsI3NrOV8KN2OBLv7ETC
8kSY2b02s+fXWyWHhLrOB6DjjwO8LN6DYlavzUasJ99k7B4EXYTmreuMh64OKC1x5wZvman8eofQ
PWzO55mCn/rWxuXpk2N0M/dGdIFFlu11Qh/0NoLyeoigfhkLwIFPr0NbfRtOLTyhtpoALSUCoukA
8vql76P6E0/MaKKES5kPFZwoBMuHQXWmWpbVkHhC90H4SU0kU+lhkcda75L9axXGSbJ3eUMwwGzL
Cgf3vLR6oFYSXJhYkR5ehFsygZr2oGYQ7KtSUbxxoDZyX/hRNmycIMVUGOe+gQhriev4+yLqP1VI
v9NR/7e74Rcjy5/f8Hdl/pLFL+8u+eW/+HbJO9YHCc6OKTOWEG7R36iL0vyAgtn6hc3lOUoK6ohf
xdRc8UtUgw1ykXAAz7Fh9LUcjqRgGNYH+Oy4NPDYKDDFAIH/jpr6PRJ7Ob+VJSkW7CXpwpPuD64S
t/Q1rgBPMMqemtdfnq2kx/n07eH406CLxfnzXSHx7WVsvBzA0cntNn94GREnbRDMPN9ulrTYvtrw
2OjO2gxmWEFLndTdd7+BP8CvEcP07hWxyRAvsgDQAIeBYIMp+b50CRiS6gB8DLNxIqBgALTTPBIn
VuTgHSKEKGQgKrPuqS50XuEm9doqqs+Y+wawJWTnl8Cni9ztbhpZ5N6ZtEbp7zj+p9Lbp14ELXvd
+UU6NyDrjcCAJb60i2D1PB8I7gZnu20Gm1FNAXvANMwaTcR9ZfQDOK/Yomkg5q6X1gBurFfsoBTO
I6VPzZBO+rNlVQOKqpFHhPDbHJUDwIrBtMcBPRGBT2peExeSu/ZzU+Qopjd1bEo4+qNpGviAuHN8
LnGMNYqlEhJdL/fx6iJVSVac2Xbw5Ey6mx+h8WWIGsfWss1DB3KP4MSma81wb8oa6/kKf7UCKVak
dsmyeNDFNJobpCnEj61NqBGoZstSpSNwQofUK9B7WqXHbGZevDEb2y3ENmLOr6k5YkgdzoqfhUmw
Z0gbNh57QmhnaVoLj6Q/LzOaGwzIyKTyflgWiSlvnI4sRp56yh0r+yjzrIb1SHQPErNqtkqQAEw5
wk9taOYtm3Vv4rZXTS7Kr1PSNfeYhQtxNBKXKMF6BOK2QVnEprog989fF3XuiXuJYmUkjwGxwXZh
RydfsPtTVbmmoZgt2bTxOMSk1+yqoPKjzzpF1P9GNy1Lkuq6mUmvSKCTnfAcWdxINimbCNMKOXiv
KeV7uuPmQ9ckRT6lEHEKYgoN1Efl6J/HbFixb5N0FSAHH4f8tpoNozxzVWGQi4T5pWJ/UYfgD87t
sej7uwUi7l5kVV/Ut1My8YIURal5mWlT2yeWQD5Rgg4hSvEa+FOKqmFGKbzNvdZ2UVAIzUYeuLIZ
l7uYasM9uV1Yu1ew0yqSlVqgkeXJSEroeez+nK474hE1wRUinS/ldtQ91NCtDGMC6IFZiYq1UVbD
ZtkhmWznZ3+wiQldNXiTzds8baEnsMoEdlnn/Nqu7bKmjW9CVCXI9WmC74zYjvtLB8ObdS+bFioj
5Q8QJqp81ibuoppeRjuR1aXhthggMjN81UFWXMaDl8dg5KbQ5UOfnIpJCIrS+oJViF74IQ0Ras1a
6djMCHyYq+kIutp2zxK3m6fLxRXprXpVuewa2h4CEZGn87wgumvM3tYe9VmsDpVVuc0z/PRW34SD
GWQ2WDFM13dQxGUWrbBdQFRjKp+ln0onybuTMXC1PyQh1hVOn9kKOhZ8tlnjLJ3cRBAhH/Uyr+db
PTC5mQn5otoqB0RomFmru8ln8udfcmZhxF03WoRZfxMY1B79qa7U1Hivc1d3zgx8g9S1+74qpQHI
CWxSRRUNVwfuQ1MB+U4GFSbb2p3NCEyj39TtViVYxOGnJwPjcR2xZV0PKJtQzpUcpf6V41kxmHs0
DUQwrkhUUe26TU1mUGQMVuFubmqqKdV2yrzyWVwnZ7NRYGlBwMsOriGY1jigj2Ac22D1on0zUCUf
XQ4O68FIjdohQzPG59V7KpBnTJmbUwEIM91QqbK0VQZA+XUmpZi8zYSjx4ALNFeFL7GOMn2mVGqW
oDxqI6rE5Dk0UHn7pwGcT5gh6vYaHVyEQx5E4AR1htXiJ57E99clt4pnYzP1bYWd2nK938VQC9ZC
JDiDl+nJMtzmOfiuVYZM9uNf319/+DqERxDEQuwxft73txf3vtnBKGG1mVa4KCqakTs4bz8j7b6/
ln+9JJXkmmTOsDi+3r8MGHmvVvhvVoCGWVRA8jjV4AvbxmFhFclB7P76bb03UC4fHwkfwpLkyztK
4At4/3oBqpZxdgUf3zzSiS0gDNDtaO0KBUspzME0YKsxXyAS6p/85t7Hcvzy0tQEnCK2zafnuj+Y
SUtzGlyMx6yinSDbkpCZ7bq6NHemibT7r9/l7395vEl7mc3gWbX9H6GlXNYO/A5eyuoaSAwRdseg
Zw/616/y+89yeSNYuRczqiLe4P1nCZAvaxXqn5XUc4s7fwTub7KBQeHT4Y0tQfHht4wOA9D4b7/G
vzWm+/+z1Cdz5Lvfwuale/k1wu7yJX/7X/+8yl/emyaXP/5rne9/QIcrhJIWtbmgmv73MM/5ra4X
7gdMk4La3UbDtFjk/1PXY610HVPydbdcUsGkY/+dsv4HcC52Swd7pEcPi5PTtPiCv386YjAjSZ5A
xmCKxYwNv7wNhSiMTcg342RdD/FssNsYPMzkZF74xSrtRyAmzGg8knKrxiZlZbSrr0BvNTIWowou
UbZRk9Z5z5i8ZnJFedhbWKiKKlhUNZ0GPtQhzd1ATImKEz4goqptAvDujGIYHs2JXIB1XJXJRIkG
unQj/Ur3AIZq84YOPHoqZrwL5E56uPZaCGPjaoBaM60k0uH0YFmNk52SuYzEamyb8Tln5thsxNhQ
bgH7YyMe13Vj7RAvuYxPOqvsd+BOnTM0Kkmwz2tHCnbz1TyfNXZjibWcWosRVTUza5idLE7RVsSx
fU9u8nAauxS+jgzthP+NJkKt4xD2K1LP2sHz1PYz5CNYfNDTJmSkqgwE15iO7LuBIGHAsVM6E2Ch
mp9EuFlLr/R9L6VAHAB15gxlAoxY9IdDNAuwufQJBbYO/Ko4DL3h1DBowase3AApVpKhpINYlpMZ
EqlLszWXKOcsdoHea6Q9/MXF9Xffgj9ot97fI8oG9cBh7pBgxwTMUeYPT5uVkceJSQKHHAGil4wU
xw1FrndIorE7g7bq/eQe+YPXg6+wZB553CKYZN8/3YTnDpmYa16PmnPX07k8B8THbPKubD8TLt18
M4j/afv6/vJY3h9fIpNXY0bPy/3IXmBRkkIGkARzh7y11Aj1mSx1gkYryH7y1t5fHr++FMeIkJIc
S8bv799aW/rtMtr3NgaI1W1BMNbnGKKW/ElD/ruX4fihEeffgtQF31w+4e9Ct2LdlckcxgpMgPC2
gJPrXRTO6ievQq/9/mGVAku48gjEBm3Mu1nSI75/nVSjSIkR8Ky7IGD+vnVHxxg3Vqjt6QyZdlw/
kNNuOs+ZNCx0W0rEX0MynnE3JzWyrnURNYsTOJMO6inkZON4Neoswj8Ntyh4RiwXVytk/OkIOdWt
RECLA2d4lWgzLA6pUxpvfuICU/BD2xgOPeXHR6mNbtoS1M4DlHJINiHByQ5DWYZnOdk5ndPbtNd6
zp8jS9ZsISN/nvKd6ySj6lblgGR0Zxt2dqdtgzOiGxr0zEkmKn8ft20gbwq4Y9E618pdAIFQ6xZX
1hA2JxccuSZq2OgN3CftwAHsoOyhh0UtikBxOkuJ8wX1l7qKYK/CmcJdAfq2XFuFO+SX1szZCguo
hxC96ttUBQRcEK7O35GnJgw/q0t2A/hX5OxU3VNwng+mC4emHuB6BDgN3Qegn8OwhryTOK9N2hbZ
thYt0v7Ia9viZJZF8JSLxmA1OJdx/zSyvPo8J2Z246SwNmhXaivuruciNZLH3CfY/MbGYTjcg/2v
koMXp2V8MadFNSyp5XnWrynm3BjvPcYva0fw1dQfCPkb6nPM3En6GKJSTW5rsTDMmIhH8eXcF4Y4
zcnYT6h5g4IfpfNq/2ro3QBqVe41yEBQJDJzHyukY3MsndcpzbILbYRwiqOhWsT2RtJWXwICQpOB
4K7Q6w+OMaEbnF2rdRcVF0qRB4OICfWQ8o0jejju0deViHbkVjaohB7aCF/P3QBkfnzM0JsU2xbf
PjqgPCPzxsLDMlxl9QxcHwBznQVPckAOf8ZGrYHUzjap+MTvIgqzAzBgBhXQsZ1BvLBbUUa3r6wx
rz9jrVNar8MQEvqaLU2s1zq0scQEdoycQA1coB2Z1iwpDJ2GMInkUJwyO/BYjC1rIKwfhp+dNX6t
9i3qaXdfybLoV4gUYMB0/HI99K49G+oOWoDadvzcSB0QAxW7mn28OFQ+2EdS8TJMe31KOEbPaAt2
gi67jBysMAi2cYoVma/VBCtcIXHozrxODuEWYM7sb6VpYGRzAw8bEvsZOJZsxLeLGxqbEm8VW4LX
Wu7K0bI5zgAU5GYh1vsbIyhks+4NC6tLLuwx3Y/FBCQk9lHckowUTWyScDqHOPhrrP+mZw3TIRKV
c0q6GCVAkdb+p5jGotpFTaPQkAmRVDskVso9unnN+kHNvWueCYvef9Upw8AnqTxstOngh1ewiRrn
Hv2pMOgxF4U25pTiEtu9qjiPKnpTEEEhijTeL5ljBpcLELCSOQVrRfZxF5NsKtQQLZDcnB95dvnl
8pNnitfpwagycp+Ly9FIcriI7P4FozjuDU4gOYdM50N85yKsz2oQbCLvAaxmWbjLvBjYKrpAJM37
WBcBhPu/vrStH+4AaVvM/xhNw+ygnLB/7MY4QrpiSAO9icakpwIEfhbIy6ax63TbV8qvHsfc0CAH
gJHHe9MIxSea39I/Z4I1dOcsGnEZ1EAIvLXVuZN/GbEDHR7++qf84eqVSwdM100Dx41IcNEPfVtR
BGEUN1jZIl3IK38ksc7tMebYM/SLv36pH4FDv7wW/T33FRc9RfgPlxXVZMXBoCJGl0MB63CG6Opp
vZFYRB4nx49vKxvsR+yJ8DLAY7FlhMeIJo2q41//JD/UN8sPYtH3LyN5l4bgxzEDHP3W7lQRb4Sc
lHvgqglfJefhuIoDdlPnXhNI9yePw++fBsoAyzEdSjliP3/MC0kCNOuGRD9q1SzyuoLTNRuRdf71
O/v9q1Ak2q4tKalgEPhLcftd3TGMKPzZFE+bkkHkNqxCVC6+Of+k7viDV0ERxydHzUFN+mN4c11S
92R5PG2KqDPRN0tx1EarPv/1e1mqzO8KcWkjvlC0auRA8HDyeu/fi90KTRJclmzw6eCT8WtJaEiG
fq70uSEA122AFcTffk3/03v/k7r6u8//d7333b/+q/zHfZn/63//oy++/OO6+df/KT7H1du7vdvy
V3zrx9UHllksgZj0/Jpc9u9+3OX/4ZFg4sUXC5rEsoz6997tA2AjOlKfBxQvMMXxf/pzw/xgwj5a
BmU01vzaWSr9rZj5HwJ6FCFLvgRXRwfDfo3y+IfHJ5NinIq6XwEMJ4YHrz+qNZDYWtoHM4uhKWKT
XewUyVxBYuiDo8ppwTj44DsTSThkmzxV+YM5hvW1ExBIg+Bkmj9N9YD63/fK+8URJn72zeIT+P6h
twkzshAruTz7/BsY3fuHPpXllDXqecGNQbceLOs6oi/G8ZC2yU1o07lH3lDcsN8B65ODE7nKPLf+
CmfKvrAz9O98bcZHg/DUX2CmQEtrw0AtK8sNw8MCLp8JFWXIq+KeB8aU5MDhSO7M2D23+CQpgsA1
fiZNRr+Z8VDd4pMYdxTsw2sih/jCCAO+iqaNHgNeZPAopmyb4TdAgzI3Bk7yOW3nFTHc7VcnDbx1
FZfOuZ0Zzpomz/hZqOz7E8IzuUuWHS6Nj+uzwvCWy+27064TPrXd8mGRgmqbXJB9DbmjYZEi1OJ8
s5pffz//czz885cV759v4R/Cl+LLy7vDYNkJfzsMbOcDkjjBgJtJGJar35R2wv+Ay531MOe4NFmC
/+cskB+Y4XJ2MPFnlcyvkqPltx289GhW/EWFx+aeeMS/M6yj7nr3peLrRIdMmUM/7nlIgBdF3/fP
icZ827I6v61rNRfHJu48FPVTH9HKYEG5mMLmribcqVovaa7NqqocceGUSGdWU1ZGz4ZWDRsaVxOT
0FjsOvewszMcQ5Ol0LQpn54oSyzq+jYH0Yp/DX3SJoJv9mRmpTMdtZdMEM9D4AFw1ePgnvCWYdyK
2kvAMgGYf5ncnCVQiGmoPq+lCQF+D3Gl03qVWkRf3fjzjGMqozUoWmtn4wXBC526gvo2CqpKEIKS
dfV0h7U6yk5o8e11Pbg5rb2jJ35UmNu5uwZHH99Ba3abPRod4LSDHgbQ660ooy1xfuCfwrhjMW8O
OUT/GPjVk+5RlKMQK8x+HQrGnRilguSr2Qv5VNN3XqZjzgY+FAF6OUKn0D8DYhTuSsycTJB6cIft
TA5jH6G4S1/ou6zNVsLUSbHN28o8+FNekJPoJunnRI2ARpqK0clKBx2X/aBN+5OdiPqhAguOJBGC
986bg1qRn0KJh6WpwlVLiCseVTQG/imB0in2Tcaq7Rl8VPrZCRL6tAw4fvsx1lr7z4J563MyAorY
JKEtxGaKBrLjiJaEpdblzsci7uYXNcY8J0DSJgEFJCbdBpHeOK4N1kXpRjvJJtCiS9A/F0wi05xA
iUZZeUbkIDp3kBb1HK49UZc+mnS/vdLoe5tNw1MP+NYY4eXkcprPldfhBat1PqYHtovIvYfa6iAZ
RRZDF7dtUU6r0AP2jVYbob9vFR4m2WS2+h0j4NIhVNlwg03FbjjAHy6xldoIEVmHsv9EN14wyqaT
L7W/tdAm5AS6tNEboTW0vDDGsGxAmaoRluIoJ+tHGzMD7dAh4KvF4nbZCAGjQftQFTajlXTRRYHR
7RUKlnU9spfN9xmA1i/LgBqBGxGR8XYg2vkedJS41Z0KtL2x07xh6JTGfAPatdcHNqPrKEvr4HlK
Q58MYqzPeGJReM/9MYxDng4uuhHSAWENLlAvvuHpBZt4j36+12pFhK8k+p3HDTc6PetVZs+2uw1n
oKkXNMSSJFPiIJ4WusfFDHEvu40xEHu3vhoIBSNzD2CPTtPiM5BkC5CzDMb8PGSsD4yM9MfsQL1u
OccZAMOePBCipLtosQQx2lvPbY6jib8JTLyb0X1D28DgTPPbx9sJOd5BVNg1Vk3vL3FBzniJQ8OF
dZsywZFZ2uh9zh15rxHRKiyIwv9qVmF66Qf1PF0ow6M1bWw0d52I9TNBCg3nVQ1BFqNSFD1qUnoC
nNYql4jf6//L3pnsRpKl2flVhFrLEjYPgCSg3QYfSbqTDJLBjYFkRNg8XRuvPb0+y8zq7ixBBdRS
Qm8CmchkkHQb7j+c850QYmcjcJblQ+lDwQEpUudd99jMBnZkRP82AXlu3X63LCZ5zJcm43ta2/lr
V1FE+VVJ0wDvynaA8MSqfZ1tILs7qxPkoC8t1tjes4pvCVhfdhRt3tU7QRzmSTSZ2+5XyT1LN+0g
yC0VPFQ+EaJVsdcw+vxqG6PGCWqNDj14BIW1YYce13P1iFQUbR1E1vkjHsvmARItHK7ESVd8l2sK
KMAdxuouH4Es/C7jNfcGDI2HZMAkgOhXnbvI8mqDloDMmJgEERe+QlxnxCPjn8z7m6lCcQxFZko2
oS7ypF1O4UXLP/dVftBUk7+ngr0+vS/sPXBfTu7C+92Ms/kTZIc5RPaQLl8AFOY3ylbnE2mT9mhD
lY2MvlSRCy9i7a+N1ZqwE3qkpodGIQpnWwV4XxY52FYAebWYGeTMzRbKzLiOez6vaa7jqUXe0Vng
9j3YQ6TTtXwcrEGYlfIj2TbJQ+P6PjgVz4HjQer3R6Ka6kC31x7Wk0fcTrhIQ0kivYd8snmaOpRW
lod4u9aU4cycSUNv0qjzS4uw2UUG3gMC2z4CtESAC3e2p/XaH+Xrf5VHf6Nq+KfdU9nMP//PcGi+
5o8KifUjYyAqILrlTfSvUcr+4UXQjN/YJrJqoRzawpk3aeOf7ZJp/0YnxPLZ5A+GBg717Z8lkmn9
BlqJ/hg7gkFdrv9rvZLq/cNIZGO+6i4lHFUX+y9qrr+WSCjKnMkerczHEF29GCzUN1oIs7wOGDgA
o0Qx5418LF2AfV7eBqVmEHprrSbHU5LV81c/dRA+ibqB/yZHjFgG64Z71ZRVHwyWmXz1CfNGyqVV
uW+1lDEj2UiJjvG+7/Q9dRsZrZKoLcLtWDjtQIGkpz7HdTridjeJM9L3dVpk3xKXzSOmwgbN11x1
aNs7s40/dJLIKEAEAIgd+xwHsc5KaBGpfstiBJntcLbF4NsHxuakAHAgVnMfFEZcPACCAAbVW0av
HVKb9xPqMoMfnUWJHWhW1+Go2mx5BgmRZ3IDGDrO3ey9C1j5uMysPKv9iZy99biATyWXy1XlD6H1
aDCAWmgfecPIPo+H+dKRC3NhGcHUdZhG8k97WQPp442nbaUluThhK8dEOeORUL09r02iZdXW6vVw
EfXwlicJLRqylik5dF7rTEHH2OpNX83ucXvVwlIaVfa6UhbTG7sQk9A01xNvVWKZ35mPWy8oROZ3
ZrrdQ2xnmFi1xZ5JVhBGquCcb9LaJ7Xi3kASlk1jj5WBBYu3Hja60dDS9fpwwl68pD9jhNqxpEG8
qGURiUG7rlUeHHYby1WY5TludT+WCe4u88BPUcPy6ExcqLnIiKwJZIbZrlw+3LS+qdqlmTqC0tbX
NS3sg96sw/2aZ4GHeFS38E3rlROqRvW5Kvo3N85036pG6IjdgyVJhpHjHcjAvV2tD8s4Pquxd8Jm
9VL2P/N2vnbJS2lnP80O5GiivmVjzc5ms+q6DyO5K6WChYa0QW1S1G02AFaof+vwFsBJumdStxdm
d+PxQxTnYlfFXN7BuNX0JpydU7NQxiQjU2kl25uzRcAFRpihaC8r24+9blBfOhUgP3wjmfOkDu4x
jz34DAwOnvEgG0/kszVfudofkUGWxAotDLUcoufQi2nP8eSU0AC0kCLYeSqsDLgqRmGx7hQmFSFj
PuXNhpm6M7vxl14IbDf5FdB7e64tElgmSJTPPSY99I8RkV/AWCZxj2ydrTtI9ak7DlgHdY5ak6C0
Xo2ArwSr6b162oeKgM90SYwMNIACs/rK0jTUYgn9jZGB4Jqiq9Tjq0THuIKFJHh+DTN9eIJZsEE8
d55KcKDKlGB9t83phtbsyXDmCKmoj8SSm8UIlGrBHXRf2laEncBXneSh9xSflyXKhQVOXRdlLiBV
cuVIScGnnp/Bi4GRUqIuty6EcQd4ZH3CsQ6oL8bQ5GfBGHRohuZpJOC3/ILZfzYI8kzkm27DOfS6
Lyenu8nO22KZR9b3oHlqyVeKERoUVUg6o1Ij9p++p2a1Q37rO+nT7GnP3VI3+9T0PhXF++Cuw6Uj
eThwWVgsFQKluM2eOWK/7J6dDUiszpj6+srAz9veqsWJYiqHHU0mVLj6zR6GywTfyZW257Oki6qh
1Y+D3QbT5qxE5QGSEF8UvxnqDaDTmj8S7mnH80+SQvF9mKOu3zIBtkNnOQi7siCXxgVtWF5YeR22
e9ot53gfW0UZcJdWkQZp5rxAzQVX3QaAKL47SoPOIp/uZG7fG2vxiktu30wQ4x1d2ffFeLRgj1ar
9Kd+jqCPI3V9ULPs5JVr1JQKoF3uZKh+94zTPj3Enr22shUrMivbGbhkqHZQDkadY5+KSdjRyuhI
7d+MSXsn8OXg1FX+VM/d3pReYFbGrXWyB7W6WJl6SQp3307l89I493jQTCjQ0gHG2HbiCXHlo67M
R9MdQq2/KiDTkI48zvZ0IQHpVA8f01QPMGxH8VQ6692k/GJD/00a4lGfQV+IaALcOdDCteyToI/W
OqE2c0FsUjsv54SOjLhbofBe1vLsYc1ZpObqBfrUwTQ373ofkUqJRXnX2MrFqtbQK+9L2HuGuBDS
7fhFg/enZ4HM/s4BPwQtKR9oVx0VLo2cPa/feZPQI5CJbmC02MLrEm7rmkNA1ONfeMWOuVscspnt
c1174qOy7CJQJ/fgtN0DxzTRMgqgqmKavhGd4kHchLtDm5EUYVOQid3PeyrJ/Tq0F1SOZCPmrPCD
dXjIBuvSx1+iVC/aLNhRN9GA4acoOAFygG9j5WcpmPRi/IQJA9LDvmoNoF1jjeh8I6bvvI8/Vx1r
X/3gLA8uMlBqYLXCla2eTXfa2WS00gAcPJIMMO2j0v/AV2/AVZ9FA12vfygAc4wlumGpzh9Z21+E
VD7NvP1Fh30eZWHvDCgzEro2mWlRRxvhQxmLHOi/JL2Pif1MmJX+SgIbYD7nopDTkRXtQzXSGvHW
rL6xb/zurkz+OvsLzCYGp+FzFWM0M3/8JHw9gxJq7sD37frYdcNemqyiQJbFonkj0mcO+ky9QqG0
A7lePe1YkTLUq/nGDQ2UJvVbTjBpLAd2k7wFs4/MFh96bHKVe2BCxDENywE9+U4jqgUpgdn5TnLB
ng7FY/YOiQNbbPJ8FOJvQnG4SAXxuZ12U0r+evmiqkMPJAuXx/0qcg7/zsoBrUeWQKTtmcuhdi2e
TqugvCnh3rwRLuGexboc7dm6Wxzxy+KEY2gEta+Dx8eCBC/CodmO1QIpkvugCXT+1Y4X0zecx2D0
0Yi60rsN8dVNnFckA8eOYLUqBje/fDJF6RGIbcJVGMYWhvck3XdGdsq95BncN5OcZfKrNY9Gc8ig
3abdThKJKnL1FdnKF6m4vMdI5yJ2dSQgJVN4fJrhWEiX29iwIsMbfyQ2Lb5lZXe9C4FySK55azlY
r4oeurL2bCf4F4isNY7EnQFX7jz0YdYFsuDRcM59Zu15ffgaA+i7nN/PVoOh8MCuT+o1gcCSG7jg
tXDFeIB+i7MbCyJkKzOveO8uHxXCLayEO1M+lXkSsXbFssfIyWViXn9vk22oIR8ZsvuGfEdSs8tW
jJDrdMv6HKh349cFOelkYa4wj5fsHvK2P6UXrO9QjmpfRRFmaT9GO9mGAsdi0i7MFE9MCoFW5Zx2
FjMi13d6I7KyOrIqLUQSv8uV5eqNEI8UcnEIcxtcVPhm82KDe8iz72v7SpMru53IqodM0TinoK3a
ZpRISS/PbrGUxFUrzf2MnpCoMnPQuWwkO8EdxfjXJ4dM7465rgZy4heV58x13kRnPc26Gr9aLWdy
mh+oTA4COV7MgLGknYaIEibx14ZdZa40RW3yA4BhsNJjC4pJtez97YBdDBnN/CALpOmaxDrVtrlF
B847df1GbxSCljEjV9xmSvFblks7mPDdd2tLTiUThx1WjzsWIC9T91Mxk71sHiaVlNQh9GJSBrcE
TJArZfuJViS04aROH0sTSgRycW9xi0ESsWk/fsbWdCyqB5xHJ2tozr1aJm/sM5PbBr3+OQ5EsZQD
UWO5wdXDXpNAvYejiBV6BIlTTxmgl/LN6DQq3fqK/wiOpz68ZKRFHy3W8p6eB4K/Gay2aga1Rki2
MxhP2JooigKkEwCqsBctODm7Ot2jlfxw+r2F9ybD6LwQlz07P3ob14yiPhNgs/MQ46M1TgcOZSj+
bDFawrxpjFan/8w0z19048cwTvMNFAWHLOdJbILFiE+m89N05XsnTgbjypjchWo65256JzXrkMnR
umFwIGOIVAj9J5M5aFNKsIiU/oUqp/ZoFFToHSMPBk6yA6QvH/tW2Ik83EoZ3YY1Q4DimOrR3OXP
2cLnbwFGWD7ncjmUuXFHYMHeQaLVl9Z+Ej8TtQ6tzAjs+CtO54fBmKPEmP28NMmmAj/S1OfEKSMb
0X2OUEabHnvngLOTnxVrEgIa5FovSMo5LJybDl5dxz/TAJXIwaPhbziYxD2v0y9YyXB85TPeFpwp
6sXlPXhPqN3eImljnMVVg0CCVheomZGHZWoYQa8pN2mnH9qo7DqV8aQlNLZtxgT7RRjk/njE3q+x
8mSs1q51rIuzWO+LnKpDkjuHpWsJJ2f3FxirgktjpJIBTqHlb6XzWLpTUEK20wrgPorSMXYpxYfB
jLVz3GudkG9QQHUVV9LBnRD3FyjGskrqU12KwE3qO6MVIMSJl9NsGfE//loTjcjFikMYLxbsnBQz
Upy8SFRbBKBlxja66vK7BLuwsVRhB4l8P6VMsjIdPk0+zu8pjrlnsqYOK5VfRQMMiwLiPU+3UapM
FO2RsEvKGYOVIA9wRWuBq98LZvYqqGumU6nT69G4XHTBozVk2SGzxv7gWT0qMKt8qmQedzCheC5d
WlGYmFqwVqKMtO1IUD35wymABzbAWE/avA5npleGXyaIBxXPJQFAUy641L4IStpjb7K4/Mvem400
tN0UQVqXnHMjRglsKuA+2oL3h9st2BzxIIuy3k9jpNnztBsX44yz/WiOXlD07t1oitdaykOFTUu6
uMnWDrM/LBQse/1HlUx7p9OVACWUHs45RLncN2YPBV61HtkLTI9AGdljkDmI+AoSa9lWQS3svXQv
Q4xR3bGJ8Kb0NAm1OGbtre33Y9ra4RQ34NjhFoy/1uy4Xb8xWiEiYxkyMwoTXeSY4SllYJd6XtwT
kOr23xFXM0/Oxnj4Rdw20Fw5z1sKp6dC9waKT/x6XqyjS7xcq7JkWkb2qePq8UVybiQlsibNh7Gp
aJVKfaj4DJA2Bp6ZrfF9bWLE4IWhLXeDtHmYiWzuT23CTgodpee9xbG2JAe4bzF8u8bWYKJ2Xfsw
VQtR981aahcSCzhjoCgw5ZkxUCrhoknnyjqfqt/E1Uqszjjo7zlLMfvYD4Yn6A4MM93HDaPonQEz
50Y9RIsr14musoBF8JZXGX8fW501LOzWE5f/jupbJRYVdsLCNmgNa3KD17D6/U9vBl75h2Tmv2aW
f9M3F87/faUb9vPHkNXZX5a625f8udTV4aAwkmQeyIIIBQXDzD9GloYKWQVrDDI+jLEqQot/H1kq
uvWbg96Cq46SS6dlZND497Wu7vxmIEvSMUxQhKFt0P+VtS6D07+sdS38HMxTkZLww2joO/5R4WEk
mCFbQLS80JJ917bP5oJhjQSBWmFuY2H9gxTuwDMglZlsoPqhhfFwhuZYvJUqkPIFetCXkgreTcCt
WeS5WGWPTZuhhFVsvBpZT47VALUgT19hsgcgKz7xn1Cp5SaNJoAKVKJhNYkgH6xnvhcNdJ0fdSki
pLSb1JB1pD6+jaK7jolhw6xMyW5fdHa/U/VsjAAVjEWYL5VidyEvbVkGyTBUahijfB33RukO6TMH
XvxDZBqMqcwcSmBKaV3qWDZtrIRmUbo46Ms0JBKDUGsSSYiTm9XuPiEUDuaDGK4Kfqlip8ulYs4a
z9S6y2QxF9NZz4zPmtLDpMrIuc7CYU616YfZwQDfKcinh2CLbqthbnosC6clBnayazXSlQI5zNpd
k2owROxY4Xct7WJ6HU1DokLH57uHNjGV7NK3QkAXCzjXpB2TW2pa892WxwEu3W1IWG5RbG9jDDCw
mGGS51XzuvF+c+NC+3UEcwbVTe7wAywvQN3ZtXl2dTeX2p7vfRstNhkOEPxdIlVjN6tKf9AJL7pw
64RzEXMV2VjhhRXeEa8kw2K9jw+di/AHFXvNkDEZ04OJRDpKnW2r2znmmQVt2BbMUtX8PIjimU0u
NJRYPHnK0EbZtK43EOuFjyj3dbW89I6lXL4XGRB2Kg34WcEgTZV9tEyh4zBF96pvKU2yC7yiIuyc
SF6PWEilNqng/N8f4X/pbfb/HADin7vCnrLq8+Nz/qsS7T+cYYbxm4pVlLcAEh8SJDdl5R/vKd5F
eFdYumyBqbhZNt/Mn6sVEjd/s9mCsCnjFWc71mbz+ff3lM5yBYWoi5bldwHbv+QVQ9DyD+8p8g9w
iYGiQPnJlmUTwfxn+QkNIf01M1zSGmwIjZKQ2KF+Stp66uO7ZV1zEucEi2d2BL0ddZrRnFnOiWdm
joweAIPuwBBpUdZRyVbsJ5sjOl1xztrRCuoBGTqwN+1ROi4xRNbZQQC276k2yIBCbeHETGNdF7JS
pYgVEnYyHbYI+WT0rC+zRhfmtP2z08xuNI4L84cZ5E+spsrNzZOG7YvTLWSOm5KANnUsj9zZ2kHY
xJOaKWKanB//0PK/PLWmm4whO2fg+uTA8/CaWCTjRvfrBOyvzU5/V6oakQtm+2Zqw+dopWfDrm5c
UqJUwMHvSrcAeDDCjXVhup35pleSByJP1jdHuPeUY1RoGYRWR1KJk2VX1N1+RY+S/TIWVZJ7l6Tg
afsmhjnaLOqxUdd+OAmVAKts1KwPKizQSgtrjEU1nyCvK8cZBNV+YDPuJyAfwrqqyygt1UPm5Boe
EHbXkdBkHYkZbvdsMD1X9CyLlnX6Ap8z31pdtqTpJCMUpty7t0m3hua3jqHqMvElC+bbWG9pKG2b
wx5uLCq3Bh5mmfZX0IHtcVCM5YgGqH/QOkYtSz8BCFAssk1YLvhwcZJjrhDw29WJ9kyeIAEXLfPN
LwGsHlZVr72tFXnK9DPGeyk8ZV+RO3VI+fyO2wqdC5gNamhnOu/IdqjbYDB5K7LMBzJOazMOONXT
omKmAc8jKrSUfkqdZ4lpQW2ZO4ApEpRqxJ9b7YRkIasYHOIDO8ncsW6VmyqMJUUWLFi2wzZti7Mr
e0AgrPz2STnyGdo6JxfIDOcL4k7zBgqqOhQum5u1XfSjuRj5M1b6JarWptsV8CpJGSkathW6OENQ
0I6GR0xcx29972auuwUTwsWY24GmddFIghmxEV1moqbP8KlY8VdYPZjpSItsKlESJDPP015CjtpD
MxYNyqQZ1nXnbrh4JrNoWzbxgoevwhADevy02yBLbkEODKp0WiCaZHPCVU0u0Vc6KZ+aZDdXyxgf
VD8rLx5BxkEzoEqOx8b7aEjk+Mbk03zixiH8bHWKgIHdcjO1xorQ/ai71Bn6r2Q1lRNBitOjKOje
LJG91kTg7a0alyaHXu+TJoHyZmWaxISQZWFMSA55IVrIZE1EVqJSg1uNRkqU2qcVeUup86tjOLEn
Etc8O7m84fkmjKGus1ttLftpUQCbpd5ekIPQUxbcL8I+tUMlLghmDsPc1U/Oqrd7boN7LLBPhO9+
NLogDLIThxmEWiDqdvvApncJHuoOTsCjOZmfzJ6t3ZibYp92SOZ8zyieNMVDUYLH5t4V2puzmPYL
kuE8MlCSHRCuHSanwolOIoZeNxoRByVkeGX9Mtg6f85TyaTYe26aZt9K2hgEhoGL2jVd12+V1+/p
EG7VKD/gN7zJyfkWVyLoa6WK3KG2qAhECOw7tB11b9niF35gUn1U600rpy9Hh79cd3McLuj+Y717
cNU1fc8sxwbaXEI/0Jf0Z2y3jx7+zr6pujMKp9cm2yCmKvM+1GS9nZ2rJTvaqfJGfpdz1YFEhFnW
vU6J69vQ0FqD3VTTptfU6U5G6ygR0XQnZazbiM3+BTHrfuopxQajjZRsA0lIaGC94/hd35pPNr6i
fZkTQcxoYc2el86yfrVmV0aKkzwZJi3mbMuzW/L5pTM0dygO98lgIlmsl02Ha0EjAXscmmx4d7Xh
LST6uaFb/TCNoo2MLhOgm9M7VzK0An9RnqTd6CcYWfdegumuVdwYXBmrX1EyAFEwpg1r+ZV7y0+s
zcywCFKwzZTkOKA+OcQ3cjDQUVvpVzJAreiSZ2TKbK8EqF1zCTM3vgNOIrCZcKYMwvkZE7a9K2v7
ls7zc1V6mIBRxDmTrr9hV6qDMcsfqsnpD4Rr6Nt48zaTV6l687XEIf6rSMDMWMVgR+ngMVsQyn2e
cXrmdpH4cC5qYHyAjMl82zuZR5LjOmgh/Ol2R6YFo0b0jDDhnHO+YNZjDPZNBSoKp7UdOW3rikNr
6J/SToy+NNb3sdcmLJNu+dOFnfvoAeuIDMHX+npTg9bPh2Gv6ZjNXOFhIhGLuYuRef1Y+2kNGn7T
vacr3b5B2oUldJpTOG9ON3i30bG5wdd1QK4GFIk9m+PF9wTGbGjDKbM0vyvn8nMcpuyp7fgzECSP
j76bMgQ8jLLJt/3ajZA5UtNGUnWSARP4SPLKLl3V+sRAJ0a90JFHQ5gE7NTiAqga3zXjLRKY2A7Y
VldHXGzrnrjvva7wwClkxzAm74oIWp0TasOyfHRqRQOUDwSzqUIwh0p6ksN2NuK15dQPHouWib3p
8lzZHIOnjJVkF+rwneAQ2Ywq2uuSZ4zSC1r5tmOlPGtVBNZnDLM4OyT0J9nYfFhjysgxCXQS2zhZ
fEry72rXQ5SCZOXLwmQ9MeKrz6yr2lvklgHGaxCmplYXzhmgvhHnkFkwImZ1kmacAH67TKpvsltS
S/nZTvJiWxB7SaW7tTnUY+Y1V03DE9ionKxDnMz+OpHhCxl918QEhqPlYLreZGyzNDx7XEK14J3s
LcEo54UBcvmR25IGM2aHYRLCSDEU5vjQdmOtPwtyWviUDJDha1NG1qx8ymbJH+ymF/vKM96aBuA9
8U8ss6ya4ZQxE1XR2N/IPLlLy3g4eB3AXPx3CVIFZqWxWmHeLblLTYSTKBihGsaWZM7tZsahytSJ
JHkLG2dhJvMdU5T0rLlzcSg9UewnKfmvff2ddT1CMWe20W3E0MTDdh7iS2O68b1JcEbAjil/mbtq
PU+TNzxNjvXupF0XdbWrXOQ0/OqqIuo6fhSVW1Kp5ulIGWa/5z3DfQ/xHBNrMZPumHqRJpp976zc
Rm5g2ssrK7guKnFagkhGagy76Uwk15vFUiJUsTo8VxUPvGAIxC1AirBloz2ZrS77HDuWd7LqEC7b
DsnqHVK5D2Iog8FBb9wOBPRysLW1ZCdAJK6LHFlvCfZzuKgKpEs+gKYZ7QMSHoQ2OZG/FemgS1Fw
HCRQTW8awM2lgqhacdqYZruKczMshr0lny6CHBTgj6xXBpl16w414+JG8wLsLMJw+pZIRtehkiqG
CKrUVcikI8Bi2k2qoSVghqV6U3MNlUlFlIqI8F1k5RU/raG994a6HDvLQ1iIG9Jx3G+LqhSmTzx7
kd5rrYo9gxesdH62dTIvmm+kBkhDD2PrsO+Kfv7B0szBl1KtaynvK6QqzZvNxf2xaImBnJcxgIIw
mRBBPK28bdITgxzXCww+leEZDpdNhouadp/tgLo2WBTL0A5rBs7e7xplzb61lLWn1h5JXVB4kxHE
26XZISYHxAf4aZ4Qn8OUoNnQzj1ZlVZYy36O3+0eAlamugtxKSVacwGqHWrVGU9f+tyz/Q3MmljU
HvjpeJZyypbTmJVM4AXiswPMTKs5JpVX8buOZsaB39Qg51a+xYfryKJj8yhHAD52RyzPhQQ16KTt
VMX6vWXLiZ5EV8R0BBRXPXuFZX16OQwczj2NVKF2tfMxRD7Bdq1E5oujdySzg7/MXFf9mk/5ltA3
5dxf89Ii/hnSun/HPWsj7IQ+T6+/tJp5kGPW6m9z0ivOiekwg5y5hmMUoLRjgYm4PhftIVnEojwW
aHfYXy4I1R9rMLDeq+b0vKoNR2bQZUrmC3ueri2s2x5ntiRdtjmEcw61YYeiGDh5PYktgKVp6prD
f0jsOyTnmXFacPiWYYJ1vAx0pdh2mrwzxA9jGmbOnRQPA0fSYl1QvK2ceLGXvACy0T4GlxfvDle6
IOGwlL8PjEFdkGvyqA5YlFjuOdlyN1trf8iWZtV+uAbo1726SHUi2RnRGj0NIix5Xqe8uVcGjr89
D5c9s8pFaq0u2KH3sOjc6YUcILUNcpyW9VXtZjRi4PVojIlRpRgY2t7xTcZRO8AhVjhO8VtTufZj
phbVkfwly0cms5zghlX0seBjBQz6wK5zwpVzuRA2sjV2uj4eXWJarg5A26uO19QvZ4/rKtq4giag
6t13b461q7eY5vc4Tb/RMXF/aiNSG9T+cerrPHY+7BXcD0jiH2B2EXGmDiz1ZS2GKXA1O96ydBf1
wyttMoWBqRi7vnUG7wDuNX2l1xvwMQBMY8iOOFoN2JzCF1tYKyb6lpIWLwOCnk4jt6OIxUCesufW
ZdDaU/FsL8nHUOj2XQZVLOpi9n6ja96vOsDRkgtQJ+OdnjusE9L81iew6928zU+VMy4s1matfBBJ
/kt2ec+kqSm8SLbsPWbDBo7fYQmZyNFF62244weO1D8ZXv/SBOr/T3oRnuV/Nk//N6RFohiy4i82
qd+/6E8RsMtw/Y/RlKJt//z3YZSt/maBnPEwTtkaKW7b9/n7MMrFW2Ux34b7ojvW7yiR//U//kJW
6f/h3/9bPRJZkVGg/s+/gTL5HQb6H75aPIWMo0yGX+CUTHuDGP11HNUSD4hYlpwcqHpAroRenQri
BzJXI34BaayuLW5PAwPypuKob52eCcI1RtWs3GylywukGU0lKjEjqC3oGFAdJUZPVkGatCy1S9cb
6QocSVRMTCYdlpZhZyVxaoldj/bDwJwzEWvw1JuWmSvhqnTjMp1qcJZVep9QcCXzDlG9JLfBHCkR
BEAR84GTmO0VSXkwgVZPTTXwN0KKHyrh1lUoK9OTXyAT8MYkySArArdX0YZjlRDu0i4layVez2QL
trBSeoXFctzCFztICg8NxawZe0Xut/D7qE6X1BjUYJKVhnLSs9ZLiVyyuG+Hsc9OfVa2hIsrmJ+a
r36BY/G6Nkv8yMXz8F2XIw533GB6eheDm5lfi96SIUFNSWCm85YpBOeIab+jtO3Nm6z2G9+h/vC8
roVikDIGE7mRVj4uDLs54DyVJ4R1QKZqD7QbE41h+lF6RjecZZXa136NLSQ8kqFXfjFXhKiFYbvT
2+CV3ZGuHuFLb5sfxYCwes5o+cAPGpntE4XbePsloSAZ2a+8TJzOdLCMU6kRBZAKSfZWPiBPpEP1
a7UkMw0ZH9gMnOX9CRlq8zpXrGeHUSpFAE7SIdxsBK6irM7aI7eq8CQVTR3FTR8jHk2oSg+51Q/r
fgGTYepPIuX+eQHRqOS/eghuKd4qCBrojiDnPCgl2atBpypOx1aeXdMRduiYc6WRaJwFxqriUx3N
ao8enFlWxlQJpxv8dB3JVbLY3tM0cqTykmT3i4YSGA9VgvIwzlYW9LqLTk46uPIIrt2l3lxcVzmL
mVidtHp34ctES6Pnpq8lqbpDeZNAZFUslpxLoTMJZG0DeiNW4qhwpHFEWSleebE3tb/SNA27uFM5
WNx+vmKGztHFtzTxqyBqBP+YGJZfEPHRs1hGM0/MZkjjWXWkhUwSDS5nSHsNth0NyxynYZ0CIell
orvkRiyVj/R+0C6aqDZBTiWAdFYlsj+MPrZ6RnUijXMmHEFME5xGZSHAqveohgGZugTgVpz3tS+y
aRMTIeL5qLTSiNRUXQ/xLK30NCopKdWEmsb6T55gotnqJT5VXDrlQp9p9gdsa5PJPYGAbreAg3qp
nMpOcYMVNEQiNgjaNvqoL8HQhF1rTj9n3JSv3ppVB90alLdpHIuYNMW1YcaADJd0qbV88totHqoZ
IfDE3phGDZUlN+eo0xA63op0MGVafxZpjRUBaa9ZM8RuhwW6ooMZb55Nyws96qaOtLI6Wf2VIHfE
lVlvhOO4uod1nsn/3ZxYOIiMwr0zWy2hKlfHGd4RuZbJl20Y4rU0EN+c3aZzl0NCxnkRScVRgHak
mQEoY03Xw7zNrHx2j3p8WcysvJtcN3sk9bl57aak+TZAgn2VBcrWAlahCjt+2OA7OoGLdcLWLPcl
3Ra6eCwFIUSU+IRZwdyvTC+uEwGbGtiS3k58suJoKUmMVVAAK+6laZf8DliCPfgTIZt3MJ8mtJCM
yZgHtZijCJqbyLw0KmPlhpDIZxmWItOI7SXCD+fc9WnvduhtEX/uJ93AID8SJkNmHOxRgCrC9eu4
TO5daq6SnFQCGIHJ1vq7MFeWbxYstjbUGt4dyIIVBALTCrelr2nw0HOvNumHM8WqxbEYeNmUO3do
ja2X/83RmS3HjWNB9IsYQYIAl9faq1TaF0t6Ychtm+AO7iC/fk7Ny0TMTLttq4rgRd7Mkzd8GJj+
eqUxPl8WzJe4E/v72iH/hM0wsepLdE3+tJo0pvqnCEhbqsZ6zMblMCVXh3TeaxMs/TXvEvvahHFx
KHsIenjOlPeiWy0fa8LpH3VStc4/bjURBsi6QWNaWrqS6hsFe91r8urJDlJ7gu1hXRTDNWZdO6bM
1c2afODYzlq4dbHbPrVQPPBi5V3fHGaCnvNzqLwcH2WNmtzTwPVNy5021HoPs7t10azjA9pHe6q1
NTQop3x8PqQ+LtOTI+ttIR0f45eYOrsASA6zl2Cwzt3qGwyECefTxUHERDsF42nJ8SXNc6AMMjnw
r+HmoXSfqZtHZChHJZ8RXDjJI7OkX6Gq53dyMIIkQN2W69+e6flTcy61G3ZBLh9zWR6RiCl3L+Ko
OvQ8ngWRQC24XQ+3aHI+9PmjIQbH5tnm+j4d5ciiA8RVvJ9uLrQd83/tI0aUjXvqm3CYAQV0urj9
yqH53Qb97bcYKt6+gh6zE2kE4536ySWwCvYHZ37M/2ewwtTQAjetoKESw7iSPbe9PLVg899Y+8qN
x37qVnQZSnI8YoATXfeRqLf80W5d8bPvNuslDNX8GGU3lGJC/yuF6IHi1hCNnPHAdAZN3K52q5mT
z2fh7lH2dQBZckPZcUSQBPfwE8uWEEno5rSKyMKbLuC5rOBnRcX4OcXNghqEi8b9PTeeW7Q7GlgY
DJJSJ3gb2Ws82cq9XQj6NJwfmZkWjr+8PGJv4qeVlhkzT6589QNqQUZHsqiUTa4e7QDNxta5d/Lr
7hYbigt+NgUvwnqb1WRA3uOyQqttWVbjC6JJGp8qIsaBlH3x4MDFYi1glpZcEg2xHfe4jHZEop+k
TRkfcX7zyp3PNLRQ6O4x3e95J/ExxWXKziQZFDekQui+u7RBEg9n6FIeTmll5X81BlocQJTOQFfM
l2F6oTZ1Lu9dNy6eqDgAheqL2uBAdglCUQpaimehjVFbNcac3F4t819UcwzEDqGbF+9JsbhvLllu
97YaiN/dbuXbG5Zl/aJ1Fn2j8TtfOTBmcw8xTXWPmqMKOvFA6t1UOdH4gRqvbC+EmJ5acHG8jIvZ
D7dRWITZLxTg9HeV3Ug9CaXcyNlFksrr6IiRq/HqsBaZuk7xnmpdLG4k2Pw//JviWx43q1+iRrX2
aMOUqUREUn42c+e6tM+7SBk7Q36z3GNlWS1JVH9hTeeqep/1K+KTVj6oqyy+rVGdGN8+xiojv82I
13/b9SAFDhgRbPUCgS/F5lBFdn4Fjj7/WbNs+Vy8mhOynuxAgNsjJA5+hCsi99M4eJ6cdlZgxjxj
30GsJ2bfAwDj62vWPD4kfhqUh3zu4isfMeVaM1f9E+AN9QyGXPyQ7TCwxCbhuduC+r9hK/G08Odz
RoIgaka+I5QsoWSEbnirYZVyCvYQQfG0jDHcsEsXEOffF1UUN3ed2/qo1v4KfKDbjFyamyNlGMTm
4FzPb8soiz992ONXD+2N0NX3k7OlBz5aqawXhhF8HqLXSQyOd6mtLLJdAYKkOUx1bsB7CVb5YMIT
RpOy1+itpOzo1CpRsph1J8rnB082P2NXBMwg/PX1dvFE+nsqAJw/KcKEyWVQhiabckheOr492G8U
Mv5PS5HYmkLLjOq9E3CYE3oZaecDnL9ySK62wDE9iailZYxyOvXerjNwAaE6fder9OaXDpBCjmxN
LAJpV7ET1WE0/05qR3kXkH0UUJq2XhB5myl+H7DxOYfJq8VVMXKBwMtT4i8B/ut8780Tdhknb3GQ
z8OcRojmN/k0JZNX7NEQstMylbG9lNk4HxNfmZAuHSrGblG8aX0ZLLVPJMzW6NzWHuE+hvpb0DJw
0YxayYnPxzGpawKCQvG1EDPS7JSZf1l5a6qcl0C9oWQHHrFhkz7kIy3QXwFbRLwwssaKFCmjxVNh
1hD7eDS3+hLWIvpdYTVC6FOURYZllctN2w0m3fNWDjJUmlx/+3U9063NX9jw2u/C/ikCgPu344pI
/anIx/vWck84s+kIaXZdnRSbttHoRF3wXCERZYe6kRqOWzRn91w7263h3w4CsukFjwVKeZrRdpDF
8ipmYvp3S14RHKPE0fljhB79SzSmbvFblhDj/7hpAjQ/N8BnEbTo2vgVz0H1e8lJ8el2Ku8Ih2aX
oNSaQS1Nf4eFIjM99PAefAt9bp+7jv4gnxrAMzRN9RxgAP/g74xzku7aGmK/iaHgmqonroiOib+2
TZrhfXJpR70vFVuQPacS1c7U7VX+vRc7ajmgnpXtB+pLn70VgHT0LsAjUrxgWKi6SwU+stkZKhFo
yCWUWJRnm86uez9bvg97Y3ucBVSlM9+x4defft706VEiOr3JenXdvfGcGRZiR5LrQdgg+R4FP+T9
NGnYFJtqXJf0uGZCWcIrYW7/zu5gKLINCvaLbP29m3VtOqJspy/jGro0CkfivZqC8Vy52Wo+AHSu
uy4Qw5fP+4n+V8CG4wau5sx3OqD4c8SVykDt3SwmGAOy7tjMXhqd09BvnU0dGfBLQlaPNkiLU9jV
0TFTDts0qcNjNxTJvWcTXMJJ4X04blX936GlWCVSCs+hM7IizSdGOGoxKip/0EXVUwBikiLSbPXJ
FCjpr8c2y9gsFYEFe4Eg7qY3D1qMzywavxhDKSEaaYQ4ue2yXNkTAMSo60qxdVGjCA9Mzxmbtqgj
BphQE0Pgl8OYjW2smvKX5rtQ3xvlcaWwPVfeU1ytDBc4IFlWJFW/EEXATjGMZNC2PiGxI0xNe66c
qPivYebfJUlavVq3TtyH3LKWZiNJJcTstff4YGouELYKuZDfHGxsrKvkJ/JKbi6iTnv6GGePRoMo
qy+qkfZh9ho7fjU+HbOKjR0bviXUd1HUT3dj2a9/Vh8k0n5gZ/5QpnI6UjhOoWSJnA14o0b32eFH
WF9q2El4WXQW402J7fBKDJFdiUBIZEtXr9h2Bq37P6vS3Xvikzq79F2jJfZrlwxOl4Xxe5CI9HXU
fkVChdsL+UDpkqOiAzg9jrJefuCBeq/OLL2PbMHPi4/XWfekX4ZjEwlCuHbWM6NtKxjKRL4+9Lbm
E10j/DK9wDrDdBnAcgrKlCm4C+ZxI0gn0/dckyhYMFodCdJl8S7MBpowWTlEZ5gN/p5qSG2voxhV
QiRTouxHSiDpconwKLzvJh91Nyu3Lg2N7qbXiVN8qtzhg3Mj00GtzZj92QYxxT5xqY6SvzXbgM90
Vtw5Ld/SSwxQ6yUXCcuSgZd/vWMOHOrHxkuXFINRGYu9GFz3soLY6I7MAuY/2Ogy/BycKQh2+RgF
8uqkpbldVcV9wa3VvvBGU9+YnNxztEzU6OCerz7ruImWS0dzL15zFeOWkl1Nkq4rXqNVtMG+WGyj
TqwfMG5BJxnvaHBD7k3nJpDnJKybT9Lwqt1g0qEncB1tuMlgju7qGzPpVm4d2BMucnZOMQ/Xvp/l
Ut7B5h6mc72ETrjLhTP9KKsAjAVOcvSa1n+Q2Tz9t7IiK48NmtI+HeKURfuU/koNK0oy+zMxFBZf
9ppOJFCGrmnWbWkX9VrN1MRk5NCJQbI66R8YicPDDYPhHZsgBeJZhGl1yBKwoEym0nbPLm62FnQq
valktMjlbLzBmRV7glYTCSPpp8az7uvhEZ5seT8GaPCvxGUM0UGI4T+pHrDLTYAlNypXYXjx6iV6
9V1mH56W/CiITp4JRSfPyomiJzCZKUuwZqxgQ1Ikthvo7rjEKr+1G4+iOdilKd6dVVcEVkZMUmvK
pfcAlsZfeC+H7XeVRKX3MQThLO4wHZOh5PMmgJD683AeOaoIWpY3OWILtSDit+ri5Mi7Mn6F60P4
xAUyDvppLNdnsDP5t5Moztub3HDfkWEbtjGb5uEA54Y9txs408kpCK9tgII7X4xUVJYGQVz/MbzM
dmU9mpSMTMdt3XG6iwbG5CwwAmKEkjxukktbw+faIid69zpPJrVvVWNm0tQehWfv4UAdziMWJbv+
w8lvnyLeSstDvi6oYUGNPDdXfv2Ao0BPv/LcNWQ09EzGP6S8ZU9AJCvy3Qo+q9tTSFT2D2Hus6Vi
rV/em0FV9buvM9myJbdjTRagpiSPkfiWXDcZrPN7I4KOzWdFuWXcRfpgOreyBy17jwAKECcRP6+9
h9HASaCaPzVGDrDKl2Q4kCPmlixXokQLCIgH4GDKJ7MykU4PMqemyIHF3zWoTKS33jyStUOl/JOj
shQ72BzTfJjHlTBNk8fxlSHfnAIBc4hgurs88igv71WSzC/4BlACumzWJEtvWAZalhbyL3THHJc6
0hIpriAtTY9Vusf1ID9tGBTXIhtvp2DQs1clvNFk+znWRXQyZh5Z2qJD2TNmw5l/n57LzzZlMbWZ
nGh48sUykHCHBLSNV/p/zpG/wGxowde8VXrCsWWXkdLKbvUW+oO7inR0polFm8l1v0s4/HI/1HWO
G7Vfpvl98aLxezIRG68Gqx9I7T6l+o4AUND5y8VxrUJPaufxXS8DZya7Mlqh8dBFpyyQ4LmbpI+X
I8dp3TwnhUPGOV10WDzLMkZ+c9KYw9vGbfQDs56/W5MOGQHIsDSPojDgkAJTf694HK9OUNFzSO8n
fZyGZq+A1Ou2n27JeTQQsmyaoMp2QQsvuDGFxZ+xrcQBMU1jl2I1GvmDc61HQrhTPapz0HnqcWpi
9xvq0nTl72UeNSGj06RXGMdNLUKwIp4zHoPFUX/BskLpKadhwVwTmOPiJ+nfrI/kewGGGvSVbXDD
9pC/f+VVWT+ntZOfkmGouVzHXX/xeoAiwNCcudm48QpEoOnnsLsBIhAUfHI5/aazOvoP+q383RYO
5Afk2XMLfanFX5DhjyuW/CNr5VoL8oETwHEvWJtvgRjPYxQ23jN0Rp1dkDQbecn8SOWUXo2h3cd1
5sHsH/L+NEST1+7o6yrcrQCv7h8G0qflsZQT/qsEc5m/Kx0tefk3De6V1pM6vksWP/hVY+eXWyvX
GelP5M4VDHMb/kVoBO2QWADaW+AkyQTNakR67jjNNhq42HG2zLy+Y81DCsyLuBbz1Xxol2BAT3AI
y+GiDFpWLU7LI0cg9nnCzCNYuNfTvKeHKKDvKx0EcnskyqdmGcfPZBHpW9bqIOPY0iwiFKXJwU55
ixifpB7zXTQx9Fm8pJIkfFbq/7e6zuGz0rwvHqSp8Nd0dLm6/zj3kk8aMIJb/1ce3WOGEE8o7HwE
fuWcurSR7Q5aMOmoBnvsBd5Gbr5CXUY/I92j90nZwL4kqPYZG1NgfIgjJtTVIZjv+YCadh2DZwWx
7iZbuv08w6WYXPwyBbVfGw8zz7LpB108BmtUPpdWL/XFaSPKMbLARD8+j7e3LxXODlZTrt1lJikO
SqL6s2haeYH3jgy3U1aDcKKiKrCb4lZyyZdLNhDS6OfG+sw/bl+HkMJ58gbqgmGl/1nXhYdX0kPK
8jlwol2MSeWkILqxyg6cDHtj0lQ7dhj9t8alQ7fEHqtQeph60Xk4iYb8DN9joV5w7paDiXzn7+gv
yCm46FC1sg5Rhmv22G5gXuPVZd5ffkcMOdfM7R20XsfYR28q5X+pGJvT2jrjC+cK+A9ZVskhmZzk
qoSTl/uQ5Y0+9nmL52clyJPvFY68bVES43hZ6bYlNOnDKzzQRIxMsJY239rILd87Kmt3Ve9DUssH
9yVtVPOrTFd9yPMpNr+ywZvQrCqnKvaurdRzHzmw0BAp3X+dDJZ7pHO/ufjTDXgTAJWznIalbE5t
nEJH4KKzmm28oLxheYb8xRyh0yc4cZhZyiXu7Z3uJ63PzDLDI+BIEb3V8FXbJ+UZWH4p/1PwRJ9R
fETu8KMjOJiWq32j5rsBFC4VvBGI2WMEZ3FLSJARwMKDV7iBbpn7iKKj9DgACkw5hBPWXQFuloOL
aR6UW2yBIZaiorQhxyNAF5nn+FS2lF7u7VA8B8KWSBVEsDO3WrcofD3FagiZ2EzkYpS8n5mR/0sI
VWYPZTeRL5CGYCrkBIcQPJxsoNzA8/WvWFLre4c/d3z1TT5h7y+dYMeFkltXJp2G7/fCYggPQ/6q
Cz17u9YpPGbenFhs4HfTnjvhgJNaocmtu6hqFJq041NdsOnHMpHYyIMlx7LlxHNGILNE3d0G+LGP
M0//64rPAt8Fv/+0Waa6gyIxOCnf5EL8jnEag+3QbfjJrx1fdOGbs43QXtktjT+rGMQvN+6Xtyi/
ralkQpIbx3RKTF8Yf5VMSLhSKK9r1/IDw8jsXKOw1u0z6Cq2njh6RMCiLmjenMIEz0HXTPWlyGVV
79a1D3HFtVgpmCEb81zHkUO1XSJ655hUhlafOTPh+JX0iWi+Zdqv1V9YxOvCQRRy/ZdeltMVUBA6
evbjOcKDqGMv461fDPOfro4B/6zJCOFltlTTbC0bPLaZilUH3dVx8h86FXIZA8v8YwhehqeGH+fG
k+F8DwJm0A8LVj8cIKwZuEHrkTe839fePvIWVX4FfRv8iGHhchZjqIdjl3S/m4Udyi3XafpbbqFY
8zNUyyk9cw/3L+BoRsgSgWDJUZNn3dliCO/LoLZQiZdR9dymp+aRfQMMe9+girzxogk7VB6aN6AY
+besA6rG+I7zIFkv7tRUR3yMNsDFbGLWlLlQhAegh5jpXogsiM8eCmN/iIr+pq2je7wTMeNbuqbT
+M8aGp4v/VTDVuBDlXcsGzx8vlVHNq2nRlJiCgWu8GaDqbGXuaHKiLfy0tBsg18AQesmuN/+pCsm
AIKsMIfmcX6tm0rs8Wwsn6YquBgtGb7uS8lpMZ1tm83eGbitPgetswRs69Ap/Kiai9+I684eQ66w
OFSNkMdgbIr7VfkZ+BNh5l0x0q3Np8BdvkO0vXPKmAxPAFcnKjRPNWHC6STKVu5vRK/zDawKu9Fy
RUhMG/ZvKkxgsY1lnTn3xLLn8uwFjt0qO3l70nHgEgJtfi1DEfL0WkA8y84rWu8e8Iv3UoDwnm6R
BTIpwbKoYOdo2+/cTtKR4dJk+j7gQIQbz4ZW7Uq2QwUvG5V+Qqxv7xjFWZxZGgIXmFUmKN9FtKw/
7qhXnh8cCx+89xJNnzMukexqG+muHhCCzJ1d3HVo0Z9pWensUJU+3Zgrtytu9mHfLAdK+MbslZsq
hAIT3uBhSYqmQ4gkrqb1u+9BhizksSuTXdPRVuOeOSKPg32faG5x12oU0ZzvZWcmQCOrhyEvPuZN
ECdfIbjOeqecoh/kb9s1jr9hYEGDocI0mp5dzXtiJQ4ImQOOW5PpELVyMOtFdp7EbRqnUo13gGKH
qIE960lRnzVP5vxZqCwVT00zhdlnkCVLiQmg5wpabXkyQIA0K8DZByG4WRMcoNsBoAUxzU2V5YV7
XD23RfBmTwOYth9jmroxOnDl3S7CNfPN1g36zmQ9ldIdiNbyMMvRYMHBZNy/EntVmEx5NHX+5vkF
XSJcoHs0+0ujjVPYbaOUJG04GWKR7hZqTOboneiY98iJIEprdFbqWk9qcZjwHurcD5vfNHMkTPnL
jeCRMSIMDMUhDF+GtUWq+VomTAssmFiWcUVAw26fKqu0fZoKnVfttqWsBfjbjC0n3Fnpymnc4G5N
CbRbg8x2cri7NhsPTO1YAB0uPYZkkjLIcFG1DONJI1nb7SinIrsrBGXBj5wcA/M0q13WgZA7c48I
edU3s9ryY4T7kTpe25Cun+eyN4e4BrtZXPA8msahemaYwr+NDLvw3cMpnV65yLYVVs0AemaRh6EE
ItWF610Lj/TWO5pE3sDzh7780dAtMuxpeC3rPct+DjeKg8LwTHWkVzwgpEFAjYdunjFBR0NyBCId
x387TDugD3Ew0cB4gonf+Du5qCUGHG3VzQ7UpJpr/Z7lFSy5wBZ08OKucdAEWRMTEX30Nd7Jhatc
mef+CWSq7u8wkA3iJkgLbqIb/CPZny5nN3Yb1uueCAWw00oooLyuVvNLX5jUW1+BCPjqiJWGXTyT
0iDdo0aN8ZnGsZh0mxSbOf0z4YrbZduENTSEIZLDeGedVud7DSREh2e2F0NzCimIX45D0Lj+voOU
V2yx7BfIUXhVl+jodlnQJUfOhvlGj3F5iHa907IOLovFmf+ygim79ID7EHopfz/VnQkSuv3zPGfW
/ZdHZJ/fJE+F+d2mDouVfyprqVwsZU3rzU4xLK/xNvVF1uRgjIyb8iZygVzVcJPQN5y/nW3hb0ez
XxfHEn9Jd3AAtMxIwkjBLOXQ9TYmXUpSxlC9WM6KTtvLBI2NEEm/AB22q1fETzG4P16jZNocZba9
mfPmtQ0p7/3nkP+hJqczbnMts4oJVSUDETp4vVqQB6hcll1gFFLvLi16R7BKVV34r68wLYMCBCW7
F4jLPY12K37VDVzIYryfGlm/uYLLMvZ3Ly5/55aW2sMyLJHCSYzuXqIlgcMtUq85A2+q57cRj3gy
7Aus0vlDgVgvDlPLomA/hoQBjsQ5TLzHGzamn03JEHSW2rHO921HAKSBF3b4xfFogCjPUK0/EocG
3Ie+Ja8EHrf3UpqsaJ9b72Kq4G4107VozGHMOOt4W4wkYG6XiUiA5KYprNknItLrIaYvWu7Krlwc
XpWrhvMY9Kn4Ij3SKSgihuEZQiCvgNdSwg051lweYH54nulXtYVxm8PPmXAeIgvFfRyzRXXx+5Qj
mphrAsT8qio7zAQuca9DuHpU4u5Hxt74gpYDXmplPl4/yUt58tI6yUiZDAv3Nt6ZaTH2jE9HtPfT
KFX0j/9cuGjB9m6GhyhkC1WdkUa4nNnGy2fIEwvfSK4+SZSf5xxs9oEElE0OmBOL8sVtSKZUY80t
gTPRCTDW8h6euFX45RxxiUn40TzUrK/iXwHNPgtm3mBa+sscpn516bEuJEfhcVY/2YD/cgpd14cz
B3ppwc0u2yZixoo1DoKnoeWFuV1ll3aIOovoEqhfALwOJabf6tXUpvZfOD8wVRzZs6/VS15UNC5j
rB84zvuyqpZr6kSTy+w9ZTeQZRXW44csB6f5O1XaTf8Gph2LF07khk2UoU5s13HWiGvnDK08IFQW
wwdXsCg9rSkK00/YJYwqh0KgTT3yJZ9bsGImLg80hcnOvkAEG+S19OZh2DNisj9b6PP1bnGacKk+
l6xhi7pQWpmul3U0mTqAqiq8fzK0JD437hA9KzYBAdB1+Rimk6BfQuSKP+RjvlSJ7LfMrBirz1U4
jRZo8+B21Ih5STv9TMYbsJgxw4wJ36fRA064UctC/AoZRE8tDi7iQI/LGvE5kSuIeH7/I0mzThMM
iMaCkExCLoXIUFkzBNtyYu73r15UKPKqxEQM4IR27LaicKFDecS5nH0xpSO7KOEVnrMvc4g7L1KX
qxHH+baefxVFE5mTHnmT4sUh9wi4DsxfnX8F0wrMfx/BGL+BoIWeVjiYLnseOtBp+/TvU+WN8oFb
FE3teGUwbjw1+Po8bB9Yt4oT9hMgfRXv8PQzEWKZi70ZqoVitWLqidLG0xRG9tADkGQ+w1D3nONt
DzZhJlx2LKSXt5Zcz7uS3uJturX3/+hZd19ku+Rz5egANq52huvYGiIyiiRLva07l+CzQyYFw24l
OdhxRRAsOSaRitZ9F1U+V+0KBXDYEwh0m5b1xaRfEuHTJhonQ1H9HSZkv0e8XGL+EuMsYt4/bSpD
KhXgP3aEVpKgOmKZHPnSrqCtM660rlyu5HLkg62a7NAlLT0M+eBg6swKDHOulwDI6J0MnKrjye6p
7pP4lEQtO/SOloPTWq/dg8UXdoPYwoJFPmx2A8kkwir5vL7IPJWPumdtxSqmzb+6IgdrMUFRU/4t
4mnjzj97ynG+gkDyyxN6D1n6Q2cyYxzCHNbuD+OmBKapvDuPT4NiBaPgovEmOkDqQTWplSSfrsqd
s+Yre50+85/qqZoetXYcQTBldOONA8iCxeKiHsiRAAEHdX8fLxR77wwa9LmJpurVtZZAga3DF0Fu
BjpgDN4UqVYASfIXDH6cEB81N2NKytfxM8RGvCX5VR/DyqQ7838kRjL3FwfU0ICdjap0Lk1kablc
aJaycU3Zodc68dYIE24RHMtPcp+slcPa/gPeGiyPrHZSJrSulCddJPpPD1mE3Djf8dtpqcV/pVw7
qGeRB68lWIbuwD9/w2HokKdCZQ/R6OffVTribPG6Xr1jmMWXIZeA6WAa/XMX1BEIBJ1cReAjMTop
xhRBJp1PuJPelvPVYLZsRiw0yZDSfId9b6dNXu1HBaMz/783F1k9Rvi3VETyUnBhjXDtJEqXhE8a
4H64bYq5e3MHwM7sDjp97xd2Fps444uYdmV1XxToMmcPN8k28hPaL2BSkSwFeyDmbdR16y52luUh
IK+5ZfdWHUXqasoXwNpteKkIvhqtJRib1PkWo08kT3BQgyNMxJRtW4idO+7RE9kKI3XnJXv5rfaL
jJu6xQ6v9CTx3SKaHLtAyy+krOLg97k9+tEKxaFzEAtH6aETzHl2tngyHpewri9LrJnW8ykAa0bi
eR2uYuUx5XJXvZYOS3sUg2gFXNZSBEzIjdsugb+N1lwZtzPLXYRKXeHxCopx5FZTsJwl0WQxEhB1
Ww9gq/hmgFLo92wKVf2AIunfzUKypSgW2kAdYSJnx2W+BMvt++fML/rT5BadZnMhknPC2XMeB/JS
gPOHs25RJem4HO+ohe8+Mc/Wr/Cby/dolf5uGlCFuTNE+pRV/vzYzkV2TSId37trMmP7ojHiwZtm
NGg3CMIXXcVYynzlUHY/Nc4lCa0E6q9JEd46SYw8L7QZu+R66/W9SZzyzS2G5l3US3wRthP7svdY
jBLpT09MrWw1kkkrfR3G6CMswcryBENWHrz1apBOruOc9w3rG8+7zpSy3WfYWT6jtg0FKcXChzQR
RN72FnCITnIgnkk5gCouxAd4Cr2xqh67csBQFPGS0ZKvO+2Gnr522FmyA9Uo/c5O0TheYKd2Wwa/
jIbBzg4PBRu9z9rHzG9DRcwfzefQLbAVdmtMA+J2Guovvs8FDOQeVlDOtLEHUVPcmzIJHToRwAEP
vJzwdrLn5C3BTuoURGQ1EEaH5A0per2O3NA/B1eWF7ba3b7BTErVRIM6mArcxDopp6fYROsOMqDa
9si0B+Xn4YNkRL0CEB52coVXtM08Buenfh6Ihidrm782YTQ/AeDlFpIokR48zpy/C15Wsxcrd6sW
q9wP81e8nGpBhrvJU+elJthxolWMy+2mCkBfr63NfuW8Z7+ItGVkuQrHMDcRVgWIEs9cqsvAZrtp
HiZW+YH6z3RJ8qpNJ9FKGFxQWnqQUCefrUcJEr+nrQcpRNa7kN3WExenmfuAqt57vMJ3vvHjtzES
gzr3aFnHMVzn5nHF5kI9DczW9zSp3YeUmAsLChM/e2hIZ9d2M6wpUxjwbX3kHZbEhZiB3vwXA6ZS
T+Thh1cUyN45pFkL0m5kdqVjyEuRL9cFCAa0y3IiZVbVfxUtQWcdKOfC+z/v3rq88mMS2W7bnPMe
o+7ehCZ6C/Fhik1TWo9rRKY1v+ukBDxFtw1gGMvex7fl9b8nGXvvN0dERDBm1ecm0dU+S4u6Orpt
rJcjdT/u+gm2OrzxIS2//sQPvvR36GcSoKsFI0xHZ8YekM0+bh/XCpIheehm52HBK713JBzPmX1H
IxkGddzD5yIsDs0uwIlYPCcuu4fbDd9LgnCjiLqT2nbT2L/jdTdLTuOwwmhA2+3McOTgV+kxd5fZ
zpVGYEOu1iwdxbaJsb8zMdoBzcxfVHalOFBjRWBPSHsLP3PzCyN5xbRSjO14xwQWJxszBv4TLLyx
eQaNIF2gC1EXnYmaa8kFkrPwwlvQbq0acYAkITGCXZtGMdOTM1v8y2OKsu2kqis/YNEnGmMd9vkD
eUhACsUwjhm1Hopg+woO+ktmIRfFqAGH6+SZGYCqihEiSd0OF84u58dl1Gh3ixr524PtBi+N8ZOH
q+UQ2RCDhX7OA7iEB5nLUJ8SO68XxP4M/sctMAK/epBfBqJf+yvSGY6GdQZKtdWdIxBHnYiFLO8p
RuAQkTa7G/Fn5psklzfnoRVJ295l6dxTfyP5MRyVWOP2XzVNhYN1gJ8/s2rLsX+Kh74Nv9FqZ5qJ
FKZXssyx5lViyuKjX0oMt/HMlnY3pLU6pHh82//I1JiBtzWh3BfTIRJeWb6MNSqD7UNvV4EAb87L
/zg6s+U4lS2IfhERUFRR8Npzt9SS2pIsyy+ELB8zjwUU8PV39X31cfhI3Qy1d2auHFJCTXt3HCjT
2yo6ftSZLWT/xlAqUkIfRX2h2KJI8aa7nnlJ53qIvE0LsxlLVcf7/+eQV9qH9UhS4Vt5PetK2v34
QgBpRwsbtEQO8B9EFp04gzgtJyjDE+re0Qv7ZAMzhOoaR7OPpNN1F5N3o85oBl32jDrqHBScsO/e
T0rs6q5bfSXrxMy6ZuxQoOvQUUOOqv6hp3reLkMOhdgWtYlOFG03h3F0C2iWLF9j9IuizPaEzYz9
jpQizxnncfXQzjLXtxj7zX8YkG1+Doaqm1HseEHf43GEL5ok+a6MNPxydPA9URsbnKQK8v9yArUX
xLUgOA2Ruzzi/v3PNTrkQZXrzK8/17knQ8f6S1X2EOBTbbf0kGl+Zo3qxYOvc1L3CYsV8OuUDzD5
7lapYF06QItHEP4os7gI6fk4+UsaB8SWG+XgP2eki9zTKBllYddXvXuoKhnTPpyIaWYOJkKFNasI
ozJ7qS1687GK1qH6BWVtQYXr+mgtDtOss+V35rpSbwqO7e22qsREWkt0BL8L3Qz/rTrqzEZUNaAR
HiAYctidrxh20sXh8eOP7GKowjJMe31ff7dAqOYHfNGafEeUDMp5J+sRiYrDjJ2ivy3i4wp+GFjS
prcZHpYFC1hxTam2qneEnoucleU6mOboSrYwe5f/DNaJgp8IHRrnPaUCfRVFw3Yxqv7TESqPhouF
NJLGOxuIylyUU90JDIaKBE1LAvh9WanXMlnGZXkItAORBKxLP65i18VsvjGn2LKen1Ia1OHrIBDK
TmPhGaQkwMMevB63ysMNzKbTLXdBti4fVIe15tWnOCjfByr0uIw5vQQUutfO1Jfnohjk98onBfAK
x2ky71UXOv1n3WM72KgViR5kKCrmsul1uGBcSrXf9gdj23rYw0GqQEc5FWSwZ6+Rlv/tKFTuXYex
nZ2bS0FIIN9ZVuUBLKwe6lAmWa7fsTFDjzt6UTTDATIhUAYBHZdAvCtJkFb/hiL1xLcXpeiYFIdg
+HUnWqh8/Oy3rqwS/8Lg6ynoyCx2bsK0+FEb4bv2Yc74eF57luHzXuJ8HTdxXMgzJQhcZ25z3091
dnZBUrAgxR0P64GnUtucafvUDzyT6Gub0KYu+PRxEbbJ9F2gKgKTXUJ/JzgwkWmy+UWnsXUPPZAl
QDqa+hJs7dNX3w48g/bGzwFpqXS0XnSYpTS8REmlqfviY0ntuW1TOk0EPx9s49wJ/q55QxxnVX3+
WzuAZCa7LtlR+JWG5BKwyOAihXKwKfs0uCdVHYqdkiUER5Hb8dCWA3l7XfIF7JUch2tfEnvkodDU
Nyyw8UW0qnldsMbGTJP9/BSQHf01GKSBXSMaukDHhCQvQm1rn30HXtZp6QMP+xMOWDogers+FL5P
qAQvbpkSFOM1yYqYDQFsiypq8mMHEYY/Ktbh3Jdp/lxE1M75A8jHF7b7QfMgm3jiyndtdlPwEluQ
HO5yFR2eFIZoZFMfSZRuEwNf6bkeEVLv0ieOdTARzo/Wm0LCrmXvb1c8eWKTlCHAoYhgnnv200aA
4CQY0x3qAH1+q+MUuIMW2Yfv5bTaRWPoMcMUKGklZnPnKVhL0EojLra9zOLG3UUzDngsMBEYTBoZ
4fmEhr5zmlfS8boayRRH1M2s2BUKpCiCRCD3WKy20eecOu2bTmlz246kc3gOdrFZz5WvJu/Iy8R+
LQ1ZAzI4uHTackrfRbTAkAImUOMqI4PUP0w4uAiCrtGuK8Cg79pylmeWvX56oLbsDt9M7xAIZPCf
gQWmQbh4XP5LFYndh05H048qtcqctVqnN88GmiWLM+ZH1cZpc3Aj5slDpQd5MlkuZsZnr5Ig0dvx
pS4yatGl7dRTp4f+kpckBVXKqRoi2Hx21zI628EEZxWU6ltH2rKfSFmPS1m0L0zHfF3bLB6rfh+Q
7PjWY5KfKtKYJ24VCiW91HIAMyzdLtnCbHf2iIUQ1Cz6Nbq2PSbBUwcRIj24/sL5rUoddFIHZyt2
mdgirFdRqo66S/s9XbRK8NIECD8kM6MtM3zA5m+16w5uXvuQs5fnbga78BmlyDavFDHKiRoVw8JD
Emkjv5EiG/OeFgwN9XBsB53ZHTRUpN4hobMingqR74XCQsC2IBrPDchAWEIcB177KGer43cx+y84
Cxwv26rj5C7c6LmxJuZ4TdByM2V+cFu8nBjfTPvwvqwTd4Fo6IwvsZPnh7Vwqssyxf3eygnf0Tgs
t4rw49bpE1yGwD2Gp6UsyLVw23VMnBBedt4EgkR1HDzQi3V3WJSonjuuua3PgnMHPjErLn0p4p2H
r9fB5+/g3QxYmsNsnwf/feTBZNikaspCQwd7U5ZNwV1+T0Y2wH6Jq4hFT+Oe+3DInV3gdBG2gjGm
3Q/56+JgzeHsPRIAPuCGweC8gpa7iqxo4FESSSS6lAtMgakLLXAjxkAtpwyDOHlrO4acMoSkRwgF
4TS41jsUfsGeLPVi5y9B8fQIQiP9rXo8uUDXXf8sRoMhpja6oaeRbSI7Fj/+LckV/ZRFNTrbHtfU
hYRZc0jVCKtJUkj2Obie/6qEylYcAqgUPzvHm8+mk55/qFGLmAwzEYHYR+1pIdOn5V9nHIOXLl6d
8lQRAXa3tQ+pRFBK+F11d1AvocdbvYCFrXAz19vUADLsWqcCPYRCe+4Qc1/yYulfhsEv4x8Zquhz
O6K/YGcImKVognFY5NegF8VkEqg4jH/NJvOwz0KSYwC0deV/Uz27xF913cSPqAncZXXta58hJAkI
Y7PiOg05rrVqM2A7fR6rZsgJvWOFcGj49Ng6A01KO+rKTgCFg72HJsThZwR/HzUz6zLM0bmr41ep
PAbggWgWRjDodf9sbwYX5gm7/k3pJzxUCa84u3AkZJh2/gKaD9/A6xIvmGtZqLnH3oBK4bHZ0I7T
E7T4Dp2VOBjlNNvO68wzhKOMFs6Gx8a2y52aLQhHjisJ47bfscGMn2bOLj9t5/ILBoNK+YBi2FNh
yYYLRv0GAuO9rhaW8A+G3jS86gECZtX0/mMo+jm/gGmsKBVq0O43wdSSTnJlJboPZJKcAyoqXX+e
/X6uDwSHKmy8yKthvsO2ilmBRIB7jbk+uhPOg/ELH0H5YPSi7nmQaSTbHSm9AzPcTIegyzR7glw+
4fUok00qO7ZpydyYE6XhcBH9iopU1ubLmf/sP/lwH4E01CwBL5oFtHcFXCiebORBW/JNdXIG3f5i
dq2Hx6WL5uVs2wk2FZZcduObUEsQPRbUMFty+A6X4T6sVs29VK8x7pSfzWwHNs9u8S8zNdNFOyvq
AXCoyg1OmY7QaxSR1No45SQuscex4o36CZeDgoySJoC7FmfkAgqUrWqiTOduncxPZdgXL45sqNmo
qnva0nqWGJVHsq57N+myZi5NPBVE+A0Fuar9S2iqe4DwYSBhaXzbO2NcavBKLKvlHg83pxFXTEN3
JMEGKxLkQMFhsKIwAP0uIlMDLGTHW5tOCFZH/S8yIyTPMaj5zZmKhjg8rRQnXdbFmX8DylpYv7gV
LqEo/lUuJH5u9yWy/QX2biGNhsoLBT8WxWe+sL+AlJat7x6OGq5oNF7cizHz2JNIK8/dFcQZMMkF
fnYCsyXCg2yG6YFfEfoCE0L/LwzD+F2snmGfTBsJu9dMSIQeDyYBJsxi3cpCDPqo0UTox8EZl5DT
wDqTEEPEXzTd+z/Zl66fPBypMtwwlfsJ0gTpWQR3FE9IUCSmj5GKbbrz6wnzXbi60CZMKX1DDzDU
o+i4iqz/I4KxvYFKhGO+lJKlI5cCyn+JyfRWhF7wo77D/QgKjruhXry9007tnudLvltEiFcXnGA4
v6kJO4Za8+GIly7qfoS1CxMu1WnaHn1eADlbVyByZ6tAeOyThczvDnlJPJoKlcohG3MGrw0aSepm
YelrUW8i1r++4ReDLjE+x1jtLrCmym8HhMyvPgVEwEtrigkqh7hsKrJGB3dy74/NFJYDA4dsUHwy
5xAYZYLTnEv4hCQvzNY6oq8A+67ESUDAkI8xbjbi+x357BriEgv/Lve94pdukBd2YzKGkM3icNYV
qwoYOw7ZeU5MR/way5eOjT313QRUgOMsfBt5z0E1mB7+40asIXRS5PHEWCl8SkUkaEd8kX+tNyuu
Jxatm74up+PaTMMVRwviLlSzdU8ioH2miNU5q0VMx47yGIy5Y8OCLxGIl3s+F+d1GBSZ6XTFrZqH
KP6sdoZmPw0Bn2vJJLB3SSf8chPuzX+L2xr3t7NgmRTDitHbWzJO5eSSq92kp+6Z0FF4Np7LEqmY
hogpKnEVQlcSwagv15mdTW0pZ1ygzjLTnEyXTkwzaZ0fMzbCmPnVgim07XvHOZXa41zRKfL6B4cY
3LBbO3bixKsDvlllQsXxqVi5yvhj0i3G8vGVUfXUT7W5xnzhj/iGCJiVAOG57oAlbtOlIpwGKJ04
czhUF8ZNCcY+Df+aUZFI7Y30t7hw+nhvDeDaAuBGRArQWAycJA3eVKX89mfephJJKYRuVbBZKU9K
twRxi9SUPBdCgvKIxXXQU4vrZ8kBABsAAcYaW2w0AkD55vWDChFU+faQ4lEZTpOvTbj3dE1/+jj4
aXSqWCU3+xI8C9YXjapOFnYKos7Dzm1T8kECkgpisyqTY+t0rvdCznScriN5kucqLZh7Q8uS/8XV
Bgc/JkmJqwFd7eg5Scayj2/e2YTEVzv4H8O8zfN8faZ50/BPBAR5CFR/zIhlb5wzMTNKmQbVA7bm
zD66dKBh0LOjyI9VO4ThoQmVYx4zr428x351aUarPYHpPh6a7qRY3nxgVs1/z1ExtXgLQ8yxvIva
995hjnJ5d8MvXvHlmaOFngf5wFNHMrIsHxUKKdnXdsaYKPKHYoyLz8yW+q8fyuBWJpES19WrbPbA
PICRkbf7XO1SdgksXtk9P1HJ7H+Hfpk9G77OGxb2gZC3LvMQTUzMy7QNRunFZ9Avwr9pvMj+3hdD
f69DjusBygwhhm1g8bwgXgCeXF0mMgp9OHoLvUFuoEIABIp7nnuApWxn5kPMP/gffexTg2ruRMle
0wrJLNB7RBnzdIjCw5Jx4iP1gsXkp56xq1N7gOFlD6Q9Oi9jHh6pJWmfm7HL6JPMgYvs+GkGIkWY
886mtku/tcs6fthibf8FlM00u3IJiDLXASe0jS5GqqjBuJfb2V3BJUC2TR51wNrpaU5WEJ6x3+A4
1U2PohymmkV2HGNhv65hUt4c3Zb66qw+ThbFRauPjk3NRawghJvFCy6lH8bf7ozZgadwYPSDarCs
XWFeVVTjuW6nd9h3SxjZ5eA+l1nd75As41vTzOatwFJMx3OM5euh4XwRQkxaJRJdgdUvWHvyUtuo
AkS8WYuKvRkFCNL+hv3etOU9yBljcVfgXk+o8PY5yeOYepeyol8rKdqTGuv82swCWjSCtviFWB/i
qy44OaQ5vmQOdUM3/HCY6OWWqT8Mz0tOzzWq1kIKrpvk6yLHOHrGHMFE1zbEfK8R+YuVVb9Dx9FE
HsHMFAxuhYez7mIdVx5yR2Cq2jpxKILP0rsjw/va1DO6aA2AiDhWJDgfN/y+qOWe9Alydan3RpqH
BwMWByEevDEKn4p4mncmMzDxe3Yr/LiyCV6x+EfjDXe+Zkj3Uh4DIVs8lAr4Z90tkmrtHsiLFpNk
xiEcwLfSF/9cjnby3a9ah6YbRCQbbYbJDR+sTeD7NGmDo4JI/mB40oYxI2IGgOGvJydz0GHpUlPf
DbhUyEIZRUZgrFZkrA07IooJNpCkBHaryKdkpNPjcuVG6fZKGRhF5RztShFhf8/ccTyuDhvFTdVJ
KEKAnov4gFtDXfKF8zi1ncFjRbCDUMXiJzdyuy3+Ao9DQsDceS1jEXzZMO9qyXmBnMoL8EgSaACj
SAyAPiAI3MCnhVBAmLJqyula6KgWe00Oqt9N7NlBPniLzR5HJoj0WPkDK+98Yv21aQo/m45+45AH
zodOPxZQXe1vYjLKf+/IX311ih807as6P7QjD0FC0AbCWme9+wtHB3vc7gD42eO665kKX9hl3lAO
F+plSDtamHSPo59grwS0I9E56FRTv8fZBt4pGTQDN14nFI7UBLw33Lwel7/0DravPQIXdQFoGpgJ
AXoXLO6Xuij0v3Kom/wDAcJNTjgb8ur/wjdekS6YYcJ6Ku8PIWxvd1OoVsqdKccqRF7X3VlyokCR
Fi39UYceQxe3viTZErq2ih4YgteJ3zVcv+4l8o/NmPUfMapU9gKmWz+xHKKzsZ/6sIfHg/rVbslj
OP9Vtu89/Dm6vyBi8iRDG3QeKTad91g8SwKjGoezlw8nemyCHTChBvYHBvYcF2kjxbszVni/Jlnp
LwAF98GNWqkk/zSRNyNKLnjbxnnmQB1wayRxg44DX4ZHiBDkmH/iqcX5BaaLR/MB7hMu0Y71LZhf
167jaVYCjlTJYvnDL2rWKiwWCxZEysZYnKr1EdzvDNarw0W145dvyOHGEXsZih22HP+5+Yhc/Cii
PDuaKalaAGyWtUTrWac5T4CD543qEhoz0blt+TzWixhujqdjTJJBkOEaNfyVIPPuxpfB3LiV5xss
Ju+ST1X5oqzV6waYsPpmwx9e8YoPu3IO14UUCidL0G3Yu+8oLxP8Et1434hkdx00XYmsXdgLZ59+
G9F2TKTef2oVejmrk7kq1B8EfkxSMdraJm9k8Uwhuia0IuT8GwpJdE0K/JN7Oq1nl5Smuxxnyanh
OFdOLIG0tJ3al0vu/jT46VkoSgmxj1KwYjhxo2ngcG2a0dRZY5qoLquy5rHLy+mtD7EPkyhJbHmE
gWOLnaJSod9Abqp/rMzLW2XT8ok+n3TeRF6otjHGEHAReNM0psHjgFkHUHE2/sftTyrKMYLTl0ca
FGDVGMZnKkXm8DRSE76cCH6t7+062fkYVNKRP4o+R7tLMK+W2yCC4bLBzRWwjg/BKHwSL1+5YU0S
RDfIt3bdMpi3HyE/+AzswuUJV3GkuNBBFpONTR0WoHIGr76dQrN+YqofvhgSCopPhwU6XDxDkNKK
FWKCXe2wMgC+emmxsi9AWHAPAwGzfF8ho97JRtjJ44PvuZjjcg9TKcJKimecF6c6DDyg2lub6Azn
mRvkhzqsu+vs8fq7EWGaxDXySnmRlaxcpnG0MrpOVO8/OF4AbynyQ7rNoFSEHnntuiWS4KiqpTao
C9OnEp90/ivymwCOM8ZPCFaj0RAYMs/+mAaveg8bznz0zI57dJ2ifSjqZqVyKoBjswCXku6HTZv5
T1w1zgkSvki3KxWaP0pH6QGx2TT/1N12u7Vl34sXggV+eeBQ6uAJLDWEJ5lm6b2c02kfS84yV8gJ
aAaRLw3FpRMWyXNYjfFexyysygMzKEeuIbRVe+wHhkkM+atkW+tE7q301ns6d/HLFh+VneXJI+p5
qXDZ7+CXtRnDx7yepzgI/EOMIxGbVMW1jkc3GgE213N08psoe1F0Oftgubz6rcGS/R1Rl7UVeJ8e
s9b0/82q8D28thOMjcR1r7xIJ+RLsMguUct5k3bYkbi6pL1OGNepW+/Iv4WuIcDZsHF+QashIehZ
NLlLlLKffFtkneFuEnBPqt/L6riHeCYRyRE9pq9TuCCV9qlokTeYhzB0cmhv2sc5ceGWZpZ8T8eO
Q+zDIFqpOh+rv8ViKemoXQQO2LkKh1nPkTS6c7tRYmz0miFOPLZNW7xDCcZAzIcP5UxxQ0xB7IIC
h8Wk33LjIIK2NvDJKyqsjPf8BcaBYdDnGjW6u3W45fHJ6r78CxuBuEQqZ5ahvqvvD8oFdQxaXftn
jfrmtmbL+iedtHy/93LpR1iNNWUcCBXcLKiBPmuP2rd75eKxebdUg/NyYrdyx6JNM0x3QkEEengp
nqtMT+eEDWBwWPJudXYliYwjL9Y04Qmfj8+8ijuU7CSiWqOsvGVTtF5+1CMIehqsKcZWU8H7weEc
BNKRK8oBsRjVf1gRQxyNCF5ghDD3HVg6mNO6RqwS3Ql6BHnL8syNOeAb87tzj9tTbspoicU+rjEk
ga7qeRXCNyMqk5RDE+wMpI0UXcbPv13Xpnss9/rBxwfAOVpGeHt7keCH64dg11Qd4TguBo1YFkeE
ukNAqRdaMjQ4G2BHNYFbQjUc3NDSkIk8klIH0iLztpYh20s7Z9NrTuchKbaWdM6tTAeO5vGy5Ad3
JOUejO4onsEwrOLo9ZVJz6tHOAOOVpC+tWyjQeN4fZdeOWsk1ykl1AKOlEMEj/vV3ciWkpYXJOO1
f4aviPMKIp4JH+deo+/VYO79S4OqzrULehELl5N0y14OU9M9rMtS0f2ZODXZNtpxll2M1rVsk8An
ST10gG/JU+Es3OEdHqhVwVGaY7hPRP2vW8P6KeD1RcWxCX/MjpxO0rE8l4oUI7PnirlG/G2Q6anb
FE95U3aUXQw2fB6UV/9cVV7YfTt19pV9ok5/RGRZNL2mNd0Dn8nqRQ1wsZASXfzGHZuNYSSyPkn2
Dv/CLKnkb8mo8c+WC7HUPp/1p24onk0wkIRE0nuNvFSO/s2vVa/4re28vnFO9u9vLDY2FOQFZqWL
kwGrfQ+o2uz/llOY0A6gbUa8waxJcaH/m9A5whBvXo3et2KULUMqa6lYBReiq/Bfa1X0UyUpAA2U
bl77uC24LlBZzfTGMpA7cz+QgnhSzuTFz1gOMSJuKndBNF6yUH0EYSlvs+MVzWmiFuDsyxoDhFia
V5lNGKtcGRFfNBZ6VBfFLSU9Wb9caLYOf7cdAKrvmiTGnxpafoCYGdT9t1VV1D7F+Cz8MyxDVeMs
C5kFDGFQthw1HvP2N2Ndt/wlQtUUO2LJ4r/OE6p60XfKBw1jo48fsqZf7NjjFiIiHjJQbnwdh5ec
J+9V2cUEcEC0+JrEFJz8yMdkots63PtxwFVuxpbSaq2th3PDp5zVDxnAmjkiNAMEg2ZUXFHzr26U
QfcJb0PQPYsmNP02orOWt3IWfOA1sOYHV4rX/wQi2MGOmKNhCLczW0AC3DSR84wAANPbFOuHYWXf
BX2yNzqKHjrO4QMANA8gFnG3UdLfOlfpOc1F8g9Lu653PKnFCwfX8RI1q77vvaPhT9FV7a82nwld
5EnSnUh4DD8MoIBjG/bt1wT06anDN2FeQzfJcK84IroGg5i7DT+Fi9iMHxJYFaee/A+7eOvFhzHH
qEKQ1g9r/hn6RPaooyoG24rlj2/Nr5T9G6+ZD7S4wSZIHQmVPcUnT27+lysHppjdTyyfupTJaeHk
JC69RFTB/LS6qC7W9TJ3p+BN/yxgfBQs33LQFYRNKALiY/Q+OexpSCxp2eWwxIgUc0XPzpjuNEhh
e8gTfCq/CDHkmACdSU43t+q5+jeCZE37OBICbHc1TeG/KzWk5hjlemJh1uAZon+8yDJoXYYglqSu
x3tR2VRyIB/YCDa9YmygoyJ0yNiaXgFuNa1ozq6/1grvazv/HWqO4495GrIAnvo8eZzJQXxlEVp7
sk+Q7vCouQIN1QdnOgOfiAGnmXJNb8zpOKFMT1N5Zub5FvvAs+2WXJN7YoGKglITBfhqwj5ZX7Na
VnBf8XUcfRoRcEenPHggucXuzopu6U4pL12My1zR1fC7LurgmhNFqRENm0z9N3V55fJCjQvGNkyl
XDN3KGQX3whhNeV7lUFx3Pec0vLDIigmKQV84kMSt0u+r3tKsEBQFHH17RLe8z78YPWwMEgIhe8j
uYXiI8SDgCyKZzZOLzArxSuiX862JYPfWLiaXh76Gsq9lDG6hNemzZHmm37bMtNXj9rORKwznK63
yjOaCnXrqBe233G2LzwYtt+DSEcuEEiiNAlxtCFvAnGRoXcSZ4qkQ7FDdsKxF1Lo7ez8aCSmgNuI
4KWi68cl5Xmsy7o9c6p01tMqQsd5qwcw3sdwTJPsrtl7yeNKybn34Fez7B6MZb9/Hbh6umNhTMQ5
ULKe3SVJNjxy/a4/AW2ZkndQixm5G3CcNIHrIYl4WfcnnfuRTlW/zgtiHGnObRFKfzre6xb7/TJ6
FgZavhCu8JnUIRfVy5m6vnyGUybKfYTxm+UZoY6z5yuI6Toc0VIqQYRyU1KZsO99Kj4RRfLXSrU4
QnJfVvcaNpky4TTpF2pW8geqpwuFxE5Ys/Fw8t3CItniivSBTNGTWlV42FZVmt9FuwTTKZ+Z9ouA
3edeg9s5JGgWZGBLDd0gUuD9ft4xZzlnZ+7mfc9ZJ9r4Ploo11Qj+j22UMq/6V4Jz+Qs4C6xYLqL
8RAjgXw19brxpiCsn1nEE/DPypp1dIjzC1+QcjO2KIJ0Vs2uQBH8hK1Jw8zakXEwExuVOFhcs18F
e0uuq37x4l2Yrzb8bHkggW1t2WW8QhR0sh9BxvLiFSGRE0HkgWc/cepY0veV52CyF0lKMIqh6Vyh
J0KfiaejShu09EIuF6z4gN+gjJ4WMr+0lsscUaP0Jk1w5n4nuy60+iMvw0xRqoX/gA563cNkwTgy
2z8hn+HyyBJ2BdnmUT3G8IAuiso6cDW8rly2xXnAj0AKbiAti182CN/DMrNf8FH89sMhUEGYoebH
SFjqXOpA68ecDc0/JssYl2JvSvT4ofZ/5rGI/RPb7fwxZVRmPi38PnnBnCLuvTAWcTqxyZV9EXpZ
niDsKnJgG9bXkgXfJOVtqB1Qkcqjx2uQ7MX3PLHULxwzzo+mEDhDpZGQdsGOXOcR8kkKzhWN3LbN
VwOi68HUvTkwdpFWkm4lThP+hrc0BY1P988Q7UBHULDUBTKTWzwu5TOFYmIlg01+eFt4Fukf7cvf
o/IuzZ5fcHpdGG7fMMIH1HATeeRjskXLWnwuQP8rXVyM6uiSo0tdPwfTQLMIL188iNgLxECdeNV8
Uwxp8fYSccee5wbxQ6YXcCrID+LdR0ivz3O12v5O8THZCeJBfE0MLz/ScPf92YYiw1rf7zbj/Wo0
ZMMvTqEyeh6wjPavczIW+iGEV7m+hVGfmc8eZOihbiOgtJHXFJJeNc5VzysbX5pS+uWXEGQ77+LX
PxiHGJPcDjBtHWCxise+/S2rhXNGW480emVtXjxCSQ7Gmz/7bEwaDjcgr5SLp9JV/YlgbSLOfc9R
YwwVunnX8BdpjF/631Qjzr8cOoQJPNqONNIwHYGK0KVZ4ZM9T46oWecpfkRUuCXsnnQ44bdZuzK/
eiEUmh+QMESMEywQJ94Za5VgeMXDsmfhEHy6IC1u5DVpBqaYhVXSagTzIhbrXcV5AW6Ok41HcAXM
9eCei//SyJmRlKciebJDXVGiloeY7OYgWDSkm9EcpTeW02EqQQJvR0z5/pbzbvXZBQLGatuQGLel
CqmWYdP8zBtCv5ZMrxhP/JTMRx0WfwDUdleA3rMhvW38FyjG+a7KeE7vOUmsr1JHxY4WN6c++qT5
97WMCZXG3lKQMYHEwoPJPboctt9TS1x9kwST/BwW8t8MwnxNM3P9znOY95gdneynSzPBK8mG9oU0
zBeeVPsHmn16mqHNsLwvykuJVebkAxNkBS/bnOWxVWetNaCf7B5h3oTu4PZbeOv2wTNZ5O8Hp9Cs
eqhmukkZBl+m42GN8yftT2VVa+AXo/gQLBNYEo2d4PEwxMEpEAphW94xPtgU+ClZFaf/1kwWb6RU
lz9gJh3oFir20fgIrwgXOzWeySx6nq1bvxp+7E/Ytf0LJ1SOYhJcEKk0N7uVk1VfeS5aAgJ6iq6R
OwXLQ+KngT4StCW2MjtzcLQZsx8OJThZmlTOk/Rqhi9OCnuZ4qXfuh34XZirOEenZb0KLPecNCE+
I6VjMZuitEK2cpN1J11/CnZ4irKPJu3SnyVTPw95Ez2lbWle2zYDm8V5pvgY9fAro5GRj6vA0GCM
X1+9OJafDSCX99SfSUDqIc9OwYymv8rlb5uG9pgnq7qVbZ8Xp5Abb+/z1hs2vRL6uat7bDcBobvH
0WUQ39shGEluBd156Xw+Vd0Ovzh/LPueZMxBNEk0/1F95QYHB+bKoYEZQBtglyGPYvvGJetgkjN8
WxSZRFN8cuY6EjtncF/DSNon9z5k4Rvh+k0tGEoMxtGDqHLqptgkbHhJlTuJ6oW2QYPJxbR+dmZL
v19kYQ9VqjlnETHvc6S+NrxMUzeCNJG3aU4BwMmluThjlvxcpuCVqJVzEPD5ri6u51Nde+GLJkx+
XMtmmc5eAySAZ1HLvIBVut55vi8uGd8PBCPUA28jfStRYkaPY4Ys658Lj+ELuDu+W5QmutGaPgs/
GnTM9SSxadwkL6tTnsbuB/YHqiswPSOqarAfQb+OtIv7MpRMj8MX1kzzFuUNVqAyyD8wYopzrWAQ
l6OYfFz4oCGxeKffKEXpPquHfpOBydwEhp+rnmFZ5aOHb5qhatf4PhSsQtsAAK9lHSyUWzwTbBh3
UxpGP1LEJkb6KUuwhTkBin0uy5SeHuhdGCoq94Qny/6d5nb+8nOv4jg7/MZvSEl9aef/cXReza0i
axT9RVQRG3iVUJaTnP1C2T7nkEND04RfP4t5nbpzR5ag+wt7r41WtYrDNxIiUaslxtOy/qWIIJuZ
KAzekZUAg+2i8gWLBRDcgHrpYIlkxN6pjwURO1twdfYFOQWNaOBPw7rzzM1NOTXZ2cdow0ddoOVW
GTIO06bUAXu67TUTbRcw9cYiQeORBRWwaOY++UTB1NmFw3GYdCQi9O0J9EFPzsug+scwWY581+Gu
lQtyQN9g/Yel9ttGGhB1ljbOUzaesVQzrWyFyv8FZNlvDGVz+fV8qwt05eJ5mcMgiAYxknsC8aDH
yiS3tJ8lFxpAro+Efnct2IauW1dClIeopB7J0Qg+jd67I41SX8AFJPY5TCwOVQJcw3tzQMavoD5t
ccdDMEVVc0exVN5502o+F0gtfuLW4vv2ShxIYRGIPUkhnQV9gyfasIy/ObGlWzubAS3iM9gzd9Gs
HJGCldLx6y0AUS7iwK+ei8Yv4FwWpX0KmDZ/Br5sLpM/YEGnHP6hcq9/q6p5KFeHJa9u7PMvE3a0
MS3D+hrb8qHpZfIRwDHfKDaiD3Egqj1kdCvdjAlY123uhdrEYNNwqWfuT21Y5RMX1nT2qLTazQiW
ZzN0ZPscpUP9THELSc7xwYUQu7NeoSU31puTmAB0meXyDYbqyJTCZADJx1wkswtJouIZZQ9q6zTH
vYAoREZp6TM9oLbdUNKH73JKsBIMjX9EBgSAIy+x2OalfOnLnmaTQKAe8ZG3IlOXMds1wiPJE/7e
+kZUuvzDciqsd+6cWPdSL4mNoYGZkUoUtHnpwOYas/oH4opyNjx+q+BVqvS1iIkYJMclv7mszaOy
nwLI49T/E6GUY+vvnJ7sxKishpSWNWlZz8JsIHja6NbKIv2dYls90+t/trETH/oc7DGOeioEVqRE
EFTyi0X8mFH4tfKi+zwg5I0tNmwABnRfM5SddCu8ttYXs6fll0P3h+lwHPWBMwKzmob2lgkzgDoV
ZqvwvEIB5OcrWpRUUhLgFvvFc0ZCdryuLb9kbqWHBfX9Nu9cBtuwzZrDDMnsMel0e6NL4SwRutV/
SPQgDH5YkBLompzJTet56ZZzwSduB8DPrl9EqvarXGFLVzlutQEsqJllHBmVgb5jSrAi2gW9D1rW
mm2GMM92zGy3w6wVISbud43OJIYGMni1metuK6aBRIi8CaTaZUtLKdugriKRq40GgJUcJ/MbsDn0
j85oqG0/hlhbx3cy7zz2+CuoA7UT7JvkQ4/4SqHohZh8USqn06ThmbNnFxxneCos48WeWds4ji6u
pu/YH8xo0k/tm+0pVKHQB6ssDhAiV/lRwe+DPdxOH+OaYdjet+EvdhLnzpa0MaQxcUcOz4gBO8/k
CaybQYYh0fMHQzEedLUvnktc2c++46VRiP+NXK4QBprf2++l7M0PA1ybcSgzM/8ZtIvkhlur+i28
frzLUGOFwN2J6drazPtXvzjFPgkcFSfHkN3XSpQXdwy6rdQBo364Dxg6gO/EStAuN9iFMrTx7qpj
h1SaDe0xywOMAhmrrspPXJR+099kQhiFW/KcmxjLG6pjFFX5B4MX/mND+FQpNqdhUZ0xCYSbNhj7
9xwaPR6VaWa0vhRJ/6qL+SWJ1xoh5007jGi5EQK7XjTDFNoJFZQnjGfJo2Tl8JnHzpq6UfmMtddd
gz2lHJ94nCi5gK4fWDIw1QjMinwds73vAsifOTmgLyN8im1RaKfbIkywVp1i+rJq/d6wPMzVOWbo
QTWVpA2BQCBerwsY9R1BKD2psmmoWWYlNQdcmKEE83xnpnezDWfXkn3828ic3eXAX/HrjRlPVlbF
W6O1AP1beHW+Wl2Ml4rpjHOgBArAc7MJx4vGA47gNqsMJrroSuBy/0KfmN6Zn5iHoAw9SdBV7zwN
QdOlp8Jinb3vF9fFyIMRTm8sbFr/bMvlKpoQk0ZDaqo/PL5WfajY2L/aeTbWX6bW9cPSLe2jD/Ph
cUR2Qm8nQwtnfzAWK6YfhM0JNZtLqlRoAuvNYXGOUQ+NHSuPsDtR3Wgc3Y5pR8sNjsg1t4++Q4b8
QmbmeNHTOIVfA32ej1Cqx72Basl4XpDdzn9kxiuw+D6kWaZNyESGJQVsSBhofcnmgJuXHzDPqyd/
HDQQjqUtzpntpzDzmuxntlOLWxVttbcHSOOVj3gA7HE3ghN7J42OWktjgNunoq6PdIdopPOh9h+s
EfReoNycxrZcguc0KTyAchqx37PJ6Jdga4bG0CLjwSE2E9lDvYuVZYRXFDC22CriRHdZ7pm7kZRO
7AYz/MIiI/JvT+OaMqpDIuOELZRNTxCh5nIdosJvwuuSEuR+UHpy/7I3bc6FozI6QII9LBTU9njl
LVyRx4QQ7KGW9L8Zcs0Hpjhk+VSh66IXjh20mRAdWEAGGIt0pDvNBMiEVcBYB5v/dnAZqu+9wF8+
0dx4euO7i3jVfTnXUWLWQj6MCvMoIXUdatw1O9UDF+h1Wb6S4Ww6vTTC6ipJK5zxoN45gPHqFxZZ
xow6Z3X/fpk0sc1H6qIuQGLQskzBV0Hfz/+cXNY49yajouQiwanf2j1TKYmSN+nnE70CHxNzVP4M
zYR51JZdh8WnYx+Kyyt1CwFHCtTqFr9PHT85SZEmeYS4Kp0kpS0D6OzopLbLFwLCZ5ouIZoKLMPo
I9NXOIp5/BZXgw4/R0zy6qxH5Pz4VxpDI9TW0OiakduInEL7gDpAjceUdzWv2PGk2gDO0cRmdmfH
sWMCp4brBM0tIAOiOBVJ5k8kWi2LqchYkt1UEZmlspISjn+UozoXFnZ2yo0kxgZGG6Kzf2wjTfF3
LOGgjIAWstxt0XOUYpQ3ErpljL6C/rjwwOHBfun2jJbBgHPxLDdkIeHqXyEJ8xbmptEfZQw6iBAV
rpMNTZiF5a41w6gSklSkBJ3DBqMsc7F0ShggI5LuP4tkWvdSpa3v6HBjkOqQL6jAcJi4G9V5sjgO
1biovQ7d6pMwDbM6kR4Nchg/0BDZuVnkR7ppshPFPC75PZy73D/M0neC0wRnLUbSWVNzApSxz9oZ
6FGg9LB48uhen0HzQH7cGG6r1KVSMRMctPlNDWMryKYbviaUw7UWtNA2N/twX6jJ945VVxNnHxjZ
IjHYNfrTtgf4vBsKpsm90r2Mxx53JHL8svO7526ldTTWGtWI5tWicV6VwAQvxhkmeVQN/RafR6L2
FiyvryYbEIe44K25ayrPfvRTj0x6bO7Im3pBcsoJcVgwn7rWEenesseyuvKfFJJIUYkgl+NAEGlq
qLfOmP0nBFB6fCGjqH8Qvnb5o4ihAVTiOPJQ95UD1C5kImPZ5H7bHvIyCtrSHDnb0+aVYqEefgeY
P78E1OGGslmOB9jJMPDfIVHo3tsybUHbMmx/qo1B/Qtd/CFHPK9IWkskpffMEZ38wZU2hY8TTDse
u/Qbd4XfnwymqxvRJvlDznFQHvRYpsW+JvruRwhycqIMDyIxF4wuk2MB1y3FBrrmk8Mfri4Aw4iC
zgw7c6OlaO35H/P44UbyejMcwrkLfiDGmXiqSVBkzOgoamgBXIPA4kQ0p8bNmz89cBHmSqZBNl2/
jObFZMv2hZ90us1Ta7zx2pL+hFqIhLNgyAf/1HuxdT/Stbj72tLFJVWwf6nOWo56fvnc3buyYEPc
MTDAsoHtnwWGzMO7EhKbESXYMmgVOYGsy1guzRsOHcHQn0YJVbVlZzhaJt+ib7OFQ5NEQlt3TxJC
7hPh1CIcKYUtv2NCOK6eJ+Lz4GEl58IeC7g3VoOdUPTsLSO/NsTLQkIyUwzkvjyKadKAVxos/0qe
Al4pYUAOXB06qWaEV4oqQt3mFW8VXPTxWA1D9WOUE+K0gdksz2w2WdiHABT9uDkeVXz0Vuy/wDAv
nvlFa3YCXdmfif3wPyyPHu7IENBGg9RrxMdZHQz7rm49Yx/QAzeHxWHIHuFMoft0TNed9h0SOI3P
1cTg1+P5/syWMW4vpQcd+IwINk3+dF1a5TtDjSrZGaOU5SkGzphBiiWEDavFZD0DOoe9Ldj1rXme
FGoDJsAnvxskAxErtoptWVISbka+TFChLZhxbrlRPeXoty4mxM3sYHErfhOhSM/M/lbcqEoAmupy
/cRqMJlX1EZNHI6Xl7jixyFkexGYVA5OmU9oiyuLc1svre0f8LlAbuakxF3cc/I+cSdUH1bjkXnL
04uhINEwkiKSwiCxcSUSDyE5iE46ybLkpZsZPe8G8FnDlvGB85gBDmsiyd/wkmjoXNHkuMkWdKx1
Rzi5iTclWYpro2pKr56ha/XZeUbXvTJOra+GWsYE/9bYZmfaPncncWqoA5M1nj3WYfUEAhROpIsc
/8pEzjxbCaeGlcb626qCEiNNuTD7tPDQsQ2a4V+uz1xSnyT7QtQzxJtZSChx9+ZRTRTKK8AwMf+x
44pAkE1lMcL7zh2NTIHS0xFHCkItNn1nWmimYTGnN1XUfBvFbI2kH7liCqHxhEySpqkJ+9084ujf
WFBPx21pVHo+mKMR5wedBYFzUAbjMFvy7GzaUaqfwGK/vRdlO14tRDntd8s8uUDQkHTqxHTcSK4t
gaLi4OhcCCqoEojMyHDhVk5OgLqpo+TGWppD5RO4hgg2YesG64SZrMVXLXQymkfWAir7YsM7yDtX
4Dc/2rbbeLecYbO5MbuhXY5l05Mx5jRj7R1ns8uDE7fFyEA8W6GmKqEfhkVjsy91zFYxXW1b/6XG
FkneFFAoEtP1ULfnhNv/H0Et7GnWJPpno0O9GfVQQpZ7N6nNfyiTp4chGYFKtxlkF4wPlvk4S2gG
0TRCjTl3je3/Q8fAlk64ZuZvfWSPwZm0kcX/ktBDoyFAAqWgGFI9VGV273euNneam9igL8IMZyHr
3c5l6p+XICQLmdKKeUPepUD9YL5HFfGSHAZEJFv73GTf+ewAXDuVIHEoH8b6d/IRRW90p9CQaA+e
885KakYDyh0AJNalVA8d3BAqykpTEmcy8174m+LnyTPBwnFnhyaYuZgwpzwImuEpQyp4yhe2/CtE
zbzH/p5eG2l9mJJVb0TcvP2wjBPcFbLw5MYD4rKTjblgxzeccwBkMOGgFijd6yC23vGjqvxpHkwP
QBVz8K3NucsaxLAffOhCJs7nSjAIa4xHCw36NWeeWmwrBn371sgJJFxzH7oa0dauZEx+Qi6RQhqZ
qvCAbIy9vhPm1cdSafytlUNk1GHUk1Fcu9lBqKQtiGFKhnwXOo4XawctTbbsueKlLFDGLtiRmtz+
W0g8UWk1cSM1Tb1WU8Hnyoq55zPIexBt7FIdNq0tUqeysDfZ2MAyq6v5SzhVB3h3waliYk45u7bz
kjDq3sVVsFKrtHVGOQW1oanCD/gxf2AduWBY9fiI3pD3Px8WXgLmtt7DRBN1Axs8ceAxUd0jekze
lKHcQxHwGBbjnJJzUWUWDP2UNsBrnfIOigFapzlUf1tPFee6NQVr1wKp5i7Miuoa2nFx7MtcvDVB
yR3IIhvfUQcpeDNKHOOoBYM033An+LvMQ5YMeCgON1KFNtA0DESHdCCRGiU4vjm1dMSAF2Pj32UW
HmeQGojXNGYZNilQShx32Xmxy00KzOA+K1LxkCJ8uwYWUUNMp6EX+YxM0Vq28meg2hgi6rb5RS8O
GCQq8dD9bhivOpS8/GHbybEZTTVcFgzK2kPJI2DuUa7HDd+e5O6YewmBp26Lqdspe8imE+tcM450
WSnAs1QW+GB4N555rYlbZLRctHvtp4MZ+a5si+9i1uwRPGPiyM0BbwEUqIgofMlQRqG3aTVsMrTR
IgXeQeAbCALUYycgvR5D6slsXLm3LF6/iOajmj96s03rrbX0QfcwGYkar8xaMHYIHHsuz36IsmGT
xFhSD4mxci45CaBWtQxSnG1pjygCGPqEyChNNzy4rS5Xhi0pP1wviXcPnWJdo6n0b5jgKIMd0M5r
ABAnCCmIiObBftgxaSR71ucE3aKXqACVheSg0XMPHMlObWrS8hiakWbXV2hk9Cx8/niL7nOdIyNX
2mZpJWduo8oaGF9BPENhjmA6qu3Ef4amxSaN/3z+LuuG42wOwvbLiVnzbeEehdwgeHjbW4/Plp93
IppzN6Hdxe+FHRlbKn5Z0CGB3w975JbuMzSykNUcyo0EnV/eZoe0oOTZcWazosxVGgYQc2OU9T73
Ea85ecxQPVM9wmJMQQdFbm278xFv0Ki3XT0p54BH1Q4PDoijUxMCeEHYkWrN6ETK/Io7QsqDKtix
7Ky+JY0iFH0LJiUw+gd3WPMxAtLn3yqjRcmnsI3cpFvAlgUpiCw410E2c5K0pnkgRoZJIk8SmbMZ
icTOpSNb0cbKVXfpL6gOMMx1MMdfJhgz5CZKZjLKw7Jk++TE3YtJKOHvMvcAtMl14r5HsNvQ4Puu
tX42HfhvS6Lw/lB1ljjqOii4Zzn3GSmCBPA5+2ZeyAuiFXHpmGwqN15X8uj2gCbVEqGIpUVEnkwZ
SLqvXiK43TZ8Picfp2ML2OKfzQ/7VTP2De7qOTemC4cm9mhS4VwMdzRYT7ze+Fn9qQvYWYXEvVAR
hJlBUI1Y+QAoF55CtM7Q52L2OjxPZnEaJTisre7n8NOIbcPe+vnqGULJWnuwTefOZtXQt5/ISwG1
USGY+4GWgiAcGzUC0dZdqPYuGicEn04wNygwhj5g3kQ/s1ONC6/JLkFFbYaghKGhpZ0Wl57hiMfg
u/GyIxs3wzx5tkDBp+O2AmqodRDsplbxCMEjEcOWFVfjsLep+puXI5Ff3aOjCSyPw48zxUFUXOc1
7a1FjR9ErLM4cUrLIkQnweco4E+Th7vje2gKyDRx654QrzjJsxsgrXtg1d4TsOE13vTpWU4j98A+
7eFQlIEdbhGPCI+9LHIswreC/jvlIukjUAH+OnIlaG+bojt+nrKSYEg8fMo7JMIYvR1FeOe8ZuD5
zReLlsuAEO1nIeYFns8IIUpZXAdkgOCQKITPhTC638lRK8q8muoDhWDyPPgYRnZtY+Erh0wzBVdT
WFlQwaTWJZwGT9fzTkwNvFkfPSDLebWqVKlIxT+YwyzzqBy84DxXdvxv8oacTKrSyX7n1GqvFeHV
jFKgvPC7L24Zkx+KnBJJUIgWqGOrypIFztgnMrymZ4xrwzzC6opcLU0MA1KGn30zM9CaSW2LTimW
4lwlSLMwVLTzM//MfwoR3ra7xUFJt08ZRNtbTPX9D4vYyYgoVaQXDUbaDw+MbYuUTbqqgbBao0c3
2aNKurOToPI+jBgTz2kucgY8bqcJeIcGORTbKc6Hqx5x+EczspN6x4ipldsEp98NTQTdb95B6DNS
z30rZ2++dGj0ezCyrf8IqZloGrI3pDrN1KYctB3LFlBayAqhTg7pkbSC/p85NPmP0WfUwmOPjPJk
YzC2jh639csMuvIfmKJYPtY2RtlNa1fL/UAR89D1uXdfJy3riJjDFJjN2BhPydw2xrXqZfmdkgz/
11UJAWCyRRzLYKAlloH8TzeC3y+Q5OmeQMmwM6CqadP5WcWDvK5Glt8LFop/4BpZv2jU68cgmRGn
5Zj9Dra/UmvNxCFBjIUVJLiOrBG8f9kK1gp9gY2kdArqNdeyKGZxgTrvBLeofEvp7D6VEsD5rqgF
irXWcFltdi2Ir2fYmXYbdYgNf1qTvpwgCrN9swgd87eEY2T9PrXlW8ER/8cOmMcBQ0v9L6zYBHZ5
Vp7gFseyCogkQ16HX1ibfuTPacpmFUOCaqvwO5ZZxxgFtNLizFR1kg8p2dbss1aIe2H07iuYzFvR
zC+wGB/LLJ8ejWkmv6GbrCvyMnA/XZo8YJmd7zueqgy69VScSrS4J2FrVBcIltNTr3ux56Ipjuix
5TMhP/ONhf6yo8kjqXLyjS80jOaFnF6OaHsQu7YntiuHPbW3gn5+T4R6GWt3RLqQ51sndfzLhHvo
TtQ90uciMM51MJmR2XufC8/KLvbUs4RZE9Ww95AnEG6HmKdmP8vwkZWsxEcT+qn+wKvwzs4++C1x
Oz0ZClgBJX52TBFTEv1chl+tgJaUWJrdWcv8dhM3ZcnBOvT7OXTFlwdX6d1I6xVgNdjVY2355p0z
pvEWRddXHJBPAzHSb1GttkAgmIbIK46nl4VLf6MwCADYMroIv0ZOsOGU/TYmgLl5HoxzQWLKU5UD
aTDLbn5EP0hARmcQKhQE3QUpdnUpiiH/adsE/kde5ceOWMAHQw/Lu+C9jOhkfUxC3vJF1z6fuEJx
N6SQR9+nDPMio33vr9+a6gJWaeVddvFvTjEfJcHSXUIZyKuNIQnPfF8f0XENbwMqMXa7vXwIpU+D
3QGMNExfvXSkxUHSwHQCXWfm76p/eBjDreoq+9VEN7kNPGGfwHA7R1cr5y3OE/F3wOZ26GwCglAh
WI+21RevnpfLD8cLaPHtBgOyzR677YzymagweVikiacBo/TOgIoiWpkfrKr9S/5KvYMkwRyvZCpx
0Ro0eNwgjva04zLwRcV1iEEn4IBxexJ6SDg6zCX6WKoV5GEOSrRIF4V1V0qdvYEFKtFLUzsiKxn2
gyXU0RP1eAfVFazvIJgBEEfELDFkwIjBj/UFk5MTAIQZ7Us+Bmx5pmBDxRw+crmICrT17N+PbvA8
YC65K9JFCg7mfjzZplF+I8m9YSFpP50BK06YDihlm+lERFP81hTh3mCO9unREV3mvrIPDZoIPKYM
bLHQ9UceoEcMwx9Zz/1slcbwDycgtlXaxtKd+keOuU+/XrL3wnPHCD4t0ygbDFRNyiKg5p4BO2Ou
tykDXp/WGIBoALyD7UrOBSCDGFad3ne2MQFKtxKSlIalUe2sJiyP0IPlI/FjmEGr0T8t2IP2paVO
+O1MhCNtmEcEf9O3qd57nZGFfPJTjIQuGM8t7rxPo6BrQD9RX8mGI6jGRVYDx2/AT1ST9nxs7dQ9
etDYSPgGVsieuWZyk4zLb2WlM+p/pfeLJXFSjcO7ZZgIxwmUFSxkE+AI8TgwqqQX4IYbs/lZkA5O
Cq6RvItOxtuZ1L6XQqdkgi6e9H8AoYwPhcMiclN3Cy4FbHEM5ZGK2j9J33uRAOlkbbxW5QD/E6f9
WtrqKW09yAK9uEp4o6htKkIy+P8osI1Jc0tGq3rP01o/85uIDVe2f7AwvjNj9vQf0zXDD39EC5lO
AO+l9Cp3tyTo+RNAYqB/0c1E9ZJYL84s8XF4Nj5Puyb5lCzsm5U3CLFzMHILWk4/f6UNaQ+BXU1R
uZTg8dCatyeRwCwvWwQLbsMQViBkkPAxH0rPZCPaN8unOREFMsVo8tkX2hc2tGrnjgQTWjaaCx/g
+knG4cfowfVXNFC3LAmyf8w9kVC0GSMAs2jyvZ8JP8JkgN2DsjBm7NqqH9tnbk3RS8QNw3lCfKQP
7a9xUBv11Kr4Ayy8okQMoYNoFxC+Up6DFOlNIULaP4bf2y4O5TEZq/97UmwZtEXv2WDqD5x+lO/s
rJozp3H6VSbCvnSd/mtqBAog0r4y13Iu0iYdeyQbYB/DndtaytZAPurkni0WblCHtXmEYAtrf2nO
e1Op+h67CgSKomOX0qdYRptc1BK3NNs5CHvyW+W5e5cHOn6wvClHJWikW3Pw3qDBJm/MYNhCI3p7
MIwy+xyZLjxNVoeZsAITL8FR3pE88EBwgfNYat86dPOUPTqGpd/tEj2uKiy1kklX2qvRBhcZ5N0h
DOH2Ugs6WL6gStzjLcH8Kwa9ZczTvDSuiSC2GOWuCWN7C9pJ7xm5iceMd4KCOSUJEdU2BrrF7/8V
MRwwlD6jc2NBE+Ml19ZRMhuM7FLFt6UMoDUkBOQhVYzvtE/CMB01AUlovZxvbGA4a6app1J0B04r
DJoXQCuAbxBqTG/Q1JokEiFN58Yz2bapxHGv85y1dxgYWedbiR0tzN3vjaS1roAm+8s0BfKMnUK+
+x09pLB8uWMYPH91SfoEJxIxbRI8Qsj9Ml2vRYrKvG5T2bh0RFrbtxjyxV55c39x7Jbbh2twL8Tg
nKy5vK3+4B1ZVkDqC9tgfaLGwxzyhYx+OchtOyY0Z4HXhxuNCOwhw1F51kgcnn1PWa9KdQJwvAnl
cBdj+FSbWtADX0TuiWPQ1+aJ6t06TnMnicqgwz/RNpmUHY39KRYnPhWY/c9yofsJ2TREXSz0bkDT
YaFU7rqnuanUsc6m6R3Tfn0MVA3XjS/WBzLITvR5ku1yF3Zs1c3JSC9d2DgvuR3waYM+D5ks8QOv
TI3hwegKY1sY6cuUgTskOQA2qACZ5G5Hk4wIrcHMTni2UL4GCXt9l2kkdFY3/ZZ93ETWGMcf2lT3
EMS8JztbUWaVH8cXpxfpQ9kM1SvGNZSwJTzTcCCClq3t0HzVOXMaFo7mb2GTr1KrZog6X5ZAoRui
LowhvpHqwVIR8PEPydvuN1CXw0jvipEH5MbVsqr5UIMqoVdEJV0zfhycqJ9JcjvnPauqlbofZXHm
pBErJNIbUWuiYTSaGSV2bLsZi+hq2ZmlSg7xxCyUJyff1rnlzEgvuVViSV3gLKL5TVOtDt6k/Dc1
6ewXhTASC6hekYeX/N9cWygBODO6jSIx+JD5zrsa8bduwtkbxwjDeXljUlKADPdM49nGjPI51Foj
kvCMeC8aL77PRpEi9aZT2JFv/JYqqUjNEO4jEifgY5zgBRXfVBMU4GLHyEnZwJnDkuYjJkvhha4U
OZyjkgiBYrDvKs84JJVl/QvzEdLHylwnDCClNo+9F5eEd3xAtnxGwdwBGIxnmBaEcmfVpAgEJqaH
zWE5ULmO3Q2/zPIET82gwZ99hntlqU8Z8CEqutknzqENIsIFY0ScyfDtOZW5b5y2vjWZCDNuEDON
Esuiz0gCEg+auKE86LIUMHMoTiRdh/cyV9234iq6jqXvv+LCGqI5UewF6L09Qp4cHgTZLUW4YZ7c
bGMG2N9FS4A826jpajFPPmZYTG55Skxi5Dhm/ZmzWf3FWJnuycBk01aY6rFvITHYRZr9traDEMoY
1vys2L2g2Mvvl3Ait3I23Lca+WvUqGrYJ6HlrwrANnhH09G9sp2MT45TxW+zHO6bZlFnlcPxr8m9
+UnonXeYPTg25t7epHAzVlaKBW0nIAjaKgx1Rh3Z//V7Pez59+IXIzDpiKVH8twAXv8MZtnb27T7
GLz8+SpiazrVCff2WLG5YQppq/uMuqglP3YFcunqzzjXw30NxO/O8zCQofcErG5OuAzLKv9l6c/p
nqXGitLV8nuYyJFlpnee4GVtoD4nfxlmFQ+0Ae3nPGnCaaS26tdF22/46Rhg9MQPbltFsR22/vAQ
AjwuVnN4zXzI9d61gdQOX74/krbgiXO3MN7UMfdsPVTJzW61vM+l0jDqJ1ltiGAbn6Ao6j2vqEn2
ghGcGa6H6uAzbELP8L+lTdpLf5uCRJ8V1JH+TFDicCRiprrrQIFuxEibtYGNqwCRlbXBuZsln4U3
kImMF01symQq99mY0GEyFX7z+q7GQ5uzqgXUeiugdx5IHQuAQ5lEkOILmdCfgj7SOC6wjWxs6HP/
x09g5nA0UbioW7GUUTnQlyMhqtI4PiI0DKcbkSeDuKIiKiKCJeJnQBsWlT7QpAYS/xpN1m1LuNL7
TjgdyRDBmskS5ERCW3b/Bw5n9kBUlpd96TngcZvoE3j/X3s74yN1jvpgI1JEJV9WuXWXQOxyj2sx
YdL8HsA2JSN0SprNaAhKXYWym8nS6LaMFSznOIm6PUyh1f+kXOr/r0+CL2SCLhnq8CM5Qobdgs+l
Oi2G7DIGtiF7K1Y0JEBS37TFrmPl+BRjNvqNO3CohYwFWLzK/Zd4Q8dMhqn4lVMnNDYebw6mlV6e
fGz2Yt9N/hfkUmDzzeyQNwRV5uiQsMcTlVK2sW7AH9fOprFAVwU2KeAh/4Wf0lp3eYt/YgsDqLss
xOU8jwoyBJaz9BJmk/ybdl1/i8O6wJUru8+MU+mMoVZHCVmtzySA5KcQX++VLao6GIJ6KKs8tJiz
a9S7wFbZsTS7rtqFbtvdLEMsb0aViMtcGF6ANg/xIPqGCoEe0xTBT9Kbe1DxaaQmLzs7doXEbJrU
DWGoeQoZRn8UMrd3+OkKhtt1792XuaHQdlKZicfWMeRHxq6SQ4sRShu7M46Spc2OE+rLzz5J5h9h
l8ujDFTxMLeLx5lAtEUgTevB6gVR0bqq310SVSMVu39AXPVEU0A17ave+DZG8m8mR2dHH5zYqtuv
P/vJZoS/xlTEVSqYXnnpT4H2g2VAbV8EmY6bUTsZdnxMZyA7Eh+qGQSLxzhFNLWBHClOiRYORJ86
f1oZXBudkiwlRp7s3GohbOC06qk17TJ4xEKtXnAsd3c1PR6RnsW+HVHyDs4RMoxzWJA7MDRy5ztC
KPX30ucG+IiFgX8ealwXSE7ruqeUYs6Y4DWfgvpkcplh+Q/j1LkbWlRRJvN/lJyleNN0TeEGoto7
vggM1QaGk884bvU9luXxaUkTdaq52moMseSGuAJjuQNOA5EvZAf2LmOwI6Jh2Q+VKA9ZGI+vcFTU
hdzr6matESTQOFxUr+x3WSbCkmKs1lvhzfAQeIBuRp2YYxS4eRWGZVJm6LxxXOtc7Uk99b4opMZp
Xw+KuEAkydZFIPm29rbBxh3EAaV0xy7vMLSAkrmz3Y/KXFBu0Ff+R9GZLDmKbEH0izAjgCBgKwk0
5qQcqzZYZVYX8wzB8PV92Lx+Zm1dna0UwQ2/7sfFxY69peDfiVHURGG8s0T1AWrMqUSF79PxB5CG
sLCIuQkfPp68oKtT3Dz+7FKEsWVJQge31Ge1Ue9fEJ6FG4CJsy74ztgFIUeXkvo/KU0/SJmT3tg5
Ij8NpWILmGaUtn0TXpxeUMJjESb11Db7CRfKfLWTHm8v1XVx9owDx6JJiUvOj+0K096XBQuVB7z/
fQ2AOMl+oUjifaKUNFl3xH4wNot8liQjF/5Iyo24RYU67cheLFlpk17LJ8CIKOR48XmaMSjTNYRh
2eeKOKyz8aCLjTNjdS5Os473G4VMKn/NfWdA0xJpyZIm11lCOU+CoaH0u/hlwpZ0B6aEUyLJDTLR
gFoCEIKM/sq2q1ODx4M5pai8HqOe6Njz+fCSzqUhNpCm8tf/SDAQIPLWYbp0ehXrBahl8waRGTJc
x9YaikK9zWOZEpH3DO2VFTBxKt6ZTgJ0CFpZbvA7lxNBSp87FgpYRajxapF45ZFIh5IuIy8eipOG
DgYHf4YORhS0gf8Gqt08Tm5PUiWr8q8JtyrDIek5dzMnUw6n68a/rmnHryU1rRVaHwDgPUg+CwGN
NT5WWi7CqvRZfmonAfnRGkAugnnxzP/y3qAThdCUeU1hA3DjrBsolfxHErnp00UAyiulvEzTqNQj
kZ2Gp78RNCqbhjKui9BlFFiuqMpDByOluZbCVye62cz2POUFODw1p+LPhjllBtZd/c+WkwpLl06M
Xcai4Y0dbL/SSQM+IWzpUpuuqTCdf6YeucAUidc8QINwnihrUZ8xRzoXWdTQtz7iqhQIPMj0+0It
O8qyhmrj844F4Wn8gnpqngHVauRWq6y9EPel8AJVslk9IH5hzaDw6Di1xfRqobr+GEP+Tl8wHJfY
R1El1E60wQGhopc/MIYvuG8xZ0e5teCvbedXkCvelYsN40fMBf0TFz1NDvSkoq3Bm49yHfhQOXeF
ZX9yf0Rm0KVxZN72P9Ju/rfYWRpSosKVzx1R2J3SP7X47RkoyDuggQ/JCwYMOlixIiT/2SMGDx4G
CNbu98Kh/Qnd6SLJk+5mOrdre3qm2mFfSaLiUOKeSUvevS236DNKEsD9dHuJiXGeOsrNAeQGJYar
gxhd8nvAD+ldjK0QKxVpV7fJTlbfF3hDvPFo0Y4In9JtHwm3qOdmQIjfR9RzwTBYppDAyRdOx+kB
9dq8ZnGjzqb0xJczDNEFYB5VV57h17/WpvUfcr2ZpiLnrRhxuI+mn/5duN4fTcLWBGxhjtQ4bQqf
zbSjd1bu3bzZmh8E6MF9UZsuCFGibJgbkreWzZncOQNGUWCId0Rm8YEs6D2g2tU/cST0s1dvo0r0
AH8IkiVWDu+qCtE8MQd43TZQradhs+znzKazJbyXBAwsvCgACqVQeFi6piRfvzpgKwqoV9CiP0uv
++ezYA8h3ES/F3hK/0WUcnM/1s6zhG4Y5lEz72zPOLEWQ/wuPV7bJimd2+gKsmduz+snrer32JAv
I4PmWQBZCTsKIx+hO+TsVTmiWHid4px4Se9HRlhZSbPLkK27wwxd/qHSsrxypUWJ8+4sC1NMFq17
BRcckYpNzITpcHoVa7E4O68DZFxMNJpWnDgBujKbByx7R5wmXBpZYqF6jFgTF/mrIx6xG0b7w2PJ
FLDcKXfk2J9U40ePxmw9ZKTndiPh6xBiEh9VXwyHZVU6XGa/OaAHV8FqABQdZd98w/IbQnytQ9g7
zmeykIuknX3PNA9hEo4xcyzrBd9U3g2TqXuRGh9yJ+jS6iKMd7oj/mxp/62IgcfRJwwaxv1eyUFC
d9SVfVU4qs9Vkrif7MavcsUxLro0pSpZoqyO4tey6L9Wmz/0wBD6Vls2QqrZXu2ozI62cs/YVp2D
68kaZSdKTniUiyDuErTEWi5hPXTWM8K/d5XpcoWuh+IcTW+QdRwmojXQibNcMVz+TsSoyN90ULKx
LYeYn/5Ag2TTFlMsiZ8TbgRtX5vPMCYhulrx9DyaKCoF3e+cEuaFWg7sPXOjDt3sCMJ29uK0O5VU
7S+B+Tic2hpMcDthH77S16ncvVa8G3gyoLMKsZs9vLyseeQROJL10m4mB4ZYhtqlcIJeQ6CYNmAe
xxN26q52H1tMoBjTRXIwKcZFXKOwnJn1IIhDY4u3hhOpMTxqk9C7RBf/lTZfn8FbjXvHLHjxzK4/
QXWZ9p2X1rfIHt59lpCvcWcjOGV4HTUFpH1kHxtlz9/ClFwqHO+m0MG4icEOgnXRhcDXoGuR2juB
P8ofe/Axx2YwvjUU4x39WgNuYUIXnuv2VGZwFJ1U2qlvegaxi+TFVNNJT/7V1GyhCl/oR5xkDySX
KRyXJrscb6nqwHaW6Fwogzsv83N6SaoRkQNSwHFSpmCRQZqhpA0AhGTWUmRLZYFD4JYO7UzQe2i4
v4h3DwMOtUIC1lBi5EqOL3MH5GsgSSrSxxb0UAhhqj20fpO+J8L4hto+ThcvNWBoEpP+h+/YhCsD
wPqI+b/GQJ3S9m1UswzXjhZb5NNpPjNd8x6s7fEK1sY4ZWpsnillyX5xrccolbYOnyWqW9os9TOd
EOpm2Tr0lx+nTh2Uoo6g7EYag0ixEkKsySu6ruWetY96kZlj/uwVttz5nmXced3gYJn+tDhwsuOM
TPjLsQf3rx49TDQiXpa9zuLeOrME5nKf/hp7J3pyeStdURdDXAXeA3GHm7QVpatZ5cTjgc3BZ6Vx
5POGhVM1cFlIKf8p5wI/dj2SJeW7z6rsb9orrOV+mx/4P/7FTNZmuYq1ij9TgwJrL7LUHpnOoyDI
/bPYy3/tpPVLm9Bn7kAlQTgovk0vwgCSrDePKoOntsH0ZcblrS3bjt2oleNizs2gpLdnv2IBKXZS
ek24TKP3znKYWEcxcrEcqTI5ZlbHW6lV/s3btu1jigZJzRJ0jjg2xbWZO16AjSzf2LJQPstjPTtm
DcAjyd+5ZHEgsXcj08bx79SIAplk0wR/1C3VE8v8p3gbG+HEFQ/5OrYXuxqsEHd+/UpHd0TjNf1M
B8ukxd2NSVqWjGu/MVZRWz4O752BO66sPJeSvxpwUqOYpUx2za2/YUfYQd9noS/mOH96bRz6A16r
ipTNOtszAPaqYRdtlX9je2kaSj4M0CuKkRAt+2FIM/WRrzS4zEv2ZEqXV1bbyUs1RWHR5d+9UcC6
AffvwxR0F36ZxM1IOMV/e2Mdr0R7ADBNnNcAXvSj4/s2Yn3aHZdk2H6GPn5yrWR7+bm2vBle3B9j
kfZvvEqXwJxqiCBOORRfynXdH3MW2Q8uBNAqSVoHlNXV/yIVPacpqZhgHIev3l6ftJshMczssvYD
DQHJ6vZ312qO4wDARHXfMabkPQurjOTUbJ4mWekbK7KtSXoju+QsbaZEBxJP455XyDcT3AU26Xyu
Vw4ah3z22eoWwiPzEKe7vqONbdRNGSDEVkc5mh6BsnHbejTv7IJe3S6PiIbE/TU3q/y9X9nGjErT
5IlWqtkf1vl7bXOuKiMm8woC+DR6/hEu+38o3itM6z4ogI9d0xyjZQrl+8xj4jzURnKcF2Jgk11F
2aFHCj90lQXaOh0ng2Uw2w3ZvHeYcnZsz+GrCIbe2SyhdUoKfHJnK1UvVvlI1G4yuTyDh476X36j
T/A4SnYsZQ1zxn/OM3JZKsKHQaqHgi61pGcq9LIr41d8nLFO3HT1hacHP/b4ZtBZ5oIZaYgfYVRA
S1+BnBxjVXsM3lWvqWwDNWqA3juOE77DaspPZt+KsFVO+aIJDgZ1uimGWUkVVF8wDJfuU+xkJ0GS
j4zp3P/ByN8ebcdYQmr/GL4tBbRvHJsHvSZ3D0wNIwlo5xKwc7OJ4ZaQ9Tdh5fSnz/tXHiBBfWcx
v1UOznd2rfKHyzpVDTb56nveFN2DRSiRulEEZMsbf3dSknrZaZHek8nCTu368aZxMkTlkDfBbCPX
uGlz8wf9hJnwpRG4nxfqC3fAS759XdVXeDR1MCwJ06Le6sdz1sfXzmja8+Cm/mGOiSKqirktjb+X
suPl6MxOiF3jLRHVU9N0vEoRSGdoHLE6TYxD95GdJoGhGTsy26hiSr1jr5XxSu5xk3DZVls4dbdn
X3zYG6cu8xlz8GoWJ0MmLytLHvw4eX2IMVG/GNHwXOTgdhkqzADFxgwar83+mrgJOGZ4cAfp58cZ
GSvgBOlAN+FVCui7lFTRG+NLOo6avh/iGzvcv1mMpWhr70vd9KuRhFfo8travdtrvLDQhAcQan7O
pnFUSLKEm14Mj5cLMBTuQ5c61anLElBOEbAZ1/sX9cnNwVQNApUtTe794TrgnlcwJEdrsuWD4mg/
GhlR4JnvRRXxcgRlIgLMu1xpkUyHKWwib3rzZFwfUullb5QgXFp2Og+2au3/CNiwsBuz6Msms7sx
94DBNaMXsFn7iD1zJG7LpcgjhLPMeHbqFV3dn5aJJRi24IO5DR0HI2JqJaFPp3bsxxdYxI++4Uxo
7UBhcpvOhMtKQPqhAKR/USsMRb65jfrtl6q/d4b92IA1YNGFQH/G+o9RMfGH9Jp4oPktBo4d5vbs
ac3Znowj9QIZT8d71JXpfm5E/7WyqEP+oIkbPE16Scc4ds+lxK5ao4cwy6OMwZGG2AfEh+umVST2
kYhVceBZq48QDzqiLQD+HDrn4DQrXMvMnVQnQSPlQ5ln4wmYHZ+MLIwvplCo+GTI9vglHzd8JPtY
q7w0mCOJmSy8Gq+WmstXZ46Hd93K9rHOYzPsk3V6E9QCoOKhF116F51Clsu10DTr1FbJbEhR8D9o
1j7j5LSFqxQNTwf8gZCwyjgdi5DCpeaxbXo7HHvxJ/eri/SG6Udzh7uSBBScvaRgZnZedv8v4YMu
jnnpuBgM2xZAQJqt0XCk5mFixxpFz/i4x2usYze7F4g1TjhJ1KCzK3qO/YYrM0lPVIhd0vS9YEFT
q4+WGEXg0Bv9rFJkaWMdsHzjfKwc3gF5/6KU9yPGNEGr6uxjAVgrmN0Fc3Ju+RJAszsHDlevcGWQ
ONYez005KlBKM2mimBIgjOzttrUzZ6g4dmzjXHfy9a8e0vbPUqq/S9W7x0J3ecAWPMkxFJY8y8ht
pxWGzEsmS+O319QRXVJbkB0fMVlTz6KYF+xxy8W0GHdQZv8C8SVoafG22TBr+5wqziMXp2HfDrTK
8MODxUi2ez13+frS13FDyJ6EuRNT1oaXerD2q5+dZZVimWs7jTd2aW8cmUAJsI3jyTbH5bMfrRrS
EHEqDkv6Lou30WZheVHTlGHe6Cq+pmCucC0OCZtBBAaKYlI+kRDbjquOIAT6c1FhFNq72MiO+Nc6
lptp2X1QD0PGF7iMIy8lCIR6elSYtNj8GqNOtnkM+4Qm+1qn2PHM8bbiY4bA4ioZrGX0i2l7vTsE
qs0daXXrhESlzyOchTfSywrKCNbAj1ZpgP0YEsu7qafpmCc+3suBf9w0+/gfIMox8OnEvJCN/02E
ozqtONk3Sx3VsOVW0G4sYEVDUCptFdiqdu5M78M1n0GQYcFCwPO1iJ8it3OD1Od7iecdm0YzIdZa
2ReFMf0l0azxueB28EsVSzHS9uPFBDzKSh0dkvU/Swb25QlmRHr5qM1gkf1NmIzQrJ141g7mFL1Z
lDh6xFkQ11BMdmgO+ZH1g50FhcC+gas/Ee9Wrj+ypUKGXBZgN+T/bax7sv3XJyW8T2ilaO9WMKnl
KadwdzcmmI14fg5zNXqPOG7chw7LLjRjaI2tw/p3kZQr8T74m9qjCKNySdiDTR+xZcN0BTgHUoY7
3Lld1xEjSJNHqHJaTRdK6tdduupiw/4IcR3NRD30DMInMiI2JT0gSuHW06nTQgLDwjZdZpES2GIl
FBQ0tK92vaIinMyWXUDlJ8lp8Fpi1ymob6fo/UOHDoPZlJP3N9MVrvZocN6jxPrkU90kcEy6u9jI
bmuk1s/KAWRY9xPGts6iV3NNq2eRmzrw9IKxOmvvFJKyuo/gO2/VF+JfjP4BFHBb6qDvCRLyICn4
l2xrBiRu3lTQPYGzKE5fvj1Ld/A6jDyNWTMpZRSXUf3mU9PXVlfqSEbaKSOP9VKfB9k2iUZgC+nI
mD2UFvz2ByKyu9rOmCL9ifookOFPTab+Lav330Cin2QNiJLBoPwKn1KB53JwsIKu9LQHg1QWdyeJ
AxRQIVDONKtDy6s2/8xa8Qeu8p0wGn3urnLTX7xIXkh7UrQgSLNDLWfgp91rZZtBDXV0X4CDEF1Y
hvmR92/7MhPRXM5kz20yVfxlwWmwcGqgAQ50xzjPmSUuA/7XE6Jqecqyga4Qi7Y+9nj+gQVBzbJT
YNi14uw6Y9K4e/58SAAMH5VpswQvzO81No667aizLMAttlOBvpVY/ssyUbCgZtpHiqU5ew2lVFjB
jK+YVl/Yj50Z8TS5KwjBVvyu+jFpQmpG4YdMIEMrVw5HhtDuUq4YvujIbJ68brFOXTptOAda43xL
kyewfTY9WXZlR+U/Z75xn2yrPjjgcHHJGmi4xWTNNAG1+N27qYcjM1Ct6W3c1eV3QwEb7H2a7K9D
CXZly0Z4v2tbyyWYs2Utrybw81eFVFtfsAygV+iuP+uynqCadl70qAce2yfWunURzHUO8iFZynEK
pbuSjz2w/at68jeldZ277fBudfs65/M9s0x5sFr9TbpobvaLxnOJPsTk16wUQkI/Jx3bxcB3cErF
2NkkDILDzM3wVKY+v8DZlH/nwW8uETod5kakv84r3g2DCGK8oKObmMISGOq7juR7TDZ3Zq89zzHa
ZIHFJzdzTBdmAaQoIheMWtOJ4uqtFL3KpZhuuVOAfxMqbvdF45W8bbPJtPZYFmjlXibrg2O9/o8p
YP1suFzOQbeq+RWtVb86KxjyjDz2SaBIXgrD/NhQ2QE9E30Qm5b/hgl6IPOTTFjE7aFnUWk2F9ds
vTPDhODxn1WA6RzBzqKt5Rm0wlIQTm4zgtFxdJO8lfInw9ZiurIJXi4gVlwMXF4znDBbTD6rDmxM
GffUk9JT9CDECl56UPnXUhbun4ZWobuzFvYHFa9sBdpSezsLRjRPkaZDaM+yKiYsElGIXSIJ+JAO
oE42Tvee8Qd/tkXdhKN2AtQKahNXErshP6LFWKYlaWhO8Wi9uCpK7ylUtofJg2aGJgZSC1ZkNofp
MpNcKSeZ7xel+79ezW6+Vy3yEydV6Llcsmu+u0aZLkkAdwICfEsw7QTLruU7yBWPAlt8zfTLZukB
ihSG6NRbDiZ5kVNa+uqxXvNfYMbjYCVXTEZOtZfE7R7Lfn2rYVZZmpURdCZ6aoy1+2+IUQ99VePI
dlkBTq6jWDCWhbFz3bKFDZHIcft3vUVVWvyUGEICvx1b3Fipv5JmNfJw7CLnZAJ6xrlZ1J+rmx2d
tHx2k/Rf7nIIkMQnlj1kRBRYQ/D+aqZ268eQiq7w1Mj2cQI8KRvh78aAQYOqR0Aj6deXH3pwc3Zl
cLjRYTlgOxxNocG1/2xqO39YNbH7HvUZ5YZFURP5px4j2SnnlqCIui2vI7Xvz/Qn13xpFlTgsdVh
6g/yinzD1VmV47Em1nyLIQ39lwIXgCoM/Qk52ef6UVj1k1oW/8Ru2sKHRRp9nVsV9sr7T9H8faUN
iJED1PqRIwdUq8z4EHiMQzUzI+BrXYmDufVXwybBo490pYdm0HIvu1Gcas96F/5c1IRbivbXjEmH
IC9IqSQsUmW94C9/oc3BvvQbNyGyvEevMeQjTkG2mWyWKawVOfT6JHpJ2FIeaLi01AE//UAlyGj7
AVDI5b0dB/Edu1iBLY+g1JjV4qkZBfNNC97ZPFV+5x5kV5dPpZ/NB5uI0x2yofTDhb9d7Xrb1gCz
sTpdWXI2H7ZUbRdqnUyvuS6sxzWL+LraaXYiIllcmAXZkLgWSXEoltt2neGW1RFFz5OBM8Fti0Hf
JyWbP0MXO7+YY4ZLHi/GsdEiu/rJMLjoHYZzhLYlfhDxk//MRWB7RyQvlr56UHPxMDn6qWaRRKbe
Jzs+FWlxX6sxDyn22EpXSD/t/cm1gfIatFjTWnUuufHyP04Ff5pKabYKNHTU7X9pChfI6jjWEWJ5
4ZGbZ0tYIefs1qqCFjuJe9fO/CE8s9S4F18i69tw4raS7U2T0nvpqCic5oo+Mao8gHT4VByy+Twn
LVBQ1Kt6XYAasZA+VbOII4Idg22cDU5zwmB1O917qzVmNBgR3dq2ssZTNvC7eF0hGMHnzF1uxg7k
aZp7aM/UQDcOlJDiU4kUG3cHrMxRQpE8ij7CvLtKzoV2AmQmaSdDFddERKkPdsVPwtbyCVICrd8N
H8W/RK3FeSwmZbDb4birTIpCgolI3JOHl+wKtsoP+QYWz0sp/2rif0EkgCInEp4h2YJuN/G0ZRMp
6sXVVKvDoSj+8yWpMpIjrOEHNKR/WRMjiA+imI69NE6WLAtyfNWLzd0CPzzBBgQdmhviJsH5AjOM
lYBgCSJcwzraTcuHQoTqFeY64V3Kg1BHmxkmFYvNEOMeRI25wuftand+WAnuogW1MkLARfLDmohi
ans+yKzKrU9xzfoA97Ttr29y6BM36DrV/9aNWRaUNpRLeohmrLB7onE8dLgjRv0BVQnLjVOP5k1R
p33xs9zwX6llcwMlWrisFRyVgOJo658gFfziOnGkdzMGpoPGWPCV9MD3dnni2A9ttAxUsGH9DjM/
XaMjPveqQwMq9VY+yJY+nwf0k9nqh/SVC+BsB/AxkbOr1isPvTFnXzKx8tDmFuH+5j4+jWdDN1MW
OmZPJylgLXxqLqf21VrS9qXu4FSBQY7Ub0D4qnxOEDCd11467JWgPdTJi+ZlUAd+5DfVE9RtybWP
QumxuWhSoHOoZWbITURLbn1Kp2MzpZn9yl6TgIttxl6/A4lCGeGee0gcphHJZWQaGqURxiyaopu1
uBEYtWm1rgyPGX+Wi54QM2j6ZVOFgHEuHZWjeOCNxORba3BaKeXMXuNostkFd7Cdata5uy6uJYrX
GYaLcRxSNZnRTui2Rg/Bq0Vh1vqnK6mpuzpQjP6QVbXCopLx+oT7MuuCLurj5Z1RjSQ/Onta/XhO
L18Y+kp1LBwvIuM4IiD1pewfjcLMBZXv+eR+EXCumye7EXI9sg7A3bJbBdrgfkmArjQ7xKYRBGIO
AzQyIiJhqeXwxqupA2v2xuwUM4/fgFTNdctk9sK261NzXttnMovyj+Nk9JtjZpMHXhEUwEaZGB9T
FonFLYZbi5MGe9h5zbrSeRQ1XN4HShOqO5e/XJ64AE0cu/lMgDgS8EZ3ScLPvss9AFYgZEYgkBOv
iwU5gbel75cFT6tj0TcwqroRB06d9Ivx0KZb0WzK96XLx/YT0p3K+A1ikodPoI9dlLF4b2mhjS6U
iZniXCZDPN9YtC+S4l+uW3so+8lnXXa1OkzRSJBF88HfylQ60wXnWdWDlLO9E0aw3vog50u5qUOH
6NFlNv7JqOr4YBnSyp90dtLbJAcmVMkONYDikl+A2QxPxSSqk7lFSmqTWqqd0SCxI2i4m8EfWs4H
ilpOI2Wl4uh3zcQ6vbh4kDnDqJm2S8Oh06Xuq+26W44kmdw+Sqd/M8nn+lDJRLUhBpx5+C4M7cff
GXXn08W0Jiu/FYMaz9pFMaVSqCu2UPrU4Uw24ujS4Dgy7xi05zuxRKiAXa8pynbLFbo9jTgJt59H
zEsWJriU42K2U/xfq3TG9FaRhMsezdKiyDFerOxiYxxvwNQkDlsy7sq6QECkzOFUmRl2X9HGOS4Z
O77H2qeiQBYdwfuxLKiLHLLlZmDlHlg4y/TTWCuUdqeiJvmptSMDG6wNTcul9ls9ZPPqfY4jDuKd
MdMeHyHBf7RNIw/VHJl3r26qs0zd4U9s+a4CdGJJbHAW6bCrv4KbTVNAt+DvFl2NVLuieKAXZ3V6
RBSjp2/SsZkcLZuYAwc7oQNOHCpehi7CuY2ruf5tu/FoMylkmujfzK7+3MTm9ENT1Pi15iiaCcG3
YpwDEOLooV0MAGezXYioOUd9a2HpKvoVX7jZmvUlg88BaTWPR8Q2Gl/KmbULcGnYQWTm7dVav8Uo
h+mDGoq4D7O5zjabR5JS5tHOqZcdu8l0Hjqu4uvdFm7xnIM6UtWO9I0EAEBBDx1Hummfk4VSBnxk
tPftxGhQAVRViECBZleLBou2P1x7YxgdBM1YeY8meP4IwkRq/aq5zIBcBGwnjgkVW5cWTXvGaWoZ
79DVgBLQ2jF6gF83sHKy7wTraq5xvQVN9uLlWPVbJKSMZu0ii7EVmFG9tVyLCiCeDTwYmwKv7nno
2re8BbQgN5vvRzN2tv9PExEen0id1oDlpSbyYrDcxArzKJbeRM6sTVXIi0epa1hHeCf33QjG6pZO
o6UpV7Cr5Nx4TAinkT1/gGVxeLe7FEJaE9dcXjejzVk5oBvw7UL6odFK/TD+9wElcJiKYiibz77F
6vLaCKx798HdHIbDUlsASjtWm3j7qAR6HEXhEb5OiYJTm0XnFGUCc2nZNRk87eNhLqr2rMVmDDQ3
J02YNX7yj6oM4T0iV7rlI35LBy+oL7yWSLBAeUeKzKQi0pVNvHpUYg4itNl5qifbjxM2K6wrDvYK
dPXAkJovt3ngBfts1h2qF0aj9qrKqf4g5TEzKlVG/1mYVhvkadmIL+a28pwynbB5lrEL/QXLdv/e
kDFPWLzY7sHs2EgerTgCx+Um3jkru+ivgtmPhj42V3jZ0YX25ummUlGCzOEncKg27u0Of+dA+CNj
vwcyVGIn6LmIseziL9Dx7KQAHKA0JnmujkmIpb6fD04iIQTioXKwj9kOC1gyi0kQC+LC16r0k636
YhhX7+o6FjCuaSTBMvBdIAJXy7E49mAIWBJVynz3qo3gDA0LadFa0zLI2VKWe79d4OaTu+QeV3Cq
7DPdqoLaus7eJ8zOH+mo/Cf+M9nr4d8dN5/pkjwpllvWzhrtITkyePdYiWnfkE8dbt2z4bGYJW4+
4zmEfYrXLW6lycrCXj5s4bgfVqLFSz7mrM2nrZrgwevsbngwKT2pHgYkmOinZMPHyWEpzlPAdDRc
nbhiojiiNVHXFKu0MNKDT5gyLnhN8P09GVNq88rBlPIWz6W6KTVMRrajxcYoHhaTOw+YqgRC/My5
3+z60lBfTKbCeDFN1qRfJmjRI1an4mMkVjf94MoFgcb73E6+1MB4csTN3kz3KlsSemBmhZfHXZrl
0DW0glB/qxySOqp+sSHWLuSrubseXKp0+LXVhCyua5lp/F8bvPVzNLos4FLc3PlORPpGXs96o4SE
KnKTS8M5Zbuq2GnL+Ivw1LAccMj5PFr8yqNrBFCSPGfTBvBARhqSJkPt7X6uHLZMlkzcR6m5IF3g
MZZy3cFVWfBDtXG6kSRsCADvCBsxpm0bPX6JfGKwZlL+dYXHH2thggzYZ002ni9G6FO0WP4ZBv7A
ip/HJDCXsY2v9sx9ep/jti+fstYFAoGUxexbTK0L93CwWONZZg7wo1Zub+DwklKRrPMskriqx5ML
BtN3Awod3Pm3D6f00RD89qwDyvH0MVaDYVcHKrD6L6DZlIe3DYOITbKiv8ZDqy4IBEm2xwmxiQWu
wxfOyZyOXKIAPunthOdY6Vk6rvDPVZaqfG8ZvDF2aLDYERPlTgEhr/WGBLx+xb0wu+O4tC7SS7fQ
CjSudFqRUJv2mPecWwU5D+CfTKrskFMguhLjjXrjA7dndPZUpzgM4VfZ99qq2vklJfVZZ/sCTBFp
sbyNPRmKQTTdS5ksE6sLkKhECSQWVL4ErYZHYuszeqy+Yciy6E5egIwYUt4UIBj/gFVZgqrI6l78
bmHMu4exY2reZ0BKFuwqIvULWFSqmi7C33ZUdWLJpj3UYEZ8rtFqkst4yCa+k2y/KKAuqOPmceD+
FRINjA/xPMrvjOz9g8e39ERDtxpo+Fvr+e4YJnpwO0UQ0QdyKJCFi8whZN8hyLu2P3cHuQCYK7oW
Ty2u6umbJVGS/HgNxcMPZKUL4qcWNYGhhZAZ4cLM+nx4SZyRZbo9eFVxBAIk5B2NHIz9pOzqmLSR
gSbQRiUBObrsGk1k/uSaZEyDrM7qKwaCItCtqU7xjO30UNboT+MsgU+pKlEbfDLmY167BxqJmaVj
OfV9gLHODpHSJzxXbAJbADnZWL4Ns5fnt9z0phqD+2r+9ZNW/EWoAe1bG7Yv+MehEP5ueWDkYe0g
2sTzADd8l7olq+WhcN7JczoHghMjXLHKuJrEnhnq0AZr49AUnqiAwxVFQf014AV8PFYV/Vnnfgo0
rI7RgUsWryA8h8qwLm3smFtakf32SCjt3S2Mxv1j9kn3gCF8hb7U1EfsCdSgsEbKbHw/yxiCG5tZ
9tcjug3YQCfh88isMYA12HGrafohlC0WdVRLb7ozwWX1OxA3XAe8ZbUiQTgw1TRy4S3Qas/19pWD
d3OpZ3zloP/jfU2NJh7mxljyFxqkV++oR0a1cz84kTx5dSyat2LLFyG9w5L5M+tlBg5YgZzKNud0
01xWWGWEwpVpjdwJ1jh9wRXeOS+QtCZSYY72uIz7iQG0hmbrZpouABaTjpq+irHnDYgc96iD5W5E
zNr/n7PzWpIbudb1qyh0vREbSCSQyBNnn4tyXV1t2YZN8gbBITnw3uPpz4fRDbu6oiq4pQlJoTFZ
ADJXLvMbw9k6btQxa525HRvKmjIOH70WN8JV14MlTIBYJwXsOZMRFJ4heFM221IN7S+ZLnPwmPbM
oVYegjeUpPhfibZ6LaJAX0WOZVe7QFihB5DLkS/Z2OjntkvaF6vW4a8RaQXzm4NEw6L57lk/gR0O
oMwTp38kaQ8RJglHAAmJUw1c5CE6PzX/lEYXNE6NNghfjG4yvtIkmp50EEsfxwkPoVv0+5AAu/UR
lvvkU6z/qkxNs4hY4L6gi40tUpoM3fSQopB+V+qWh0c6wcZ6VfZZsJVlJQWmqBVGUJ0bFvU2s6CH
rqWVTjdGzHgRO1KrfxnDOvyuQWBZOzDuYfbolSaMEl/DzdrSOyaqmSN5RAD6+AWdSsM5TNLrRvKe
FIVuBK6cIkfzO8EphckHszqz0/oOsktZ4vBa4R6UubTKbjIguCkeq/htwjoJpbXtMPC4ESUDaJTc
MNtmlse9twUO6I+PUIP0F5gg6Ssj6aHf1kyvr1XmIvaPMtDTLBi9HChJ3ewQMPn8KzTr/rNn9t4d
jAZjooXhTZhiC9RCdWAN7TfsLauhvJkrekIFICruqvuoZ/KHbbBR9l9xuwGgAohnZmSG3qAP8VKb
gMfQu51pkBHWkTr3AMTIwqhuRmx0izWDeUZBYdcMzAVxrMLX1/HcGtlh8HnjfW/p/qGvWnUvoiJ7
dhE19B+MMcGoVvj9iH1yqVptbXKrbMj7/FIXW4H8ZYjmfhXto650PocS07prhvSqeWnIXqCepyK0
NhozGUUpXSKju4INOSA0Y6DZb+ExuPdrGf3lhFb16sgamZu4N3+kcaoPwGCqv9vIbG/jyJM3ZRoE
6ZXQPU5JGnIE7bohi35mU7Pot9pz0OO8Y7j3yme4dd+EfqipDUmJbybHrMUtmOem2ts9TwxiS0Zr
HeZQtYrRiypkkYVrf5N9a1xDtW+GzzDTtEnbnYIUNfca7vGvwuPyf8hkRq+XqcRc6J+ObGR8lw5d
TIdJoPOFowBXCkA73x65Xyzu/k2Oj7C10iiQ7ft+jvo7yg7Q1LDkKRHGOEbLEEfTcsZBeCbTvHbd
GEzsMJUaw/OpD55q6GbdtpusBE3xObTtB8AuRgcklZT/MOKdwRpTDFnGt73hvud6+CTUPD3gI+yW
jxgPpV/zPKClOujARfchKiNoaMu3Q6kWpFIOn3nTQH8xnqRA9iLfWwEOImi8T7UuPxlSo4dsxA4K
equemCOKxR84RofeCTXCHsp3ClCpaqBKWDE4HQw0PEpnROSL33vwkTzFx8Epu6x/M5gIhvbaaUv4
YbSjojHY02tGN1rY8zL5lbid3poV0QcIIw052khT+DlAXa6EY17M9Ya5OkxwWimjepV4oyENDnQk
vpW6UW2EcCDSM+WKK0vXtw4jpzfXHxH0aFGKSOmUFAFFfjbhlxqj7IB4xCgLmM4owVNZOk6CbUgL
KdN6y7K6Rbxl6sPAvKOMbIHupXA2GaLbhUzgSEAcASrnydmgGw8/lrkVvaFr8t2Rl9cU7j6zcpga
QT0aOON5zrXtqqRBRISsBFlY5E/c54V8XP5CMze7CganvLIrSu5fylk2SYdTx7XSgslkX0bZjzG2
RUxxb82bHs9ztcHQm904dBWN1rDDh+2veYDHuk8Lyo/7yFBl8SCE0VW7GmhYsLb6XKbXRjOaLiRs
mTt3SZAAmMSWD+IJ5j37kf2PPqY9uOYvCSQ/vYLJRtiMKe1v3CFATjdK0uoB/Wqucj8px7uCiYGp
V3UbVO5LCu1SPsNeyNJgBfjJ2AJtA0ZYomcF4E8Pb0wCUWSItAlMno5RAJajNMRdSur9apGDZJ/m
OI+eXTq21G70jX/g2EFq58mg/mQ1dVxsMFnwbnLO9Vf4jjPiybB4txRkNIuYZVpjsnIoPUYk1YvM
vYmKgD+B3D0ig9gveCh2NkZd3jNeixBBDWe7cj+7lpr2CBRIOLM5boU08+xVp2KkfvOkum7sMjEe
GmogIByW7YwPBfGUiSgjhWzejI0KXFAv2n6J0AQEERXpPD1EzM7XGmByV26GLBb1HWjaKPuah6Bn
v0nX7TvcDAG9r12/aYd1EpmG/xgaEISYrEsyBFixhXC/FAh7KGMVoEIm3iABMSQD1KWTa8BH5Z0Y
JdI2zBqc7xqrOB9KEhbIuP0QjdwrY6Z5kVHl0Ly/Myw/8X/pgr4VimUEZfR1v5V8UXfPsapbLAwy
06ru7AZL5M+9QwN8F3eitCBhmkptGUfBnAvaYd7CQsCEWDGHQvSllbO69Sb0DxCpmNVdjtmKYgw0
0frQ25R+DvMbFC5f6HeF4NeYg5KEeBDzYULZFFEFJAiVdIfYAzJ0TUCb3Sd8vasAiRTDb8iZS+aI
Kf599kM62/m69C0gjSSMYe69NnSpqNTLTI0/aZ8DY6XynEAt0G6EOQuSpWQq88vWPOHakhE9Cj12
zUuShrlcZ3SDvkzEYsahhhtmZGDT+NKQXD+mc29wssLqDTUdua9Kq5tvK6enLI3Qfd25iC8Er9Iy
R5oZs5W4P6kxJOQ1xlviOQ0r723GKyIIdkLMSHmMRH/EP5SVoI6F5cZLXhSB/9DB1N/hnYFyepPM
z50V8/U3puiD7lWOqRVudT8hoop3WZW3n7h2YgDPWZYXb6IKOJ6wYMKvhBjvSzMNioZLOuNJiyG5
fLQMR5uQEaq+p6OWzgAmMik/TdQH5nWLR8a3wuu86A2AETpmo1MnWEl7vv3UF76AJ1QllEThIL8I
HOsPsJHh1JKvOsFLi2qX9wmXUqotTo7+PvVjf6Vty7vFiiC7qa0Fck+TNH0jgZ32tH9hUXq2225x
bUYzEYX/Fj0wYAPTXeZM9RtEiWh8Trx0mOpV0Qv+yqVDStOR1PZHyyx7Qe672F+hVIN+UldCrMuz
Wm1nKmYILwG14HputR398lGevB0nLBsPVqwLZnVJ65ZXoptJQNHmK6/CqIsZytQVKi+CpBUaLVMv
DH1HV67zofHu8Ykm5YYBwmQ3KTLvKyPn8lMnRY/OBo5lTb/l9Rvmba7VUH+1UPkxXgeo4sZ6hvG1
LgnS8tpSVo0KWKGMHmMGuw9/KvLT9LruUY0QGGOoW5rZfb23ISj3G6TmMrBRuknKB097A2w4Ki3D
+Zv+kwOz20BvoXxKwUwXW0sp+IjoYyKVDb14YLzqGGnwaBtovJnRiOnD1pibynsK4hpKKTmMv2bE
ifwHAl6IV0Vw5owtv0+Vd+VgFuCPPSIzxgpoFBY+Zf3Gnx3vx8xICc9mTsFrgPgGOIsEAWb4FAYO
mmSFIl03czboDTWRsP/SOQTeNSLKTIlR/zEnkmGw+cya0DFAYggmIO0CRmTPdmvgV1ExBUX90WVM
OYhs6yDW1TFTUtQBSHKBORHhIlarzBYqCp3dYDfYkLR7lEzttc007gWMvJnsYrKTZUJuTt73HOVZ
xK3Qtcx3DKV9CKx4wh7Gochfs7auGXjE3RSArFz0O6luQfTtQhJUGL4d0ioI6wXpt44INj54iRbJ
jRV3UdvszKlUxluJ+Jb6WnYadcY24N45oL0FOq+y+N808WifvqBzkJIYkzw/iLEzk3klbWBcv0zT
jXlvBBaNMjHqbPMeOH/rIcfCJ/5SooQ9v8EWcAP0dOIs7J4L7AOfmd2OAV4KXvA3Sttd8qmqPInO
N0iFq9TgHZIVK/BOuHo6+hvGTxZmBHY0fZ9ajI7DNGDKCi3UXnlTAAZbmQElBAOKRT0pCOK7sguK
X6nvaRoAlsN/Qjdwd67X02taxt/TAXi3U7/V0ej/YoTnFd8HLgrcI8F1kx4Zfl2/5Ag0ICFPD/DJ
dypaAwkyQdwfwpu/J0ZYQoojsYPYhzk55jUlQcfpgKXeuaM57NPZLG/qcPDbF8A+o/20qATUV61o
0SzYlF01YSvS+cQRGcKYf26MIAufGTEJ1jQTOKe2gW3NFa4V7i8siihEY68NGS3F3a7SnnqoZJ9c
C5VU28qKzb8UtD649CDzgaNhcFPdurPAsIq2GACtmSO5g6dgmoCoovnKKnKKoI6z4Y22QXtH+rRU
aDghq2E686faAGa1kZkzfMmDbNRXCQ6WEwpOvsY8wY7pRqzRZs/xJCR4oM+AnL8vxvlLzhAMoKiV
z/EEDYK7fc1Myl0kMMkwVr1wvPKFAZ03XwcQQBOKnslDeI24WO1Dp68ZHU3lHePIvIaS4+T2jy50
y1fP6CyJfM80ODPAG4O/sc2n/tHN6+4WEI/aY51jwN1JBICLfECKYNJKLy3/HKFXnffzm92WEVJW
5ji8mfChHTpM0EPNPmMLR7xXuSdZCnAnzPUzAybecWZ4sUEg0w70Tgy6HDi5WWwVz4EuM5z3CHFA
JbuC/NpHIeUAApXuYoBUdrol3ZrBYWhZ2usEFG5+VXRMQQMwyBKhdPCF+8wdnYRz39fOV9CVRdzS
bYgr+gLzDHDS3kvoBqwQT2bofQIBG93NTZYWCBt4vfHYz96As1mlXfNhrKzWPBDLIBFShdXfakxw
HhPTKP3PquwMZ5GcEPV16AuxqyBiHPDane6lnJjJGpF7N1FaNV96lxnsmk6c+EmXpYhesWWYXytD
kbVRC6p14fFaP2GTGL02THHW4GBL5yezh7k8YKKpb7IOg501yqeaOVSMIxFUYiwObtDeTx65F6Am
URLYxjZSlWZ6HWfwGndNpmYoLEPEER0PFcJ5qAFLOr9Y4GGOiqW05eLygCCqHuK1lZI9CIAuPQzK
fdKaroo3AeeTVDdzOvUcD1SWm6abB6p7ezIeS28y4BlnS0P7dgZOHlwNMUwd/JS003+zEF9MXqZm
TAKE6MyGtoQzaGgyEK3oJgcoTo07o8d001zb+BpkxqqTJXOYysMUBFX7UvhT/wQZIJirv5VZdz20
xb6coFFCi2pH+pYFuLV82vRVmLfmM6q5MUbgvsFov3mJbATzPrde0Y93AHWMMvipSbZjf8f8jAMG
5nsELn/ldeCNsVrLoPTeU+vN+HFIZeogRcgCIYg9xiJQH5yJ6vOenr43b7pCFN+i2ir6q1gaFQMk
q7JldxVzkXXQ9UYIQvlaZUA47T3jojD8GvaSiLWfMBGdyp2Vg49z2r///a///n//98f4f4JfxWOR
Tnga/QsRrEdAIG3zP/+2rH//i7C+/N/XP//n35QhaFU6CkkXsjbt0OHiz//4/hRh9sZf/V92EmQt
7Kvyu++2VbWh8hmuUjO13lxBPQHbD542xHncuRtTT1QvtcfkfkyYa0XAk87/GvX+xwhFkxvTCA2n
09XLBPX9j2F6N7kD9/7XxALusbFkqb9YcFrareizKbvCUQU6cJWEpBR/uDKkfMcRprJdG/l+W75f
Gbs63RqhMbyRKyZXdTbhz+ICjlPKDW4hR/6wfGSuzq9p6fePayM7Z3uWpGeOEpzC5f39osCmaCUp
8N44gQzNnWd3LvKRrXSyFfNYRk+rgWNDaC4bx3p0BLxTFPEdnXI724q2UMk0dYP9a2HuXdq0MU2s
uiMpwGlzwSca+F4nY1z2z4PV+d4hyChsbs8/xNEns01tIyzsOVoKCdJKe++fQfCCZifozadJWT3w
pHL8hoZev22EiWCXTVLzZRIiuD6/6vJP/W3X2pYwLZxW6GKyURxLLrv6t11bzE0SOr5bPCP4iJtF
mXvZbZ/ALIRGPLdr2sGK+TLWs9ehh03HhW3qnFjdlkqyWwX/ZYr3q3dgZeumMYtnvxjapySzneeg
WWC6qCReWGrZ8ccPanuOsAHmuVrKZQv99qCNsA0GArJ4bloqyxzgxxoyUb3rEj3uamV6r+df7PHn
tIRkQ4I39Bz2pTCPPqeDYE81Qn94wn4S3kKolzELfQzk5aJ8T8OfuZFLenx+1Y8vlFUdGvjSEiTh
jvn+Kelx8KAM356KhBR9NRvuX2FDB5upmTH/OL/Wxzcq2aZ0xjzHQv30OMawNyuTFpuPdGQe3lml
RbJqx4iXwEmLlpYUlLrzK554p9KWlvKEJZm2qqPtImGCu/SvF5ughdOPkN33aaHkoAckILFRsWMy
mUbWtD2/rnXqUZm8uHxKgqm2lx/22+ZxDBCkQqf+ExCsQ2nYdbqrbWR5AxouGG43qNVHw1x/z1zr
TS6OPeukaXEd8JGtqAm5LuyHgaJOIwLziG7Ji9a9vHCST/xGl6qTVrRL59E0j35jFZbB0KBg8TRJ
fEpWYebSm4M0LW/yBhfIKC2qt/Ov5TjqssWVIFix2XglxJH3byWkZJ690JBPggMOOhASQUtnAJC0
i5izjZTUXroGI3w4KO0uwi53ff4HnNjtBE2L30GLy3Lto92e9BZckS5QT243iutUNrSTytQHkdt3
F5Y6vt4JlHLBBRFsQbWhmWG/f9ggHv3Oy0r3CW07vSkh1+7A4FMYMtO/yuPypiT9W0GCtTeW5SO1
URQgBOo5259/5o8B29GWdvgxJk9uOkdXXYu1C2D+0XkyBi2Qvh0967pM0y9Q6kn3C1RZ+9ScNhBl
o//FypgCWZbnca/zGt6/AT0PtXZKKZ/AfTAGNZxRbUaaUDtvTpxbJlMPdTY6v6LKK2/OP/PH7+xw
PXE1WhYpBWiL9ytzQ3lwBhrrScRkslY8FCOiT+G8saOm/+v8Wh+PkauUiWOdFJx4Rm3v18J5GgOO
xvOfTOCMO7PRS0EXOldApNt1bo7x1fn1rOVcvruYFNhKWxHYYCSbSEm9XzADcdF7ZsaULzCs8gaX
w9jeo1ac/R0yWrR3bjuY1xl2N2hITQF2d2p27esJc7v5sUF38q8CrL0NMqsID+iL5wgCRTWU87IM
43sdOvrh/A8+ekGuC5ydU6Bck/+0LX20Aftm6lCNtfIbMefzHrmwGn3bGh1HF8HcIDQvnbyP69mm
cPkiaPdqGrZH65kgjrBFTyqGkxqn2nyAt46SqI/YP/MKJMa93fkH/Cdu/fZFeELgSqanEPPyOPf6
KJL2wCUK8EvVDWPk9lVLI7viJszXbmiO15E921+MQSb4wY2gQcqsTa5mBtcbk/Jl6wgxXrjTj0PP
f36PImFgPyJrqI8OnpUip9IJ1JSAy+RZiLdnbf8c4tIP//ZLJnDXdTguEj9mGl/l4GVQGkYe9Vli
VOQdbFxPXy+8oKNS558fBALJs20CIUOVo/PIpM4CLdnySYIs7deoQoNRkPg1sTmd2HzARhIMMX1Z
tIxwbJzsndMZ5t9pKaJw02eSQeP5X3Rij1hKa+14pvCW7fL+DGnTGMj5x5bT48gtsJsQ13WktWg7
2L9Mi37R+fWOgvDyArgJLO26AJ2FKY72ZNLhgdPR5bipkI3O1mVtGrS00ZRVjLyB5O+9qnbH+5rG
9gsum319YYuKJSgcbVHSWO573r9FCnaUtjddim1MEzY34ZhO1y1WdQiDmuNnHdX35PoSFa3wYfGv
/ZktoxqqX5sbqaJb7mKguscyCYVxxjrjSgGBQhnY8v4OevSVAneIV0lsUrZBUXxpuAqQlxDuLYjZ
7+df4vFH86iY+WBoQUqKHjqr7z9aI5EypGhPr0t+OpY3roN2jYoeuPjU2sKz4On8eke3iOt5rtQO
zGhTMAvX/wTi35K4UNShQhDcuPY83ZtwPOk9j4wZqwCq2yrNJq7tC/vyKLazJMUol7XNc1qm5R6d
XBdqAq1+rz3I1iz3ioY3vh8TckWtbNauU41bpBaLC5vjKC1jUU85lAGWK5xFyPFoc+KaN2WgPTEl
8JTH4DCDnOY8uCnTkn1llvW0Q+/LMK7Hxipb5vXAGtZxx+DnwsPbH3+INlEcEVyljke+cPSBcxNk
Tw3l64C9jzncMmYL26cMNHnGxe12zRfZWS6s3o5+38YO0OjJkFlrx+lF9ZHT3LbMW83PNHYd+iNI
CZvR18FeLHPA8iK4eR+D8UueKgQ5/I3JWE3/aCS6m1sLxD6BJ+xq86lEszWkgK1AyqFngZI9qOg2
JDcrJ0R6SNtLy7xuUAbC3SeTIyPTKS6MpQSNzOgwdFnX4+MYAa5fQ5Myghd7QJ35NQZanz6SVKNG
OA7j2IkVJhJoc5/fsx/OCKW5dmwbpRqqOeEur/i3PStA6+GJAELJbXJmo4k/uCuGi4jhiLn8SUvF
u/DRls3xe2Bh7zNPM4XFHx5fbgk8vy2YNDC3sSTLDuYwtp+Qyi2f8UYNLqzy4Ur7zzJU1YJDwU17
9Fwl4i0xcPPsAFQDO2d6hte1tHFrkb2N63Mpro0MiUV8wENYT3iWpGXWrFU4JRdSy+NIzg+hmHRA
x1g0X7Q8uuvHxEbuEouAQ6Dl8CqrNNrl2FMfcgz5elTmFwXIqCgPFLvVhZdw4ngImlIujQJFRXH8
qi10+YoysvANgVi4dvM8eshQMdoOyy4coXRcg/ZR+EXiQ5zSjHk8v7VOfGkqGZt9RS4v7X+umN++
dJg1Yp4ycJRBbgF4BQ2a/TSiLPrzHSyAtJlckyB4TfcoV+iHolMYkvOlZ4iJCJuO7p3t+ZOzC+Ih
eAPIjwPA+Sc7cWj4ogqVRHImZGOONlfchGMZZmF4aCS2OLJvbuAOAqjvwJU5Ak+M88ud2syoL1sm
+G/+YDu/PzO1mUwtw7DwMLgp1+iY1MQ3n+AxjskOkQesUtIShY0pLm8Dn+HA5LXWg1lXP87/kA9Z
AZuZ5jgdJ+UuDeDjtKSXI9iBOsgOCKgKLNZHNXoHaDpj8kXiWTqvKnyr7G9jA2ZvTe0koo1b0Cte
zZ5jBD8TNZrlg98JxFYRaqln11gx2HDsTW3pQNirglwyPsTRPJT3M4Ck/qGyFER/bSJx1Kwzv9P2
vshlDf4GQC3SnOcf8MMNzmVq02Qn9SQVtuVRvY9GJD7SghaMB1b916IVe9X2PeKuwIYwADy/2HHT
h3uUt8kfDghi2inHhQeYhtyLuCTQzEvtfBeiKvQDhici2Yk3uXuCmqIYxYdz3glQA9XiztW/lFjy
pLf8rfmzAArjr5XXRHcYZ1vlDi9f8SMmh7UubMETO56ajI674oS5NACPduBUmFB6m+iAEuZsA9PG
slYGqnl1ZuEVdy0dur/Pv50TcdPlrfBaKAFtcbznRzcWdNqN5DBMut/gLeQAiFXRISaM7UpbNLeN
HeB1WAbx6/mVP2wCfMFtVFQJ21xQzFzeP2uTWjgzVRH70MVtFhKPCDJwn110kwHyvju/2IkgSYLv
UHxB8LNprL5fzHbgAlhlhZWe7Y3XLfTKtTUl/4tLiDjF4EhJ4VJYHWXzAy4PfQTf+dDMCX1M8M1A
R03LwMgTSSV0FDpchyZgcH6abc8/4KnvSGpmuibxculVv3/AGViObmURH3AUSmncieKqRXF4E3os
nzVwVmFHyXUg5uHq/Mofc2MmDkucZsNyP1hHhxkIuz10OkkOrScL9RAadH+2OKOEzyIQzHRH7Brx
tyhG/8+37pJLLfc9VT60nfePXJfSnmrDjw8lHi/bZCiN1QSY/XYcY/fXiA8ddhhBAaWFLmt54c7/
sHmXPjm9eZM5Ia00e/kcv126IMeDyOtmcXDh0K0L/qpPs/BRAozN7EJ59eH9UuEwjLSYAvKQHNH3
SzlAOnL6Q+KArbOAgIexkwJxvgrcZtxOKO8x8TWzPw1EvNRlVW4h4P3kre8XrVPQ+pNpq0OKdMcN
ZRYiVhgDrfK5ja5aRh8X3ufHu5crgULH9WifmS5Xw/sFhcow0EkyhysP5gDESEzE4/jvysWFAAuT
aZVHGU9f5mi3hxA9IDqKXTEiWfOHu3m5mixF74HxANvqaFNJN06kH/jy0LSVvmpagJ2oUuQbWSt7
BVDXfMmhp114+g+Hd1mUe2o5Pyypj9525KOIOZq+fUib2A3B7nYzWJmBfH2lSd0P6BsiRq2cTO1r
kKt/mtmxOpNKMg1B+kMsfv/qpWnVRPfYQXCJOfxbrfAOQPyjKO6BZCVIZAQNVIM/f81MflxiJDM8
+nPv15wNfByzoCeZwzoMPkoVb32j0A8eZidXwaL0Bh42iy/s6hOnVi+ZJIMuKSy+7tGqFqONIWjl
YTIz20SMqmnQdQp8mrFWCIz2/DMuW+VdCba8V9QgOUJc5lw/71fLUtXFhpHLgyyJDG2o8jUze2sX
hdN3Gy3Dw/nlTj0cdQDpIokHF/rRzu0gskVoP9noRUzZuhURZnkmcJYccYILJcep/br0Vm1Bukym
fJSYV1Y1zJLRyiHtMIkw7U7vDcS6d7nK7esWxPtrG1nWhvYluojnn9I6+Zge0Ymai4LzeHpRo3yA
fGyoDza665kHuHkuizXCOGO9qmCV+FsdgULb4rRhYrCLga/EJCLQk94igm27SPT7EPZX/L0xEpmo
7E3mbs6RnHgFXOGLC2iAU5tAIaNAdKPHShh/vwn81veDOoILPHtgEHuwnwhlqGyfx5Q0U5gYF97P
h0SHTbcAJ9hwlE1aHdUwMxj8spoCtMWztv2JqWN9BR81uz//FU59BM81Lc8FpchOONrasvXGyjRr
eWiLqn3GZSm7aVvEnaJmlhdi48el6F5Ytq2WFJ4E5+iBMCZwDEQpFAlqb679sBXbrpJIPUe9fSEQ
Ltv2/YFdGiUmpGPPcj9CXpLAaWrIgArkvgfaKkAFWYmo/Qw+vN/RPPW2AOn9zWSX0GNMNFnOv9SP
Fz3LK6bioI4AJf+z83/LKWy0lpCcyPVhCr35Ni3lXVKic0uLzceRHtShCBEQOL/mx5PMmgCLFHuU
zNg7ShvRYsQUcFrkKmjVPZnziIqZGmxMGlV+7xR4LTdDD/+6MH6cX/jjPl1yJ3bOMoZcYEbvz0Xj
DWVVAQY6uHHmyrtSNuijo5ZcJZ/PL3Rq/yzV/FJU0UY4RlL0htNXk028CJGHOODfXd5Gbvham7za
8yud2j68Rrl0bfmAx3VmErZmNInAO5RhbQBgc1ssKaM6vrGGAcW4JK/6T0mqsq9DZ8a/HO7GT+d/
wKl3uiQRNGhcQRFwdANQu5aGkU3uAeGo+cFHHRAfI+r9P48x1Gukhx4nhWnNMdaoj5U0FJIJByeM
4x5h07byrhLai38cZViH+xM0Hk1nhiTv9wjt29mbS4W7JSjTb0rO+Q1Mopoazvx5/s2dOAYku54r
wP0t/1o20W9HT8lQAp/WzmEsJ2Prm1a2o8c9rvu+wmEb6Bk5NtbLDqPSC9/s1MqkfoQcV9l8vOXP
/7Yyc54FHU7MgTGefUUxKd7ovIXkwX2KYm2ssitU/boNkLJLw6cTJ4PeJOMvBpLALo5PRhH10EnD
Th1CncPCMphuTW2abLrBi67Ov9+PtyDplobjSbAxaagc3RdhbPT/0C4PUIcZY/lTNOwzSVOFPjFS
KwZ2gecXPBFLeSyPARH3Lv8+fq0GmlRlGRNerAAp5d657hyNtElkY6M4FPVGofpxfslTz6gIMhZb
lV3k2O+/JHXDUCHLZh90j8R2AH72RgqoC6YqJBIzib4Qbk59PhAOtCldalCAM+/XQxB7Nie7sg+2
FPUOziLc0HnGj2Tw/jxWM5Wl2LXpSH1sa0TtNFal2duHuXD0m9WH/cZzxuLCaT91ElD6cGgKEVLU
8YxNNBYagIivHMoK8eRKZ8ZnrADyTdAXYNudRjRrhBi/Rcr/Q8QmgYU+hK08D5ifBOh3lKOhXp/g
z0eibgH7zVewYN3PTaHfhAXEWo7QIuqlLPvj7SJIB1HLXIoE212C+e8Hv2hVWPYJPVAaVldtkAQb
qQv/pUOTZFNBzYwuZIYn9qdADJHOveZDgjh6vyDiBPC3B4rMvm0kJtdRfy1y4V/jS5TutNO8nn++
D+iL5a2i80pBiQ4wOL+j82DG9eREurMPaPq0ayeIUbgBabiJhgFWwkhusOojG72NXipKhb6+KxaO
z8DsF2WHsBkuvPAT17OgwcCQiMuL43n0lUd8FqfCHewDvrYNU3MPg/cVmBQYqi62kPt60OWugcaw
r8BgPXlunO7Ov5ITJ5aac0GiIJsDlG75Qr99cunPnh91tcAJZ/CvIqbph7Gqm21YFcGFhz0R/2wL
3CojRw/gizi6OlEPtNEn7cQhzjzzBo4Jgqhd534u4jn6Nal4umvt3rwQ5U+8YTDjAACoCJaoexR0
W+2oXo2OPOQmOr4IiutuxhYCCZdVWmEru+pRFLwPWlRv1kizqxslh7C78OTLuTlK4rlPwfE4zMM4
y0efGeVJrFwFBdCE2eLXqBn8T3MfivnPTxO4GYd26zKmR2Pm/bcs0gEBvsKyD5avmLt0yJkWZSMg
5kPIs3MmvX++dzTRF6QKX5NQ9X49bIoHzGOZftWGlf0cDekeMJE37guYBxfuzhPbdBn0i6W6J5U8
hoMi3hcYtUzlwaRzu0brdcS3skU+ORAh0uXnn+tEVCL5AIKzlCBg55fP+duZ0Ek893bJrZmBU3/R
PVXdCvofJks2Fg64vGrPv7Dkiedjc1JjcQi50463KYSYmOvMEweoW+ZtXTglzb4G8T4XddPzT3fi
RNDKdOhO/2f0cLRLmghPNz/2cXmyFoyOg/DGsAqwBt9AnIPhbffjV8Me3N2ApAEl5uQ8nf8BJ+IA
FDmPYRunAfDlURCeolTlkV/CrAyH2YAdby/QNzRvUN0Qo4U8EcidZA0vy6sunJATLV2iLQwn4NYU
RVS07z8tFOaqqYowJQ1y1ARL0EdnznQxX5ox0Ma7y/CQ54vC5H4QVrzuPfy8vTn0fslWudvz7+FE
VGCUSokLvpmN/Q/x5LdtloyGSVVtJjezkVi/2BmAvdLY+fNk/vdVjjupPUJEHeL4yY1jxv5G6FHi
+oEodOtlxWfl6Kc5KutDF+WXENynPjMXi+IkMeGCBfL+VcscIKeGs34zwAiTN1ONisOLDhzrmaFl
+q0dTVQAlZWq8ULSduIsLcMf2iUU8khtHd0zcWsIF13K+AYFiHrv5Y24imMLy4ogunR//zNIOors
nvdPpusp2EHHCUw78OdsjC5uVJ1KvFRAtWLaE2UZ9hZd2bXlNeZ9nb8LcInE1nfMAXjvqwq+8Yxz
NISiC9f5x9AFbpLpz9KzF4TJo+s8sGpkzNDxubFLC9dYYdVTtDbJ+T6xvap7Nczjl/O7+OPbXvDa
BEt4GguI/SicQIoKHNOIcaQNx+wqT81oWzlZs1FCXspVPu4o29G0ZxYaFghqffRhcWhtMRmC1Ra7
VfM9tKIcIU+OKII+eQvlPBTZxpw0ool//IgLkJAbHDwPxJmjoNG7ZRdjI+sfRvToam7SOrvrojAv
1mWSMLI/v9ryT3u/pejUMA5m71rwao9Xs6Gs4joCuhZdW+8+RQlt65cdVjF4fCOeO3VduxblAlOn
3e3/OL/4x/3DOG+hIfC8iu7CUWwu4HSoAfvJgxNldPjSblrVTtlDsXf1Kg2i6kIK8TEGLtUNk35a
jNwGH4iNdoZ6HZ48h9avaKI6qbgaQLFciLQf9yhXq0tjeMkD4S4dnYpBCRR8sTA/TCTVj0XjzfcG
FPJD2ub6Uklzai2uNZO2Da1uMvv3YU9FKi3BO00HJIYWYEeGCjXi39CUk0vN2RNLUTgtkHkOE1iv
o/wrxsi+HZATP0ydir5jtZU+5rGRbv4/Z+e1I0eSNOsnSiC1uC0tuprNJjkUN4mZ4TK11vn054vm
4iwrqlCJ/hcYhQXoFZERHi7MzZR5jhcO5X1TkOnRCQR3Kvs5BDlKFa6rHnrOYnyBUCQ/6IWZb2EV
X8I/3zmCTEgIyAlBrGh6Xm+g2/RI9XnZcOoh+9q7NeTZWTSA+SjgB5yHtltY2tsQxPWFs2ibC0CO
Q9Me0sdrgwwSq+Fg+/0JOcEMrU3Xio5TOPqfCrOyvqu1r+2DcOrjVZ1ROrED3rFNmenDQU/RmsGV
lyjRorn7+CbeOjsLh0PmAhiJGpxcCctqpOH0GMErqA4g1dCnYOt0fnIKoZKBh2PcQw36zjEvig6M
DoJeplAs3Lkc0HeZOeQpvJwnA/7ebwqI5r/GKoQ4EzKIndagVfd4jXdOlQgNABAw4GXjdqSd90aY
dbKoOzXQRJ9y6JCP1Pjng+M02v7/YIpRGIAL5Np06a5NRVo39mGqtSdoulLS7cA/Gkpg7kISs4X2
2r1V4WZMUUYRtUXpPCHA3cF7FbensY+aF1fRvD0Br/aZQoe7sIF3DolDIZrCCTmRY8lNzwiOjVKt
nPakViOE80rtHQYHQVUnjIdLXU1QVc3F+1NqCm58LWJoUC5knNdbGXhN7TqZWp+KYQZusoHtxAeK
lqLamKFOHcK1jP7ZGO5p3UOFVXhG6v+El6VsFlq+dzwFsRfvsgYokcqEFA90XYrKcV2AAYffd/rY
onYQHvO6gouOJEeBArUz/XT97oPkGjgmAWrCrvw8O81EoWE2m5NjZON+QnVrF8EBczAVeJMem7q3
PrHFpKEe0aUnPVuIco0JslFE54Jvx1e9n/kc+VtwdxMMBkq/e2zuNvCw6HrxOtKUooMuo2n1ridt
DK365HHzIeNnwH1CLuNQ5sVH5IWiQyOUumD3aRbu5t11EgaQAFNEuAFewFWYTwravKexsaLPEHuk
3wbbCjaQLwhWxbLevmuhQDzfql3MDYjA4yaOnBFaHceqN84VPIPfTXS4Tz3yTjtmm9MtvHr6dtLz
v2EhLRcyEynawbDBuCpQZYu+OzVyyd/lSWOjNm/OZ8sy+/M4junT3DlLRXgpwRdWwDBC/CBGislz
JVdXdCXjwkk5nNsZNcnErfptZiKT6MzKP1WZZgcNWbKXsR2GNXvbLrgk6WP+tk6BleiHuhtYjGvv
YIVQDNAQ789G1/faCuQ2LSvEQfbgGVAoRwV0WnjA762X8hOcHXhbSieSPxqnfC6QVx/PUAvBdKO7
A1OrBmi0wqOfGlSp2qzGrJ0+qNDwbfrJSxYujuTwxZLFPD7QLD4tZQ3pByiQTOoB49Hnxpp7WLQg
qKX7+6udvSX4zp2l2hxeSns4BJNa9vXmttyPJE+RFg2VoAII7BtrFS6QDap+NMTDeNxpal8/w5L5
HcEubcH1vc08/xEpiYXyF5NOYIn5tvI4aQPZaYueUHuuvDr/Cy0/pYKjcgr9TwaUSSkqf6H5j6PN
0Br3rdkXq9brTI92uu5DP2XQNPocpFnVHxAJ66uN2VkJcGtd+eogYlVss9bq0FBuGTizNTjKylVd
a+aTA92NvUIEAs1P2J+6f8zcVpM1xZPiI61rxIlUc5rgWmN4NNvbY6jZ664d/aWy4O1nJgpzedMJ
SgmUHCncVlVttLSqVs+w5bV7VJ7dVY9UzTPB/rBwpG8vEV0tZv+ovxBzk9Bff+e66TVryqfxXDj9
LwTKkyd/CMy34CheWaiH/vvYI0pxhPioHGAGZt7qBrjEa3u+WvaDHQ70BFPd/IX+U7ntXJhjd1Zk
XJwuyL/okNUu4J/fhsWujxNW6avxxDFTxtm6tupMhh9BUWqeLSA7G8gEg6OXZD8Z2gh3FvydMMYi
4Q35gzKsYVuv1/M8OSuz88sfuTu4H9G5nPcGKl4LSalc1XnbDjrfzJWQVgHilSK4LIK0ZIKK4WwG
7niKYQhDr2Cqj4OdRJ8HkGZfvXZ8ce3a+hAaUfDkwyH75fEXuT1s9GOA3QCBpFdFgnK9N+xDnELl
Y5/9qkO5lPGHY0ATHEL3aF5wX3c+voggHWobDP6D1bg2FVg9LKsanKmGnyCbQJf40JljvK5KEh2V
8YcfrgLzwOP13Z5wsAVvQA1QMJYjg3kLLxxQjvOcc+ZpNUgC7e9p8qNnc2jNA7qxxsIo1p018h6J
aiu9RjFie73GWlUjf0wqB0iYFZ8bvzdXESg4+hVptZs762fucb/et0TAhh7xMdPsFgh0pnqvbeoZ
ASq6QvU54g+PP0Ih7UK5XGXuP2UYluXLAPVv+k7Hwaw/pRRKDyJndMiprm3O7mj1vT1V5wixxH9A
3CPipqChcPHiuGt4fvvpx3tXKShoWJ2KsxIAyGuLzohwwoSCwrlGeuSiN7N6AMxSow2rdvT3jKXs
SopSBZsBlTFcIkgKIKwyoKiFlUwv4F07BxA6wwmG7nG7CVwj81E0YFBqZdNA/mLPpbIeoP38+u7V
EhoTpNLEEy0CyTOgcaamFR7grDjBgH5Aq8Dd6XUoAl2gmFS3MaSI/rvPkZjOp6JNVKWLntT1Dgsi
lMx3LCbNprT4axzq6ZUmjf0jinRfXUWu0rw+XqTse3iIHUrzILZo81PzlA5uY9q8vboynevKaA5p
6s272guCDaq68/6xKdkNCFNM02m4HZiaSHOu14aCqt6QSo5nRmWNbWWaxboQivZBHvw7IzW24Abu
rYzACWsgKkE3Se9qYTQACRESOOf0RBG8KpVciAea7Q+rjN7bj4UpR8Q0UD1wUthIQzosvTdFqPyh
+CWUXIFtZl8HtS43EMKXT0nfmQvv6dtV+/M9xR4YCqIo0D4wGMnFW5doZFCCodoX2hDmEIwZXvbc
dq7Xrro8ha831aNyP5YMHEPpkRtw4ylUew5ZXSWfmLaGZtZKyzyByixzR/gr9eGjqyXu10qpaSP7
dMY/qY2n5Os8U8YalaZRddfoJ6RbiGYVDeUwpdsGuYE6UNzXebieAhov69BB5u/xuZED4belAuAQ
QCMD1K/k54geGezvq3o/wM79HDRxeOhUtdoZmokcs8tsxggB1kGD+XzveP77Ug5KDqJ5SCxsw35H
w0WVnsxcSxEOSgt1N412cvD1TD9NyhBvjXoo2s2gKCWF+ijfowpRfg8SdQlKJvUxf/8AUMFgCXD4
jGdIB9mxKi9IqOTvDEpnu1yf3HWszeprCA50A1fGfBl11/rQ6ll/rLUm2FaIQGxiWNcX3vFrd/z7
hzCh8QYjBxPtSHEKApKd4s2uCpWM/6aVlNFfDEBXdOhynvxSq16qzgl2SqCaC75D/NH/O+44DJw/
Tw7UBwTKFNqlPZihaIHGNtT3CbPqnxN/9p8EM+a7XtQ3K9R6eOKoRwuUoOQM06iY1c6cjb1Lo/pM
8i5kXXx/q016vfFiP1qIxq494n/tMWAr8Me08jzpZPtebhQO0q37yOn0D2iJ8Y7V2vjdD0YUPmZ/
KRC7donYo+ZNSiMGuhxmmuWpF1fpWxSZXW0f5b2zd9WIqSpUIaBa1pdO7Vv38eqL0Q8WCCAHjAqN
CznSRFnethkl1YH/t+3L3KFJoymuu7InauxqG/9MsrA8kqCPX5iQnZEzCt2L6kbJZxuCWDity2bP
YQxPoVG4G7hV7dNkQ4yjO3H0HIWZ8jpDk7KNBvA+gKntfR+42Sl+m0Ie3HGb21210F6Xugdv+wdL
Ch4BbySycskVaFaDio/Z6XuYnLNPPNTx2p2d+WAkqOnVMZKxqpn3B72vFciY0atPc7veabqCALQx
9Vv0YOqF/OXmCLHNgvFJsCyQO8jbjLiIBpBK0/eukVgfgOh8RKdrOtQ5vf+imH89dsWyB+AAESaI
9+0NyWZKHqCAaha8l2HsmaPzPicelW7OABPLaqPuy9mEBXoYzO8xmsHbd1tm3oZYkJYFuYSckCch
oVowgVQsuZ+nEF5a9CxDf+U45fRJRYfvHDazfvQViL3ea5l6M5UYGGZweozlX4cthuXXXhRMwSEl
3dhobdfvjJhZz8JEK9Nz62KbphnEDp2xhN65/baE2SxX4K0s8gtpt/sSqmdn4tGZkQFZlYVTwJVr
hJfEJVSjeqss7LFkj9aiANiKEIaMAhco2UtHNKHMoBwPnVG6bbkbkKJWKX60wDpBxowz/fCMEuPh
8QbfmhVck4T6HB3iGRmnUzsR8Bu71g6ZbyiMCTPSBbvOT7Maxl2E7s9C6HQdTlBgwZJJqYWlwm1J
zn/9PacEpj8T7NGBebV603hOt02K3oB3MAp/WIrXHpIRnVR2Wl1lfO2FCF+6Qm/maSq4vxlt+Jdr
8zZTRB3sx/oh5VE/dYkD4UsExW9Vxh+irFW3aZR8dzkVu8e7LKLrP/yxsEvmT+HFFgh4UIPXdoNc
jbwmMLVDWvnRV5f54bWZDMFLWbX6fjYI8QByZgt7fdcoVVo6ZGIeRPZOekTLxPUy/TAypb1TMgTc
4IWZD2YTQuFBTrepWm1pFP3OBwYOw3UhVYVSQMYPBlOISmxm6odwboI986v+Kta0am/EaEHaZFhr
z++aAxJ81oYGhf7r8UbfHuffZGZYZw6SCYDrjR4ABejR7FgHUELjNu0sxE2dId67yB2tYBR731Cp
OM/8SCD45ADUKeEtu7Y3RbqRDFViH2J3dNc2EiHP4ZBVSL5XdCYXysL3Fud6nCCqoyCBZAxHg5yK
MvedfUg4wweIP+pnfbBQwhrM4a+Mi7MQ973t1vWxxfMJBipg17wpcl5VFfMI23HkHGZqz6sqNmZE
4ofsk1749UqvNWNfh3a+11OTEUD0nPYTb+AqJn3d9xlamrGv969NDP0OiULxAnFu9tI6k3YoNS1c
M7GVRetaJSRCFQLxt8dHQYq3xKchSSM7458gMGVwKWVctJ39GI4PbcheLCjY14YGcqOq4Xx9bOrW
reC2BcwdQDBYArndNPcwKTZObx/QiIkPnp6iBRXCeD4gMbGP0kxZwybr7iK0Jf4Pi4RWkSeKrFFw
GVyfP7vhhQzdwjkAsbe+zR4/APK6ykHxT9M+P17lneNn/mlLulslbX14aVoHDScNThkHNZTJ6eyT
bfbaujZ75/DYnjREwOWipf97mpmgw6Bqcb24aC47229d6PDhzX9FnO8F3ZJkozdh+xka0/Bn5cVn
vSutY592HpSa0OETqASbNlGWGNFvThOzE0DviNt5LSEMFJvzB4bU6aEOUUvFPaAnDNNa3Vsn2C4v
IWrAnx4v+9YSQa7AGABJYXJRxmrYMRGnQnRLeO7VKMPNynYoHf0YJbq9cG7lLyoY7bjZOGqotHmV
pUV1SN0WVe5pR92usnPehn8rbvkzSsfsVcvUJQJmeWGiY0gIK4A/FE5BU11vIZMglROgTHmsChSA
6saLnxDAIN7os6WRM/npwxRJAk+emKSlYSm55b6eaoYROBiR2qABObW2OBPzOmt9bRtOxj/QOzoL
CcqdzWQXwUeIKrQYtbleniUY53KzsY5IsiFIRQ9vw/Q5Gt92HSE0RsHt8TmRnY5YI1QGhG3UR5gA
kwLGBmGROCcrOQZuU206DUEPdWzQsEV63v63V8Atotjpzeu07rmqj42LP/zPl+G3cWzDr8sTIJcT
VT93un60rGOVVep3oyzVTefXzE89NnPvO1J6IOkAecf/JJeDgonVodFkHRnpU3b2NH0xlDHdMhgZ
HJFfCy5V4FQLr9697whfg5geESdVHjy1wUiUbRLZx9hwgzMww/5jbCMYw/YUaz0b1H8er/HOtSCV
/v/25DqEmZe6nVBOOhZj8UWth/5pQpv1P33kuPnCkblnijQDY8KDcWykI6qpY4XeJjKYiJQc07bI
nsEQlMhCN+6CF7u3ix4NbLIT8lU6QtemYnXIfRc0wtH1+yRGhwaSwypKE+IGICirHqa8hXD33uJ4
64GDUa2ipiM9hVnQmEaqhvaRBma9x9Eol073rWOiudq7TcFbIlowLk4aOnERBP/xGEyT0VkxRKRH
WDB/pqkxPasxQ1alX44L23i7KNoDIq6gQyqI6aRFdf3gNoXTOUcaCeEHRDAMQO2wY4Y2iJ3H5/D2
rmGK+pN4dd+g9teLSrq4mPxAiEvp3clOBa+GO7Rrc3BhPXA69WCE9hIJ8e0pocUDdxQDYwJSIk9m
TN3M+Ko7+8c2qPWVbQfRSa21aqvqjbkv0W9auNu3bssDag30iuSEwpjclsj8fkS1OQhOvKX2Zsrr
4MUxE2OhLCTRlFAuAE1AG4nQGbYZSjbS82NoQWpN5hgwU+pleydNG+Tb0v41UqZpNcRZ/1xWdA+c
2A9fK9SZ1oSoQ7gG54bCKn9bNU2vH3pwdrQx9d5Z+NJvPd9r783vI0CmdSkgTPJLbPZjatWpphxj
GwnBBijCTwaF+qe6G/5KC6U5KqmNLnpLM9poS+ABWe7tLStvhGKzfuphFT3kY2IeoHI3jtqcvFTj
XD3hXAJgmK6xpk1Zf7OYa10zbonjTntjqyh2sLWt2P6ZxIN9KVEk3UJEP1wUc3CO+ZiNh75svI1V
w8kyxIt0pXeuEk1+yHRFRYlrK13aws4aAvVOOdb+MJ7SED2ZKc6tU0uWuLDB902JKQY6A3TBpKcZ
0cPGtIpJOSIU5j7rbY0oKmCiU9Dn9YKpm1trC/gE/UpGS6CfkAVn0hkNQBQmo5PTN+EmihX96IWN
unLCRjkiAVpvTRTZFiLzm/VhFFQUfTcMiqGUa1fRKTTYdWOMT77RNPuos5q94Ub9PkdNe+HG3jNF
ydMVOH8R7kimHGXK9NCG501pC0YWRnu8DDpiYGOT5Qtw4htnxKr+NCW9jl3aI6g6uvEpQUZxVYda
vp1CAzlO1fknCOhlPva3EjUlXkLYg2GNcUsAxZSkrnfRmzLGUipoCfuusNa5UqDcmoTlFsE6hkGc
PHgaLNAhVu44u0kxukPqKfNmqot2p8da/sFDUvTzFPTloUfN91Ag4v3ekJZfCDckuaWQxOIjXP9C
38lLLTbS5IT7zz7EnfV11LXgOzpr5c4z02JBlECCA/3eEUG0TU5CQZJK6LU9RgGCYTKxF2R9vovz
uX6OkQPcNjlCb7pXVAoSUPA9z4Ru+Wo0m/hsMzO4cOTu/Qym5IGDMYUE4FDGsOhupaJMqiYn9OOC
baGoIcpf5Tibz7OeRIznpLX3t930UUvFJ5v/RVmJBotnDeMSu/Cd089zBUuPRfUbly0dSSBPuhWX
bnLqVACPc6Ai8Z5X2c7idi/EhnLhjtMIEQFhBFzCZJ8y4KJuiz4uGNg8lUmqPyMJ4KygXYi3oeYM
l9Gv7DW0T9VLiH7C2Q+YCHt8G+5cPqFcxaNJei1ANdeffvQ1GrqopJ9yrR93bqOGpyJWm20Jj9gn
i87mgr27H5kCEU8CzPvMYki3bxxmfy6zPj319mhwwJEEHPS5rVaDZyMlPCC6sZ67NAzWc9rp62KE
EZBLuTQoe2/bIa4WPQ5CoBvqQ7+svZ45kfTkwPP7aQQ8tguYrzuZafcX/8/w1VC8dG1PEE7ZwIzf
N0T1duNEVAmM4Y2TQB7YaucqmPxyTk9ml/oUjVDlbewyOoGjWBrhvP3CHGEyfyqlwHipo1x/4bKv
4rIfISVH7m9aFYMzUB5G/GmMs886o5TFwst4Uz4C7ibA3wAfCcZgoZC8V6GpoHU1rzmNheOu1dia
dw00pttmDosVMnrOas6M+Kh2XrrtDaPbN0blfqT9aH11enOpJ3tz4Ag9qEdy5LhkvGTyVqMNaaeT
Mo6HxEnhpqtAixxSOutrjlq5CtQ5e47Yh+NU9uZ3ev3VPoqWiLfkb0ApVNQpGdllO6Dk0a+/gVuj
njkUzUyTyRuftRIxQ8spwjMcseN5dKql8rgcnVAa5/GgQsDjQVomBwpQXhBs5ZZ28szc2pig8jeG
XndIVUAO37rIGidBbi/4b6kwAk6FqgQbDSf7Wx1IWqRZ+W0xwZyKYnphnIBohy9Kq8LIa3W0Zdve
OozohZ6gaV8q0N+1DJsB8HT67+Qz19s7jgHloWlQnrTEUk9F4Ll7ZkmbY1/0+bnWS/TfVS0ksWHG
87H7lBIb1swoqeCHAJ6PB5WL3XEFw0pPN+fSAJHaJL3m7+KhfmePUljhUgEJJB0lTZRFKazGaVov
n7PLyDzZIVRbFIvaMbzUjTqvUXlVjo9XJT1/b/aoV0BrSbNQJam63s8M0M8QWFN2SV2kVG2rDg71
2EIYM+tL7d47ppgGpibCLC6YPBloVGVQ4mSpm13IcvlOZeE7ziobEu/oVTBJPV6X7AvEwq6sSUcU
BPasNBnTzTRCDGcND5hg3rJT2vjFJwJ544UXuvpcmrV3gdzZWMH5oS3En5Iv+P0bcMekfzAPgtO7
3twhS8wkDZ3sUtRmFmyyJJvWKA4Zn2rDPCOXlC3Of4pV/ZF2/rYogBw886KcIX3OqWXJzsQeW8E8
nRNrujCR5P3KO6U6dUxagoEjyi1j72vrOb66DiwqHfUw5Pw4qPcXvoHkm37/GlJ08kEo0Hkirtff
CQJYyDHySzJbCp3fOrXXfdVA/mszOTO2MV8j04O9PjjZWvFR3F5pk19dQBcjrh6a8aaAnfEYlK79
V1eE1dlpR7SsfFhetws/VSQ58sYhkCdqoFwGikHXP7UdNNrmippf+p5R56SNtVVsBvYa2n71KVKI
VFpAcj8qtzG/NEVsbAO3d/sFF3Nvv0SKyeSaKHnJggypiJZd6NovEGnNICIGq6d5bpd7q+qTlQ8b
xMrRk3f2k9++Eq8Vwz4gEEmVpFPqK5nTuxlfKUgM5xkM67d81AtALtO87QGVrgsz/E9Rofw51/28
cE/vOYU/jYsr9Eedb/Cr0Q2CJr+UNPKe20LLNnUy26dIL78//sT3LiPlZrQY4UqhoC69HG6p+GFR
Tvllqvz8B9jkZIuw00ANiIcasZh5if/v9qmC2QG4HT0tTYBrpKXVdlx2FH7ySx1V5Qck4YMNEjXd
fpjaF0/xoy0fZPzc86UXfPq9YwTWheFHleSKDs31nqrGMDVq7OUXRYmjfaRWKOINCYz8mROeVScJ
EFcCFfJ4e+8aBYuM6DQ4a3ixro3WSUIPBBXoSwi79qfYdsonI2Bi1akza+ebQf0xKu1s/9iojB19
O7vkFySRgpOfd/PaapGqDOGNJccnTE1ETm31wMs1bZsqbl4bzfrF/L397DbK1woKtkvUeTVFZNt4
H50HMZhgmROzuyIwEj2469/hI0PjtnaVX7LU03bmZHc/0XmnMz2k0Y/Rs/wnuC6Ghe8sDR29WRUl
KfCcGIfbUvrQgBLcZJoo8+v1FJxg3lE+VZ01Nxs3Hr8Yk6q266BS579RDbd2AI/CvRN5E5+kKI6+
X5Q7mr3hEx9uqc5z5zAgREn5l4eeTEQOxEubxmpnZ+GFXg4CXp07bRyrhu63Zspv0lx/P03p+4QS
2A3xyBCOct1Aitw0P33E02GBjKNL04cQu/vgqldqV8DsTjCQPfdDF/1DgGMvfIWbtQpJNh3ThIZc
dlkZogxMxYqhWrqkrab9SuEaOQJXSU5pPnyLhFMzxmkpFpVsAkOAdIrqCYeN1gpz69fHrRybxBjS
Kv9QGn0U7WufEbJ0Baq2sIo17TynfVH9toN3UG8n+30lK4yL2i7kXuCeHNEcvTYez2iApYnTfSiq
uTiTx/1FhSveVOikrbI4GRceRclvA4UkuaQJJBhcRadLKk92ZW9bhWm1r/y1r7sp/D5YSbupUls/
gF00XhZcihQJYA9APkhMMZNDpC+rSNaFY+aeMZiv6qhn6EGTwmTxrG7tzJiJFKdxO6h1tpksbd5l
vXIIvLRYeBSll+O/P4FzRTov3irpXgMkMMzWiMzXxpjjLXynPTJftQomcvI28ah/tgbXXo+UnjeP
Fy/+4D+ioBvDUihgNIHRhkFpvrpxUmyawW0/xrrufn5sRT69v3eYGRluC6Qvcg0ymO3JrMrGfI29
RPlW9wxMKqSbuwnl9ENRpd45q41+YWm3x4jPCl87ZQpovIDaXp/a2muSQA1m83Vui2GHGqu9sVtg
zWhCWqvM85eAH/LT9LaX+D/QXTTdhLTftcE0cqLcnm3zterLbp1rdrV2M9hyVaOYNowPBTs7ruNd
2pXuZ4Q2BP24Wn+sGNBcqMNJIZb4IQQCOEXCSgq/8mlKGnfSkii2XkM7yLdWV0UnvWGkHAUKb8HU
nU2G5IZJFkG5QgQiPcd2kFZAwgbrdey7l8rptZMRWNaPtE+ASzljtTRbfOck0f2hlkrqCuxVBi/k
euP5c91ZrxArB4c867xfvALKZmi8cOubk7fODHNpiuLO7YS60WUcErYigQ65/rAxIgxxonf2q9tm
oEq9uD16Y9eu8qI1L7PPZEVSFK+mOi4yoEsayBxfCBy5CbSPqSwJyN21aX9AOrFD5/G1nJifTe2K
Pq6Zh/Bp6O5u8tVBzOv8W5hJQtEp6jb0zLvdEGb92gn6eesyLrXNptLd+21sb8O8VA9NUC9h2a+/
Cuf9TYRaTMCJpI9c5fpXanEShpRv7J9idsI7U/9M9TMykXXlbXzDAAPcI/LS/5V1CNHrC0fw+rS/
Gccsk9hAoZg8kRFt4WBQcO1i5+dYOtEuiWr/xJaGm8R2lmarPdbxP2/529Sb6gTVdEr6cunNjAli
XGN0f04g1/apo9W7QU+ng2d3trpiqrI9e4mqfnF7vkdcD+m7HmKqpBgXpEqQsQI3YXLqep+tVBs7
Kt7xf4qRGZKD57aB+tJUYW9/TapQG3ykxnrIMh57b6noK8xSb0S/iEIugQC0Vtdm9ajKpxY+9//A
5aswOeeFdrKFPt2ujk5al32zAVOkdp8MhhHdF5Chavw8NVnYrEzdBwUPvYW/bX2S6oVI7Nr78Ivg
G6VHS1RCHkvRRYqKCMJA8dmR+h+Ak0zccAu0XezD9r6xmqz65iIwvETVL582kMLoCwvYiIBi3+An
kVv3ix4p6V9UQJptMI3DF9Qax5WWZeHPx/su36o3UyI04aPzgMlxZtjCruJAg/SLIb7IeIq9Dvgb
E09u+lnTY+dl6kPPX3HXHGvhi8v7ykkHV8/cBDU7iEFkbgPK3ZA7emOMxkLvdOfIzY391AzUzCLH
Vg55XeTNO2+xmEAyxDVmOFng3KVP2fu5rmReWARcIzrvStBa6zLAx3dqEewfb+y1P6c9AYOOcOSU
P2gEcqmuz7OCD3OUtqqDVWzZPrqMGa3+tBhWU6lFH4bZMT8oiNmt4EXLDo9N3xwfULeiUieUOqgp
y6bruad0iIpTsJpNd3pGRcffZqQxH/SKvuA7bTHXTujOxxRYP+rf18tsIqUD55JDQRd3fvzDrsLS
XgEg656yufGahaj9ZmUI1lFAZVYK/jX+LoVbiRZTR58TREdG0ncH4BFC8E2cet5q4MlasHbzCUmI
aPfA84RrMogGrtemzmYwB3pqhysa1lm40bPcOtZW6Jt0RFIrEfBe5hQ8ayouxmS63x5vrVRs5gix
sUR6VJeoH9LlNa/tD9RyU6M3oOCmL6KrCOMZ8bQph8xNT8XoxemmLoJ42mpq7f4MXdfPVknrqd/a
tmmXZFZvbisvAfkvg2yUMYFYSr8lJHSeHW9wwlXnGNG+09P23BZlzxd38r2az0s8DTebT7+R+hZo
J0a5cA/S/dH7LhgpVTK+kA9t80pvtdvBEq6szDT1jyGivR8D2xg2kPbOC/fnxidyfcCAc3kFx9dN
h7nwRgct6R7T0O9n35Hpfa2qwPhS5Cr9ZEefjkkYpQv+4o2Z6I93n1wfZJsgdVQpmILkkx7A3o94
gwpD5bQR0DefVCGQvqnHbMrX/Lf52bDDsTiM6ah/t9ss+ggzaJf/bSNz9NTAPjqsrCKZvlgqTHqr
0SEge4ri3PwGjM+6aE4zvtRdyER7FFiDsofh0xl/4AyHp1ZlEnndErvVL44eJEsy7FLOIiRgcIKi
D8T66CHLfJUxnKXMS5X9yapNHzXLOEnXWTrPznqCzCRcNXVX8MpF7rPjZ/MI+3IW/JPUSvJj1JJm
4Tm/diHixxAdErgK8QZIR+QwMpxSQ28YnYXEv6J2GhLBPnt9Uk17tdEYTX98h69P8X+tvb2twE0F
Ud31Fe7DOgYXU6knDew8bAJJ1A+bdm6ML1PuNZ8924/w0mOcbOouKRfQrtfn+M044B86qvSJSNAc
yTdzurXJckL1BD67WjtNXP7Qhjr6T5Er1QqRhw5B5jZ2/3685DsbzI1lTFDETXxx6eLGccX7Oyjz
KdD85mDGrfshz3SqhxCALdyZe6YA6VGipapCbVrs/h9lfrexqpB3cDwNRWL8yJ1xOvpAL1axqi4V
T8Re/e92/t5LCkUELCL34GNemwog3Gy7me5zMA/lDo0mawc1hnVIkRI9TF2AylijIKgXl+PKrsp8
++5NpfuGWeYiwNXLzsGFkSMLFK08wb9a7AFMO6sh0ZtV50ZL3b47m4oUIdIq0LfgfuWeVaMqhlqi
73gqUdbeat6UfqLjWKzstF6a5L9zQKlE4eDpEnFIZbxWDZd8UXaQC3rM06MVDlPOCQHtrNkHYz99
zUou8rnmuhQvj7fz+jV7+5pvbHjAzQAb3ODjENuNJqZ2i5NRjRFaiIEzOTD1Moi0aY1i/rf0yKsW
QHL3bDKFJQbhQX1yaq9PUGuk0ASNY37KvKHM9nOleuhVJX3vPYXmlEwbXhZvwdnd22CQYbRsWKOY
Y722icgASBEXWYs5ybSVX1l/RwPyiW7nOAfdLn/mCqx4799aSqr4eiJsKmJSQ0wbJ1MfPD871ZXR
XOy5KXctJU8q51W2H5RmCbohb6sI0UCgM3FKnA3UTnJyWhcQvo2ueWT4gsDemI0JlYK5CIPuOW7V
tIPmhUOuLpwg2R8Is4RBQoNLYO7kXoRaFHlIuc845r3Z9Idyqo2EslANlyOTys4mDzR1Y2SWuwkZ
etnCrTAsuISbZ5XDT52evAwSS1yCnJjWxCTenAX6MVfjFmWIasyHz7WFGOLOm6NKfRnNebZ3vuL5
/q4cdUU9m2mZBJehRLCDSQT6eAtIXClkFb0KepP8JrR4BVDgJp0M7ABF3HI6pmVlrYoAbq8xgXoF
1HqJLluonChvafA/ND6CAEmwLzXovhbi9tsjIRSJYYgnemP4T0a/arzwStT2/XEg39061EfXRpWP
J8dp/1UptC1klfIbL9ZMqE4eS8IHhEc68Vxe2+kzvT+G9jDWL0nmpUmwCsE/27uGYxI7q7FxEiNd
N20UTegnpXW1cBxlp81vEOwkBMvEj0yDSM9TTINKwdX2xznX9V/2PKV/pXWYPtcNENjHF1xE+n++
hJgCKCU6RDQzqABLmcCspYPaDBZsezjMNeMzzdbuOn332MqdbwisVACshaQ1Tb9rz+VlVo6s19Af
+76cLnVaFytrdJKDC6PSyo38JdDhnY9Ip1VAXESRmbKLZC/WUyXX5u5o8PWGz31SQO7bZcY0Zms/
y+wUkpRA97e+ls3tKkhbU12ou8m+GuQy0RKhjEf7goa3dIzsMnEy2wiaI4csHijtmfmU7lx/Qpke
Xj6mHnKFTrO/yoxoZib/8X6/tUeuPyvFAljGSD0El5ocS3W5Rxpfj/OxjpEe9g59DUt4snJLITRW
MQrhnl2EhNQvuTl4MdoccF14A8QEau9+78w40p6HmfL2ng5apHxXujgqd/QRPVhp1LpM902loTay
Dkame/4N/TpOXzQqqqm9KmiCmj9cDzqtV2bl3XkdRuG4JK51+4XpmPBMgNYQnA5yCGVGXvT/KPuy
3rp1Ncu/cnHedUvzUKhbQEvao/d27Nixk7wITuJwkEiJFCVR+vW9lLrdfbwd2J2Hc4DAiamB+vgN
a4B5MIGRDlP3kg4ztOnAbumdBtbsI3B+Q+IbyGOxP+MurTERCocIRenKLV0lwV9urToIFLMQ8DlA
YtE8cLDoChrP4uHtF/ib28Mq0BeEZsS6e9af/y0X1ugGtz6UPw8OqXyol/VD1hc2HCdYEAwRmvNp
DKfpTWJrHzJngSB3f7o+QLIrKgu9YTT2XkXBpJU2ap3ssEBjrRgRqXQ+jDCwWWhdPSWyJ2VNwPYu
tAUe+p2Y9DpaQPIQ5QzwGugMIZ18efO2oV22TEt2sKMny8mNxImrVNyMnvUKlWLVt2/2N+sBjQHQ
5iq/gl7b+vO/PeysdWDDyW1y6GsF4EsboDuSAwRSH/vOQQHQE/VO9vibkxXKU0g4wDAHKuPVoRbH
FRJwJZMDAXMI6IOlp0uL8gMiTjpPVBUonivawhUFznyMIXmeMarRk0fFue6zRv5hnofhI7Y1xufY
1MihL4nEGkQ0B45feAR+46OVau8raBptqtGtz6Jz2DvZzm+eODp66DOuIGGktBcf0SR5YqRxQJoG
7DynBi7zLZnjjUc86PC5sCp5+w2/zu/WQRiCBfqMONYvfRBtiGdZiZochxbT+XwB663K0arznuK2
kic1RvFc6jkcP4HO7Iw5oFdw/Hj7Gl6fCDgNsD6gg9BjeRU4RAxXKhC1YPZovXY/9GLJa0abMmrQ
JJGkdfcNwt07CuyvMwkUKBjBoGcAeZRX6B8Bxxw0CSYwLTOblQI9+l3WJnIrWNRu376/3y61lidr
fYIu8sU7DVyYWAQpMEYxZY6/hQQyaTeR2zp8MzY9NBT+eDmguNcCHhy31RTm5UfrdcCiNpgAQCQa
TMmWEyeXIq6/ADjwXmPid18rpHvQXkK/Czv2cqTaVcGkuTdkBxaBvRDUDd/KmCw5PKdMDmRsWHBL
GliogeJXuyLI6yGjf36/OHFQVqNAQMV5OQaoGigKdmOWHcwwtNtpim7TeeGnCnZ2fx4LVnYuCGCo
w+D5cPFkWZNFS9QAcj3ieexSIV0IkwdjpQs5NrpoiIBm3p++TAwecKj+wiBgYHiRHzLwj4WYHOjY
W88/uzaMShBj1V6Q0byDt/7Ny1yHY2gzYQS9fowX+9SHxI1HlsY7QF0PfQKlevcZoqXe53isY2CG
pjk7hrOxEA+aB/e8hA5/pDYJ3wlJr0Mg2D4r0hSso7W8uah0u3YxgRkzdbCQM4Hrg6ngx1nX57TV
euXyvreJfxF7XqaEWA8pCwopqA6gyn75wXAB86fJCbtDCNjJwNEBEk57TFr0r+8XA1cImQeVaJ+m
JDXhzmShcj5aJ+nUKZrcWv2slDNHx5jNTvxxmhsZRrnuRfCU8CEmqrBTQCGnVQ1MHKw/d8M28ybp
FRHTXYVeqe8bb+tPo3BCNOJrBg7dTEgWPNIsmeZu52nVQwY9rEeYf8OY3f/i8tD77jXLlJSpdliy
aSZO6ptUtsDEN8RJ3Hc2/usIvcJg0CVDA2Ad2F5UDRCiBPMsxPWzvqt2mV0+LpOBEpxLxbafYQ7s
2sq+k3u8jppIKNepNHqeK0jlYk3HCXscfHV7oIMRJZAII8YvUZy7MLHfvP2Rvb49UGGQVqFhhkoP
oKqXG0DyWUiKIdTBqtl/CEFbXSV60t4WVeIPdteNFobHi0Y8fWfl19ksDMJAtMUUGN82NNReriwy
IrQGPfoQeyOWIz5xYWUH6d6iRjOkBtKKJcjsRqD3F8S4dyLnb+57hcLgo8cpiMUvVidOoDSOLXuI
RhEUAht+g06C3Yzo7Jxlky63kk5/BjFZywR8ZevcCWqNsJe69F8a4LsMA69kOCS+pQrUYKiv712/
pTse9n9+Fma/UGToRkKMBiP+l8+XkU56s9ePB1e50Sbup36DBCfLFx6816d69TBxCoJHBrEI0AdX
tbWXSyXQvphtS82hg3HrnolmVYkYpmtLXO8oOUjDMqv/0IkCeSKQs+j9QOQtWecfF6PbBHVlOLWs
P5iKAMmEdlh0DZhD1uVoN5NPb38m63Z4ESfhJYOMHDQKdx34/1Kd/ls1wGbOFz2P9gAF4WxjMd+6
FlOX5aRuqs28JHUJ+cQKXVdZlzZQ4TtB6PX5tBZeqzrT2rLH2PTifKoZPBZpzNWhDcB1VU6S7UI5
NaBfL5p+AB61KWbMnUJcQdToUrBR+XnD/9gpG8n5Ci5FDoCOGGhS4cs3XWeYnNrU0wexBBzWgUO0
95qYIPTOIb9/+5m/OgzXtTJ4egUxwEKo/F6uNUR+Fc+t0YdoDmCLKy2QI7k0Sx1tEVGibUhV9Z67
y+/WBOdqheQgYcVI7eWaJASjS8eVOqg+6ui+Ex61n2INgFABhsnyMUnq8U8HP+szhQ5PiEi0+k6F
F3lOlTTWqYdIobE3tM/xGMdFvJD40wy98ndSqtcNZayF5AIbGbkVMu+LZ9pxuHpEYtAHB2+YD5jO
dhKKeI02PVq2TgX9v4BC7hKIvy77hES9iza0Zn7/0eGVqXjeBwoaB3/8opFYAgEBLYO1y3pxUVkN
NRMpMnHgSd0/wt90/Ir6nkJJNtLjDn0p8h5K6DevGU1sFJqY22Lcdqkj1cklSpw2EIcBTjw9ptPW
YyUFlnb5WoV1+BAYMO7eyTEvFBsR/bEe2HxoquL7QbtzPfX/FkPcegpYhDbZYYFLnADDGR8O64po
8cIZwI+1TebTBmqOxyDoyHIbx5JPWxW5OrqeFSQWChPNU/vd81fLoy7yDIFcm49xi0OHGF0QqPG6
2bCZaJa1pABWZIpyCoAFvXfh9aX3aok7s/vjd7eqLCOHgD4HJrQXPSm6uglIiMvA4rdle+lE/r52
tN34XfSpSyl/Z/qwxpeXcRilB6CzK0cdw+fLRlsnROt1jPcHF/O9Y21NfyUTqKW+fVO/2D8Xy8Af
Be4IONJwUl/22jXNIocsajpI6Y7JAU0BaUEDF0O0VWmCIXflwBg8Lq0zTM69iuBNdyTI1fo8CRpZ
f6kXrviN0NFUPaA9k9EPPPQ7by4jKJv7G98ZSJbrGpkyeP3Kdl3ehKOJD5CpQExPOeSmP7azaoIN
vK4qs4NlN3P2mTTouEmoTOhtDMiBv2cd9B3LWgGklNdLMye3rqpcJ58r+FV8NW0/VPk0L5J/k47n
0o2o/LC7ptANZZsmjIKpYL2BZV+TqsU+NGG4sIL5/vjTc2DodL1IzwxXDXRjA5rPAV085OdUSueo
MwVeeu75BB2UHLiOKLuWjFUp+pFzwN9BOaxfxsXrSHzkinjpq9XBJaADxni4BhQBoKUn2u77zofQ
nCBA6BSpqfvnt9/+q8QU0i6AHCAXBqgF2+AisaDTSOYMQ+uDjZtE0XJIRahuUo28B14GltXPBpTu
wStT6bgQWrdtNH18+xJ+c8Mr9B5kboD4XuvcOZNu4G08K/QWrHwM4M/+qKXxzwZO03/aDEL2jzMn
WqnxUJm+PPEyKZI5ZlIfjAPNm8cF7uvTFwfqy/an1XwIb9++s9epIh7tylDFmBz/XcaLaYDSBIAA
8aGZvP4sdPoF9gXuofH0cOaDaHJYkUbvRN7frLk2jlHWI+4COX6RPMECxI3BjoC0np5hdeIPxgf6
2AnFp5FAq6Vq6+GOZh358fatvnqJOF7RVlwbUag0cLsv4z3SmhiD4ySGK6YMzwnJ/CPDtPrILDwi
3l7q1Xn2aymIs0RwPUEqfLFlNadVHzlLvO+po57CPoO2VA8pqBtfmOAA/tF7WuG/XRBB3wNtDc34
S8/VYFUlTAMn3sfh8q3yp/Y8iVXtOF1+CN9ln96+vdfpLzTXEfCBs8U7BBRgPRb+dnRqMS8Cbctw
37pOfesNkfslHJBMbOB1GMMJQUrI3vt8MtXBdxLj5W5lTVpC9tjfvH0prwoB6EIBirSKwkAtHEf5
yytx06qHpmfi76exoe2zM9O5TzYiTSduTp2NOGh7A2nc64UD5FLECg6iW14HYnp8+0Je7y5AuldQ
9zrrWp2KXl5INvQYYLJk3k8Q885JQN2dH/VyNwJLc/jjpVA+YrDmYTu7IEi+XMr3ndSTXTfvLTpJ
Ldo2tAniO1+T2D4iTUuz+7fXexWA0QLDSBhoD4CNkTVdPGOOmfFsXWfYxTyeNr2I6bfZpEuJ1o/e
0bDjRQjGwlUYdqx8e+XXI1J8QpBNBdQCmktQw19Dyd82WiOXVBsTmx1N+jbPRgWbqVGGV05QdRs8
oq5sVLbsRy8xcE32kg1Hz+7U9y47xEPLcy8chxLABFFay02eiK49NDWEcPI0UzRn4xDdRt1EDi4o
cmVTaf869HjyTsB79XWudwFkMwSyUpRrl+wmBrgKCQUddnhO8RVVSh3g08PhCbTUW5GK93jjF/4f
SG1hYIV2BpAJuJXXoQ7JQCynjgPUFYa0286ypRihBxUkJCCNtSif3NlWhsNRJ1VNPgyw7W6QKQDO
cwKJ33XvM0tTZ9fyDK223KmIDt+r7H6dLC+SCFwjwgdgtyizXNi3v3y1jlyWCCoQetcL5hy9fvbh
rEl13ivWFnRywPEVfrBxlyk427ZCkenPrDSKh4XoON95g5uWXkhkuVDKb21Nw20fRarsl7Y+uA38
KWXTOxsv5ORTZjp/m2kWFQ2C46GjfZxHI1m2gIw4eyvk/M7OfRWX1rvD8Q0vJEwQgRN5eXfguDAw
Shy9EySRZTfw5pSmLMjbTvtlVQ/mbNOoK10zmBOGYe8xaF5Fo3V5tJtAk1wH8JcHUK096TmW9jvR
zoCcKpbuqFZLMcbBe3XU6+gAcCmmAkDrAz4CZN/LO/Ua2E6CiM8hb+xmeiy9mifVdoq05dtgaav2
GsxjHnytCJXL06LR/vvjnjCclvB1gWeyUuqA0Xp5CSyqJxe+bLiEGo67lLR90TiqP0ewF4BECT50
xyx/BlnHN7YuihsG1GAN+Jc0jMlMvU5jUh8y7ZsR4vwQ+BAFhCSgMA8/vmX5Xvs+aNSFrEPdp8Xb
kfHVC06ABloFJdECA4DmkrI2T7rzodpV7Z1JmbshSoDvHqGEgT5T/c5Wfr0UOomY4aGJA3ERHLcv
ny7E+aOYiTnbt33c7NFC9G/HOkyKxWV28/ZdvQqUOGRWgf4VkfNLguHlUmT2HNdNqmxva0a2roC6
aTr68RWUIB507dd/Ot7Bcug1Y4aG5Og1s7e2bRg7FP70DZqpG9fRQdEwKH45tELU65L3UHK/GBR/
i3mYoQNRsHIlf90eRvkv7w99TLcKA4hehYCJCKBDWzWdBNOs3tJhTBXahyIhIkc7jWjoWrqd/Oy1
0+TuaslhhppOoWtKCumhdgdlm9jdIo8eli8ditKfKClneNzBtrQ7Lihf+SaM63jeRYAGQEoCfiL1
yU61G28929U0z5iqFLwqrZ1FPi6Vda6zjEQ30NcIhz2Hfo9fsIph4hFWQDbsE95Ftlw6VUEOw1SJ
QAkuvCV4D+lxEVCgqgh8B3YAEIWoDlDuv3xIY5SQGJ0fcnKboNpprR9GE8X3QWWTIgmHGDZ+CfA8
8/he3+uiLsHCq8A/puNQ68rAar9Y2EMV+6uvfGIx6Uvqek8evAg3qjb+waPhtHeGId6+veN/syYM
LRGjofICtNKlkxsdKOuiJYUgMEnjPWGDzeXQpTDpCucCmpZ1CfjdeyInv7LiF/sQ/DgED7C6AAFY
z+CXj5iMON4jHS1XaOCEYPGO6eJ/dibTtJiheTP90UKL7rOCwlVYJm3fhEUaYaJIaun5x5S7vCqU
ivs+nxUT16FSUm8rQZPkTDqSPkSL9sljy4XTGERigPngvNXQoM8dQWd108KoAnOBjFRaX0PT2/By
nE2S3rvKS2Wp3NZ0t0HaLd4DvAtHcYIVd1qjpVLNUL+RDTDUIpdLNmAnEltrAtVt3ZOIQIEbqNOP
6Ow5nihcFXeA6CRdZlUJPo/U5SBMfdVDq9NscY7Uj2On5iDH3Hw61LOBOATDsfnBDnb8UUO44znz
QUbNQUKv/izSrW7OwCpgnwEQjon6pexxhmFJb6HvcdUNsE6NoGX22fiDvooDDDMz/e50b32jL944
uPyguOJ4BMUK58Vl5HENupHIm64VjeadM2p+WqDtuAMi+D371FdL4TDEV7R6VONUxgz/5eZa6krJ
NpTVSaEYvXO1nfM6puZLY+17bIYLXWCMt0DWQ+QGMAwuV0BmX6xVw+XLQ93VXyGQtChQILchjpE/
OV8Dh4ddDvwjQOJguGZQHYmmoXBAaIM4qUimT2kD5tWWaadje5OizQt6kAeH6XnwHuEo770HWv6F
B/z7O1gvdkUTQNkTxSpGvC8fjEHSCdZe1V25oTJZoaZkEuCZsSlBW3ihJyGY5HeOb5PPU59CTm3W
nedtO+5It2wVXIZLNoddneulTYNrTqdk27mODyA6kKT+1sQirffB3Kr6f6LUf3y3/0me25v/ucj+
v/8Lf/4O6SzNCDUXf/zvD92zvDP6+dmcn7r/Wv/p//2rL//hf38Yn7UZ9PM/8Bf7f2wH+ePJsFZe
/psXvwKr/ftqyifz9OIPG2mYmW+HZ3wIz/3QmF/L4brXv/n/+8N/PP/6Lfdz9/yvv763gzTrbyO4
rL/+/aPDj3/9hcTxP/7+2//9o+sngX/1v34S+iTRgH26/DfPT735119J+E+ErTRCLxxtGFSt2IzT
8/qT2P0nRExhxLiafa19eXx9stWGYsX0nyuKHaQ4tGTByfnrH307rD/ws3+igYmGAsYhiNLrj/7P
lb14X//v/f1DDuKmZdL0//oLU9iLimTVzoYOGcaWGA4gX700tBg64qIn5cAkVE78hHnT80xJUKK+
OoWMxkUTTUdlOD2CCA8NqpF+qUO+5l9R4fqzv/GADji3sUVPsMfQagvs9jDkA4EzXNFWKxV4SHV2
M0SIyhsIPicsnwyZmpuaR/24WWljysVvURBs0zm3wM5+j/ou1D8i1ApXix0g7tVlfkseO27E59Ek
49mEybdk8IbbRgrXzaFQ28g8pQIfTgxNfDLE2UHFWTmGpqpL1yHpLcgBTuzlrXVld54gLFr1+dRq
SFEbeDScspSly56FohigAl7ilBmOXQp9vh5gpiPcX4YiUpMtjMNuksW6ZVShse4ydS0Ay8gdFVzR
avg667jFaYIpQu5Zpo9I5059JFmTL8RLysa2vJS+jncgq9W5B3102gdXHh34rqld1W9HZWSUZ241
tIWTSZjLjVXUPvRLn0vojfRgRiI2rIi5MZyhf7UE4uTFkNFWMBrfaJHB7oA08QeBszR3hfdzcOYz
F/10R5S4hrxST647MSG1i9xEP2gd5hEO2nOPXznk0LOpvQNI41h3dilG1rXPQINtqHju5zGMcL7X
3bTVPoYTuaWG+uUq+zkUtI8eHK3TvpgIWWDE4E5LYZEQgAUxpdt2wEzsYZ49ejdkgbmCWt6DYhOC
VjyEYut1Lt8O4EhdRXhsNy7vDoNaSoik37RyMJvZU37ZYDRZQoZiCyDKEywPeR55vbuLQHjGkKDu
t7RB2wCsQ8PzxstymAp7H2CyM0Sb2m+nOO+wZcbjZCJ6Q1JCIeEBla0JVX8zfwIA0oOdBeuu+yjZ
Qz4F2rPTQrcJISEUEpemqzZUYyQIfCBgDAODOgLn6XSuquagTW36HCy2qbttBF3oEbamTJQQkpv0
NmqmRJcRvHB0ETpujpoUUhlwX88VpNejwu8TtusdchjsVEG4cCQFo/1YjHoY43KJ7AafNUcfxl3u
4DohdO7YCWZBzXDvVUsCUfmR1DAS9VtoosQMCs0pPBlhJ/0BsiX5UEmwlrv4alrIUJoO9scytCrX
bP4KvdafEhzyzmuPpDM4+jl0QrNvcR3Ybd0lJq90dko8Vj2EE8xKIbbXbd2OTGA4S0x08B0xNPc4
gLhm147WEc8+PqYt9vRs4Q0JCmaxLPUxjqTc0lrKO/CgZpaDQjGcFwukeE4ReupjOyp7Axl9jvqK
j+mcB1yOS8FIO+SWhG5pF94fHd8VH2EpmtyR0T3FfufLvOqc+TjoEYLqE79qA9mrvFWQ7MoxbEUp
wuIRzo1Ti8J07gPVbKGK1O9S9P5gK5W4tNlZQEaeXOUAOIeOYy+KpbcY/oXMRsfBH+pbF2Z8sPjo
dXcmbcv8vHdneeMPamjzznbU2RnMh76NxEPekOjJirxJ2iSCcspchCRMt9wR5OfCV5C0nk2JHjnU
maY6vnVmQoNcOc3PbAr55wZM4Go3MjrmAx08mTuaIwtIq9puHEnZx8qOT5mts6MCx7jsG2SzqqZ1
4ZAguIcU7XRMnLEHf9oPdoIRXXIvnWCdp5isN84MkMbStJm7V1n3ddXPPWaYWF/BgpbMOXQjzZSH
tuE701WRzUPwBtfBdpMh9Bltcx+Ox3jgMAdupunJQIC6CHoYdeHBYptBeqhtR53Pi23HK6fTA6zX
ak/KfIqJXmDX7i3HdkjENU/C7jNP+gmed1m/qweqy4kwvYf5432Q9gMtbXQP6ZVV864n0HWorP5E
Qv9D08GD0hnTPTA2qcwp/BrR7f2M+KqPPWymTlk0FaE71v2ezN0ZNJ7IVXkDjZ11xO5aeK1rQ6q0
FAqpPvgPs8r7yC9NHA0nuiT6ynGmD1FGlc5T3mAyMIc+Y4VAtyDed4zFt7UDs9ygZ/ILTJnop2UA
ritXvv8lyNQtDN6bXGKYnwvdfcIuT/NxTG6BYoG2ihfextqb3Xyh6lxl0TOf6x9+ArW7IoFISYnp
kHsNMFAcowSSIFe5ol06+GXpISomFUg4ZIYfcUSlRyabpNQktGflduIerG64ooSp2ASOq04dqMLY
xg1wKUulIRTBB395QouxHFG1t703lKgseG60xJHLRA/WdiZzCP/MG4A3BUbe41h2WgeqcNBJHfMO
Qyu0wZdwIzKu86qfTq0fAOzbfayMt5jt1APnFONrq6pHJaH7Ah8V4de5jDPQHuWuWSJktr4DF2LG
ajjOM2/4unijvDcsdQ7M+PID+s+tU3DYdMw5DN80ZtzQlV+KWMv7KmEcL5IuiJqZrPv21vEWC3o5
rKuLiqieHymOsafZoHQtME2jegdg4nzngw4lcsZhXZP7/vAdCfGgtiHUQmWRxsp9WEDcPgYyhlMJ
ZB4fu9EL1NEYdo1eDQ4W0COnPOmbAnAv92QZ4RvoHp1smjhZHlFgyDmPpJPHSW++1FAK8oq1059u
oVwmbuJ5CMJN1bjNGVCV2Fy5Xm9t3tvulMGV6EtCau2fbO9fe7rmN33T7viKTeON/C65W7JxBFmx
ouC2FL5U5n5htQtWi5ed0EYW8OtGilhvoEC55LHgZIcmK4f6G8ytg8HaqEiJiHE6NrACwVEJgSTL
TooGH1nlw6AF24SqDelFdkNdvJwtq5Cu5lUzNd+IZ+ohhyon93PYSGpTYF5RdUXaQWa3ZJnAfYDA
pOsSRJmg2xkL7iFElN3QFMAwSHJPzJw8N3K8rbhrYCIbmGQ+hB0yqxJv0IAaPM9d+xB2SUcAwu9b
vc1Emjz5bHLPIKMnIg+RlFbXFCAoDRNADoZ9B+F/C/jcCnWYfMj67blmzgIhUJgQb62Oe7UbQ2f6
yb1E1gigzgMDbLScsZX2Tu/6W+ihQ8DJMXIMMBho4w+jj48W9uNAFnFymts2PUKgwWxZOz5qSvW2
8/zcmRFM6VB4mYJPCZMAQmOnlbWNawD4MOtywhhArVWC+NECY0iKOXatV0Ik8ab3qpNs/XnbtVF1
VYGgunWq1KGlTIfa7pZucNySUOHCkEVQU6DNOHflaCPS5EovywHjPHacOPUdwIXU3gz+tIW6iM49
1jw3LIwhZxH411BgS87VPE6wd5kJBmMOjPHgqybHb1Hi6U2wNP3ZFQouu3Ff8qTjt9SKqMeHAOoH
JrtXUQ0ndrxlJO2BCM9zENFdNjh32rqMlGPC+iODK+KGc/3JJzFYBUtNvy903ru1kMBY9/1DMklL
85GnwTeYx037IW29n3ix3Z40PN4Bx36LksNmOZNMpsjBq0fTJXaDrlL2VSnPHbfU9gxOT1M6fULk
ToejoZV/nEGo3rRiSj9RnNNNPrrQlC55TaZvo4NhdlA14uu0TCMsZQKzq8YmwsS1C5xD1gbNEw3q
ujDurGnu9173fWmlh14oNISjAFnMRnJ1rJ0B+goz0azbLTaam9MQJIiUMAeIlzKbePN5sSMM64Jk
nI/jwsNmJ6cBdLfU6TBTqhxPld0yMLDC2qG+9+JlzGDxCoHeXeqLQRYT8BQiB5YwJufUX6LoTKNw
AHGtlizYaw4FxzEL7FTMUoXyOtRE2YLPCFc5jds2r+BmZ0r8vTG4gwA1gkbiCfkM1Z/IQ+qdTYGf
Q45PLXmQGX/eATXVFUao7Jc70ggV9omXfmrjb3wU400DSedwSyckfNOG4BOTM8CyTC932Qho5Vfd
JEivQ6UB/+aTkHmmuuFpAcLJ2w9wla9P/cJa0HO5A7a9g1Gqjmp122AG8KNOqM9Ahs+Qhc5VGN2b
MGLIK4ck6jadanDuznY+CxWG/T2OkZUZ4BJdbZy2ucNrTdpjLUd/2VixNBYcRlgj200FDOQPRYGg
A5Gm+5BN3S4JqIDt49x/BnOrbQqnp+lj5I8I7Fw3alUh6fWHLmnrq6pi0TcBGEKSjxhifhnDRprN
iiWKtjVMp81W9MinAHm/gVAsPuKAZk+sQXVUIB++hUUbdOPn2JhNTxBRSgyKARELZG1h2hxVPtLO
zBmjjcCckcICoWPO1sXZRXPPxavfuVNNigqHKobMpuaQQ12qIC7AXYiTrZo4n9DnzeKCOFMdbg2K
xvirHXsVbmqgETEY7Ez4AEX3eIQByNzXm9kHAixf4Sa3AkpMakuJZcOJURjHxaMhcU41Wz9UIcRP
DXJGs20z7n1CAqN10YfjmiWRei/Bu72uBGm/2TlJVe45zH2MAZ9DmTVSmZ3csG5v6qyLmh2D6B6S
uKCFvrQbjNsKlij8HKFQyw4c8wec+30Xu5+zrKFQ4/Y659wwEu/h4VFda9eB0E5CWftJEjqz7UzM
eNtUnvmmoXhVdEtQ/eylGre1N8d5klFXYrdYJLMQHww+NO4E6ywLFR+C/ycdzWNK+LULOPf0MZrC
piBetAR5t0TuWFaQh043hlWSn4dsZgopaYIcUtEe5q7VkKI4CkZvDjc0rVKyiSoTVtsBzb5HwP30
x2yphhhTkIntgxEx4HObVW51hCfd1COth2VASf0+1AWP/HPiQH4W+LdjQ9x653VIaqBAY/2bMetg
EjhX89DvKOiKsM2bm9qeZQa1NoxKjFt6vWSPfDFWHLOROfWhB+oaOS+dl7JuFkJOENxADTRpG8DC
aILYwlwumtG7FKaqc2kVgOAfgpDNba68KZ4Ozugm6Bn7bWfOdEGNdtMTqBOUTsZ9DTesgH8nEn30
bU3daos0FydZP3XmSxZWtZObwYmvLE/9DcduRabecOd2pk2PQwqyiDgI54+xRm01pC4rMb4CT56z
8NpPeHxAI6a/0U29upbLNm+cWH5OALg5IQNJDxnKlTvtBfRrQ2yInKFJvTxAjY6jdAXRYcONiuTA
sGB+mvp2Kmtf+Kex81xkOaLdxL7sj242Lx9YiPdALbs2FOKomYNBc4VwUFpZzfQ6CXho9r6HCdhd
0zXhTwrHPci3qrER+4w7NSYrKqHoU42jh5JLZroEOTCWN6lhCwxrmzaGBWNuEiuzbw6Uf9wacVXV
X8dJdCet8N19SDonEvuJOZBEz1057MMq3bjBVJVoYt0BeHLnpni1WfTDGSr3cWoSfJOeurct8KQY
Lt7ICL/KbW4nl+xFCq3AtOLzhwHp3l2HTBsKidG56sQ+SlMHgznyYGoce7BdVKP4hpz1yeHqNuu7
j9r3/jd757EdN5K26XuZPfrAmy1MOpokKfoNDilR8DaACABXP0+q68xfqu6pPr2bxSxqU5KYycxA
RHyv/WqM8tqcdS+qyibpxPJh5lpBHPF0zNLtgaS6IJxE/TFcpA1oiF40yKRQOt3d6Hf3vtG8OaP9
rdC1s0J4et1laQ6iRqa7m3fnZhGXmoMrFbDIRmP7cLrujb4zPfa9wtk1fS9Cam2mMG+c74NbmT9q
XAdsdAG5eWP2sZhV0rXVtRb0IDQBMErtLZEzZ0U4BWIAMzIvC2aCGGCiDg1Bnxb1UoemLx71ZhyA
Ybh0stq/FGlwoSHNh7zsnmHRT4UjtnB1+5nhHPl7VlQC8XzPmHPQS71zClZTrZynoO23IWn7deYt
eO5oZ0/VZuGD2cZrzufbdB0546x1CoNtOTtDcMg39wFM56Yz2qNqXVS/wB61w75lMFIQOBinW3Xo
B10clSYpLzHLnacvV5poby2u8GlVuuHmkkxK7UXk1vm1crXmpu1LnYtBd9ZlzbXEvfAg1rarxmLe
VUMRHM0SU1+w9GfuWwLpuAxzp1VJM/tuok/TU7B6d6MRdETEZ9eUIz3q7E/h4kFqPZGJ9ZO0ROua
jc0/KcmUC2YzXGnVsN3iprrlqmWGHdFD/mgAo016VLrpV3bxBRbp9oGC5c2gUTlRdXXsCq24Fl12
J5eO9kjzVk6r/WDVxNzpzjqGvT4HVER1/VHQ3n2wW84mtweg8mbfChl7+isT8c6RON3XINd2fc8b
5PQPubeeoGtVlG6aiozB2y81OSmGsxzdvHzoHOHFzJApi28orjvNEVZiXb7zlBF1a+Qn4kE7NHE/
omzm0+zqrY+bsk5Ds16mIzHvZ0Mrv21NDYpEdsk5qOT6KWz/6GbpM7Vh70U3nxq67fZWtZ4BE4bQ
6qwHg8u7vsH+rJJ6jaZl4usN51DCoF3nhg272TgUhYttZp3J7ewsZn9QXr8vukaGHEMsJ3ZvJEWN
+MbL9Im/8Xhc5umDNxofQ83ll2wMFVZ975El0ugHVyAZF6N505pqPvsAauHcV4+j2zw4Zfo2+1RM
B5zg3DbABfT0qwaFqQL9xm24mKZFMfG5FhxDc3Av/LE9dbndchupkTHUzNEiURf9PbVIzmu26ssO
AOQ85f67lQ5XneG8d55UCeKS4HIvmqM6yFRIDuybIJg+yortFj09C9YQ15lbTe9BLqsEG+JxqO2T
Pg0+KTskXp6RNRF6xLhNQEsx2Ll2EMgsnQMwPzgp5sis/W615lD/GAND7UmkCK6L3ti+ia7Tw6HP
zfsx961Hdyu3a9lmZjT2+kvAlJXkTk33QdlpcbZqZR4psaqDohj4BTmnHrYSQ7BXjN5uphPhQaT5
drL6tOHxXLQdbLcTyk5PP+cGPEOIkoskqbZ52XPSyGX4VpInsxtpHCbFPb/ylKqOWTsYO68s23Dq
wd7K4tRV3aPfbPdQeo8Z1/xwmAfvSiJ8RRhBuygXUtM299zmblprGWnMc9M4LwoZOsHqEgifK444
79GopiECZmrDtjCNq4FLysFvkC7q+RUPrhtWAHMkaA0vo76Vx0oUzaGZcK1jI9li2ZNjZRTbwWqm
G88CnGiq4jyX+tM6uAdd9H1sg55d0YQ6fGmkSx6yedmILm0Ublz7umiFg0FgObbBTDLTchJNk37L
+nm9zrLSGGMiko6ZywCZWpV47Z0WxHArb03LO5R5U91YtZqSEcf8dYEd4q0Y6u+2vzlhiiApxIL8
tBkqf4QJ0uN86Kud8sfTUi5UiuficfSaNspH84QYLexxwAGTN+2LWXhLuMzdZ6Zln70gOwTzxq5x
likOavWz4iEhWtAwQq3uml1hs9NuDI1MkxbwBhMpP7UyJY/SLLJdndljqBSCTobiHyXEr0crTz0a
e4d95FjY9Q8GHA54DT3u0ED05q+Ln0aOsT5lzcAAnc1Prt27bwTPWjvWHm/eF1kbkVB5Q+zL5+Yr
54dytj3+8ve0aF9mPlDfMHjPw2DulxWzduUelyq9ken2Zeoyj5qBxNhYFRbaP3OZsyN8WBORDwOT
BGZu74qh6nbDgqDR6douiyHX0tPMNvVs6fNrOTlT4g/+s5eWb0wnP61tPldLsV1SgW65F66RtBwA
ndmKELWkcZsD2PAzv/nuxMCDB+RmHLcP22YDmsvBI8K/2g2dfSMtfwJNMGzzoy4RLhI4by3pLvMn
aQOno5EAxyzasJk9Edsj4y05OhMbS9UFF7jNO6t84tv0mRZMkTvXARGRyTJpewAYL8nyoHut/c69
CfiWfzh6Kj4MzXnVN6EEDhsazXiq61KcEWZrGnyjkxYx1F5wy42rtQ60TqfmMbXJYE16xUcQpVU6
Pi8YPO7zstyhZlQnmbW9E26+tz0h61rLUGFemBiKNbeYo6Xug4aDr5bdWQIqZHzGztakfmh33VQ+
yG1YnGTG4FDumKRU/tBoplNHzgRbszrSP41sHT8rEPwbfVbll+lOGConZRTLk1PVUmdH8NqDT9je
qRo3VYezoRanuuG38/JzTku5c6oBaHcN0BaxZNVk7QHNVlZhhRY0Q4WaFv772hATg8W5waPMQVqj
yOrNNaLKtQ5Hkj/MtvJ3qtAB3eUg+lvNd26atNW+F6y1OwSzYFnAO6O5yl2gUpBmJL7dpp9giNOd
kWk/2G5u281Kam9yYuFneNzyYYlll0dYnUsbACGoklJO5g/HVGQyrZMdL93QvdJOziEwq/OQljSA
dlnnhxsVjb3V9Ny/WWFTvyO0LHNgTEZHA176mbv6ppXX9KSSrMKwaXWKO4WV7aoyrb0q7OVGhHPY
EgUrebhNPXK8atvNoKLZDuNU+tpvVfWJ2sGWIbTzYoR527nJ7GIrstP4F3f/X0kaborvYye6n9Nf
pQm/iRv+Vvjw/6CIAQ3B34gYxNf4+VH8EN/RMvxZ+sC/+qeMwdGRMSBIwqWOmJdTDOnyP2UMtv0P
VMUIM0EI9V9RCP9HxmAb/0C0hzsAg7BL8talk/gPIQMKBzQ6XK4QkV5Sqii3+i+EDBdBz/9oaHAg
EE8AzIxGEAsRDqm/qMa3XM85gHM98Tb8jdqQXnLPKIX602fyh3ziN7nE77K8Xy9D2XHgu7aFqYNT
/nepDslshrFB9iVVSv7TCo+VuC0Domuu6mW17B/KVHSJjybblGjXO7fMekSrRvXhLvVEBqfMynhq
C7AQp7pYSycJxZr+p+KK36WSv94m4V+8D+sST4LA4/e3WRDMIMyqNRO8emKP5b8VYbMF2dU8LV9Z
Xqc3hQ/DMyE++Q8Op79YDP54aUBFzD8k6BEy/ftLt6WhitWvzISrXf2gajG9TJSEJYUFHbjNHidr
N6UfTZoxAub6hBwwFy/2zFTVuGNi1HL9D7aYf7M0yHFAzIs2m+VmXAQwf/KKlDmKaZ1SlWQdzdmh
BlSvdrXXNN//fm38u5chLxBnHuvvsuZ/f5lBGFNji2lJurwZgcEA4VGW/ae0iH/7KjwvBCAj2UOn
+furdG4PLOwPS1LUWxARtqbtfC61f/+r/JtV7qKbI7eBJeQSPvX7i6RDpfygKtakLlLrxnb1NV5l
2z2YtJ2hF04RbwZ2nfz9i/6uQ2LhsIMgQ6J5R8fYQADk7y9qkq5Fk0dqMnOq9x7P1N3mm1CXQZu9
m12bht5aEeXSWD1XsM55/vtX/5fP9fLq7CABrhO43L/GyG0bR5UYAjNxZX3nELN156Zyfvj7F0E/
zi/x2zZFlculEYK8tkudgf6X/SPruRHgySuTodPWGMu3uindrDyBQdTgF9y+39JgZbKCz70ZlZXt
N7Ox2WO2Oq5nge50md57fYXJGHQ44tCWlnrPZsbTOnXUVV6p+gShWVKMU0nzciFPPO7JqFb8tbwn
VpNpJ91m9y0dpEJsUemIIRrhcKErZZFIxwWVgdaTgJ6ZPj+hQi2ScbLMKzE69f0FZI3KfHTfyDjc
9mUZeFFq1+VPb7C1R2DgdSdnJeOVr3mNKjblpBxcSRW7197UY+lG1rpaO6cfSwbl+guWqv+anZKJ
YuGiC2e0JkpPuwQjbHrbLJ0Ab1swXumqDoiIJmI/nKS1/djsmtGdf33KITSeBM8/GIdWrIIaEbcI
cXEiwyAdwXib3VIhF2xfpEcJV8ewwt+htOK6bC6OIndCrUZ7EpTcCoZE4ib3XiH62Ifl2AX1Kl+o
PF4vfHYQa1tt3+oMAoDRQm4fmbFSgzAKQc5iY0PV9naxJaOauwccRPJVWDU1TkPR43rEFBoX7nLw
XdLem64G7Fz74chEByww4VLxbK3aj52jDSeLrzByi+U170aZuNZoI9dfskPPJh5yShvHUevcI1oB
I96UL4+zPcOD8EZpjtLf6WTY7nBp7jZk+HHnatNdCTIACDS5yaR38kCFlB6b6HhSmX5bZ+0BW/x6
HHQdBMpbGWu73VaI9np2jA9bMm2negP4mvb2YdSkCQpZzdfTYhdRTnct5IRzmNZqOZUlSkJt6MS7
N08HyyX5o59ZQT1hqS0SC+pEolkVLxiJY1HpV3NhMpEDGWa2cwdo91C65UZ9adFD2mXBnUv9w7HT
bKKVu/oq76pboy2dhKQDeSD35N0vD13ZfSfS+1po83ObMcZk63RK9fbV6S159DM+sdp1IOcaR8Ym
DFmIlGmNUAbDTlUG/e3Z6MxJMV7qcBeB2goU0tn6sJuWMuxs81vn2OTJj6V+COaA8Eyb0i2X3It0
nQhyc9LQbm0RV7l11v3yttiUGWNnahICjkuM0pfEGXMsxa2dQiQLIzgKLF/x3Jrbg9AW85gPMr1L
x+pz8V2xL9ZZ3ph5LpO2yhYsG7MWXnQlsWxxsTfNegOWVYcwgNyUeyEPZBVdrYM6DPbyJsjbP/hF
+9pKPUPs6JzLrb3X4CueAtQ5d2atB28Sbd2RceIM3xXctY2zRgUC+djQxi0xR/nDGcgmIH4wNJ3+
zs2WfVsVP9J5S0OBxi9mqhSx1JwxgqB6Iuv0unOW+iqt+NAC410WvQw9c/1grFljrfWZlfuDIQwJ
OnYxIKA0MadvEyI2Zi8s0NJXPFq23XzPEKGDj1xlQ68Db3W4XLb+RYNM1HzYGaayLa5r7WArb7sV
i/Zdy600qtsgr5GMWet55dIX9mq1IlZVSRwlS2uaUm23uOKT2BSePDffqyB/R0Bw7rrxxS9Q47he
Pe20RvCAXjbB1TmaDgRaUC3lfi3QgQwk+VRGiobQ1RJ7We+NrT4aw+bsOs2sI0msEI9TfbfonR+Z
peWwH6CVyAM2cOHtxTid1FB+liViNW+2Tk42b3bYrB9y0Airs6Gker5i4gyQHODxqcT6hnP6dmbm
TAYVFLE+OmliW6396Ta64H0ExrHQ86dWlK+r0v6TVZ2D/l/OKhp8yLjjkXQNco3+clbVoiY5rvD6
JNC0baXHkAyanQmDy0PhpAE0prXUc0h19jjcIvdFiqHG1Z2J4ZBjkfTQqUBVnTmku2Wa8gcfut9m
syQSO6qbrvtUAB8fac19eoeOk3BcOanHWXXiZ2YDSkSGpmn019WERUWDmNf3tQjyT0xLehYJbBlc
sFpyLXYZobo3tPQ1HxhttTlZWtf53q5cv4u+ZtBWjWZgUCJ9/KdXa9XHDKxD1Ufn0xxhlFs/xLpe
dgz5mSe0nSyW5pPlZ54nTR/vcFxB05g0zjo7AjaKu64jhzRqMhwkMtXJ4jOo1GhOhZDKidYthwPx
/UU0MWxPdYtEy3+AtN3KvS9M2R8XlS0fOZ6a0PJmd/tQc71kHEBOsd3nOlbcRB+APOOODgo/Dmw1
eNAECvlNxrWMDJym9TwAtbT7njbe0O8CqZkUIo4EBIZ2OjVn3y6XEuaqcZ6oRatRi5oTyXs2WN5+
dKTgw9T8xSc52wyutSoXlDeZ5M6EvW2jJxSpTkLAMNFAGhIQIR8snIuk29WjPaC48ZDsMoNBfTR6
DrpKLXRzU5ilRG3ijohyJtNaphNGBwK4RkuRwt/oBRBN37cWUsC2rF4WTzPzuJhlUMXa1F3Kg01a
Z8M0ayBPCOci1CfwFkoZRmdKD56boW0w9coDXJztxYXbGoL1UM9zzeg1uOUPPVvNgHLajD3L9dLs
h+O1Mkexlg1I5+TaBTG4X/FFWRT7fSPJ4DV7EKHQr+uW20Le2N4FB9SRUOt0QnCOI68OpxL51IH/
5DswDYbDoqGrJplNzo5bd9Oa6tpzRj+lXtxuhXGqfdm2RdTqy0jGNFh1FUuxrDLWMrM4ltKU23Pg
S+3CVA7piybAQZAMkYKeoIu3T6U72GO81Ia1gHSTBhjB09hWMjXL/DS2Ont056XLNyUpII5zjoc+
HByF04O6Hu9+oGG0jrMqI8UU3/M0kT5UoY/bVmEk/biZGZ9ipi9IscjKwqSFsRIyw896llg1fnO7
YnrNDUO7dxHXvfIjszmq8rL6PjO9fQxrDZ24Ds4d6x42TmqFMx9W01u6WM9KeV7J9jfDeYP9jYyZ
7Bl2Kdt7ywZSNBEEBWMVSuXBhLOT0vVRYr4t+TKQxRWzWvi6KqG+i8Jht9PSGYGYsHJFGo5jjCQM
Iqt4KDJvdKGTkR1j0qfYbcee7rnIGbPyRYOOB8EtxrlgyNwknnVVfmhCijReXJMzzUZcvvIgCe3Z
SH0+CBrgFpmQVir9sEN6BbqcdeYJUdBUnT1jNqMl00xkdty1r9vK6y0OOJV20UB5xxY2fiCmUKMH
/WYM9BWOR032Jd9S+O/KagfWu+khSJ6IIzt3WaXIhy6CytmLqYFdvgRugulVVvC66V5ZXyEXMucT
MjObI39zc6A/v0N/V836cuSm4n84QKBP69hRaGAYNd3bhWqtacde4Tw3a4l2SnZNX+1hSDZ2sXlq
QnNC1Q+8tno/atIqk0Ub1+Fq2TrtVq16+rIFtemeAlZHkaATtxWnPrro02KX6LO3JZuZHoqF3Whl
HapDa4yBE+PlgwOgeHs9L8oUMClrld4P3kQl/KRLG+teyzMDLUOrXrRSG6AjvdC2jRrVov/BJmub
Yd8zR8aTMegXM11hf7Mw3+fJCqdxtyljK844aoxhX9HbdwvyZ/sRzdSFHuLUw/aht1xIEQ5cxM09
UMdj4BT2Y60srYgoHfbJCvMXxKaON6izO6zjZ4DMGLYwc4c61DH23TN2lK9Y0Ps67KRjnW07NcfY
2Izs02WJkJ9XMk0MPnLjKFAKHAXp2dhG3pbBqPSom2ug9nF8RvDtZTyM9tJGuJSrEVJH6SVi/1x9
5l2vEZU9amTjej0NTIHbZmhDtCV4aLvNIibMJXwBKNU1rxWFHfd+oOXfe1vrv8mVSSZK/VZ8pLgH
jk3l2wiU9Bbv+NI6copGfrM3XP2bGXlTOeBpFHX/tJrFlCfSqOuC3jbexnHtlYdWqZwdZ2+IKf1u
Dov9RdoQVYiWpcm7ye+0LyK15poREGFpjB5S7f2OYO+47S3nXUcfNCUDQo6Xhu2fykR9kF2C7QNh
deunW3fdGKP7vs1Z/zCrqRjD2umAjN3VHwCz0RL3YeYREB96q8H55LUFiL0yuErWa8o+piyxyT0s
XPVUM0UoyDNSIo8eaNkZN1h5P+r5wGGAbhNNU6tD4fTVbKA3NGZuFxn3me1Y2bL+oL9h2WVKL3gC
Mp/TKSDNImy8In+CRsm4a7lVPSXsIV3NM2IZzTEXJB7FFT7bPqo2H35j68GTQqCWLRnWXD3SpwBa
3omte0AydllYl+EGW+UjSkf1MLmzhdXab5o7NQWKSwenqxfa1E9iNnKZo+KiqOvPXAaIyjuKU8mF
F6N4rvBsnK2ytK1o9EgwhHrNZUEzmMqzaJN5fW+OlSfCarlQ3gG6C4YabLJspUu+fvbShKxrvK16
meTEcLN4E8e6pkmbgk0p62GPiXHIH92mRvM2l/kbKVIuRu1Sk1eNN9fOldL94bYCvXgYl5ZyStNM
UQhTeTznUT3bdUoZOsK9aFrqboiwT/nfOC5QPlXUiVmRdjGZ7gpXTWhrtZmENQz7KcljffmxLAq5
ZouNwn9hUipEnPrLtj2J1DLbI2Gr2clTRvomzY5cBIsDaYkISErXBPgSEUzpQKXOczm5L74/24Q8
Vlu7KaQYcg3FhrAO+bA3it1kmOmrM9mc1A0c5X09O5WfeNwi5hBqYupic5gkS5qb3N4iwFlLCvLb
3lBzFsFupe83uOmV2DRUKLijQxigi+SIiN0bMROsHeNsWgq2faHXO4v/sd8awJ5da0Igo8lMGRQK
lX95hclBqBqKJcMuz2FGXS51qIO1EalnIOz6C0k31R1mhbA0DMwa+XoGd3K2cdXMIVrQ8Q9iA0ri
/2L1+1fsiVp5Yl9IGfVJN/jVPf0nHJRUx4VOwQzlou20j6adYZYuyK3D+YHjbdcNtvHYO41xjcW8
xzE0jcnc9POA8FzyuNSB8I9DQLbq2KN1DR14KCQCQjespNQW40dZ+Ev8CzD7/2TM/wJy/RsyZmy+
2uLrNx6Gf/BPHsZ2/0E+DtWUlHy4NuF/oLN/8DDWP2wbFCkgj4lyRf7ozzwMPmjYkUvwj0NwHuTN
//AwjBKEq6DMZ63iKf1veBhGxN/HRh341rgkztIdg1cAtuh3HBcB/rTS6VsmqFAKkLQ+j5kvZYKT
2YsAXjPMRBaUSeFNTwjq/L3ZuO8wS3FZVDe5VrlsXs8cu0cMPC/W6p5Enl15KBwJrzlMSGi6fjgo
RYz9ai32brHTcMza5rlC9XuF4wyxBGatJkgjaxzd2AiK+t2iPAHYTuy8ertP3T6NTfIdTxAzWFiy
D4Pk1MSh14g5cb7IrEp0VMtnlnZ9aHMhjLTL4YzI+Nvgy0NR+kGyzeJZWwuSBXochINTmnf5aAiO
iu1hmpx9BtFzU9it/+CWzXyvyq0kd2CqE8S8xmEZB66N0B0i1brz3H0Tafd0scpanPD3JkassB1K
9iwCB8IlZbJDAHJEL9zRd80U1Y5u8CT0/pylvYNporrtZ2tCr5T1u22x6k8h9R22jPIovRmPXTOL
yGhTrg1acVTl+oZfyYkMCyR0a5ZraXKAzgaCVqMKdnWhpj1aiJIraDZfjVUQ9qn/JGwNDVEzAU2U
T8tqjocG4ey9KWY3CSxE0BKhurlqKG/eOrnKcFw4elFQheSeeLEOvDht3kuviS/LnCVy9MCksNex
YzoaYzzvlA9Ne0fh5mo4Wo2cjNeLMaSpYcAvWtywdeZvZtFyd6DCpguXbnwicboNHQ1Ro+9N+qtG
TAKyQf0p8IHi8tuVanC3Eq9tz6nmcsk18COMbnbtTqKPbHS7YcYpGpZtGU0rHhNbFUOIGm165rId
3BIY1u6Qgr2DUKpPmxBXolPrJzl6Dxqixi1yyu2uKVGld0R2XaAldN4IXS4Hx7XJ5BeTtcHniJhx
2lLvmtR+zFMmV6as1e6MtPxqg3pfrQu3mMY9WR1jtc9YhOujuk11TEd4KXA4zJ+l/tyN5fPoV/i0
MHx+5nTxhmlRTeEyKje0B5WeSflECqQ32q7SlDh4Sy6fJXj7Cav5mgwsyR0tBQ8IKLRo8Ovszmrp
UiY2BVuvXjnR7Kr0q6hZMUW6PNFPZSVFOVq3Fuh8BJ0Bd4eSlzzNzTxkasyT3k7XB98BLyV0ldsW
gJ8RpW6GKg8A+yoYloG0I6+6kQaGyo2cq1mWkUyPHpjOTS3cgoe0ftosJl22r4guLxLdsuke13f/
2i7+ElHVWD95EjF93hksTqMso7X2WSj0PbdW1jDYzw9y9IcbJyP0a/WG5t4x18/ArtSNb3fNCVAX
a4pRFonWTwNJvvUE2gcOhTYVLUMd66033BTOsIYEr4qnubBRl2VmTk2d075UjhnciV/XzhXmAy9p
v4alcObv4FPNAR1V30Yj1brEkcntnvyQMi6MCckJd9HyydBS41y1gyfj5tcVt9lm87JgXAJJ8nI5
T62rrrAItw/er/sxchHuylUwYFQpmFeiOXXzMVzKedvLzXQSICGFkDVnrxJear9z9S9Oc88NIyT1
mgdpzjbwjnYkVTGwRuujwO38Mnp9be0QhHaJ8KctMdaSuQyXwsHUKla97S/NUbgLWqS204PEWET+
3Mz8MihqjFDqunbt1iuSfCvloy/Kwrkp/UHdLaAa34WFkreol/m4OcX0WQ4d2Ho7pWpHPHZwxJXB
DqMN1ac90xYweSM6VFJ5Ee9f3CaI9V1GaKvJd5uDTB/IypXPrcGTKhwUsVG2YeP37M0LrWazsYt3
Bm9TURJqWaNxNc7gbajwzKM+5Mu9tS3uwzLo45WdO+prCACmQpoqmCzHnnqGoMXvXfTaUf2arbwJ
8w3P3ewBMrQ/VkHmvw59cT1aCOMbg34Bm/TEnZaXwxX5aahS2YpvTUfzX9FH14nWUs3DIJ5lQM8O
g51WNl1k1k36MYCxmKBDtXwvFXd808ymw1AZ4h74TaErk/U+ZYsj2lu3wZsv5ic3r590fnoyb8Z8
dB0FCUCS067iXAXB+zVhrgbjwdpMzheGTOOaIat88X/NpA2hwXFTO8OTxp0/ggUEbwfUi/CrhHmO
v4f0KPd6AqO8SYUGcN4EK/potzX944qaNArA5MPcxKvg5BP6NgZEsHjUSdA9kEBAs4Ttgmhh993E
dVcBhPQyd6/0zptf/BwgM3P06r5Is48pzY1dtkrSEGrc76iE290yl3ZMOZeBPqzzSBPKxeeqFeVj
RgPRyZpN8+qSSJt0YJ9kFi+U/M6u0x9zCkZ59pGcHQbd6XfIHOs7LZsJF9ikuiWd4ckhCAHHg+NE
vZcicXTthrwgz4unUqn94tlT3DXsdnUvh+tqhkVJK1IZcrWRzdZuDGONrx38nNCUrOqs9xUTV0Sc
Aa4Ra/J3loa51c/Wn9SCN9eziWDTGoN7bWnkk6O5wBJC7BZqG2ivfqPsU4X9GuR8GbtUtnQSKP/Q
efrj7GtJZen7sVLGkVW5twLO2Nz082gCULcnYYLkGjHi4C4KmhLFXXbR3g0mOROj6e/AQ/e5dF/x
gC1h58r0hndLFNP8Ki5ydHuZ44Ck8YPfm/WXFFv10Jpp+TwtyPZnxq/X1PX4hLT23Kwu7vXSsG6q
VZEa5tnFi7/I4GFFa4jOGGCyc1UQkQSC5R8J2olLw4MNdlUpLliFY+3dpU0MT5OABd65sfMdYcER
jLMeVwqvfJe7u9rVHtxmTMNlsB9yzX5bdW16dSC7GwaHaweC9IAg5dDPBys1Y98ROxtt3bH28VBY
lBC2q6p3Ez4nH3z9iDfkpzY0cc5kFdHDVoX6nFnYrlOs9aKNXLs82JNELODCMHXEUEXu4BSJ3wyP
iB76g6d53BqqNKkodMfIgX97Hb58HlRUGw9L82321MG33Td8ngmU5S0afdIu3Ax10Yq809nPwY+l
Wx/GsWou7AwjHLt8TOEaJ7e6zf3+duaWNRc4spUu7wRHZ1XKepcBIHGY7qcBI4FlLYk7m15cENJ0
VdTNrtKxBpkieAInA+Tw1p+6AHCRbs1gKe0lNjHMcCUt0S4CrBLtsvelm9AMU51AzmIyJ34Omckf
qm/UDTN0e/S939qWuSOj7Sd296dZd7YYg/LGZQjwOMt+CWLJmmxS3MZ9T0+UmA/kJI/MrGawdwpE
GBx22qs+GcXezuCMEdjut9bdd6sTbwFBWXZWkY6nb86DXxBdJWaFsyy970w0n+Fk6fp+Us4azjZe
4MLozpnjtydH8HG1Pe5B0ouuhhG4usnZwXkMNE/F5uobXWIM9eOmddAKabd+W0lUZMHP3Nby7Lr2
CBsB59z/b/bOY7lyJMu2/9JztEGL6dWSWsYERgZJaOGAwyG+vheY75lFMKMZVvOelGVZWRZ4IdyP
n7P32oGefMgh43huQqxmlE5vO2cOhxMVa+xg9OwV7vQYBQNNPMYuZ2gjMGomDh6W6x8DLfV3Moi8
IyEz4AoyX6se+wYzYzQU/Z4GP5oKW01o/DtrT8RTs22aUlvy7ob3egiQReWBd9lhBgfdmlWHxhzj
VWAOtBESfB+1sDQmtZW9jXKJO6uKLz2dyDg3l+aVgV3wbHkB7KSuEzdh6cRPNvvZxpT6dGR8NTHw
d/0C/4POJlYO4x1YBFGvTQUYoQ4wdtK6n2ggemo5WKFN5Ywdyu4RrJJ7ZC/thuqzNfCbMRlJ1XuP
6Xg2meN+E9OVmASTS9owxkUV4JTz6jo9MF0yQGmE4bIWJZ7uXjcfIQhkJ6Tp6VVJUbUySikvavw1
a6khvq8dWnNelXoL08q1J5YA/0eXZc4RGXS0DDy7O/qS29ObFmEWY/bC7BB/YjH7RTyh7SJBzKoj
34oIAa0bdsuuNh78utymcbL2zO04JY9V4h786SNEWIU47wN8dY8uHz9mZyKc74pTw6zITKNzaLLy
Zlho0yrc+thXM82/k4V6p7wmbc6IjYVn98+NHSabJpWXcXY1GtPOcCmgVDVuCzHr5awxS1dNmKpt
08MKCf3J34cB47S2YSNVPR19tyuo9ye1NKW4QsonrTU50PnabaJ+N+s1nqo8YfBbTNFapRVKkMG5
ahKAOp5N20UHsIOnvNLuFElwDK58N3rToSOsu1bi+nNVVVF2ZzVHlsJbkzWbXydd7F4mmrpz0ENY
i0aDjrxoTEs8dyb4mUUhh3oZ5kK8MrJp10GpF0heWvHUagHgAIvExG3dDsk2b7tmjee2fzcLjQNz
WYe8B2PfnlChYMCqnfCs1ekAFDuqHkjEzU+mqO4zAq5v6VoNK2HQzl+U0dCe2ATZLNACHzqyXxK8
LVaK5ykMOImPtjfSZ0StRMPS1l+SttMN1moM2sKoAXH4erVxRe9/DL6NmK2zsRA0KLZ3hPC222Ye
IzrYnLdNmDenMqHnNDh1t42Lvtx7Mq4eNA60CyOtvNthDiujf6x2mZJqK6H7bkhSCXcCXMYr+JPo
GJV6cwMSjk6zaRtHOqNxc1BOkW/dWYJjzGKcbJbliN59wmy0xdzIbdMtvEgOnflZAOGvRZD2T6py
Kzq+1USbbJb+WM0sA+oN5BrZrA2aPmVCtG2ti3jWDqGVHFmZM/XYslJstAaNkUxVuAk/hUeFKhX9
UzqVGkQ3SpTEP1UUXBzR+7pZenH+CNVKzV+o8UzCNPKmalY6acAC2mXzjwBq1kIBxKoP46yPiv1C
f/NClBALgMLBwZyVVMXkIKqidaxdqFlphfzUHtdIs8JDMeRnd/Tqd/w57/as0Zpmg2f2qduaFVzJ
rOVi/JGuIeQg8Jpy/JakUY50QBvtjmFO+pHMmjDdi6ZtGfrOM3NoNgNN5tdl3plHU2+TdTcry9JP
kVn3KTiLZ+0ZjxsZWjgr0oJPcVow69QgiSJZ85kbX7ufQjbIt2taRYjbIAHQYJoVb9msfasG6eys
WQ9Xf0rjqk+ZHDdK/ojN+j3TO/NKzJI62w7EOZhldsMsuEs/tXclyi1eBAR5ru+Mq2AcX8xoelZO
eMXIiMVSq44yb1cjFoh/NLP/1+X8L5MO5P/e5ly8lFH+8vaO5vxXxfn8L/3T6gzM/0Yb7pLBQ5CK
ScQeXct/Wp2+/986DDwb/rDumabrIF75f+Q8k/7oHIseOACQeQvnPvf/Z+fB2wN8TWivQ5cUqfp/
0un8Io+ZRe2zWJU6y6DJ6c5/26+y4iIy8cRqQbKb0grC+DCmuJssj0yoMt9Cl7Q3v9ybP2jPv4hy
bW+mWCOppq3qE4gUfLleaRmsKmUZ7UaGJ0vbaMM7W8XFfpxUeh79WGd3xvr4/UVnOfEvetXPi9Jm
Ngwax3SUP9Xev84MWr/vVGVHOykc7dTmWczO71oLjX/8y+/7ov+dL0XbGCH/Z2w0Dezf72ep0N/V
BJbvRmASp2CyNVC7gY0TKcs2mEJxckmPDWH+p9jX+/vvf+mXy/v8SJ9DNdJJPFr/bls7iPpw9frN
LpOUhn1eWBtZTdqVyVAQPWQFwIoKxr5gyiFekdO12++v/5kB+8ut5g8w8SAatkdME6oI+4uDIetZ
ajqX3NSwmx9yNpj3XaslPzIsYqCdURWyaMf2sTYFVinRbbFwO6iCBpMumpKtceu5BEH6Rtc/9aOV
R//MYv7X+dGX9/3z7zNxWQS26ZBJpn/5+5LKAceZ62In/BiJAy7KVesM7s7P1bCWcz/zLzdkVpl/
uSG+o4MXn1O24cV+eeG1RuI+k127Q3QLxMtGjWEs+GUu7vqw4iBZifQmhT+EzDgk2sOUIUIJbzwN
FUllf1GnfyYH/vrXEDmrk27CgoPLZCbl/v56supXzazo2jFqtWl4NFFQLYBJtQdhGjgXrYYQLVUj
WUy6+o2kHrlte3dat3PiHnQ0P75BOa//oIncJGiam4h2iJXYD5Hs6n0zdxFh1XgGRbw0ODX1Ph8c
Ie7JqSiFti9inygGk6YRvYQqPAN90X98f8Ot+Ql+/YnIiQye8vwdfv0CaykNMKI4TR06xMZiKkVr
raSsh/u8cbNl5dXDQxUIyn1QuMGFnuPsJCEtOjUdLhP2YLkHSdW+KsPRriBZ5Le50+k/Bpyvs5V6
ZroY9bOPeHDvtV36ZhlgoInSNV+6SUOlO9BG04GEKevBpvNOpV1OeO0LBSU0CvLb73/uF8W/Pz/Q
wGNSRjWKV2Z2Jv26fmuqDznoxflumpWYboeooh0dbfn9Vb5+NVzF0PlYCPEjy/tfrhAf3QIxl1W+
45AWPWlzqyyU7V41k/Puzyiv7y/3Zb2efxRzad+YFzKa5l8TRTw8DPHUcDmrqKIzJooDf9jAoXdQ
f1kOvmxH/1yJjY/oZ9w+3teUvGIwy8hq25yAnSg6A3MY7lNXz28nAhYOnZXkt2QyJjff/7yvi/T8
82ZDis0yxBL0NYsWY1ag52QQ7iT9oVeaej4n1kzwJWI9MCyoMq71MAJNeM7k3HpoHO1vD/RPd5gB
KnUJom/8IvMD/2VH1Pr5EK3PZ7LK06h99Yr3piuRlZm0UP4SqPaHt4cniT2JQSrC6E+J7i8XU1aK
iC+Lml2tefmtnfSstEnvbckcSxdxLuXP7+/vFxS1Nz9VizILYxEzYW7wl4+icvQ0EUFR7XRBUsXS
ZjQEHcmrkK/YEuL6ctKy6crwGLTEJE1G8HX85MQwkLaJihM/3VdMS85lmLSvndt0r4VZ4yCO+xAG
Z+Jqp9CW9fP3f/Qfn4jrAhVnZYbk+GXgzPg4c01abjvGsbDgNSoTsjrLY4CK+O77S/3ppecUPpeO
kJzx3/7+8Es/Ea3gJ1EONeHZMFvj3LVDD5hU+AcIOOUxtpS7+/6if/h9GIlm3xByW9dz5j/ql5dg
6m2RmSWdkgHx98azyvDMMd3dlU6o/SW28Q/fF3hqXGxczKJU/vr4gfDnE0w++Ld9XG4KN01PpJL5
a2WL9rqTxriH4icZ4XeVc+r9IvrLC/+n38rVA4p09Aok2f/+Wzt98nqCwcpdYeOtLhDugzCpg0ss
8MFfvJzzb/my24ExwcoacPCed/XfL0WBDiownoqdzZ51GEpc260LUAl7zWQ9RKj205XPgOOgib8+
0j/cZyQY2J3JUeV8MxPBf32kwofo5PRuvUuErrYWjaibWKCeRfqANzOdRtaupCd3YgGtjm8vh8G5
+v6t+tOrDPHb8QjPdAhS/PKop9aHeeQ79c6OdSTONHz3xLLpa5pF10WkQcvIzfxvNd0fHi8rpmNS
YRBwAJH49989G2p10bJ4RqkdXIQYiWjFIbtGFueG6eb7XzjfxC8PGDOm6emUj67HKe33i9WckHyM
jEyLqNUukqK5V+1fq9Q/XIQUJd5VDwENQW9fquKC+SoQgZgVIUJJugB1FgCojeiwfP9j/nDnTJ19
h1Rrm1/19c7ldLUQXeEtHpCIP2QJkybUsyiYVWaV9V/ejT98GiZ7KScpj0Qa1Dy/37mmormJ0BAe
L794W8RBYq4CnYp2ohF9RJmnXYEnh83Va+7L97/zT/fTRoNEkg0qJVaA3y+tpexQciibXZ652qpR
9quWsut9f5E/vPsEQwS8/Aaiz3/t4QGMXG/QvWInNPJQw4migdFpe4hkDz07ExgjkyD6W/Hyh82c
bx1nML+MrerrAWqyY6SaeVjsQI/aDyXT3CufOdmdb1XpLnWLv33hc9/k6wdAsARZUHMEL1nkXz6A
CLNykU9utUstCxsDPoRQLNJEiz/4GLx7FoYAmXkQ9PdT7YdXQdkHQMyhnqpF5KTioyb47bZPocmu
mnL0tqgnLETgffzq2Am1f+bI3lpSFjCd8UUAnAkj264SZntH4VI/fv/Q/vAFYFufcZ/svaSVfFmw
LFdvpV3ibjNrdK1wYF1r5eHzf2R8qS7/42vNCyMbg8mz4uz5+1vomX7NNDCjuHW1CH16P20mslcY
NNGL+M8vBQaB9Yk5NJX7l21oRBQG13/Md58djxZk31KHDUu2Upzuvr/U3Pn68kLQPDdpM8y2bmJd
v9xCgOBarw8hH9cQcaKWroUU1nDrrdHk+g+Ca1G42iBGpkuZj2w+3ei7b8i889tW60swJbxnV6Ov
ppP06uIe8Ba6Ph4JJtBKq16//2vNeTP4ff0m33GutHUTZSLZMb8/BGGPrTMCytvR6Y+OdW/VLzn+
rRPjixg1dZJEr50eN3fSERHzHtiry6oxER94scD1aEfL2NDldVNJdG/wJm+qvFMr/L7tgcQC/7r3
y2HLEImpf+gWxx5IzF8WbePfJ2oOmOzwFDQcNv9Vzhj1pFGw+uUOiRR2364K6mUKRXnhAEg9FSw/
F2Dd6WDIuF/qkfE65um0//4+YmH/vZNC04J6Dlu94+iz9sH4iibwy2qsk8iodp5klrlMGxHFl8xG
G6iOaY3GS+suPVanxST7By8FkLlAdUPEBcKiDzOrHoamSsWSdpy87QYt4WNIJT6jConB2KRL7CLu
0Zb5pSJKSZvw5hC6tNV657WPk0UYqyPNm1XTqhsRRy/lGN+73vx6WcM+KoJtEkDYEnA5UVrPOM7s
SGr4ciI/RA9I6QwAaoh4bcflZW004MfSbVuP9zquCBX8MIni0HJ0eVl6PfbqiMVh2hPXgPSeER/e
PhVMl1DBh3Tllu7eT9HjMwqglTLup0Y8wO1FtOMua8c/tWaCsJ2IZcxJVmqupRSbNMr3qi3eu1Bb
wyDc2m0KxixeO556tiToZDSgDs2LmMSBqIbkl2prjaHRIs+03QRzbwAOqfdttLYRQLSBQoqWSov5
uPOjw92K9Cm4s/VwlZVXFqkeGcclaLcZwon2IpFGtCsn7TQ68Y3dBDg58vK5THNAWVj8nfDV8sT1
ONpL+t1PtDRWtalvPOeUyfAtKTRuYnQnRrWPbfOi9qaNIS6jyDwqv3keQPe1Lt53aN+Lps+2Whqs
xyLBdumvwyhEfTQeG23IVpPC+CedQ12CuBM3fX1sdedJuW/2ZKuF6TmXWDs3zfhmVxr6RVrTS7c2
D26tv/vdx2RajAWRbpBewtR+mzczo8nZe9i43bI9JgH+x9HyH2oD30NAi3fqm7OZVx6Hy+xgCOMm
x0ru5YlYqyq6M4W74S3Gd2ozl4NWQJR6udCtaRllivs6qsu8c+8jXufcSwEYtOCP65UbZph5JjQh
xk/cHxuHFIGVMYQXHsDHqXXv66x9M2NSDlIYJbkW2VvPiReWy6yraJ813QTGCJO/wV7vFNWFhdh2
FYbalqD2tjn2CBGZBiwD0Nlaqu1p+yxh7Z2m1kIqwTZbuscIKpwFeaus+mGJOPcgmtxETZduVHCP
fHUJeunWHzQHClJ5DiAU4a4cUEVYoCpJgkfq9gyE9yezCCzg8bHEhS1z2JquWRzxD56dCjtGVPTr
wQARyzJ5n07iVu+LawJyfk4YqSZqrqUM35lKLuvGWBuSb/tnYmRH28lWtUofUv2pnOU9fCZJOmB+
Vg9BW+60oH1FuIJs2xZgzOKP1m/3YWUsLK16i5V7MsNmVTTchAGrsmrWuE5s+CT+sRux/XdqF7nh
vspgDjM7aI5YYTa5JYGLmEgZPehSzl3uKJBWpN+gzeNLEfx/mNsU6QvepJuSXXFRQE6QNfgozGhm
T9YbLEednqzexTcTN7AW2TFnHYGAgSI4FRCplKqfrTGWxTavYgt760DbkaoZY8OmCetzHjvPZgln
OE/X5KIsxrImYiFDC+qm/grL46KIrHXr1mRjtDiFQp/agznFIggyMKWue5t7MNzEWF0Q+fCqAFU8
+K1Yc6LfCD14wYd6Qs9xI4gsoJvpelIjkZPQwFRGMN4VWfWIuJBKnkrCs5eRZAnSuugScwV+28x+
w7x8xyT0won5g+toNzm7TggCQsqsWs2Z0tTLi6SOr/XszahS+PzqqQ1m7uJwPUqwkIX3lLKsEjgB
sKD6CXC62VUIKleGNzVYQWPn0Zk8Yz+a5Dni9jrWTZNfIlUoN4GQgGSLViCHKLCf63nb3kWqETEL
TmRephEHaHJVPCJkG3AZ/RZfZPXqxLCCV1XoksvrocXwR2xI3ZR6hzDIvHsDcdZs5EVpbVcBtIhh
F5pGux6EAVqGQWt+m+RgykgasKhS0ly9e+10M2Xlh25UZCCN3rSOwYAlYxZ0KF8inITQCV6w3Wp7
WJA21NHKu8hNbVpXiA/vMCu+BURInK06wFHe6iDYid+z7/lEEQFbeezuzaBVZ+FrU7clqAStB8vs
ZRSLHH3siD2wL0PtTlRj8jSaGFpRq0Nxip1B+3DMFsQnNHEoflBz5MlJ8uAuEVZ4SdJwTulilxBN
/AZbWS0R7Mu6daa1Bj1+lXY1KvnQU/KMRJYF3u1CIl6ElekbxTh6OdT9D1DVzus4cfGFdIrxuUGI
uW9TgdedhlS27UIrJsGgcZ112bfpDQ2UHL9Drp4po4ufxiAhE+rgYPMirx+CSMGfdjpwVJ/8afJT
ySvx+/ilsMPb1uODL/ICDrk9BfbGtMH2LVKcEZdtX3iLdMiDhuSGqVMLrJCYBPOEeMhYx4s6IM5c
mZNJLGSlV1eaKNtTwmHuEbQ0tOEmTA4+Oq69ZpWEEBW2fx6DAtdeSfDjs2trpNO089qjueynvXry
apDUiITiA0CFt7RRziaUg7Ur0JegEvRv7aF68aQsdiWHglupsubOST1r1070IzuzGghWbgp1URAt
laFRt+J1a7hsZ40wX+letdeEAojFqOzswFTH3EeYyVFsG9p6oql50sN4TazG3RSqdNXhizgwusP9
6cJFX5WpSeiGgQ+tAhi2TtqQ2KsqGzDsp26QxBtIguMmNAQ0T3IqiSKImWwuIqm6bi31oRbsdjnN
NH/UZbjESpwvOc9sDan5r4NIMrpeZAcB5JmW2RCiaS3BcNeTj+l+yqNTN6Gx9LxYnWM0igQOJLla
RTMWAvHgCDUAV+3RssmMKBNMyYZyfLDVKXU7CjD8nB2mEN5xY19QBOLnUpb2gDHujFNhemwQbm2H
ITHeE9RQH2HkRPea7lavk7gO8fpx5KOI3hpBF22AwqSXAwGGJ+ycMdyOQibekuZXtXRcwX/3evSK
6CyJXerrCy8w9Ne6SYZdCav+0FMj3+CIiyiHNHOtcnQ9Yz1MB1u53iJoHE5EfW1QO0plviO5wjjO
IG7V6oPcOKX52OoWA1OtFMylm0FOiLNifTxmaLxirL41t6uCq0FNIrz7sNe6Rzuj4xdBiVBrUB9l
AZtAV7tBmuNPH9I3ipuBgy3h0SJHboP6ErIAOw9SbutydHwII05hD9dlGEyPAGyMnVMO5mrwOlVf
JRYOkUUnBu3VSEd0VroZo1dRxUMdsxsO4CyXouFdW6EoxFZrwX1Z4mC02qUqMwLtywQ0LUX2zuZc
e3CIqbvTHBgbeItBaPESm/WVU1qxthxjTK+LrAjtTaTLjN28BUC5cHqhkg1H4+A0FDAU9A5hcxLV
1p1TB5RKPOdsz8MzBalstdpGWVG8ufStbhXTgde2/CANmGkziKV3xlTW2kPTmfUnEN1qFaS2c91a
LL6DF3rLGG3mMs9171YYRXCUsvMXxPQSvOL0isU8tkT44sKcuJR1WhIzpMjWwdYMzcvRuye3L4az
UUh36aj46DRRviuGVF+WhpVtrIaNekS2vzREI7Z8tt0GcES3niab3+qYHaQEBdq3cO29GOW8g3Cc
/NEjKAGPxaTmFrFZkD3lGviJzDPlzrB7wHxdVxcLIcd3R6u7szbk9n4ExfTscCrZMtxOr83aabat
79W3uenA3Pa0+G20y+mhJgFkTaztVppmft159kPbAPHVtb6HwzTXh7E5jKxeVUgVTAAavzSk0/ps
57Z97nwngjfdudBls75eDOhE985o6QjFGeeRITMRjVfDVyXRqTQI9Gy17DRXC5didJvq0EnHMdf8
Cw4go0HNCXx5dD3Z6eyjwYdVaBU7mxPgOdLBXdyZvadvwsga7ppK87dh7Ku176AnQBZ8odkKeyoW
K4aeZSL928mr3HHFfCvUICbV/l3sDcU1tL5aLGtTi5NtLw0aFa1nvcd6E23s3Gr1VUnYL8AIB34D
aULGoo4xJ4djUO8dhxKFu5+fbF3bjUyeX0lYC/bo5VOa2rajtm7Yw9yPVZOf1Di1b3Eo4hjbtRMB
+rFFzTi8p1O3ijwsegN1EOSVvPzItc64qN3YuVdB6cxpdyo6qTyxckoheDyYulW3wppWuxDn3e4a
Z5y5m/yq2ptIavGOJeZxJGcXWJQbX9SjNb/a3XRsCn4mXA46ZWTpGZyQ4HITbvDS0hJa+hTmy1Fr
8flCmM1WvQuABCBGcaNTyK5tJ66R5tSCAGVDvcdWUK4nqpVjW0YCTpUqX9QQ8cJ70aquNLWXMggw
3gh1iqg5OXNaMJmkF60ZCY5LfyAssrYtklr65hH+D2eTqTOekhaTAkHbDwbg7KWfCXPBQEEHu697
1j4ZyEcaq4KA+TJId+5UxetI9XKFtFjbJf0YrIidtE4hJQIAsAqPHl1ECk9zJAeAfV9jiI/NQsS3
KCqKbRo18XmSyED5n1W5wchkXWbArm6srJ8utHqkddEHkpnQ7B0nseC2QZohgTFjXsTjjppGH/09
7371GFuNtpJ9Ez4MqWivtb5KCXaqvGpTzLeo9bKRXgmueC9xm53X9NHayp7Y/VjFSzMy7mwjm+gA
gRlaMAukiWBEZXKOWhfpZhkdgLK/+LHZLKwWv4YJYWxnlJVaIhrGgKQ1iD8pcD4A8Fc/1FRyDomb
x450uWevCV5pK6gl8InXlvSTXZ85GGka4wdAnOrKYl1Yl1Ex3XiZRHMahpvU1JLruJsALNRpNG4j
Qd4gSWwT8BO3X3XokSlC6LE2gSzOutsGa9uVYh2Kojn6RKpv4ioPNlHYL4s2bfY2h7wz/SjgHR4R
KqE1GpgNpugRvEKENYcWgFXc5SMoeNVKwtxLDae/HZanwCI7h29ArkRov3a4AqntBnyZJv9Bsbku
iVB4TkoX4D7F48po3JAwualaiSn211oK9wgbIW0FtyAoKBnatUlABIVmcx7TDutlIx9gAXFQsZyO
5A0dC5wOH2NpGElKjqmbBPQdQiwEgMfv07GYgEFrgtgbz6iJysK6B7IpCtZlp7nnNJfx0pgqtVWF
pm3xBWLKU4WHn2woLofUqX/WJf4Crxxuuyr8pDTpm7hLiseuj9S2H8Ajm1V/J4LBZN5fOw9zqty5
iaJ+3WZ9do4I41jpuErscjzkeq3vzbzXiT9FFhxDcNoZIvIXsgARIrS6PUwc8n7C5dY30k1bCDEe
xVnnD/e2DXyK+18vvdrGEIjdFbuF9SPhsLrCaTutc9nzhhthQ3e42jVFOpEFA1iQ6AtaEMTFlhdB
L+t11gCZM3thX/qkD+2NOP9ptIl8kKGwd6zo6hA2BJcaeHDXNqlCrz15dAtXlDGSGCt7oFfTvSCM
rq4DIGVPpgKeJpxy2xW+dZR92K4QDTawWwJ10JRRBrukpK1c2UO9Hmur5dnls0c1VuUH5u0EsTeo
KtwTccfEMdF3utnEF4EbCzIr2XR1jY6XFnfi0IxU07EK1cYzKn3FI8uXca01lOAAc4Le31rcU1pE
ho9aD++uaOVSSzJn7ZAVmGa+SfGJF1Yb82ZT9FlKamRQ3wxZDtAwYS3si6xZ1wilcAqw9ricYUjA
K6qzC+9inek+Z+YgycqNIQVWLLRmqKcjC+4ehT1ZOGmmziMmoivPVe6Rdn2zGV1r4j11Dw12ynIV
WH11aSRzHiwV4E6jqtv7GXl1o7TCDYm50Q1piXiHJT0DknMxv5CPFC/gZO1yjWiSQa/pdbRCJ5xl
OuVV8qqPunuRCywtmNUvVEmBr7TpzSYreekBWgfCRwRtb5ofVQz6vRPleA3qLN+YdEufrGTUjjkG
OtK6hg77ne5296EyyxP2kHEVO+WFVOoH42Es6K3+WGb4DbSuylcdKXALs3blstWxGeTAXjjLyuy6
VhX7NvNQxN5AG/Paoq8X2t2BnJSEg7kItzphvnztA2EKdhg89AacjzxNfmZOP51Ey+gKzPjkLYlR
SBa2kuPWmeLiTVFbbSQCt70BzuOqTytAGiZrrqdTrCxoF+DdEeR4/bBVpi/6ItfWoA6Le61tw6MP
22QDHQ7w0ghZnkRmPE5DNJKb4b7CnhpX3ZRgQG9i7zUTdbXk3GTsgti27zqk5YuycOuVQe+cdktB
6m7i5h7bRzqBmORpAaqYoEcmgAiD4GRkHU1pryeppB3kRQ7E874A/smGUoUEJ1jZoUcWRUNnxH0E
+OgO+9x2rPp2H9gxlqZANS+yg5JBQP1FleNpJ8CoWuBKra/diFwbPRcPpt2XpFN4wPVH0CSTPySH
oAjdTerhE8jcBGvn4LbdqQmr9nbMZL/sCs6Pyz4faF3WQ5IdrXDM8BbGH5POsL3DhAH82NWX06iK
gx4yYqMXVg8boizNDe7qaZUWwC6NEpSCz0jDJMNlEXUtXba0y3amY08fAxXpSQs9Y91P2DcSS95a
xLhsUBugkCRFcdUaXvVmhTANLKG1VAd8eUHsO0TSMSu/SlGKIe5kdXz0kqHfOnZ96LJYXJDYTds4
H34EWfMeJ6m38RoGCr3TjBjkA51Yv744DHgi7EVeu+qdwYdRkktbqfs0GOPH3E9J9BYfaeNx1nSw
P5kh0wJab8XSM6fiOSKkdmVabndoVG8fsJioq8kc2UJ6ENtrEzfJLkwNn3YnqWZboq3t5TCf5es4
qmjlueFN1LN4hdGU7xLMHLfsrhAJ6jJcpTDRlmGdDRXUPbva5JXkS8rAGuIdFC0FY5XVP8KiH+it
yZBOFNk3skvwRhMIccCe9drgmTs0fRBuM9w1DwwpvcuxhFG3iFP95FhBdOqrHGirrVfBpiF0QeeE
3sR4fDlhGIB0gL8siHoidswemwyqqyAefe3YI5FlRtTogEU1Ufer1hzpt+WoMdpV1U+4e5z+jpZx
uakYWu69LLuKHc9aVxEleDwx0LHHjKlOhk1Vr6Zsj3wUaI3w64epqDDfUMySasIBDxQcBsJx48om
GwjP7gyc1vCx112S3NCzYjiM9UfWI+Wg52XwKwleWVkuXsSIkcyGy/QXod+GW8z03cVArunSjAmF
zQtvaSDKxWdJ3EGXvCjMtAviYeSO2VOyweS2FpNLqlwIunYSQXfsrSAkL8W+IoGsoUuDZ46zU32v
Kxu6mj6QDgodTVtXfTjgbB7I4HU4SVe6Kz5IKyxfMB+m16mmRnrupPMBFYu3GMatc8cg86l0yRBY
RFTa1qKAKvheR5Gxnd3yQV1jygxmUB0egr2hZ/ne04xjVDmPMLUwFRUYcxLR3VcGffHchjQbYBxb
OcKe1kXgy2fldq6/HcMZgGaDFESoajvbHsvxLW3TbJVbndhadd6dB/TJhxqHziY27ZiwHd7EBeQE
OsstyXtmHrZrL2iZsvlJcqEpQZSCiZfWpeI7dLylRyqDCuSJF+xaO9KWjXTtQ1FMOjWstO5pKdBi
9iuTQHW3PTtq8K6CIGJ23we8hZVPHd7R0t64LZ8sxymMzWQjXU9h4l4No5WR/EBHx4mabq7FnGM7
KJuiLbO6F1gCIFFIW7X9xcA9vNWllWhg0yL3LUHgg8+rTUgvMwc2jIYhk6RuOIRd1J7ZrBne+aF3
FNKtmVphmt91ZlbsZ+qHufAE/R3htOHT5MXVPvWUvp8xYw8GPaZNNmWEZoZ63LG0qokjMqLHH02I
2DxNyGU19AD+uYdLCh9CTz5J6aWPum81t0ZjzyjShpo7T8k7Xw6sZBVRXhrUwCDKmJVEaZm8RNXI
/3fjqiJajdCmSFFqPMjm+fBTxrhHXUEueDbOA6mwmvrLSdOa6yrMzGMelvVdStA31UQ5chZkkrAW
sauOmQvubRmlsoNUMAXMT6bMMN56wJknMGrFq164/0PdmSzHjWRZ9Ffaao80zMOiehETgmRwEklJ
1AamgcIMOADH+PV9oKzqJFEKRle09aLNytIqlZkIDO4Ox3v3nlt68KaH5K4bIyrygEVi+5BLcBor
tyqTA1wGhF9pRdrTxhli/ZMZd9XPpk2hf2L4L670xOXFjIvLVch21YO7oo9bXr18cR9USLHVde0U
ir7WesveV5Xq/BhjzBQT6+LPcCxD94p9mL3XDJP36qBoUbBuPW3mCKd1cSVsCCubuFGqRyWMzI9e
lsvvaiHmvF5w/RASJXKZnqXqS9uQrUgEF6fbJsSDhS3S3xSW7EeSQ6qfgIbULzxkB1Bf7NXbXldM
4vUSgokQq4S4cAmPgV5hKChC0ZmTlswnHfX7VN8HkaE/iKxubkZ4qDlvxngsALuRUhM1ObKFXpUN
+yVMXMYmameHiBcOT8Xkop2vyhzLhvnrvIygs9YNMWvJjg1m9dyMg0XobNrxVyFZ8WCrcCWa492S
oxRcW8SQUx7xomA/Ds7wVAbAkv0+Hz1SRKepWul2m1bXYeFgxEX2GTeE+/Vo5wIVF7WTo5ghrjlq
HrpEpNrOzBNzRyxqEQHBNbIHepVheoGlPYrXkgassVHphkGqzAuDaEjPpLKhM+uDNjFgYzd0W3kh
ROjn81HD+esG+ZUDR+0BGKH0RZuTViOdlhvSjA23VEN5GrL9F5q5Y5Qm2g7tBDuLvEHFQ2A291uE
VDfWAYmuD5Q0ws+U4fmC9hRh7lqtV7+UjdNcUj9PQAol2Ud1SLoU2JwJhUUpCdQtRvm96Vt5o43D
eGlbSRtfeSh/bijIcnjAS5iqZ/GKKz3GKV/0AUwUBuYaqxaabK8Vz6Dsg2svwaZLHCtK3apL9m5g
o+gpnDH8pilhcsBM3DSrTncp0NY2hSeQ83wgbVOKlt1aIEMAOArU9cHJ6euvY2DA+QbgCqMxJOH0
h9q4/N/aCOJDS2n8IxUBcHtk+tYsFhmZiKVnVY9JX8jv+C91hxKdQYqijkLfKo3qkaqmwsfdWNqb
2E2JisXs0j/VqlF/wvkJ8U4r3I98M9gETM4YyCz1rsvaZn8AW97mJV8oNBQb1isUNOzHA3jXhFiJ
sN0lUYJwuLH0tToo7CslC+kN84B87IHibLpO2gw5u6FBxt/oIqB50BoupkWQBOpnAfzShZKDGJwK
FiOr7hLzo0uFvsDNbfAgqsSiKUGaJA8TGNZVF+PUMMa6CT4gtuO9SzE4v40xOmyqzo2uvczL7jxZ
BNlOI94d/unApAfzU1IAzQEbIWYbo0u0wtZHo8oZBLRCnzNd2j9sI0oOEbx8ypBjz/KgSgTwUjHJ
7Sb0l/TCiVi+kR6DyuTJylmymAhw5hsrs7zHCBAEuhyPEaiIiodQtHSOdg2AGNihiWVACoVn9jHs
PC3fU6PqnxSgQnsVrdutQcPgIYzRcWQ9A5fXQnAdOXb2MIJkfEw9NyKo2mqcH3zs9ETed5K5EUvc
KGwIJuJoPaVkZyZRVvvsowEjlYA/y/VEHfFzNkLZuQCKpzcXOmGiH3gVVWCP6jRILghvTfa164Qo
UZgf+bqnxfElyhjaKd2rG3Qo0h+tMt0B1WPVTcfwM90pbqej6WNx2zfuyKYjCqetSsco2f3SMLVo
kX9iWy3BngQdy70N9wJUQDLPb9Kx2+qGbE40WkT+7mZdo8VHdkHAi5b2rPf8CAf1yKDJDCJqVr2n
1w8SNzetqCCRu2RemQteADtSLYeDapFw6BWl+ACSe6BzpBFbwqaeN1Bq84+pOJOKRhT0ta26NfcA
C8gdqKHS+pJmdQZHKYlsiqjU1ecKFQ9pyDPplyCJeKvmue2uRz2xs9tIDp1fyaq8UBVRQvRX1Es5
RTwLXnLCXvOAKXJDbiQSYuCvm2gi6o4VPg5uMwtqzyaeDNY5KyhZRNRKMT7ySan6BK5XGytUog81
4/u2mkPWepyKWxlZ3V4JNZplA3vqdV5O3CRQqLm8crqygTRdFFRaC8UNlMsxV7NxVZYMOB34qwnG
Hbu/rtNzJaG+YrOtUiX1I9o1KHDayV0lwGbhOzsuKl8MWThdZFs9DnBgCXMHynbbCXJ1uA/2Pqg8
EhoNYks3fV2CPrYa67Kkn0DH3kVhqmvCejQZ3X5KxmLIvqy0vma8UNgl43nei7C/TnJEUwdaobyy
pI3fpDARgrN5SPbegFO9TQYLhZLFUOno0K6FS+cDYRfvCzUa+ydTlTb7xpqXFEFBSN2NMXtgo6VA
xndDBq8kEJi9qSBpZd07GS9Mdof6FZ/x7e1YdbjkRYQoImoaHF3JoJFSIG9bYuIAlGLjt1FMrBVl
wA0jBuWybfvmktIEV2PB5W/WlMaV/QCtAmam07HGdyz/9y0fRx0l6qFRrxKPZ3czBRoGGqWnxrYd
Bi1WrlEezEHeJJ9ZhK9P1p/i//8Dy7X/Ut58zV+ad6PAHsuc/y3/lflsvgMDq+MQkf5//vrHsDo3
X+XXN39D+Ajo2vv2pR4/vDRtJv+ZgzX/m//Tf/gfL7+O8jiKl7//7XvJR858tDAu31Ak8fW8Ug/O
x//Hfzdf49//9tgCrAE92ci3IWC//rM/Pdk29moXN5Jr4w9y+OhFod2/NPLvf7P0P0xLJdfGQ2uI
R9RDhvgPT7ap/4GS3J5NU8iRXXM+iwbIQvT3vxnWHxq+FrSRlmXaeBH+F55sMoQwiptInU2AkWis
FwLXjlZXkVmpt9UFNNjeNBFhocVej33P91kVtSf8Mgu1+q/fw6PKleEkcY2lY1KnpF94ueVu2V/i
8lRkMG34cgv0f1NI+ucPubyhVWoNBlTDt1pYHfw0DTwdgog6jPk+qdom8wkUdCjMxI52TSqqF69t
ZzalaimpK5fsSaiqT3FglidOZiHExveG4Z3nzlcCCmmssG/Pha96UiMAcm8jleBjt9LCR6RSxVWO
fumU7WF+YK80wPNvuTxIkuMcdtVgAN7+1lDz5mMP5W3bAZpOV1TqnYQvdyE7L/+kUZK8Qh0R3yl6
13x/NfDv/vyNN1FvC/X8r59mxNJ3xY+A0XFxyxN0z0hpO2+LKbeHNWRG9xJEzLXdl3xz8NEEQQfx
9HBJYby5jbjPPpv75LEhjTbfqIL8VbK/86cTp7VQRf95Wi7eGQujHrbSeUi+coNpokg6MOJAUUrC
H9w0cvaFMdKaHPV87QWDCgRo8Giek29JexvU1KQUV4ZgAzPSKjo1Mhemhl+nM4NjuU+ux1hYyNfJ
jgl7S/KAymkkNDtJK7uHDVgTTtbnkFFL6Gmnokn+ZdYxKFymBDwCJjyOgLe3QBKBY+s4hrflUMlD
loUG0t6Tfvd/GXo2LVxe5LYOYQJNyiymf3Wjc/SXLsEz1taJBAzMlu5adC/UtC2oVCv594H0B++C
ir0jCKbNm+rq/ScN/4BfeD34WVRmxgTDD/n47NV6ewaJQnBCjY5gJwbEW96qSTVaKXgWVFKRwUR/
5QuJz0M2q18qcIBPRDqhj/ZGr6pWQSNKlNZG9gImHAllRiR7sRVq3E67CImuR2Z0Q/hAYBvAHXNM
IfptobNl61FN0jBOzfExC/ncfhpdad/rPRwfMIah/tMsvEHeKg2tlxWUMALUk3oYSFMfYL5VWxfq
v0UVb6xpajgyqwGDRSlh7B3kOiojVQepHOW5LtalZniEP8OU3SptCjbHtuZeKt8WxFWxz+IWj6G5
rWBwEEyqq7gVILBGtA+UssK901S4u28rOh0fjdKJD4CGeD6rockr71te2haUYbUsDCRlNQba4k5G
BWKDUoW7t2rI61M3QtM7ImtFoZk/AU2Y40OHykzuJ7XJmjvUDNPPfBR6uVGsPPoOxIgoaQSTprpt
3MzV2APGZLJ01A/4cjJZzdb9KPUvPdCjZlUQQf0l1mVDwXtqlYH2WR9Mu7oX8jlFBwF5KshhKSAb
SZ6RQdGYLU0VOhRfQwaFKa3zdECquuJe2XGjEiZBVjXVnorFEBqgEXtXamzU8koPPXhLmeKN9S6Z
dIeymaI2QBaR3+RILDpT2QtLV3ZU8drxWjq9eU02OThBEfHRgQTcsdo1athsn8Fj4Xt4snKgnGQE
oIA2+LwkJiyKgosRIv+wDkq7+1mXXoRui2XRvlRzqxxAU9Jj/1hjdDeedSMgc86a7D6iWA3sbGtk
dW59aGDeRsjAUWh9mzzqdNmazXHxgD8B5JjlEI51XTo6KcHI4Kg/zFKvtP/UcvcGP7Rk1vkqYnqa
AH3J2qCsiHPziqupx4sOsQA839igjzHhkmWN7ExWyZzmSzUEjDpM493M+YSNTym9z6pVm5rBdzam
cXqZZoQJI3UnzmgDK8RUad16ibUZmo6OjePqKDuCafSSzSyvSbZlI2TkT8hHJTKdTAsonYKZXiea
BbKpRpLzqKFxvc5HmksbylTUhSvLCB0q1R5IxNzFx0Bh3tU2LiC4dKuWNgBi1PBpttFkVt2UEP2K
NV/5ZHTnvcK1UPICcEviuqTXO2VfY4M2FrCktE7APiPDuq21iA6triXk9dmTywyFu/yS8JevaWBo
/YotgqZ/Zrja8jAXIbUrWSjoANKWnEWSGKgN+SwYTfcFIRtf9m5Hnvu3oQj7BtgxKsT9pJV24RPZ
lT57jpZmW3ZBg+J7w0TYn5kLMJijKZoesnI5qNvJwHLkl/SPhnkd6w/0f+m4haFhTBs170eokA4Q
k32dZvbOsrK5vuLQYkcaK4G10smpUIhWEPJWDZwoAghaC3YoRrqR2kLKB7yTZ6WxtjvYg6sq62lt
UDOn7JvFqvuZKLkYJXBLZoEQMUorNOkE8sT2FKB+GCvtRxaQLtfHRCDz+jK1QzlF9RdCbwzDzya3
mnzLkMpPpYS3R2VlHPsbUqfJVIYEFvY3tBXIfekToztkKfuDz1boVOp+qoIAV2uOCS9ZTzIkh2BF
LdalWmU0RBDpFqnchR0qXxs+l2/BbnR8SVF+wJ1Slnq77nHFyE0NAeyjq01Wsw10MjmZpKkoHzIi
+XBvREGQXY0TXBrEH6gND2TIyPySVlz5OGVWbR30yUB+EUqlIwy817J4LcjEIjMlAJ66a4aJZ+MW
ndceOtNyB1+xHVxQXmqw72mKLPtUdJk+Ai6uO748QtAD2WgoLyzLlNjJWVLETkS68cNL2R5DIEXk
stNiqdF6UY3uM5vvCnRZQWzZlmVYI+iHEKhgXw/Y6fYTmUnGxeTkUXkpIlIawP7qLDcrZ4rM1O8J
mHPWMX14sdZbXSEGh/RT8LRmaUQHQyjyJaTHKD4gmusdWo2pc88nuKBuRKOiPVBSsa+F27t0JHHT
kUfNXx5c2jJ4Wq0KvZSnF8lPxRJgSIImrG49BxfQVRx4tXutxtCblZ1uVzWczLbLpLga6iludiSg
dVd9itcAg7qwiOTqRuN7rk4YNyiDuuMqZvWDk54FJGwkrnD2XS8Ieho9quFogwsukVKSd1FM6MVX
sij1Q8l+w+PVVWK7SrD+jLcOoDf1agwgl36SSlaXh8rMleyGDl+UQpL0EGD0XtZRlWC0N4V+mylD
D9sTQZ8kayfW8hQMqkEjaBOhLOkmgooiHRNObtaQMwNie5DtU/tyXHpbEmEZbwqA6SbhpfYVHTkx
UciDtzHQ94yj9rNh6RahRbhspB+LQXf9NCU1BfllnWzzHkXl99FpnOKWNhx1FSmUFmyPU5V9sqpb
SISXgybi9lYkGX6nnmH7qRa89whTAkR+gYMl04FqJv0DIfXh+EQxpxiuuxRRNF2muLlzOly6q77S
jPiSQr91rQAFJBiATBVlVUX4Gx/Iqgt/5u2UV4e6tD250YdahrupE0RspC0ZAN8DRDjB1kGd03yu
SWkeqLyaRX+Hsbq5gxyRR8+tFgefkDJlyR4FAL2/QClaa00V0Eg3RsSU/0Sak2V9Eakaxjt30ia2
hrH9QRInRWGsrQNnp6Zo05hLhXs71iTtrZtJhCxfAtIookGpJ7daPWafIxE4eMi0hjUlCIIYLVQV
0nyN2BPp6EKoVCHTUXUA+Z1XIVlxhPfdJK71aaBFZ28bxXPvmPn6N0dNoqtqIgiBMo49/oC9Md3T
HU1tKIG0x5IqQp00xVN1k4AAFldUMAdIf9iqPkjPhjQqSVQTh75FYbRSO15IK32KlG+jHrHna4FA
sgvhyrVnaudESdnU1eqHxopUYmzdYVxT/W3KK63WawJla5nD8IIZ6tERTcHsCzXK72MVOx1SQmRW
8Muaj101BoSSZi6lQMcAtr6qIFRQMHbVukIdy7t9242OBeMlnxGW4MCRtCvQ0S2Md/Cl106oimSj
OGA+Nx1LHel10Zw1p+OqMNfEEsXZPk1MtYAPi4htpeo59TQW+OgjwHqebjbE/aPSGjXZn0mU/tRc
zJLraszLH33nTp+T1gbga/HKK2cImEbeWBVyQqGaqE927NRfy5LEW7pKuvZ5ItCafKhoir7xqSbk
NTD2xMY0lPdOfU90jxR+RxYDfsRqsEnHFgSr/Ejx3YpnVa309oK9o6eBZAy6kI1qMoQw2PPGTKwL
e86C6HiJe9a4R4IWlV/ZGpU3BboN/p3OwBgLa9zwHrootaMro01dDWXm6Kn6RsuLIPAntwtMFjQK
kbWCdCSNCR8Li1B9sXThQijOqfOuEkhf+soiUGj2bvVflCmN2x3axPZJias+v6GlOhDFqNftrsoN
GjnROOTqplbG9Akd4GBsPFTixHWhbnDXcLmbcmtTwoi2DiqXiuRL2d4mKggjTJ/EU+wsm8on/3ou
HJSDJgZIPruCF9XCgLlJh8Y7jNxAD7nGgKIUVwBId7XATT9aaZL6sZmns4omNz4jA7aczVSbxpcQ
ATUixsmU2wK1Qo9agc+QdSri7otjJl24hrwDedZtYm9caxiOZ7vXwNvEMIuIpPbMqeXOsUHCbwro
tu2KYvfwI6wUXAhhmSSEb7iKfl9IyJc+5t2GBhPOwHptUTgmSFltNHLHdU8i+AU68F1lnDRrBUXA
bKWUjbHSvWzgBRVODnGLvM1+oB30DmbgEGBS1BYaLqOcWvaVItYF2PTGuXfiKYV240mXUrmjyU8e
FGV3J72x4MPPiGtiA3NGU9nH3bQN21J7kSVVbxrlaluuy4Gi716X9TSuLFtOlOQVmNxU+wwThY3t
3kQycnA1JVyBVomR9htZhHetJVR966Yx42MyhX1oXRQ1uykKk+hiLLrxJ8kbLDWNEQ/8bFh5sW+Y
g/5JkuXY0xNU2n6LJQJB5ZTHzmEqNTdFMZXmGjYHo+Urvtd6+5rYssy5yAHU8wBSs5nDEtTGsNcu
y0M3o2gE30xyAsqLw2NkwVNJUxmwPud4YFTDZHFBsE8dxBx8/I74lfWq74l64sNYXYVaGn2iFDLr
Xgf4ZHSmwJGuqjruTBynTfjVSDS+MelGpY4vi7Z77pJUNdZF303fCno+HrrvCmL7OCaEQSEfmtyN
Ok2R4Y9SpQJo1AXUOhKgquxHbtlhgWbMHbIL26pVax9VZqTso8TWg22G0DLcFZYRmbesT3a3tvgD
G+ha2pXrX/WE/4OS9614KR5k/fIir7+K/w9FbUozxymj1+PXIv9avyGM8h/8Wc2GzfaH5kBe9FQA
bTAYqAL9Wc2GPQomwTbw7oOb4J9T+fonYdT9g1K1NdexETJQ7KRG949qtveHzceh7VHMAdhlWa79
75Sz3xa6FIp7wCBVjPtvCz/TVAy1QYMM7nNWHgK66QcTwsYpPMHbCtdfh1+UEItEhKjTWEIcUuMu
gmQ48MWc7imS89ZDA0BO0+Dig1pVRXGiYP6WQPHXTy7KhJFeOh1Ll0DcX5Egn6F0+TxEFAsxmpQV
jayKMLU7Sbpe+uewP4qtPHYP5zrqq/IdqGMiAqup3OPKDkzA45q4oktbTJtXg+l3deK3cIW/Lmn+
81c/gMwXGmc2lnuzabv2QhfYE/y+JmklC3USXdB2mN+sUr8lcrY6kM3p3gmlUxAYNYp6gmU1D4i/
KoV/ncMC1KNkpsIIbau9bQ5Yv3vVDNVt0mftE6iw7N8ilfzzRyxvUe+POmkh8HXKvREa3UPRu9rP
JKtcc83XK2LG92/n7x8Xc+vt3aR+WNgEn4h9FRcAXnujLWnjj2wJzjv+opo7G9MGtkvcKSbXTTnY
/b1Fa/hEzfb3zwFY39uzR3soO1krJK/z0J9Qo0z4ZgrXIaPMmTTdP+8aFsuCGnpEsRD8vNc6EqQU
TQJOZzN1YiwdewLzn78azwlKJS12EorZLD33Xcen2SYn66Levn/2v8rW/zpYeaO//QH2NoM5KqXY
YwYe+tswtkb1IpE2ZlTLxpy65r1O6nuolt2HFF5KfMFuIBOXlOtEdaCqZsbbPpCoRSUVNIWEY3sg
uzAt2GKdOMXfz2kKeW9PcYzLvgTTI/bB5CooJ9l3RNvUDM0cg3OSqM+xTKcXTXSYLWlnR5cUpb1y
QwsAZUxDFEl35sNYLC4UvPnwSGdHlNLjGcYrT+JY0Xrf3r/QY896sW602QRRn0r/PizD4gNONsww
Y40Z/7zZtqR4hbFA+wjsZp9ZGdb5QCvyJ8o87sezTn+JbpU9oGMIU5CB1Cx5UqI6+d6PVX5ivTty
c9zFUtGiG8HQmlYwL0b280Jt0OMkkeOcN43ZIryZaNlUO14x8ypdle3iytPC6pOOl1yeuPlHFqNl
e4wX7BTQJKn2Yy3Za/dOP5loTXu3oQoQKj/ffwbz2f5mNruL5UKH5j1mDvzAsK+GG2w4zQvWas29
ahi62c3QtEF84t0w3/jf/dRi4SAPTDqBVOeokH4YqJSYqXxwtGFwEBoHUtu0XC8ZFlKvov7EUnBs
ECxWAvoTVJlEIPYekSfezpFDRb68F0bJiYs6dv8WM5xaQy+Jiir3lHoI0ViNulESsKggaSQwCjkM
MiBbjicYz8cuZzHhOwxsOh2Zat82wi22gSCeZzu1UfH0/mg4cnxnsUcYBP1hyNbsWFPdhWohmvKH
maksK+cdf7E9QMUnMPjHADM9dOfgFhBVEYp04mFrbzuu/73FcRZTHiWSntdqUu49IEm+0Us3+06V
Lx62qpJG+jPJ8uRgRE5E0iKRiWlxnVlBPxLtI1XnxJJ/ZNo6i2UBd2tnahqPSBGd9znIDf1Hr5K+
vuZLWLk/7zbOv/3qHW8rikM9e2QbDuMxXCcTRps+cJwTa8L8tH8zUZ3FmlBkuL8cI6/2LmQWyntt
Y3rbEP9csArLGAOu0cSVoMjpajQd0zF9dug/f3//2o5MKGexSkR4qsbKZHtBIpOe45sGFAbTJpLK
LVF/vfLgRLIsP7z/Y8fG+2J5EApRm06R8QnVgLKKU1uTKwxjU3BiDT92/MXqYFdYi6tBVntAfMqG
XERatbLq9u+f/ZEF1VmsBrknonacX8+RbRb4sb2WtlMbdsVlWwn0G7RPnJ8dOpbsvMtZAuhGK69o
EnRMX+JfiEOtnupWy08c/MiDX4qwjCxImqqa95V9V7a7KAiHB1SwOd1ZZRquFOp2m/fv25HxbS+W
CdolVhnDzMD2Rv7BE5Qg9YGqUwQrt1Djz9j13Cep5HPt36OquQYZi+Xq/d8+MiLsxfKAU1kvQUSI
PcweE3xHSytRRXjQnDj+keVnSVv0hMS7qPIJI8YQsSo7XIeAdXByWISawbTuzruM+fJerUBhZgio
AprYGx0BbV5jw/tj0J24iGM3yXh79BIAmfDmaUkQWvAAkUZ7UMDkXJx37otJH9gyxovMN6oI6/4S
+OmDgoF7d97BFzM+Ql9YKbrk4DPbvXZMdQemUTvz6IsZ31WlTqhyzW1vDOPKwbOxNkoCB886dxLE
3zzUCPy5lyuMzRir6FegYGO76jS7Oe++W4uXP9aoJoNJIPZJPpa3paWQZezpJ3diRwbNkq9uT4om
MKBy9mP/0yCjAgAVDc3zbs1i2o5FSjRgWfAlVOcIBBPizydYPf55R1+8zxNgrtRNvHI/JPFl0dHA
04T9dN6xFzNVmqh/Bnwg+8gxW3LtymktbViW5x19MVPJNc9gvrXlnhp8iMcZM3kn6uzbeUdfzFQJ
WwXxB/elUOiI9QCXV3GZV5vzjr6YqihR4toQbN1Byhn32LevQnZVJ0j4x0bjYqYiCenw6HHbQ4Bv
EdESNSXRQlPbU9LaIz+wlO8qnZU1SFaoIrk1PIoWmhnb9/MW4CWkuTKE60SNXu5lXd2ZtdhCjz7v
rpuLl29Ej63z7J4vMntCQDNIRv8BNkDdnzckzcVUda0KO19VlyRAAY/YiECBbGJh9Pt01rBZCoqt
YbS0GpbAHnbLyEJcNh/aUY1OVNiPPdb5z1+9WIkgIqgrY1Bio2+y694GC7axG02c2iAc+4HFjB2x
Wk5GNPO3U62i059VY78yW82yz1sq567K6ytA7BNO2rwk5EZh7EtURAcrcfvzlkpzMWlJ9IyjLKAf
YLi2iQy1THAVhdWZ576YtZKEShLgKVEwOBPMldZBK6zsBJX8yJ03Fq9XIQZH7WFS7XU8Pf5Eb/47
dK40Wr0/LufX6G++2pamCSSnkZf1A3dGD3Qmbl2v+Dr4XIC7saR3P4FW26eVtE5Mg/nd9LufW8zj
vEGl0AWC90osEmc9DgjXVsXgYu8DvXAqVu3YPVtM5glfdpeE3LNBQYWgitAEQGU65y0Vxnxtryab
bAjNyFMGExPagR5YtheeDE6h4Y+d+/znr44OJxO3Y8EiKly79oe2rC8dwEjnbdaMxTzWldJqUYKW
8Nhi7WDD8r0LuPunXCLHTn4xi3UHHL8xehmUVbi2oaZO28EpmlMnf+zwi2mMUc1ujBQgsTb2ubvh
b6vPimnLdtuhPkc6KIauvRzKwClvkjys7wut+aBYyUxhgJlZaCGyIUSVU4odwtBJqZ0JTesGAQ/V
nMZLXtKpi+4lwvvkmio5habWRci9norUhYLUpjBZG7A6MWweZC17ug9D+gQJLXtCS1UBHmwMV2xc
c6KLYdneniQES9lhPoxVcp5x8ftDSGyqbw9yBEmWmKn13cO4ZFw0jrR/dmJo3PthGqHUmXYN/HKM
gWNHkY567cSM1+aH8Zs5uAzvAvCsTH2jZntCZ0qcjAbW2R0mvxI09+RklR8W5mitVYgO4qC3kMv9
xCUydkMiIowU3AD4DZCrmEV9YuMwr2W/OaNf2XSvxjxMfyPV87zg22qSjxK53w2Fqq9BT+5iMRlo
9JMmNdwVcD0SO2oBk/P91e/IgFpGio1jhPY2Dsu9neSqT+7RVocEdeKlM682v7mqZZyWVfQ9euS4
3E+NrKBkhGhp2bDnNvL17KKtp/7xvKtYLKpNrZIdTf7UPnPBLmkadPDJwy595k1arKZDgwwCyQ+5
a1CGNkrhmBs184zzvu/0+dG8evaZllqQvs1sH5ndALNeNjSiHNRFz+fdnMWKR4wn0p4QFppJPcZX
TVcSH4+26byjz3Ps1dmPQdf3DmEh+4SUxOcgVPEja7Vzed7RF+tdYCqx7BuSSCDUhrsEW41vFfgH
zjv6YtvSIr61Kw2xUho6BdzBptJ/dBEK7xPHP/Kun72ir++Ngr8hM/Sp2aPnA46SiapjCsep69Fb
zbOPZ13Fr1C7V09As+I+NdFM79Myt66g/Y0PbhZPJ45u/34OL31gUWYOFlAQiYMmhDDcafUUQHxA
7pm2iVOsS5HU7YlV8MhitEzsKQgTadskU3zVbdMDVMYfsYcE87zbtNi0TFqbNFE5BD5YwMFHdzN7
sqLuxDQ49qgXkzi1GnpxpIDvoXKi7/VyN7S2MEtmrkkegIZ6/yK0eeD/Zkld5uVIIZzMg+Sxb6Aq
dRdp2I66r2Z6+gwVKhJXFtGhwNg6ouv9TEd9jZ49bq3LwbK04qaFUDCdOJXfPyz8Wm8HN7ScvKU3
U+6JSamGjQP+8RNvcMU88fI4dvx5v/5qWAOAc2zVI/cP7eAnXGq4aGywc+/fxyMHX0rMcNO2eRo7
gZ/DBt95ACdJNwCced7RF4MhM3DI9FPn+iExPUSqhDdBG53XTDDVxXKegpKZrFELfGfG8pcin1a5
NYkTS9axG7NYztNOg2ADv92XI9D0UAtIPYit82RIprpYzjvpJEClLIiDWCZvbBG5D5ExjR/Ou+2L
5dxLtMIJRMu5a6O+ikOcfIAb/r1cvX82SY3leHfc0IjzQXX9OcvqqxqHcqeLKHg459yBBLwd7a1Z
EiZHIpmPFuVjgGCXnfmYbc47+GJ7RARpCi8Q1EaiqqC/W/uhDwhxPu/g84vj1TxtbAVd+yg9X2Eb
sHPosF8PU2s9nXf0xaptdFh21GT0fIzCqZ/zNUH8SOBt3z/671dtHNVvz33A7wjisQ38GOvPJwMN
21cdq+pVVSvVeRskY6n7UuJyspvec/0BdsyFsAiFKC3rvJaPsZRsQb8fi7KwXD9u7S8E1j07+XlF
nV88i9cPtsd+LnrsGdgAbecqzGR2AUNSPWvXi8D47a132UhUdloEPsYQBfumjlmIoEnjvD077vy3
x+8hKElHIV6r4At3A47zwPZIOzHmjygmjKUEq8UeghA69XxcOtkWBvDAhLUG4gUKDdevnxkK8I0a
6zd+ljLLii3mMadHUgxG+cRJ/H6pNpZCLVqsQavX4Id7xVO37kCVv+Zj+cyjL6a10to1kXKT60+1
qL/2cpz26tSNZ+3rjaVIKx+0IXZchi0mswtMi8YGcMJ5pVqSht4++rFT9NzE2OOTeNRQyNYf8SUm
Z217YI+9PbgC6xC6VBz4Zk5EU+tQOBxsEZxQwRx7pvrbo08lsNE6aFwfcOOwN2SubyM7/vj+anfs
4Iu3b8wyZOe6dPyuz5t0TdhZlgB4zJv6zDGzmNNh342ws1oXv3OJ5ryJ8g9RnsrHs05/KbISmEC7
iaRp33LrCPpBE/ntaNRn7QgB6by98xByBxy0ruf3URnvSCzJtiCUT4k0jtz6pcKKzCmiOGyeq1XX
qW83gk075Y+zKuRUq96ee1Og9Ud5z3133LthBt8UtnpeC9eAUPTm/Z6bDa/grHL8KmiST5RWjPu+
FeKsUjL04bdHrw1aESKxbV+Lp/gelGvw7BnAFs8bMovJqqut2uO65O1IvFBJ02zonu0cC/h5A95Z
TFdsWZXTmIbtu/3Qhtu4D9wQ+AF+0vPOfzFjDeydjglG0ieyyHrOTK1+JBoovD/v6IvpKkNZmVKP
+UzhrfSgO5l7F3ViOm+6LkVPpWN6MYgZYlf0ErRAD/4wxA+6O+vcl6onG1ijpQ2RAxIl1LZePiqH
XAT13XlHX2yYyQ4y0iQyHT83vXxThYqxmZRUO2/ML7VMXcHy28zvJ2EZm9xGyaFb6njekFwKmUDc
DVlCOBHkVjjuZG/oEQlXDWz8827NYsJ2YZtOqphfron4OIrq2cuNb+8f+shu3F7M1jSYMYrpFPiy
jstPuAqmxPdSNdN8r47O3NXa+tsFh2i0rFeSgF1Tyn5MijxcmQm61vcv4cg6by8mrEZajAXa5L84
O5MmOXUlCv8iItDEsIWqonq2+3pqb4i2r80oQEIM4te/U3dl6/UQwdYRpimhIZV58nxhBv+HBlet
uPPBlJ7rfN4XfgTOmg29HDYaAK5lCt7OIH3JbIz3XuVcIRNfWbdMNowyw6O6OaDXJmBoS4ngGLlr
eFwpE5yco9boCGFfCCsaNfhAaMWT3Df4rpKpYWbDLR07zgDVcjpFzTe6eO+1gb3yZYV7xrIJppsr
om27EHiCDtUtg2R6V8IIVoB/T0rVGFQB4Ip8cSuTsNv1gkOx6XeThpcY5v+ThjAt+/vxkGoHrQRp
KqtgAV6cR8BFzPVIg/XBQw9zfh0R9Fmim099KewMxlRtRyCJc3R5f4uHNc7IxIz5DAUu+VYs6FI6
5zwaruohXH+uOcyEzwSu6j/fniKvbAKuUEEuNQjKrcaxsbTzZwFfT3Aq4HKkE7Kt3re3/8hrH9PZ
aZSc2Cy3Ncq6Xsnt0AwgkaWFzvN9clU4g/w94nChxo12Qay6dvP4mYKy9wz3pfDzvtd3dpkIbqMS
HGMsI1XeK7GOKSu2533PdjaY0VovgCtIlNFJbCcRVuHXEQX5ffc+V30VEZzWvlcHGay5OESYnQWu
1sRDPB92vb6rwEIWhLYDiqTZhrrXk+CB+BZ1bN438K4Iq63RTATtGK7961b9mGvZXI15FOxLibgK
LNigUF7HJXJdeVMYWPXDnyhBI6CI9m2QrgTLwhptjXucTp5Emh7eaRTtHGA17Rt6Z5cBNCpu8snP
s74B/QzgiQGVr32PdtZrjALHFPqdgGPYIIFeUdfo1Qx2ThlnrbKyW4s590QGFvKSWUbUJ/Bp1TtT
5pJvemHv5c56asGkZGUJ5yiQWMTVglbzX/CeGEFYF/2pU2CcbMs/5URy1MTlzly1K5lasdmbaFMi
i7xlA5qHR2uyrMtC931qVzNlGx5smtUCufAG0UfkW/E0tXDoPu763syJv9GpFZRVhEHzkV9J4Yll
UuYNet8mxJyjXHEFWw7Z5BmD6RxIu/1PTYCu3Pfq4u+dv4Xztx17PJxzdG3BC6mBv4lUQGXue76z
yrZJozF29ZDLD6PhAQLBLREDXb7ve7qz0CIoNvgcRUE29iDJlLALIOVY7ruzMWehyQ23waUOQZmy
lmTQU7aZgZZo59OdQzGwVTvoiAcZel8GELHYv3kTv6fPuYzuC6vY1edUhqmeGcKzSbbqKIHnBrd8
3nfbdDU4w9pza1D8zoSd7nPmg/4+lMs78/G/Qv0Lr+6KcDqFiLsEHyqbB972ZxQ9zbUJ0IALb6tB
PUK/YUwiSj4MSUUbAFujoNLT4VIBgTFPNwAQDXRSPyRhuG53aMzsvGQbvPxBwgN9SZo5qst9eSzq
LPsWGQPpqQ0JymDxsrqGABz3wX3KP4jb/l6ZIsyjpgN8LlMA5OHY+wJznZ0v7iz6uuDxvAlkVsEd
o1lcqimTHZjFby9Kell9L31CZ80Hfqcs3xCTzfDgno6RbWTxBNHWCHg2hMIw8qw88qHyG1WAcCWK
8nquOtxux4u5CJjpwNMcAzIBZuW1ZbMe5lAt/1BqfHNsFiVAP0cL7nKEI9L6A0bH4cGjwCOBxM4S
0nnyOeykr9/xinhlJbnla5CQkJ6H60u2xCVwZZJAnJh0TPNfbw/W5Wu+MFa+s8mAIdWVoAgE2Qax
pAemVhmFKd+2+F8Aufkni5rGl7f/0mu/xNlwOPDmiyy1yOamq08BcE3fY0MAftn3eCdwgHgyRLRD
kVv0gulKoK0OeTqyr3WGutXsLhpG4B8oTvAFEzVtDOnvo8nH7XPX2/83lf+oCms448VeFSGo6kOg
R1awQHsKe7F9T3c+Moi5fnBBcWe9nn4SLOoEKal9KiRGne/aXHK6xRaILCjyIpEbXBVJ9HPfizsf
tQ0N82ONDMscifGmQyMdlqQf7QvLXL0ZcsXA8mkNOmBUmgdqPPF7Rdf40653d3VmogJDbRMhPunM
6Y8FyOXoUFRl/p4lwGvbnCs143SeJPIPAQrOYXsLvPL81LRUN8euzMs4Ido0n0iRR/dyBSz1BkmM
znyFrzeE1usyy3/ajXb3MHAbNAwr5fJB6qL0D4AcglFUFjbyUtQc4cy7+dNyD4spsaUwrwdkGo6f
fXcwmofmnQn6SoGYunqOipsqgMsFsAtxHcKfNii232VPOYcr9GDDq2IrWjB7LOAxqAxtt5DB9AAJ
w7W0e+cVXtmeXDEdHM2LiudCZNSHM+tlGhvshTtnmnPgrUW+bVVHw6wB0XpLSCsnkpKy2tnvCwjB
34d1DwfeEaJwBKKG8wwsMnjnRTrcFyu6Krq4gZMqYB4CdpCQ7Em0G1zDtAqszX0rxdmeLGR/CLou
WQ6/Ln4ug0aKE/UPf18vGPtPHPjH5hoC8WfmZRUIkWBLjxMc2Rqw53cOjrNHDTE8XW1ggiwvEfTC
i6ronmDS2uwrcfuOMMOGE4rPo8HYy0JdwU3epGFgup3hxSUF+sfQDGiz91czYvNuLYqKKJldA8ZO
9k173wlQ4UjSIhSKOG6OBvIO6IcTdHQXh7enzWXxvBS6XEKaP949GtGnDHBrkIF4rEF3LTt0SNC+
q4rrRkzB77f/yiv7wv9JH63Z1LignjtRNf+zwtieoSOEwL387ee/kvDwnZULVSgwBg2OCa3DZ92v
LZTCcMC3cL1seGrzUvwK/b7/0QhkMNMIorddH0f81+3xx/B56LyBB/FYngul+CeiekC0470iayco
yPuKoftM4eFdtJ6xbVdHQo3d+erOkhMjJLpwdC3OzQbBdcqgz39qQeCS2dvf5OVvDmKPM7PgGU/R
tYi8pfZ9cAR9BUY379+Zt6893VlzBIxIqQyPM1BV+bdlJXG2Rt729e13v8z+/18VICz9/e7IZdGQ
e0io1H3gAToHMnLS1yB+H5a+V/OJkcEbdv4SZwXGKpibyEMFSXVVcFjBKT0XMZtPb/+Syxu/9Euc
Q5MwGBuZYSnOK/jW1a8Q1t7DNemHbsk8cEbNET3bS3cd+h758vZffG3sLl/sjyUxyqKpVQzeQOUp
knaj4CJhQ6U4XBLhPpuwOJiLd9b9a7OA/f235jUqkUCtvWzJa5iyl/Gi21QyWADvOlWFe7Mr9ZqD
kOp5me5Au4Wzummag1xRwNn5B5w1Dg8yqofay5F+yKtviwSx3tf+e1rT18bHWeNK0L4GvMqDUV6P
jrvZkkMd0fc8nF5+Oo+dVbLN8PCm3HZnz7fTg7BLfBplHO4aGe4aPDZSNUGTo+1QEJFfgQhQ3hnz
ru/ga+/urIu4aKXwc0mhAerEiiY0MA+OHAWid2KCy3P+f91xV+XLFAxusW3L87ItsUiGMF9+oItl
69MV1nz79o7/Q0FFrV3GWBftObd1dQ59woFPrPKdv8EJKbvCiz1YVTXniyIl4b4H8tPi00/gS42/
394sXvsMzvQfwKJmMzalM1+q4dqEQXeSgAc873u6M/0RwPsAuAX1GdjheTp1sP2WCdquiveQXK+8
viv4lXoSaljxB/wxnL5Q2fWP80bEvusUdxW/dbVRLN58zTrAo+/patfx2MEncV/Jhrtq3p7mdgrK
sT5vsCVrwTPrtptIyO49Zcori8C1XZzXbQiCNq8u07M7TT7324O3WGHTvg+Cdz7ya3/EWcmhLkLW
bjm+Aelx10RfjcyRkQTDAxVqtNkeds0lV+ALN9AR+uu1PrMJxMx+UTSl487UGMAtfx9kTcBboHt0
fe4iC1KoyOXwT1urYJf2AP7Zfz+ezkAcLR0ev2r6rEo0qRaK79KR8MhZwm2xmIACxX2G9nb4wC5f
wqrqvRX22td1lvACkMA2ajR9F6UKt5R0dlqBIIqnT2i9Uftye9yV+SKXvqlh8Kpz4JemTZooKgoA
a1m07/bMXaUvKDFhWYuoPINVPx6Bkvy1zOu+yih3hb5DWEaRhZMzJDHWZEwB+7GGdl8Jg7tC36GZ
kecqWXWe5gAi1oAQAQJkjcb/XQvL1foCvElb7YkShtreJytj75boaLva9/DLxv1HMLrC5HUlS1Gd
aU+8M+lw3YElDPv09tNfybiB6Pz34wsvJEXQFuU53FTcHoshKvs0xNXz66yGOEqB8OE/xqaQ1SeQ
m71nK4mvLiBg+A7skilwVw5sGm8ZULoqzlszqWexmOa+A1/o89u/8JUDLnQWN2FA8zVwdDq3C4hd
IQTwB25hU7/v6c7iDkAmXiFdLM66LuIbtiBxGNvmXRPbV17+/9TArQfaZItP7kHiciNAIT+YOe93
1d/A0f3726+gRBVq6IszifPfYrRzgj7Y8rhrZFzbwwFOFdyUuPqrCfYIPggjx3UBLe3tp7+yqbpi
YDlZU0U+VDN5B3OkJIhlfl8qj8M2up8ASHn7r7w2/Je//sfa0xzJ9UGPmJlLuxZZHUOBnE62Hd85
+F97/uXf/3g+SBJBDQ2al4WF8GAZQlKul/qw7+WdlR3Cb6ZCf76XbeUIeILk9aG2+b5V5eqB1Yyt
tI7wcMAgSgDnhuamt1zsnDvOmtUAms+khlqjrBQUoxB0XSmv29foxF0xsISTytYP6FmZjAxOobDB
KTda7ht2Vw1cyUC0zHQF2pD631Hf9kjWkZ3d464SmILiG1tvxLB3cQn82xIlKzKd2dsz5pVF5SqB
GaB13ZRvyHdBo2oTTnVhDj0gdtmQX3iUb/+Vy+R+4V7pSoJhnLItsJPGjT5g9DzPIHUBEDrti+Vc
TfBUo3Yf19AahjV4m7mJC0j6afeOBuq1Ebr8pj8WLEG74GaAW8tyDZF6KubarCmMMWealB1Z9tVS
uXCWbrFROpewec+CuQtBZSuzFQZG+zY1V2QbTiuOc1VdjqwGtTOztEdoPHb22Qtn6VaglylvgF+E
DsjyDVzX4QzGkfmwb+44x224wWO7qhnaNIaFJ6DDfB3tzjIFd1W2/SDWTm94+IoqYMJl/oXX3o9d
L+4KbPOph7FY3BbnYcubK8aK8tbr4Xq175u6CtvY9hDxdxTyOR/cKKuu2gEOTfte/ZIl/WPOm0g3
AavQuhIvdXM76s5Dy3FF4De77/mXtfbH8xUrZlgxWy9TzSq+5BWPn9sGRLB9T3dWbMf5Eq8lnBk2
WDDftsiUncsJaLx9T3cWqozsAk8GHIOL4voKlRovsSsd39ltXs5DI9j4e2TAAuMLqQYoLlfJDhaF
XWzKZBSnoZHLAZqkfRJq7nYP0KbsYKOlL8cKACp51dwtW1Wd9o2Rs2arFcNNc+z37UABlm/CRzm9
eyt9ZYhcyS7ggzV08YigVOObp8hY0hwpyKomvfh99LdCreU+e3XuynfrdmAzIJd51ipSpNg/5kMI
T7N99zxXvBvEs+UwtsYvCTVdwXcFAU6RKN8X67vqXSE5jW0IS7auZv5VIOrqJ5ISxb4rnGttaDvs
b9xI7D8ieKy136f5vO5METNnCYdB7DfxRXhMo0odK2BWD62Y7L7p6TobsqoL2hpwvWw2FvjoMQ4P
rDVsV380vAH/XsL9kis2wy0Q+U+mHvJgzhPd98W+9DZzDlsZwmUgUigebRD4zODKd61I1EY6uPGH
eVjvnJrOCi4AUSrDHHOHzDRPQbJdrlY/CN+ZmS/X9zAN/x4itag+3oBiySpTbRKXRDTb3xh0lo+H
WpbwfejG1vPTTjZN/c64XWbOCyGoK+6Fxk6YroJYtqSz+RDH83KGf9/y+PaG99oPcopKzFRsAywZ
1i5VVP/u0fryaRgD8tFHMOenM2mHL37bru8kRv9TJr30Yy5b45/nZwQ/i3rD2d/70P8/5iXrc3BD
QYv9AHqo/EACiWSUjkdBbktA6yGrWjYan6KebV/bVcbwWpJbGx8tdL7zYzFBhXVo0UngH+CNFbyn
qH5tzJ1jXo8WKb6Ce5k0Bf8OURpcL/3Q9F/eHvTXHu9sEjHpC0J6dN1Bh8MSa9r4HMZkHwKFu7pM
PrQIyDk6yqWZf8e8/rWoZtgXoVBni2BRDeU9dJ+QPa3y7C+6uKJFuzNB5coyFXQ3UIRBw+DN80PQ
eh/zqtuZc6bOvjCCZbnYEAZJ7UJ+Fm3wWeTq967P6Woyl8pEkkUNIpJ8gu/l3NqrVQ37iu7c1WQC
+VGtBlzsLCLjz4rWn+pgX5cMd9WYttGoBQKblCnTV9es8ZcD7Zi/73brqhP7OYyCHADjjFc9/8pC
L/6ABEzwzv3/lTX0H4Pvj50kN9YsfShg/lMYnUiy6qTU2z7vAe5qE1drtEA1HP37gf5lhvG7nYud
w+KE4djw2rEbIEBBJ3n8tSNdcKbFtPP4cxVSUVnmiO4HLyNgJ3+GdHf8qqo83BchuKrEOh9RzKIx
osooMHfI1/XZFrTsuG8dOUs0DosOzUno2/d1J/7ZjO4fAHUb9k0YVyBFAQJaOg+TXZt+KlMvLts7
M/jdzrKQ7ySopUenRs7YBYogsJleh/U+aHn/ztj8t0+9cHK6GqlqRkV0KVrorlYjf4bQIrR329Sz
76VnxyGrC/uB+sMROgj5nM/xfApayHePtMytl64xMFEZnNt/VmA96mPApwaQSpywJ9hJdTKV+Bdz
2DYtPlXjGPF33vqVRXohDP953Nct8NNoZEZHPRPI6/ZerLskGNduVyhPXUlMG9UMvSVWZEM9/qjz
+FnLnYI96gpiJo+0UTQsIsOI5Q8wbe6QSBv90565TmMnwog5l+hhQXvDNpHyNuIFOU+laHaNO3Xl
MOUo17nrCMuiKZ7vl7LW/8RRXr8Tvlze8f+nInXt7hgPatsVFYPJ1NDatCyrfj0gxjBPCkbe685v
64QaEC5MZdwX+A1oNElyVf3Dt0Gk+4bfuYy0vBBbXcwsy+s+PxZ1Zc9k4Pu059Q1vsvbfCUT6XiW
BzU5ydnvcfn294m3qauCGeBQ3XttyzMzj1Il6+bp80yanfYy1JXBBOgeN16B5w+xp++s8LFzgDS3
K4KkrggGleeRlEXNM0/PAQzK+K/xwiDd9VldBQzevG89DeH5Um31DWmqKmG6D945uV++K1HX0W7u
15V0M1rU/bGXW6r7ZgxS1LwtdCQ0GvhppJP+Vs7U/Hj757zS2Amu5N/7Z56DgraRiGF7J+gKrOwo
xsQiWvh9aVW9m/pINpf+JdNOJ7LmwVBDM4mG4QPLfTYmG3pOyXEUHZ2Treub/nGKlLxp8tpvE+SN
w+UaNy/Y47z9uq/sC66qpqzL7UI7ZNnSEbMmAWy4PvuwKPoxqGKfWzh1pTVjG26x9BfsCqCTHxQZ
eep13Xp4+xe8fF5RV1xDa+71m9hYti10Pms2yY8CV/l9e37kxDftEoWoMvs0Q11MHeAzb647patd
eQLqimqWgRVa9RxPn9stYS2t7pi303iXuooaNsFJLAg7lqHuxq5YE9OP0Ra/F5td4oEXThRXUjPX
8E/Q8NbOuiGW6OXsmuFrt+m2SRBGTf2B+8G4j21FXYHNiCrbOElGMrX1mPpAgcsf0czsvink6muC
wuT1moc0i0poUI68FCDRDaYd37Mhf2WOunZ6jeyx719m0RLH9RlQgfxQwmpp5+s7txM5+SosRubD
PySK0pIH4QEfY5+zJnXVM16lO/Q3Axe/lKE52twXh1aqfY481FXPtONajAFMeTKB4z2FJQbkm5K/
U994bdjdxeu14bgBWZuxvumeauD6kjBn/eddG4+rnbFR2XDZ+yQLdD1/Rhd/fdes8j0y1CU7+cLy
crUzcxehP7IfSVYMCv61qxq7z2HB8++opCgvMaOXT4k3Fv4nv1TznBVQwe66MVJXWVMxKmw9LySL
lgXuB1CLpjCRMbuSvdRV1iyCS77UhmTc9HWmWnHCFWlnnOXa7FlTRFG7DiRr9LR84lUtTjMVZl+I
Hlzm2R/5C92HuM5IvHpbhNW/fk+sRCYQCf19E8pZx5vg3QoCCE4DWAB8MfU4IZVB6fO+p9O/X76c
onlABOJnoCG3J4keQpiINPuajajrsMdwvJMwiPxsrCCFT4DxHcGV3MTOHdTV1LQ2gvqBTH62tCQ/
hGu5oCIX76tPUldTEwpdjHAzIxlsgaofQxkI+DjsbTylrqoGGCvRz31OIMNa1fUCZlI2ktrf1bkJ
v+q/P2woatxCuwUf1hvCz1qz9ufWVHP5zqx85Zx35TSh1xZDJbHNVRICx8T34nZNZg9OZ4mux/oJ
HdvBum+BueKako9eAXUBTjLL7BVqJ/a+UPN7HmqXrM4LW6rrt7dVNQE/yvMzxOfrcstoHT4EG7do
wWJiLtJ8Cjt19GFKTQ/qv1h118pz1TbNLJt56Do/q4DKu/fZVtyaqdT7IlRXbrOF4Rz5Bdp0oLsp
HvoRXWqttcvOyeVcuqdKFlCWVGgCCid9VKL8AfDe9s7UuuybL30Q53wWSqE/YMO6yPk8/xztJj8J
077X1/fK0125jeoiNlJZ0ExL7icABvZpHHTv2aoBH3Z5zRde39XceDDakVD60qwEj1PDHWjurUig
EajbKYHr2qKOawEey5VvOZTOYm3m9eI55bUHu9Fg+2eCdh9WmxCn/Bu1GzNJxS2SD2IJY5pa3cn5
mKsuyBOQaCu4/oktqG63uJ+qBB67oTjERuV+OoZwPk/RvTvFaaCicAI4TlV1GpmG2rRYa3/Jxrru
TVr3Y28zwWY2neMCGa7jtIgpSgQAeRMk61PXnyyTMK+ydvP1NRAVs77R7ThMaVPD3eGDLgDiPosK
GYFjOW1gnzU0EEFSeTWlN9NWQvlcFvNWwsFENdOHCk2oX31Eeeb7MAFMjQeLuUzptHhrKuvNb36y
mW9rOsq5mhMJLVr1GFejXyW+JQHPGlx/l2SB+dUT3C1R8w+MalmS+42x16HdMEGBq4Nd9T95R6Ba
acxWqbMIPT+/YYO30VTC1GG7E+Cp1QfrbzZ/7rrh4qKELX6lydrEUQxqUqObZ/QPNb/w4aL8GDOq
yQ9Cc5Pfs6gNcKaJem0S5RmPJNL3Oe7n+aja68kgE5iuEP37Z7RqMXVFIC/t8Yq+jlISGtkhzAnI
M2CM3KYeKIdhWhceeaTC4/EHCfTUFYCQWpwtGmiKQ0TZmn/ZKPfnO01pDZMWZAMrcc28ccrTqi98
fgBuqPu3Gpa6OxbeUMfQo1TE3I8N7EBT38ZzczSIJR6KpQH7i5iN2fO2bdGcNEuemyOULXo7mULR
b6QpA3VdLByyHDoqeb8OefkFb1jB362AxPRp4Kv9UpXmWSAofW481MoParBYUYOl+lPXT/ZRmpZ/
Wexo6iO1HOZVE6tlnwxt7UH2T6AoSloZ0MMUBt7HGNLkc2twm0CSI1Y6VYbaRwpvKXrOK4OMySiC
RZzbsuvogWiBrBDUK9WYVKWt4Ctj+2A4B0SXd4BBt90nDml/fIxVab7CO1FWB2uD2nyr2ZBXJ7aE
nT2piET0sc7lTE/rUOf1qYGvCSbt6C/dY0QLQa4YyFYr6ImtHg9rFPnw2RXeWh04WCpeIsd1rI9x
xLQ999qs7RULBKYk5m5RoWfBkDxOI+zvsNbxGjskbRkiS6nqEaSp1cS1Sis+EA5jqHahBw83//ty
m8bocelUfa2iKG7+tXqm4akPpV/f8BLNqQgHyxFGGDr4XSOR+IOqQDyQgcn1GG74uudoktNdwW2A
77mttTpqy4f547xxOj0JgaFJGw1LT6AR9WRvO0u9pylsNhQP0IUUPIDoXMmkh/yhT+Qy9D7eHlWQ
+9KAmHkQC9b5KY6mbrlrtYn9Az5mHh3JWIb/5n3XTk8WRiv5Ac53UXgisR5uw3hCLhJOSd4zDJFJ
kJbF2iKrVVVDfKADiZuj75XzLZwBYAXjSfSK3cheN/HDhecrdaIHdoFnFoqoxHI9/iMwhOWBR37r
pWMB18kbO222TedgXSFJIB77MWkscXh2q8tu0pOgPF6Uf+q0lBj5j/lWLfzMgMQdbwI+fCkb7yir
2T77hcJ36SAiXQ5RgS6zOglEf1Fo9ktIoyOfPA78YrcG8hpi/aLBJ4vgED6hFLPeRhMhcIPI6bzd
KfCwf0RrNJmbCjaz89d6ot10V8uqXq9aj4hlvJwOYUUS3ncaaeCohMGkv+WtTNfQzDINTB58jQSS
lkfPl/pfP2+Ww+Qh84Hvf7HKMseuzePDWhmThXQAt92glynY+u8XS6GknphKS938Lv0FGxRa8uAC
HIlvOfRYJ7aCAdHBn/1QzTOukNEQp76cqtQ2s05wGxMfkabwDt0Cm9M1DqYf1ogOtbHlqwa+jCYh
FvM9OtRVCrVCdyjg0pK25YJwMPLEEVOmLDAUvMQ1W4bFTV1685JOOvAeQCmFXeoYbRjWpQcFJhl9
XqLKDEuhBJa201mTJS0AxMURoItjqCd2ALftM06w8nrVPU19KPCKpCjiu23tTJGgPZIcBNxbZiiS
vH+WqXymnOTP6DynH4M2AGF99oak93HclAvFju6XVcrlaB/VaMYnNPhPN0NN/W/tUI5PLBzyVFfV
lvo87B+1lviBrRefGVm/dWv4OIE6mshQy5QHZXBA1ZAmmJT0uoVXGmx51xCC87r+DJhT+EDm/rsn
K6RsrUS3X70sj6uEIXAQe+OhzFG3U0OO4pSJz82MVKhoYUHEWP6xr9uPrG3WNCq4ybzefFHV9l1o
nx5XUAGyDlrExGvMeB3UHmb4IKtfnslF0nTFxzrgz9oEDzAtuInjwJz02j1s2xqbZJv96icKp3Q7
iqmJP9cxL5AlQs1xm+ejkCo6tyNAy/WAeg1Tqk23ZZO/sLIDkm6N/tn3G/Q0fiSvEZzoY1vqW99G
OKzQ0vjEAYz9nk/DFaPrQyv1mpLW5/fB0maKbx8bFrIrHBT+bRiU22kWVCf+FC2P02rnJ900Nqk9
E6VYY9NdzjBOJaKPpKua/NQHuMn45RSmCDbKr7m09rGD7c116GH6VugnOKi8bxO/QHfIPGubmYF+
34oAg7aUiYjbMemZPNkeVWMGIV7GBmbviRczWJ3nY5HAns+kBSX0O8rv049yYj+gr2ApzKvGzB/C
r/A+rM8j8QBeA5j+XIKemgCZsZ0DOwxNEnJ0GGChYXgMfSqrGM2paM/DpBurhzCvbZhEcVQ8NQUO
NBOMJimHTsdHzJFjVPT6UMqS3hu/rJ+5GtXdFnj0MEv/xMNC3XOKYNKY9logUEtJ0AxHP6h9WDhI
hEh05l9HmN6cdVeuSavkFW7G4jZflvuq9D41JeVnLJ4jKUR4tIupEpmTLVlh45A2qrzWJv+UF82c
MmDa04asY9KCUYgqRV1dL76PnXti33g3PTMg7dIBNoRtspBVHVEzMM9gO8hDH3lVkUxLNZ7DBjut
ZyP/HsKU8IGRkuOg2JavG5xvD3PZj+ijZnFiqkIP6WanpU4tpeOvCj5M1cGfxr5KlzYsD2hK7BID
2Rj2lk58L/gaFdmKilkLp66C8UxMnlGpJl57pjqaU1vma8KIEMmKsCCl2/wdd0nD4TlGoiDpAadp
YYVFI40O3/VG1CPvDrKZui2N57BOqcaWSFZSXE/o3V/vgQ+pEpgUBgcfkNDDdPFzhHyFJipm11VO
ymzpc52WXfUd9fkmAQOtgOQtJIc1nNgnBZ1LWlm0o+OP0HA7DyynE1qwOD/FulE3Qk73s40/V1t7
r6S8ntAZfw7iytRfwJ6IbxEP8v5jVwuGQy5azDcgmBeb+iuTE1bLAKPIefk4FI2tDyRXOBwEG2LI
t6OaHCVSatXtvI3xqTOa3LV1J8oEfexBlLJl5X3CvS7GTSNmiC/QXohg2EASrzEUtzncF74VeiWp
QuT/KOKoTtjie7fdFh3LKrxBAKTuPCbHMuHzuBxLP/o2FeN13xo0QLYI0hrEfg/oT+JH5dlsGKV8
APrpyTD4mMaDjJNx3kKVAHofpbPf4PLSVTwNRThiaogRUZLvX8dFqMh549ILE7X6/TVuJ1TCWlPY
3xXgc9may04dGm2LI1qqVeLRzrLT3LAKweulfSaKiuZUcT6kU8PvFUpoiVeUbRJS1Zx0qMIvFEVB
WB+AOaogwEjanON/4aabtLbD2MnB+FdlVY2HHCfolPqi2c6aYp5CwMgEHPll96tl1f/I+7bmSnE1
2b8y0e/qQYAQTEzvB2DdfL+VXVUviiq7CpBAEuIi4NefXN37zHR79o49x68nuqMj3LYxi4v0fZn5
ZbqwaGhlHsQmgZAw9GC5nbMuK8WCYKGTY1zdbWqZdtm0iLLV0Dz1a2O+mLibrqxPJxgLqAqTf5st
NZ2HvWsliiC4Cu8pQLtPOrTDEauG3mWD1TuF/XpH6qV5UDSj9xQ1BUrFleiCcJ6dmsV0n5A1juEb
ZOci9bS1zWmKR3eHHm2+jinFvphuqR4RgqqjIlYzLvHcpPHj7Mb+hx+h7+2VCY+hitogF9ryU4NC
/Api46holj54GDqvDpGiMMye8OBTeDNipMVi5HlYGM0pdHsub7Q1bwFFS5tt8xNbMlZKJy0wHd1e
wMtRIsVCV8+tgAwUbv+mDnYTpyTJE6nk61B58wgasrtyfkZ1zIfhIuTa4BGr6jHPUkpO2RbVpZcL
uYjEKE+aGr4DQpuqO+f7Se6U5gnHis0X+IJBaiPWuKpL6JjFs2fSpDley/FLttYIhMXcvrmGNKX5
5MUYfGZRhWtXu1Y/R9FA0UgTR1D8JxQsadi+JFq7cs7O1fXQtcmWcz0mp6Aakst+ruxXVoHoR5+D
ugldZboTGfI6hw7zSgRKrCu7ajYexTDpPNSyG6+XCGraHHGTpBjTcVZFPZINu5PsBPqdhHJwAAL9
U7Rk6F/8MF8sq05vgAbQb+fx6RwmST0e5kp5jKC76mJeqGG504l7xqaT2iJJBlguQlNZ8VxnyCno
/GgOC5IiTlji0kdZc/VC29Bj8I9ciwGmvLmLN6TRLxQroLCel2rIsGLG/aL32Iq9LWQz3RD4KJYo
wrMfSOHozQ5P5SBvlIswC332Ny98D8AAprUcW26Y3eA5+Y6IB48o+ezOrhOe21UuO5ZMmcnlarHC
1XyTTzCeudw6mD1Vo3mZIoAI+TIHgUZ+qLTRjsYqvKc8svOXuWV62SP/OIa9vaIYJTdb4X0T3C1t
h5U4CftmKpUPGHzL/Rh+tZlbP3tSzSpfjckIFjYBXx7fVOhMBKmeatasgEEiAl/e2VZkn0ZJtuXD
xoabOhzqqfRpjG4QeAgLcl5BxJ7PAID28UqQCw9LOvss+m0ouRQYIGaQHFyuYYsyJozYm0EhUthW
6F2NleVGzaHC/RkiOHIIWvFjGov1QiBw4HkGu7Sro3i+ZK5+hgIpvbQ1ACOFNSGHnbzaEDYLIAfZ
d31pMNRxirlXuERNWB07o6oD9hF5PW/dWCbhqsshruK9DLoE3u1BXOXCk2k3dk7f9CCZChTJ6tkl
od07fF0AfpGlh3XbeTN0QBmCsPsKmHT+CgNCd0j6riqjwXe7FQtmEdmxOgFjQ3u3AkcF9AKDULue
M2WZu5dIhip5najHRthe5bDSrW1RB/Z5xtRdHs3zZnLIfJM9LF22fa+wIs90sOVEk2jXQdd9mqcp
zEesKLcsneocTqJ4wofWyxzKuUiVFItsOYSCnkTs2E94SbIjCqXspCwaRxzwPlY4Jcw8uRIVINvR
qXlG3xrunZr4fcLTW65t9UI2/XmKJfiXVpWsSwaESbbiCc4U8oTcyHbM2wWGWrmE1B1lX9wUsGVG
s4Ns3fSyHiNZSA6XDBN6rIIeOlcgd/oaaXBdHnI5F+OEqcJFNStSZSb1fWbUFAPmyC5JOIZ7RWKx
TyQcoPtR2C/VIFFQL5j0bUjFyo3W0w5CwOFedwO7s9iDP8GSBjGgfeSPfQigYvPiyF3d3EhXd8is
QZDj0s5PW0yDPIbSDGt43F40CLZ/sX2z0yg+z9WYyrdmSHZUo2MfwSVg9Vcl2iaGZqu5by13BWz2
6t1S07ckqZLDqPGINGF/lEuY5WGEEoxu7byDFPfnBqHytxRNxUUSw2kjVqrNLQv0DmyCu6WOH6Ri
S+F492XtyXz2Yu33sA+MitawJifT6netjOZSjPhYgYzWA5B5elLZerei5Dq4ocaiG5lLHseva+en
g2nS24B7fILK3k0Nu+ExGkXPZsBGCflSZSw4xJkEqorI4Ju5TzoAI4C4c+WqgyAhTLnTCf7cyLR4
8jq6odG5gGKSFlD6dzuolD4npEFJmaqv0ZyOBR3590aauQwRJn4TB8rjLRmGXA7b9LkFVbPjKxzZ
GxUWfjWs8HAkP6xaq6IyUEDXSwrVabS116hPcE+xOSCIfgu6HWAAVF2GoZdARDBuzkgwDBZUe7Eu
adE5+NBbTDiccVGam86FL5IE/UXg06aE14zOUT+s0KzIL66vgDQtiu0GHd/aWaEslfqJLvYlM9yg
YuhlMVdhC01gpfeza91OK/G1DRRMRpN4NyN5+qYKYetDZnrvMKJ8L+Jk2tXzjAquVjLXLSw9Ipfu
SbVkJQLp02PTtzSvqfwihWV7nvglKlgmyEuCmwCoeq6fIDQ/TbjdeUZgCYpHPtnTWGA9sKYrhrDp
95hkeUhBew+y6vKtnleNPbxNLyb4a9wFmcqKVgdYktgMR/SlNv1pQH78ZZ/1bFezCu2RcQhe9QNo
Q0HDoWCqn64kUZPNE6QBfka18xU1q7oYIrne2GgiRULW9RLu5/Ud7fsB+9+44cMBKTYuJ55FNwBZ
1fVURS/Op+3tGFV8OWPFevncQw9Q+FALnLiKbkLnfT5DCZND6TF/XWQDP2wue1yqEdbe3gOsHjrp
o4tOZNiXZ5iXEkBeNb9jFebRDgvyp5CqMk5SAgUX831Ub4PZL1IN4VvVbK4gJo3CC838FBZSANvL
RYhaJ08ampmbzje+vorJEObo/roSd9bhFcSeq76eJ1br0xhxGNJhqEXTxznI5PdV6Jm/xNm5vMh9
y9Ibo+l6WiWvZpQp2AC/jl07hxfA0WdewKL8/AJD9LkncN7acr9MPEYtawJbxnRGO3qG454TM3FX
Yv+KocBjhF3VNHDyUXDe6ocIwdHLfqkqK+5gN2cPE5HokaNBodWcurmPrpuNuQuRwoQVLwK7C4Ip
mPIMVFF9vzQdxoUNruZ1H8duOqwhHV059M5UF0GzjfZRBxP22VatkzsMURzIXC3hIr4MIqZuBwgU
/Eo79p8gdAnR0ZyrrHyRFK4cPSoBcx8MIUPiAXz6bxH6iMjuHJyO33MOsPVtGOERerk0ZNjKaoVH
Xl6TbZp/UrVhE8Y7kvh92jTu05Bl1XESrXlQkdnMZcoHeVthV8KLkbC6P43ENU+TqdD8x9kaP6Vd
lzy60JvtUM3n6qJqOGTgeBuBifZJ7+GhhjGkGB3dksV3XTLSW3keU9q7RBjA7+NiVuT3wnf3xOtY
qmvs3b06hhaK91MXNvSI5wu7l56hRJJNN9+2wAteDR3lFWIKLBitlsLIGG6eaQo7r1VhSA79Up1P
iQ4lpgFbKcvOMKGPEVYLgKTwjj3iz7JHj04mOk3IeY8OJEnMXcgGRMuZSawIvjmr3LFCif4NyfDj
kzRuenBLFy5lZXGHwPE79zayKSAl2u6Q3MGikx87RTkwIhOzRxdXWv702iAPDaUjZq4FkuGHXODS
t4XgPoLJ2QIOopdd5VGpWfG5mYyurxX84uIyc02P16QmTl9qouRF1vfqqkUudLDDxK2dcjhGiOSO
J8NctMFooxtLYjeWa60zW1hSv0UgPVQRUSHtDg6e9UPGkgjpKb1aj2hkQ5pPLATgM7kM81YtNrcc
XI36WdEQrEidWV8C1958Kbxafk6r448IRQjXvQQZd8Fo3ZKfHQV+vKuzwSE0pZHNAZ4r7kKhy+3P
Qqb0OdDgGq/WZlx9YaOFjq9mbZKwylMpvbsh02bIKdmSILpXbGP1zmuk5+67zoYXWKv5fGErZNLm
GfVOFyuyq1mxJBG/w81gClxL0KMQaVMkcyBUK3VlJ9kDZpSdwkJXUyAMdIsBr4WjOU5JP+tCoRaD
MKn3opGXYyyS4C0AppzszTpV6TmHe/DZKwPpoS5BnvTRPSFAgMp6DNv2TrcbKMIFe88h0cm4nj9H
vWeb5oj9jQOsndKpSBcJnC+fISldXzBT1F2ns0/3U7fNnyBIAIA9YPO+XDkbTAFb/8bnRAuNsfB4
Dr9rlIwPFlzZk52nLju1jZ3R3tOABw+OueGarMx2Jd7Z+gfuwfbZy5TxI0sIQfKzXnQREhXfTotc
79sFPHvdobvMSSfRSoRdFDUnuOICawK2X3eoUAHYlB2V/Dmjw3SL4j+6Ay0kVF43cpLIBp+z/iWy
S5MWLtu0KBJAuOdio5qHH5QuM4GXbgNLrGwMs/taTtuBozOASWMN//Ku9eomyRgIBLr1+8CzNcKq
uaSA9mtKbRFI1pLTSDltQNv2Q6gAsVhFXnQyh7h3BvHo8HGbUnEFNrmb7lZHOVD7bUqC14aZ5msG
wPdqFDMnRYYwrPjS6nCBuh+4tSwWQEigFGGZ+ow+bnC7tZXsaSTJcFrRAa8HnsjsOTIebS2yFO1p
rbau+yER083zQbsz2QtW4BgswYYea90UCuGUVU9NH7lcUBLUuy0RSLOyM5j5fPZieETc5vYtw39F
vlVsimCYO29vq6oDfRhHPLW7GWXqgwUKgV5NNS5fiWL4L1t6elFhDcMSsKaAxCzWabnrmGiDopVr
H+UtaU1z1DNbH72vsu+dVCjfdejHR9Sh9SMVLS6EmBaNgAIQsa8dVCNNrrAdDODjgzTbIRUY3R2L
Qbm0lTAn4ZHxk8ftau7Q0W+Xjm380rcRsmsxKqtYWLZ9JLbC2Jb+gDc6q/aht7XCdN/awgQGQvK3
utPja2hs2J/pdT2dNqCpP3otpNjRDpD0fqDoYIE0d9h7zaACbLXxQh9a3QO4ptw6W4JPN6rQWYLl
oosItqYNjL0AUt1kc14Rkb0AmKuqS/gTSzwDqyHVEXq6HrrPxlM09n3V/pwS2X9XZsMWADZweZt7
UJYFC6y/D5vVp1fYPMFm0LEDGxg1NEIdO/oTIR27dt7U04VzVMZFTTqMYw/jCu6IykR+smDoQjzR
UD4eEPlNt50J2uGNAfl8JR2PustMzKMo16EGbkwajTUcAGtVH4JoCasia0FqF3hnaVxWGnQYysit
+dS1cfdt1LMNLrZOqHQv2tS8gamfeb5NWVtEKg3fzu1HVkCC382FNcLfBuMoVDEwJEUUINKx1gdi
fE466C/2fZtO3UFMBNtyzISFYcmWAAQmILtRbXFkS5RV4Du1cwiGjXaLBgC2Q3XefVlAM+dYXWKw
2kNn9ylTHiutXPQNFmFyGXgCRjedl+/AjTNT0HjaAEwGwj7CogpPTD8EBJfUz0lwcBQW5YVnhFcA
49ohfWoQRcROWGQjltOEjFBj00Z+4n4Knh0hU/vKeyg5MJCwbQNgCyV0uS0DwmCmzqbX21DNvqS9
GG9Ync3fN2AHW7E2eqV74zw6RL20Iwhiz9JnsWHwu4CnPCVXyxQsaH+BI+1HPa2X3uFXb4FdAbaH
jb1Mj1q2Rl8pnP6KVVHijai5tWAzWguxR6/xZKAvXxaMJ3oCp6MZdaZGn43Ywh8yJWjC+iFeupws
GWV7nWb6bRIMcECAzLu4jLdufgJ57KN9UKt53p+z9qqSbHyCQibS9nlB/bQdBCIsXqs50FOuksyF
u3lE8VYguFq39y1tBvASqgHyRyRACTzWSgOTaXuIe3ErrgdFmysbd5C5ByoRaz5QjJmdhs0OI+iR
HnX7Nvuo36W1bp/xfgTB05yuocF1Sl1aLmi/w4KFoYGgBG3GS6o3mh1HHyBUsklR0eQCNv3uYVm3
eEQ1qrz9SW23Znv8CfcZixtcFGvZgrPquz6GLINXnu9IkpouR2pQw6HgYTLeUzDQUwH8wrwOkQ+X
3YAnYc6B5WKSMvBgsnZxNSamrEmCyzryrUXRzrf1taJVxK7bHk0b2k87bmdoKlmmGw7Y/TLTYMGK
JQrVuIMjK6eHYBX21iOr5VMq6nM22DjGXxTa0wFm19BzlX1rmSkndCHBC5Jrx+GemtXzy7r3MWJK
ANLGbE/GakXvrfu4+wR6XOP/2CTt3givTXADFiD1+5Ugl8KgIsX8VA5cABtTlEQ6fWkUyggoThCU
ftGu2F1KGHrEaPRT6D2KpMJGc9OBCCfgQxoyFgwywOp6lQQLZ9SS/jFudfzFhMv0FUJQf8yUqTk+
3magJQjDbj552sVtsa4dPxNzaxq+1rKbI+zwIyq6DdUertAhahR1Wz4GW9rt9KbCtMQ+eeYj2v4O
Hkr9U6NrUN4kCvsbRxqcdGKaugYmPE/PPangRtcv7nlNwqgpMfrqtlNadfbzUvHYFFWw1FuBG46l
FKadyYISvQt9kcGasC2DeapQ7vk4ju855YG9bZhO5+OKFTzbkbExtMAOYK9TLdM0TxSr3oDFeFFw
lOQAAKTrh/NceTyU4bTY8WrSsrmVG2ck9y5E8+ux3JZYouCCjH0fzzNDszjmMgFgDDlf9uChTlfF
ZHnQFE2LSYfcLBvgKxOhVr3ItAwATK9z11+Ew4R2EK0nlt10s0ubA0NCfLGxeLQ7SmLMJ7ZDex3P
a7seKuSn68/IkkCsK9hDbCoceqQ1BxJL9S5NxRwc+GrnttziltKbGdcC49oilFkepP04f5omZBDp
vMmQXYltQyb1nfGqghavGscnJE/Se5tG6k6ltf+GS4WymGFsYDql01orVAo2+QYRYQSZQsLGFTkp
g0124EIzWE6skfjRumQNCr/UNSsAGvCvNKtW0KMKztq5VmS7GuK5v1qZBH2STHOzM6EKv7qwXR8D
uAPrZwqf8uY4ZAKHBMbI3dEHsJv8mU4S8ROLwG3bDcGkk8sq0HS5TZvA/ZyYW19TZWYBhdO5TydY
C6r9ZMJwgdwuUG058igsRdBVekcQPvczpTF472SILcmx0QZfIB3ccI6dTGB1OYkJzr6TiY+rFPBy
SLg6pBH7qRePqeM5IYGFdR/BphcNyCfLo6WFsY2C1sPeiXFI5XWI1zvZtVlYvWB+2fRP6SSAoGsY
+LBSBXF0iQqsDx4glUGVm4uV1T+9sOam4piLLTdXYZ/TW/sSzHFkinpdOrLTrl4fObQDMz5Ehe6k
qozsdjFsk6oyjDbGC5s0G1aEPqoRMoIEKpd7nQDypNin6pyCH2WApBMjTuNI1JcApOWST0OvKOAr
PyEybpT9snN1AFLH4228bIIgW3ZyTKPrpO7bF2dDFPXBAJo+DLjYIPhbwQr5LQqDgqFleRRyWKOT
JEMtwO70QhwhdNlQtXEagoauwEm+Yr7CAEfO8DgXsdtYdKHM+VOgzW8fuoUk932mgDmyCPcnELJE
sEYDhn2Y05OVEI0hBXLscRmAru5gvjl47OERd0C5lkgdFZnUNUqu0e/n1IgUJ5nR1wjhFk/WGQH8
YiEOwF4wkD32nUbv2yxuIViwGCDagadOX+q5cqDpOe9RiiH3uwchytqvxAbTc2vPkBJk350+6nrT
9UFVFtCkHNLG7TM6O7evJ8KbMgKXUEG3ErXY+MbEPWH+ANrSWg7ufN3R5j+1ad0/rhOMT+8Fi/Ba
pwmMFnIZY+ouryEn0WWS9c0P1G0jfDqiHpd/ZDXK9TSp0WoDMQzXHdYIoPp1qiQQ4YHEX1G5xqCx
RMMQg5u29Fmg7GoAH9IRERWbDdv9NvLlRsOcUyL1IRy+eeghX8QU0Q74RjSWMUyJ4qKf+3gqYAOv
xlI1GjXKupgJ5BdaSKxEnkafOBkBGlfKTtdnO0V5QK9UDbCGBN+8BzO3mYtau2kpwfHEIB9bGwdH
itpRlmwlkYX2rO1/1lPNH2AfPQ+QIqQDlHh6w2FJ5HDxt7Cts4IJGZ/I4JP+MlNrUmQVZqZ2Y2+A
wnkMXHflkFbhD6La5XEb6gF6JkfNVk5Qn/5o47kzRZ8wOORErAaANm2LgJlZRqYBIthtAJRC2+a2
hpD4fOmT9lURNXwVluNFCmYG8RUi0i4hctPtbkiT5WczuGFG5WX5mA+rMNdKtFFYkKkntMzEVCMG
JuSm31UzMSjUULQkewBcy7Bv5qzVaPI3bg8+WPoF9GrkkFXjjOY3Ih1Ec1U3I1alUHdsAW0Y2woc
teoUDK789mAQi9jcTKm2IYikOFz2gZLZiB36XGp3bKriYkTgl3nuoB5d/sW47D/TlL+btRATnLEx
xnkehrALKmxo1r/HqR5+fGhS4H3U+Eq2ZVkCsBQj3bpzPON81S0m+heTV7/nqP0jwTr766QIJuZh
vrQ2wSERKFhPpMJbehgzSAFy2GDUfdlFMepStMDrdzTT9hX28bErmw4GVvsaLVa3w/6u+WlhJPnY
sFl8vtJ/mqkCi9gYDtUtFhHIopu6XUsqxb+YXvgnsyvxu4kqFP+hShkQk17H3WfZ+f77Ash8y+Ox
t8jHoz3gpo/dunfjVWfvfaWzaDtQv1SXK2nx3sUufPzY0d+NYdAg8oj8ddshXDGEyaI5OAWBacqP
Hf3dHEamm6AK4XJ4WKUNdsFI9V7SD+bIhO8tFFuXmSBtce6GZh0ioBM4tOcbk/W/GPH/J+/ke9tE
crbjcTBKPICw/x60cz71+v5DF+a9ZyL6jMjAO2s74FX8IrNsB9dB87EH5r1hou2nCdLYMwGokhYe
TiHd4WOYjzlxvDdMXKCqYDaQ2wFOMfLSVL3b91vcPH/surx7adVm2wYFxnroB9e8Jda1ty4y9frH
pfn31+U/qh/m7o8lafjbf+LrV2NX10C38+7Lvz2ZDv/+5/l3/utn/vobfzv8MDffuh/D+x/6y+/g
uH//u+W38dtfvgC/DYT8fvrh1ocfw9SOvx8fZ3j+yf/tN//tx+9HeVrtj99+eUUJMJ6PhsVL//L3
b53efvvl7C35738+/N+/dz7/337J62n89j9+/se3Yfztlyz8lYZxEmcBojGQ53R2RPc/zt9J0185
SwPMXIZRAJP98/i6xvhB/dsvYfprFIZphNiVgGaon/BLg5l+/1bya4LBFvyTpMD9Ahzv/57XX27M
f9+of9NTd2caPQ74HP/YHTCL4nd7SiW0ANPCwjNC7i8MAxTTRBkIb2SbdUdYT7mLsA/4GwSqAOcg
nEe+GUw8kzVvoo6OnxrAfc8kYC91DKAT7ZkdsQON8JDeczhXQUjBeH0/YhaqxXg4n8/iJkLvU2B2
tqyDNvuyIPfqq8d4xENKMiwueRzTLChoBCNPCO1t+rh5wHiQjQAmu+qcZBfDvFQPleXUoijB2EYO
ADzBhFMwpnkFKSIvoZK3F2wOq+c+RQYQkH+ok1AY1iKGNhVvE43t+pA4tjZ30B02qHqivgVH7Hhm
d/BwkAgTS6CfL6d2UA6KxlQ/KfAA95hA2O5ibfxFBG0yiKvWQXKOnJZoS/R1DZ3H1zmp1gsGA9ir
0IfNEcAC/PWtJ1CbDg6QYJOY72Ia9H61/Vz0bvMHRWtzPdTdcokeot4Bk4AVDHCAirP6GomFANPp
iGk4iMy36cD6JTxCHpVPMAoo4Vb57OKkyvsUXICCHhEJIAyzzW3SJF/ahpijqqr4auELxjR6lOoj
Z4997+1RiGoq4inYYFS1usKlGUTSMbvWSbS8ijPB0IbrehMryNV4O66gYUn8ZFMOXTrr0QtAsDAf
ooRkZZfO/cvYBuyih3gB2kU/8tMZgXa5RQl6Ap6zYKWY6S1i0cNPAViZPd8m0HhGbfdblKElTICB
7mKCeg+TXnJ4sKj0ISGakWXeD5kZIISosSQSZfIFIy54foL+spfjsSNIsyG9DdBfpWdPehVf1kD3
XzjwpXKOgxeIiedLuP/G1x7TPi9innQZbGNmcwWKunC2h0IQoplirl19jHEBUFTXsGPokhdpmiTP
fB0feQIYAg9lxmNoWvlc52ibPfAoiFwBHzOUQ7BNSoWHlAsfBjW6id9GuCc3ua9WlGzeNMDiU3rI
XIxmx0Jbcw2JObmMICFpgWdPDvLb1XVD2fQ+CI9Vu0BJXUkwO+BgxAO4dG33G6MC5ytA8AKr6KPb
aV1ALkMcC75ibEOOmUAmAUHBLMpjMLCj1xX32zOQIA5RQNvN9jhVFb1qHQuemiwh2CN16nfJCHYo
B9AX0wcHxSOfc8wQhOOe9JKOBUGrRfCbfXWRwIMbsumamQsP2Hevq/SsJaMxuQ8ryAXCEDnGQfT7
a+f74Bo0wfhSZdJeN+GQEnxIM/UFoz4FWZAg1AdWOh3sz5XeUR/LazL5GkoTry/bOYiz0oBuAAuD
W5SnOu7rPbKXUwAEaz2ChKjJp4BG+hownBuhqwseYmZCLEr9VMF6P0YrFunMw9h4ZqdIWPqTr5m4
r6joXLnaMXzCjOaIQUXoSWhZ0zXlO4HRMUBNQrhbZAFTjKxA28dAO9tQHQh88l9Rf7enJAVklQ8j
ae9qiaHGCXPzcy4bj3GXZUBqGoRVzNxuIdxGTYLZMKBvZ/VcXWE8wU/mZBNkQuST9IiJt7LlAVgg
uXiswxX9Oqbnwc/+nGCJqeDtIohSqEDGZsGbKiFhvMPDtV6FPe8hgzCblaVKAC/kEGhkZY/dBUw9
hsmPw9zUlxGo3rsRRNm1SHpIhlptIpqLaQ6v1lkFFMpVJXfapqk/ZEPHTwLpeHE+IJX8hgnKrwKQ
RR2yQmhyGiByKLuKmR10b2guQ5i63KNxBmufQQlzomQGBCF12iBwrRmuupS4l35E+ifeR0gW8kas
D2YIP/GGN48IaFm+2DTp4QvjKwxfMoLsB7H4Pzqz/49LkvOO/c9LkqJuNAwm/ihuzhXM+cf/qEho
FP8Kb2w4UKD44NHvfuV/VCQ8+pXhbYkYeL4Ahstna5S/VyQM32IZdIZBxjBKjXGH/6pIaPorZRnl
2e8lzP9DMfIPGwG04ee5/z+1kgALOhQ7WXUXwJJyH2nFj8YDI/7T5/976fPnUuefHf1d6085E26B
ydqdQBpC4eOq2Tvp2o9M8ePczx3sn85dzQyJujNNb9HkqYJPEgCZiO1HugEc/X2RhjY4YagHbq2g
gPVIc91P7kMBzzj4+YL96dTrbhoA9y/slg3Zp4iln5IIRdjHLvq7Bj6VyLXr4zC+7WpklEDr6RUt
P3ZolMZ/Pm2QhqDeZRTfElB0TEDMqzCh9y8OTv+hNwAuyruG3Zskk3wm8e1qjXqpkcZ34YJRfwVh
juFewOm71pho3+khhFgSMzzcJPIjDTH+9rt23qkqoT3j8a0zA7hLyY7bHL5+6Kq9Nz2CVNEOYsEN
YYu/rbLMY8CS1x+72+89jwKQeDZBDXQ7BlqVzVbd6hYquo+d+bv3l5NwTRdMNyCFN3m1/fYJJrh/
bA5/aVf/F0vDe0ujkTrOOazQbrcKd3Jj/tr6MPzYyvDe0gjMTLU2ApP8IzjzvYEi5himsi4+cFXC
LDvbT/3p5ZUmmBaItQzEBwPGBFkaX2MEdHj62NHfrchmdUGXitDcuP/D2Zk0x61CUfgXUYUkJGDb
3Z4TyXFsZ9ioMrxoHhBC069/p7OyidtdxdpVNEbcy3Tud4S5ZJAtX0YNXrjcGrc+qLcSLxeotIGZ
H4Cv0QEHzDMXpcfM9c89KQbFSsZmIBVeoIo8FhXKn+pWfx6r4syV5Km2rVSMx7twMpHpY6JWsxOK
J6gsdblLRb+Pv/niYxbjVELSOvfxWqdfUcTysRiGZ7fBthKxrnzOw7XuY1GbZ7OKh3Aofro1bSVi
COlRKQiHt3iLxmknJR4WVXhmRI4T7a0vaaXhoIe4Bhd4fYzafKgYgjx44B4tr3BgkAcR4pwF93Ky
VziQXL3/3/y1lXjrJ63sG6LSptBcdHGtxvXrqmE3uctRBH5hJC/umsLDr08eDrVkRHXr0MjqQW60
jqOO91/KQSwPUTsaqKOkSSocL64q7LcfaQPTBCiAHwLsOfZd1W+oF5HVh3FETVWFt6fDoHtxVfRD
eQXhubiEFd/3TsPXnK4LDhLv/3MnJq9NC51oGnorFJcxLnA+1VL+8lLPZdECL8JKRLilh3cDbfsY
MvhjyWJgULo2ON3Oo3UrEckeBce4NenjEQ9Le7rxbVcOw5lPfmpUrEQ0yQ5pFO9/cZRl10uNNXcN
q+rgNuRWLkLlbuajlLON19VDNQlEd6hTy9yyv7CSUddN0HYWSx1DQlji+kHcy6BwWRQx5FYy4iWA
bV0WNnHmqa9RKK9Xv3cy3ULbVsoQaoAaGSyQmJfZr4w0P/1ZXLiNt5UxVuYrvFxiSEovHC8rfrFM
nZNPMLptpYaCAxAzQWsXo7a2u/FpV3/wJsjW3+/5iVxnw2Qjjqukuu6auPS9+grGYfX11m1JDwN5
iM8YORDWhrt5ConbvLfPW6Rrq3yaUb8OYs2UXxgTZLjIgnreberbhFk8iDc9RdEzUgIQnpyOO9J3
TkBBYButuFpXDtYKNCLxVBRPEAvog8rhTPn+pziREezzFvRwrT8gVlESNgS7qUTlTxEyx8atwNq2
2k+pn1exojnZpZVf7xjln9x6bq3zEQuGsW7qLu6I+ooqQR+y89Zpf48xt8IWDDMSLHkGslA5pYcC
LDPWn8NAH5PtG8uufeDS5db4PirY4lagyPtANbg2kPcpXI9H/g3q7DVewVrH7ZB9xCp4ZVbozJqY
zcXnvLmBCewXpw9gH7Aqs0XV7I9NvM5thTvHaAbsqnl4v/Hj5H5jkOwDlteTFgJGv4kl9KS5lIew
hHOHrL95qLx9/ye849rx1m8cP9CLTWhbhEUwgtoQr6Ogy8UcFb9bwNfuCcAiCZly73GbMyjYPDEy
3J3T6kNQMaz2DdBF9yzl6AmE+8W699J8+TVpr25cu2bFPAPT1lBU6KGIb9NqN/VYTaHQ7z8UrQeN
IpAqHb0cGJ5ccKVaX+V8CD4wHBy/thBx30I4vV5DMJp/7DiwINEolNsybB/xoJND9ZUiTbzxFXRl
ME6KSjvRoXEXZ6ULSFEjVjKswwYlUpfhjGtbSGTOYRBPZLrIyhf9NEJkDqpgrMSUA9s5txC8wvHr
/cl0qnUrYajBjwLT9m1MPIW67y0zuBF3PHfYyFrcZ6IQs8xx9KUzXpEyFe1AFjy49dxa6ts0N2vE
aRMHGzxUavon9aF0dmo7tLbKnizHDIpwnDA0pMRFy8qdP7IzJ6YT4WuzaunUDyTq2i5OM1wygNe1
7FFvJu7AUdDf3fpvZYi6TWFF2UVVDFCHOAwjuGprcW7KnOq/FePE10VULVMTV42Yb0QUoUJBwVUl
B+7F7agSHn/6RYYrigBbcGhPY6jp9FM9F/cBGdtnt8GxwhUYr6GhY4T3kgXv0rBtewad/lxyPhFP
Nol23iClhV8Teo56n5V3H2pB7t36bYVqvjDIwVPIwPHeGO1KWqY7LvTP9xs/sbjbDp3+1s4gxbZV
DGFAy8CJq+hl5AXlc6eM9wFEyRUFKEF98f6vnRgl29IubTSHb6NfxelqgD6nwyMsLNyG6a9V1Iu5
s3Z5Kcptq2KIylETwgK5H8PRMTPYrnZe17TRWqIiEMTb4PMscaOAMpD6zLw/8RVC62iESgMOKShC
a926i7Qe7lCcf90F4qLwx9iPcrctaGilzrXHuzFNEQFVln6Vmfwg29HJPRxacit14vrah1ZbHNue
/mMUaBkZPr4/a07srWwa8DTlFSA0qsbFHhg3END27Q01kl61lZFfMiaqz+//0LGvb2ywmJU+4fGp
8Nwi61hmoQCpKurUHm9SKH3c6HzTrmrZtWwBr0AAkjvtCz15ZwLjryPdGz9t+xrKsG1zLPdN3Nb9
9BE8MvrAR/ilFRPQEdDUm91sliOVr1BXaZiRPdBGxWPU8uJDs5H58v0BOBGftkqWUGSXOcJHbD3/
a1FX36vec9tw2GqmpYU+FtvROma8AR7Ww1AO7Idbt4//zovQh52bAkQRbW9k/VQGEKL3s5uJOia2
tQ9T3rYUeVEgr/DuDmL3EhXMAEC69dzK7biy7qZ1LLCFNA0FEmj8MReD410Os7KKWOk0NIMoASz0
O4CuJrAfiv7MbubUVLFyifFKWBxkYLai0urX7A3jHsRcx57bwlZgEXzijciHJZg900h+jgVkCU5D
botawxy1cdGC7ympYABOdF9R8+L2BGGrWkGpmvtarVWcLTS4hGFVuJ9Wv7hy6/kxP76Y5kT6XsBL
5IhVD+Szqqfbzpu2M7nvxPe0Za394qECj2GBYyuKxjsp6htc8acugx749lGJRqYGdbX0Ezn7196c
fcoH4di0FZ/92gEk14vmvmnIgEcHMLhQbOh034SOWwEKRmREAVes79e5lgDqhp2+NwCtO937o30r
RsMADjN8GvL7ch0Bby9Wvgt0//T+hHm7LAGtW0FKgGcJ+VBn90AtPfqVkocCBY5XE6qe1p1H2uly
Jtr7L5IQYU0l2DkStUAXa9ksn6Fumg4h6f3Q7TvZZysO0Uu9gCyapHinAbBGXPtt39y8/5++OXuD
f3xAzLSCSMNzlYx1+jmdUNAZgf3skqTRuLUtyHwUq5ZjLxKYV6F0UfU/gely8SlD21ZMQ+uMKqNe
oKAUaoMnBmBnsVTpme9/alTC1wnDbIUXkmbpkxYnNyh2N/CtS1T1SsdPevzdFwkJUDQGPkbTJ7i0
K24hhMz3YAoHj27f1Aps1KZFPaCeXQKiIsgbks0fwyVYv77f+nEM/tlwYeCtwAarddqE1DwBQgKa
0CyADtS04W04NOf8XU4NvxXbQaom+M0uIonm8ALw7nwnA9dPa0U2eBkphLEsSgxwU1eQhR+RDC3Z
vz84J3pub+a7FUXUoHP7ieL+xyitP6iscrmiCHx7M99GeBfbaNklfgmCEl7GzPplSHvlskaieStW
QU6q1aC8IyE5vRHkcRn5xftjcmLC2HvjlIGKAUk7TwpUL16ksEh69qc638vCeE/v/4R/jPo3JqW9
SY4IcErBoEXScLHtanBtboHQ/tyPHH4RQFtEh4Vk7XPRzftpU39g2goLwiXcntYAhaN0hT0XLrAk
2ZVTG916QINiQQRxIc+X6lOm9U9UwKEquIf1ZVfcCEhV917PxpsBZHd5uxT+8/v/yIn58/cF/0Vi
YFUPVPBIPbALoBcMyzq6LDrQNp1aPwodX6YdylFCC4BYm4z+tu4B8xgPLZzVXTa2mEFW2oEMfOqV
v/lJYcpfkJB/AEL0k1vHrZwDekWdZ0TJhJP5C7yd7ret/e3WtJVr6rZtWlweyMQAI7rzQShIuXQU
aDIr2TRry/ISNNsEnIm76A7AhjOr35sPq8E/BWypEb4Y0WgCXh2Nwx41BhkFRR3f17+Ao736IXJQ
8wXxWPL+OJ2IYnv3H4zSNBAU8IQF3vpBgQhyK0G+Q4HBEh7e/4kTk98+BAjg+UJFS5l0CKtdL+uP
fDp3UXSqbWu74IGHVuWo+0si3FU/Lp1SX006OPk64XMcB+1F2Daw5Cn9AGuiqNSt8rvvqMk/86VP
jfvxH3rRNGr5AfnIGpEMqISOUX6Pgp6c+HepMNOZRevt9zF034rcKu9RtIw7qGSqav4NRugeqjh8
AhxYoR/HNuw+ARQzXTeNgclK7vWojC1SIAZAYgQ8v/fum3VEpW7Howu42LS/3KaDFfSwoCcNqvjD
ZAlyMGJZdeVF/Re3tq2or4oIdVJBiR2GrK4FbbN9X4LJ5da4FfVtwESQco0tRjX4l6wDgCif5Jnt
14mJ7B8zwov5sHlzvs4UJUcwYyx3/UDll0lkqVui9a1dQDDhPdZPCz8xUCJfVOuR3dFRp7tg1GlY
QQg/CJ9PXholWVWPN00+PNUS+FOnUfetGCwzw6ohRONBOj1EDYiDxRC6TRffCkIKcBrIkhDqwkf4
rpQg4pfq+v1ue6c+qBV80wReDYpho6Rkc303iDn7yQzPP4MwN+yB4+MBqFlyfIBDLyCKXcE/dxv/
JbO2eURZIIC/0QI4hlrxVvh+j051yIo7UZkFgMCwTnzq9zkgsL74VEzMqboek8AKPZqtUjYo10IB
UnSFRffnFhnPsetW5HmqEp5kUZ1kgF5cznoAPJXCG9JpYOynDBAOc0IEr5OC8OijwEV3lzF95iXj
xKjb99jgh+sIJiJ10rTsM7RBV3nWHNz6bQU1AekcTFM0jY3wB0/vIi90cTMOfM8K6IqpCJ4JXp1I
Wv/c4AeovcotnP+uVS/yHDh8jR5hppcQQn+2AwAJw7hmjiNy/AgvGgc2tKQQQ9XJwlrQmEtfX81C
Mcd5YkW0RvlwHQQiTVK41h1IiceQevWcnMEx5lZ4chN5qwdTKPitcQltZ8VQSinOleUc58QbBynP
js48oj4MHEWSMvrf1jbjxQxG3oMC6us6MIDYQjG1ud09/S1UefEV5t6b2MK5SIDpzO66I8tjCWrt
1jo9vlW9aF2KjtR12FRJ62M/T9LxEeW3Z5L2iWCl1iJsMhryVuOCwpTwIcHbR34Js63JLRVQK17z
yVQVcPlVQtJaXzX+dEkzj54ZlhMfmFohu+nZi8repAlHNS1K4tfafAzNXIO7CuJfswv6ApCyqIf4
1in7UGtdpuE2myBd8d9EOBTujO+Nh3zt/XHv1r4Vy3JVac+YXyajISgOZupyhZHlhVvjVigTT1Qz
lGBVsma92oVjvu6nEWzn91s/VZJFrVimcBcug47g0gVeIBcFqK37bfOqq0bT9LLJ9XirJrliyw1j
sG6Q7L+x87Dre//XT01iK9SHNPUr8MbLpAEiXJjqOpCDy3MOOGPWOlwpRRUg31WSifpgcvbfkuov
Lr327OqghuQqmz29JayG57wB5QAvgG6Z25NWXOcbWZjXgIIOPkW6C2FdAqj0mcB7e7g9aUU1eNTQ
PQTwZPAp+01qnN46BQCw26hYUQ0MAoi08GpPOBzidthDxgBoCqcIA7TjdSZFwm/hdVWWKATNYYTJ
GQ+/jWs4OzZvBTD4YBoglqjAzicHIcLsN95duQ2LFb79VgMPLFgBC46VguMbBBS76cJJbR540gpf
vk11vcLOOSmWvtuBvPDZLJ3bAxdMs16PujeUVZ5tdEn6KnyG+gqUZG9xu5gCe+R14z0cAXCCz5Zk
00LDHHeWO0BT+oPTsNuFM3mPybGB1pTUvGS/F14NkDFO4tmtdStIgQZZGZC9WwLDx/88XyVyPZe3
jjP6392PJ+wYZXA6oxCQJvmqi/sUAEb4wxT1E1hOTvWHAdigr0de1hEM97gaEx5VMCZUGfwMm4a5
ZUe7emZYYEe3hlwnOU6K18ORn4xTpTiTwo59fGt4rEgF5VsTSH10woGf+BEBFnMo57K/WrPUXIFK
AfeX9z/xcbzf+iErbqO5CNNx6ACpGGm0q/qB/+BNB16yWLOHkSlw9zrDsjPL8InMbJfuSBn0mVq1
iH0VXhaSgOPtdtDwhBXEQQmxZw6WYELNCjspIRa4N0/+mWE61XEriku4gsOHxhMo3lEfOu+zB8fm
9z/AiZb/KdwBHxsOW0zEW2lgJjcvVxubnYQkARwyXocAoCxg4+cwioM3WganXw6sz5o6lb6hdSuG
WZvWYR8EJCawSOm03uOW8uA2KlbstoFcCAA2JC4BRfM3cg9UqdsiaJfnFKDRLh1uPOOoWUDh9nYy
K6/cen38xi8OQkT4QK0PG5o27WfaQYExNcZpfwxju9dt0xLP1vBIJHFOwgB2TRwezk13Lg2cmoXW
+loDOB0NVUjiopPNrqzgcl+YxemCAWYTr7semiOYSxsSe70/74oO8kBWRo6f04rMCfUGWbcygpql
+YkAPJ1V2ZkHgRODYlfj+FkJrTp2qihv6C4oC2/Kpv3mNFPsWpzIaC9qBXqt2+rSG581dRK5gtRm
BeXkGRmCOU9iShtYtAyXPZxa3TptBeUkwmHdUkQOCg4+TUN0EBwOa25tWztfcGUrM2l0e8nUx8Us
F3Uf/XFr2orKzA/GFbhlgsc7ke0Bh/0Was8te9sVMKEE0Whq0TaMiQSc95Z75psnt37bMbmAIzpr
TD/wJR5MA5PRbAJr161xKybhF5xVcIfCBISPhgnpNaSvbhFpK7qiFK63IK/LGLQmfwdryPzKsGm7
dOq4rdGqmkApU8yYKN1yHYXkgDttt47b1S8g9QUFYTSNUVZ/MUCpAlWP0zHds/VZWMF8HUr0Op/a
GPsHsjjhKgKgIV8n17maMzOkE4nXEoavx1WYCdj8uA22FZXNpJG2NZcxU+uTNzCwczfTOw63FZcq
Y7PsmlIBbmbgvm2CJ7j/nhM2HXv4xr7WLnaRY9bmmbcNSbV1zwVskC5Xvj1IFpILt6GxolMPo4ab
Bcwsqx6A6QJWd7s8wv7KrXUrPMPew86ERdDcwZgRHDRAKnHJ49i4tWSGcPPZpoL3SSlMsEfNERxh
6tlt0bR1WSAuQwAXbEf7CQOvEjmIGybouQeW46x+47Pa0qya+sEMU2CVoGTTfA9h+rMHts5c+1UV
wi2GU3pmcp6YP7ZIq+/4grtOBd1gUE3YEeEm92IkgXyMoggx9v5XPvUjVuymU71BAL/2idYwrWYb
53eiKH+2wDSe2ZEeN/pvjdfxl1/sSBt4feHZKITUhjENGCMMgg5bxsq47DfvARbv5KBkKC6XFlYA
btPL1j4VYoVbGOyGsCYGj3jKK+AwNvx6f8RObMls5VMBC81ZpKpNfD/wr42KqssRdVRuqzmzYpqX
IQm2LcWpA/54dzBnuFHl6vbM5tmlDj0ul3DUzo5Yqzz/2LOUPmxeuTm9ZMAM7fWH9qMshYPXNuGy
o3xErfM3OFo0Z6bpiUG3Sx0yaMubwC81JH/VvSqzezgVuEnjPVvsNLdjSdtm0ElIUeTbV/0luNXf
nSaLrXIa4Z/J4AGpE5qZX6Am3Ht17di0FbnG4B5j8mudaGBOPgAbog5QgJkz1yQn8oItcur0JMOc
iCmBgU+b7XSD80dBURsjphEPR26jYy2/Xe/V63C8yO4FgSVuy+5gUfjg1nbwejZ63tHJelVrQj1+
S1L+DdCr325NWzFKsKKE89iIeIGx5E6jAhTO6fTg1ri97CqVRx5Yp3hlX0HqbasH8O4cp4wVoSPk
qzAJh7dcycx9taXf+QgTd6d+22LWRRmelQuR8aAA0PZ8/SkUrncxtg5qLDZTmL6RcV5goqxjC1MI
IJocu26dV7FZgOHv0I7JFokPVKwf0nJ4dBsVK0jbbIKDTEC6BC4k/o7BGzPATadbUrRFUGpKSaSU
HJI8lN8yBvpNh3u8S7eeW7EJ0Dq2aNHWQmGl7gvclZb5udA8/vNv7Ah8KzQ7fM3KK7GC0jn6r2+9
DOb10Tcz6ui64673pb4VpaFcQvjjEfwKx8tHCecXbtjstkzbuiYY1M+oSUnLJGqn8VrC2mdqmvbM
juk4xG+NjxWmZT1p6KZAK6k4LH0LIsIjptpNzuDZwqZGB3k5T3mZ+DkHChRv3fu/94RO08ZWNjVd
B+PBbizwQC8fSQZDa0HdJCSeZ8VpHwJiLXxaJMtWXG1h+msjanbLAba4CeU5cAiZRJH4bf6pCMs/
sMhyfGi21U0+fKOrgU9FolPDP8pibL+xPCBnVuoTs+Wv1PDF/lo2RUMow6hEJXmgzfwbVqNOkKrA
+1sx96JtruFrGBRdkXQKVm3wsYfPUl04gaTQuhWhOuhRRRTQPKkF/SJC9gyrAicuDNq2llETjRwo
ZpUl1Qp5+ZwV10ylTtg6NG4FKNWwJZ/0EQ9LinQvliyHCYB8doogW8oE7Z5ftiF6Toulg2FFAxb7
ElVua4YtZqq3MYeL25TGEgaAMHyGXfBSrY73KbaYiTekW+FJi3u3Un73hblVXnPvNizWSkoyvdXg
HOIeqIiu4M38yIG/cgt+W7U0TdE69boQMSlDelEuY3bohrZ0HHJrJWWsgHP82nFcj8kvuIM79FP0
5DYo1kraG52rFG4FgM3MHVBSKwG5yXXErfCEZkCybiFp3LVEX0uYjpG1dnyGpVZ89qyFeEtXEUAH
i/gOM/PozxLhltnxi1oR2vXU6+e8ZDEcSsTlYJh3YSr5x2XUqa1KSnMNsNu4BDHeZJ9g+nm39ZPT
Dp3amiR/Q9FfNEd+DPvDftft4YrltkGntiTJaFoSiMDmGMYj7cUEtERkcieyZEBtYjGAMintRDaD
RyfuCDsuRIHTbR6w/a8PckqWLZsyb47Dlcpk2AKqYGs+cjfVH7WhxasSooM0boyLrarwNlPA62bU
TsmcSitAUUVF600FYxwQ+BvC++Y/uVLHaWjFp6pSuF3UQN/A2/ACWEO645VwS4nUFiSpcoLHW+CN
8dyM15shD3BlfXALHys2Q8hg+gV3yTHsbuGKusFyBhKlR6fG/1EjBYItg6zHOGtbwL7lV5kTt8dH
akN8AbIZF9QL6jiCwfPej+pLlHG7bbWorUaSsIvaqozreAzYU2Wqez41bknFViFV8zD0TZfqGLbc
Mtt5wng3cIYKnTag8D16HaBlYSIoBsWx+fx3Q3HZGh09692+p7V4blB/zlMR6himuss+FDXfq01/
dmvcik5PTFWJC8UuhvOzvxcGxsn+kDmGkK00YqHeEP8lSHZH2JmpD7gydTohUltpVIp8HOAn20Er
4R9688PH6dZtSKzghBFuE45w6o51tGSXTbb0h4wHbo3bQiM4sjA1lksbLzJtPjTgjJZ7U9V5c+HU
eVtrZKTJzbSBr+lHa6rgk8b0eoVy781NuENtowVVZ5OkcN2KYZl7G24mOORydhwdm8K5UjLOte/1
Md1SOHiX1SeSyd/vj8wxFv+9UqA2WYbM5Trg6Iy2YYB3C+f64NdxCwbz7LlzXEhtLdYmNF3hfd2C
cZ7fTUaDhEvP1CMfo/2N7tuwZLzl6CmMAEuugxKOqR7kq3wHakfnlghsQZa/ZEFNQtXEE8zxun0w
LO0fj/LAbcWzHWq8zaSoEJq7OKyn7pn0abSbSOO7bZBsWVbQwFou9zJAdRv9WIXqt2Hqy/vT5tS4
W1uMTdW8X/vSxGr93mr6izHutibZgqxNhympK7QMC+t9uG27dqU7t05bKQzviIYNc2HiicK6umV0
X2aD28GC2oKsMuIZAL7pGMOKuf2FC6PtCaekR6ee25IskaHK36eY5oUAniAL1s/RFp6R8574lLYo
C7TgrBApa+N+VfKi0fVyjUeLc4VGp1q3VtI+2ERVsHmIvSHqi106zSC/F50Oz4FoTv2ANRPTBpWp
etiGWGQk7Hc9huliJSz47Tby1nF0DSCjnjM4l2xRltRT3x6WpnTTw1FbjdSZHG585abjslAf/YUk
RVo66RqpLUUSTdgYkMex95rKRzkNV2E4uKUVW4oU1h1c33WFNF4SvsfB8bGJyE+n4ba1SLAZnBQ8
JVU8MQJtyRbcLFq5PedQW460mWzLSZCpuFLB8gn2P9sevtLn/FWOl81vLEU2fJeH2wgaB4GTR0tl
d5DdJL53Rb7kYOVysw8HU+/LJqodtxzhMSBeXMFuelFpoRoVkwVemfC3X8sLAWHscHj/U5yg6WD9
f/0DQzkJylI9xH3FDf+xeYpOH8WYtl/xdi3MUxMBNFihbjbj7RXMoAB8AXmE9s8z5f5wy3gXNPvC
I7q/xS13CfOcYDDrbuyrErsLL9j2oyxR2iiqiTymqsrq2Az0cdED7CzndOXNXUHGwFxNLQycsyJb
/J0iAXdiDgfURlgZn3drv/h9nPP+Cprur8Ny7nR/oqSP2kRakYopyEmv4laBm3+7HJ3Gv4WkwPFH
dONw5Iit+qnr1mq+6Q3grJdDqkGRmzsduO15A2u101m1BBq67LhKh0tcWv5EGanbGm0/6WYd7K00
rNzirdIHIbtLL5/PnBlP7Edtxm4p2jkdxKZiXgxGXozCLPQwbkWpcJwhwk0HBJfV13Obdp3X6ypQ
MSxOD9JrOcxFgfd7P3KOEfhGJrCFYIr4jRGVr+KV9ubBq7m6yE2m3b6rrf4CAxE0wmpUsSlz9dg2
TXBZEFO5bexsTFcEL90aODQdByvg3hS9jlC6vncbmONHf5GyZoEivNFg3ig8wu6CVNzWnLjNSVvZ
tU1k3fxxxaDXKcpr5ATf6lq7MQypre2iUWhy1S4KNzyh3vlZeMNJd2bIT0x5W9ll0rGZ0ilVcbrV
4R7WKfkNnGNBpWuW9MyM/PvK+taUtLYxfl0zCm4cFotGNj+qVv+ZmrS9RopH0e+WLd/gP5jeEZJ2
h2Wh605XjbkGI1pfesrkn5pgyg9j3ePlcym5vslTX9zmqKiHeTf+dGYgTsRNYHWylX3g6R5xk+XV
n6GugYhOl+XKbe5Z6TDiY1PRgFfxFBQw5Vb5IZwgL3dq3FahNVyScuaISb7U/+XZetMrN9IPTJBf
x0wQTA3g+PUQs1BemKi6A4jht1uv+eumOYG5aKg7FfudUB8w8eS10c14Zs6d+prR69ajDdD3LkUm
1+X8kfJ7GB+7HfptCVq1RF3aGaliqbxHbvIoIbxc3U78NtEfxZ4LdLywAiqCBeeVVbR70DUe3Ubc
2lKlJkcFdYVLNNl21V7kAkbqAkH0fuvH7/ZGkAfWUSiHMcMAu/ghpgYXuaQJp4/lSttbHYb1bcOC
7hk7K3OmauBE1rKVV1kGzlIXDjgY1STdd6apdivpoOOFVNhtubAxVIoLjw9L38fMI7c4l14Nw+Z2
PLIZVEHetL2k2BwVfAqfK9w5fFqifnTLNbb+CgbtOZj7+Mxg9ZJ9V+DmG15tbuu/TaGqh6pYZoKo
LSbSXdYzkMc8E27nL1uBhWtSVuRpA+uZgf9m2Vzulr4pHHtuzc+5y9KVVjh/wcd9OQAGUuzUFDqe
h2zlFap6iPIr08WUFHcbKttR9onj+vuhdSKZ2e4YG21qM2s8CHRb/rXHZlrXk1s2s2VXKfZEEr4w
8NlUZLzVnYRnAhvc5rmtusp6GM2jfq+LRcAOwHx/qdr62WlIbNHVlnd4NRJoOoJc7FDU2a9uk44v
arbqSs2jSk3V4/BCgSddouy73nzH/bktuwpgDE3gE9DH3aira5+Re5F2Th4QAbVVV3qYU9kEFPZ9
MDy4WKG/gp+ccPyc1vqRlV7fh9XxHpCMP3me3bWKnzl4nZjhtuaqCcsJBjlrH8s8D65mkwU7X/T8
1m2yWFu7gsyA1y14gPEqrBFFRm5a1Z9ZiU713NrZraqagzKb25j0h5qxEAX2gRt4n9qaK9YJoUWE
dYJO7a861zcF7CbOLNcn+m0rrnQ+ALsjcbVYBusOHJ79kDnuR225VV5MW0RCpHGj+XPo7zadfnX6
kDY4qoICcvLaCdMkgpeM2nMWScfxOO40XpwO037O2r4o6lgItNmPab2f2ZnT4YndCj1+gxdti9Gv
/KyNMEcyiZ0KL83yZzCl2s3jNj+6DY0VnHLh4IENHBYtxVhfEFEmSzgrt7XTZkThHl3O8NWGtQxu
zAhLb0w6f3HrtxWbQ761q0+xtnFR3QYru0y5+v1+06eG3QrNYcxQ7AiLibjHafNmZK3al7jWuWF8
O9P5N3/Blza0tpZdrmCOV8Y5ZcVFGKGo3IvC7GKtOieUBH7C2rYEnGfbxE0VBwplfUv9gCv1H++P
z5spAE1bQ9+HrdFimQq4gPePy1D9XE3nks/RtDX0ddnMvpqHKtYLzy8m3Zk9Hi4yl+kIDYR1fza3
RQeQG7xU5sVEu4LJ25ri+tdpVOyjBXDZEkAlGEP6rLuTnOZwgQmdNNfo+fHw9CITUPgc+z0Qd3FY
IDFKWu6oQSZz67l15gXVtJvUAotR5N3wg/BruaMdObfzP7byz/kOXT/GwIuuK69S8AoMKxSvezsy
hV/GVB/o0DyVspwd/wMrUa45q2GHzap4gxBgKEAJqQoXrgS6b+VHvCH4o+ol4qhsn1Cq3e6nmp57
rTgRSf8UdYS4/pPZCIM5VfY7XMUsuzQdHQ2f7b2uVzOyaIPLo8ZjByCjn1afuY2KvdOF14rvawHj
oGibvmp12czcLbnY29zZgxVzg9qruFzUTT2Xj1U9n3tKP8b5G1PR3uUOi9Dj5A8lcBvN0NypnvOn
LGjzQ9e2qMWkZQ75exTocMfb3P+5GJO6FJP6UL+9DgIRkMXX5dIADsFwe6JR2w508B+n+LU3wYoF
qMSQAaZo5PMrOIGyq7GbjFts2aUHjZI1sFxLFRPiX09D2u4m6er5ZZceROOiZmYoDMWqKXis/I4d
fD1NZ240Tiyz9j44yoYwDKMc9oRqkddRvmb3EhdMf3SNpLR3Gnx7PyyYXqjpJvwHQ613ranhfdsu
bmNv74gB/mcDG+AU14f5f00q4hm1Zo4dt7L+NGdDUQy6ite1xg1wf1VWkRMPwZf/VCB0YouGwjTx
kJH+AgZblx5njqu4vSuep633iwZ7hEEcDQX87F61m9v+g1pxys1Uz3OGUJrDAUJe6L/KH8oMTjgr
jIv/Og10bC0GVsLU0sfj9F5HRna70ueZ63yxdmZhtHq6YX0TFxH7TIu5hp2ldCpaR+etvRnHKluo
Aq6xWe9Ve+aTdhdmSv/P2XUsyY0r2x96jCBAOG7JqnZqtrzGbBiaGYkO9AYgv/6duisJ6lJFYDML
xQQaBQKJzMQxN7b662dVuSyEWqt1XC+ZHwVU8LE8luMhaFqa8oYGdz5HVblshGihvN71ol9CVo7J
AnW1kNxS/7k2fSdBKyj6GvMKg0ESwpkugWPHdB4b272vymG70Y64jPXr9aVcVkIZ5hqdxwkm2OEx
nNXRmHTtyIpkDRvISPnnWoxeMkxUuTQFvhvI90fo78VFKN/upWrhHMT8ihPlkhQmEHG1bmFSuenh
vq+/isme/b6xc4C3owlKOG/VwJ3z9bwxwu+D0ct/C4viHN9oMhwCUijb8kXCbI4W6mSJ9QEoYXDn
7KJ7asbWIjbklLZpKJfuFESrTwMEgztnt2t3Hav8qF8sE/+2w25AVIi9pBypckkK4bgsTSsWWI4C
O/OgWb48Md35NA8xuPo5ZE7oCLEODhYvw5zDr3CJ/ymj+bPXZnFJCvtOlIEDX/2yqiV+tJB1Oe1h
af3CjctTqPUk5cTRWaHcfhipqc8Q6/MCJWBZLnHoh6pKTuExqRBlCfDmxVMppvbdXMaz59Tdegoi
fcMcwlLezP1/ito3vbqlCHNJL14JYso5oKvpRVhHNbY5/LaWZDni8G46CMQooaY/P3Q9ETdy7v9B
+177U85xrQ57hIGwGuAKrRNRFXnSyFA9bPOyPvIJug5LYb9FQzy3KdMBS9pQzgkAKvNDC0W050lS
cQf1PHqfT7VKCQ/Ld5FY2Wlfw/V9DFw4kHg5eYByibjrF1jl5CvqopTPUF840f0w5yLPozsTD/rc
xVseJtW4sAe5GiA+FggHnNmxfy6Drr2bYLXF7ojtB5tGcZyPyWoNiFCFHuinpqIQxLZL0G6nss2D
jOYHaEzQkDmH4eW5qAK/6b5daui8m/KQKlEl14+wUiQd5OJGkf/JVtJ+hNQYrL/hEEe/KDrv7wAA
oI9SIdEJQzm8A8u1u3FVvV7YKpfRUR6i39sGVy3wai+UHqdu6m6kaFduWuWEMgNoqwjIBGPwrZrv
BN4poa6p5ZkHW/HoFRdcYgfcsCbbVNijVB1oco/hH/2w2JPf4E5ACySrJb4U8m4p4/SwUX9uDOw0
/UZ38pB2BIZvRKn50oIAnHwOGfXqzlPlkhY2dQAmuqOhODd79ND2O9QTsTu9qhHlUhZgqqB6yD6j
g7PNXarAeTsbNfd+WYHLWCimrR6iYahfGO27NFr52xmgmhuZ65W97hIWeCBljSYrUr+geBBxV6bo
t/hl9Eo6MYxQjd5c2wMAtM93Ub09V62fDTG+qJNxhFsDoyzeYCcWO7SMg7D4HG8F+/T7nfi6DzGG
dw5quLQ8GjqKypgV8k2EvPgbhMWik2WDTY49D7807bynyxD29xGC4V1nwqhMR7KLx7oztsL/if/L
b4O5WDiugzoUqq1eRN/Xzyyn/8xTs90IGFcuNZdGIUgebQyAiZc2gFVnStVOQQeFF/tpXDi8lugI
zUe/7fYLqyJqjUB5Ub+oMn/ueflO2dDLg4oql1URR9rQiw7MiymOBslWi/K077jfKXTpZh36PCEK
sPqlK2ab4I2SJVVnfd5TMXUnISoHu/JCygrY5SiEQkaBm69lfvmQyzerSmMWLRGd+rgnad5J3KLW
3Kq1rp0UV/NWQiIv1tOIFjnb549Vbfn9PpLoLMNlVsmEZt7zDjm6rLUtVFdard91apoTwC/yKR24
Xt/ayUQ39vKV+1U4EcewVhXHeqnNYvX3XIKRWQxdgBapnW/cUddOixN3NjzyBHHJK2Ds2j0NATtI
yqjotiRWfGvSsh8iv7vWpaoUluT24DEavuJ43vDTkkpHN37FlbDvcFV+HyOvjeHkAnLoxQQ1X5xl
YdDKMjUyt2a90f28NriTCvC12rp4pfiQJhfneOT7WTbB59/P/HWuAFUuLaU+hLELUNYvZCYmRf4J
aGC5bUBeQxrsBabJ88MUj7pODsn2BNK0UxY0IGv+/s9f+23OaadQe2nXoUIo4fRrXTT3CFw3yoZr
Q1/+/YfKqot2tQiBIl+z9b3coecKvVIvVXismlP96HFErjrim8CBC3ySZfls+5vN9P+Br14peFxu
SGm2fc8DpDn9Hmro0I65+DjbWFZJrY7uSAzsUP/VspnzNDdoJ5+qqM6HtDnC5QHOqOyeL3nwpdga
nJNJ5yeaR/Rph7kqnAgXlUAbdPxnymno1/FwIeTgnxgJDGP1AgLQnVp6DUhg8c5rg7jaoPKAVtqw
HwWA05FMYrarJDj+9BvbSWyiXPCjjESJZV7hjtd/ZmvgN7QLyR6sbhddkfIFuO/jtCxj/YyOkxda
iioXla1mMwZSo34s4y56B/Pj5R/dyMYz3jhh3dCBTsG61y9iWz+pugPx2Grml765DJu2iHiJzBeY
gyqtLJkSzumt1vOVE+/SauQeM1Ojen5ZDd3PltINvLfiRqC8NrgT4hWZhmZkDeyP2/a/HW9+uY79
Hu5hvfNzqELWaVcFftYLCwaSCFW8XcLwvd8mv1zeP4TB1bDDVj1S2r1uH3NcUnio8D2cTvTmNJ6O
2sISOpdDkcYLSeVovCy5qHIpNRJKL7ZY4+plK+avM623JCqi7ey1Kq4A7tEZPuNzBpnm4mOh2nd9
PH7wG9pZ8KbpaCeYxdC6G9I46tVpjpRnXHFWXAG+hHa1CLK4bofUtveDnb1MDBFVnAszGjitQZIM
si0Y95QEeZWwYdj9yh0XKlXKsLHIkTBzvZBnjlP0qV63xe+yd1FSoLdGOd9siUZncy6HUzx7wcax
Kk40bI4It2U5lS9Mjfdjbx52Zv7x2ynO/cPaMSo2akrIduzyxMSynxRX1i+vdUFSfTsebUgw8eZA
jcEIap2pYl7sCKpclBQ7JjQ0NT7nWprw2bA6TBUVuV9a6MKk6mkkYb3VQTa1VX4P7ev9tO6h3wF1
2ReFvJizLDLPmmJ4F3Trm20UnrvcBUmVBwSvAGHGGWo63G26qtJgmPw2ucu9sOtBhd368iUQ9IGT
vngYbFw+eG1GFx+lhgI3fTVUL/A71uc6rFTKu/0WBfDK7ekCpOKohZCmweizebvHX5f8u9+sndMJ
YfGqnAjSiaiA54lYs7G6pXx1rTJyWRfDJlsiSID0sJnZew5hgKShcXEa+0a9MZv4XjRdl415ub0E
K6w01230fFd1WRkLbroSKJcSVi4wt8n3YzsXtqtPXovm0jJ2cTFxhNP3C8eizeXeJM1a+EUdF6sW
EHxleLaVLyqshjQKjicbhV5OdhT+pz/nMqIrtCkCVryo6eKyu6bMz5oBQzsXa7waiUYQwdC5qJO6
O/6KytHv6dOFq4Uj6IJBg7GbSTzH1fi97+bKL592AWmrEWUDOYQCvoFFlXShrR8MsjK/UsBFpNWm
DWzDJoy+mC0hsTh3+bp7Tt05u00jdEHhuv3S1nOYlHUg0nWBMrPfJncuV+jsQ8bXYmGOqf0CHcXP
8VJ6kb0onmd/3ocFnOAA/9NI8XqyPbC8+1wyqf0C8S9ANNJNpg037BYa4YkxeDLAjXmtiQtD65Eg
0SFUuFYtHh/y8KCJUX6uRVgV53TyohsFpIKKFxnsPB1MhCSynPiNoHU5iK/0RFwoGkSIGhXqOMjq
gOQJngzh56q0PR2TueU7f+WScgFpre5j0xAaZAuUCQE9LiCLAVNav7V3OkYq6GOxaF289Bvv0iOq
Ps5k9EskXTgaXQnerzWNsxKJzF5vD4rEfofUFcRtomKoezy/ZxIsp5eOxOvDIg3z6xy5ULS2Uptp
yj3O4Pql03Yi8jTm+2efFZcuEk0uFVyK9hWv7LAXziv7ZpLdjVW5bOlfN6N0EWgtbXZIzZggA6qg
u2Nzbx7rPFoeN7HwP9Gpqu+8foL7/A7tizYvtinOelmcArvvCfIOv/dO6Srv7pWR6kCZl0FOcX2q
ocT5YPr67DVzF+Omili1wYAkO9/b8LyM4A1tXXDLSO9/ZcZrH8C5rtdDFpVecVTR4K1PYRj2T80O
50zTbF+tmRB+Qmoz0BWrxOTrO8mmt7oL89MeX+wo4uJDaYS4t7AoTPEsCzxHf3zsI67TceTh/arL
P/Sqi4+8Gh/IMr2d635LIHPVJ1xu5TMhbQ1kl5eZNJUuis7YvcA7ypFnJX4QtSPU7MX4ye87OGFH
UArQEQlUtld0PJV5+Q5AmluU/9cDpnRxdEetu8quOyop1j4rKyGXh+1544xdG9xJD/oOhi11GMVZ
PsjnhakLOtgzMji5wdIFZdCKOs70FJk50TYMhnRgc+vHIZIuki6OTT2VlMQZWK1Latb4bzz3ewV7
6QLpIrJOZJUbTLWLsBCnZatMlZIukDcy+MsReuVouWA6eBnisdAgJjdNMaU5r6IHw9f6TJbi8AsO
LqKOlpZW0yLibBJhpscOOFvV+hUJ0kXU7bw69k2D8VHA+LxN9r6k1YONh4J5NSekumzYHzqqdTwE
kACxcXYsYkxitPnuuqC75W9+Zdu7uDpJ81UziKFkxWo/TEH4586458TpzxM3x4YYeQw4UXQ/td05
HErPe8o5UHCGo3009DhQjN1xIEtBdCC3HmivPKsDTfXzvAFm6JqtrvFFt7U+2WpVdzM95rTN7fBE
+7I54Y7UX/FUFNJETyJ/NHIIzqOM9X2tcV9ukE+/sXVf1zKi0hXzzQWRqxiiPJNDOD8NqumeYoNm
W1IdYXFulWawu4Sy55fJTHmbAkYOLW5ugIY6USKqJ7zXVacmkuOarKTen9riWO4uT7BVEpZVc08a
yF78PvZfOckumgVFMlnLaVRZt0TdOadL9Hx0VnyCNpz89Ps/cWW3uiCWlkFoRJhIZVXB/i3o8HUc
hZeED5UuiCWv2yPUU4urq+wZzIAmnmxWeFVZ0sWwzPYAnmBuVFb09DMHKTNdw+Evv0W5fI8fAoSI
ASkFakhmAHeIc6mPe9B/5pPX4K6csQ30EBWrirOQBW/ieb0nXH/wG9op4JCyAdQokW2OB/3cTQuE
uLapu7EZr+yUX4CBLU7Coec4i1b2oRnMY4vD6jfvy5/8Yb03EdGJ9QtCZq7e5S39usX0Bojm2qzd
9KmmczQTDD3T/anO1feglp5D059nbZeSk/BydCLeNSmXy5IEc+9V6UsXElhW49xvWqksFqY55Stw
0nZsbsTAa4viRHsW5a3t0UbPrAI6K2zaIy0G6bcJXYhWDLnbKASKNCNHvt7nh2hAeWUff79TrtRt
LkCLwfbO4glaod4U271p6zBhMj9O2hyIMDWJb9S1l4fbV3IoF3vVovqgM1sVsvkVrQQDddESwiBk
OAkRNg9hvAG9WkJs5/c/68oHEU6qDHvD8dibQWbjEP4dd7B/I8SrAyhd5JWS3UTLYJJZhwfHhIv1
7cGbd17TdpBX/ydiBWwpVLayiduPw1x8hVK4X6rjqgQLWS6iqCnupbnP4bFZVp+h7e0l5UulqxMs
KIsPC/u0TO35dhon+sfIpR92U7qArKPe6JDnGLwZD5U8xwxgst+vt3p9V7oawSZiJS0hFZ6NdcTe
RDWrn6q63u4jqBwnOhqru4aswV0XFsON83blHLh6nrCCKa0yo8yqjqOPOVZJ1RbfpY0yiZebE9Xb
p9//tCsnwJUj1lWsUIfCxm6HmfDLEMwk1YH0Q6lJF+0VKb4WpdhkBh9q4J7HMkhyG/jdAy7Y62jG
FRCuWqDDpvWpgNnced5av2jqKgHXfTlNQg4iA5DiWdvmvpvy//yW3LkFeFVuTSlbkUWqik9HHb/r
L4L5XoO7UJ5mnceDrYKjs4BojQqx/Aj8TXHjQebK0550NXI5RDfo0vTYLjEL+6SDjeUfZcyjl9jO
f/Vk3M99cyxnHJY1Ge22vEGy5SW7TpFQ/XzvryqcrTkinoGqVJyWLmruGNXM725mTu65bj0t9kPy
jOx5hEs/ZG+PsI9ulRRXLlAXlKNpOUGVW4osnkpIjOyiPsmFoGLJp9C+P/BU5Jkvujh/kGQPylXI
M0HY/IGL2aaW6+HGBX0lXriQxaogYVvXTGS8jNV5IklrQ89i+BfI4lKQfTsWnm3d9FQM0X/FeouL
cW3azpnTYQVmMOjPWTjv65nTPXqcuRlOXofOBS022PIrgP2XJbdr2rOWnTjE0P0Gv1xKPybpQSTG
pmVYFWOaBJ294DFqpZcHK5UunquYumHaCHaLJD3UzBtL7tGA/tdv6k5dVG0VSPJ1jGAUQCq+pxle
/Qq/QOeqya7xoYumRKCbRRMmw7HewXzUM4q6iC5YXoO03h88K+YgPOU6BwcAovme2yX6+Yvy0fZ7
JSzW3FTf5SZMOhRgyvitOf158D4HxUSLFntRd/WchgtQoiJn3I99I11YFwyNYgRHjXXf9g8h+nfJ
wphnfuiqX+3dNvWk6XhWhUH+uEzDf7BiXPwivIvrKg6OlyfA5bN42efHfFP9HeQ/brEyr0QYF9cl
aVMtFMx11NLk75CRZzvOf/3+k16uoFeKol9AXfMCHqs6aMaahr7vbNg9DlM+PRS2qf3CugvtQopg
RhhjMrzLDQEUx2QCxw3hV2W52C4G1hPhbcCyiED2p+D9Ha8jL1c2Kl1sVzQdqg3NiMErsyTxTp9E
d/jVWS60K6DouwS8vOz1cD6NBv12yJt7tkhcaBfwVzmBxR7PSgXRolanQKR6Ttypa1fOsWVEz7M8
DL5Ndf1XQ/mNyuTaPndu0rwsSDRpzDpq1NvD1vcbuWW/cWXoX8BbR152Q1nRLNI9P1kzDsnYB344
AumCt3ReGlmzgWaQqPyLVMFpDtn33x/QaxN3MlNqO87HKicoFrbyHMeyS/qCHSe/0Z1bdNvoAQRw
z7KFdH/EXGOXA+Tmd4268K1hBQF2Q3mb4TnAJk1dFEmlmOfJdwFcXC0DFEM2lu2yHxIojv9z2PZP
v2VxbtFjlMU0x4ZlfSu/0yn8rkb+2W9o5w6dql7F1SZINkwQYU6gUam/dExtXj1G8Qt+IJz6rQhH
ms1FzxPWh2+aePE7nq5Y2QRi6IS8iOIGDU+ia8JUl6UfZk66YmX9YqowL7oo47n+j+HJRWu/E/QL
MAxCl4TBRyILD/aOTMubmMDZ1Otrurgwupk6L0ZDsoVBkEJuGn3dQuV+7yEuNKwb4yre2USyRuuU
7VB1rP2kDKSLC+sBOGgiMmJoxr/FRfmhhUKG35o41W5H8dAHcD7NxLbjEbwKvg2rZ+fTRYOpadqq
yOw0I/USntte3W3wM/Rrq7r6ZPBBKWp4TkVZ2XWfo6OF0mW9/OG3KM6xHyJo7WwLeJT9bHViJ/Fu
QBvaLwly8WB7b6HpoDTNZC+6f6ImLD8WpPzmN3PnUr74Ou51v9JsCnb7EJnmfb9Yv1cLPML9XFHk
ecjCYiMk28dgv4vmMTgp48c/Qef658FZBIvRekQsXIbu0yZHGI4vhdeSCxdKVQ5Vix7LQrKtaKa0
aIogOQigGT5rLlyBsOLI23oZUNTqpv9uC4MTBJ8dv7EvicaPNf8St+KoaZhVdcvvZdAuaaTAcPMb
Pfp59GKGKVtJhjBrjw72QPQ5YPU/fkM7R6iENs1AOx0iGh5ZydWXrTVeJA7hyoOZiY6j5fmRNRYy
4CmYsuzzstr80+9n/nqRJVyBsHZhsHQwYZitZinbk6ynHi3MPAr+LmAhdaOX8z/896+lnHDxTQDK
bro7ijCL2ornKYsG/UGHbZfAplanCvK6iWUd1MkkV4QmMPiEjUKAMHoExf4vH8ry/Puf+3rKKlxZ
lbBthnhk7ZFBiWa/V4H4a1yVn+yocJFW/cHKaI3zPRvq0Y7pPEGDFya/RMXpkqvOT19MuICrwUZC
zmF8ZN3eWQhGGJG2vmm3cLFW3ZAvwzxjv7W7+R4DgZKy5pZl1iV1f20buNfvFse7tOTIZAwYP6up
/qtcC3rew5Y/rVNfc7+j7kKuQqxHUVF5oEvG979kxaeUxJTceg641JOv/Q4nkgzHNlaqro4sjuLt
DAJL/a0alfg3AIrvEaZ0JT57OE7nfjvISfAoTpkkwZhsR+3lsk2F68pe0KmcIaIYZgf7TyIUJ1NY
+fUWhIsiLohdejyehBlkyXjawvoiqprpRgr2PzrUa4vnXNomIHIAWffI9jksIGYGAQwLdfPnpdz7
U16r6p4PIAYa23Zpzg6S6Lju0ob0sEOA90wiZti+TWCBl4magugMGVu8pZabOFJW7vt9PYRRe8q7
qfUqRIWLjTBb29NZNzaDQ+V6nmO8ax/h7pemC1ctaagGcWGhY/SuKBO8zG93eH8yfnN3IV1hMLV5
aLW9oGjA59x1UqrC87p2wVyaAoY8H8pkpsHLVKchLmkrv26xcEF8QNzC13FHHApI8wxpooce//EL
Dy4mL96Ppazi/sg2tv896koDT8q9elDCxVt1TChTkO7IiiX/ur07mvpfv6vrElR/SI4WkE1gNToj
MHftCC8AgXZ0sgaRnz6dcAFXOjw0GN3lkTGIDr5RZhhSNq23/IavXbyXf/9h9mu+dcOQD0cm2EKT
XcjuvMPIz/ODOgEZ/qK0H0eMHlKeJ6Icw2TjjV8G5uIKA/AA9lKLPRvha/6pnsn+Tsxz4Dd1F1jY
c8VaGqg968pen/UOPmrMFj/OnHDVsYJas74j45bBvecfSqb61FfET4tUuNCroqkBoxsteBPtVqez
0fk9cIvFjYviUgq9ck+42CtkNBHtysVmRDTyzsIyWp/iKpTPuuH1V34xbbayAJIgXhbfX0R/3qW5
iswAQbc1syWCzTiB6x3uXh0T4YKu0MyoRjYXawaswvqYR4TccRCF/RJbF3cVMaMFDLaXjE5EJGMl
5T3BG7Xf6C7yygxkB3xDzFnTsQe9fAQ83gt4JVzg1RzFdDl6Nmdzk/8XVt+rjfrxlYSLumKtlVuO
yizr+HEHh8MpWUz43SsYu6CrYDvANqHLDFTtG9nYIQH4qroRES7t81c2vgu72rup5qDozVk8TNMd
H/blDMBH9BAtJH/qtpx+lcV2i7V+JS7/AoTaCIriEj8kOhRJeBtv7+0813/7LZMTl3W8DPZYogmc
nPV4BL59S5at9QMrCRcJtYu+AA+rnbKm3L6ZPMw4+NJ+E3dekqKuIXMv2ZiBLfOFB/bvKg48LytX
0mhpthimZNjy3Tz3WU3FcLqEHb+j6iKheh5EeRBsUxb34KrxMExiW/nJVQgXB9XV5QqLU0wdsax+
Iw9ASXQwxF5NTuEinaK5CWyxGAjG1UcNRe4VRAi7vPf6oi60EGA5GD7u+ZANzXIXwCEzieXgxz0T
LopKotQX8ybGDH7TwcNcx+39rmfPM+qCqKKAFLmg1Zh1Hf0IEkLaWvv196tyrTPjwqYsaE74lOOY
RXQWD7mVD6PZcHX0aR717wLCz1Ms/xKFKZ/0UtRvWAfw027bW+8IV255F1i1lxYtH2PHTBG9D6C0
aHY/j4r+25Wlfe4MLUhidGS+VmNZe24F53Dv8cH2Q8VD1pF5fu77aTh3HZs+/X5Jr0RU5tS3K9at
UUh1M5jH6tMWLH8M2rMGcBFXoVlrMutlyObui0WDI+nnzty4dq7M2xWJkz2nY9yxPhtleJrIAmbE
rb7PtaEvN90Pyf8Op07oWTRYEqM+3hH8x2upI6ckmgap9lobjAvCDzn6JmEB8yOrChdpNURzEHNh
hwxhbryTUCs9R4Tlqd/UL0v1w5I0vM//l5xnq8xJMhRtMoFj6jm4c+020FhbdUD6zKRNF8pk3jvP
y8sVzgJWYUF+EvXZVIbdsxin7Zn2fjxb4YKsWjrOpap4m80VeTy25XNrbyk1X9uCzqmEnHZb5/Lo
slqov0FDK5LRVB+8vqWLsGpEmwMNsvcZU/TTFtjnmiMH9xvbeSiCJT0NK7zLZQETtU7aoS6eISRQ
+YVCF2MV25WFmgqdKbuOaaXrPbXh7nktuvCqUvV73tG4y1icfw2q/EjWZfY7+y66ita0rEoVaeyV
mZyPKJhPDan8mjguuqrPFwbS42XVp/ABJcqXCS7Dv/+gl173K9m9C66qIlbVhO86A9NB/NmrgJ/4
gXeCOc/FDUb2lb3uIqyg77NHed4jkrPgE8wsIDgbB371mutbHsiI1lYcOmN2U6dATgUgop2fpKBw
JbTCVqykIEWXqW7bU9mOTwfpbtWDV1bexVnxpRS2C/ohg5TD/H5h1JxkrsY3Ogdq3+vjumCrWtUH
OIVVn9EDx+mYlzoVY1+eKxseXpBFsId/vjiGYjuMWmqcKdFn2748rIe40XG5sm9cuayyDw9UyE2b
WdpWGcxB83NtI3tjba6NfvksP9x4dbNY+LvPQ9ZCjLgZ8jgJuPnit+6Xv/nD2KqKoCEU9G1Whu3x
WBiunofB5qcJdo83pn9Z31fOrSucZSACEm48bzMSDOHHwBhdJVFj5jdVrYA3Dmpx3ksqbkSJ1xeL
uxIfcz3M0whBuWzv9rei+gd+8jfeYq+N7OQGUGUQRWGHNpsO/iUO+vdRc0tB/vWhhav+FU4FBTZN
9dksZ31epudjpH6K7uAj/vyFAw2TXfSlkXf0vUzaensiJPcssFyA11KF2xibqM2WvoQCRLA1STEG
fq0EF+MFfwxFOkjBZJx83xXQhlslPJvHLsarmbZhpqYasmbP0d6KafM4rxu/MfNLGv3KlncxXgt4
E3MVjDpbAIFRT4zysk6BmjSwWJC8+Kb54KeRIVzM1wSg2rYPnYYIbngvl+3jsPmZtwlXCMzMijZR
b7qsaZuv6Kb9OQSQAPKKOy7mqzcASA89kpAyLvWYalHvn5q5AD2yhiqmXzbvYr/aVTc5IcjR7Gy2
VOkDHnf5LWWkK2fWlQJDJgIazE51RiIWp0Ss7XlQk7ixPleCpov+YlXA43aZcZ/H4/jGmLyDxW4P
Tyu8xtdbSqgc7vdWkxux7coN78qD8bkPzTFuHd7eSA/TA0MBkwOJkejq2+8/+OvLxV1QGCs40eCo
4ooMmkRReFdQXvjpEnAXFNbP+QznYQxuesaeW7Lej6K+pRPz+tpwF33bmTm2SzjgGEDN5RyX438t
W6qnhlJ942NfWxunGm9jCYuambSZpiadc7gPMNt+8lt3J3lYYrNXQTvrbBPFtzIYPs/BeCOhen2P
cleUaoVFz1Hsps1GbpYPAjDLP0awPYukafiU9NXYwTdU+WGJuQvn2totn/Bwjs/AK3Iv7Fid4pyV
XqGCu2iuTXWHQMMdoaKev1V0fiBQib6RAF35vC6GaxO2Ho590OhYl93JltFb0Szd2ev7utAp22mw
5uAbl2lJ1SkWgzw3UFu5cZFdm/rl0/+QHq4VDElovOqM2/olQs2SxNPy1W/mzq5fS0ZKgFh01lvx
2M+iTAo4u/t9T1ebquqOUPb50GSGqTc2NE/tsnpV/nhldtZkX2ukJqTOurGEpNnY24TMy53fojhJ
ZkBjtjbS1BksfdoUaJ8gLcjhVYJyF/qEdpxd1oNU2dTlXxrUiYdebgx9JRa4yKdgyathBj0xg0F5
iG50NeSPbJiWJxP25F0RBARu3Lr5y2+VnJ5ULGPR5ftaZb1a4wf4RhYp+pn5jfN6JeC7AJpyLrTg
zVFl65L3f5t9me4KSvanBb6TN0LnlXPl4mh4Xu9FZZcq66oc9Jy5PlI9EnbyWh4XSbPkWkHZtsDo
fH/celue7Sjme7/BnWO7z8YOcysKcDq2twNfH/L58DP74S6Shgi75ExHRVZ3W5zqQkRJAA9lv5jg
eho2YM52m9yLzMTrn00JC1FZfvRbFOfYylWvkgL5B2w3/5zP00sbdX/6DU1/Djc5K4ZFVRpDG/Ww
6v4PqoN//YZ2SkOYSufbXIxFVq3QhWbsQAkn/OB5/Bd4XmTHIe+D4Fnq+WTa+XEjwx9e83axeTQw
IXpoGDon9DM9xJDUASzR/AZ3+sYj7upN1FWRBWjZnS0AyZBc+H/OzqRJTlyLwr+ICI2AtmTWCOWh
bb9ue0O47TYIELOYfv072StbXemM0KaWKqXQcHX13XO0H1Yk/4NEBYvtNFNBJkn7TovtJbexXyTg
8lBFi+qwYmNBFus+ejvvXfS2sLnfoefiUMyuhZn7snixHV/exqVY7wYVC6+8q3R5qD2IVrp3sgAP
RS/V5xo6sYTeiDOuHE0uDlVqrB/D0XVtdVAmKhDDWwkd5xZy/2x+sHjRPlMV3LrZvv4uK11FKqCX
S0ztGmT1EGh52oJOn7sinH/EzRzeI9nW3u/9EJwOIUu/LdkFpGgA2zod6SDbD9v9COJgPuNCkXtV
H0oXkKLbQottsvhBtP86lcW7CCJnXmvNpaPKvJMG0sE4S8IfkNfvzppJduMQvPIdXD5K8AmhSBsU
Ly1cO19M2Pf3B53r56bBa1DDlU0Myvqf8Vbrl2CWLjYV5la18zwFWbthFscVLDvr3q+oV7rcVCnU
gtmL3Brd+jtIdL7rx+JG7HYlGHGxqVzNvAKHqDK77J/MWr05qt0vznEhqXJZddCiZOFF5HuU9Ov+
55xLz8njnLlk3SEt1+LMFWR/5lH4w6jRD2eEM9qvhy5j26RDqE9ltp2emj03CaOU+J0wrlSUFdBC
lsWaZ3VtnppJfN5Rv+q3oJzAeCojPi8FDzIwk99pv/YPjM5+SiHSBaRgJ2eG8dhUNhPzo6TghUfk
005ePXcBKdFgbrN8xBHQQ5YhbpYvEbF+b8HyP3yU6gc9rq3K9mr/DKOZ90u/+oVnLh0l5lnnG5F5
pg/IhB58+bqPsrix9f473/6bSJYuHtUMUoQFDpIMYjvty06j+X6ZY/umqCyxzxqXiIcBJfMJDHbz
h6iQwTtsce3TDmtKeEOOdv2Lqrl4xyhMjBIIGonTvM0qTvqlnr8LlMF8jDpef6vCQxQJK+vwva3a
qEhaEyKPUyhuf2jwgX9xIsA2BUPdgHRc2V1TxM1pjon9Wsb9cY8HBhQFr8a8LUsa2GSr5hXGrAiE
kz5Qs01KTJmXLhQHTLMZO4VF3EJPqSFrIsoSj/PrGKUAL6rPWxyUkOeMF3nP1qPOChM0DwHEdJ/C
de3RpVX5QXPShcN6UcIXgnNYQteTTo5qwlO+n7OjdOGwXU7g9EeVZxImLt0adoll2ER+v1QuN63X
JoWzOfVRW9b20vEeNe8/Rlz2nmBL+o+OTPGmYN38+Pt/c+VYcNW1pq0f5SDCPKMDecjj5sOKkP7G
T7jWtrNP6bCB/M0yxllO8K4TNPudFIOfaQyKxH7dvBsThweQiTwLLc90Lj9Bn9AvUHVRr3xBfqZR
U5w1NM4THnwIKL1Vencl7eAqa8Vd1BEsHpXlNUrgZ74XD2ay9NROh5/BsXSxr9AskzUDXNDncGqT
UOwvFfxv/b6pi32tB+DcOgjjDEmZJ3pU9NQttPI7HlyBLbaAg47qI85muezni/XVaai7we/qxJ1Q
ouj0HJTQa8+GKf+uO/oNTq9//H4VXbl9uNiXPGYIVJE5z8pFmLMu2HIXcfhrVzGse1QbHE8HxPNv
/LMry8rFwBqkZTaopefZ1lcMSbj2nTSRXyrYldpCcbkYS41dZ5/VdBrUdleskR8yCDvTX5fsIsUU
t3JCx3PS3Pekf1NMuZ/annSVtlCawmDEjK+7tLGAFEFc3cnQxOfff+ArY+6CYNJsIVQDEBVNU5if
AjpUiTpY77eoXBBs6iPYPkZSZaLHsx88QJbkENUnv65fdqKfsvtFRfXF/lplYWthw0K+a5H7bZQu
B2bLbax3g1GBmvFjPDx20eB3W3ExsL6Ae1xwUJXB6OkFJbYQ9JCjX5bD5b+iYGytWC+9DlFgTfL6
FMWBXwmAdAGwuKZHO1SHyjr4zpR9sCUCngae88Q5UDHtCp63QmVbp960xo7nklTab4q7/Jfe+QRN
gSLKNt0+tBVfTlVcei59l/ya4qpsal2Emd50yk3+FG+eYb9LfG2lDrtQlmHG12JMWro+sFF98Vo7
LvLV05LC2aAKs3r63yzat3W3+G3irsKWgY42iSodZo3GalcsfCKifefX68sm9tOKN9iZaLz3MEec
gyxYvvD6+ODXsnOEbjk1LaGXsQ5CktGgCh63Eek2v9bZr/1uDLzLxt2EGXJ5EsIA63aqY3oj0P13
Hr8SULuIlDXNBqsHoG8QK8Zy31tLTlsVFk+wcUH4LtV3FURlssebTIk04VesZfO4T9h7ynzgOilq
st6FfJZ4ZgxYlBQ40N5uPSsp3qib/LRXA/XbWF0whEcxD1fVyGyjyWVST34Pjy4BEha2k1WDdkkY
rtAx6UjSVjeusVeOSJcSy9mECx7jEdZhnaLWkiewe/FzL5cuJbb2rZIl3cMM6Y5vITGfLVaj16xz
IbEWVuVg9ZTM9pasZ03G9Z7L41aC8sqouJBYXVbdRItCZsMiPsi6rxJAP355IJcK2xSFWU/IZKaN
OiG+/Ka2wy/h4VJhgYWFtgyEzBQuz5ChWZCtqWPPQ9LlwpQqEJlNELWAnN4/SwxNN8H9vH6li4Md
TQ298QWQnxZ9AMGcoYNqxE3K40pBmHSBsIbxsWsWzJYLhJQsFyOKKIRtUUJxvp3aIubvipyNH0kO
w9RTPqtRJ/C1Ug/tPq8nOg+717QVLmqVT8NCApWzi1Hcm+DoM1RWeVX0Cxe00hrphXG3IptKnpm+
y2heeDZ9uUD9dDTFerdh28c8IwtYtwCGz3yubuF0r6814Sp7YU/TxLacZb22Zx42D/RYvG6mwpX1
mnvZT4AjWYaH1Dsty7Tc5I2mX88IiP+wzELjQUFhpMOub2GTuv/gkxzOR80ar4uvUM6pPTDdNrMI
WIZA+umg07PvahMuHdZVa0UgksWy2WBMQvK+b5TnVHHerSkCAbUtO814nNskCnRKj8JrexMuCEak
7vue0h3b21CdVWmjBAo2rddLnXBRsID3DOVIJcn6jX3fxwHvIvpGx69MFhcEYzYSe2SPI9Ol2tPe
XCb5vFTJooRfFCZc/SzZbEdpe3ZkXTiYROX5575St+7Rr2c1hSufNY5jq4t4OPB61i8fW1FU75t1
KD/LTRePYqhGv1uBcNGwA8lHrOJ9w2OA+oD6SrCis1egI1w0LGcGPOQq1yxemv0xKLruFNnIrw5E
uIaFROERg3ZoXfHoPMfTcN9oIjxnphNhz9F+1MUyYVSsWZNgVm8HpPNuhO/X5qazYI/G1uOBS2Sm
sdmcDG2bx0nHxcNS1uzGXnllh4/dCzDH62vcovK56MCyQNjrNHbs1u36Sv9dIiwgQcP6naxZtEdw
3aa9yaCqot8uuei94m/hEmF5WQ8w4ZjWjJfD8DgFkLGukMk++0SywiXCIC7TQSIbo8OBIyQNY595
ZL1iTRFdFvRPB/fQdBWsvpoNRSsVRA1UlIywbboxc658VpcIq5gdRtj2bBmR3XLP4YDzQAzqlv2G
5fJff+q6IYrGfR0vWRi351GPb9d2urEdX+u4c7IuA1d5b+yStcH+Lm7K+MQKO/lNdleMEem6aRY9
GbNmDs62/QZfGK9HdYjr/ToiTMhwaY5tyoSicPtsu7t1qf0ekIWLhC2DmDe2B2Mmgq44iSJ+H1Sl
n9WtcKGwIRImrkg3ZaX6VBNjce2pPcfb1WsL1EJQwIC2reg+62L6A9WtfivTBcKauq+HpqwmcB2B
TiDnOfC58Vs8LhFWGo70lywm3DBBR5SMnIJwiP0ODJcI27fWFONy6Xi5HKe+y5/DmTO/uNQFwra6
gy4IXH0ymIy91CT6uqvqg9ead3GwY4Bc6oZyuyyHvEtS8fmdVp7nv8t+2cHiGI3NmFlD/smX8CNp
1s9+3XYWJjLHY73OaDqfmjf5/kDmye+66PJdVuZlr2ATnZXUFuem1/QEz4Zbj9VX9kEX8Wpgqjz0
sFLNJryCvfCWhveXFL7fRuhCXkjSdY0sgj7b1faRtfSl7OuPXgPu0lyCVLDY6Io+C/fwuG8M+R4c
kV8xCzbVX7fZ4+iHukIVYDYX298MYIqdbwZb10b8EsT8dKhFuVLtsesu26L1JRz7075uXklv4eJc
lSxr6O5vbWZhcZiqUC1PhBrplZwWrvlfD97DCjBLGUJbfUL14VlsMOrz+5xOfMsbrSlDoj5roYx8
14vO3kXxQD277qzOfG3g0LCxIdt39SRlxpfwRohySX/8NzctXM2rdhGswhtGm6m8Dua7YelA9kzE
dt8iGNu+p0sZP0Zrc/R+K8qFvKJawdKTzhgnEZK7PLLqVE/jV6+P4EJeTBro+IZRk0Vj8G1oI5PE
Q278zgwX8spRN0qPQJmsGLtPFAbFWlG/YM6FvMKCHIOeO5MFkeWPdpLnJj+UX+TvMl5y14rl82yy
SYJJngMUCccEGUO/Ib/sEj/tBtgf476zlcmkIf25W0ZUX0Ke37N1/mvry9aXBprabXYU0VfT7Vlu
oRb4+57/+6L7ytR3Fa7AH8UKRahthtGxj2Hel20ytON+tsKYN1D20vdyoMe7cY3sy1xN+52hHX2S
bVBh74tm+IHpxpwvm6FKVtHk0wlSjEOaV3ahd3IE9cUGs2O0oUZ9agTCga4qlhc4zvrh/sJlqIiF
YdOgsXr5Hn1fBH0Y7O6Xa3DVskoWVTuFe1s2DXnS9TDXlFb4peGFi1AZcWwDrZBHalgOB67hbV57
+pPDVfTXOaN5vHDsZXu6dOaxgQ/uj3Ltyu+/nzRXDj8XolJHvS6WVkca6OW7mdR5ZcqPxRAuPWVF
PiBLXR9pSThkp+gETStUJ/lZTgpXBKLb6niLdR6mgBDegKNck6qr/uc3LE5MQLoNAPZujhQC9cNp
Q9XlwxQJP1k44cJZ4ZoHscrnPY3sxtJcmCqBoof1Aj6EC2chiRzHvZEy3Wx7PFFe6VOjj90vLnD5
rErleLQu6igN5PIxQlInKVUe+G2PLo8VwZyoL2URQuqEy2RFJJlUhfTTnRMukTUbvEgOod1T8OTD
/TqV9f2a+/m2CpfIGiVE1qaI8nSV0eei1fdi6v0KooULZFXEYiuXNU87yLTu6lObd35nqQtj4Rkg
DsM2ZilXWPtROfIT0sp+FyWXxVr4hAADhoFpUNk0t/DYJrC8unHaXdm4XFWuqg3zFtd1lqJydj9P
KhLninum6FwaK44j1ZXDxNJjoONp65BhyCGK69l1JwiIW9Rx0yXf0k6UzV+Gxev0WB6kJH6ZBhfP
CFAPBo2NhqdRidq2WCeG1H4gsnDRhDLqAtwFDgx72I8JXaGEeBHS9Np1XTQBBnBNuLf9lpJ12ZKu
nKLziAPKb3NxYbVtYXB6gCVXWtNCJ5DMfG7iW9Tqtdno3GeKFZYiRxNgM+90n6z99DiQ5ZPXqLhS
ZWrZcbTGnKUDL8V9G6AIYFFIOni17rJq8cpraOfNW1rNOzvVbH7Kg8mPQhYuq9bqIzxsEbE0PDU7
75OwGH0n4uX+91OcbiyP5JErlhabeIReFuwyza3nlytf02XV1D5EcT2EYdpY9XGd83uU9N0SbrvW
thNZLKaP6qJdo5SW/B0qij/IPfI7+F0zyJ63zVi1akvHoGiK01ixi8S/3OHH4TdXnI0rpDulYySw
giDLiYf8Pyvb/OnVtIsOkaYtQp3jIEI6BuYkcxfCzTLUflddFx2CEieQNTjEpZLhElTg2eid3jb7
6Nd3JzlV9YzztkMk1wXjlER9fA9x5j/82namS9FALT2YLEvttqR0Xh/34/DcbS8z9KcVNBwy3NW+
sBSCott9ICyeMOOVeCYyXXpIzRsgWIox73cAHl3Oq49xxAPPMWdu5xVEvMN2S5s54vcxQt672myN
30pyoUE6aQN5oWFP55KKBO/sa9IS1HL5fVPn6RWSihXMYPWWmnCtgHqw8bHF44BXzoi7NNMsorlZ
y46nhJRv7Lo870vk13Pu4kxqJB3bw2BN5ULUsyr35TGkm/BK2XNXOMoscCiC39yaVgdcuua6bD5F
YpRnn1HnLtJElejBOVUcB0Z8DnNyB1cwr1IP7iJN0xppoSezp1UfDkmAvM4J5kd+turcpZpwawmH
aUfH1TiwJxXv5i6HUoTXQuIu0cQHqapCYNCJrPUT1XZMc3PckiS8bFP/TUlBv/bXZRota8kb3OCw
CRTzPSUR/96o0Hzgux1v/IDLLvvav3BCLzKPTQBJcZqOURu/LWI9nptwDO82Ewc4Q7gf3Mpd0EkN
MCsf1oimUVd+FtHwLs/5J6+p6VJOTbAE09AKChSuJm95zNukmMPQK/HFXdBpYQLXOn1pfY3eExWY
xI7kb7+eO1HYqGUPgat1S+FaWn8yTbm+XSMOnfHfNx+//m1dxinaLYnAQq+pCfr9Q09hapPA2Lm/
a2oWnA9uxnd6LFD/YMrS3Ej9XLr+ynxy3zvLDUcVhLts2jVUPuwBrq46CO4JILc/4ei7v5vpgEzo
73/g69Egd9mqfebdXo8CG6pc/kANwNdIaa8zjLts1RCWq+xbnDLtGp9sN/1d9IfnOeCSVRVcwQe4
Ji1IGzTlaekXvB3Efr4i3FXdklFDIOM/LCmrQ/sE67flDnfNwSuG5a7wFhWit9CQWdJ5hOjE5SEK
lmy+C9k52XkTIU0A3iZtZMeTmOJPsd2Yl1emistUSZb3WzBQdJyuwXm7kCxjZPy0nlAV8etGXZEI
NBjBrDcFdHDWYEksWbf3XrPcpanGDbYbDeyTU1xgq0cdBXli9yG+8eJ35QBweaptalDk0jdrukBT
7ePMoDaXNBXecelcQsturjyljnDB/HWQgjnYc1RCrqk+2OdZzkm+IK/tN0ZOND6BlqvbNlzSRU8y
gSpKDY52+Muvcefi1neyAfW7LjgCihYGuOpls5tXlo+7bNWCtWTqdbCpirbmDu4mHVKU0Xe/jjuH
u7EdQILFrulYiOlh6rcYGhqwivFr3VmuMCRYw4gPazoURXgix2ISEsvRr3UXsOpyGKfjIW5JDz3Y
pJ6g/W5Ud0tC/TLnXjumnAVrJ6u6Bgr5KRK44p5gR84K0cWPe5jXfieIi1qBjS7XpSimdA34GxQD
/Fhp6OfoyV3UqqVFFQ41pjvrq/lOWrIn0PDxe2blLms1GzXnc57PaSD27g3r2+WxnmX06DVtXNhK
qZLgkDrWdB/7LtmY+lBp+cGvbfbrFnM5sMN8rpZ0FeSpMl+Wwq/KhbuiV7GoWYginDXt1r077fPB
koPbzm/7cqEoiFZyQ1eMCSfNckf2WZ8BrPiJ1HMXiqL1woJBYeMlbK/S1pYQw4dxkF/fXShqtZxG
01KjdaiP3+tjGk9DPPldx10sStWq3gKil3SI6SeITL6JDuI3D10oClPctnWFMe+Yae+qNn/XkmC/
95qIrsiVaDWUrQifU40i+lNBxvY0tDfavrJ3uViUkbYGtaFsCmvD7WT6sXnY5qk+67Xyy8lxl42C
ek2pi1nPacVjcj8h6/qgG+kZtrtyV23Rkm044jmNwbVkQXD8SZe2u4EUXxsd58w7Fo4rbUS2FBnR
un6EzF/zviZD9TQVLLz1T65Eky4mFdmuhR00nVNWzY8tFX/uUekX7blElN2NaC4GH2lHR57MYzAm
NdlvNH453l459lwiSkO8mcA7GPujlqivHxd1t24Wrq2gmT/QmbUn1hfkNOQo9/VaCC4mhYosBjXq
ZUnHfmQnG5LmjhSHn1QAd0kptsqdQipkTCs9ZZuM3/GqvZFOuzKPXE5Ki6ZnZEbaOGyZeArWAei7
Zf15gJDQjQjh2r9wglYSAzZoIjzYxSXb/umIqu5Wi1WXjK26FUZduY+70lAx5LA6NuMeq4bKfrNV
Se7sxLtzpXf6VIQTf5Q7af7y+tju82Zg8Y2bo6jT/ei+t9VQ3YUEFy2vxl0+SxFosMZjv6SGx38W
/aqTsUBNq1/jzq5RgmINyCYnvBLKf1A3/oyioR9+TTthclcJpPHmyxEGnqdLeLs0fw9TT/1MUbgL
T9WhLmmvojVlDWveFnkJ18+l86q2QcHLrwFVW/Va2nya0nhL1qPV38cmJ9+8BsaFpyJ4cSzGqhHp
qe5Pw/T7sYsPv+/JL7fdn15nOKwCQAbsXWr1PiVTIZ+Gmt3ICF7ZRF3lqXK+FJsOskuLnM4nXqaM
tDpZ+pomtVzf6ig/7mXj9+LJXdopb+GUUkM8LgUlp0+cljIJ40Y/+n0D52qriDLQkN5tannRfUFC
hDwuFIrYfq0z5yvsauloi68wwQX8bb7X+QNdtvLGhnD5lq8cZi7utBFhl0BRm85i513SrTE/RXCQ
KQBW4CQzEQs8Z5OzhIWcYqgNkildLkKDHZylEpbv7en3o3TlGHDZpzA0wVJ3x5iScM8/6BYWAk3f
0vs5hgTIjf+hXh8rl4EKuqC1R1ysqdoaetojFETtrA1eVmarc63K4r5D5jmJV8og74hbq9/IuYQU
jN/JXIcTfZZb3t8d8My+CzY/PoK7hNS4LGzYjoU+B0XJk/yQ4Jk9K0m4S0itjcDTokTjTdm0CeT9
Ohn7nQguHxWOPOw5RdMqhO5JPLcmmYF3/X42XQlNXcGqdj+WpYvYkqpjRSjBIdScDnW03XisuzZZ
nSW9ax0WkQDW3CylzZNh6sqsaCOemi3mN6LUaz/BOYzrgPVkM8iPb6H+gbeik56hbvH74fkX43pl
13B5oNKM8PQupjEF8loqDDwo5v3ydlDCbfQOVYL9Y17U49O6V+Y0F725J4vJ73hnzD+/78KVn+cy
Q1HdGLviK6XSQCU1jr+G+fDVr2nnuK7Zts3tPi1pQDd4Of1RRX6qzbjS/7qVV8MB00QxI4ox9TsI
ffDFjxbkLi60SiCTrcKDhZTBe+Q+v4rCz4yO/0fbqi1z1FSNWAtE/wgj1CJPcf2331Bfvu5PEUa7
5PB03o/h4q7+ddres2D2XMKuhWHTrK2d45I+G2UQ0G133Kgbt+Nrc89ZvjnlW9PuBbYeA6wh6teT
WNs//UbEXbZqOkqRo+3CavCHU4sCiNCPKeEu3IiCj4rTTtepbdvP3MhUc+IHrHGXnuKWBH0eKfJc
2v2DEsGnyNY3YsUrMYqLTukuXNt2DshzwQf7GByIHETfx2+MJfIMRaPjo9fYuwpMeDZruyPKyTNU
M5O8zt9A3fqTX9OXk+CniT4h9V7BjZI+56r9p5r02cJa9sZufGU6uvpLVbDtMlxj8owamH9IFP21
j/ktFYVrbTuhbZD3YdEWGJKi7d8MhskzPHHDO79BcdYRlifmIUPHB9O/0/EAG001+ckHcZefGuEJ
XA25JM9qHd8W3D7a3U+Fmru6a5CHUyau0XS86VPM5dciJLcqqF4fcOaiU90oll5MAt3meBpW3bcA
1ySvicJcdKrmfVzomJPnMK4/tk3/v7hrb0Q017rtnGx6ZVCAGtFtftCnRauHcZJe9x/mQlMj/LQi
PVxGpPzajftz3IY3UkfXOu0sSmJatjQU48G6+i6eT5vR9z4zGwLTvy53nlfBgMj3spPU/yP1key9
Xw0Zc2EptkMxdNQYjrEq3rZNnWjeeN1jmUtKFbstJQzATDqRpU9isx3no5xumaxcG23nZDugQrLa
umJwYSw+lsEO/bRj97tcMpeMKku2cjJq9qxs/rla1Oe43rxOZOaSUTYe1o0vl1Uz5G/aVZ/ClvhN
bReLMl2ppmXFNMkt7nNzoaEYlkdnrznoKj81qqj3AkXH6ah7/Qj1fn62Fb91F77yNV0sqgHyTgJD
seCV/bw0493WWz/RJOYSSXF86Kqrjxq0IY8TbsTf/bp5xW7MRZIqzcI8KAwFkhok82IfjtV4Nu2c
lW215Tpegipl8EMSVbJNn/2+pHNORqwzKt/QMIo6sMF2J2Njr7iEuSiShM4kXOHt8bzIhSdVOG6o
lIT6iF/HnZTPFrA6l1RV6WKrF1o134Zw8IOomMsizeKoI51XbYoFBICKAKXlCeTBZr+v6dJI8LlY
1ppMTbrU5fEYFtycw8UzpQPp1F8PiK2oJyWnukurqv8y8v7bGK1+ov7MhZGaIDeN2drjGVYkYbKz
hSRMC6+Yjbn80TF0C6siczwb3p+FyT9xXt5KK1zZU1yzvyE2ZATa3aYBrz/nB8reJyP9rrFw8/51
xMkUx13XWfZs521rTnKsIsjtV4uftzRzGaR80dis6NikeSC/BNDbqEjlF+EzV+FpawIy0iJq8ZKc
Q/Oxn7Z7rtWtctpLuPPfZA5zJZ7WiUwQMlNduvd993WtBflj7Kz+UCyKP3htBC6HFEMjVMQHb9Nj
3b80lXlhmnixX8zVeRrZQHKKMuNUdUa/iD4iT7Uc7I3p/m9l3iuD4wJI0SyrbVubNoWytzlHmxnu
eSf2+6LZ6YlJsZyKoSN5QvU8fzrC+HhYMYe/rsE6/4VngeIvhvM9P8PXPH+olzL8uo1IcYR0LNsH
aFTOJzjo0PyOETmeCz2F98ckW78IwAWceGmhCYhxf8bj0xmGfXUybjXzu0y4fNPO9S7FCu3U2B5J
ZfqHer5VD/hvIfdrg37ZIH66LVeHgGEF7bpUB9iCTxo09BnKjDZ6rIDJ9KcZ7jDyRKoB6m9w/XoE
8hr0pyDIt9OiCnE31QJZQTlXwZk1Ma0SlHRMH3lDSZoXi34oi4Wca8iaPESoJP/LDnH0BkXqKCTX
So3nnO74MPQS1bRc0P+tNi/vJZPjy8jwvGz0tD1BrbBL82G49X5xZe9zZajySdfVMGE4Q/N9XFVK
rJ+BDHNh8ggeKbbtpw5hiSDvh2XeEjaryOttk7lIl56XZVYF+g3zmDfh+lftCTIzF+dS8C3B/QDV
SXlYnFH8+DkOpB88zlyYq6thJpnLoE6Hbfygyhy+WvmNHePKh3RJrjoKWIMiwjLtq7VO5nisHuDe
41csz1yUy7Atavumb9IjGPjLFnUbBFQ8XVeYS3MBU5IqL5VOwyp6ExIC1KTxi2FdlisnGzcNxLhS
cJF/58H46aDCbwq6KFe/wP410FqnGPp3UYCMZmQ2P0tc5kJcptKdgI+RTgvcSZLd4HmsLyq/BITL
cIFEp1Fg1uBZVMGXekbGB3Uynhu0a1lYzCbYi2MOnvmu/2RFl4rGj2xjLrmlm1LURYer/DxO1cvW
6qfB8PCdV6zgsltTsDdhGS8lkN/pDWnNklRT7/eUylx2y+abFJHoi7Rl5Xa2fQvLhOLwu+64mBZv
C1HAvwyvnVTnd6iB3E/GtH65ApfSajkc6QJkY1PTBNtdx/I4QTXYB78xv4SGPx24x9zHx4ZV9Iys
1fwk4+M4m5H5PTEz17Vv7+K1sSWNn+dDDC8GDzOPxCg/fI25cJYpdyhNw2bseRTbcuoqyRNbLoFf
Js8FptpupPUKgcjniar6NNHjvA2lH9fHXKmpvYgmGoV7/Bx0XZxUIvoi+3k++X1T5/I9jdDzgQtw
/KwDXr7JA/4lCOfBbza6vFQ802aICWQDwrL6kHd8vWvkcav66sqFxOWl4rIZIT2dh88oqhT3keDl
Mwiq4dz1fPH7rC42NfQ0qLeShM/zZumZDmz/qLZR/e/3Q/8vhPBKAPsfcuo4Bk7KJnoeo4lFXwSN
og9ro0hSHpo+z7AROYUconHLkNfvRDvCnmmi+4e9FMv7GUaz32cYQjT3QkLdM28afi+raf0jYjl5
KxCs3sP0i3yiRtUPS3iok4VC9BNKAmCPfcCb9vc/4kog40oVyXKhYhlq+Sy56d9ArIy/TF0IKRe/
5p0tB/rcQGfyUD6LNf9rCLoPFCGqX9PO9YEGmDKXWOY5aOj+fMTDdipCdStSvzY7nURCGysI1Q2b
fIY6h0HZ5xAeJxaO9A+ql9YvMHAVrmYm4ay1WYlkRbF/jm2830VNeSstd0kyvTY7nUx8R+Bt2MJX
6lnjTfyPeii2pwqbZ3EarJr4ifQjxIZCwW7pU4av/z+XzcLjp126Y5DPq4rVGTWt+0PJg/oMSRN9
3yJM+Xbju1+2tld+mAto/Z+zL1uuVMe2/SIiAIEErzSrc+/MdKb3C+GdjSSEJCRa8fV3uJ5u7HPq
VEQ9ZmN7GdTMOeZo4uRQc79hPpQOS7J+sVnR+3r0JmmKwevawoW8CiS3X7jO46xBYmQKiVtiF7zB
ySOtoPzk3aY+z65U9dl3me/8q1KhfAH1a7JV5laC/ahjMDeODeM/JNB/FrUvRTyIp36O+BkOXNvX
AYYq18V4MVUxN/QOsMG3o894a4VVZw1BjR+qgqzJuQwmnB2JzLeB2OjeDnTeqpyRvrKDnL7zFJGc
/+Hh/Jtn8w/E0SBjeJCuO25mMXBSTMzeMkn+A1j6797w59//f/UD8asHdqHorceuPsOIoD/lOrOt
Vn58nWTo/8OE6l/sjf/tDf/j1BBh6p0pR1wN8CeOr6PeHAI/wJeoNkQQteA4me+wKnA/IY7IW5WK
30mqsirRYagkBiHnSYTiP9AS/s0B+T/YPJlLFAdv+DbZ49cEV5qq03i0/9Xr+iehJ3IW3n+ZT2/Z
Qv/adTVM83841//Nu/onn4dEXPV0QPEeR2avViN9HcdbXrEjK2ofl8d/t+D+aQWEoHQqk86leFWK
1FE3nw37L/na6f9g/03cwXqYJTfsJfZnZEV38nCr/vv/fvifTK//bZX944hflgB7riXJbvlQlm8s
nvcb6am+z3pm24lze9rGItxYVmz/HUD6T2MwH6+Brspltx7w6y3DUm2Qqdj9dy3VP2MsE+GCOGad
3VyZ+Zs0Jqm8TMov//fT+jf74J9kwGApiUNOyM0cuzGVt6hI+Fak3/7vbw9rl39z5f6T7AfAexwk
IOObjangWS16+MP62sYkytKqhNFJ/HpsK51+SeDYpan6o9/hNJD2WwQzIVmkeeerQ+E+GCtE25me
PnMMF9eh9lOyrAK56LTA2O6wU0hUHTEyZG/zv7ZgNe8Yo/7hiyv5XmGMsByPPVU5/wkzAwVoaucI
jkiq8dC9eUzlNrQ+lOmZw0U9aqfY4rLY10VeNIS+RSsIHI7nzvkzxvj3qQo9oggNAp3X0eRxnWmR
N7BvhDFcInABlzMkcBcXFfn9AG/Bl0TGXdbEhxRbtXRKnGCY/IfL6PjVfVrsDMvcVy4u5+8d27tH
ywf6rst9eXLCxCfB4Iq+HZ3u/4QpeFsNOx26Jw/7jB+6KOLoLKDSHp7YMmF5VBOqP41FLvuoUiRx
T6VUvpl03FdwZ8E7DmotGr/kGr0ucfcykQJJzG6sFB2+jOrI7kv8DjCMFvNeD1PSNTRSfa36Rb8w
vyOeMfWOnUa8zucYFjPrYzl0u6273ORP8IjvnqKOycuw6CSqFniB1+qAI/DlUHs6fgEdGxntQpc/
oh6WbgXjNG2ITr9lXMY/uyz9Q4Oyt7GX/i0vC24ryJFiWYM/phowuPNGj9PU+GxeTn3BJ1BAZNQB
TGYwFPTrNL6N05AiA2QQSDn1okyXyyaONH4qox0kfLFubrv0vtvJN2dHx9rIGnz9EvL9E4fOjKpX
RvXFSZpc8QIsPqXpQa6/jhuHMcy4Af2ZK4lovv6t48UG57FJlUG0ODZtP9eRGQpznxT40opIu9aH
5/Gz1DzO6gGKqlPHrUaW7rJlS9TM02b5dVaDFE9mX/xJYr3fDwEJiAsZJ0TcsZE1ZpKkytGUmMYM
2o8vTBVDfMonx+KTKVNCT32+l75rRn0AE6gAotvxybBoKR5y1znxZpyj8ZMtkmOmVYfKMa6NMMop
fBI3RGeAh+lhamkwSrrRzCzDKQ3T5k8Q0HLysc6rPJ6jziAXRoK2P/5I16A2JINZkm6uAmhzrJUa
19Xcp2k8kPsdgyn5Ux48kfeJnPBfNZ5J/oIUmziqAl5GfhIyN/REJl8Wl810vqhN3IFgVo0xUnTq
dQpl8dAZVvJ3Bm6sP4HpDl+ewuILmkPbCKYE257N3QsyIGDnBbI33U7CjZn8DZOvCbM8NGcrfxoJ
FuK5WNaV3qwde6S8jVoCbxj5gin3jIDZ9VkVC297H3UY6jruVlZN5bbR7wMhZHx3AdGRL0Wmc1Qs
cYHtmS3JSC6Hydj+p09FtEJtuUkHQ/c94leiYcXQJKLvxXWmYpx/k9L35KGIezW/K1/uxYWQXEbf
uM5GFJB2YnsBRkZPsrpg29i94avM8jy6/IhZtZGoMI+SxdNyhuUiXdpMT7H5OrBsXx5YgnUNW2Ad
sdalNIzf4a+15Og0B4F1jJiM8jyqpXQPB+GzuJR9r92P+ChS/RCyceJJvXoXL7xCSBehVwYLAvPL
d/2nnsRCVXLuE3iTXIZdB343gnKZXKgoUbmDx70Px3Uv9brxWuW5lc0c79nn6bok0frdHNTOp3Fx
I7lPcRqFvLXSdv1NSUiqvq8ZpXAAoqakaWXM1mW8gpQOtJ0BZ4W+7vid+hcP7ZFtu7Kb8isEy/nw
browsZtAzORJepEP52HD/4cJ+WG7Fm6ghXvpUkRUDVWfqNReUMaETTe5WePhAsGh3M3pKAtYqocB
L+YxohmmgUiYXTQ94yKCbiAppZyvm10285sh5ZNeUgtpZCVhXMGryVPvm3FSQ/Lr8Gu0nHUC87q+
8p6toaIijxo+JTLSdaytWz5syvb42QxGGUSXQyjN4TOVxI4DpqKAkaah7OOjOhKLC6rMtez+hpJ3
i16ZS5LlZuDMs58zPbDiPlHJWvzsbZok32ZYGplTT8nc/SCJ39IHzTI3v2Y9FumfNY1WdhUY37q4
GqM0yf7O4nT2F3JkUXw3mXU3VQ7Gv/vN1nUNoiIrAja/s1ROyclK0KYf1BzT/X5zBM1RNay8UB/L
vHTlY5EMk3jfsRFWUWVsm7pvRZBddOq7LaWnlIWd30sICKLakZDkotGAAmG9F23RWfnF5Xcbptjy
A9hROjiol9akn5pOpiVwlhiXSfwTSXixbPCDtFLN5+aYQt1lGAVtVWpSH7MW861c3csUsd+yPuDI
sf46tJvUR2/yfv6YDxkxtGehD98KWyjxlViwRH4vgyTBNr6I6JKfqCTAk9p5HpPiHg5y2r+kfRRP
4qLhh1dsNbSks7sswu2EX8ayk+G3Bl0d14PMSda1EH6WWlbFQMd8r+ihZU5hjAzVcVbN6Rit92nh
ZFeZsssYbtuum2CES/3s86QFL4AWUyOIyW12Zss6L++ThJFOft6QiAA7zpCBKfdXv+RuDjVdVgzL
deggBKuKYPhKK2qSqFghA5L7uRsKO6lzB/sMnjSSlkVkboDnF/KSrjAP3Gqyl9R99Nos41gRlQh5
s+LTVKrOZDLooxqKjSlol9bxoE2xzoaJusRMMj73JkKWEtzqSJ9fYTIZ1IVFJln/5PFI2XlLZTSe
BaCnoskP6rd6YrpHwbTLSeTylFjW8QFDmZWalvbrEc4D3VT6HnXCTO2+FNmf/mAm+c30StRl3BHY
MqdZWg+zNM9ptOdxRVXSZ2ekKPPiruRpvCPILS/2cMmPhNwKuF4H3NebVqfOR2v8zRDFj5aWUZf3
Z57uKroPU7QmPwudxhfECWT9uUBObd/CgXvK17pckdL3IEWcpA92D/AKqoHSpWATua175pobqMb1
ujoIIEi4Ros3Ld8W2NWOCxwOV3gInEuUUf4vjHFBXMOvTKbi6lW5ubISZi9ZW5ACzKfqQCyCuW6o
LHFqyF4uVQkHzJcCHCzjKlRVW2bOQc1p+pocdOfRibDY7TdNrexfomSChV2WpynKNWzdBB4djJhS
/M0j4vylkOyWFJm9ihQGUzhhS/u+jSXcydx0KNn0LKTFNU8mX+DfJhNNVQQUTv6tQgf9xbGKSNxQ
WVPyY/a4uZ5A8tPpazcesbquc4EFSMFPwGBj7vNZn5FF7vBJCpUdywXvb1cvB82Rdzpp+QtDJ1yG
fXdcOOIV/zA2iWWqttWs4zOBL/dyz0YR+icCWVL+FHaAu18CAQ33Ap6ilqJaB5HDnnogIZwQyTDZ
32WSRPlp4HNcvGcLW7Yv+QKi95eOa9/97PFZUe8oxg7xVzczRKaDMHwI+nTosreQTg7DHOM3i6mp
RDxIiCumLGD/+mndkxqIrQyVjTPGrwXw7VO/WzCe4N80ynOqVjbhrNhV/9TRhUeoKIcYKZegNchS
gzLSrkWBIOKcxsh4rGOpffRlsU6OW4vBRJePl2Hoh3PJClzVM+uKUtS+NBFBcXbk7FcHCzbiarqO
W/xI1y2X13Q/clul8Lk+Hzrrv7Bec4QsK4Y+7mR7m8mi2uIl1g9Z4c0oKtUX2j2mnRpsUi0U4b+4
nyOfTnhxEe+PBziWisXW/RhChb+PQK4acrG8TLggcPyBSNv5veKTNA0Jfh9/5V2IXuiRoXvXsNm7
MyjT5wMnWuoP4HVZxL9i1cL/lMHWcrtOBYroClKyED8msyswjO3KvOT3FGGAGUqG1RZLi288XBSM
DPavgo3ltj+4Mhnd82a7wJphGYb4BYWCjCGlVGHmp0jHlL0uJaqVk/F0KV58OYrtPC2su8+KGbLh
MudnlFxcQXoSq1KfQcEmydOBMlC3Y4p1ZVsPjfHkrmtu89Ghov7E90SyRg9y6d36Z9r6mf29wWrh
baNp8RvNKQ6zUxk0jIbXtNuXZoTV6K+AiKZaYpR4mid4zXS1LzqemRqHD1lD228Q8LhztgDJcFeO
QGfXosEvVdFkC9HbVzEKvs0NJrKz402UHQVBEsDi0+U5L6ctfUaYbfQu3VaALsPRGRQ1CUaq4g2d
MfxEFjUiQxAJVMimZXUfeRrBNQrQapY3IjMzzLvmcn4QO4k/JkKdGOu9j/q0a9J1jBJW6R5KgB8u
yaKtichuFoXI8a1bH9y+9QhsmTtUsgvGXfGQttPOu/GvQo7F1irsiPy1wC+x3ErHtnyoMfKZm96N
YamyqbBDpSP6GV1n4Iqbot0dh/XDkjxJzqH4TOSp2R756A2HrKYevWukQnsIxKJsVenTPcsrN8JY
8UyVyMVD2D0hlw0ppAuCy2GpIqqZa4xbpgOTifwL0n2Uv9ewxUxLuAAuuEm7mFTMK4vrERjBjQ6f
qaUZnBnbYlvyxhBO0sareH+XWxGdGaCrJ7OEKGqiHX8G9k5+O6iqx9Pcu/4Ba4XeZYUqMYSaQ1TP
60iumoT1a79T+2Vhudor+JmVaNcAZM5VgmlRqGJoC235lWbZjjGEGX+TfiIboHVQTpzfj2rnJX0p
VrRYKElgQ5egLTxLnLSgoh0ZJHybep6Ixwm/dwe5Sav9HXbXlNQWUToAusvjqmCtUdP5mFF9b+sl
j2cUKLtH0HcodA0WtT/348qbJD+my0Ty7sx4t916iQOqSFZbj9rmD0kCwCYRY4+CDcS4Ius83O+P
uGWTTyp48qm6SMlWI/PQntc1G9+ndcKhBWexpu9Y0sKLiqJEMKwixfbdz6VCW5ahcJrRch/DFLei
x5mxpOyo1Uy3qrCIMg0EgAfCyN+IWGcsORDfcVB0bQT8JMUziLrTrGKPjsnO1xDtPxHOSVE1cjRs
muHzSKv2OtmnDs+fp8lUazW7O6Tbp+gCsuWPczT5Ng44PjIZre+DnbbaZZ4+I76t/9aTvrsibLG7
9YUzOE/cVJHI0Vr3CW+DJHBvSajmLVjjKJtE6aILlMZLE1yPkg6BGPNfS+iLauxAn+7BE/kK1Rim
TZTwU4HQ4osaUQSCeLcfWZ1HuoNpH9rmAO7RGRwvegfGtB2rHEfDmduVIl+XkFm0e5cVGvZV+f53
5jwKYDS32bNTVqL9Z/v4G+TJ+DJlUXjNIPw8W85WBcnDgYfGZd7w3sXtQNz406xbcbdQOn3h+5hi
5acSwxQKJFlgMZxczuG73Y/ZJe+5bo+SYKF7bS6D9OGoQzlvJx05JarYdeI3H7R86kvCf9hN0Spd
I61bIhL7NphuDyel+4neZGzVSeqZLk2SDeZLzvn4MmZD/tElo/yDPLcI0VIUhVlZFN8OG0XkAcEF
4mn1prtuqSijaofzRANhOmqAoBZ7lhgCfcw4B92FHoC5ml7w7tznHRIPs3GIRX3ILly6MuGitXEU
bRWLVZ80o7U5wK1pDR7QUb+YRuH6arujC8n7pHfcy5UcQnyXZOyY39J8huV+ma+RbAf0MVOLbj3L
qukoxSM5GH8gCVULwlvZABBJh59xHPQ7Bd/ggUYwe8O7Q4uItnIFnoB7MmpnVvgvcFGDx6dfEHXy
p5O9GusYNdQj79OdglI6I0qcqWN65glKzPnol1tYUiR+maRw/BHTsFE9Hih/eavmjD8hVsaUzcGR
4YtPj/qiLnDVf1C6syt4fvaU0sj/6ebYH8A8t+4Gbq9glUGtmtdYHT2vhxjpZXUK0vkTYRu20bZ+
BpmxJIcJwOCjLT+le8585VlZwhh2YqOGjrMn7jow3H6t1sR9mpKPEhWkzl9E6ib6EPm5+BUzaURN
EW2FHg8hxu/xmDGsYkwA4haEGJQpDG/VtkMR5r9Q403fEfvW/bbOk7xKioinNd0ylMZiMSvY4Du6
zDqs5bpgs0zxD2m35RGHQvLhndh+e4zlnrcC4sEqjhXWZLQd88O2lfS2CS5+0mHO/0bJxr6bWDP0
ZNys0V2A+/kf0aF+q9IxC33DUSc9rsckjjrbSXmX8CnFYT5P6auaUb1VMda/qI514HcpKhBRu96k
06nbp8Oc+JSt9koTq28u+YRAGH5YWeFbmBl1pwaoMTgx1ARKCPYdKd3Z0PB8AdE4hcggr5cNGYSP
cx4reIWyEYK052lnONmKDOff83EsXfRjR1V3y/0+twrmdrQ54h2IK7yPVNmC4DF/gU0iXPTjbC9y
RNF0vHw5MGu9APFAb4ZDMe4ADBWDvXdzHLuamRCBmetwXgjraPpd8LF8OtLdfrUJXMWag82drzMk
/vhmdt10LLgO9sl9GWh2/JxnGLHtcTFlbRS0eSWIIf8rspqdrS9mebc4gvIvd5maLmGT8o0ekqxN
jH72ZYOZ5u/+UIO6gGJ3LLXfAe2dqIZsE4KIQb8PoEM/QXxlHkcG1U7b5Vb4FpgFXWuDHoTfOFD5
5YKvKG8pKEbmTFhC+yaj3uI9xdLxei9iP7aUgmNci5gJ9BzgfMzN7DPyUm4BLxTfW7iKCXM8xRrc
5criskCYB9lxZVmYZZq7jffbh8ynyVcuDJhnUJcV5zjzMwCUEFCEZ9MGFvIq1cYAznLRCCQyH60k
O7c3eQzYqQpUjfSK58Zpm5O5v8oSE77NzEl8TfHoPqJlA/Q+oDB5KAmUCacuHqdwZUrZ7GrKjP3w
i13VM6MSEeyLOgw2BG426q4AD4RqPQNAdjmifaV1tujirhN7gLIEOSWAtem6Jk+ovcKMLmGdRV2s
eyzRwvXr1nSOfN6/aWfL8sJnrr5nMhbjSzknInphIUlDjQLd7udoGuHRrgJLnpfV9B9qPtBI5zIA
zoSli8JsJcmSn4NgqEBgZT3xNplHkLBj78nykMVZPqOnXeO9kU6yp7GP1r/9vEg4dClbtujwAKxA
2jMOCIISw0e+9qRhx9KnWOphFY2hqAw8GjN7KspNnD3klqxSMo9+HitjD0AkCnoOxIXrZ3Bl/5OM
Pn5dPdfohXyn78d40e6ZCRJfAUE+i2EjTwnCKG9whsOTtcFCW+nTjgFsNFqQs5l2UFaNXPj7WA6h
r+KErFdN5z6rU7nz85HCwf7HjECCNnaTR4Fvt/sx6zN06dtuXJPvOY/PEUvG726c0rJB1estuOt2
Gc8urApX8oLGrBpVWrQWQGVZaZsgIGTNxPiQJkU/VxMqS11lRM+vwsDwAafLps82GY5fgiyYCg8C
Bq+PY7r6uS1LyH1vucPRD5S3QHWRSzN9egZFKNbi1MFwpJpzmYlmp4ddW6TLl/1F0bigNdBRok+w
Y9JbY2Iqy3rjEPLTaaOYeQQabEUlEJsqiTecqCQz5WNeRHsdZYX8uROlVvQYMl5PfewtQyrkjpon
DvxEU1P2VVQiCwWdA0z4Ki6snq+HGYNrjA2iqIYBGYaNdqCwwcJ9VFe2EPoE3Dpv+oHwx6LLsE5S
yd7onAKvKtDmVrC+6PQbj+Ypr9ReDij1+vJfsVxZr5oc48bPXwUkkGorF+6qLSHzmRhzxJWeyNDu
ea7fu0XMp3Rb0PSLSWPOspb+dfE2/JXHSw5lvcYAod48Su52kRInAaSRRfws4C7/dTgOBQ+ublSv
kUIc06MrECeDZn2D0YfFaCK0eRftQEdBUR7PFjHLpMbGY6aaRrjHVxilhVfLXVgaYPq4B9IF+F81
j/E4X2M+sA9eCmX+HGTc+grtJdCCeLR4SAY5uXedJ31aG5MZ8HE7ER3PjvJOnb2NVocKeS7vwdWf
n7sF5mktNbIoGgnS2tzsrFRH7TvHX3coO9Y6wGPhKyZr/veYsIDQlD7pL/mQ9Gfc87iZuNM3DVwM
Iid0jZ+ThVU8yQ1rCmZ1YcjvhNvEdAuS0REDNeAMl4WXem+HPgwfDmB3y20nf2wZXd9hCRt+BTQ2
NwDwWHUk7F/h3gSt4ACxTnFSncueFrQ2V2wtuTWBZG6ojYdgCd3NwAisi0g0fU1sNtMz1XYYr58U
+VBjOLA9mgy8gDsMsEz5V9iPBNM4j+obB4bXv8fRh5/+ECk/bfGafO05pmNcuuQK5gK9W7akQ8Do
mE/n/egkKnQMY37P1GMV8GJPQJ8hI8NgmDr0vR2SWnMK4G+FVuRrsW1PaZdnjc4ztV5QINiqT4NA
TeHmX6Xdp/UBaasmbQ3lx53KaHotHPH386bzs4gLhA8DlhM5MF+kKTWI9N2vFi8aACl8dK+aTbjg
UM3JqdJ75gE7AC5FiCOEEmfQ69NfwmGoUq0RhjOz7Nc/K/Q/Ekf9qirLZfcWBrczLK+J2YZHfsXB
s7n5IY92+UdnJYrgHI7vObIUMkxZGJfbwzgbZy92LtSXPRIYckI09m3H1YbLeDokAMw9wyDYFebW
6TJ5DRGBQ6KI4nYdU9smMWZlPc4YHHQElSEpBGtJGvPbMS7mtBH8+CSexWmSFphfqXDJaAx5KsMK
cQIsPPJqY6t0zQJk7VWpEp0YbDYxevdx9zBKi5J3Vfv8sfbKNZ3Pc9wq0aCrsUiPUyfh8IeZFe9q
u5bpZWNmfWP7sgz17HGGQHHCHjbNxgsJnckw25H0CR0Y5t0YmtVmyD1AgI6T92mQ62nWnL+AOVA0
M2Vbs4/59n2JptCkGDm/OhYNTxpxKTVgTnsRrIvesNtBF43hoV8BDUvOS+fjdpsAIOAu5OeBLAo7
SHZoSwoEotVaS+xLfRiUcAF6D7qJjyRxkF/mhUXrJpdHr8H3LDrUvXWC0dYlnYABxJ7Lh4WYtAIk
uqPlnGGWuPvMV0i4gudymZEmaPe6ghXSpARSqnxn+UXbbr9kCYaxxoRwj2YjnHbsiOc1j+QFlKT8
Ogy2OM2RPs5wHRnu5yEvW+P6nwZSthpfClHW6DtZLVYhajVYGRpb7uWz6vP4bZM2bTCYjJ8A6g6P
o9TJTyx20hyZsDUha9c1u40x5eAprywRcdWZo2s7tfYfhAMzJDrml0kmomH8mHCKR9EH6GYdAE35
kQSqz4hNLU5rAT4W1kX2i0F6uIj2QBwPb3qEZL8IJucTEGmMRbt9b4hny5nNgUWV7Na/YbUHaKZf
jquz2S8U3L8d3+grZLoISIatwOPeY2a1Aaf/GvOYnTH2TRsZ7eW1KH30OG3ug452bJUTmK7wrkTC
J0Z7aEF63JY9y74CWZjOAK3ULc4hWgPp0OEiD/3vNJvtBTgkfRn8/HVig3wbYopYtgU1ABRKUwd7
NqXu4JxavCaDZM3hgUecIlrqSglfppW1QVdhZnHTmeQndGUTnueaN0fpNfgrIlDWGqh2fQ0mi6nK
LV+3WoA9IXDZQ7rQOAVak9tn/rxH8j3t4SL2ITZDdjiFstjQrOXIdqwXcQhNztu84CJUNMI85tmF
Pub3eplSEp0ChbQKqNQ88yPHBtD5+n09yt1cULaF/Qug1N5iWBV8Vn4T05r9zFWw4ikWO3OtTYrg
/8hAjllV+6bysRGTcOnDUcJO+aOQLrY3PG7I1fMUTAKMuf0onlJYxZP7w2vVZHzV6fdAksPdUpVo
jBvJvAn3WkJS5nHtrQluyXhwyfatXLxwv4tooy5UZpSJB50X/4BqA4aXWwX36UXUS9ZzYLohKf9a
5gE1dMYK/ojxp0pav5ruX2rEvk3ZPH8V2yJ1tU2Fj9pudX2oAeoylJbZDOo4bkSEzIJDOtpUfASn
Msy8uiijw6PknXtDQzmiRhpw3OhaDkd4i+EN7l9KWWziBGOrJK7LwY0PAFVS0BlUp8Y/K9h75uvY
58G8JjD893UpcfHvSP/YfF9JbNb+3k6j03WZwGETfSfGWFmFa9mYJzPPB540P4DWVioAsK6HLfEY
NZAMlJlbWZIs3EPv2fEfc2RD8YRqK5ZvYcuPsTqWbNzepHFYTGmK0VPSkrCl7xi8FsmzAsjC/wjY
//1ZGJjYsJgDUV026//j6LyW49aVKPpFrGICwys5WZpRDtYLS7aPmUkQjMDX36X7dqrsI0saEuju
vfZuYUd0sz0ThnOvZsdLmTQZ65HSZ8r3Y1RYr/HKU0L+rV8Xgw2YUIZ1xtpsIViebc1lx0a3qWRu
PImFZOc0KqJ5e5kKxJldOUI9WUnYA/rC0vbT1iL72pk9/3NWCcG3R8/rfXG/NQXrgsYgA33g3p/U
nt3F1vxZC6tb/4sZKUUuwXlqY1O3O5PluqUD1zozZa6nEvFv3GT+4VUWijj5IF5knVtZjFG7qyS4
2aVxQY5qxHiWDVxjLVrnBO+j9HlU1tj2u3Bso+Y2bmqLj2FRRXI4sz4qpyxi6a758pe5zdPV9nDL
5t2M0rRrW1Jw3wpGW97TxkoEOey2MZyDjLAM1q+Tm+oYcWORRzwjWrsQGrbPb2hJRAYwIBPLyrf7
0fFCr72jJ6XbTTqXsLS/QgshxoO3BKUB/yl6RhZ3GHvzXh22cmEGNtt50FwH9LDmDwJWZz5GDizx
r3ImG2EyKJu1tE82NlC/pVYIYeXQtmp+9t3ktmXk7I0TdB29UzFZEwmmxrGYNhxbPsy8OXOe0MCx
5q53zaedL6HceeMUlfUzYoFe+1tku2Fr70gfGczvwMmD7bsJ56JG4dZB83tjIjAPh9Lz8uIgo3Ib
ZDq6wgzX3CBgkzcd4CreGA+0R/PjnX+Whl2DCPDLNKTooTmdEXGSNqbQCn9CQnKi+495fx3uefua
aNlFk1ZXqPSmuzqC1qw/cJeGEZt/Z0F/oj3OCX7TbSN/8zJX/tWe3HJIhtVb/YNTTQVvf82K1nRx
xoj8kSn+lxd2+b1Q/2wTOlchojFlc2bc5kfp56Z5zoKR69rYrLHiMAmqM+JWK17qqJyzh9Vululq
SejUC0EVbE/LRtXuYNbFnk3zgtpkGaK/RVzVcbJ51cArmlNWUDIOk/Xecmb3e37+Zt6XoNEN/vnI
2zuBbeZb5jPQ+Ra5CeQXxJf7d/A2EzFaQEBlrL1G/r1ApKbnQNrwjlmgAK6cPm6eI1nGbBDbAjsI
dktju4o4Ab/5LIBs5oeY9kKnCKPhcC16Vg8ftMf7u5cxInDizZuRbjoUJFu8r/20evvYsbcxoX8w
D7rvV9MnCwYPk1YV89dHC+pFHJCYWcxSeVpoCpJtuBvcYd7SLGuy4kRmXIEqWWj25fDy4Obs3e15
yK3V/7DXwN6+bdZbOzs905AzHF30++Y6i6I4Jrbx1+LE/XFaIda8PAjPsTcx9hOwpalbNyz4iVyb
V4lBRsWLXoZMsGO2aKQx95jZ9T0UQCJMERKhzwPgvma1YEokG6shgb5qHkc/GoKHkWqXoqWY5g21
sGovdV2G5hzgcT+Drwd/RLzZxR5gw/50g3B5yflkiR5cB01maxtAg4a2elYwAuHfgNn87yzjbTlt
dbd2O3IQmAyGNqXgOUR99y9ACcuTX/qaIX/bRSxbEvZyW2urqu+quuipNrx2/vZl7G03e4vlF1re
9rfNwrZOY5kVftLPvo+ql+MTsaBX0zXOliitlqpouTjYpMKYkf+cqYSRmviw8qQ0VnOVTRTsu7xd
jiIKt4qs+ZUxhP3zIvdujBqipfoq1snguUJO565YZB4yCnXrd3dc+v8ahMK/JCD35sX4YvjSFraD
p4pVSNmdUrVFxrC2lviQoZCrPeCkkbu4G1sKk9UrupvQxKGlXckQ5YDnq7KeA/gOzF6mVr+R5H44
459x/ZhsWz8z0d8KiWRX57bKUGLyykvXcoaAE9qLe1Z4RV7NhSrs7IEBLl6vBN61Hv+xWyp39gUo
C8WWHc9xveuEbp2jJZXlftp91g/vvFXh+uN/YMC1DiwQfYgZY6uED64N/xtjWf8unX5weIbMXBzI
4ZTBHQwZV3U54vsK4noIU2M57glAqRrxVjJYmMZePi2BOzDcVKAK5WPu9n7+zKAqeGYEW+d/g5Ge
wp6r5bMnu/EJi+nWpU7A+YBlah45+625sZ5zzq4nP9vyMA3DRUT7YCtqsNNwsPzybm2k13zUvuw4
LvPCEqeVBiw8xREjo0MYMB45QHiV8y63VxCVVkd4d0Q+wPiETWXrl4E/3VTCvhmfcyn0u0iPe7YP
ELfh5fngvrYbw93t2Lit8XY1xr3HfGKLwN6HSuK5Mu3apgVLahnPrm4MuJIQDB/2D4Wui+yrEU0l
7hkILVmUBjKL/IQhkhn23hCE4hrllMYP7KZS57YvPR8RWg2cS3MVj5cp0uurHM3AsmHhjkUSDy2q
Q4/EeWz1nJ/DlpP+tOh5XFnGCMCHwME5dCf1yPZz8FG7fum5lYDaO1/z4+WSQeWnMHPv79dY+nwb
y7qo3WpKfoqgJAE1mLPuJd7W8NWOg/jDHXiSU9a52dY/vcmC/xZd9p87eeorspewP2woWEtSZHLL
941hdJxalGXBH5ezzyqSOSZl5DlaA2H2S1uMw7uPs986NGSbZH87yozww0ixPKncbe4sSp3nUUYD
DEqt+LyaTGg0hnkOE9vyq5HBcahHnvq56Ybi0R+6xn5YHDjU+yabrHvZQrRwc3b6Jlky70JnV3V9
G6YCTQXyE8NVWzTNXoRWQQ5AMxmBWu7k3msHN3funSnIH7tWFelKl5BImuklWUUQn1QH37l01vDJ
+qAxTprcLR6kQ/TOo+BULHammvpfdCY5AMDgU3X1DHG6a902ip1jbDRq4JbqqkjtyN84xDo3JhbG
21zOqKgwvwLt9CnY8jj/4PLuYzOOdv7ULpXqXyIWelZnVTTDT+3Pq5IY7TFe0osnnrdgKmGvXQC/
Y0H1305JmGkD+8Ks8oWOJO73g3KXm+924prLbDjH1AuAFrHles8QLZu/o9kax3fTuOCV4Rq0zWsp
M7vbl/kGseOgwTARXLMxv9nsHX2oHbsTKAz1WB/yNWujUycXUd4D8VUMiJdhyv4hKVTTryFuZP+a
sSNaJBRSE5+AacdrxkDWP8DATxGjx2XmD8epH44KUL7gIkJjOsX9tKznBrL3uZrd2j1IV2bNDmlY
54+OyZC6CwsY89YihhEw0zr05onXu/b6bKyZx17W+TThkuDmE1cEbn6IrnQBFSveKpzyYgySLjPT
cPWIzG9Pfm0Kg8AywXIyIzfHsbfaQwPjcx5Wjoqkwm+xpBSq021k5/VFRUTydH2fP8Xh2F+mxWW7
bmwF0ECWhp5SaC1iL9hues3Rv9J+ttikOajM8z6pKHSQhpbfe2ffCPOvkrxFr6tpymuzucPXiOUk
T6qeDWcp7fqqr9MUB/AVXB1TihAL+Se17VR3M+rQum8HazyvpBzybQ59+Ciynyhca/bmm25k+VvF
gTyG22TjT5q8zT6B8At1iFcTki5oKJLT7mfKc2GWmTHHyQpz9FlouvwXxUKEqb+sTpfO5dSdwRDU
89BbfkG9qX0d70TP1ZWCga3F4zIbKATexIlWLbT/gU60aTv1br3nHx985IYh8O68wZLxeWwH1eyw
g7HfLqvpwf/wVM9fudHTHs4LO4IfZL3aS6elt/eb1l0Obj5KCkJrexDDEh2qvKp1uswzkWCTw2G1
6wd7Og5m7P9SYdX7RdTrvfCd9oBjct5tlHf3c85cs8dz8LXGfcUDKWuCkIzsd/44tY9Olcn22JS6
fkAaaU+Fs7UPg1V6e84yF81x08tBUQslVWzik5CVfuS3PM17SsJGQpME9pTS4UKXejI/zDl6wZPk
slF8gKx6frE3dgT5sZx3IBWEuW75DKzqqxiiu69DxVjQrNwX4+ijifTq6guT/xLS39y3SjmT4x9X
XETup1JVydKBam3u3dEWL24RRB8Z5Fue4jHKliSyEIlDzKtjotrK/W+DjjKJHS/rtRD9emq8Ggim
NQi0nfoZG5CefkeAepTzu1feH6+vg/6AuIp3AHm7adOlI5r+nBv4idZxc3myMxF7lAQuiVV27t/z
iVEGbCoDrKqdgVxj279lbD7m9ZK+NR0E7pyHrdDTlS/yCbZFsAlBBOYF7yGm1jpStZNmxWyfjIA2
2udNbfWpgpczpDJxV0RmzM/5am2JpP06gY+PL32tvIyZUrDo5zDqGDQYkvn6pFahpW8As3DhFH3W
W7B4yOGrWn7uetMfHVdE0xGhS2/7jivR/s+2558tDZBOdcpgAsZw9bzG7Cb6XP3AXBhYjYNlEHJv
GaddSZt2uCsMxp7+uNmdb+0G1NHiGXGJvUmzFdNYJIh7A4VlZcdWfMmqIlPAPg3dUQxxJO7CaUYh
1VzQJ45BwKypkxkN5tovj/Tz/ncsxwDLkb8UG4uj/fw9AG672KE1PArSvPy9b1Tv3Cg352zn9CDy
H3ZZW4wFbSvah+tGtcxDG50GngnqNgrsIhW0j8hiDvvCdpi6Zp20YdCrR9OtRcYwb3MGJt9jnkF0
wNa+UKksM/9vmWPJaPrulZjS0Lqsko5vP8bO8Ob7/bbjQMlf2R9BaUuwXkn5XZo4YEUbklSRwGlz
EDBO5BS3EQFupONRdKHKL3s+Y+fbpjHZF7MvxIGrElYhBxtC86qppBO11pAnq4awvS4UrEHKbbqN
94TRD9XBAQLRj848jA6iCetvDj/nMHtvkCXtKBENFEOKl8Qp9rmpguBx3fCGJzKQW/AQtyI0D4B8
xXqGi/jZXGDzVl0rXtX2soRi9E86lyW9n72t/jHuM6f4z8VyQF6gVTLqKBBc18Sus+hX3Ed+8MiW
3dHnpbYKF6dR3+S7oLBZWTdvWR2kE4dClyo5YTNJBti34UlP3L0c/XkDhJWS1mh36cgFghgxZxM0
Z6o9YNv7eB6UAKJlmG298XcX/7xhO2Yxrhfdt6rvs6ujvCbbr92Wv3tzV3xjD2Pc7RdiDXdKacH4
Nvb9aH5HjfW7u3YNEX0YU4JtgrMOcNneMB6kTQedLFimXOaqMAC7GjqeYdE4vrmYduShHcPSPnZR
uPyXFzI+FIEZ5Wny6BcSFqPqQwj1maPOzPNt6Ke5PZhFR+q5M3NtAb2UOYsiskKqYr/EXf3HQsQf
b12RR+Pe92N9DEJr1cnaN4WVVD8uA+rlNj/orCwxj2BWToMtiP7CmfnPQybL+6IPUUCjwqWzjdYS
2MSYSR8UpcSW4pKx5Su6Lb96Kw9tpvDEPVdJ3ixedpp72WY3zzL2j9tz6jyAchta7OoTUNj96tex
fOi6LtQsCQ7Eq5CsH6VHt6Pq3hW4Jq/riDjxX16H+LxMV4Qv6gfjQqBDQ774TLTbg1sJgxxlbebK
g+RQSderOY2jyB4bA1r50tKwP/pcujAE+Op2mRg3c+9WZR0eImTuL4otMvXcjlO0TOCczYc9iVjh
BVSQ15H2Fkb9c+kntWsED04//BrjodsplJ//gtzWlCrk2Z2sZS0+inXsXnmbES5F5p5mVN4/QynM
y7aJ4N7tRvNbl1VzIBOpug/tMGCjBkwD6gOAYamqPwRdyC5tXKExXYvt3gLMG9NZDRuqX64+WwwN
tKZyDm8tzlBuCO5Ox+panIk1I/LQneSvuAws5LTGvAMxbg8G9fHcWCHewTaLy31FlP2dtfXlzWkW
OmOTWUy/woFoHFoxN4Qwz+fD4LjLEXRk+oIrsx7WokRhh8S8w1g6xHsMbd1f0Cg7xTHDtH5crdeo
WNVzr+X2TSr3du9gVnncwu1S8yAdqZWGF3sZuLvsUM1H4PP8Ei1KnXvLha62ampM4r/svSOWP8wl
cOOMRXUPFYYLzN0clrfE4hfgsCTFZ4t/LsYWKIftr/3Z5MI+uWunryGnMMBJ23/0OVCtxSfyp1jK
/l/XBJhZtsl63aCGnskzWO/rZZvPPhDIvedV6m+tPevMsG8986XobCiri2sU1PF9vvwQfWPmNJCE
DjZPRV3cLFLtOMkiBo9OlyOG2XqPZooKCZAtGI9tMDdxhTaJix4XTD4H8plMpm0BAYusIaH1bJ9c
F8BRrFa3d6dy/WyXlpErw60i3ulFFaex2CbaYjLrU1XR9C2eX+5k2LpcqTbQKYtpRzJvBBPuNG/Y
087IS80wgOGQX0drAEVQWd+kdu18j3VonVlQkV2yaAt/bZbvMZSLxBUNZPqtK2sG2rCr99UJUV3m
1b1HYFnP1mLmO4ww3S6LVbTPCWi8yNkqd1bF2nNkUYJYI3tLJirfH/ehc/RoXski3Q4YpL5D+NrT
ZOLlRDPrfUeDnO5GI/onhoZMX72RWpvkutSS4dIgt9g+R15pHWFja6wJdnzYMGES6JmZP8bBaVZh
Bv8Ipk79znHQPCGNY3heESql1SxHlrRN3JA8RtDHat4xwHLHVHeheef5BVoZ+ugtQ9+qd+5i5/90
3Vl7hAB6VjTrm8M7h3g7Z/ZEVWp311HXwkmF5zsvuSWGDWnebi86ryWNdLW5V7ow+yIRPLlsiGMG
Yka1YekCe+eZs4v3QqsprYc5LxNWjGGRjlYqCNeMu9qdgYCYquiXyZpldPBr3XxEgc8UlhHcnn4I
Vi5cxuoRJoypDoMC66xl3J56Dw2QNX0Yhziju4TKv97huZv/BF1QfuLPGBE9wpWgMb++yrxon+NR
B/1T6+MiKArZfo4de2qTWJPWkhSTH9Hg4IvGUddAFLlTfZO1B8IFWHZsRFVd5jZj7M3m+w0NcNOX
Uvr2HQ5tdbTQXto9tW/9ulEUwv/hcsOMYTUojCwiE670Ptq+/uqiYMB3PM1chHNQsRWAkBSEycBz
U2cFrj5VWgHpFrOLAo1re0dVsewCZgrgQ3N79Cstvl2gvNuIl2TnRh03LR9rwC2y0gIVaBMpVXGd
8pRt7zaQ2ZwgjeG/C9gKdBb2Bkw+jHTohdWVhxUaAl87ekN4wQ/pPfVroJ5yY/RpcNp6QV0uZqim
wfnHCt72gkXdhudvLbjD2KcBA8oa4v8GJqt5on+sf6njsY7W9ef6SgLOFN4h7lYCaz6t4QlEXUM3
wRZVCcVOlyUrprQTpWB0HQqV7RkGg5Mo6aUtSwJ+42tDSIYEm/b2OExvGR5M54Mog/hpczSgRj6U
c1MlgbfiAcSMMh/CdnLOrQLVwfI5H/SS4/kqhjab08WewsvQ5KTy9XHfbReHbAJKs8npjtO4OaTj
2tI8ioCivY7lsuzCoDEfWVBkaVuQy3qsieP5yvtg/I+iQpw0LdXBiMbeY5/pX10TOa/GW5z/ZI97
RcxRxr1kkPxWr8m/CrW4BXiP698XbTftSYMFM2aeI+qE3SL8o/lKHGxcWs4F4mJlDjlZX1OMGY8B
c1i/DWvrn9uptL4ZMfjdSeOAvsNcRkhs3Zbn1R7UVeRWB+QZ98N9bS08G+wQuhWany0W1La8UYyk
SKkt8DCNa5ww/dr++UE57nEcCL4nW7yuJO+XCZI3uhz07gsZYNnVBl655Z7sjozbJH6kQR8mxgd+
YuWLLPbE7/UvSz/QrFUNo5ii8vqbLrv+d1da3aMVB9ZJhIN5HaC/8H8yjDLpFM+ywutSMakMgvjg
znXzZMzqHViyLRg+9PF/Af4kAgyM/QNjsyh4IsWI1ahT/OipqLyvM72+/yAxNxdl/y0M/eWzKag+
8FOZv8oZgcWnhd4hoYFtLozQdOqpebxY8P9PPyZDbC8WD0U6xPZy3cYWM83kmj+F7XnPIaj1OfOi
9rFyzfzbU97qYd4I6p7THqkB0pcpKzFrNSIATd2IBcLhIPTDOTv4W7bcIPkIOSRWratSf6wYZgNH
BJBRedS/RQue2T03jX7Ip7nq9iP7BF8Cm2uixt/6e5t90KItRoi+2Xixqu8yc9CZHA0lHjM7+WdD
Gu59NTfmv5IossM4+XP0EC0OXNFkNfO9yvFdXNicZL+PI2OqfSHsAQRwkmF1LnIYk56hcD7Vu2ys
YHDKimi8I87rqH0haiV29qMu+iuksPXmSobQh7jzh+LQhyjYaQ3vmB8wE4m/ssiC/qgHnDJJEXF/
E4bktvZ77QSBc1TsZnNT3fAhEKixLEYFUH8druxttrLLqJctHlLJNUBunRZOplMavnW4h7LTrAuM
FXYqxknVIvD8FLOmB8UkffBny6uYB4DZbAc1TeJshXpwv1oE+XRqMmd55hIMp9d1jfLibHp39Z+I
VjNbUg8Wby7NnHcX6v/j5WOmH0C/oua+zayGNDcK6Wq8iXGoNpb9AmMcSOoACd9U6Uc7Sw6L1R88
EQw7IHSXJToqtKXkr+a9nu2dLkJ7/QWc/yMX0ulaWI5kHxFrQkjMfUP+nvfeoSfFr2izdc/J2NT6
QxZMYMurDEYPpqEbVmdvt0QJ6uNoNP0usmwtrqSluGvKdGeAjYyB8pfnbappg+oA+KXNbF9uaSX8
UV2R0aIIt0krVA5HFkLfJSLvlLmTc+x1z0ZB3j3YgQ38nWI3NOrRi+jboZyFiF/tzlZTsi3+vN0z
bdPfoo+BQRJ8MvOhL9A540Rl4GwU1KEIlmQGE+pPfuCsO3e0EOxbMzovMa75a7BF+DMYEG4eFok+
fGMYGX3o1gRHxMLh4tE8PKnNeyrcrTqFHZOzWYV+OoTC/z0gfn/lOFgu8+D7e+2HjAUkVBVSu3Z+
UedZ3B2k1pRYLx+d1qGQFNCGIlLgKOsUtHvR1tTPbpXNYERxc9WFjF65IuKjLyduqbLmInaj8Vhi
FfgkfYbTYxCUPUkrmCiFhHFcfHfb/oE2OGmlfjCZMetc5O+geeyWqHg00gpZ6NB3h6CBbx/HqhEM
U7PG34EluY/aWPrKJLAG0f3xGyasgx9/qSwEFSqkKL69UWIH78rtYLZJ7/I2kO/bYMP/+8v2ASGj
3gLXQstpROd8xYO3nmJvhceh8JlfSTwc8ciXakuRUzaejX5dbz8rdj97D2dhSkMZH7w60nflMDfv
fiPXr5q4IpUWvBUeGjv/lCHL4N6ECgTRadv3iTduJ1gSx1rteg6fcKk6f6yS5T24Lf1X45bttbbD
Kk9auc0frYb7xqzTHwVd9n1E33oaB2DpROPx+ZTsJXseVq2g/+mbDz7HAV0dBnH28hbFq231+VdX
rA5V+zj7u9phFW0Te86LtMfF2m8RuZUqtzDgdN7wUJc1h40m3eCXv1V4b8rA5C9DNA4XwHCzW7ot
+OtaNpMDRmdRyv0Brj2M3mVFWLuOjut+en6zPXYhhLKNbeheucJ14NenDGgFf8ZTrjCo4oes9nOg
KmJX3Pwx5lu8jaEZ/+G9xHHpkYOhNIZWbKcRHMOU53eBJDIu8Qpr+2TUoG4Toy7GwN28I++iep8w
TLzlixPsSC/UhyDPWwzmkLZ2oiKh1L6x3KDdYQUdbyX5N8ENPwL7ZRi0MZZ/dtfJ/apWW/TQBmBD
O6zzyj5oqzepU2/Oa1ujB648J9vBDj25/EJBDZyTC5AkD4RLTJ+M9z4x3sF8etgOh4Q1eFi1RFhE
u7rrg2Vv0xpWN3uSIr8WPy1KmlXDsBt11Zl0ySQjoK5o5aHzIMyPs1HrkUBoptAz+Yg/kEQcfwVR
bhUHK14xbfSuXn50X783J8deRnA/0k9ukrjCk98V0aG3QRUvmTVhfQazeiaGBwuP9iQFQByWi7lM
fecd4pEmbykthTzGjIsGY5o5omfqqjki+aid2vqk1h+O8id+46DaJmDyFfv1nHKuzbsF/eEkx3X5
XWr8JpuY4KRQ5DyHhzpm1DYQrcFahoXdn1Y/wJt61fobooXYKpd5EAUFtNFPpG41pA61GZB5WGuM
rFmhiDxRlcMUtoN+bKmJrEURw0pQkDkNcoEmplW68H3BgS76x2RhY2FmSir3WZg15wCc+EJ00nrn
FfhitwLacrQ37gOXBoEnTPYsiIcDgnHO4k38AQhcRzyo0/C2MN7823Ad/S7Y4LFvXa99UCYePhTt
737Tq04ZM3fHzg5xc9aVtLqdbnLrpRKx/E+3brsHtUeBXCzVp27IED400c8aCQZDPk7YbEButLq/
LbkobyYLUcPFFAyUJQbwOROg5HXhqH0RLcBemWvBOwWfI4s4EWMj50amYQ2OXonjiEBy4D7KHsdQ
67e49zv0mqp6Yxwbvc4tzjLQkbJtD8vI7w9ABGmthAx4lmSr8abj2vpvpXk5WKMPwYdT948RtYFQ
i3qZhgCTdIYOc2SgcpSpTuVVulSLdbERnndqtSmBYTEcVoS7rFpmUb3aRS7M7dH2gLjOyJKYX9zN
s0rm6D3qFmqDsndLCMp2XhzVnkiCbZ68kukR2V5VSieALyWWoIeblVPdzoRYfc/GhZ6KQUdKdvCe
qsklm8aghjxwOesP9lyoZ2sgwgG/Ic1b50hsZbFXbUdyO2PnQFtk8nNddaLgyVbOlYnsDx2CanMv
uPfeya6Y1EHOYzGheQbtp71G5qfWNCQumly5/RPAS3Qv4nKq3nM5eeTkeFWqmt47Kc+X4S+/H03L
uYORLi3LXp5MgGudNpREg1WwuKI2/bw9V8DM4a5obdfsPGOr8SQ6sEioPCdiTFvYk49q0YyvjZ6r
9jD9hPgcp8GQlUeKXZgfA7tbDD1I0LRvbBhYqnQsc/UDusVV/qdZs5InuRsU+mRIElb2smiiU+xU
a1nSGHhdSw+t4631SWZi5PpnKauh/Te1IagMClndnPXPV78MkbatE+MLq91hk9iYjEaRwho1EQqj
7oM4cNwvIgDCkFcv7IR8jju78IvUZw6xXBp/XcMje4bjluWr/EbSgms2SIvJCX+W46yhOpHh0T0j
T8bPSjrL67TKzd2rUEOwUeRu7dWa2nm9YxBZPXVsifwwS6CblMXwa3nwgnbNDg3pT6de+vKu7GpE
DWZpqJjkujiXjVczLeohei8nhY3Lpwv8U7LRPLt4PSX7r4qUrQC7EVm+wK9af2vEkIHFQ+v4jYOC
XMJlpm+7EyrOwiMqjsj2A/z3Na+d8nvD4ffiWdr/mGgooE5gyHAmiKL0LzNJJTpRxMOQK0b7GL0g
ya3DS5X1KYQVM9yWw0hG8V1GYMc+qmYsoxFep21PcCEWGZit6blHEzm4k7FvmqSPK+q8AK8CHZqO
OBLjPGmYX75BBVVcA3WeUZcU6z+J6Hxk5iHKtJ3FfK4yR8zJuhKUR2JD+XcOmHeikkXrN9JO9UJM
w/oQM/avd4Ng+sYP68uddntxyhyv7hK0cvk+k+53XMIiuGsz8lgalmr+myUqzjF31pVj2kLTbvl6
t3iKQvfYmGm8OdDy234LQM+q2B2rfZHRoqGbVxjDY3wUXdx6hwiWXFxAvPi7nEa9vSMtNJRwJsAf
SWSsCuqNAfXRmzqxmweMEYQ8UbzyantE6siWIyoeNswuE4Lb78JgQEuIJ9iOaghtVGejz1uNpIdW
kDO9pHVPyO1evodQrkRV1FO8nudYhwdF+3YQquoe4AkJsgITay59xa4oFPL11rT1cAmyrLh1fZUB
pE3eW9haTn2pmpZshBmN7xZNQ3z0qphAMEu8Onavz37mC+TtrI4vNZUJUUx6PYXVNgaP3ZDF4xWx
n0KGnJAqdPvdoDey2WKrCNlfZDAsDTJ7xGlnrnrkxZzmqD+M/2PuzJbjtrKs/SoO38ONg+kAHe2K
+DMTOXMSR/EGQVEU5nnG0/8fZFdZTEtim1cdURclk8wBw8HZe6/1rVqkoPYQ/oAySvf4vg3quwyH
RgCl6SxkmsoEvLHEI+B99sZeGKQvXjD734KhevSNJlk6MxFqmZWJ/EgdIFzGQNMKEkd9QTdpRIEm
PNVfCqVphevrES1NosTiY48Ud5Nr4BjV0qwfBggR6i7iYcpesi1WbSHMrdG3VYE9I2nsVS5jBZpR
YrnYn+4TEze3Jcr7VCvEuYCcBvtn6jeZM5k3bajWz0SsV5eVBSeJeyO/NqZJvw4C0Ho8NlVadeQ6
yXBR0izdSC2O+JwJshYGlXZlIkBPn2GCjAe9HnrXFJQ6C24mwao66hr9NdUDuTdCuTlHDdvJJSJs
e5925cAUA7YoWz97qG4cbUjXbIdoNRRxX3/KYXsdR2sGOTX9eG0KONDLuuCJ1smm29TxVOzqwXCu
JyWzLqDGmNcU9MqRmaJxENh+aKRzorO92tDeLWkExRuQI1KF8BknhwwXilgOmZTh0UiS4qmsKrE1
EI5RcvoDUyR4XhuMqzz5xwrnN5HK7WIKm34b+I13sDOvX9kses8mgQI3tpUNtEQy8B8688IVobLN
Mkg7nsj9iH05ipytRvoZ9kEvwTEF7f5jbZZYXErcdgsT4f2GIQN3n6fKYnQNejv+1s7j8kZWWnyr
QjJY4PpU1ppS4HmtgTWsKkRlxaKru3CX19jqp0ytP8AUNY+2+Koo6rUSn7vCSomwQaOubdTsPLL1
BoWmScvMm/BcBFEHlIogGkTYhtcchgj5SVbozj6BXXRb0WWvFhrj6wu/sMRxaGX/UJfq53HSwwdh
ieCDbIL4wrKCcuVr1H5q3CZbZDzWGWKDek3GnAVX3PaKbcFAZMMIjX0rwMJ53WKuiVLYf/QCqHlu
Q10N3jXChYQMdZ6bclOi0/ioitG87+tWWSuDEZ3RXoAqINrElTo6ZT+3O6iG4MQ+8+CVz5aC62bk
Sr2gqSHwQ5ltfx4o1fjUKoN/aKcmcqGqCIxiOU2NcgvbOGaXmYbghY1dosFrG9cOeSIRRJKQIIFP
UZRrxTHiYRVg3evNsibYCT9KsoCwl/baolKk6Z2rQZzTP0jIkmo/oEgOjWgJOyhlSEDZw3LI7ezY
KcJo0HrcXcjn0kuqqMkEeuQFDS5TquepPmdGFCesBBpVwQXPV1AAi9xKECSfoUUhSnc9wePx2f1C
Z1/bE9LQDwp6zPzl54DhH/CLxUyB/gZe3vg9ijVJNrfmaecO+uMS+MP7XvoEJA30JJX9WGh7Ds7H
sh72WaW+gVz/0ac+CQWlSBMySTKxx0+Mf3JTJ807I6zEST6AIpByxXFl7mlxXNXGZC1qtS/eCTY/
iSXxFY9GYRVre79uL6h173nOvUGH/8EhUZ3XJ3L0UBGiYdX21D6QDfxrJcYd8a4zeRpvb/UqwioN
T1Geep+MZnyUXOrvfO0TND8jOURhumxpiUC40nOxC5V3BrX8LdNex8OsMSLaBxhQVnqo6fCa7Op9
J1Odgd3f3Dp4TezIVOGGsFXEERivUQq+LwJDnU/yNy+dlgUUk9AsKK1h6z3o0fjG0Z4/23fg7urJ
PVmJXA3USBZ7C6GSQseJwGu2gc06hLb8zlAi9eTuNCR9SSR9vImIv+hFeoFxfvW+K/Hk7hzi1o5q
kRX7xLEf4yq/RBD55X0vfXpvlnoTp/RJ9jxTL1RKuLx7VzSWOI21H8q2YvoajnuV1AZ7uDTH+F0p
DOI01L6FlApWwB/3PgGgK0PMUUSO37/rAhfOya0pC6GW9MkHbntbv0BaVO6QJ7fvOpXiNNo+qBHi
13bb762+O9TC36h5dPWeUymckzuTMzmVFQrQfcZeg6yzj7Vs3nnET+5MW4eW2Yi623t1XLqo0kxX
lqP2ziN+cnuGnQANgdJtL8bIO68GSlcyHsJ3PTXFacR9DOmkNHWE3fUMVSha68XzzHd+8pMbM6Lr
UfUVeGUzQCbjKDm1QWrEbyxb89H9+7IlnJN7s1LSgs3k1IBglQ3uBdq1XiDed0pPM+5tpw5iEL8p
YUkSZ4t/rIz86V0X4mnGveLXdtz5VblHc4QfJYnlohTQ79736if3p+EPJrx2MP8s4BBVFP82GqL+
XY8gOmSvH0HEzk6aGbfF3hNi9m5KNrMx3LH3ffSTO9QW6K4mmed7P5tsqDLdOQOrfPm+Fz+5RzOA
YZGgXt7jnIoXYHTWAkf4O1/85BZtkzpM246HW6gmN6CQqCKz9q2sa/NrwNh3rnT75NmJ31HVx8jk
wGAov9GUaJMb7R0jd/CCBaGkQij5rO6Xu0JO+yFnAFFn09G0nXRaA1/x73D/xrvIZGwmvdqh1pl7
5RQ6aBrqz+aAHAy9YzvHM1RLdCFXXtUHS4AmSK8UjNjViIC3RZJrjpq5L0eyEPruWQ70ErD6Lqj9
7cs+c+KLREXqi8xzOMe6FO4l5LVFECi7pDWuw8q5iIhza/vufhgDGlVTjAiVUm/KeNtCZkp/Y2dZ
vG4s1XfRoDnruHLmtnBxFePFchO/FYjng24nUNOa6HkIGhgPwyD99USdV9+SlrHVk6rPF3gglc/w
siURJmaHXAh0dQdBCMWbvikQpByxbed0nCKoy0F44ZSedwE81lX9uvsYjRp24MZajSQpu5hfDsKu
Hia0DTujTS6UrKvXtOsV6vN8eBocdgaWekjpMpSqV8itUKBXYUCmP2SHMxZbig4KytChVlbqAdFh
hloLY3uGm81YpIF3DP0WdXN+EEWyo3DNrgfb8zamAinewvNxDucPH+iIHrYDn2lol52pX3a22a8p
AlMc1nLA+tg4wzJjHOUy/mmXVuQk91GIBjFslI1AT3UZQ4MDWHheODCH0zy6nZLUXrI7y8Y1w+At
cJ+bQhl7uiP4jdlvrpzEjscVMPJLA8vaEgU1ZLBqGLdANsh9iAP7CMK0R5IzHhWMyRhFzaXwPW9p
c/ZLRTclc1hr2HhgeLeWLnDkZHKNWLG+o6WIdqdjIkpARisw+NHnvgHcHGL2hVS3hAKkrq2eweIS
GzrGTUurDrZey4FJtlGCI2em3egkFxTl2Bw9pznPuRhnkrNrOzAtN3bFLgvoVG8u027c0mM69n52
2zfjRsR2m7k5sxbLcKzkQ42s5Tia6lkEttWtQWsvA+ng7xNwZjugzAesgM2yKdVbgXxqrYKM50KL
aLmbdhrvGTzZG4kJxbKxxRv+hnSJDbPbWQRhc0CL9ovDKHuVSuAFkh7UrsU/uCqZci58y06Jf5mA
aLfqy2RMV01DRtul48sa5n9dAeISw5F57wj8POMWZryqITlbiHE4G0kOBBw0lhNmYkZlDBubTt/7
Q2I+GG2LZbiy1WsYLtbR7HPmnYCe0/seNBIHweiXTD+d8RrS05lJX0O79fKWVJB8F+uWegzhH9P0
qdV1qzmXpRIxbOmjI/y7FcyvnaUjgnGGbl3Pwgy8oMItzWrRGnHEKRjHjR36wKSAewAX4Zpezj44
DGPDVQw2a5324b6J9QMt9k/S7+xzEWmgzpqKO3uciulhCpMEhkgYmhtyMrRl3pMu35XBPlV16wtR
ICM8FnjQRLI4uC0sU4bTuuxC/WhqDPlXWjuoa+DmZ2boaPYKUD8qzqmTLhIkT1llYzHvrB6DgAQY
kEDJ0mS4/yK8TImAG5V3YajGW1FnjAgxRx+7ybtLQms2U05demHQ+llrab5HsMK9Aanaaec+Vm4g
scVhsgAyxTLjGVssOU+4icWdo1DE4e8gPpkheblSoPshmEVrzr879cKECuMO/aggWilmJaCsFMW1
sY7dBlgLXbuu5MqOK8BS0q84FwFO1DFUs2M9Jheo0LwzMk4uFJbwIqMJqOsKTgYEZwTv9PD4WA4E
vP2Pwiq2WVxtucCUCx9/29qTAYRwj1nAgKgxr1KkNGYJcg5XLLezV06fiwwVYVzr8TVqRw3pbe8/
0J8CH2YNobKsslY5U3N0wsu+bZimJ07ePitIRyoYVFl541XtCzJP5QApEmXxyLlkPtLufQWA48gp
XZWNnD6wq5jWCDmKaYVgHoUjo7DnzqgoqDuL9EIFu5aa4pcbjeRRjM1IAHAXYzUtNNeZUIIETpWR
b1BdNj221bghmFI3Gh9VVjVwaozccgDpO4/0Ff2t2pThfaLqTb7vFKMblw161WPUd45c6k7zsapR
Tetg9/dd2iM+jWt7ZE5jNU8tuJ5l5jQTIibDvMG8j56qwa7LYDldAQPCfwnRG68UwCYhbNg0QNC2
DtKOzRTn/rFL+l1nimqPaz6ARFAal7FU05Vu0T5WHHVXkxjl6ibo9eWY+pc0Honzmoy2R68U6cHa
IiGnyx1LHhQY++WjJMdnGQ+VvzELCfzOqW66IBH3KucUFWyKNxF4S24UZnEL6WxqVzbTS31lR5p8
SDqHEVqpqvZ5mU5b6OXj1jBRyg2EpWzKiNkAAPX4yY8DlB5QUTNGo/oXIDT2h7xiLNok4WddZQaH
BlXkD+2YqYeic/yHrmpSt8QNv0pYkaGy5IGMFmxqkmUQtg0mqRBKTJSI7kJp0Qy0XgrLTTa2zixJ
u8HPKHY+2tovIzFZt7IsxgslSpnVZmaKft4YhOtoWDb1tGGmBBrzImq66dJQJyoP5l2saD6A0QTR
ybqoExmR+YLaiaGtNpTLVE0qnlm5jnPBEThK0iKrD34wAHcjxqy96rEI3+Q0y4/4fbJbrIWt25i6
f4eIu2CH0BZ9syZDa9yiLhryfSzIzFKFHphks9XM49ogYxGKknzRF1TPymRgdzICBcmB44ZeSfKE
NeqrPjfOerDSjNsx8cR9cmvUXk+wh3fFQEURWP2qZKPxKGVjB9lJb3kHdEgI3MLy1mMntkR5mV2O
fsSZS6XyR4Lsfz0P/+2/5Jd/7Dbrf/0P/37OkbFgQmpO/vmvzUt+/pS+1P8z/9V/fuv13/zrJk/5
3+mvvPoLXvfP9109NU+v/uFmjH7Hq/alGj+81G3SfH11PuH8m//bH/7y8vVVbsbi5fdfcaFkzfxq
fphnv/75o93n33/VqZD+69uX//Nn81f8/Vcw0dlL+MvqCZFt/ZQ8pad/+vJUN7//KoT5m27CnrFU
7IempVG79C9//MT4DWqfbaEIdtChSn5CJkMT/P6r+ZtqcPPwUHKElBpP+V9/qfN2/hF/o+oqXiRQ
FhYB7Lb5678/4qtz9Nc5+yVr08s8zJqaTzPXH38VDpK5rKprmq7rBk843T7NG2dfh1JA9OluYsix
0P1bpSIGwMfouLCc8a6HgL5wIiw2u0JNZwBoF26nqTgfnejxm6P350f79qO8ztj885MQaqth09Sk
Y5y0BFB8xKnnhemOMd8O2azHLtgIP6LleStC/LtfmmOo6YZGvDGg29fFallHJE6nbbprVO+eDb+r
Ddpx8Cx9i01ArAsiWNg39Mm5InyqHuwkrlUl0XqC070Vbe24P//qr7Mzv351yTfnvFqGqmI5ff15
4NTkowMSdeflveP6pvPQ22noVoWxC1jV2YzHAele1u3P33b+mifn/tXbnswAFAvt7ViO4J5KCsPM
ZGsmeH4zd7Wvfv5O3zm3376TPGnIIKALkrgSyQ5F8CfFDzfon9HXTvIz+6W3vpU6Xyl/fS+uYk2T
NjLf+WByek9nG17lVGpt5vGOXRwjQxmj+zGAJZQU3kVl3mnsPGFifqm8nZkrrh/vqfo0F+vMA+F7
wSYd2Krba8+eJ/HGCtoaWYH9hiCkEdw6usIgh0FjZCAU/RIMJXFWMEHyDwKx5WXLw2NRK8YnMwou
8DcHizwSD1i+dc4gLiFNbIOguyXxsVzXVn0bKaACug7WENaMbh444BIPvY8sEN2V1SfMgCVaE5yw
mHnsc4/6E22Gl99VjQHzHfTzR5qu52iU8v2oIzodiTM0o+5e6YylAfjVrTTtWkzauCDYMTjLB+fM
GYxNneKo8QLqHx+DLjLevWCMaove3kZCOItiwEhc+dyIddDekmcH1YxQaJeZDhpovTgwE48vQAK6
+IntdTJCs2iRqRk0r2dFL+TQ5oWckM+lwHla1smmMboF99eEQiX4yGgS0yu6655YKaq/VaUPJAMU
t2qfPgh6MgvLoPRRN3n9bGk942Al9LYMw/IdhtQChwuO2qFGj5trW9aJh25sLlA9v8QRFWo1b0zs
cfAXoGCXfYl1RrU0Y0HBs0WRjNix12/R0224UD6RgKUs6hKtaZs82nlu48YBodOUG2apzooJOVo1
n+Wosvz0iFzlgUxwddPV3C9VE0Mzq7HuGLZxXVWNAKpRntc+VkzynNBHxjD01Nq7RD9SQTTgF3Lr
jpof39HYpq4apvZd01o1kozoUctVDXcnrN6YrGvpFKw5E6kuHHTMWHNqKdNnbQ9VnqJXt+8Ubfpk
2LBp4qi/NSdqikxBlzGmZrKK2GgDJqfQmtXlctgiVUABZFz5UTOwkcPcX+4iWT4PkUvgIxzz8Qqi
oasENGYA4C2aIGBLFzR7BenhoijDA4JfH56KSsnff/AU7WrAl78gk+Aire0rDIHqwkiUldqhdHDw
d0xN+GGiVB8HaMHqkGzxkNxhtr1BLrlndV7qnVos8HQN0b2dkaoirklU2PnDZz/Qjok2S79JGOxc
YAWrBIJOk31SjWlldtXOhjap6TNS9bHw42VIRECHSs7H3ceCnvcGNN9pwWhpYaMbGOTDAFOtbHNX
K7192iLDg7RWI9oZSMU1i/uB5dWmwi64/fz8EqYhpTcS3n1KpJs+rDTlzIYMYLUb3YjPQe4cixgC
U3Dut2jrPvhhvNOryVWnldqQEj08+vWmbfh2cXtsEXcX3TqvYNWUj6Y9PhnBU9F+ZjKPDmNaUk7K
6HMDnDcRZE/c4ooCCwfHlstWu0S9wf8d6JIXhD+uev9zlFXLKvgyTGRbhOui+Rz2wwrZ9JQqhwYk
iF3sh/RDppPph++l7/Av0tikCiXRDp/seVaZrq5IrCegDnAKBAGBo7rlKs5D0D4mw4rgVRxB1d6L
7WV4z+F16uHDYGAYQTIb9ucFW1iMAMRpca3Au4cmK4JkN43XSglHRD0ACFt4GMYcYppDFcp6Uuwj
nWINZYTTpeu87pZtHiz18tlMqe50tvX1RiE5hUCGNf2OC60DDZFxhHtn1VStOx/LNM9WYW/hj4GQ
D/I/TdVFife15TbFzI0GeK2n2gezNHGuXBcEUJMEtrKKYtOr2mqgJCrLbl2M0MwSH9jNQyrAh0/u
5ESuQd6vCDCEOvVCzJ7+yloW2niwtaewOrQhHQ3I4K2jHgGGbEu1urO8ZAk8+EwLko8VnYbMUl0T
bVJabehWL6B4wI4gQ5f8+kxF0pWvIE1ugzBdlsrlBKrfsD4YuUNuWEzUjQawql0bfQmn5Gnqr5Fj
zWvKWYYk0jIuIu1RIExJU8GrnGl5/CEKg3OneuqzCz/rF5P/bAIEdqxqBdt0GeXEjAyQaGZmW+/R
20Wy327wMZkLE0wCC7LjLcv5Y5cEd2/Y63LCEE5jlEy2AhlZb9XlGtLnI1pjvDoeTumRadC6SOps
Ffk2XhXknZgUR2wBZM50HcDmqYJICyJxFGI9pPldWvlfypQMED+Y9mHSXw+Gj9JSNDr1FoHJRSfX
srsZPfsLkrBLoM502zawPACiw44jQWYxNPam6NNg1SnJizfNJIiqOOeZBecv+Zx3qLPIk7nSyvhY
6clR1GUCWMff/HwDY3ydQr/eVDgmvT7dkgaPP2GdbJbQPZpNaDrKtimVFSblEgHx1sYxfk0saedC
TD3EJEqvKhXMKuI3CXA8t1X14Fh9uRFGmB7GoaT93AxE6Y7YMFLyz5J6LeqaZ2WH/D16GhsNb3pu
BfVnb6L5t7JZfaAW3aWd1G9gqNw3gFJch/tWFJ+h961zAlMw+S6S6GZoQBSXmTKce+RoTjgUzoxo
54xK+AVhqby02il94ujI8uNUXBDQ6IZNvoQBy0ep6RwYtaKtKIWP8M5F6N/7JOcu/bYncemccKBl
J9RjbxBFEwk08pNzP2VY2TSfx6lOw73r74jOgefd7izSSj7lCKWxSHTXArv+wcjBstgpb9OMwroM
yio6G2mVLdVuHgRMsFNVpI6fyCHMkZFDZcrKswa0lKbL+KqxbGU1julDD4+BC9pG48tqkga4IohQ
dyO6zgsUzku1p+3ZTvknDbChwMB56cnittcDwzXHCsVyJNV+GY1YbRBdSlZ4bbzQnBHTUVqXS2Yb
FYSqgUTk1vEOck7OYVai0ImewfzkyfLcBaNJvT49Rp5vYg0vvWzb94q5VFD24mCr9+T7jFd5I+5z
pLtQH9R9ZRQKmTwT1yusYtpouQvi47OE0Y/7Io2QiRfRctAowaKRbUmKuG7j9KO9Z+OFYNLLMxrr
ik+uFCsySwhrk0OICaIDWOF6dVFDMViVGd2YrHmOnOKcdfBIp/t2nMQ+U43dnDhFEy191KV6VwXN
g68UxhIjHlSQ0ap3kDTJZNI0mI8qrAHBpvVMhdCxSHs6fXQDqkcPkze6u0FwBoYChGSDBewqQaL4
3ODsuc50595INWUBzZeNtvHgOzjqUlx84O6PkFqRDxJBN1kYSoy6iA5DDh1Zdt7F5IPwStmGTOjG
tdjcqG0NabpKCPcTgHUaDQ0h6BFcyPJ+oOWrdnr3YEe0Mx5zz4YIPg05ozVYGg4WzElI7Ks0/eiM
zqA6g9RFNyBTij2UUzr1FZAK1OVUeM8xs21gbjLtXxJNP4OGEVxPhVC4FIALrwhJWKqohNV9FG9E
GTzHToUVhd7xTdu0xVOmNk/mUFyQAkJLF4CXZcb+NiqJKi/TDqmn0WIqqR+x2LLvBWoKtMVs8nMm
38O9HMQeSJoEzExkX8Ckd1XQN17SlF8qyQG9QJ7l2P5mF12XhfvMO7ajvR0SSgXFOBMKDXwf2dZi
DE3E7Qbqf63ry5VtPGpNhEdRtdg1taOreH7rJgbGl/LMqDLwyjzQJmfTDuwK6snGF4K5SEI3TRGy
53tIl2cWCRI5z8tEJq6jH1Lufcf8IiL4w1wcHNNPertR+jhbYsjpxKe85r8PWENo0KvZBpawiwuI
FvGNEfeAM8R9oa9CnelDXlzndOPiJNg54WU5EfTp64AkykutSs+EPPbFfdkdrJGkKnYRhvZk95fq
VKJ0x7NrgtKvQ8JuuPubemW2z8REE/wQN4xTlJuSGzZr66PPNGGh6THK00/hlO3zAOO0CMi95MnI
2NIqrG0NHIi24xJPLFnRkMu2oHNKt46NteqAySlUPOwgJCDtpMlD27+k9UFvAjTwVbL0S6gkrFwd
1nXfxkCcWW5p9fs2qbYmGYTQB6s12+iVzo6+UHblbPtt0kiulDSFHI9JzLgj5YjUZdB/9MhJ4F4o
uGIDWJwuOcbNapo2yXgjWSJaJpGFQVsbH3x3kwThJ91+wcUaZSi9ktJINkUXFiuyIhGBnCke27CB
wD+Cd5OlFMploNUr5iU2rnAeqGDfFrlH5MbsiFL7Hgl+r59XGXm2sB6/Pjf/UVPw+/2+Vw3Cs/C5
yuv8S3PaFXz1Wz/qLv4fbB0aDOJ/3Dq8rsJfjk9Z/PRty3D+kz9ahrb4zZb464XkDgVdOO81/mgZ
Suc3U9MBh0jDUpE50tH5s2Po/IbPwzZZUW3+SqUx+J+OofmbozHvIsjdVB1h0lz7Jx3Dk6aRYSM+
IM+TriX9Qmrm+effaA2LzLM0b25XiKozrxwLwDPeBmhGuO779TdH5e2W4B/vBYaB3pdha1ACX79X
OCRxFspscCWrBauHkp1NRZFuPSwqBFlo4g2Rxve+m7RM5CSGQfPIONnjyQGCbyaLwa3z2mebYcDf
TWOUcth13nirk5bf168mpQVLjx2lY2gnXw0HlFJrNDZQ9HvOpVDq6lPrje2N7DUxR3163lkV2Tnb
g6iqpfvz4/q9NyfIGuaqpAmqmSfnkEQJGDKlMrixmWVbXdbg4MhfyqgywvxMJdvvUtUiexehKH/+
+Vu/lmTJr9+b3q5KK0xoKl/89SmFN6orptQG12NGc4YpON7qRRu+IXH6Krv+a7f+9W0E9kaHAp1r
x5ib7t9epTIh+2jMG3KO5s5W3jG9t/s82hRpqV0XlUGSUmPnOPiTMb606nZ+XjcjVVnXdot//I1x
2nM9OYbDiFyc9D69xmiiIaXdUpLguVJyS1mSeJif/fxdvr7M6TfG0S6ZHAla6KeaN1/LhxCT+uBq
dj9N61TE4jiVCahBzBXjI3VViuAFsFmwbiarglyi2/6NsJNGvHHwZx3Z6Scx+BysOsgM7FOVqeFX
DlsfPonT1tYW7yy0vbEdDxrpfV/Cfg6Ok5rz4eff/zvXlTAkCxJdNa7q0xa6bZe9UkzJ6KKYH1zf
8V/E6LxZBX7nm3ECdSBRkCH+9iZOU8jYTszO7YvQW8Rz+cJ69I4Lhv61xeo/9yRZ6F9fuxUhHkEf
zxeM7gQHUicA0nq4zf7xAdN4gjBrwQEJN2M+i9+s4xrxPBawaLRWceytahvGIZgT540V/DvXAuMl
Fjlb6o78m7S2kklnGgLJTFPPaQbEaVBptWF+O1rIW8wB7REFd/PGFfiddVzXpDSFobPMqObJd9Nj
r+nCquYI9mO6Jvw2X/odaw4TLP2Ndfx0ljQvaFwJhrC56ThX86Tu2+NI/AtZgPXUEUNH8sjCyULQ
aMQqR5jFKwKwBY3+bDOILg43YM3w0eeSjCFRF/VFAFiXrL249IednYs42Pz8HH/nONC0oFuhGgQL
itObYopGPQQE0LiV2Yh92jsZ4+LW2feGFrxxor+z/nAiDZ5ojqESFnBqb2g6GAg50hSXhMOlohOm
qAw3RJrsBWFEZt8GCzOSLoksh1jB2fbzL/q3u9/irR2eJqywDDRPhbNd64lR2MQE97PGatK8lOhG
w3/jspqfya8WNkuYQHC4nhiXwls7uTEh+1SyCYvGhdIbLXNkZQu6PRgHJ7/fkDfj/vxLaeJvd4/F
08vhaGoWQ1Hu1NfXFnycWm+UiHC7kQTIZTIkLUGD7Ck6ZhFpbCxtoyudRZcmydMYDwklWCLDcKuy
tadV3cNfghTL1UgQsTr6e01tKZ+G0mqPCajiYutAlHquiXcQK79FZ7HGJUWQtoZDvl9UJoredQMR
l2HsQPsNaG1NNS6BvIZrD5InMUwRaTurxixK2A9+Cu+GJjjSCRtgkoxsqN+J7QUPaUuMIAmdPIxX
5KEiUWgSm+1bLXQcrRFJK9ptVRHeRY1m2tFKZnB1V+hcouAyi4t8PIBbsuzLEiOezrRi5Aj0RhQ8
i2J0mLSM00BqWDvm28zAOrGk9dleQ0KLCGeBJY2gdWgaTLDSSa+zjqA+Wsutpj+SHpcYlGfUXKvS
7lgn4O3DTzB80VDR10SrLVuzTy7sKowxOOdxQTt+higQ9Fw+JV6iyaXK7F1FpMq7QRHy0JqbMnry
Gnoy8ITC8aX2U3RwEaj8F0+AG4C9Qi9tq/hGEOw8pwyPEaGhFLR9m5uuogMkGEtkLQ7aptjAp97S
CzzXAInnh1mRnx9NWUygiS17dDBl+igpk/PcrwwV/opZ6YvG6XDYTtCZuGpanh4ALgtBkcntH+86
xauJuoX3+GjhfcgYIsT0+Iuscj75eS2CnSg0knbyKQ2hBUNQ3Bu20GjFDfK+aag1uTakF7kovCP7
Q+eUXbSXjaZc2UqMBIswDTZU+pDNMT01OxGY02w8lsApSW8d7LoF6VhBvFvktu88FZbTJhsM7Iy9
FCRA/aKD4q/sUdgBo6CBgQaIcF7vjDzN0TswBlOdZTklyr7kIBeo/kCXkP4D5Oagd4qKro+1B7L5
6KGY8n29gpFWkvalczRvxoRe0d7OWoRhcKmq5pBLo73AME+jzQeb75PCqRRM1IYRNStANdha/qBd
hJ0H0x9pas1QrM2+sBEY71nxgoxY9KD+6I8ZNEQM4nOcq9bq1hqfQAn8PrUjhNDk6zzjx4+YgWRj
8wSuCBrlNO+wsdum1ZeEZcBZ1UmRXIcW2WuLoSgZCgRRMAGQCppybdZqaV2D8KAXW9rguVcaYB/L
rYxGDpfTME0pE04IxGgFSD+iVwK8Y1kUaJS5ItS6bpdERCsm3TMDQJpW5hpMRUNN7F1uIzNgaFVa
qHu1pFTOG/jt7bP0yyC9rQdnTtKx2uK2sHJreAj8rL4iblHFGsxSaNOIBSOBMoo897VCViWpoENA
QIY3qlz5sWWqO4zXJrmUWuA1R4MIrnu91q2ZdxnRxS5VY7j+unr+o87D/66tcFG8ZNdN9fLSnD0V
pw2I/4O9BZ7m3zxIZtnTK13SNs9A4WX+L9f/jz30H0KnWc309c/+rUkyfpsrXMtgY2ZKQ9P+3WAQ
Qv+NB5sw0OHMxcpcOP3ZYdC036CkURSzydGpGufS7U9NEj8S5lxMomOy5Px37+8wzBgVSfmAJun1
006FbUr7vVMPtNWX8bR32CvB3PnmWHynpfB6S/TXi/Phv92mdWMNAEfr1UNvEZnc1ndF6O+IHn3j
mf16I/LXy5/sAjvZjMSD10x7SOwoFdz64eLnH/x1zf7XK59sOmy1iDQUouqh9CeXkTiJW/UiAtOP
tlszAWN0Lz9/ox98hdPNRqYLOt4Tb1TZgNKPkjTMn7/wDw69dqJuylsNrpoGY7ZlNjBoJHUrhH/Y
0z8qaP5zgOhuvTqzoW53Sl/OB2hg1HsrC7pu/2nNfeeKmW+Gb7Z9f73wSYtGiUKWr6IQB2FMa0P3
9+gC2Gsp6x4qoBl3F208LMyBjc/gb3nCXMqqXNoN+QVmcRwc88IXnssD7WCXzVkU0HVW9xZIW7Tu
xfbnn/H1RvGvjzgf8m+KuLwwbXKHGDIOZvQwInYqIsJ34i+IefeAk98oJ350Zcz//Zt3AS8ueLZy
hEX2qLOxRDDy84//oyvj5I73oRfVSc0dz0xqhBRjDevUfqMx8oP75utZ/eZD+wyXGkvlQ6et7qLD
lRNbMKJYiTattK2Xv/EV5I+ukpM73yfJBVrEpB5M/cUa6v/P2XktRw4j2/aLGEFvXossS5mSV+uF
0a1W03vPr7+LfcxVc1SqOPUwE2MhFAgkgMTOvVxSLrZQh2t8/DxAj2BTBBOXI4NXEwxsRG3jS+1T
Gmdr3qrwz+TKMor40yCAoqanzYqNAHGhROfBidMJNExJfWEdqtl1NBuLmDGSpr7aDRyBQKsAc8b5
A63RhIFG5VsIavBOrp6H8aVom00waK5XXIOUXAn4jGtdcDOS5ZuxaCYi+lzGbq4dbiBh0BNthRY6
z+VNUsZryW9IulZbAo8TyvqewnK7jvsboX3rLIycq9+oPLCtw5GEVJJn/MYGDe/QyJ4L/0z1Ppo4
cijV3WXzZBEDsz7SAnOKRHfMHsrqTY2uJCyGvm9bnifb/7/d/e8akhaXrCjqKq4nrCF9dtanZg1D
npCzOBaidbQbxj3KtrWvHkMMtZCCbQpgT8poogEI3IIXNI1HPTMRHpUKY5amPcRWhqt4kDoCiZux
7c5MtLk7X3VzEUUzUO+4PDGfu65Y9/JrjByqGt8k6Oo59WdzWSTph+/HRJsn71d/bBFTWZbw2YVG
dBXTexkj7HhNsqSV7ZHQmCysy5MPvFFZWtptozeUWYlcIKkzUMLG8bAN7hqfg7v44ifobIIciBUT
vpI0t9Bnl+4Kg9hiZ3gcQi3V7kBr53hiYU1uKbAP1B8acwtUGmIO2daKPxKNVF1vk+BYQRNfIay3
M1yeKOWyUQbYvvhA7QwpVXzNcdB9NOOPHNN2CD329+NxIgBKi50AsELbt2jGXLnFslAcKNo507J8
quk5NH4KU7nEdQTfKj4rpXFBgH0XN3Ryf0HF75TWgyDYOBAmlHWJ0ps5wu2I7REPJZlLOSbmK316
GRAZjZLG9iLhRHMHxB5fRLCOs0Lqst+/2AD0PFJKAzm4izJ/h2HVdSS8f9/yiQ3sb3bt08+3kO54
VCKxtQAEsZS1AD9D+Z2WO1xvz5wPTmwy0hy4P/2JgqwzaGI2mUZgx37u+p+K8PF97099vEXsx9Wk
i2u8hFzLWpXdbtTObLinRmUR74oErkgh0a5OGPFaHFspDC3RPDbBTq0evu/8iXFZqqT1JKtB3/JH
eu+Y6zdR+a5Ht983fWJclgYwud7rU+6PUAUqJ1OoBnXOtHsiLomLuFRaJZnHbqBwCE/kNKq2FF2u
MSJ0oEuQXzT3RkhFVrGSq6cw2tcSOPpcfeybxjEKH6+62pHQSKEkXvVVvOu6EPtVDcOhGU1SbXxP
2XRTuRXSHgS2tAoqfR+2xzoc7jrjRsaysk5/1qhLhXGPyXLRFPvQX1viBu606kdnznSnBm8RbITO
GNLRMzgUVVT+lJsKzdmZ4fs6qi9TtHqBEVQYpvMl5T4arxQMdL5v+MR8XfrP4JiepKqkT25ak2Xr
443YBZRE3g2eCVdSPPf1T3Rf+Xchl800CTJUPLcL8HXfV+qZhXCq94sA0aYhCGCK5d0YQ+LJv5qi
l2n8M/rtCorimRE69VEXkQIGWKOFkTe5if/eSq5XZvb3Q3+q4WWoQAzZy/i3uTMriprq4kyHv44O
/2FC0w8BhUmePLl6XaCE7p0xC24F/0xM/rrX/2FEQ667qnFEZcI0odN0GyjbZ8bjVL8XEcKPRS8X
Y2tyc++hRu2iogOirvnMqHw9Vf7DhIanZl/Fj5HDPllnI34cxGOghiST5ZXc//7+i576BfN//mm/
CkclbY1h/hvVrlGfjJgi8UY/8wNODfz8n39uPE8q8qmsVJTUJWv03B3/VLuLtRmgW2vMlHbbnwl8
iHPHo1PNyv92t2hMASyLNrm9uAugMk3O92N8qt3FcuQhxx8qfLTdRsWGU3qo9TM736mPt1iOgky6
tZ0b9v3bTryTuIMpl/jOiNLSd4Y8OG/nPWORFZCcnCC/v2gslm9ncD8ipBh02eJeM+007cxKPDHG
ywdmP51gshZzf4OtcZ+368u6u9geUUvVYKFpNg6vQ0TJ0/aydhfLLsbgHVdK2k39u0F5K/uPy9qd
h+fTimtipAIUehL5jZ9DfB1gtHJZw4slJw6UNSU5MdQcHJ46g/jCgVisOR48Ji/p1MlV9Qd5emjO
XWBPxE5yxP8MRBBCCzQaBiIq7vS4uWtRmw6974iVucf148JRWSxAvwk83BP4KwE+mqNwyAf/stBp
LPIERQfmZKoL0aUYv8HGeLhsLzQWF/s0QIsexgoTOtkhF4/OFZeeWH/G/B0+TbxWKKKW4pjJHbk0
tHbjX3SKhOn1b7vKJPHcGBMv+vSQqRvvsksDjk7/tts3qcQ7pzWA3XQwvxmFMzPi68QJ0r5/2wW7
kPOmyzhM1s+++oNJzxZKvK14tWNVj6qPH0tzvGhJGoslGUuV5HWVMXFPJpXUPkrZr+8bnsfgP/Mx
0t/k46dvmZZ9YTQFa1Kk5BPPpy2FSVmhbb5v/dRMWaxMyq4tTNE56w146UiJagdvlzW8WIxUWSsF
mIDJ7aq1buy89rIOL2tx4BOWmTeYHE4NczXxNHthh5eCGXypdQxdaVgtjkq6b9v/8khApfx1uf2J
EdYXa7FSWpTfAd8vC9wEKQxVLmdm94mZoS9WIxjZWrHm6GGp1crgYttSMOifi6Z/fX2/mHj6YlGK
BqI9gOeTK0Vv8LOOgYUpx0yjy1bIl9eW9pRL5aqMaxte22rEDdyX7hNpi4+PIlBGNIq7MPTP/NaF
1uh/UrWSvljKIcIxQanoTY1duJdSHECFJFUUbaNCqgjhIYR2a9zzMn1ZzNcXC7rLQ/5CmoyulwTH
sshvqzNB/9RnW2yyQ1dpQZHwS4wW66IYPf5tEDVnen2q8cV6bmqertp5tjWKZJcJPtDiQyjIZ76C
PDfz1ZxYrOoEymNVV/LgytRBCN2AH7e/yfTWDvI3jzIQgSIvXxYO8ti6CKBn4pQD/4IafEqGCmOl
yfJcWHiTZ4KTRPoKU5tDQ03mRTFHW2zTky7V4ChYwoFI7Va0H8Zzl78Ti1hbbNRU25YJhxWizmhL
+R6jsu97fOJzLdWK6pR7GOzRbggpA4qlSgW3GIxnxuPvO+gXn0tbRAjMm8ZMn2Naj1X8TC2OR5Qe
WMPMxEJ52g6R8seKXsSOMrruV2Y8qvJW6/lMme5k5e+kV91O3YzFizql67qOHZRn20LWwZNrtpUo
+6J+1oT778di7tRXnV3Em0qMaqvu09Gd68vi8K6eqWsSdVSIl77/C6e+4iKG8NwDCl0RRzdXYXUl
f8bmshivLWJFomkFaIJsdEXe9riYXHi11hahYsIuyB8LsnZwVW2BWsFRry476v99/vl0rAiTYgAM
wmiD3tSg9XRnvuKpMV5ECEXC6wBuIQHI0HlZ7JFRXZZIk5YlGiWWhJJaIgjUefTESu7lolmhLta2
1eG9qCPocqH5ykf/Is9vVDWLfV/gzRddqjq6feZoNxc3u1jSVhQ3iOO8we0ep7D7RUn2+/fDcCIU
/Udxj1b4TQVngQPbLhJ+DCZULiW57OKgLlZeGwFRDvphdKlK482wuuyQqS7WXTdyNAaCi9lnuCKB
W17Y28WyG7zG5/PRrHKl3UfDZdFnaXKETUxI9QkTIguO8JreEiE790inzavri9i5lCdXuvLfq86r
c1vqflhszRr2abm30ae9QKGlX/t3YlSthAoXACyXx8YCbvYB+NFu8mIdew+CAE8vdy3zjolrjzxw
yI9x9aKXXKabjhovzEUomwmncj9QZ5FF730l7OG/7Uxvp7X3Df7c5o5CWC8yKRtugaNKeMtVgF5K
BQ+WNUWbqwmkSCpWKyuQbCF4qsTX72fvibCjLLb+RjPSyuz60UU2Wuu2Vznft/v3NfKLkVUW0cGw
wrAcfXFwfXQ1uvHgBz5iVhGDyldPuBND8CIfQvpQ9i9a9+Zz/Pn+7576PYvoEQz4zGQlN22k5dRp
qeMlBvPUCy3CRxz2YqZaAhmHn10OYu6y3URZ7N2GNUC+0uZm/2BIjMb3+1E4cSRQFmGDHU8ak/mr
etGLzmEume51/d3rL3vcl5ayQwVSim4qdDv3nhV9FapnUsHzV/pq0iwCiK4WGY6008DTNlXPszEp
4gk1uteyH1167jB+aoosjvpW0iicwEkCSt3W71ZecWbKn9gI/vpNfzoZlAaA0kqdv2UK505cRZmF
KP7c49KJXi+lhvFotqCn6TWeS02+74v991Pl7zf7YsyXUkMvKdCUNdSa5d6V5Ct3MqiDXnW88VEM
ngLEWJOKEVGnbZI8OoYUWgqAryxhEwbBKqrLnRZQva2OlNrjaeHH67JoHTE37qi1dwSBW0qxyrOP
tthV4aOIzjqTMDPlAQgwoZPEw5kjO5VKX8+dpaZR7aTORCBLMroGMQWhoS1Ux+TNuS9/Q5Gzc/JL
CNt5HgbkKJprEOerCbhsPGApYoJUM/YDp/26uulAb5ZJhilAuxH0BKtZTLTgf4kTYh68YaH5Kki3
Cjm70jNMGlRw1QTsmKp/6WlQf4O4RXPzahTCgyp1G01Ob/P4l9g8G628rgcY2L620gV9o+CCm1EZ
MKrvRXiFszeKFn3T5McA0li0MTEQlrrJGbAaMLV9JrImprsuoZMNzBK4xpUmrUzzCQCIUw0/k2Tm
3P9IMtmuRUDclcidsrKB/OHlVOMfLQC0fYKtbuSy7cXGVsOIKwNU3yfrScSc3LRTX13Honajm8+m
chXjtDOO+ASN+Df0WwHb5SASj2YEMlUXMEmTVnn6h9JnJPdvsD2OtQJgtawvi7l/UxqfFhQO0X5e
avMri2LzQtad85dfVLz+b05kKePgUdlMjJ6zdlE85uaV+TsHlb7CUw6r40La+TGmgmeW14lZuZR1
hJofoCjkJuklB0quVljl6QAzv1+7f8/EX6zdpbajk4Q2t2CMuqIgrfTqJzYN4fgnUa6K5DHJ91YL
v/6uAX5lGe+1/5AX/SGpwRZtUvzrSgh9nV7ZWgmzVL3m0rQzk/JBxO8tkEg9GIFtFsXKM+9Bmj9j
zZAk0CtrfZPKki2jqBYAzBbxFg0a9Ka+XctZiTitd1T5EETPoXGX+dvG2ArgUM/83q+X+BI21KjG
gIO+yISgJgaz6aa7u6zhxTbsJXi19HCV3dSCK3ususfv2z3x9ZcV61OgS2E5J1bM+iqqDmDNheGM
Vnc+oH3x6eeig89PFcjDSw1iGfeZWEUq+LvED4aKn1UWRJuOiD3q5aE3zxWJnzhQ/JXifVqKnhLn
Y++Ngxt7R61+rOJrVQc53J35MaeaX9xHTCnExSVnD/LCAfxbuC7Gt9oKbR2I2/df4sTJYiltrtsO
lN58YhEzl+JTfB33Xn1g6urxmd9waoNeHCvkbCZfN2zQXNWUdpNchAiiUHGRGJAot1NiqoTcWNsM
wSZtzuyYJ/q71PD2itzis0DGU4/3g2j72plL4IlvucTdZRhyS/ifjS4JVQc3KOTTqV2rx3Z2ZP/+
Y56Y+39rQD/NRnjsnQp+gvRc+ZyUb6pwU8X9CqNs3nlwox9nwfG5g8WpYZp/5qe/lesxuOuIFNXQ
ZLbcmluEZpdFHWmxhNuxzDM1qPHLG20/dKNzr40n5ro0/5RPXZbiRBmD+VUQWva11I9YXoV22YIu
F5ODKKjO919Bkb8OQUshqp6HTQdMiYS8cpUJ1KkoV5ZR2pN4nOA3j0m+LaxfOEQIaOnNcKdgFC/W
IA36VV9Oq8icfc02XiXBDyidXgi3+ETZQzE9FuVTpmJOFALQzT5iSMpAZoSw2pSVberm5vv+n8ry
LlWukH0zxaxYWVnzmow1UFbsE1vu2Gm3zoJfEajGQYdxwiNDWdwV3m2i3xnmr6qosIwr7Qj2pjjF
jhyX7kReTbAsp4s2DfZTdXAnxc/pzKY4F4FPbCV/zzKfPuowCGZlNTw4qrHTN04HpPeyJOxSiWhS
US+08ybl46dCDWhUtWfW6Ym1s0TheQ11cUE5TxDzPcuPQv/j+y8nnZCAUwD87xSfGjHAjYsLbsVj
iVzlK7+6j/u3VLqtMvJko//mz6zd4u0OW0uMUA31kBTPkv+mlCMVCZFdkuwwJnGryqHtj3/6kbkZ
vSZYSVI1gEzth9TnTpIAd91GPj5/2I32RoeDprbuDIx2fQlTKApLhvHDE66Syg2iKzG9l4prLXWL
7FqcrhPNbcaPptoV6kYSfujxQzgdhbqmYrx5rEXU5yKsY1Py740Kcz6zkl5iNeZ+d6j0H2N/68eR
o5lvTXUFM9fvXrKkDGFyWeupqNfp9Mdo7tWmwnL2etIxHFS5oKgo3jW7VAwHN45VoNTXQSMihXs0
xsewOMr9Y9nfT+B8W/8oZg8TZGhvD/U5znbY9Bbl7QjlW3V15TCFphNMvmMEblRGK6u/jWWf7PFT
rLqF8rumbFeXDuHobcNorlj+nTT9WlSNW7OsX0aKngL9JegxDRXu6Lra/v7+y5+aUYtNtvMVfLdF
DmoUlkTNTfjfhvz/18dmcbHJqoBy0nyg3V6mGOV6OheK/96i//OYhgf9vxMVgCVwgWCgYdGDm55g
TGk5gXfnp8Iq0J4SyVHi1+jlh7fRpivB+CFo7148rSZzb5kvevihYUpbVMmdJuy0Lt4FxoMEWUTj
dpr7FNhdJowSl/4zlKtjzyKhwvCgjmqGK/pnluqc7vvq98971KewVU6hAnOe3z8lGm/tTlBuu+FJ
GQ6d6GC+c1GgEf/D9KpU4rbCk8FNS97PHfmcydXX0w1biX97D4k6U41iVgrEV9jQJZ3z/TQ+kXfG
0+nfhuNEz/5LYIPFygpi+9oyfgYd5BsZN2r8HqT7wX9XjPdyPBQhrzZ1C8vikEKVqiDMDNTLUplu
AL2iwh67lF/VeENKIzGh5JQiVU2Omt0I9Q3+xJW0xgoSunqyDuU/shXtsvRDMIt9m2U3ReWtEukQ
D4LtmdPGx+t4Kp7q6jbx1k17bfi3mnKjaZTFaxd+qcVJ39KFUcKse3LL8h63JfxoLmx4sSNE3QB6
yWcGS/Jaf2/DM4eEUzNgEXCwNlGEdM5BiEK1CvRXj8zV93PgVMuLkDOaSSG0+A66yrvgSzeDUZ0R
vX59UhCXotesHXyxx9HTrU2QSNyUA/2xw2D++24vjFb+J3kiLrWvQRYAgtBUroJCuaoCw1V7iqkS
LBvrptn4yofJAyYsjNqeXTXSOOG4IuKAXUY3TSGzNQtvRhZ+WIJ40fkFO69/19KEdD2lyGF0U735
rbwEivr7+5964gst+Yx+78WqJvUTynUc3B353FHuVLuLqOKbclgoFe22HGcDJ/i4rLvzn/sUakOQ
T2MUo4+R9Rf8cy8UJYvmYsnmSqqXQk53gT4N5qY9+/bx9eMbxmf/drgTo7YIcLhwMWheGcaEXcaT
mYIhzK5io1v53Z9s5GLROJjD2mpwRyLTjlQqR4f7zHwPIo2y3pF6X/k2j6hCSV5xKX/oKaOE6o7d
7pOXUtEnbQdTWolNvqtnP5LXSb6Z8qNfbpNk10rbqeO23tz29aviX4ROB+60iBmRDPuqLBgw9U0p
DuU5h8dT02YRMOoRDnE4MVwCGPtuK9Zn1s/X10VxKdINOiWSGknhHV+97QEnr+Kc/Agwg1A18V8N
fl80PZeaXb/H0I5iPMKSnDmd0Wxq4/GylhcBIK8nDfemeT0Nu7Z2zvpOnhjwpWpXyD1/ynEGdDHy
bV/7c/UOp8Z7sfwHRcEw3OhQt1ePOrW9Wc4b6VPrr/P64bIBmX/Qp0ig5HIB87MlN9ik16AmtkJ7
5jh3Ym9ZqnW1csSvTqbvuvKjzCbsgq8q0zqztZwa70U8UDQ4Y/XcOLTJdtzU4pl2T3V6sR7lQvUh
0nEG1aIfuvUn4TkF2uL6srFerMrQy7Whl5kkJdXYnq2e6/SJwVjqdQ2Rc7ORo3poNuqwy4rtRd1d
qnUHa0xEHX6Ga3g/felK9S96qxGXat1JqGDLYrflcjFUIDeUF/Z3kX4zJ8CpOGAR9CRHrlfa/83S
8X9PMUuR7mhQ2KkYERnnrXfsni4b3MW6C1utErFqH93uqlqfM/w4NREW22+PReqUqP/VU9I+3/fU
PNXqYq15dcYdQBoGt9cKO4pNFCap/quXWjtX60OSwsHxZpPiTZQoeIrjFJfy+pn5vCIeC8yQVjW0
oJwbRnQnIFbLsusye06L10T1d33mO6E2OSFm8Yjl1iUmEUaC9QL0Ta2pJztR5EON5YEWPpnhMaLi
pNpr3Y0ik0K5hTy5bQsNoutL0pX7VCE9Hf1AIWJn4qTs40BD/qonki1SGmMPorES/GLvxem+y+tD
AElUG8biGgxCL2cHs9k23v0wkFBxA39XJ/JWrltwJYOM1FXzHRKXTuGFx6nP3VBYj3q/k9lRVjV8
AzWd9lbe7y0r22JvtwVHtsl669EKdW1VBL6+y5XksuuAuvgguQ+P1+tznopix8tXhXpZ8Fuqp0qR
WT4Y3AbC5qqWX3Uc7xvxMlGCuJRPWX4bFpnC6iy03638MKaP30/PExF7qUqqi1iMmmSiumLcdKa0
VtvXikn1feMnpv5SmVSnVQ902WeboY4xckL1zMPHqU7P+/2nXbdKx6roJEY66LacxLHB3synqO87
/dc344tEylKAVIVJ1WCgxD6DbeOkSE6TWURauBQ5xO/OrloYzhK0ixQgiflH0F8LdK9x7W3VrrtT
1XM+J6dGb/71n35lZGLzGIFFcUXzVYBWc+GZZSlZCsUQMBJqB1cunmvzVmkv+9pLr1mprYc06gmf
ysZ/Gn99/zVODMLSbjjHRFsJrJBHoY1/PZ6ZP/OW9sUXXqrwwXtYZdsFo2uAZlLJaU8NChkBoPu5
es15Jn71F+Yk3advpzWeUvYlpRmKp28ybJBEbXASTvth/ZiMrxeNzVKaHyIrVYeIAU/25fVlbxTY
Vf/b81jydDWeNaAYPTyV/MO/7KisLaazUPO3VPLwbqQ261S5Lyiu+H4cToQDbZ47nwa7bPtqEKlA
dptq3w4qT0jI8qNzJQonZuBSOY++Tx6ADyKKrRHlPIhUoV3WbfnfbsvGNAb+QHSMjLdSmO7MBMtR
OUnPjMqpfi/O4qlX1n0WMjvK6bYegaKd6facT/9qai+O4cKYD3gk85bqmZ5doFLjUQiSbwQQOLYF
UXQqGTjoufrvE+rW/6Ae+G0+6V3Nq7ASbKcC2lr+NpBp08Rh2yf1Vk07GyvJdVGVJGV5lWmPGIZ/
/4FOjOBSdq/oed/XIbEnvufJ5sx58O828sX4LVX3VYTIzCoIPpnpuwE05jhftaZ2m5FR9zBJLscK
n2BtXXB2GtN8LYIZy4R9ASEny7LtaGJoKv2gBbvPtrH5nIq3E9xmn3rl7jky271PVYqHgtCTul99
9zOuH+J6J077FrrcAK2zsn4Lxjlryb9P3V/9nEW8iFJlzBStmlwFOGB5UFGM50W67rFAw8/ZRYWj
xvsxvqV6Ia1nT+W7UL7//vucCLLLeoAo0Ch5jrhtpsF164c41e5r+SWx3N687F0VVsO/a3SENNIw
D5CEPMN233zf71PzSvm30aqK6iRRzMFNYr6lse7g3H3fMib2c/T44nssBcNqj+YmyTNOt7hQN60t
57/0/soXX836vUddmCo7v7uNC8vOjJ9d4PPofphBX54IHS+GVdTtAv/KLCAsey+98WLqh156Zcau
xFTYmhKcQIBjDXZrlniU6itD2Sv8X9pj5qGoByimVNsph76EwC/Xd/i7AkHd4vZ1sPhHogNq9A6F
VbhS9W5Y3SosYltXpJUHuqlRP3Kt3svGo1CZN3mDilK9IcW+NjVzO4jFVg5xgciBBubj/TSAQSwO
jXfsJSzsTd3xMs8RBc+GY+gZXK30gvpv0KFKdp1bpeP39ZonZ5tSeaeK7lMSEykwuQH3ss7v74NC
3GjCc1aAHpJ40ObfWdvewuPZTNay95D5Bwy1Xa8PN4NynCaQzJOdlQ52rStDuM7zQ6eCOe8VuwH2
LlzJQWjn0k6N/E0FqkX3+lWe5+vS+xD7n/1gwrRC8ylFfwqGSO/aGWa3FsQbK92JfbSuynwXz3ix
EXhcIeLtOYr7Yaq3o4ilofDRp8NxJOqW2Z9SPMRNvVPMt35W3oY5KdyNxltaJL+khWv1H6G4r8Nn
OY9sMS1INAbOKNwMZretI+259u5jNPxVld5rKcW/LGCLp2y/3+CH4PSx7mjtnz4vnAzIpRbJW1E7
WlG7CpWbMoEkSVha9eNG8q1N4oNNMKrZbH0leJXdWHBPx/c4ulYLaQuyxy6ofpCGwjHDyVGNB7Jm
ZIxW9WBuvbGx2zCxLd7pZNmtqhhu1odRhjfqhH0W1ZxwoHCRXplg6dFirhTrZzJs0R87faVvp0Ba
GSBr2UhRg9SiU1prdR2pD5p8rK1Hf3jsoqsuOXbjZuDfNvO/1oTZTtIuS5wln4r4hn+Gn5x3j9DH
1jC9eDmtrLUN3joib572DbnzbS1XK5l7dtfddOhQAt7v9Ju0ckv5tRlLVDUEYvy35R91/K7Ub6a5
7bwfo/dDav8k/HeGtI2xvgsNvM8T4RqcVpRcexP8ul2koRNOgUEch+S2SG5k2NccYwQGVLI8apdR
Yzpef52m11W47sV7KwRPTCULjtgeWoooKNbieEseZ+ML5a40fadOX7soY3+hUorTRfWWRvusra69
ZMSocNiIcrZpYNMNFL0EgrUzs2GXqrcIgu1GuNGgZuqN3TTrPqWkOv1pao8ZPGmjTpyxamE6Ng5A
FxuXvGvOSetGuk19Olwfqkmw0/hlyvdaM2w6322BsOp+uQq1Q5XBeWWSCljID0QdQYLEOj/MlhuZ
QGRQ6xfNxLgYSTZD3kcx9FWL1AgCk2mwTXBhpblVYA6HrKkgaa8htWnqrSEeU1hnnYMgnTcxqQ3w
TvhpVHeSPFz5qnw/JKhQFEBm8XNEXnVC6ZTxtss93cwe4ibcWZXgYB+xxiA1E3gfRoWbtPdp8bsa
4PCY2iFK8pWnRFtFufdMcHRxtcrhHoo8kAy1gtK8X8mpxn20daz+0bLGVVGrM9JSr2IqW9GfF77T
+MNTQjKlzSsnkh7w5V1pKkAD66mt0UCx9qDMOlYwACq4iRkBK/0ZwirwS8PGMn/HG78t4PQBl0hQ
tCsdpX9ePakSurw6BMC316g7NzqHegOEVjHs6mdLf/Dk5zasbmSsJ33qHS1kHbJSbJDWr4v6ze/I
u2T1ayUOvyQUfUDfwbGxCWRTMntn2rmerryq3c3u6b7S7CtuTF1MDYJY/MiRwCdDCfSSLSTRnMKc
vZvijVo/jnBvrdbbDGPrVFMIOkHbROO+Thq3SDYzaUEgRaxvs+Fh6ihLjdZZ6yb1a6/etuWzLlPA
fydkL6RQheKgceDhfzGAv1OEtyy465lBpWdxfZstY1NYQus4Vm4lZozcPvg5b/Kyv9G7LdxMM7+N
ehJVz1H4oLJYgqzhqf7gyZbL45idWZGjx29DXhwI1hY1Z4ISkKET0V9L60K87yR5G7HzdcqTYtxP
NWLLxEl6Ks/Kl9yj1tOK+Uv73r+Gi7hWS5W0WrCGJfUYKlBqDxKECiUonFQgG0d5GSotHGiF/q0u
fmvyXqk59BX7XLsr/HdpqlkRV5joQGvcNckvqTlEdCn3D4il9nrXcCJ0O00GivvYj1uha53Re0ZB
JOWSY6kw/YqNaKC9Ct8Hiuys/k6rHb9+sMrXytykwy3kk1YO901zT7KHLTQZ+/dJlVZdFa1lQdgm
E7Poh579rLlLBVJFks44dITYqMBQIdrLEVXV11km4aqQc/iqdj40sDSHtH6TA7IvM6JX4NTSUYrz
bYYbbFlPG8+ADOv761A7Ugy4T/ybiQx2Uu964UPHwxDRjpiz+iUSn5VNmpCbkYZDHz7/qywb7SK1
VnO8mfLa9urmsWWTr+/SeDP6t6riDPFVQJmlEW5FZctmjHbMjsNiFSaOKP0Uxd0gu5r6NLW3kvos
JUclaXkeuysFBFwUMLfqypNvYTJvJN6g8MGI2A774KXxnQoOGdxLL70PuyeBva8ycVJvCvyPp4rk
LX+D0g8r8299Hy11JLhV89PvBBamuurhgcstuE6EZTnMdYsDWbcz8vbaTOpVBd5RNTkXTOWtXMFx
L72bJOUdglNLGscO9sK23+wJzzdG4bZEJwDzduj7dmDBpO41WzZ6jlrYqmbdGpLuqi0eLMGHeXwd
9fXWygQc8tqVFW6oIzsGJK+CmvQsz75h8Eccr2PZTfMPrCIF6ZgEh6Z98NIWNOaPZvLWfn0MYUn2
w3URPk/AoeWpcmAlNaSt1fBHnb5E8ibusZtrNy31NWZMBPPZ3ttoY+DVkvciAfxPFe0oVLJDOKFd
YMBzwhiFCDC8WNZjYuym5qbUcqcMtW3SurmV3khFfxMD+xUwBgIId1XiKQbcciOE7C8AKLgZfVC5
vB3y+r4oS7vwPCeckm3QFe/NUO6Gdm3woz0YwblXXqVgJCPxjsMhocDcoLbRk59ymsOMCZ2xERyQ
ehtJfkT9s4JfAJvkqtN+ydI+9eZxVY61J6861lDdxG7DEOjcMELoUBGIdnWbicUmi98n9reU08vE
mV4xyUEwiRVO2CVo7z7WHHn8JbDB6bgBt9XN6P/MOUyLOFQYwW5ilLOytgNtum01oB6qOi8AK2h3
fm1dNxQ6Kdpvo6o3sWGufYGqMC/bN6O4Uip4I8ybqMh3ifQ2ZIWjJw0HAVu6nlHWniavqybcSKG+
7updVZXOkFBMKMxeGIe4vY719iHS/+jq0dPv4/TIAbSp622V9+spdi0feYlU2nm0wyTG1luwBxPA
WtSaIPISSXMg3axSXbtW89ipS86GubxLi3FVT+k2T9jYymRbl5SDgRTRAW7IhOdGZdRambIqddtp
v3sLr7+Rh4fOKF4U40YZnorxlTPDrhP7N2AQ/HnF/X+cndlynEiUhl9oiGBfbgsoapeqtNm6IWTJ
Yt+XBJ5+vuqrnpqWHaGrjm67EQIy85z//EukZC66FDY3AX/rfa4DOTL8FCh2MU/TaK0IDXKngY+R
srxuxvukyN1OPZei82yjZmH0hNnDSjUnSNqChmAKFOslLrT1MpSHsTRWczxh79ScW9wq41a51w2O
HDGsuibbq1pJL2D5UbpPGi8Ei3Byx+1G220KTMJMHUS4WjkL1U1ru11iuZa8bVqqxYwLFDyUlkjY
bL1YE67S9f083DV1ua6z7kiMpEvw0AYauSvhfmFzUQt+RlpjFG0SydPYG63ODiOG3xqPeZGWg1PC
H9ONnzkbaou9jkJRtKifPUI/MyTqqyq2ndgaE6nbKIgmhwq/11eqkftaMV2yRQQli9OuRkxYhhWR
0aspi+9tZTouPeYbmiG7fflhWtWdmuzb6q3TQt+0VQ4v4Zlzt7HIzFHjU1ehcbL3dUb8fDH4OOnR
26JzqwKsjVfhJ7k0Xtg/D6azkZtyjX35XnN2/B658hIbcUA6uzP5mkbmIrZDoxbMhf07HbHKcUo/
syYvjrz6qpg+DKInUHzdW3ekbK1sVH2lgKg+DKemJk5WXFR1DnowoEomJMoxCQNWz21dHJoeQmQL
hdWmcaw91YwZjj31tIiR+RzFldtAjqdyTKPQt6PKTxYLuarYjnbzaeENvhIEtrHDdce6fsC9ZWWq
56FKfhV6fD+z06CCLJsgWRIX+gL5uWY8HUplpLjDDlxh1066qdwWGMv0WnVy7L2BTgyDnZUwSzRb
FexkexPWl64lit5kd/yROL8w5qvJ9c7xGYk50uiAkh4KP7s4nsDaoJyEDc6ztJFLTN5akSsva7Wj
wGPAUjSPtRXUy1OJWjLi4DXEAzaKfm1jVR5Wj8KYHmX8u4c8cxn6IGwMOiXIdX7gIq2yaT44kvBH
Ya3JioAo4A4i9Jt4WJnpoxLlHgGJ7kwqdEUjKdLFFSzBKSz9YXm2OkqCQncL09w4KXHxsiMFJSTI
gq0y6/Heb6d7R+N0VZTea4zweWkztzDi06I7nipv5Sy7d5pPuyEtCAFnp03egjx5gWs+TbpL0tJq
truTPj8u2l0pwv3Sq75KvHBt7J3wvNCUx3EfhA5dcNR4aq+75MwE5IERPzEe6kr/1HGlx6W/qe57
bW2Vp0jZ4Qm9cpSfavI8xufRiVdOf2Dfgs3eJscmBdZoBpjQaxNrfcLKHqU4dcNQdbMqv2fMRf1A
OpRdB+bsnLU03oSzs+2z6KiTOmtE6kdGhWqO8UFYz/PYMK2iYnAKIJhllbTa2ilIBUMaW2ZsHqYU
EK24k6FideNMQw7AgG8b5tDqStNw4CkiUrdJucKxzAylfWieNDqNzmKYLB4Hi5j7jLbfWrQg0o6j
iQD36mVfTavcbH3VqQiNr4mExpNdV+4SKT4KRsZC9nSkYBKVThGhUVI9SSVoYDZfJ/vTyeN902Ur
JfnVl8kTU5k7UBHMG4hvjznh8sE62Xr72PVhAN2ObuHerqq7Oj6n0+XamLoFxXDSE2ctjjkZ32Rs
Hk0xExHXU54t9EX7yGxPNdl78/KGLaJrldpKLSV/sV9TMEXBKgI3go+bx4zIx2VFzn1JwDq57foV
yYkvffuWAteYuk5llntN9En6BbhW5HastQ6j+ll7myBGqkx9Tec9tOIHm7xPCmhjsDekq6+cRjvE
mebVJoE2VylN68eFERSO33JnlvisLHMlddbGqE8gjq7Cq8dKPIjsTUzOt0kkvCMlaxPoTR91GnzW
BLEAvY1Ge7puPFst6ja4FRn9S2i2bLKfCxtnj+QzDaNTIY2biKI11+gnlAwGckosXf451Z0LNZ3w
gfMVFlE4x4TeP6Tqxm5ODN1QwWBtVv5OmjenC/eJ3BMHz7mjzPckZPlW/iktgVEYazXc5rYWTIRf
xUsbyHy1qUb9ORkbg+qB3ljRFj+eSV0TsrZtLJu+tvLSItoU+XhfOq+lMpwq0CjD0FbDSK0eyaeF
W+uRt3ZEMSTWj2LZydbLCEUnkn5X8z2wxmw/GF7mi+SjVe2DAyqUWae5c9YZNRXx86i8X1XjrQh3
AqS93Yi+DDp93aFFlrJjRiU3dj/SclsBYuiDb8jHMOlJ92qoz3+VGCmnsbmqWUwteeXL8jlRsCx0
lxNm3Fp3yBThNwDEKaZKBnIn8DVo2+KuENJLi7HlkJWnlH26yQlPKPJtTHZi7iwrJYWOVp/LcfIy
kuwq+tJl8go6bbjfh2i0D1asbUjP5ZCOVs70WvTDXg7v6iRBiX9XRbYnNYPXO296p+OalRxTRhcy
9xvJJk9/3PZ6dicZDZXxZ2GPJKmO/thQ/VWdl42jN0YJuT4hcOUT4WUbxw5sZlwmqT6Jle+L9pnA
a9dZqK0qYz/YSGpkkNz+2kcaxyaed07nogtwWwtuulm4Ug61pCvcGZ66k+mHemITd9qVGXd+VU1A
TQriB+EWVAVTo4PYQUQlcKUZ+QAbBd0LSmUqp7b63Q3lsxVdrenTu2i2fJloy8h0PKMJvaIW/NXB
i9PGjVVxEDYfSpEdovlEftslbab7dipR2rOJpdJaV5JgrEJwALT9pdhkbFWt9WqZ2aqB/0IeG3o6
yhCCDWOVfcN86dFlKZJybnTn2cDVBXTiCZWui9f7sVmcp6wUW71Tjr0+HudwCjqotDLItiptixzb
fQDI619PdYlqvPStKSW6XtpyHKpzG9NjUo5F47Gff00Xu9f2fd//VAVUFJUudAjFOiLEc2VWBnpg
6SEegNiIN1wpgCNGrN7LrU312y4c8HgyWGOyEXP7Ljt1UJCe2MhI9gp9VyiS31eGFIjidQn1vQHd
YDaILsl8lchDFFCI/8kLnKufUwcpuplPaqh45XioMOmYfmrWtMrCRyP6EbXObqizPd52P+OFndsR
QbvMrpGyQMwXeyTuRvlsxpeGfA49togIJUSnD/04q/1CFXddm08ry4wvNCWwA7yxpFF3fsS9vSNB
8G0SUHfN6jg3xlbJWhwlZClbpVbPSIo5FI2QYCPKUnjwgu9r9oUuuVZzkBRx0Fqe8fwQzQdbuptS
Xtmmi4vYlaMnElcrkzLf6YkpsPGqUCvT042WMJdFdpv2bODhNkhpRBFluEt4ujTJ8lnrQd3WRKlI
oG8dfYbT9mtB3x87T3J7sdLqLDWN72Tqruxm8Otm3WHrE2mwoaYHh3K1a5xdW6v0Znxh9uhgGFSv
zORVdA8FwEXoqDu5t0A2yY3vW4Oaaak8ST+l2TaydcyJdD6Attqo6llfTjFcfFsIryKkwdfyJodO
fTEiZCxj+WZflY3ZsI4dlSHYsL7+O2Exa41ZVcM/e4YE13+/akXDavEXikGh2KsamVqflNe+B7ck
LlwMCiVijqekfuVjb2XsWrTm0FMwdEt8tghLlIwYLNX4nMIKdyGsaLrCdk2SQhfzHjmjlzHWyfai
AIRpKaUnrX3oKiuYRLsSTJ3DSV5HA/iTcxcRbypDehnkxu3n4YEol7faQX/QEjhavIaMXKdPo320
wvdl4JiULIJYydTVgYPx+hjrD6t+bKxd4YycuZ3fiuMUl+tuSHxtuDNtaW3x1+vlN92xPxr1buiG
oHN0D7NXNBTOigJg3w/kSB2bNg2i+bWct7GxL1Qi78uDYz43cufXQllFi+xJoAap7NsyWk1FdRPT
Qpr/1vHt10C8CjM21aEOrwCMZ7QUCqwvJQ4Sqf2RjOpzLYyc5SgCoK9LYe+kepNZkS/67WwsbzJl
J9mfGE0hgIy2odiETbMZJIw9S3kdJ6BUw7AOFWMtsxBmHvYQf0xZ+ZZ0BSss9yRTcNR+2PPkVpP9
nGjYTDpW9mCniqtkkOkl+GdLqh4xhFlHmUJtvRvFnmNjywce9K28bRX2gWz8NNmlqq7eLMpjRHSJ
yf03PP05GYAYQ8ubbf2t70eYcsnZicyVNnJGGyVuWhUA0rKUm3K0C8+SdW9azgQFKa4D3DdNs19q
yQHXljOZMQfRZQfbXDZxom5DSd7IpU1Xpx/ipDwrELn6vgtCeoKx0NdNNm70keQRxhZKfoy0p4zU
0fTdSd9T8RZxBCh4m2SHXnurBFB7fxcZJ2GeR3q2Eq/gCCQSwESScj9b3tPuxZlfsuFzQm5Vzid9
3IDhQxOU7TUIqhYbvpkhUzhex9etEiHBvGegqLQlV7iP1LMNKuPIW6nfTeKctceoPun5UYmPiXKU
5/dJvfp5P/AZemOdrQdJOmMKWrI1LXLq5iHC5EzMP2KEnZ11Go27/HoCPjZxdplNGtKm8PNmdHkY
H1X13hrrWoPe2HHiklMeOv6UuOxENg4u8YNJvWsAwpcxHp+R12i1u0BNwSBwZ+k0YGhltR25uNf2
cnbuM+muHUCPyqMUapdFaw8GR1qkMwrcYEvO6C3oDGTDVP/LvSG2YfGJSSl0i8MgvytStNHItK7F
MU39Tnqekqd2IlZ4B1RQ4hqViatPTbdXjaDWHK+o5h3tf25f3/d+sLSTlJy6/s7QsS5h2sswLQK9
3ItsVw629jNd1AB10T6vXtXJOWjDRe8mvJhLGTca522ohjuDpEHPGd8M+bmPlTWd1jpyEhIPibvq
/bL/xZ5/XiJno0va8WqPkw9nO34pBojtw5OUPBfMi/oHu/bS2t7p8c6mNN/o1ockHoyfZbqV2s7v
Zj3o5JNS3CHlZ6zhdoE9QjeN/CjEsKfTHudCcXP2YxE2fLcnLR/PSXayutjHID3I1fCnGZ9jdgTZ
wOCHGpGBAY2fnaxKK2i3tDOFqbuD/TBI+VbS6H9kflBNMtMjTElfHkAlpYc6+iii4t1pKn8ZnYOs
RXtTXQ5qzei564i/teD2YsCaU4c7ie0bbN9JszYZPpKEkoACPGS0pHqZrgXJuW1vD34bw1uKNU8d
n8gFxCe4Y+a8l/t3tRVreFMrFegjB8gwCtnrFelhqj+QXzUdWEbNn5Tp0yCqB3t4UOS/RX1/wVP4
x43g/e2SlFFHYOv/6HHUtYOAKJgTKlwyv/+L99hX171hJqVTUXH+cV27WzfOsba+x4y/tQWTk0Su
jJnrpgwyh438TcLkrSFYSYSZWtswwOYWM2le0V+YVF8J/G4NwaKi0aa+kDiUNHObJq+jNPqKqXDG
MpFV9WDKGjfK1XXh/CYo/CGPu1UN/ho5rRcheS9/mVn2l3v54p3849zwr3eNyt/I0+vv2BiMprzs
e6/61pZnzIRpZxWvRC5OM6MsBuB/Zrp8db83bEJ7MZ0xKQoUQ4o3pD5p3X++7hfU0Fv7nURr7SxU
0Tdz2JRGEWj2ibZ9FebLX8g/XxhUkyT8f9k/iRz10phIAhdT4LrGHZY+iGpqbIbjo7K1Unk1SWQQ
atqWjnGfGIavqy/hnFOG3pUOs5WRfRhkRAmrk9yOd33xF9vvL2/tyin610eQj9kixxGM4wLUm7hY
tOobvAeiuj5kwwcz6G0zbMr+CbaPbh5rLNRNXCykxsLGIVvl9BB0QqQCHsLiUTW+Kd/9527/dVe8
jgowwcGmtvDAnElK/fOr/uoTuiEyNnYxdJ0M07VnNDurv4fv+bLL/8/vp2orq124sB5I/YoMn2/d
763djyUyRZccE8tG1ZU12lDve9e9YdNbrZ41Imm53Vn1ItiHBjDI9y59Qw4kEU8tlwElYtnv5Xyd
TN/b6W/9fGLiBMponOe98r68VB9/vlntCz7h/3PzSVTJMmaL7ViHnQXNYzSubrTAJxPZ8ADfd0mh
UQKGZ0e6zqwxBmmZL4r8UOs/GUFI0kFPdwnVRJ0Si6XqWyYR64yk3Gb5KEdsZcV0uk7nE9kJRuWH
HL6NzcVR5cCUHuNohBC1UxYT+2EWU6Fc/vxrXSnn/0EIvPUOstQ0VlQQ/30uHma8SkQ7ksXQiZ9a
3bwlNb9iHE7f/ERvNpA5Mwozb/iUrPRuadeW/fzn3+GLpXpryaOV+lAqesJuHx2q9Nor/Pm6X+z2
t76Hpj7UeG3ybEapYiMmhVEKAZZsEsD/ZhD7T6LNfzz/WwvEMZU1uTFYA6kau0t5LquDrD9W42uf
O6CMIQPk7agduupg5a9ld8exXpUvjSRBdMtWoJhA17lbNe/F+OpID6H1kqg/iVc3ZwBbEjVIQu+u
U0sJm50IaKfK11XzW2NOShK2qdYc509J9mwkHlzmlc3IJnUCBfMlq4nd3jqqQ2CJexkcUf6VpGdD
eXeWn6DP7hjfKdP9Yl6z2O6L1jlJ7X5KT0kF7aBqGDK+1uA7ZtPeR6UGLxIGT3TBztBuFzJ2q4dJ
l726eB7DXQM/29lFw/bPb+0rTvit1aOJKKxPBzyJrt4cNIMQnxjV4K05TwD9JuRHxzUihcSNyqvp
hHXAdyeKv2U/J99aQXaTU0kCodd+ao5RuBF/o1J/8ZHfei6qVaTHEvyB/fBpP9Z/OdO/2tRuYzXn
RKrssYGuX44vBvGiUEGBx1xct/QI5W8HHDe06ylSPGU2V7K8kDDNRCKyvLrbxtmWbl/0gZHPgIY8
bKYalqEeo2r5ISfdnaOXsA3Ms13GHs6CgQK4PCXmNlo2RaS5cZEcZvDkTDsUZLMk2t+U3V89q+t/
/1dN0Ou5KJdMoSbY4UAgvulCI9/UZmPHNLuNuWxyYhqX/M0x5QuBinyzLV7DBrKi4IsJDcZyHwgn
Nmb7zbNQvummkk4MbYP33D5Z8GDwi/QvhepXN31THilSgeK65rpxVLjOCNIBmUR8JzuRgLlbtyaZ
uI5CHjAtV96Zjn6j27he9EZ11Ulq2eUTWhHrR/ho/vrzbvNfn9r1ojflUWZGnTRC07l6k3Sp132n
47pe96Y2MkVXheL6BJYfy+lvTh//daBdL3rTFhWD7Th6WFDLOU3QOvDR4SBZMjQJu/e+9zxulp6e
sqGIXJv21evglb+/d9GbhZfixiwnNh9b+6OxfFCc7132ZuEVbWI5ckWdCIuRMZfzF2+Gr57yzZJT
jaiVhKrSwmnDxoIAXES1a3VaoOV/M+D96kfcrL5MxVvThomLrzxDid+jeU4JqneyvzgX/Vepy3dy
61w0yGmsSUrP/jmLwxSNKycXexs4c1bvEfN8o0y//pSb9ZjmujCnDOdctYBmvnH6aP2t93prRKQ2
+jjMnYKm/jl6lL73Yd+aEJl6xcBWZkRgKOEWUB9N+5/v9r920utjuFmUZhhhvXntVpJsk0Fyor6q
4tL/88W/2J7+sR3410moOkQKF6gdr2itGLez9s2ncbMi6zk1QMZ5xF23nq988dWf7/erL+9mSWJh
0Kj4h81EwkEK7jGuz+DMnZs59UN9+csP+WL13PoCqWZmR33KDwEWvfI6mC/osL607nsHjX2zOjWD
vJCow9PBbLpkZeqKV0E3/PMD+uKF3poERYatZIPNCzVC3OBwfvhL1fzVdW8Wo42feDHP3LNqeOJd
SoM/3+4/Hj23/Q1f922Sp94Lw8kcMe1lNGEznoApnLQpOqS4s0rTxxKNMB7RFXVoNebGkyYZCdfW
hHMpqyuTcVZewea6M1UbAjAyjyYO0lpj6FkEYnnSy/k66d/HtupClry6g2p1/OQUum/PZlAtoLJa
oJijB2Dm6lhohOWvqzpCymSoCq8LTRZpDgcTw75pyfe63EPVfOigdicm83PcZAvrjRG9r9BlRUB9
JiOXOC+DJZ+2at/6Pf5+dulJi3nIo3nrpPzx8NtgmNo/LUq0jlEmjcV9h59/qF9sFWZCoaJHfcLA
DnbBrz8/ZsO6Hi7/9Zyv3/q/FjpSYUWhNhU4d/dobZ/D6cmAbyRBoKzsh2rm+YSvIpUC1dG2s9Ov
+6zdzZ3JDGNn9TNzebEprGMZ4lwOP1XHuXxyGJXXq9H+uKISWbVrLcREahVcLUgmzc+gAUTyDqpg
EOkIdvjTeblrso9UfUP6gMLhsWRwWOqbhdnzNKwnHR7LEmFv6Imm8BJ43ol4r9B9YWHk6l23yiEL
W9OEDmijK+k6Y7qxQErKGdQbH6RGm2KvDT/H3AkKWwRGDEgCQ3v+Vam/UpJKJrFN4WUod32+lhx4
N8xsG8Vt6+2kfgLTu8IcnrKuvKulfj9nDJVGJpWIlDutclsoZSEck0zDA1Y8zx1M6fF+hjIfFTyJ
9GQxk0OgBkcKF7QE231puHRxAwdM3+Sx7k6zdKl6OJ9vijKvBprNOq7W2ZI9T+R/58lztUx+1e41
c13JzOrxcxyU1rP4Q1E8L0QhC0OcJRTkjc7/rCYjDFlJ9jQI48OsrlgGtXnCB2s11Ruz7ldtdyZA
wy2Twdf097w5GLPhpWbpakJ5KbsGmSKcdO5qTLRfJjbuRE1tEgfXdTEOa3kh2RpNShF3l6mpr+wv
zegu89h7NkqKQZU8eBvBlNzDm7aK0s8xKLckxRXJuB1h4UdW7hIrudTETsTLVkJgpZ8I2PNy6OiO
kRGUYbsKt2DwoxuYLGMEFes6YPRVPfT0sN0qYbcehYnTqbNTkHo64YSmqvBjq98MzNr6JPZzyApZ
OwWN+dmP4TpJnE2Jt6Yaa+9lBHUagVbEgNYuZN9MVK/MH+ZWu1rEuKaEtW+bn3L1I7HuZ6QMgKQu
cAjUVIf8vMK1rWHbx4Y7X3WHSwiZ6Efu1Gd7wZOJCYqxktAjSNLRSftjzeC3mfxC/zETv7skBwv7
u2FDI3QPXnZnL+KgOBcl/j1FqDUVKAk1zHajcif9URZi52QBiBJz0TAw4Fvwo1dTtGZKZzmm68BB
hxbkdEQ4HIUiQxcrIWE2vsiXx8FGENRAG5X1Vckb08uXdnqR+RKhRk0MCcIxdIuwgipVrLpIctsZ
DxJiXxbHWmniBd/jLondbEJiUsBMXYq10HYyNAezj6GzMbWsYfvmiADeqkxDVrhtUm0VWxo5idj8
FSgb20MyT2tcoLAe9NPsIStsiAO/R81ekVCjdDupRJwOTjSNvPDRdDX8gjT5YqC6RriDfbiKfVZn
vHZVsY6ZZtjpYzFfOhmCeeS4vAw4VnsVxbBTwrd3+I4BI/vsRSpanIk0tBjqJhf2OTKch9HaQ98q
oD3XyU7gaF5Pa7M1jwMbtNX9kHI0gRla0aTz5Bqz5pTSCsctxiawZ/M48/P+x2SwPgdoOiSOjNpv
HBtdVUaANetebbw1sFv76bmfykBOLGav58zGNtPeQA5S+swdYrIjr+LHMdtVy53CEaYkL90AKz59
c0x9U9cmdMN241gy6Ny4qpBy5hA/JZlFh+DnzizOVcZnPBkrG16/7Gxm5xhaxLV1Fo7RlTv2T7YC
exOOvVdl8W85zXdR/FAwX2ctXQ9EYUCAsl50UbJFlv7SRy8h064eWnDhFEczerUjqPB8cD38OUE+
zGqGNFSzRGX7OYXpURKhU2XLvdnITwWc+LlAXjyV7Mup81pI7IjxlLVBPpme2U9ua4A9G231sx3N
7SgfIKXGuMXg8YB0GAdSs1xryb4ffyntMcmPqvzTFtM6rTiVJ4aS3dUyV+xVnWP/Y+6bbVdrQZZe
4Br6c1ge6QBcnfdGGkybPRg1nszIAHsHfm3P8CgsNorlHFv1OLa/GibykXB7zOvNHh/DqPZne2u0
06qxnnr7FWzJS5PRa8xno/jUzIcx/UlumKcjJYkoOobyl4WOYSF5R+2sc5ve1x1xKdFD2j4XyZoV
FYiQqxl5coyy+V6QCZZIu0xYcOnYgeHg4q3qMnFBiAerKUs7NMH2ritlVxSQB4ou9Yf0Elb9fizR
acDFMaF5N3A3TSoTminKpZ/hfJGzEh4uBJYofoyWB27DkyEdyfb4SxvDQyufJf1JJEEPJoyUakrE
Npd2Vggm7BwzRkg1JParXUoxW+9DxYkz/q7Q5iVzvi6G6dBbSN0c1m/zI3SU7RQzZe1gdkp8rLks
o5cJVwZDumukrZRMlMKCQu1iDH9z0PtPTwt+qVuPt5jwxBBBjNg786nvFC9hb+5alOHNpy7SoKS0
6iG6JG1JCBRydvQDpP/6kSm5Ikb7lnwuanHJQg638KEtCq8wIuo81atYnmkF7mhv+2GEdIXgPend
NpY27VDBCnfQaj44OczQslqbPaQqiMF/Lrn0fwxk/qvkumncqj4esjoeQXpH+Io5qnfMa5pzrA6b
Tmq8hM0YpfFGaEFTLwdb+dnaH3BgV2puelY1ruIF7SVCrBqWx5QaKLLvSBhZLcgixIKAVPIbfdhD
K0ymc1rnfo3lvJndDyWi1VTdd1cuYU2Byqiv11HFW7Wbl4+Zcu4xPlh64dmV5svh7NGrfhSIUJ1s
WScRrlQMDeYzgenrCiFnshXoxJL+3oDFpM1kEMlPI9aMFmKSNDzm8TtUWqMed8K8pJxTqSj9iF7S
HqxjmsFIA80PqawQsDFnqDJiEgXS6W6HU5CyKpoESfm6RXIvmE63kILYDpb2dWn2eP5QCSFXtqoX
WcL6GijxakM7SAejiS49G9eMEmDq1k5zdIxT23p9clarZSOn25n33qHmCiNYxVK10dTIhZxGXbAL
6yDMt6roXNOMvYXtzLDgcyK2sHXI2Urt6/ZdyaYsN8NK7St2cSifCIm0N324iOISoz8Dha2uUHVy
riHK4ZjhtM46yShA7UAy0alp8iHJT4v0ypEBI1N4GpVTPV7mlDlptJbD48Lh2TYP9mJ7kRpI00pc
rO7YTMsqvM5a5H20nNXy0VLujaz1CTte6QzJk+E4WD86dJn5dmJbMymXDYUv+cqLx08g470vyauN
2USG7L97CMWzLJ/j6NfY7pP0JURbnfAtFHx/mnGqo19Oi5aKC6ePVZtcE6+pNdhwbaT7jLTIVwgj
+z5GhTNZ8JYJQvMHhIhtIT9O+blirm6RPADR1rcLdeuoyto2wwuh3H7m7AnCsLN2XdfQ71X10Ffx
tqT7CaGIV7kJc4rX48yMC5rnqnstwocueVIKZ4dICENA7TGchh+SXO9zlnRlvS/mdB7J/iR5gZg3
ryT4rAN/GqpHvWeHkBEyxNUuhP2pJTwA1NKJFD1A8HI7ZKKjzCEwn6siJKpsWo3haSa9s4bp1ryF
ymVUq1WLEMOx8C/QnwwMaosEtaycHfT6acyDYfqRZrNXDTvsyq5BoZStsLB0NkZFO5YsRa0+kzq8
YpGhgUfHTHQDi/1NSS8D5YXM23ee0HeRO9KLtzbca0yF1XvgEsp9X4VI3C9HQz8k4xTYtuPhANLL
+5nzo9BfU5QOk/Os278VIv3MpPKjsbpYevRUItZOsBnBA6XHBt4bQqjxMSdQRv8Z4e0d8B+VHFOH
OQ4K5T3sZ9+eKANghbutvtHjYBYNSva9whAzN+l9u5csrRBEZ/DmBkTt2DCM3ZMtdXu5IjSmiXt6
ZjPcLJTX1dD9iDHINp0BDVYc6A5GBkyJTDSIYw/Ps+j9CNVBpzeP5uBs8dQ/CVT91gyrNfcKE/s0
BeGd4riCiJ302ooLSiHU/4N5byD+j8PTVUWDeUpor/vJYTbHNh6hVsZYoFjiNYKmhh5AXIs5YvUc
aVrH0H3LaPJsRBNWt0vkg1o9TwBoWj4jFFncLKQiR8uhmPalXsgJub5PZw7KcdON2+shpObNZ6Ln
mzTUXCTnrt0iiNAfZiCEArRJQpK15JGH4APLim0yQIM2N9O061L7ztILhLXJUdMwyc0hFTa9H0dB
iumK3RWXUNGDHiVM1A6nUNd2+KYFcwx1ShD21k6bRbe31iDvu5zvkR3JxohZGD8lZD9hyQbVXSII
/m37Orbh2irgNz+S2VPP4WEurYc8ExvFhnmIEc5fjrMv8IMrLvQv/ADlEg8DzfR+RliILjpuf//5
wv/wWv7rmLyBCoUymkJXm2lvD/0Tm9kpxKZnMqlDNYwhyIiaqf/tAtKn/Ru7BmoQ00Vctl8k5S6b
7K3cLc+x/Zk60ckJP/98U9cj+r/u6QZmbBengT9vYhuW66uMIuhKURZ19Rd09B+myX9d/2YEoGf2
ODb5/3J2Zstx61jWfpWOumc1QJAAGdFVF5nJpCbLsuVJ54Zh+9gcwAEcQBJ8+l7pOv8fFo5S2YFL
WRYSiRkba38LT3qKsMO0kY9LftP6sCpafpbeY64pHuav6QKl8XSzYE/UprqvxX1/0X73l+znpRpY
MUgAyjuOMYhviDjKhgx73zTIB+kTKMlusiVG1gVcJru3K3wUSmQ6j9irGh+7THs3qVtIXVdQFSKf
uMX6bYpygUSwUuJh/LbwUrp83MoL8UXsri93pQ1SFrxF/gb2q1sk3+96eOwiGoe8xCtIIx5xeUZy
SHuLAxCsPOp9i1f/tvze1wDV0wPZxscOO8pWBIceSWrYC5IAqdIr8hbqFtffd7N6YnlwDLk+Bltw
U6g5KbynAArxjkVv4+7Loua9ycukaT71m9gvEtlw6noc7zLzqZ36A+hGMTJi6fR2qKp9A6jIgEBz
nz2w6CbCaoo1ba/4HTL/+v6zJBrhNbBtYCa0IqEMq/vYISFIbnuhnoAKqTNks91MM4jc5AAViG4E
Do9Ik/emzwUWyhUZR2vXnCIJ+8wbdyfKQK8VThVfZYHDooRQFwCNekJmaBG9mfh67QVQ9J9IHUlU
38UkQRJrsCFdsb8vuuvRZPsQIUIfcYiVNVcVQFwS14JuQjI9vQ6U3AHohhzVznyspu4w6OJaxBFI
W0+C4dheXsv+RiHEBqulMv+6rT/bLr9VSPTpC+inkcUIQovP0nC5i4Gr7uBrgCeyu20r74eyxG6M
czt21YVWmCvNIV+RAb4gnTFPs2MeUtCmBLoaqa/rUxX4b9ruJ+v6qzoyh1qfsvtvVPGhHLYnueDw
w5E3yGmCK+deldhxkKY3th9m+caXbyAUBdwpq46x+cYamhhSvRfTj7j4HvjFQS2AxzUCgY8Kdy25
G3yyX9srT72fhDpsTP1cxvZq8jbc2Z5EcAshOdJdp7uGsQQ8E1zkgz2oSruZNw8bkskX5BsN83pc
ugwBpPoOCW+/HMbzon6KICwo6g6euV8kAsT6lF4JkKLYKoSRxG1D74vtzYTT42Dyj6H32VTDbdz+
EAWyasPmsLI+Mcgr0Et8HxTsZsrZt5IhAgHhRkx+eDND7jFstcYQ2FoFo/XPFfK2QBfT6hiDr9E2
wUMlyIV3kDOPOdzaU3pZzRgy2YJTx4yo4eOaFwcvgoSkQHbcdknhcGYt59b+Alpr6wMitNxO8mMD
m+FwvIuR1vr6RnHmWYRbG0W8tbik4CR125GrKodh3mou3R/PrFvWFiFyWgaI7C636/hGz4/YAS4U
fOZ1y2bi8ph1SysQKdfAQ8zZBjIYIHIwO27Jpe3tzGODTcgNRVuPcgvRscjkUHKChyBHuOymArKk
rD4WJDVthHWm3MdBdOGx/kw3h9YDVbtRIszpaw3FVyZOJ0Pk9AEB8Ho/n2m08DSEfzv+RLIomk2j
n/OQwIn8dvUnJKACQrf8+foH/NK0v7Ah2+TcKpugpA0ZdkBuTiv1dTmU91IF32iOID2seUusrBP9
LuYV19v6vsm+RAOuJCcnPCTcgbJ00ArgsNxcSYUbLem+xby5npBvice74zDTpKrq2xan6Qs1PtPL
tpUA4SYnmVrx1IgMQ17gWYF3d0v9KIunRX3J1wmUtfxpA5IrAPQjlmD6CA9Is2nnLVB1KaR2jkhG
ijqCJ6Wvrfe9AgT+9bqdm5bWa9eYVRR0uQixROgOsYkYxAdfLzk8LRsv9dNp/P02Enrcg6kOMBKm
tnpoQpP2TZ7E03Ltc5N2SEvzqNqNXX0AuB6UH9A42u5TjAQhiqB23l5F1bKv+B+0gpKyYzd4bdpl
BTSp1b4T3/IKK7d87E+gEoQ1KcUxA56gBBnCC1hQ+QicFgHSLZNXYzQlrHiS2VcZqgT5cVfKyE+d
Wa8k5MZ1+cDwmN/CZlXHf2RZsB/jtC2BftjWb8EavIdrNKIE7EKrnJsep374rVGMjIu8B5L/ltYd
giD1fgUwGGZveMn9S7/+38+s/8Z//w9+/t4pM5R5MVk//vtN+X3oxu7n9D+nP/v//+35H/37/uuM
xPfO/j/P/gQl//XJh6/T12c/IK+snMw7/WMw75GPXk+/is9/dKf/+X/95X/9+FXKB6N+/Osf3zvd
TqfSANFs//HXr67/RDbUSZv637+X/9cv7782+Lvr9s/yx9//4MfXcfrXP2Lxz4CGEGpEzEeYJ2SY
nsuP02949E/8TOOIhPitT06/abthKv71Dxb+M0RmASciDFgMggl+NXb69Cv+T8EJ/jESvggowrH+
P/5fxR7+M/7/0xtoiL9+/q9WNw9d2U7I63ppAgrq2wK9GI+THGI6kUxhATwIIl3mc+Hz1eE2eire
Wuwr4UmzrK1IigGIpPcL30gOSOfW/fytnV+o/kvj+VS+tdzHzSYjLTOeAB41bu8UIlJAqLEKh0qY
K8D8L2D9lB1f/7BzbXWqxG+TZ+SEV0ve8gQQyIgh7sdycEEMj/54vfyXjlmnL2OtWCIGZbGKDU80
VcEbSpegeVxIRfidiaZ2TT2xIarQmF69f/0Dz30hazVQEVGzOH0gHuLFetMVGoYiwaiL8sKp60WI
OL6RdaQD/XUhk0ZgZZGjWG64YYDpgITlF3ehLE7p0FpqkFnHvjViR+qA9kfSFvNw5fQFudVjUVuF
qltKoAREhoxNvsU/1IqL84WjzK8EAnuPOfWY/3xEKNGMQJsYBI7wFNWDWRqlguGUJlm/4BKL6Dqe
Dozw7roFVLNE+12Hdy4PhnWNw338VIPTnv/bmIRUpZnrcEELR8CnsaH7KUI8pDo1X2zFHjosBIjz
waHXmFF8gcISWNRZVxduFWdGny1OrKOq5CMbwkSysvxBsI8g6buU+kLnnCveWnoQowhVXyCtrp7E
/AmbeoCAwCbcFjZbmjjUS6WU34dAe3jblpDVm5GrrzrgD53a3pYp+pDqR6ausNh0ga72hnPklfc9
Zurh9Q84s3QKa24C2rCElc5F2tRjn70XTdPrTwxYFXIzeUUs3pm8Q77q6x92rjOspc2vjAfYjQIj
rMPZ/2Esx2L61EyT99Ot/NPn/jYNxggi82UFPnzraJOYPEBq5VpKSNVeL/9Uzxcmum3ZCJxIUGsf
5swd7r1QXQy4CSf1YpAH05dFEDt+jLWesKDLokV5Ip0m7U9XLe+QfL/hXXVNVDktq9u8tnWTfTf3
GVubKFW+3D7IwRRvcdGMP7i1lbVqLIj10gVHndT31hLY1wFu9nlgOgTGwgjYwtc/5cyIsvWTRZQr
GQkVpUMdmGuv2chb2N0g+udWvL16ZKUhaByeatEDXUGqNXjiW6cubIznam+dW/QsOhER6AfmGj0w
1XkDSyZPONlIUd82WtQla01tqigNxlmiD0wE6NBITHlJeXuu/tZ8ljFoVvGK1o8pWDrXkFS1SzJU
Ylse3Nr/9MG/TWjhAygDmBpPY0DPPoloHB/WElcXx+61JpqAsiwmJBQAZQQggk8bw1tVIZuFuE2x
X/LO3+q/lqbnkz+IVI65CiCd8udoV2lwBi98wGkgvrAiCWuWmRyR+GZBF/eZUSCM54ilPDTeNvOb
fMoamay5b9ovIJGwP6A0gLTo9Y45d+axXwDqNc9Ety1YCsEGVDeFN4KwB/1NjFNjNC0VUH/tVG3z
viy4ao5y3ZBkxoOFdY8zmbi+8P3PjED7ucBk3BMRHGrSRnj6wMpFpJEAJfDCtzydn15oXjtmEs4T
9Hh+H6eMbAMAIDSbpyTMtq2+UjET5m0+Nt1P5QVLc4VAexvew4bUb9/4IoqqL+Ajh04G39S3RTf1
wDiFUy1kUp5a0nyiiLDnLMr/fP2bnmtHa6JBuMqjqsoDwAnW6CnE9nM/Es8l7IrjqR3ThXy+rTxP
xMgsxE1mr2nUbDsA6gGWfb36Z6aBHdcdyx7Wc+sQpZNZMv8adMqBfFsVxZQo/ALvthDVQiflbxzA
ddVsIBq9/sHn2s06eLMFIE/pg2nPoxNIW/X+2MAZJfAcl1g7/LsFm+w1HyAZ7kOacDOf+MedSxYM
OsaO/PIsJi3eKzYw8/Ip3SBM2PFBVRcWiTONY8d4OSWFhyeMLa38E0x8otUhM51TBi3qbm2euJZ0
ES27DcaTUB6QAhrpHPlvTv1qh3cpVy1E2/mW5sJMb7RpCfbPvqCVY/nWzllUelJsMFvqZU187c9w
bsgY4OJutbdmM1PArE0SpU+ZD7I4EyOQ1CBIuZXOnm/KUetv0SzQrd6EJHfJINXjUlxKGTo3aKw9
uSLeQJZs3NKelvVxBGZ/P4fBJSDLmRN8aM3XNkNu/ka9JV288AfuhXI+BtDXtem0iEsOdee+gbUn
s1mAqAi1Ssowcd/HExgGFLh0t/tycAqy/HakwDsfC5aNL2kXhPw6ikN9qAwso5361nZBoxOImdFW
6TQf6+C2rJFDouBP41a4NWOxk2ZSUjalfVdlyOMI/XEvoFkqDm7lW3GeMMtH6W2Iw6i2XOGSBN8f
nWW126SyDcgQH/VmqqvpOGiYSz2yhUT123CIIFJ3q741ayUt5z6ffeDlQOXZSxU+mdi0R7fCrUkb
Vh44JxGIs30NYw82Asffx/ElkNKZIW+77DKFB3u4b81oee9p8HEAa+PVCVlDgal+PuKl2gbPG/lf
VYf2CFj6mbtW3Z6tYZTpqKBzEi8IGvun0kfnhrEddyWZVVaPKH2t4gKsOZgDcI58GqdOtS13iyDE
a5xPUHrg/+ghfUMuVu4YevrFmPhtoZFrU0dljsLjTTdpLZBSXUhoTNyqbs3VdWIiq42cE7inLruV
zj5I19nktkUxa3ttCjgddYzopJ1PdOui/KErSAbdqm7NU7B+J9UVi04aCY4fhysDkAG+Y+HWPCVZ
ODBTeFMietIexrX8OmoYBLnV3H8+k/oxXiuchHWCbBxIUqsSBNMBEiW30q15Kljl5aUHvq+INX0z
4nnkIRO5k7M8/Y9g7LfhuOrAb2Gip9ON4rER3swRDw/e5AEl7FR9G/wHSWPcaJXPqQmaFigopgDQ
XPzpu1vxp6vLb/WnZQbr1LXBzpqN9U1cIXFilJVJ3Eq3tlY9ZIrlJtTpFDM8VvvvxoC9cyvanqmj
qZBK7E1pWXj3WB6fjC8c42u+NU/jsmwEhd98Wi1FdNBQxXYSQGO3ilvztJWjN8SRhjtlCelKXYk7
4SPT0K1wa57i+XZRMDL0krZe/ywN/eyHza1b0dYsjcol97BfmxTFQn2x+SN492ZkudvSayP25jzU
hQwG4ErjmHwJJqwDu7HcqNtJw7c2VN3XPqkzmII23bAhp0d8K0rkJDm1jU3by6KyR/r2oNPQDGbf
NApVl5deXs+cYmzmXtzyoFReM6V4lY/fRGNO39Repj67Vd2aov6E/HLIezAci6zYIX3li4hKty6l
1hzdgi6uskLqdAhntqPR+gT194Nbva05Co/ZdSkZyvaq8UOgDRIeRhe4FvVtBl+3ZFk+sRz+VRny
hbwquyvBCXBbEk+ajWcLLlXwiPB8L+Ekfgtd6VM0mNptaaHWFPXA78Nqjjapi/Zdl3fHrCkcq23t
ogEgTGxF0DvptvlqWPzbILxAJjk3vK2JqUw48U7hbscb8Ay6NW2HzO0d1MbelfW0Flqj0qr5uEF/
WolPToPPhr/VcTWA645ODAr5bQDCACxYt3XKJrvpfob3ERxPUwMrkw+bmWD5qNl4cKu4NSNZmyF9
sYxB8gZPApJreRVn8Re3sq0ZKetyBEkCCYVhidOtR/jXIIZJllvh1q6Jgd33MCyd0uKEzAhHZEuB
A3KJgnxmDNrMtWicxRSEM3Ih+ePQHSJEsd2qbc3IIi/6AB4oU6ojqC0WBukd7fkHt8KtObnggdyY
NhsTWqirpcbje88qF8QWYrDEmpaD1kR6NQqP6vCBafW9DKCSd6k4/ZuuKwgN6aMYpgwNewhR9qpn
17LtA+1SChi5UYSNcVi/QxZqdQPQBXeaP9SWdBVjMNc4z2KghBvfAdn/seaF0wELurrnO8Ma6wBm
spj5KzMTUt2DjHcHHyeg0mlpgarv+QeopQkyvNUA9Ryor1DPfsbjw0e3HrWm58wYGThDu2idh4de
yxJ5Ib5wOkdQW6k1FDNSRmNIgZH/96A7crMi78lxLFoztGrgRQEHJWD8JXtTQ3CIJDnhO7a4NUPh
SQttpJ7h9qTqd4FX76vBiQBKqS1/GkKvNTlrxtT3QyBnGgqD7qD66dSdtvrJ4EVhBJBjhAKAPwEy
dVOK8NGtaGt+rsOUycj3htRQ+HLWneiPwIW4SReorXzqYM8cz9DXwHvvlNi7dfeCwRzDrerWBNXK
HyUyegZwFRCF2oFZ6t16MzHv3Yq3pufiMayKgUaPzubPESe4dYy+uRVtTc8JG0+hOKC5IEm+X5W6
JvBvdyvaOs/OWSQ5IHtDus19Ab/GHNZPdfvdrXBrcpbwgB+HVcJBuIBbYGDuGxigv170qVX//oZO
bZnR4iEePCsxpEUzhzBTFrx603OF9PnK18bpQE5tRlso27WVXQi2CQy4QW/67CnptPkDSfJ8MV8h
Say5yAbMfzjqzuNAd3QGUeD11jkNjBdaR1izNPeLEJ6QPioe0M/N7LXgF6tPbmVbN84CGCg5kGIE
oKgM4O/LNNAGbQRizsHtA6x5Cs+QPNJRjSG5eu/Kxv9Q9m53cVh+PW/1ugx7XJhRNMw1302kfJu5
4YQpFdYcRUJh1vSzGZDv0oDjEPnTO5ovpZMUl9qCSl/MJJxLjMSMIAfXDH3KAkdFFxXWNG3WzJvW
sRiQ9K4I+ATi2C+5W3SY2mIlJDRpHcRociyPt7PxAXFYHeeQdcaNl7zWVZ8PqcjydifA8YsHON06
jUJbihRjlJDVB9eIdvMDoz0YO5NbvW150VDidYIvXp+OPPpc0uFdLXunSxy1pUXZGjQyV9WQcrQM
vEiRjdjDDdltPbQl7xOreq/qgAWuRdHvB1++017sdgS1pUiE4J7VhqRP85IBaLUgUJFo4nHHhrGm
Z1XFkI1VBvMmNkC6ac7f1yXZHHvU3kWrkGcQw/XpFg/+no7BPXZSt9dzasuQtNdGXbh2GC5dHIBj
0UZGjsi7j4EVcxrr9ut/jzhW5OlGpWyooj8EIn3wM23mK7fSrc1oIt5qNhZ2ac3BDuB4j955xhOJ
U+ncOqND+0vifIV5dp4XwGa0CPylSHXr3d5AqC2VMlKDrNeAFgTsCbyU5kU1P3Us4HjoVH9bLAXQ
JwmW2FPpUJgRFGgOcMxYhEe30q22F+BkRmQmKtVo/D3hEK0z3Nwd624dBaYa6sGRtSodA5FPO7r5
8qs0K2gzbrW3TgJrOfBhWdE2XVF1oE81H9eaOslGaGgfBXwwizyh0e6wFr8y8LY7wnG+cBvzv3Bg
v73LzWxmRtWLSqss3D6TLsvhRBeBheDWMNZ6w7DGh75Bt8Zt1o9HAYu9YBdmHe8dP8B/flDCQ6Ls
WjWj5dm4XA9D9LHoa7d3BWrLpYRsfAiYB5UKOFCX+fhukdOjW8NYR4I8Mwur67xPxcloulvoDpiu
S8Ld017xwqk6sIb7YDy80ddYyMIZzvUhVTeyvaRi+qWtfqlwa6z35Qp5XQRw7sxlDsho01aYsKJc
5R5o2VxeNcosj7oZ62s2Mo+nU1H04QekuIn+IYjDcXiMRcOvJN4lu6tKtgHfibpEMD5f+4gsuy2o
+uEj0Nnw4CCmb+XXrig8AJpwsPQPNESsPRFKw42rpoiS7Tleqddr3XtRlfpiLYLrrKvgt07Bugy/
eFD2miNl1SgOcBFGmUtdTtsx72NYzJHa3/Sx8f11O4xzw9o/VhEE2cMEZ/rq20jDvk+jzY/ndFjx
fQ9q2sKkInMIUK0A23vPjcj1VU67PAZ3uUXiFuk3/9GPQJWafT5cq3IctpR0cQRWBozFg8M8BHmY
zAIkriSsC7iM5LVqYIY7xzFc4oeSiV3TlQO9Xdqsiq9rRqcg3dDayz5kcoa9qdfcyxp36xQK0Ers
qmzItseaVp344jQ8bWnNAEfoeVZzlwIurj8NUb8hhtpGF3GDLw9QW1wDP9QJ8vm4S2PE8nahX90V
W+6WFEN/gRt/W9IIWi4MItWlplNZc+jggJ6uPSwX3A6XtrqGtiXdPFaplOdNuCb+2MLZU3ih7A9u
jW8dAaemXzKvmLoU7wM/FxXchN54KVvzzNLArAVZaVhi9UZ0aUFiyHemUazwu44r/6db3a31eA77
jc3aV2ndx1u0E13P8LQZ+b7bEzg95YL//q65qLamBCRB5CTQYKfFAkPEsnQ9AlqbbbMGmkvNupSH
RYdopwffXha77VWB1a8sgLEheIcqBd7oRxZI+FuVbvM1sLp1xgvkWvuod6gzuEvXN1lI3YLitrgx
nKHIArlXgbUOCHnmxfAwqOklVMmZ8WirGweSMy4pVWnuV9UOJqA/eTV8cBqLgbXHVkjrnltBulQb
re6ROVjCL3pq3E5Otrax4CXRrc/HNB9kADO8uEJatZ6enOpu+7sqsWTVlmMLxxvNsIeijO+VtxC3
sJst9loIcplDoD6QiVrXN5zN4bSDuRl30/dT2+x1rNocQqYOw7HV4qZoGfkDd1rjFgq2/VvF2vRb
M+LMh1DWep0FGVzdTib2Ti1v27j6rNZxeZqlVdnk+3HpASWZGicvV4q8jefLFx3oqoGk7lLPtOxH
AbX5j63RjZvyE2rh58WHPmuropIqDbmYvWsZt3RPsmUJL7wdnkl8gxDx+QcgHzTLeB2dLCMoGz4o
Wc7dPhOtrw4wefI+ICPs3vPiujrgFCdj+PfiQncsvDDs3HrfVs0sAriSthnatBxW71tTLew7HIoq
t1u6LZsZq6DtgpY2KY5A9+LkB93nF8gWZ5Y6WzWTr3h14UPXpuMKrC+tQcgHemVxm9LU3hclL6NZ
Mrj4yqjLwbCK+ptC6LZwO/X41saO/GV4dVc49i8GVKG911Q5MBxFC6a527yzvgAnbMN163QyySaa
3TZljnQ/05uJOH4DazvYiB6QCey3KWO0lLDXqJZgV8lgdtzfbXUeHzcMSx8fYLQPtfimPyNp4rtT
69jivHpqzBTrrU3V0I4AFbGf2wSTNrfCrfti3m90HKVo0pkEx9qXN77v4h4kKLWleY3nkXwBuCWd
gnncSy/AC8+yvXert7WYTkU95HSZ2zQDOjbRhQ96cAgHCbfSrfESxGvHeEuaVIRtBdZudCUDWKE4
FW5LxgbV5nkWl20Ka6jlbhwaeE1O1fzu9dJPDfDCHd3WjcWLhBMlxf5eb0GPow8Z8zipCe26hON0
27od9m0NGUyJsoizvEuJZhNgX3AqPfUxiS+hZ88smbZNaOOVYz/HJVbj0H/UE3mf08xtobe9QkF/
mCIyoO6IUIWHckAof9MgmL3eAecqbu3DLZZfT0IVmFAxZO9n46nHtgjdspmoLSOry5Zq4o/1aTGI
3qmGhelUhtHBre7+8y1eIbpAsqat8RiOqETXR7BsyEvHhrFWeW0mMP1MWUMhAIQTnBJU/wTfKhgI
uFXemrQgxsCcYQJqcBvEN8SO3jSi+OxSNLHVZMFM8FqNDEEkrXZZtYMf7/xjYfCUcis+et7sJeII
bZGdml1FGd42xui64aF2Gu7EFpR1fqXXbUDls7xA2In6agcMidtSSWxJWcw3YcIR8Te6THBFa0vo
EYA2b6vZ6RJKbElZNC+Zwsm2TimAkwcYwZCHDvl8792a3pqthpe46S+9d8hpvnY3FaHk3vdVeMnE
+Vdo6O/rMbGFZTxg/sq5xtDhOmze9kAl6qtSzv1wxEVM+zBxDvh46OFG3915MDPY7pSo+ubJpyw4
au5v1yLwTAj3wEwD4WU8Kd82bbj6+6bvTbnf8iLbvnWZKfWxVThlwnqiWr+zJghuZ1VNN6Ys5iPL
9IIiAKkodqQpg+1DQZHf8k6eQBKwN4tgb4ULG2DxpBmWfUGg/LyvVOFtB/zvEXh4H1YITicaYmPD
oGvs/VNCcpJntLqf4at355c+rBrc+tRaaDpPhl1AZpn6K/nB/f5dTPMHt6KtNQZ3TdN4fJEp26Cz
rf3g2u/GS6SLUxj9haFiS+K09pp8G1cJmxXANK6HcauBIzVQPRwWHFXzax7zunCKMhDbtJT2cciD
OZSppzyeBHKpj5uq849O7WSL5AqTadwRmUznLgArOds+T5V/qZ1ePuIQGw1GSV5qOWjYkNW6fISq
OngbFfn6da2odyHCc+4jTv/+eyA5i0Xuqx7g8pVJfiimfujL3Twg2H5dLshou3CpfvmwQGwFx1rB
uQWeffFhaoJyPcJs96MapLx0sTo3oqzVDeqHXM+8zpO8nKQ86nClEJ/BJhTOh3CahGDcLXoKxufz
BssLhGayoUaftL4HHR3/jHXOcX+M/OeFe+CZIM7QypTixWxiyxGuShfW/3Mdba0VgkEquiHF9yDz
XkzXcT3CyieK8TTP87kmTuIF8jeRHsrmZSk8UEAAEkQqff4l7oVb5iyxdXqjiYGoN0OVChFOR0i6
YWVXULfbP7F1enOJkDvT8Ngrgyg4qtmAyx+XToERYruqEq5oXQt429O5vCEZ2wUdd2tzmwFmGKnH
bkLR2wbL0rg/NqXvFHABm/b5eDQAoZVjLLODhHePCL3bHqYFTgunLdGDahGNxMvsoCr4W1TjOKVe
yB7dCrcmaRYKuHwxD4MdrO5EKZCaTVwHTlEcYkv0SCyHLCRemYpyVLcQ1X7uc+PGniW2RC/nIvdm
X5dpbfz6qOOpvSJ97aZ0JTZMzDMr3g1ho56WVdUfVBHdeWIYE6dWt6V0RRdPfR208aGd4VBZd2kF
40G3oq3ojSnWNW9yHKRghQGLKg3Pvq0OLyyN5/am06by2x44Q52/IcMPo3ycux1UY3D4AFHYrebW
FNoA6RnnScEcI2oM/ExU1++yoY3dBGnEtmyIG4OcCxnGSLTqNn8X1dlw262ydMuDJDbYS/M2a0XP
YAK7wERRvoMK4ELL/Ipmv3AMtLV0Ad+QitHmRUqNx+ZbUjYhEoxywDY/gJQE1+Iw3thO9HMTJhzx
5GXfTzKcgbBU3Bx7HZM+2RTN/a+NCP05zSJWCqcIPLGVbKvXU3A3ptN1aZjya1hyRDopRsDhD27j
wjpgt2U58YjCrHYdCo4VxFS63Rchp8zt7mFr2YZJ6m3OlE50V6ikgZHeQcWBk2CL2NwvnKlCplij
E3rifi0hXMuaQDjpqwFnfD4flZiDMZtQ+KwBV65hUgYzVt9NJ0ds7ldQaGTD61YnfkXVnkkKz+a2
/ubUq7aQrZNRRAjLpmT2YZkSebD07deAuG08tpAth9aUBB6bkg7Kml0nhxweVGz65FZ3a9MMFqUY
5TBF82KE3wO55UlpQseG8Z/3aTkstMND7JQAIuk/tM0qv3H4WbudU2wRG9zKYeam5zFpW17vgZYG
ESbI3KgnJLSmah1PbGNROCalWIdjmE0AgHtwcnRqdlvvyxafbbWcxoQtTQHF1fQB6dWXzDHObG02
7AteJEBmCTPCY4hu8E2Tw15Ix8OELcELpeYe69HqWwNcyzKZn2SAa5Vbs1ibsrepps9qppMc2TOH
eCmKPdZjt8d7YpO+NqRBZOWMk49Q/rexYY9N4bulVxNbAlM0CCl3KtBJSQYC53c/S7IMMrrX2+XM
Pc5WwdRU9r6EmdmRZ3Cnfih0UzZHAy/A4RgMCrvg6x9zbuBY8zWbWRbQCl8i9CPvMPthvm9XOPS6
lW5dRlWRiWmCt3qS5zAhjyCH2ced+dOtcGu6ygrLAfSMQ6JWZfZl01eHscncNj5bEROrgExNGA7J
LOEv3RQRzNxYvLntfLYk0TSM821YhmQqNpi7j/LjRqvQrUttQeJWwCGzQ6wnUVEh9k0NczZIUt2k
88RWJLaweppElKnEa7xhX22qheGzcSM3EVuPmAVBPdCKq6Sc+mK/hU29j4CWdzuLsdMk+O0CoKlB
yHnIo2NVtduHjagVXuvtJdb7malkyxEztixUQ6ychANFPsrpwKF8eilGeK50a6IGlCJcbeL4GHgI
nc/e9w6W0k4TyZYhSuBcMhhciCM4X1m9mzfIZKdiHZ30fMSWf8GYiHUbgUdzqJoWQsRq5cUdp3Ub
uc1VWwGmxkjjFK/iYzzSXRX7NzBPdzuJ2eIvgLj6yfgougmw/Z0e5ls3ZSyxlV8wUCizQvTxcTuh
j+QCH96giBa3lddWflWkLqbNdMEBFK6rdlAPhLvRBIkt+8K5CcekpgkOHIKfqvXugrZ85zQS/yb5
AkaoGFgbHHyuG5oGqkbedbE0+qNb+dbRt1W0r2rdiWPQ0RWM82AMbk6pepd4gqebyws3XVtYVHqw
jYuWjB8b5Y1XUzbPzf0oSJ4nyFMV2XXebEvxZtqy/8Pl+tfx9KUPtTZZYfysnau+xrV1Xdp1T+uy
9lUiJWZdfSyyVda7vmvgJ7NrWY+9fa0MzLavu1rxojniYl3JZldvcjbXRWa87CtjC2R3LYG2Wu5Y
ZbZlgcP3oPo7yWFu/GYes4Xy69ULRA/XTTgxe+WOsLhk+W6A9SYOQh1H1+3CuO/yr2ooGhjrBlKU
zTXbJHDPB4MLvcgPpp//l7Rv224b17b8lTPqnfuQAAECPc7eDyQlS7ItX+Q4lxeOXBzeSRAACZJf
31NV1b0TJRX3rh5VL4ljkSKBhbXmmmtOp5N6odV8goScm8qY1fDggcz3Us5waAvk6PEwlgu02+td
oGoObfoWoKJtY8wVNCNu0ER990aRFoVMFVXia6ta/LUeh3BKOXjnNB7xhOpkmhwpr9ZlnOG6VPvU
dB97oKrRGM868GE7ygTPi/ddGdbyc5uPcOLBIOfa6zaG2le1vDuzxXZqbZc57iAaZRLnShPUaYTB
yWwDX9uZbDySzSbJBFaaTGCwvMD8k0wr868DMXEY1bNxbTFbBae5HWT8uyTiauK3lT+WIvVL6mhS
RBzWgrNoRSpaCODG85DzAUbqruqLPLUS9X6UACGZ8x53NnQ6giEwjzA3MpVXWRghbUQs4S3c0jE7
UMDZTiCzg5u117Tp2Hbkw2BbnrplnaPPY7kudKt0z+rjqongzwW8bqMjhQk8vVmzQox52qyYUQm3
0o0BFBFWHo3NLSY0BN6XKkuFm8v9Vebj1oeqMbKx1u/XerdwOrtPg2jLPk/6CWjtPsKwo3wK5mg2
S9J0IZzEcuGdZSCbsemchymWFTRFKOhE4zRuFrzLvt8TBiCN7HndiSKueS23vIbtYc9n18IRmy2e
mc6Z5QST9NHUGzg30/XI+3ysnuaZ5J3AcujJuK0oM3PS50VIoBJbLE2KuqYQ74WlXX8t5xWFX8H8
cYa5rbJA22MpWESQQVlL4Y4OFzhaPQS10HwLgZV6vu6ICwA7+xbaaivazHaClXHhL4ZbUAo5RNb8
ZvxEGg8zM3qKQnWKWBsIGKsbVn1C7SMabJo27KfUVKw3R/j45vwJ9Kyh3VZLhDEh2fs9O6zMI/VN
ULh6/VJ2TT+Gaai9PjwO2LTFplPFQvaqDarhbeG1wicIb3XOWRy1oVRH39o6+BRWWSaWOMtlm185
N03s4Osy7N9Vji8sgea9j2n03NFAQtqZ8QaO9S6v87geavGJUT6ot5guX4sE7R+cXeC798steKxG
4Jd7L/zcV3pa9y1Ry/JUr34QJKrATvpchVjmu7wm69FKP9/6ZBDVndBjxDe+KFXxONTFvN47EN0J
LMcJdANgWAwlYr43znbd1xqtleK64gOF3WNfNdnVAPssfT0OMiJJFdKQvBechPJL4OrsiBFy74A+
z/oZFP82rhzL0xwCQV46l6twB5g8TOsO4kH0XSPLUKaqwbTgQ7QUTXcM8qwM9q4vx2XjDUU17+Si
fX4V8bn23/o8q7PHYpC5StRiPWgiVr40GCZouZkO02qYvjX+av09VVw1b+CskfV3I5NRsfWLuo9S
O1cTYqdjQhdb8KcDfTvIiX9uoAnQJRkgQ3dXzD5s77Oin92Gs97qPPXRTpqu6woCx9ssHxXGDLxo
yp8KYWS4b5VSsHvNPM0/FYWsVJJ3prYVnLeDzIc5UEjnvWlaY1PriO+l1nQExtvN6uCnbSXuIGV+
HkDOcMZdlF5udFzNnuk23VmSJ4ag3VofB4fBtA1T2n0g/uI4/M9ymDHCKn7lt0iX8pcMWzhKqqYg
bcJbx/q3y0AZg8BR20LyLKY1rKT3zmLS9GmBP53O4mKw0Yx4vyrX93FlcUy7GIj3ZD7XgbX541Ss
8hpmbxqnQg3JGvnY4KPOb1PZUW+Y5OhHbjpHWhZjiLJjV40MZL2Zppw2C7x2rViv3Wxg5hzP8H+S
Oz9bkChinK0o9gZeaF68wt3aO3FWa5IWIR+91PhTINNoWdfqWfsrrXaTXZ28Gtvey9LBkWy5obDY
uvcDU5UnwEdkqeOyaazcQjo+twcJP972uAAXE9uwLnHo2SxjA1jHYTHftLlf1Um/6sAmodKRh+EF
bbLSYYRuNcGj9esWo0FdaO19OaNHtevR2K2OPeTuyiGelhA2NxAXjwenZbAPqDT2jpnB6z6ScoZ1
OG+owULrirYpvtBGrFgOLXTbzKbPRTlt8c3masPaOjRveD0V2cHkZUX3mEblze2oCZyxNohJDU9h
aESzlxV6yRA2N0XFdqYv8xxMW4yjYKEIiCkdisouaqeqloLBSsBo9eHsDevDeLJLR06dJ8Vhahv5
LEgNwBcy6Sx7CoOi8b6Can8607x3kFIh8GFddHQC/XP+2psBPraBhwMwmaqu/qow5fXcYgyD7TjC
cxBPcqiXXeC6t7UOqxRyyOUjqhpoJK2+B0PCRq+wZJczwdJvfRg2HCc1T4kySNbua4K+3ja3Hkld
VaYEqp4PPOomd9usZAnTsqwMO7VyEN626D2VwN2YxHCT8LEMWtck/shW80FXBGWZqCCkkljUgreV
xdznfRFCTTEFzSm7dviL2zVv8rRE7gRsgdR0TqtQL+9qrXMLH/rIX24gCUg/FlrPcVjx26Kt/f1k
jEevMNKv6H4AA2snIxGe1qCFGEwhseuffOjRLbEk3oT10LCEEJz7vqzKLkXUMcNx9UaxmYTsktHP
blTltW+g2TvdRSNCfMqalqbl0H9e/WKIlzYrP8BbpboJ3QK1c2fQEtnVXC8hMg4790vqa0bt2yHI
MT6KRGtlkC+0UByEVl+NdRD3zgufCLxiSFo6FXSfxUQR7z3MMF2ryoA7XYE0nF9LaufpK/g1towl
2qBr6ntkYtcisuv8Jepat80nC+pyXECg/04MlhfJMHuFeoAdO58+0L7NYm08RYukrZcRiipZHjZ9
XOtI5YeVBFan4BzZ8coZ3t66Fsng185G99SubZB2VZC3eFQFxtIb6Q3ZPVEqm7cgRnbdIzhrtjpB
gIDfFH6ZTVftsCzLMYICgkr1jM75PoRUzhS3I3EkpvMwFO/GTuf+h7Kg011FyXCvtF6L2EGC3Uxo
Qqwz/9wH5RCcLBwTvXcUrTDvbcgRSSHbZC3DFG3YcLYkUaknkuQKDrSHolx1MgxjBLybj+PZep5N
W2HHqrpCcbKqWwfSyr3EYRvB0t61oFrl7Ehk2yVLBEtDnYGWh/g9xl41ZqAfF2NC9BptZi7L/dKW
Sea69y0sv+JoLt3egUdX9d1bsPGWZKF9mJAirDnETRzsEnQvGxxfGOgSVeZDpG1c0rwJFTJ7o+DV
N8ngBs613pIWuvB3zIF/u2RoioYdt5sAc79J0+ghLimD+ILm3RtkvR94ze7GAMYMgcUWDZczE7sl
M/JP/i4v5e1EZdIPAXZGEPhXRd1MXbJWFbpHnh+egtYNe/SZah0HVUOv6lDJZMSo373xG3HwqqjT
iZ/3R9QZdroiTcT4hHfmt8NRFUMBpYwAUrBbJaumv6Wtch7OCqgUXEueU7hGD3beMtjDT3dB52sI
OqOzLp9C0bliOzWwXrofSEHfCQPboNSEGbAlUXqWH5dOZdHW15Ujd2ho0u7RWL7esbBpgivV9L03
x+YMX3QhIi6o/+BAiqspUKhN1i6X1xlCppoTEYb5/QLqk5fMHLv30axugLYH5qqJSyCTmdVJJINS
3dUGGCYeXt4MG7pgbrvZYhY32IiMdl2q/YyoJCiLJrgNR3V2CubmnFwLUHeLPJFiYiRtx8EPRnwI
Zsa71kabSjSQ5orXFiOCTwqjvPQ5N/Ae192ItD4p8spL4K89RVi6Yp7iyHEECTJCn2KXc6eQVEaz
j1owt+jkQpJEO3gs0dCz+xI34z+MPTZmQhgf0nopxu6qnnGevGe+dtOWRHUTwANHQ1wvCEsq0iVq
is9yYnlsaLBuRzHO77ouKwhKHpZV5jiCrYeIp5HSlwdaKofef7bcieVsvLvqlV4bIWp/I+CcNCN9
Q6qb6jWk7Nk1k5fva94x+zQ2WTA9dnoMEvTmBvJhaTI3JWwuvVTVxRs5j2M8Ke9lqTFO1KPTE+u5
KnaFVRBHCTHXj2SPJutqpYojFOQDaL/1yWqf7EhN3NXcj3Lj2ohe11TKtw0SqmReqk85hKzvAkBa
9wW8uHLYFNgTc9Oh73EyHITLly+BqoLnoWOi2JGywHjBWplV3g4e0fe+g/4w5O/ZLZRDx1jwBUok
o79eIW0ZnnNATvp+8hQI5naOktED5SLz2LMQnYmXXtyiDQmNAZjiUh0bP79GiJv2ixbkDaJ7vqlJ
xeu4bWcLcgzMTghzXpI7OECkNbYOns/oEDOycleOUb7BwoBhGM+Xw8rFFyFy+xCSMDxwv8aCo41O
Sp8/NEy3b4K1me8EV9VD7isDptPY1PUQz34pnYlz1G/LdoFh4bLjE8mfeTCrg60WIdOqG3jSruM6
bztdscMCQm74xnkiOuWNozAaILaLvF3WRpNr4gx7RUD4YSn8L6XNFvuGMc6XeCrbWYCcHExuScuz
mM6+WeYVQkBCB4uCV/QwGKyyuaR9leZ8CrzDFISYs8bEvvMPuggyeTTebOx2gnKF/7zyhvBELuFk
r8dQsfwDarF2gGkG8chOlaoMb6p5auAvnHcTQmugtHimY6P8u4GOVG0g3rF00PMxvNj33iSb9x52
JkzY2FKyMvVNVdh4ZCWKK2nHqEx0g6zbxRn1KG3ihS1j+XkWjA4309xP6yfYrDkk+IUVDKd3g43M
VFxhFqvaQBcqI1daNGX1MAdAszZ9F9J2ayMEvhQ1eh7thzOhdDNELaF3mFeq2DUY4TRIAzkzuQ8w
kTZ/LXGKtnejsUL5ySLzqTiYwVCfx5CZEcj/1oo0ywPAnogA1wEJeb02pjGIREUXIYdSLbb+qQb8
4t7XrJb7EFbvgHxaF70PDK29Dy0oAwB+5p7BdxNtlSLB6kDmH2fjVMMBRo9zOrW5Fm85VCrss3CF
L94ZM0hSpSwaPCQrWce86cTdWs157BESUWQ5mW4TmdGGHM0q5uVrCAGL5osuMSi4ERXMKx+Xppgl
JDRYr+/hWs7qedNN0Cu+kqVH+nuO/YkY7FN9ThBgjxQB/i46KEbsKuoXbkfrovbbNFz1rPu44Zzn
MDboUVGjfKmGZEGSisQaeY91D5VFiuiuZJ3X+rkxXj9t+8qzcm+MHBne2CqdTgfSzNOHWjLMk/Ki
luaDdfUwbVXut14i6zG4Loc848kAaoe9WaoqzPFKohLjrQZ9o0SraUCFNXCIDD2PaygFtCeG7KbP
yXDlslk8DpQs1sSWrau6W5qmiTUcYmPM2+UjhWOeqPrt4gTSlxymuuN+pQaQQyHHKDbWIX+O7Wid
eYgCFxVfJ5j1iM1a+36Rcgc5rz7ODVxTditv2acF3oxlFdPek9kBBuMhDxPTrJWH4mrxvat5xQq+
iggLooPFyVJ9lGtZpEsH4ZO7nhi9Kb1hHcES8DJvj2KN2sQHMo6oKOyQJRAMo2/oZEF5nFyRq70s
zscTnpYNoFfc92WCM1C1zwxNKX9bFUVnU+Wx0m2mGaM5gDE8jC6uURGUR1E5HxBQudRHTDaM+yYr
eYcdmY2H3gd0dytJbske+XbzQVRF745d7czBDlHXFKlYljlhDIED4GKefYCQC4qRvEU0LStd31rr
SwxHQMTL7ZtIFIlaFzjtYJ7J35WRps3tYKlpbnU2mutRqb76SPQs6k0vav0EGIVuWo8iC8P9cLFf
1ijUSTOH7plBXudFE+77cQFBmRKLGIlO3Lio3VIYnY/JgFq1TwRa9RPMHsWMfgXipkE6quekGYGB
JJBeknOCGa4lj4MCi3dYatIkCtQvkM6hmENue9lZAIbWW2V7iNzEinezm4b1Zg1x2L2BcE1Pblpe
jqVJLJ1Ued0LEMMgCjjPqc+rfoRbeXhH4PyeTn00V5DkyGDY3CGpiB6CggKOyQzq/JjDzPGwVpk3
g9E6NGtao4mOLCGzGIv7nHUwm9mTGhBinEH2RLz0FrAajjIULjCbnH1wKFaL8HbrCdnbE9ptRN84
CBkg73VwKT2GIzSaEiG0cnctuqGfwhWV7YcuZ7Z4W/Q5puVqq1QDImAbPrVEorqBZy+KgBomKcCA
YAaJ2Dept0UJ1AMYs9nWZlyCGDFizsp4BRbN0jriRdFcLy4CcBJjwCz4oI3qaNIDWpnuFpWv7sFX
gxe9c9nQjXfjVMryIAqJkmbTjlld7qe8mIMC8Zawr7VDTvuhXnLXTptVKshk1/2wvkHnoAX7bQLE
1M7xjCNe7+bKOOxsMjwTWtAtmjzBNdQVcJAIBo3zuHN8jN5gP7hmIwtboGgRQTffODF29XvXAo2J
UcOO4W3gEd69qErKOq37TJMnj6ztdFx8UU3HrIfF24MApEp+B5LGozKUdl9ZZ2S0m4O88ZMwhFL2
DQ6yHId1PjPi0oxHs1AJTLJAzE3WAOyX0wRZI//AIdHkX2NhRfVh5DRU8Ozz5+5WKgCsMVfUQehc
FfrFZ7QsjmTNOhCKMr/udlCc98g9Bh4j3iewb1odGjfdorYwXnR6C4qaahO0Q9j4qXOt8eBsuFqx
9xpAIO/8ph1QQHBkjmmgpapQuyCfbY8jgL86weSCNWMMNZ+AXPucMGTtzHrdrgRBYvrkyCINvhXP
7JXLS+FSzZSqNw2lYkgJrGRsHQ+6XYotEqkGFUEI7TGwJpuzrxdszvq0Kko5HzILynuCAY9cshQS
Cr6BIHrWohGNHmafH/g00xWh2apwhzjZo80+4AiLAaAGdYxJz7VKh7Ybm204j8HwEpWsbjykSEFo
KYxqIYPzVdVtg0GsGq0ta5KpxXEYJl6j5RUniizzvg4EFc+jhgXLzXnNzQpfvAyrMKmCmfZ3LCqb
+a2HbyO9uECx14/bsww18vtJrFN4HM+lyXXm9fWMMwZE1zWulizP75Y2MMjJ9Ei5P6GnBJwpStAk
Yc7Gvmll97lcELJBylui1n/RdvKG7QhVWuSF2Oao/WEz0+uDkf0o7lhRTTlORFGtX+oCbYQPVeX6
ehvmYeehDh4U7eByzHX5ECKrwdFAZBSyrUJoH14KFTInYhtIyCy7KBzFUwBMrYRvC4B7+0lCh7V+
Vt7Ye/d9jk7NwySrwWDmfRENSaJpgCAx5t2UbvZFi4YVFkmo6FZHyO/4BgaI43CN0b2cuWRF86dv
oeSoozJKQXe04toptIBukEQIflOPYWhOXVPV+hDl1PV7b4QL+Qfq+yjPeTdzjMv0rTfGTUScd9P7
kNd58EYzlu+8FYaCiUQC0G2WsRX6WBqLEZKW+dH0tDbgIibCN+jOlLTpIFKkc89+Ftyo7IkCG0pI
B2OCaloP3gpjbJ1SiPo1e6dyusRIM6o1CaLZjrul7yTdacDj7qqp+eo/B4Vl7FDWaOElym/Rud9g
ENjXqO06IPTA7c3MvO2gCRkTytvKi7HnbrkyZyiqYxBY2PoBONHDtvQCNGp4h97MEjfwRhPxMsyK
pbqIWLiz8yjXnQpnz++gxUbcKOOa5jA5Q/EVVDcs0MY8MwM59JcoD8f2xgeoHW0bVozy5Bx6KmmT
A97DWCGYZPdl1zX8Osubrj45gQdzvRBRm4M/wgsHQAWo5fAKX1Z2X41Rmx/mSsv6DfJZoEhADPlS
DkAURAuoOYS4WuknIzaz8hKoR/BFpWjgRUJua/D4ztrD0XvI9/kmSKSE+mO7adHDMeM+ap3Gg7VR
pfT9rPHQ0OzESoBdOInkcqJ47Bhbkqyo1zdoewDYmrCTt3JdoxvUCty7Jl4GBDHmPmTnyLn/JsiV
X3GuruoqGtjN2vQYmQ7I0tv3rhwloLt6hPjE1sJheiniwAGDRXOSgC3lD0ZMULfTrfnQTqEg9z0U
QgzZnjVaA5RuM4NtutCrnKpEts7V6dLqsxWcNfzIdBZ2+xAjuG43dGqkaT4tqrshBgIz8ZzVfrAP
V8XojWeCwNuirWjLtBG5RF6tBqOAjNG2pB/nCM7s19maV/MjAOXQAikvMr1+oR2j+SdV936z9ymm
E/d+6ZbhFoP+2j41UJEu3vQdC+ebIPTM8nUZWKVuymlso806MgHsQ6I9HaNHN6IdUhoDft5gw9vR
b41L7AKvz73GLVTpuBJSJ6Czc7S5w/DMiJ3EVoKMfGwmmPm+8V2dm1tt16A7RHCqQ0YAxDvDeIK0
C9zWTRRWnwCaeECemPCUATqIFCwxHdZ5u0EfqQbQgBB6rmPcORORnp5osnheoLFNxKAx4aDY+dlJ
hTI9jwHayjsTTY0HhYAyKr+M55PxSzQCZ8P4N8v3Qy+RhPiIdM2Jak3smIQ5kHsdj00IDQZHYe0U
AQr1U0qYB0IMzYfsSIrIui3iJ9QLp6YrpxdbzWq+6deoZW+RBfBwjquhGg8LsMj5rYhaNd3huM7p
ziBPiVvopAwx7HvyOe0osHkctmg53iMrltHBFJgNOKKr0WJEHYYFK0r3oUZVzuIAMdh+HEdvEDFm
dYgDnKlqABZ6KB5BbAjydJpgo/xYgYuIAxGuGFBblJPI5HOkfAlueOejAwWEK9NDb+MSI3Rh3At0
/mmCbrUeX1Ao54DDUJD69iOqsbX0Ym7BfahihvBq1zhvesxnxJCVVy7fzhjohJ1PN4e8eI+ZaIDS
8ehgOzNctag1yipxAxS/3QGF8MyCVNMC5Iv073FcLmiRfAm7tu9Ms/Hluyp84tPfo0JdKsKwhk6z
QW2+oeWjQM1Tsr85enKpB9ND7U1mZRRtcUr5KFXl5N8aBMvXLOX/QujJD850nW94fyi4iQWTC3m3
h00wFH1pr1vn9dBQM2C1AA6bKsjpR3Ig97MBQJTABtfzE6CyqDl+/VrOfOafsHQuxWPyGRhb6elo
28MFtElLDIPcgnQ3JEiX0LFDt028oi/wFySk4GISSQ9mMSGlfItB+iE62aXPxlTlSDMxdY1KDAh4
4TVICuele2W6+C/IiZc6VhV4VQjmhG25gJeFhVzLZgCi9coX+qtPv2BtKTjhmaiQDIyL9lOtg2cn
VPYKzfqvPvuCVokseWhVnrEt2lzI1/WyL8eG/s0Pv2Bm2SCwXT9ytgXStQHhEfBqAHzj1wvqr+78
Yp9nM3oYTJZ8m/uewZE6Zai7cfj+rU+/1PQhtaJg1eC5oFKDpq2VcGdc+9OvP/wvVuilpA/XaNSo
ucJyKSJJvpiubF3i84XAj0eQVsVqBIt5h+Egpv6WrR1mTr8PAYXIXQStE7aFjSh7Gw7aHKsA6Myv
v9Dve+snu/tS3CeqFsqnJQ+3rZAFcC7ZLQ4QLv57WQLLn0MkvvibLgw6flWq6qlay6cAK43tMlOO
BUqFvNjA1fDLPNFCkdhGyIj+uLv//jz/r/ylv//jPsy//gd//tyrRZd5YS/++K+nvsX//3P+nf/7
b77/jX9dvfTHj+2LufxH3/0OPvfP66Yf7cfv/rBBWmyXh/FFL48vZmzs75+POzz/y//XH/7Xy++f
8rSol3/+9hmYrj1/GjTkut/+/NH+yz9/C84My//+9vP//OH5C/zzt8NH9fHHf//y0Vj8KqP/kCKk
51ln9/L73xDyDwmSkB8GfsBQgP/2Xx3sQYt//hayf0BtEOeGEDDlQvmMjWz68fwj4v8jPOPB0ocM
Mo5rzGX+n9v57oX8+wX9Vze29z1an+afv8nvDgdB/IjLEJenjAQ8BMLz/Sq1gHt0DWrhqaHgz+gV
2ifcQxNXkcjeVagEr/y1rHYS9fre0Hb6j8YRfrz8xSxOV/gr5s4CfdoO87vae4X/LX765cIwCoD5
UXLJj2fDzBZiqT7NwbNeT4NNFjQXzbTHltyg1/bNm/7z0X77KM+P6t878c/vcn5hUGMRXF6KH4oC
fAoyCX1CFRwTWBIP7IWq16bav49gf14FDEC8/YhTfjnU1SC+CxhF6FOmb7KpTOf2xTl4gEDVu/6P
ztY/LsVYJBia/VzSS2WBrhyGQbhZn1yhHjXPD47RV4Zgf/bMGA8j6pMo5MHlM9MA4lZRaX3q0al5
zGRB7sG98pCWe/4rcfhniyHCxhGAENCqv9TKBetJ+RUFtjpRDygWfedlZOfQg45tC7ppFNzNWbf5
9ZK4GED+4xFGhBOCC4aw7Thvv2/yQJp3ow09XLSFlkesHMQ8OcQrv66k2Oa4/jROb+EQee/WbTnJ
TaDKXSvDLZhpj7++k5896G9u5PdE9ZsbsSBrFc2KG7HlGPPpYYFmWD+8/fVFfhZMvr3IRfYxjMrU
cKWxEJtLV++uXg4suvICGmf+qUIf7rX9/X0i8ufTRXyUEE8mPLictStrNMAUQIITZg9AA38A1fQ/
SkZ+vMJFfIq6DD3WtrMnDd4RIHIG5cvslW12UST8eZGQC8oB80p+WSzISPoOZpvmZLz7NbvGsH1S
BvdyeB/QbhdmO1PCj9S8lsX99GV9c9XzfvlmRWSRabsO1JlTA7UxdNm78DlzB3/dA7JHzx7lbv6a
n21wXgCXITJiNIJWEmWcMnpxzayppCkLC9TQpIBWWve+yO4VeLVgGhT7qUTJ7r0Y0DF/vTB/ulC+
ue75599817xclgD1CK5boJtTm7cZ4IVfX+KnG4xjXh2HNZbkpfJU0VuglSozJwrWNb9tiyv7mj/l
79Hwh8d3fngi8kPxg8NmJjqvLhFRTradkn6WSSUfuLkn4w08UJPAfO2jT0F+501vCnVsi/+oDP9j
mQogm9BFxmnALjUf89aT60CxFxb0xkA4/M9MSH78/Iu9BqMJ8NVCfD5Y702XhOMrKjY/OwC+vf+L
hLye+rrBiByi0+KGTVbVfTqEOQihEZiw7TzXcdEsxclb/f/fb3ax1aBRiiEggW/Wr2jzMVD3+ldy
j/OzuVwZeDFgXCIvFPzynAkWge3cKqwMvpP8WRikOA9l8OXXa/zHbRT5wPl99BsomhyXQ6SVxbpY
KoD+wRayGmmDptivL/DjJjpfQLIAI13nQ/r882/26QoUHDYmEy4wv7XZFfFBK3zNTOen1+AcxrZQ
NQNn9SIWhK6Za1Lk5uS6K6iTNeTKBa+cGj++DXyNiHMknRHMri7PJRhVoWsMKvupFym3qZ/jNMR0
1Cu500/fxjdXudgvIClSDdafPrXhu4reyXbz65fx4wGBbyEpYs0fT+riZYwzRfqsGA6I4V1ZaGQv
VzPBLFdz05rdMhzRe33lij97NefMDOUOHp64jKGu7ltA2MKcFqdSj24jcPUwZvPrr/XKRS4teYMJ
DLWlicypUHcru8IAAkjvv77Ej5EmgshlhIwEfV6wWi4iTQYFpBmscbgeudSzG6YxlgVmdeqKtFSv
RLWff51/X+sitvizgI6zbpGhWLBS0jXcVq9J2f5Ycnz/dc4L5ZtdWVX+DLnJBqcnWBcVgPsRdF/A
0zGxEg338JWT9CdZwnfXu/Rim0sw7FaCx1fkjxmiZekdfAXCZZBasYuwEr3mepgPc/DKhvrZtv3m
tV0q8/xv0s5rSW4kibJfBDNo8ZqiFItFgSqyyRfYsAW01vj6PeDsDjMjsRmW7LF+GSsjPD3CwyNc
3ZsE9cT/eE4a2vOQftDDg+ndd73Ex8mk6OerCY0tHdDM1qyvvSn5FsLe03zmLrpughKzEMGVqk6n
bhYiJVKePO/AeN6N9EPrfX2+TYIjnezaomSBWYBpp4+7VpeosP778zvt/PuriidmRxcdY6ttjQrT
1ynYq+rH60u0+X0oeXWd3gey00K0QkcrNbmRkzPW9FCVL0v7128I0E2HuE9TcaWCG1CSyFDH2mj9
PPka3SXVl9/4PLg5NhemQ/QgPKabCYBZcMpbn0KXQVZf4sQ2l+fk8+vfT5bf1EGmWSY+T8PZMaa2
n99d//2bB8HCn8O4DF6cGJCDAGrMgxY0vpOUT8XypSH3RLbh2EuRIzYdGOk1l7E8QnHxPu5dtVaa
hftYg+lCtcM7zS7pIdQnOpz6guhxebiu2kZIh+16qOVYms6LTHCZTMCpVWKbjT9k1uNsjvtkHg6h
d284tLAwEMKKDgq0VxK5m0vqkdED8JhQRByUd/qYEb2AbN7IQIKluTtzeCnyb64leW5ueRdSGjz3
mKEj+hYsO2RoabaLvPXTlEjfDI5xqj+mkykRs2WCOq2UXKKuSYgvnFDFtWBFdYzOt53F21sLLRzx
IqNt2DKOUyGCP65MZeiUDIrCmqQgYNIzHeZt/Y1m16qRPD02AjgeUycKiUfWqUEDSRxkFR+j4HVs
s50V380qk0yqrzrPpH86/n+mAokRHOLb2N//67HpwTChFCKjR4/E+ZHWB8dyBwZdfEulB6vt35vB
8O265W9tmaE5uupapsnTUXDaRltqKb3SvU9ab/cRgGrJ42DLwk+/v/79xCtFAAcDocD3HYavMnvZ
KfWL0x8L4/66HlsWbhgOQQIPYPcimZvVjtvredn7dMo8LElIhz9RaT/eXRezqY5FEKKS7fcI4M7V
YWjbtRKlQB1b34X2HRSGOh3k5Oiuy9l4keKHPBwgd53GzPi5nGGcDIhz1ckvzWpPb/dxYda4fnTi
F3qnatmbdMMItJ/xocnwKc94wfspCewwVd7Nvh3+1dGh+5/rymwsmmZQNrFsLg7SSIIyTWLPdPI6
E477MIygmTx2yz3u9LqUn2k34f2BGOojYA+wQargGHK1dzJlWFgzpdkZ4VtS0ShifVbST6bzood3
Fo2MMxPGVeLsmeU9FA1to+HBbl+oexvwE13/PZtam+aaLefF4oh8bMCxw/vaxTPkoPflckwZswie
kptAhH96COYLfwkR7RE+H4ZJkhkHle/eQFSQKLFxrM6+L6xpPJB2scJi9pP2cQz3VEeMTHJyZesk
WAcdyp01GDkqJH96yR4cWmsfDzJo0U0TP1mo9e8nfogR9XmpbXYjah/gEYjbT/9utwU/ana0IXd2
xkL1T1F5CIb3i/fsydi0ZWu1/v1EC3tODSeJ09mPrXd2xPzUkO9y78mU1V62V4vTypPB8i7yOqU+
MPgelbPfugeNabv47vpqyb4v6KERHtO/jFkxkjcZD0kmCRW2zfbX7xcuziBzc8PRmtkPl2Og3TGT
UFUSFTZFWJoJDptNQ+9aJD7dCsMNGZfvg8mnlZTRqzHe2drxN1bpRISwSrXRTHmbh7OfNy82/b31
53/3fWGVwFFKgctEBa+n0/jAubv+/a0lsjSKnoYJqoAmwsypE7XCodMX37I/J+qfczXskkTCIrD+
RtHpWw5+n1vLoioprNE8W1MBvoPqm63BXJYfFhFCHhznKR4myZZvWa3FVjv0l6KOyGuitRV4jmOn
Epa8a1Vl3w4y+o6tOIQAkWZjmyKkY4hAZeBHTGVIjOKHtFIytPeuSDV1Z3XGPnHiD06y3Ct6+6OP
AXtJEklmauvNgV6WR0mEUy8+Bemy7kKATDSfTu2xeHCTJz18AirdC4438tn+995yaFOmq54HgS62
MeS01C5kXKG5MtVDPxztJjlcN75140XDOJUgGEa7dEAew2hBX/YBWpe76Z8w/w37pqZPgQzLw86F
m4t2TeBMSlPzmdBzgn2RPiShJEDcMjmXgJQSHEWqnx0np16GXl9zAsRy8Utd2eUpte/bMNr+uxMu
tky52zJBwrh4+ylVBGrr4nduzKBnsvvr+j5sOQGqTxaJA55BaHHuJ2ctMzqQMmefJv+jlr8PEuWo
3EbB8V8lToWsy3hyL8bBmqXuqtlfAoZZd7r+G5749Purkiff77J5SWp6rn0jvIehcbJ+w1hPvy8Y
KwD/gZUU3FegS7xo1QRJ+KfOyo+VIXGXW/ZEiYBcPUGFS57rXBEYjYJ6pJPYBxv1mOgtJ/t2VUjO
AYsA+6F6mUnhjTU5ozGOpKHSO5DT3xvduMsmxk/dUZL/3QrPdQyXVlWN+PUifZLnkZExrDz6UwAa
u+pB9VKWowmAhKseCx28CmPQ272jNN1dDdLDp76d6ldGzZSHiXw407MqEATX7X3D75z9JmErZ4sp
a6XjN9FTvO/yvwblc62/uKokptq6Kc7kCJc38DB5rWpMPht5saLxq8lbGDNuXn2Ewm5QjmP3Zkop
On6ytgpeVSfKJgnrUlS+qClbGrnXJg0HPzXMHfM/mQ5IQndwgJKd7p0wY2LR26vFq7l8bAwZF87G
Xa9TBiQDuZ541xFcCeA/o8eYfu9r3n8SJtGYyijcI6hsgSW5Cjc30SMP7Nq8K3henB8TCKkCugOL
wV/0fzKXUWDN2FWzs2PS47q1bJxHAAzgalgrjyoh/7mgJGuZGdH6wWd2UAHAZpE4rg3vqxPU099A
x+BlWsQxasUtp2n0+6bfE+ndL1qzbwxZOXtLjIU18Hog/XLxdFCNOS9rs578OIc77aE1QcXxr6+U
TIRwrpqGCbCwR8TEYIG6V7Qnpkf/nQjhSBmJPrfTgghDuZvjdwBjaDIT3tpvCvIYFQlfGkWF/Y7y
pQSKq5188z5RD66yv66B5PM/ncbJPRXpTlGpBp8fv7jmS5feHlaRxPnfr/9ZCDz5vGl3+RTgQ7nL
j4nyrgC6ZJQ8eLZO3qkIIeGgluHAvAx7EH5pQM8pd+CmFKnkjpItk3C8QVlhGjFqJr93wPNi0Cn5
+9/tw/oDThYq1qIWIEe0MKfvyo/sNgban88ditQ0j9DSQX+P6J4AjTHdFsw/XwGUo293SfAb6ZIz
CYICulmDRFUgIa72+qORHn9jfZw1ziDEWZOO5+uTz7pZLFE7+tVS72F72ctqVVtXBZ2w/0+AyA9W
u9ngmgG3o+u8ZNl+ovslXPIDGEqlDFN68xViOw5ZPrp8Hfqyz5Upp2Txlm7u/azxNesYDo9G8uZV
94P+3DnGsdPvQwY5LQv4nnqXOF+uL+VG1LY+gHC+uqrRpCd4FAZoaVHX49oHJQXU73o3ZqAx4Caj
CJAKsgayvdtYWjKaeDCXvh9DF7sf7Tnp+INXgaVV7trgwYzeKwDRMUwH7qohccnrrxfeG2fCVu1P
DlLtGkGYG27lm8T1ZfE09HdK+ynMGMV+c1JjZ0+ySZyt9TxVT1jPjCdOH8VB5UMF80fb4YAi5ljb
+ckw7V2tMK28jJKrbcMdkT9au/kdZgs0sbANr1rtgSgBabK+m/+SjdBseNSzrwtnzQCvAJZTvj58
yKYvs/Oopfde8XbdCrd6QM6kCC61HT1wyQykzPPDyNSjGX8FJfLQe/+Agxt53k6Z7oP2qTVvYwX5
6QvPBAueygLAJLcnBFf9vifV9xtX6tn313fJiQUqwADlS833aToAUTqUVXrWfy9auGvyruVexR2K
mZAgYt6TqnrpW+63uH7W3acm/XF9c7bsyzWJj2ic0Bx6989VyLrBiY0oq/zsGW5ba7r90QEN4q/P
C/5PdRKDft288kGXHIY/BpC1f+P3W4w0UNRh+MUWnn79qDJqrRilP5svXvsxaGyJgC2XxmyOx+OG
JAix8fkCFXNrDBahjB+X5bspTu5gdt+lQF2FrXvUq1EShG+dyLXXwHOgQua4C+9MctNFB3sCzQbu
Z6UM9nmZHXrVl5FmbViWRSugST2MyOJiVCiLlSqs2qL2439C0Nn+NGT7suEqLUPjIrBNuia4DM6X
jQzbonRgcftASoCmrphP5Zgekx6gDo+R5arbp8wd3mwLZzKF454yV+wFbl77df53oCiHKAz+pQTh
wOeaE4DYjVbVHOzc/C51ZTOAG+Z2poNgz+Dslz101zWgZe0uiu/6Yac29wwMOPbX66u1ZQJkV9eJ
IK5rgK3Pd6gFTHUag7D2rcl3u/d1ANbU/XURW4kI60SGyIk1KUM9JiYXZtM+diB9WMpbBpSgZ38E
YCsfPib1R0uX3dIbLs0i86OSDgDo+qJfRy0BBlgcnXcBCODuvdEdrmsl+b7YdBp3Og6t4fuZ+940
Du309/Xvb7iA09/vCR4nGgABtEOg3qNuLVDp7iFNn1msfydFP9/+MBrA5ooNpIAJET2a+iHoQA6X
JEtkayW4gVRX6qx30WUYuj9qo3wOquThuiIyEevfTy5hqrf1f5erio4t5eFOcoXJtkM487Fit2Zp
sFBLS93oqNRPIVDfstMo00I490EA8FKtIsUJ76Et0qvDv1sl4V7py16HRHN9ChF6MmEY9s8TN9mX
61I2vdevo+cJT3LQxRZ7yNEirfeD+qwrn2Ng75KPiaylRxiV/vm0OzskgveCXIAmSngCfI/qUBwm
9+MClKCrdQfdiM1junJMLal+DzDXowtske61X7NYfaiV8nkcQn0/RM6368pfNxS6RAVDLLUgSAqW
uMyP4N937XP6jfHH60K2sqwnijNrfC5lqfNYzYAm9qGUBy3TBGM4qMIeZFpQ36MqW3a8xz6nbPYx
jpZm5wK4t+s98MJCN5wlDn7bail7ArUKTJXYhKZFtlePNfFe0AAFd6fI+qu34me0/SVAMCiQhTRg
nOzKT4zms5N2x9hU7t3Y2dWtdjT15EExvbthsp5GtNQj6JC05r6p1U/XV317a3/9DMHaQG5dqCZz
j5X9szMANQqGKx3NBNAy9sjtE/Q/SWK/fBEZ4CE1SFrML0v0rlQ/FtFDGb6TTmhtXv+/VlYMLD0n
aPp+YGUH/QA4bhvvOBTXV237+j+RIdwxaQDTQlAQoUNXQwvEm12+1PlLrL43q+dGBajuxxzNx+tC
ZXoJ10Gou11Fgofb33s22pfcJTj/ravz1x4JN4LT1bberCIUQztqTf/JssPHuWzvQHe8u67N/+e4
/5K1WubJ7baEM60StcU1Hb10+l+5+eY4X8aggTIGwpDqz0F/8+bvmXVvejJTlBi9LVwZThsOGUBk
ld9q9wARq95bEcDlINFwc78s+iVV2Ozo0RQUVDKjWopuYb+cdh9/IkLYS66+9XAKUTRV+F8SBD3c
wALwKuSqsJpHr38wwWasXlNQ4aJjqL2bW0nlcdMnnogTXJYxAEhmOyN3oL2bqx1Zt+smIfu+4Iuq
LA2r2GbB6vT+ayfz6JLFEvMBNF+k6qyxWJF2IKnVfIzhY4mBSn0O97/T6XG6MyJ1YObEg2asqljA
N08gLUQSvy0xLkNwQHWmma3dz5zU7K4PaZX+MA2P/2o7xB4GOASmKOlZsLKZd5+HRMbJu62CSQZR
c5knFxuLICZLptnjvjeaBxjhdr17Hy6y3qJtm/olZP37iZexphIE9W594zYPc/JxtH7njW79+r7g
MQctb/ui5PuzdWfFj/lvDGliSL++LziRlmlD7mgWSWs/pcqTE33Tw3snXyRHT7YXgidxPGoFbrou
E5Dh1n1h86aSiNi8/y0HR0jTEL27gsUG1NGAACFl705HZfwnLe5XKG/d+V7ybL9uuZv+/USUEJsN
VGZjaK1qP0weZvNrN/zRM6zfOpIQcHvRfmkk2FbhQDrm5Lxo2vAPcHEV+12aSu4Q2aIJ5qX3cCUV
Ns/QsXuu3SOt/TszegpgFbO93/Iov7QRLG2uC9tWf2ZNvB3cGMArAPT6G/tim7YFC4lG2V+wMsCt
lInwBgdfp4fQeHaL92X93u4lGCpbZ56BB4uiAr0+FwM5k5OXVQ/Mom9Fx366V2X7vvn6OxUgmLLj
LV6WBFyEffOc5j968B8hS4yHz53zyWr/BEfyUA4SpbZs+lSmYNM15EZT7A6VD2xaAT53Cu3HMW++
Xt+hLXs7lSKYNFWeKNV6NNOVr/V8n+T0dN/F2mGRoUTI1BEMO+/gvIbPgKjdC/y8G5+ATL/LtMjc
pcUsedWu7xLxmXSqlGDZjtNbedmhlFXuonQfpE8LpBzTYVQ/QtlxfQFlegkmrk0hzRQDemn6YY5p
YH5YwDOcJA00W57nVCPhJVb0amvMGRbOaJZTHUATdmxJiLOtiAegEgPiK4jX+cWp1erkpS43Qm/b
zyBuf9bc8T7mZQm21G90j1kmgz//V5aYdyz7IJy09bXUPIYPKh3NyW6WVB+2fcIvEUJyQQFDRods
tfLd/F7rXlzzN94BpyoILqEP42yZwbD1QaDfqfV/2iaUbIhMA8EBLBNAzUmEBMc3lp327brdyr4u
HPyeLik6H3hP5uW9Dez771zJp+sjnPd+ZRCCKwpzUh+U/oudfmyqH3EkYbrePhe/dlk46VZk9wl8
DZUflh/z9Isaf1aG479bKOGAx7MDWdbM0ZugxjP2sqr4ZvrvdKGEo22pQTp4Advcp+mhXpku0i8R
LY5F9U7JP5oT1BOWtXOdH+b0NOjvI+9vw7jLLVmILLMH4fiXLfAXTsiR7Omo6KAlbfzr63jdv9AU
du5fwgoYa6iEuWm0T5P5EOd3UwSl05frUq6rQb/6uZSA59lS5kgxiPSMB2OWPAFl3xeOvWbHY9ZU
xEh6zWDEYybrlNw0aIPOYvoYHdcWc1lMKtluVjWEeflAsyv8SlPzI6h0ycNsU40TMYIaZQyKuQ1B
j982H5v4a2DJ8ABlAgTnFc96UoMAwju24q7q/rbLP35jo080WH/ASZy3uN3YgcOM/5oOsJT0soaI
TXMF+kz16PFmPFrwX4OW0AwF4Av9P3D6wUl0rynHbJS8wWVS1r+faKErLrnudr0IGUuYtONofSt5
8meOrJIoEyR4MW8AihymZRxlCMFe+GoWr4Np7ubxy29sC88H0yKKteBoO1dohpzDWRLc/qLQR2xi
v7RPXRexeUT+J4JmiXMRZapmcbDg81WP1M5uCb42smT9pvWeiBC8CJRoAciLnHLrzwUwhr+vKyD7
unD4Akdxp2kmxIfMl1a5VOJoZZ8Xjl6jNGatAx3vK859YTxIU12bpnSyOMLJCzpDb2IHmwXB170r
v30yZJUh2Q4LZy+shry217I0yOpz8kI1t5TdRtuLBJiXYwI6oInJQXXuaCGyUILKdDruU2nBYFMH
DoDrmbSl48vPrRTe4TnP0po8UZ7sahAE7fFdbL+MkXanxd7OiOHGKT873Y/FekqhoWWuL/Ge6X38
ndNy8juEAwnHT521Q8XvCODLvLPbP+j3uN2eXYBEubGAFL2YtimSoCsseFZp9NEevKw4mK3kxGwt
5qkE4cSUwZJPXj/k/mL8A2upWT8agFNc1+JCBhjINGFaumOtWF9idhIqJ30c5rZ8SyslfoC6yn5H
tsd5rGbb218X9RPI/yxA/SkLJm4kgv0n3vITfEFqVi7lW95C2J4w1DPtwS059PlD3z6Dhr0rlXTf
zhVMPennbP4QZ9WDFhfPZlrtAkfft3FKd7oqWYKLZAA/Cy4VGmkYlGPCQfQcWQ+rGrR3b2Hr7AzY
aZXktaSxV0v+7lxJRHvhRQRZghfJhsaFMXGq31z3a+TBW2tAXZLou3iJJVptbeypVuvfT+7YWbXT
uqa2+2aHwXGOkh2mehylQ0ObiwdBJJUfavoXWIe49Nzqy7p+S8y/lKre59oHOMF386IcijI8XLeg
C/fF6jGOjZlCDrmCZJ/rVDtBEoNTVL2ldvnF6uJ3QxpJjFQmQjhzQBbbJhR71VvQlT9SxX3og0CS
p9kQAeiLZTDwaTAj+zM0OtkZcx5qS8mL6q1L1X31FbZViQ4bRnYmYP37iQAKDrqmJGX1pifBLl1p
Roq7afSOluzOvSxuApZyqorwvgopOjC5k7IhkBlrEcin3Q68kV3WtIelfExC7S7pOvigovveW3me
by3VuTR0qpZmgWvCf+KEFQyNzlBGY/lmLMVjhLK9Kol8Nux7bXh3AQ+kfxRs7PO1hKdGs+Ymqt6m
KbgfEn3aBeOyGxSFHoLWCnZlm0okbpjHOuyumeSJ6PQQgb5dxQ2jJEBioejc0D8m2et7S4C9QtzA
v8TwsTgK7gwUYhLLKt/67vsc1cfBkyFSbRigB+QVsCguKTVbXLQuHbqS4ebyzSLcVT/tDlr85bon
WO9v4SpBggeWhMN/F3BlmWUO6VSq5Vts5XuzHiFG+7Ow2nddNu210YZH4jjNkthrW6tfMgXXkE6d
kTH4xVU5Mfxpfu7U11gr9tZ0f123TTkr8gQWB7OAu/795PjmQwUPYddj1LQ+jdPSHMOE1rixcoZ9
Dpjl7ReFx3Tt2q3M3CdzLufiIigcMpAD0zeoxCm3ZMeV9bxWO4mYLavjzclZBYtTpRB6LkbpUxgy
Ay95i8BgO5SyIUXZ54XN0cNo6QHpT96qrCk+NJZZPTnwCUmUuLxUfzZduwZlXJu2aEGJZs5hazbc
6K2D8V2BCNjWzWOjyVBR11fyuXUzLmozhws/hQNynbAljTGVtqNP3RvzX4fEeJjT7070ZFnvVO+u
yH5cN7fLlcMZWDTbrtAXwFIIPry1836xQ16A8xzue3quY8l1dOlCbd56mkrawqWbXByCGJyy78dF
qehzMe+s8UuZPScmWEPLd2f8drMuZ6KEozONcdU1lVO9QVrj5btaNs+xsVYafYkaoN8MFFzU8kMj
A0+Nbti3JA/GnavY2a5tCsl6XZ5/rAZIFVyzywNBhAfDrJK5U7v+rYsOanVnw8Ua7l0Z/N2GKowp
rK9eJnt51QgRUktroRaPS/QWBKP+0kxwClpuXEky1ZdSHFJJNHPz2AEwQOyGswjCliaog9ewgX0N
ToWmNQ+37vm5COFMumqkjBpgPa9W9DmffBlrmEwDwbEESjrXHTiOr9VPq83Sm2eciB8ZF4GSnP4p
KsbCYTcLK4dLunZfg6E+zi9hax5vXqAzAcKhsA2QSZuwcV8XF3N1w910a81W0EDwII0BzBHRhvs6
le2Bbp3dnx40wmSkJTt96X3X5wSxBgwyms1I+vkVEqejOheVm78V87u5iNKdMZPv1m+32XMxgkHN
01jO4B3lb/p9HU0HU5UBglyaFF1yjO2QYCXgJFNyrocx6+rSjLCBMvy7cx8gD775mloFrJlITjgP
PXHHrSBIjV5J36zsA0NbifY97v3rRnXppLgvgNQGuXId0hCv86LVyjx1h5S96Bh/3ZfmvouOFUTH
1+VsrNWZHOH4JVqQzbDRpG8BnIPVf+JEhjgqEyBshps6bdXOCKgm4mR4jLX41posUJImOQ8awAB9
orpxvt1pWBuzNtjjK0hihMoHd5FhiV0cDCRY6jorvl4YFzREkI6Vk5uN06vZH7rwEDrHsZE8Si+W
6VyEePaItJLCThChUZj74MnABy7MSfi8cOaSLnBCd+TzgfbU/xMkTAJUT+XNMxSrFDysuaJgqRdE
kJmV5jbEFtNr/KSo2W5kuv66tW6psYahVDbxVBdTeZO6tG1sLMPr/GmwH4fgLZi/9pHEni7Hcbkp
cFHMla4jnxfzUQXiA9sddQAIuDFG610+1Hsz7T4ufXe0wTdWlODOnM1/Ska1VEV24V7Wbn/Kh+2W
6NFacaXODbqoIdZ161wHrSPbVRCYGsZDNs97Snj70XyqovfD/Bx34V6b7wMwOaf4we4+9zI/fbnY
6zKw2pCsAnskBi4ZRJ5qmQy675Qh1LtQB0TZwWHerpgerm/rpfEjSSPg1D3eZOAsnytcM5OgRvWs
+9ZXdXhQrVuzGOt6nnx+FX8S8C2jBg9GxeeNcTrSVg95u+T0bpsM9gI6lEq6V2xJs2qldd3aQoOR
AG8sdyVj3EF8ND1mE460Clf2XTE6u0o6D3Hpm1DuRLJQEQiWMTWyxdT9Vn1qlvdj+M6NP/3G9hAn
o56+QvcJ9siwZd2Xka77cbsbnH26HK5/f8PQYAXkVGvoQYwsPJUBLQnCiic7RY1jVz9k79oa5gPJ
RbexTuA0k9tEhRU0T1DCDBQjio3C9JVmfIyV4Tk2pvd1vdxd1+UicbIi7DNn7RJbwI0kPvvTJlI7
TW1MmsS+9eajZfzTMQ4TeB8g6c5qGpJU2SDxxuGh50ljTpljypSRoFjdLUXhFYbll3G0b/RPUy3J
p25sD7ksHVdAnEkFQ7CwpXGaqQ4i22+jT+Ow7MrvDS2dlfV6feU29MDfrkjHJiiKminoYRmL45SZ
YvmDd6cre0Oihezzghap7tUkbfl8q36yyL6ki6T0sCXAAPvxJ5oI6KnCFdvUXtyoQWD5dlPu/nJS
We/DhgGvGT/V9IDv4kkorE/qBUNT9Jntp9NbEwfgNWgHz5HcfRtKWFArcRwtnYl+kTzAgyW9UsrJ
9lU66aF9z8K/bt5lh9cBBqXqoMNb6w848cWzXsTaNNaOb2p3fXQwZYDIGwqQA2H1VW+lBhAxogpd
HY2IVJ6fM4tDWfGYHG9VwCApD6wZ7pARRtFZ2b1XZxMIoL4RHNpiX2c3X1Zn3794CAZcVBnpBF/V
3nV/Z6XEP10eZjizaD5Zz7EOS6iw/oU3tk5na4E/5vGu9pYXb2pfnOG7IyO2uTTXc0Hr30822mzc
aACdPfCT8Fg+KdMxufktSA6H46YD9mpcIq5OuhMNYZ3RdOIVey35Zptv4bDTWlVycVxaFKkoZBBi
AG5xAdnTMTytJWYVvi7mvgjeRaZ/s0HxfSpuOqws4EoKC5VVk163fRe+khhMh4dEBgq29ft5VZHE
IQ/CwRZuV3dkkUojDl+VsfhsddNTCrCkZC8kMkSjLcDICVsI7V5n5mlH9c5zZHZ7KYHOdOJ517E4
1TyLz83JyxNPKTzN9bsDvdedzFpX73+WESZLcPr59dicWKuhx0VEUsT15/Q46tPeyNW90b90hrMP
DG0f3h7uIY/XiKGZvHcv3tZdGFf1oMcekMvund15dxI/fnn6zr8v6GN7S9YWVYA+C3Q5h6B/r95+
352LEO4ja85yQ0sRodt3Srer9Mfr52L99+KWrLDUKxCZYV/cp8EyteHipIqvLxOUA7w7ywc3fBiD
Fy8Ib37hkic6kSVkQaY4zZppRpbbfiYr7EElf12ZDfOlg0WnjE/wSNlReBwEzuB4lWIFvvslAZ5f
jW7GRlyJrddojVbODXhPNTThO3G6wG+fStM7LsZ4vK7Bxgk5E7BqeHJCGpoq2iZoA19L0vuwd57g
jLHyQ6MfbL17CAxXclFtWPCZPOHA28qUZXaKQpml/hWl/UMMZf2cZX9fV2trY0x6DrSVFxz8OeGg
9FNdNHGOWkn2CfQNW5K63fw8PCTENVjyBUB0kpsxvQJVAHPCt4Lh++Lmsh/7TnMRyEuQlfKqEgxr
jLW2tt0i8JuBRqm7Wr/5VQujOESb1DGA3blIfcVmP/d261m+0RwGbZ9lh+vrv7XNREprwhms+4s8
51DSdxBWtulnYfGSmtmzbvT3Ye3dWvRfQ7ITMeIBj5py7AkPwdk5qH+qruR4r1Yi+KqzzwsJDAuQ
cRAOPdMvgGSs43S/OMk+tLioZACCm+sFYgDeyqVAKhb7OtCikjJJLGYSlx9q6r1vGQzqkuT++rZs
2a1rk1c1iGTpyhCc+1B1vQPWte1rQ7dvy7sxc35n4z0yXGthZm2kOvcn4FbEFfBKGNayQMpTgyV6
nGVOZFONEyGCGqaaZ+Y4IAQ8Zkozn/L41vrbalcnAoSoskoKNw1DBPRzzjRFsvuNh8KZAOH1prYl
wxvrMoEkdvDeO97t8cyKPwYu9VqdJmsr+Fm1zBIzChzDN8rlcYyV41JJIu8Nkz2TIOy0bg59sBIo
+YHydW6PTfZwuynhXA28FDh6Gm1EgimVWaWrXWz7YTA9KpAJlFO904e7m48EbAsmQxT0Ma683udS
9DZeMb0D26+iZ/MDXHO3f54MKJQOIHJRbRCKb7ndBtOgF7Y/Jl/cD4rx9Tc+TwsheZy1eVi8J6JS
K4uxx45IFxvf4/nH9c9vOEBHo7XTW9uFvIsez9Dw8mypFMW3v9vWsNcye19Z8770ZGX1y6FZmsR0
jet6heCnf0tYp1JzsmWxesVX4+WojseieKfWL/F0H2vp3jEOKglxt5RcHxsmvCIqrcD/HgQijiB0
0RtVqdPF88fwa21bR7OqHrLw5kCQhrETIcJVHhoq1GurkML6UN5lN7fGghXMwtERuWKyX9jvbKhK
tIC26zspXHh98z6N1GM75O8BdJWEzOtREK5Deh9o5aHFxmFMWzgq6dikS9wHnr8wL+94P2z7c5A9
Gl8STdYQv7ExqzmDrKRZVOfEUolqx13D5cLDfZjvG+IorWGMrdXvr5v35T0COrG9onSCcMnEmuAk
AQWPGjOYu9fIbnefR7WRvB+2vm9qsGfT+UJnopi1mhTLWsoh714L46/83qr+vP3nr9yjuHdoukG9
PnddPaw401S47as3fXSjvVb+y+8LDjioltJoWr4funvn7WbqV8+GKGZdd34/sZNwf4zeMi1T4IVv
s/rYWHftzVc4mPssPeH/2ogqrr2XB3Q0OXHzOjw4dn70Ghng0uXm/nye80o3NbKqYilf0eeAdHde
v9Jh70VHNbg5Y3j+feFt26mhHZhWVgPZk77Pd3FRSwRcHjJWHkAF0nVkt3WxPOemWri4RVe9ll71
n66f996wzgqY369b6eUdgkNfHRR9kpRQxK7WiCkCtRiy9rUdv6WmsZ/pAQ5oGMhrWcHpckd+Xh22
AzqcRwfY+veTWNZrmmi0qo7jPNzX3q6WISLKvi+4i7gdlNjo+L4RHiZnF/91faFknxcOxGS5kDWO
bfeqUAO2vsPidbM7omsNQJ31jqWtUBxasce2qgNX7V5zgMObRw1m+ps1wJESd2NRnAixVlIWgxkv
c5u9Jvkf3bG4mZeVFwinjVIsMwwrbe/5/i62O9t5VSWvvXtoYVuQ3AYb5+Hs88L6x6GC/JLPHzLr
e/1Y9N9uXp2z7wvXZ5a3RqCMfF8HCOY/lRvdXf/+1u+3PF4z9kqKRfL5fHnmWdOXRUmT1yw6mvO9
FhwnXZJ/vMwW0bOmYUVrdy1xpHAj9F7uhouaJLSsvbpxue+aaN8l4By7Dk1AxW6UDdZunAn6Rmmz
xkvBCCPGxeZQZs3iRsmrOqq7Inpshtfri3YpwANshsoxoQrFSbFrdGwDplMViwHX9FOwM7ubg6Tz
z6/iT1zSHKcJiR4+vyTTnTXNu1LroGqxJVsv00I4GZz4tiSxULzWuzI5QD50fZFWyz9/+J1rIZyM
BTxDAhk+n5nzzjK/KMe5/4Ne35vdB1lUKuzESrzGqYWeLxa9f0BYxNn02pTVzsniXSO5ijaWaa3x
McJJRvCyz6jMYBns9al/tfdm/ynTb37prww2lEBhtiWiEGPuVoFtfsjV8VWLn8vc20dhcfs+r8EE
HRvqSogovoupZjTz3Hrzaxw/hfeRd3NWcA0mfn1eeFBGyRRG4cDndftrn7/ax+tmdOmgeIcBsMGM
BqR6vIjP97ep5lqx7FJ9BbxeeSpVLd+R6nLpQuoaKc6nuNcUceE8JqK0LZzhBauQmRF35bWxvNba
48dMe7iuingifn6d5x0E4WTteN2cq2Jr87gkVb28uvnsfgC4vvqsKVl7b9cqJM5ZGtT76wIv1UEV
F5yVtb4OIp6wdr3rLMxpxOPn6I/SPYa1JBK+1Of888LdEdE5nyQNnzdmqKS6P3STgeO7SFb8kWkh
LFuqRo0WWogZzH3l7hZPYmGy7/8f0r6rOVZd2/oXUUUOr0Anp3Z7Zb+o1l5BIEQQAgn49Xfgfb97
bEw15fM9nH0eVlmzUZxhzDHmf3913SLgoJHMMX4VoQw+3kq+EVUstzA8S0B3cfaAQkb33LLqahFE
12rQ6skSn60oDU0c8suHV/q1iWUmhDqZUbRIbz5ZdtyKJNvwclamaFaNQLtNNB/DpRPIIqcXhVOq
p948hNVdtFVyXRsfOAYULWagAFCdb5egN1qr7vJMPSHDCaY4Fn98eoDQeOnxc3AarIULYoNKKXQg
EvA0NxXm6AUuf12f/9kNe/3YYYlR1kGwjoffBQBrsUe7XMncA3ziyWtOBkEXaEzCE966wvh83dDK
TKGLcOahgzc76xW9nSkAgzlONOmecj8mNLU2XI+t4ed/f3UWiiCEqlqD4TX/Zuhn96OkCC/z9Orn
z0fl9fhjriqtMb5p/rDaJ/Z0fXZWbiTAG5CTRQZ87l5eeMuG78lwLKr+CcQtz6KR+0AbsdEHe2gQ
bPgdK4f6janFs1c6pYNiQtk/5WJvqd+c7+qebtjY+pzFtq09Vfv+gM+xspSw1OC7SMRGvnG4l/75
y5r8Z9KWdwdUOvIWjfL909DqOK+NGKw98eTJhOV/LXHq8q3PWjsscPTmhUJXw7vOvtFvINZIW/bU
0IA8W+EAQcisKdxTxsl4OzAx3nBL8y36hXdYanzoTFMBUN6/rHCL6TQaBvxFE7Cnti3cM1TNfYLX
pApAnKGh6xJEf3WX9XvCfXHXYOqzuDK6UcZD6Ou90fbQ0SNsqiBkIst96wV04514ge0tbhH4qyaS
2XAJgWlfvNcRFyVnWVk8ia4RhwC9ohBD7yz/pqm0sxttcLR2oQtSQzH0RxGiHZdbFt1DaOUHsJTm
H8UnSFIZjXFfIWSPGY8KoDRL8ef6KVvZ+m9+5uK2ttAWRARaUp7kmD30bvXHgCCGrYLTdTMrdxE0
lnBrg6MK+mjhwgxj3RCNNm4J+xJYuw/rUWE3BNBzmVtkAV6Jlo7llHeeP7R2+9TtDfI5ap4+/utR
NQWWCH0D74uzmW2VwpWifeIq8Xjq6eTj46NiCo8CjybinsVVV2oVmEIV8snNb9mxL/+LyX89/OJ6
I0x6tSMx/Oh99spvYiMnsLK2M9vKXBcAUOFdR+RY5kaXG6Z8ap00ZDsabKQpN8ZfFmmENKo8Ixhf
F6lLYr3hT6ycgNc/P1gc1KrLm1qDyuXJlfLEe2gVRl0yTsGHAwYL3qIZIO5ETtp/qX+9ei2ZaMeu
Nr32qfKOU+7FU/uUe20SsX+u76UltwTiA4SecxoIpSDgRpb+XSFcoyrawD975mNU1elEbvRwsacz
qKJjcJnYvd4RO0qgHXPorC0aysUz9691ZFNAkuQC8r1MikdhJ00xwHqp2r0zlX+DqN1PHklLvoVf
X5YM39laXCqFP0bQPIr8cztJEYPw99BR97NdTZ+7jmUxHeoTaAT3wWAeps7Z6llabMt/rWPnICCY
v3V552QZlGtsZvjnbLiVX5zuY6H4u+EXH2cS5L1YhuFdUcR7D/+5vk8W2x7j28Deze0zs8IbsiJv
vTeB0TUZdHCum99Vp5OhPHrGxuPyfopgA9c+eJJQ4kGF/a2NdvQ68GEq/1zEzDvZW6Sq7/fa2+EX
95o/2jUtIgyPiOlHZXcPVNR3hi1vhd987Ar9d7bCF9AMOmnfldmZM9m2oKN/nmamFnC4Fr+vL8fC
j/rXAC5plGHm7PmSvcQAk7tXub1/9ssDBaemmJ6HxolVc+uEIr1ua3VZXtlazJuopxxgxc4/2xXd
1yCS8rbC8HmEV87Pu69ZbK5Mtt0AslX/zOQlC1Io+yUyuu/HLPb7P6G9+/j3IBwPcQZ9HwHb4gaf
eNBlwcD8s2LWnSDRYdKfr1tAdmfli0BZhiPjAQkBzNzbrUyNMRw6d6SPSF+JAG6jUx2hwoS+UW3C
vR683jtRJ5x2pa3bzxpaOSkbBD2BqW2IVUSnR8h1eSdT8PKxqppsT8PC/cZyNnyqK4hZ4AbT3/rQ
8J4qkCUcIX7Jj43jq3iaIpIIU7IUYt+AlxKk/neFaYldEXTjJ1lJrCHJ3AMZMnInOqEOdcDVkVc2
T0O/y8+OzCAILwO2d1ShY+gFZDcFR0dTEgx9ccMC9aNt/b8BrN9Ki5uPnd8W+9IuQDvAox8TOE0O
LWcqzdqiuTN6d9oPpHBv0ZPrqZgI5cSdqkcIqfr07JUSKLko54mAO7X3MvbPMMoCOhoZ4NaN06eu
IMZDNFb6rojyYteGnbq1mqLZR9p00ynXdeq7U/3JYZBFFdysAfvpSWznWbaLCHP2Y2A3T6SHfFum
iuArMfx6T1hXHl3lGYdaUn7bCOYnbBrskwjc7403QIEPdat4rCd6CUyiEoPaXWLJHA2zrVXeGsL8
h4IOIa2k8SlT/fQn2kLyrp1wwPtQZkXTAZi4FmcC3Rm562qLPhLl7SNe3AKVFBe2+yUc5aGy1Mb7
sXa/o16ChCu87uBdmqcLpOVpy6OPQZbtS6PaE0lvebBVUlw1M1Pgwa/H/5bvPe1MPzPBgwLqYauH
GHF2h8U/6/6DBY6XGwU9mGCam/PG0fKMK4RSTgBypHMd1r9cD6KznUU2cqBr9yIQJ3PWygc11hIx
0HZ2afaRNM72aMS2A9Af33CVV1yWuYvw/0wsvUCrL128ir1xhgAVRDSaSMUIvo60i77Yor/4bZD2
cjxBuzehhrdhfe29RIvQ/LogYkfH59s7rGBT6OVBQ85DwPeM/2yAYuXjTzZtzOOqnQD1ZWCEQPy2
vCvzbnB6s5zIWVRjXMgvEXrG++DJrb5fv5VX1yuY9e7ApYDcw8JFakbeSF8W5Ez4zinuiw+2vc97
bu4EQ7UI2zsETujtfAWumys42OTcl09hXJVP13/+srn4f8cHcSjwdahtLvN/uTFFQHjnxhlXg40d
oZykMhx6M7UVve+dQqWmLMM4yzp5HICwSCs9hEfLcfL0+i9ZmUioUAFHjSooCLSWIEI9TVCpsQvs
SpkG95tayPaKO2Ch0xRvNCrG4O9YbLzabbUzOA45j13W7GyIOCW1FyGWriYGb8ri30ddValdifCA
3HuTtIqwQ5ObHm5skv3u8GTtB8g/JYEULGmsnh+gnvUjbCk0Qi2Cd6YoxrisDbrjTf83j7zbXHl/
+qJ37ydp96lieZkE3rjFGLIyc8ikYwVxowdoV1t8WSDRl9WI1juHNks7ctdZH1S9mjfJGwvzL3gV
Nw60n5SUvXc23Qv1ZMw+iCB9MQDoGKhM8R0A9S12uXRB9zV0nne2VRnHASQjPry5gKFHsRUoRXDa
LafIqcAOIFF4P5cy7o5byfq1BXg9+mJ62laintFh9EZ8ruyHUG4FtCsGkNTwECmhTo9k9GKFGWFU
jh4cP+Q1BxIj/bExP2u3pYuYAvlKH1fKsgu/VzVBVUzSRxDjxrU5xQEKok1QQ2v7cH0l1i4c7EfU
fFB8RfVnGbJGNRnGwenoo81AvcuGA1zG2yZsUpS1oaphprLUl9Z3fxZdeU+4uZETXfMVXptf3NeQ
Xu3zIR/gQ4/hj8mzv3pZd9Bqi61+xQxuG9AdOfOlhnr22xPjCqvKmRmSsxFAIjR3dpQHF7Oqj9dn
c2VjwMyMukbWEbyqC38OcYg9BUh8nZ0QdJacJWLDgL0Sc7y2sEzma9pwzY3MOINqLK2gVTm4Nrxh
J3gsJy8Ju+q2l0bc2lVaTNbBDfpH5YW3o46O1K9OvtcnRtYewkHfW6HcFWV+tMotkrrVyUZS1wda
18MZX8yC5QkBttIQT0dz74dpbVGUXTdc2RXPGW3faHQFQmcGVywWlLeeHhsgBs5j/0TMLxWalWxT
IN3v7cvx6fqqrj1VYJCLZqjR3KA4/5ZX161fuNqrck4f8warKn4ZoY/G1EOfH0bQivrd6bq5tU0E
ij8QSrzwfi6xkayvhPS8yDgP4wNjR/H7+vCrWwjpF2xP5KigCb4IjSUwWlLZ2jjrwbNuDeKjXu05
KAehwyVmE+jqyy6yL1PdsjsShN3BnQKe0o58x2tB06l3yK50HP7JJ5z8GkBznzSlq2IdGN3eESq4
dVvxQcD8v0+ejV8NbDBe1uXJku2oW0VD9+yTx765bz6W8P3fFxUTMrdmo4a0ePBcWaisb4R3Zr57
Hw3ZwfNxDU1bHXxrJwMP3hyvoF79rntFIAayNcfSduEXaNskjs3jlhi76yu88npYr6wsk+PeaBRF
k3vG2bRwPBL23Otb6E7/F0aA1kY7PmBZ+P+3h6ILPYHSZYWrTnpRilRImXZoXkpJW1q7ULR0I1BZ
O/BzdhLtg2itRXD51t7EqUa0Xhtnw2dxM2Wxjv7y4qETWdybGwd+3RYy5TODOSKjxYF3nKwEdg7f
ZswJBZR9rbJP6wl9LpYRB2qro37tfpnbsf6fufnfX90v3K3txuP4tIl5MbUO0dihk+JrZ1/yFnCP
LU7MVXOgTwOgDm/4uyqko62IgacNIW0FUj68A3ERxQfXgwjVFsvgykQiXkI75JxVntPKb7/M61XW
CgtRX5/po0HzZ0WcgzbyXSvzA+S5Nx6FlZvztbnlxm91XtZZOCCmmOKpe+jL79f3/Nb4iz3IA1kG
o4/xJ6jCgbR6i+biBaeyyJHa8O3xqgEXDxqHxTUUdKYjrarHB0j3tx2ktI6ng6cQ9uzw2IClMdd4
wLW/M8voE/Rxns1SxZ7FEcYEXwet7wSalYiZb5z1lR2Dn4WOabwWaJ0I5nl5tUH9cbDNvEasNpG9
Qv8/FzeG6uMiy0CnWoJP1Y+vT/TqvnllcDEP1shU4YQmOYeGuveK6AasE4kRIWYbx3QythRTX4LN
d/M+F2zmTiYMvNintgll7mLSmHflQWyo6u9Bgr435bPPP9WxSJxRHxyijs3kHgpwwiNLs4WDXJ3j
Fxop4IzeJ/tHo8tC15gTJDkgx8YDVCgVCGu7cxR949Wn6/M7f8+77wVIEVypaOV7l/VpGyCPijnr
05vQ2uDeLrTu6PC7dvOY4B4ow4T4GwmgF2zOO5szNMhDVIO0/OJStVRojn3dknPmP9VDETe+lead
E0+uFQfdJRi+h+PBcLMYf7tTfRQrWcXNmCegx0wMEPsXJY3rDNmj6R7qF2lEddxa7gML/UM9HLu2
TcrJSaRnxwM5GhqyGO5tIG5zc8RbkcVGd645wKXkEHoPDNk8qh/y/KdHjl5x8u2fRvRt9E6TOGWD
Tq9P91KtY3YvQL8DmYW5LogJWOxnmWmkMVROznR4lmpXjucK3GBBBlG+6Zc/VnFvHW1fPRreQ6UZ
COUyhF3jzo6GuAHG3TdZ3AXh8fqvstdO2fyTbOAL4G4u86fE5aNvlVZ09un9YHfp0H+LELcUVpsI
ATzKZMSjtW+m27p5dmy8SWMfu+KHYU4Jeth2LvuHSpAl5k0yDRfVhalb+Ykc92MH1sm7qHZTIrYC
uZd+juU2Aqm+D2wRulbeBRcdEUGPnvjoXODXVKzZZdgygv6t9JTa1o2hv1Yu1H68b11zX5fBrnB2
CplhOzs45r50GdLsTizLZ8+HIiq5BUD3wNuHKfjcqINyz7K+yOirdqHB+aw6fvKr36UYUIIIj022
4eivlOXB4QYMCSC8iL6BSH57r4YhOCIySdyz11mxyh4MeVMWt2N78bDlWfO1E3/c/ISCXLHJVL9y
3SDBgBTp3F+L7bnYkVE/OopWwj83yr13h/7MhvALBHA/M5ukY0CPgyfL5PqGm8dcLN2MdphFfsBh
8S7lF2hbW4rByVZM4rKRQfupVgNFTxBUvj5oChMKbM6cYEQcherA25llPkLkXPT8Yjo3bfXVV/up
34CgvPuahQn7rQnbrw2lGsEvWTWqU287qFv1GT/XdrgFK3h3UGEKCec5+gR9wjvY+kTritEMpkxN
U6G7A3DZQRz5NXQWmfO7p9Xh+vS9iyBmg6BdfWm2RSy62B2WFp5Doqa4FPm3zL+xsp9Q3o3zrWzG
2nfNkGC0baEB7Z08By0pBFZ7gNiA2mj3XVbum1Deho3+BXf46HXB3+uftbZkDsi9UOdAagJomLdL
JsCUQ0nkFxc5+h2IeYrPkrrnxnY/mtTC9IE8+KXDEZo0y4uV2yWimGkqLgDoxa3EQ/5LdN+uf8u7
A7ywsdh+jOaZy4hZXOB5/3Zd+m1y/BsgH1Bb737ZkLjyQay1carWbQL/jBYKFMSWiZ0JlaqxHtwC
91Mey+yTr5u0c55RunLVbQhU6fVPXF0u5//MLTV+DT6qrPGcGeNI0xI+twluXvrfbArQYcARwt2E
JZs36SvnVhkFLXrecrT+FEk1QI57jC6T3kqKrR0pQGrQgIqMOrjEF3e9DkdiOaxpLoUMsieXTt43
6FseVP85J7hyr8/cqjHQFs4Em/5MdvX2m0avohxhV30Z2zatXRQT6/wUobVzNLZQt2umAvC6AGeB
njzU3d6a4m7j5H0pm0svcRvpryNoAOT0Cy7Y9U9a23tAJqFDAXc6qCcWy1R6dV84jlFfQANo7Y3C
pIkxefuQWb99m32CN3Bndu5Wk9u7iA+nDPzveCdB7wqVksWNkRlMmgGD1c6+s4y7aCOw2hp+ntxX
e68p8r7KBW0uItYsDbZ+/doBev3rF3Pms1oado1fHz7XAv6wGhJ/46rb+oJ52V59AfNa3vvzF0z5
zpD7DzK5gv3v7fwvTw1z27ItMXwPDegHa4vrYf7zNx4JhkcbwczsD0j2OzCaCXSHAny4uXTGdKjL
m0Hvm/I7q59Ae+1BsmDcMrhyWvDgweuLoFIBfPw8na+mq28Hp+pZW10qU8jbqqPGXVC0I+hXbSOl
I7PT66dm1R4o9aAaAWvvbp2hnWoi+gH2oj37hIL1nyrcXTfx8mouJhFvHXwTH9Wq9/xR3mjlvqGy
6lL65Uw2PzAj0ThTCUBKYdA8tpmxYzWY1Hn0pSuNXevlZ16MXpYABKTFo+2hztvkFotxTfef62ka
bvswKyh4fWjzCUsIdd4x5M4JdqCC2YCJHfqe5l3jeHnaCN/cNWhxiH38yYlULgSsZJ/fzspfCVoe
ikewplEIUjskOPVEsW9Vm2GZ68SnbsqRiPKnaVchJFUx5wNHXEOjY2aCRBEZZ+MEyB1JsT7sTHlZ
gbJfO0gIogQYI79LWGyL8lmHvXU2hfUc1uRHkxuj3LOyA/gwL0xoQAU2RQVPqjYuA7eKHRb+tdBd
8tUxTDuOBupbO0RSn9E3AanGxmUX08oinjIfIt5kytoTs5wxzixq3QBETH5GhW2ruKcsSowitxMO
4ZObkgc69aXVxlZjlA/lMDqprgv90JZlgHnR7cbeWjn6wCUilz3nhlCLWR79QA3cQW0YD2Z/96eU
1kY2b2XvgqkREF1ALdDauuxu9LqwKgvPLS/UrSHq+GwV97m+UZjA6xt45ZZE5geHHzgHeADLUIjp
qW9Jl1cXPg5xVNw1bQjAzUb6emWy8PgjFMEbiWjLWbhrmeUQbTZteSmzE/kUfFBUfL4nZ2pAcy7q
oKy+zMbXozdJSxj8EtAvuiCx0zgbx3ztA2a1GBuI/pUCTNQ0Zg45peqSi8Trv/pbRbaN8ZeFzabM
x5IojA9Gy2iHnM71Rd4afhEQ0qggHhRvqktwC9R3x9Lrw88v6eIOdEGaPzMto2r/rkQoR07brGj4
ZfL7RDb9yXHO8M1x1Z1MY9iIo9e+5bWxxcELNffKIqr5ZbRuQ1wn9qfrH7N28GZUA/IDIHUCkuLt
I+UW5eCDqJFfOtA5FzLuWR2XVrpF87ty7jxUdEDEg1Bz5kJ6a0ZlnYN0eokjMdHUsaqz23pHMtjP
179m3QzgVOjanIktF04QHEQ0mLt5ecmc/oLkbay1fQRh2f66mRVXAumUOULHJniPraTRJEvHpO1l
BGG+HfU7HySHrnWfTWefobFM6Zh8kD98PvXzEsHHRx4MPUgL74i5EG5qrLq9ZI8QQd21df3xQz8L
jgEZiEUCreliJ5QBA4lHXYuL0wBrFHtbeeiVYwOWIVB5Qd0Sh8ZZbIG8jpyi6Ozm4tlp+fQ0fG2H
lG2clpXdPOvDzgTuyHYhbH27zYTbW5xx0lwiPn5SzW7MGbCoBhrNP8jXOS8HxAwD5DLQDYDZWiyH
LIuKgTq3uowuOve6I9gPKQqI1/fZynZGphZYYexmlAz9xefwMuJtn9fVpWj/lM0z0Q+k+XbdxDzE
4jJ7Y2LxHeCA4rAPE03+03fyE48OIYmSIQKQnYLJfwtOtWrPxi4D3HEmoF2+jSUYp2wDD7CCWmYH
6nVXlrFRqrRV5yb7ZbDT9e9buT+hn4j0cQR8G0AWi+8b3dFwfKQWLqMXAy6aBuN/cW6AIgDLLZrG
fe8dqMogofadTNQXj+yp8UcHW8WUlRV6Pf5ixlgDhaJqqOuLWzixPfzZlGlZmyJobIGpF5xNwLjN
u/B1nNIxu+5Ng10CJ2kxSx/uNMJRmSMSAHURd70jWYRbbKGkM7FLESVEnQxjJ5zj9VVeOyivTSzu
lpaSyozowC5ai13Y64vVi3MugsPHzXgzXyAcL+Qxl3mJvPFzE6qcxfxYRnyP5Gzp/hdH/rWJxZHP
+sgeokwjnaim5hDWUqIIyciukI654cesTdprU4ujIQhn3iDG4oJ1ewx09uAPp0k9XZ+ylRsZZSdg
tl5yRsGS5E+oMJpaBfdIVjsosk5+bLYJ+ee6kbUd/NrI4tlvBjxrNLKLy+hHvydDjjGx9Mbar9mA
0AJoCmePHjmit6fEHiar8iywidteDIBmqTbGt18ep/9cxYDkA4sEHwzEdXi48H7NU/nqHFajVD0E
9apH5N/s29CoScwK4kKi2Rz29WBN6NfpUD7s9Jcw0g8M8SK4MX+4eQ2+Mv+Expm73vzpcxGbQf+n
GXodRxmUK5EqLvP9fuLTAzISz7LDH+aXyCZHPSKMtM2Co6hnlGkjyyGlpkcSngfg6Ct1FQce++mi
xBIHE6AcmrZljPfQipuy9BI58TwJo8xJeELAy/F9GrMprZj9m45jmZAZLBDSs6Tdbc7qX93Uoiw3
4uKfAC7bId4HjE8mfeYqEIlFThpp+1tYj79cu3SPURGgSsYzvpO14t8kq8p7R1r9kbXdoXhkj/CT
jl1E76byjrptGhbmKZogbU+fDD6Fh0CLJq5ai6dmMYD+mNLvwkR2oWuGEJwhEQoqATTe+SGwT6Mb
JZGzZ5lA71Icju4vyC43+zLz3NiUUBcbnBGK1dVcRtxRetKVYaRGAAiPzut40H5ao6fdt38hSmcq
QeDuVPE0oIUkHwqACmRtHSuLOz2q387fxmjbM51AYgfxKve70Ro/S8clSaU7e+foyklKOrFD5JS/
mZQklpTYu6516nh0J3qwTXSHuFANSirVGHvohf5S/RCmKB1FO5EzeSNHwdPBFyJuXU+nTQj6A7My
8/tSS73TtVulkdXauI2Rieh4y859KIPDNLhDWiC9c5crxMVWV3ynQuPNNPg/iptlXDDo1nSKZImt
WL8XLZa8g4riLkfLWQYdXLPY1yH6Bxyf2DHtKxd5rlDcOB4JHs2OhHuZje4t0jb0h6O9AFrj9ZCS
vHK6pBprMw3Kun/OBGN7CJXzOMhdH2X9CpcG52EMKDnb9XSsb5isgpMsCccPkX5iCNCzSFFCh1mP
7h1h6JogQzvEmW02cd6gfQz9lU1cG8B3GTRQu5yJyovbVqi/gHeUiaTM2kVTVP7swPi+KzSpd5Cc
gVZxsM+t/V5pDQ2aYiKpqKlzblXnYwwsbWgYNC5ysK8WE5jXrEnzB8t1ZCpJme3dWkHij0whlE3G
IrbaQnznmSXiyJqipDc7eUBs1gHHGzY7n4UeCm9jb6dtl+mkrtGG1xcueO/8ie9UNnQJ83iWhjnv
T9Btk4lp5EOM7ji662jtnIYIADJDNVYyOiVJRuq4caEYTQOqvlRD0yS5cr76hkb23orGGzfEJdIO
/jf45dZhAAdzkgf538ClMu0U4EfacyU4VwBhaBsjcYHqAo9q6T5kAQ6SW1GdUqrR6jeBvhyYMCvO
cz88jLURpqqtxT2vkclrIzamXj/gMFgD+s8VAWgQ2b84Izy/qeoK2zRAvaKldNqNpS7iXuD4APCs
4pGONPbL/Kc2oGNaFEF9A01hzLjRjvvQbKujTbg6QYr7B5DgFWAgEU1NNWWpMbQF1rGlKUhE6l3b
yOCobO7vBbOz+Pr789ap/ffmnoUO8Cyg4x1EFG9vbqNqCqGdtnpEuHhbArrkdXViNiB2N8ovxKfA
KFhkw7F9oVp881x4UDkHbRAobvFp6H96a3REYsBuRrN5nF8tsrMG43uWVeSUFdK+Bb71mauRxNVY
YVeKbrxz9BDsSlL/M/O4JP0Y/Kg4lbjNwjrxRGTjea6GJOj6bG9z7xPu0DxBcym90ZUHPSxUWI9A
GMGPhjoWbzjZCbc2E7ce6CUCje/G5711TjClcyvKC8NdCPZ1/11XhO127YTc7qMCbUJiSBo+1Cap
E2hBBBsM7bN38GYiAb0Gch0gflDNYyYXqzcaQYTtHTiPbcGe0bK27yZ1Q3OS5ipKh87ZeOjfekT4
soW5hdtlgS4HPHuh82jk7LvLxu9GRlKvGEAMs5WneOuzzKaAlwdtO1rYZuLdpQiKTURbSiaMR8OK
qynFY3Z936+MD6YJANkQo4J85V1OAlOKr1Hs0ubsgifyWxXIDf/x3T6YtbP+Y2IJ8/SGHuwifs8u
FrO+9Sw6Rfn4Y+q38sLLPYCtNivcoqQBakiQzC68u1Bxoep25I/W8MAh/jyzRsQjQcfyRg1t+T0w
hBYrFKBBoA5xDGue0ldOHiN+4+iQ5o9jVCYl+2ekXwO1cXYWXaZohIeUwUyXGkDkFhXUpRHlIiDC
rqCPFVOx2fdQp3xk0SXnd5WpbsqgT0KPJYx8/dh2APcLgmCI1WMroE932UmWVboZCt9ljyLpyZ8K
NM/Xx3+pL78+qbOgD1zjOSGCCi1ws28nLw/ZOE4Z4O0DRfq+U6q+b53CwhOGnkHbJD3QdpUbS1Wj
EtOAxkX5pvNs924fd0b9fdYQjGvl1YktmHcpq1KdRtP/M4CR8BH5KXQIRl1wqBwz2FnKa5LQwMsl
s8mCIy40jcMcbtGE7njovYbODvI5QK0qq4uVK6e9XxLvWNue3rif3m4ZnC0QxiA0R28YcEE4CvPe
fbVlTIMU4TQM0YOoDrnemXy/qT7z9k6aTYDBa9avwh2Brbks7Fd9SayxU9EDvN/hdzulRO56tb++
fFtGFlt/KnntEgdG3DHhIs2hf5wn3lZ2fsvKPJuvZqvWFFI6pY4e7CCZkDCzE9uOi/5jJZ75vgvR
W4YZAxACt+vi8WWOO42uynKIs+b9nkL5EjBTRTeeircrPy/HvN/neHMW7Hl3WYz4CYMlgvxRFyfu
HaP6wak37tflFf6vibmBbcbuo73j7XRxKHk42qeIpi5RA6cpvb7m74fHewxijrnkjureElwmSzZk
kRb9owb5UPg5ACPd/5+BeTu8Wm50/xngl4OBwYxRW2+2YBV4beZb5e2tg1NhopMduDwksuzFvmW+
w0xqiOAcFHaf8KqyEjso8iPYf4ZjPSCpCFbk4rvNJLiw8Q4ftGSWCRQqauJBBHHoyqLFPcJbqoTa
DUyBqU5F+b7Js1+edPxH1mcevGQzIHtf2z9Mk+VJPwDsmIo8d09trchdgJgRIb62H0xwhiSyL8ek
DbVIqUTPHxUs6OK+l7V98kwO9RRMykPvucNjL3rrBO12TpPMoX8HMZSHqWqYvgmcJkOBXiHUZuGw
b3VvJoN2ipQa7ZdpaFUG7KykVazg1PtJVE/6pphcvndkiS5u1HRSP2x+NFBNBerNLpPGjDAC8lcP
uZmVaUHbHNwdPmDcpmfIuNAd+YZ2Gx6zaBQHVDmze8kFEhyOqs8h+FGegsKsofwiw2e/6OWYALae
3fnhJL64YhD3mVv6N6B4bXe9rKK0qDTf53bm/pPjtbgB/XWf+loVBw+8mr8lmVmNJNDjFLjq3YDU
RTKGFt3NGNJTOGMMDOrofRuOv0rQdMcSfPVBBiSzW0APPuK2n/AxE4c278PYptmTaTffaVYVMXRD
/D1rKpbokA23VFIjBfFK4aW2M6h9LThmirjNvQnusl3nA8o2hEomCNL8uCuz6L7m7vQgQKC57zxQ
pPZli5/ZjuIIeE2DbsOgQ3jpNjESLv2xVkW2s+A3JBlQJH0sjBqpnc4M7oVb8JPg6ACNQh5ekHuF
ATbY7Ai08VerQ65NGKzYSyeHcpKBpkkqwu5kQXXz1uK9e2e12rxrfe3FBf8fys5sx26c2dJPRIDU
rFtNe8jZQzrtG8GZTpMaSYkiKerpe+1GA432OTg/+qLqouCqytxbIiNWrPVFfFw75F1PcSu6JrFY
Sn/sNKuWOSd9Q7TKos/exA/oMX1xTLCpj3SQX7C0N8IjY6JPWMaxl1dkq/nU0/E2Z2N72bPVXT3m
TvdHq7tytPnxRYb5cmem2f3lJnu3EyzodFiTRue4gUOh9gYfNGJzmz9eBodlaxlPxJnN+VBncg+f
MtAx8J2m4RNkjuTSpzpshMQClz5d0CzyJazmGP9aPvFXGC5s43ViSwkiUQN1evoLqmRQqNj15WRS
V4t2T+52vG6Xg63jFYjiqOSTV5dZCnzB/REUyRZhP0kf2cuMx/fLbnbkaEWkw5fV2qSkJjtKRoBw
TFoLWA88TPV4xBvWpWY3FrROC0TITcl48HuN2FxD7+igCCh9NtSv+OckQKvYTycobvwzteNahDIU
RQy4dIG1Pi086cvvzG/g+MT0RSbHXMWSbxfBjXwku10uQyRsnXEfnwHUzi9oR/39ejC0u4qFF5bM
HH84oYA6b0d1rAlglN4gfoB7bKzmMJ1KFIzuLl/SFUEA0zeMr7SQ61g4CVpRpORU9snE0CD67rro
KKlM668tgdz3e0q+QzB5BAaQl23bYd2iz/j9ECpIRtEswTriEAJ7xE7nb5mLq3xKaqj1t0bfdbUN
hz8oWL9uYbIRnJgy+hXwfa1Sbb+7xMtinlt2iYQcG6Gz/ukADfDcTaspmPb6Gg8puQ1gb7sBjD9P
slWn0S8bcFPqKEcXysqNGEkXJOAQM7bRvqzKfPiJdRXotdkzRKCoAoozqlS4pVWnk/DBk72/hAD2
FVFogGQcSV67EREt2mKDfTavthoRWxAF8uyqzlzKebluOLzYRujvG7v27sh2XQNTup9WscHLCktS
2QuPV9Pm4iKTZarHcVJNMHHZUHTVRaYG+cwcWvGpC8fznMzJg7Xx0Yhl+QPaeH6f94Rcww5MJHoj
H2P5V341sn0zcf7Lj/Snmw9YnTqQtdnYdU1sEcee9/kjsNSURxAdpdsynI/APwHLNAErMk/yhS3O
fh6wSIsyNFFQ0sTYbxYMpTuchIDG6nZ4TBVTT1yihXRD35183n1hJlW1Osa9bD35CtiQPc+cp400
cEJAK6KlvqmmRvT5SRxmr8ksu8aEvn881o5gVwQ+SrOQ/Gfn57WWPZ8uN2LxOUp2/pPtW1on8DQV
bWD6Z5eQrEYm+5bP2hmQttw8evBQy11FnS+WQBA0a/0CzKtKvzmFwO0oW33Wwe3ma3HElXHmoGyT
aXtjfkByqMuIwwmPK6Hw2/5BF6isGaHyQsFe+ZrLPhuLePQdBMCWXo9lp4/b+CwhQ/UQUlP3gYQg
/YbFXqZa+yUC+n35slB5NGHgbcNEhMSPcJ+zDF0BvEl+XXsY0Xb07A+RsQZH2JKX8PdA/O7Fp8p7
PNXJkRUxhlln2G8wJsdgtMTd2T3vafguO83/BNaRKtStfsJWQvne6yPuC5GQriLBrh7TPgxwYsfj
CUhjffFAl5aEuf5uzyg+OoPSwcj+w+zRFCKYiX1iFRY7DC8iSzw+O9fz02B9h4qZr0tFN+Tep6Dn
6FYtUt+zpkcjrdweJaqDOgWqrNRbthRLvqanUcu+oZP4gI7ni2hfgmtPoh9ulexBSv5O8UtUk9EQ
kj2EZOTPkR82RT5rXIptKL9GEZTlpRtxbc9KwnrUJtvLnBrsqtli+si6bbzLKMeqpSz2GZzHU17Q
yChkyqYtuhKBxLreU/Is2wQpIEv1yz6ateDtoh71jKs8ywZdiYjyRhuqSyBppjqVtntzaPUuU07w
9K4C/+k4+EX9xu9oIrNygdpfd61kDUMDWlgrXLVYs9ZW93/7qF1/i5h9uttfLoYHu8+2q9BbbsqV
ZPlDzN3vPsE0honUFGMWjOd9XcZPZDIYSokML2tIP6Je/JYuJL8tpIrGRJmpYXwOvgFsnJUmnpGA
Gnu/PaqBYMQCi0k15iE/2wgJxXTLXNnlgpauU7rsMk9KvQSy1tQCArfOqDC09c9mpL+5lL0rBF/f
WXh8RvFMLsow4JAjsvuS8rS728e5qxMAPEuX2PdwTPE7U4fDYxNkKoPN4JYk1j0mI4+L0OO+9YHd
54oomZ1uPEbH/WOIEc5Go3qNXlf+hvFc3bHMFgRHZeFstD9FXiRYYK3+kun4XAnZoOxqrFCGsa7E
64wYu4llM2GsDAkjCUACcqbSA7WlSlJdZMlqyyjfllqPDpNS1U6FhVpeuTWdzlLPw4PE8fOIcdZc
7DcREbu0aLMuSpbzii8C0wSKiipm68ms3J1s3nYV+gDED/rWNxjEcji7YlbGA/01s2E8+94MpekS
DDQGbLMlasqvy5ZQXJgcHx3MgEXYYdfpuMcHQArtUOyjsE03Jh9hv5kypNg/nfUmuZOti08sXsR3
ks+2UCHq9mEbzGVYO6j6mEMVyZHn94Kkj2s+Apc0H+SVjz6qDeTb146BJ13MGCcuuGGhnfdzL64G
RjIMKXyCH23fr3xiWFq7RNkXn0HGD0KyP8D0yksZbR+z1e29M0f00I3R74Sh6uomthfZdKA26FYu
z102GnC7wOM7VITwh0mHGgDz+MynZHvHtp/2cQ+y5V545cpgUuzLGqGWZTj/cdeKS78jX2d9VFGd
Z099ZofnUaN8TXb5HXv38OhoRN5dT9bLvIY/VLZF9RbsDArH/JeCHVq1cngTOc4gKCTwuq5aIJqP
XMrTuCR9mUbIKVHV2Vq41l+Y3IUuR7EErzoKjyaPGDqYHKOsUmOWeieCQex41YxuhtCulbNr+5yM
1j1YHvMHnHX+bJeRnNu4X5towfwJ9aBsmOoMHuGxQwgaiJ6HDryDIlxVchn8EuQFozOw49GWL1+0
DuOPaR76elKRQH+izLfJ0wgXJ7CMU6qybwCkeCRwLS6lKFZINaL9v0hgpEqCRum65TQ+aY03cWHR
dgU55M8c8KReZoxbJUeyUS8CaEkb8gaFQlzPe0yKFn6bErSyvPJHgPoCOe1DwhWKMYR66LttreA7
76HyL12Dif/7ABWt6HvlkRXhn/GUHQ+5xuO+SZFfRBeLR7/HCKDbeSrSFVVjGFnSiGk+in0IeBko
HVSYagkOiHpwfN27bgGkxmKwdfjcVdZE9GyWnH+Exw5OSLip03IITFBV259Hz+w7Zn7HQ0Ilr4OB
AoA+zv45C4V/7ecuuC6H9RUS0n2Rc788kJagQfbRcqe8zd/AdO+/E8Jsh5MPAV5ByHAK0GadMOhO
6y4Pv8TCS+xoS3bwLtt4+BIydV5RjCuohbD20QINl8RiSSqucRZOrz1dUMzpuX2zmH41ODbnEzgp
wO7oNizDGblXUFTg3T/MUmzCt42ix1c0XglGzLAW4ZNDerlFZXf2LcaSR8fc71nPSW1Crp+OWW5F
iKj7pWPojCnjH3zJv2KeSkCkBxirxU7m8xj28YNNl/5LgufnkrQLP0Ua1xZK0v4xQjf/uBxx1LBw
/9lpzApnFJW1MIE/5cmq6uNA52+ZEOXkMNRBCw1KYjwmV9cZXXUJ6lHq0/Bh3djfpFfTBVgdd0rI
kVXYNw4MPk7JCm35S8e4u4hMdDDJu/UuofvQWESzKxxnwT2MgluJnlc8yjlZX8AZDa9snuPaJ2Yu
A4ms96jH+bwqfH9LD2xqITp7YIppgGqAnDUUh8x/KtF9Ekl1IVUcnydySyOT/Nc2LRYo/OhHAqPA
efEzu+0I0ndB2Am0mfkrGitM1C0KKLuJvA60jfC1LKyCo1iWRxtGdQDLCSCiNr70AVFlFBgcDBlA
rKzD5zJHkB4lzOHwJjBaCZHADHB8Ix2g2LAvmoKvh3vocwsBGLyTq53i5HvUOXuKeRifuvwIymiR
7tyaRJX9oPPTngc93PsErYAh8fd9m4Jq7g5eOsf+YMg/lCrPo3tEJt59G68XO3hbhke7P20L3090
cJ8mNfmjV2SpEHi+HYtyv/BpDgux4nxHOGm+A/kpB3R2dTX3qJS0T3HvtT06JxFlV2uAOnU+TKu9
C+KfsKVmFz+00xd8cBwf+T58LDu5PRbTr8iGO86o8BHvSXIvkYZrKKFbHYADV4xhqAojk7BasXwN
2xxkVAIPOFVG6q0xGVq2iOAmQrplK+EAWZHTA3/bbgPmJdaMGBgLi9cFjfO+EYyN0wOA3NbYIrHb
ZytXSEPKJJWmeDJg3MlqbXJz1zrDzzmbt8rwpL9K7oYm63rwYueCSKYvdJmDM16RsnPRJTJD/ARD
6fSNZDdYy6Zeh3xt62hWvFAtfEa56PpmCWb8LmzEGCSWrk6Jji6qZ2+R4EhMTK2rFzD8ikMNkAnm
1tcmp+ZtWFdS037SGDGH7gRdPmgwPMBAI5UBWA1iy4sIrFN8qmiML44OIMa3ZD6FDMESs6GRsAGO
OwYHJ6KnEeL/EwqV8NAwEYAX/NjpDae2DPB/tjMq/gDZExjL/oKvowu/mqFaASCpNTtoMWRTUg02
Gr7IHrVTuuj5JJxfLsQBHKulA4gYm2DPCbxWjY3ytZ5yuz3gV5jrZY/Gh0g4dr+3+/a779lPuAO2
Eizjvo6j2VfcTbTpI4NKQaTRqV9GdOkt9wBOWjTqncDU/uDTfa4F9oTyXgI0xP5KrKoo2DKYEt5K
+DgdLCR51M9n/Jx5OQ0BihOopbV1cn0MFMZ1gNLp527Vw52LzDsifynON4glY9ANoEQQDzNLxh87
fwwogvB4XZZhkM1MXH4elJZ3fMPYxW0wL4kWH/cIEOQ1Rfj2Lec0gGsj9PW676Y4tEdedQnTs+rx
ZvZCpTix04Xct7wFWA+k5mLByVxEyn7PWB+U8wK2sQb99cy1ny4pPqUnTIrwImT9ivj1wl7UhmWN
waEpasq2Ozmk7WrCsMWPtyZvgEPQBcJS+G2WSJ36w5hzwkfbLF32c4mC7TRDAntefLfXebeEzR7g
kd0xaX/q4w685nZnJ85udxV6uibtVlbDQpGjy00iAFiSN7uu8hzceCWAcbXlNHuBpAyTlxB8sgf4
aXTVhm65HHuQwB5ixybbdjiFBKwOreqGSzsOUB/6bKiMx2ovzrvkzCMM0eRkVI1nEsfiNgEAgXBJ
M2dq/ePaRXwl6TpXCR7Ugs1QrVvAfIB8xtafkmAf8yEgbbiTIKrCbQZ4h8b9YaawcNpEZxmOwf2A
wWo5pwzNv+ItSjiOvd4TNkk03LC3QSy05H2bFdBrDIA3yP3KgbQA7hjI1UE+Fwk8HvewEe/XVITT
qSXHWgOOqO4DbBoocqShQHwGHB++eflwjNRVW5oM5ZIM7FnA2nB2HBf7QebPgw/TBSetaeQMbe6Y
jL/20QD5dmtRSPBtPOGLbM+W33rEWOeVOmLyFo42q6YURn8RJvvVOS2vHaKW3xaBw/kgfGiiTNDG
TfodOjmF8gKWBk+B8vCTOnhxBD2iq5DBSkMGdjLR0JebS2G8CUYFDXh9Rb3bVx59FFZo9m1BMNMH
SzxnX5zHKhuGkJsnyhUDSqiCRcqXsFxhWS8FxoNJtO0juuEf0xHsSMmRb0kKJVCnLS0VdxQXBPxE
nKYTCg0NQepYPgCB6QtLdFo75NgA1jjW55ucX+Y6wz0dpP7TiW2C7EQxPw4lSsfODPw8TGaslmgh
P1p0CffBChmyG0bUDGjqi3CnUYMEp/nSD890vsPiS/KeTaC/kEjnNejl+GyZSh6hWQpIV/hyo5D4
B8GwDZXYrD/p3KSXfUrNt1i0cAN21NztHY1OOuRb0+6zLYd1wc4MOt7mDJsvwqwDvDIMltLqFE9H
giygkymp7ITgXh8l61s3wHG2jmz9apY5m9AIZ3upxsE8yBg5TKxiDUtCZPCKiYstuhSVYDHLhWOS
MMdQRqeubie4jnIAObdxBMZd/7hlBQF+P5ZyEBKIdiDf77HnYqnmzK1/BlCdn1rWL0+BRBubggh/
yo7utT/a7Q7muRW0yDlROMd2CUG+69MqhV5bzwFqnchw+T2K5uBv1NJsw5OSczBuCLxYyFfWWyzp
47znvz07ktPSOwZBakRdSFdg/Hef3THQfKsAB96pD3rbODT0JRRWWmjihwaNXXRtZ6hjIhlDmENj
hA0RvZ9giQN2DYnLHJaH1cz8pxkkyEQx6qxtB2uHtusBvnfcPofoE5u5H6OfYT7BB7amEMqgHvCK
CyvLLNrju61L3CO8UrpZpT5+aDy7TxtVE9A8gGHBi6R+LHaGN4ut6huQ2EXEzEerWILZBG4bhD3H
31lPgwtrhXtKUHIVYTvYcysOUsW6Q/oyn+hfNIc/4wG5CMza6K98P/rXPpGGFBZi2Q87ZvyyQH87
EUe/RQzLr5YQDYJKs4blOnzEQ/caapm5ijmsu6RGqSISajxpc0MjSnVMp3EB5bqSYE1n9aGUR3WD
52TqJdTrNY2f0Fb+wWFontqwY2AKbF8wKhTnEbcABF2UDDaAJcFKSGJJCASSj/ukyreV4HEaVpy1
iICaLn6nrhvv0EpifrO09mmlQNOzRUHc01ANAfhvC7W4d5imklrEkziZkFlVqBFRdY/xQpXB2Fpp
PCDPvYNiYDVYYlmAdp9FHSqofg3vJ+rtbxiQ5mLEmqefKU8+0qQFMymd7P7UrQmpVSiCKxA20DNG
sLcmAplaQwsFcEngyGdYufL3mBwrAeYX1xVEj8p6lj+siRBPcArhiUZFYSum8+3nBpNEkHb1+Iuw
/cDJGpO7PJtiKED7rouubxGQRGP9vrExukBXds8jzfBEZi7MrziNxnJIV/EDewLUNTzMdudwN5ZL
f8iqFxl5kB6DX822c5AcXZVhrFWjE8MeIk/6vojl7EupgvBOWaVPKuu3UoUU1tijzc5kBg2/ykfn
vxuW9fCrLtBj11SoC0zat+1cGzvJDuWZNOFWAZGZfRJvtyaR7e1qRq8V3P42Y83aKQcyrQ5CTMaw
yeBXG27szIL+zx4OxxUzwLc9P16zXv5JCcW7Z0QWGkwDCUU9KIL1W2byr1LuWLSAp3Q8EUJZ6fZN
7yWFNPC6EBb96ZfAd9XGg+weSyhDVA2QqmSXTLjrB36vRxm++PGYMMFa0muWFN6Zhy4L1Imqgzzg
ZzqKZe9heA6mZShJmgGTNMCYrI/WoRfC8wKfS8/DDWmp3Z82fDunpOX2p+jD/t4vankcNIYwM4Nj
s5uSsQoxBXyEonGoekiAGKozzBkrDGhx0bYr+yETkpbQl7HrPeMLPN7z0nQYEjeWzZgUYnFAlaQr
RyeiyRUy8XyFMjNfWgxsL7GHnScDlqmQDiRGqCp4GjH+eIkOYc9q8Whgott6NTg+cH5GttnzxJ1j
huI5wn6jugcTrZm2FusxJntg+I7X34yHqpBPw/QNqyDOk0XcO3MBin0ejaXFTo4yBXmiMEObVNZB
RaKJ+YVtKfGJy2ysTSQgsYVLjxY7X/92JD9U0fMogJgdUEzkbyVaCCBHgW/id7Ss9A/0bLrhv+XX
r3ZFIN8YvpeDHLdGDJtDszDRYgcA+mFrR4yXvAsqkrm5SXUa36V7updRsgUo+SCI77r7g/46qLB7
FubWW12m82mtOg65IsQ4pqQKAya6+d8ZE2itp2NHoYEzvQP4EQbVcjP+3bFAw/pMEwg8/Cuuuui1
vdn1IbUOP/YuZR/5Mm1QSBb4EYawQ2fWDxhXQmjCYf6BHcrDc4iBUj3tY1IOORu/eJPHb8M27a9E
x9tSIS0+QroZg0pbrYpJWV0sG9TidEjeYi1DcPfQMecJF9US2ODumMlQjB2BSIUQIgb1K9rFdEtR
mPfgwJcUs5vfxMtFNL1Exr4CEn6u9mH/5Vq818XRy+2S68ROqE6Rk9pRdzx6zhBUCBhUQpasTZC5
7UxagF4B/bPniTt+BZAmKpM5Dd78yGKs2bsRxmSeuiezqLgKEy/uEh7SX2SMUCDFupVNPO/gHSQu
rPYwMBcwHci3FN0SNsFOwC+bGF6CjMkf+YrNPX0MiqFPgClbW9pW6BmQsRWuv05UBRgpJvv5wCC2
3EiYNhvcRjVxcjvhp9lBHDZZk9CW/sCLAxWcttG195H6OgJW/o1PwFK2vdkw8sb0sXPbe7trg7zH
PJWDoqqCE9neCaXnpmfbBOt8J67kiPBd9AFqpBQzaYTtzQqlNcUyhW/Ej/0fDACzd9FGPW783f5V
qpMN2nV3mnY2fO19m58ZXbr3fQC0ga5oXyCwOfSM01YfrRq+pRMwzZglYlhqCTzC4F2wYIAPnT6Z
ACK9o9Z1RXh0/gU3IIawVJugMC34BwoaAB7KFd+aSScUhT47xbFamtyEtM6gdZiakdDfQQo8KitS
zOZM5Js4HB/DfrZPO1Exjpnwz5TOoAaGkKhdOG93WETWX44bYB0b0W62GhJ/UIMVjLtKKWTA+N0P
hNapcMeKaAv9FCjzC+fJDdsr0wa5BOzNmQthXWm7OCnsFAg0pztiMhuB2CN5238VeHC+DKPr/0CJ
M6aJ1dE9Y3YIJz5elRNsp0eBto5XIx5vUSLli3Xw4SoeR8zuoLQf9DKOUMKZHPMzPm39Mi8WIebM
BM8dDTGHVNhxhCLnJUaftsBbM9pTa/CaYjvVfKt5aY3l3stFDuNas/UcYIUI75DiGZzHSyIm5ask
pLo+RsA5CpUyEHVBL57vuxl2uWkR0zU0rfwTpZDKd0Qn7xIZJD+F3XukCUaNcuNWq6E4aaD1Yy6X
clpjDpxfN7ZF6C2z3wAj7qiijF9KteIoUVikA0S4KIE6/ew4XvNIhgE2TbTBzwldVlytB2p1vUMv
wSgDpoAx7qK1TDLnX5XC6gu4IqExJLRrT5MIIcuvjDyCpgOLVSrWmmw6xqAKSRYpY3wWbei3U7xu
41/Lovat1cHx0vdd8gosALSpnqPyImqrkzH94rBkSJcoNP8Txe2/seDC6w+YGt7YCMOJfyENC404
3WK+PHdp8JBi+Gv2ro7NdBcv/ikK5+8bb39R+AuksvX/ryUOiCaWZSHDiQXH2j+WPtEhBJ/Htn1i
OB8MVNn/r0DqzZWYwwlHMzDBbrSk8B8D+7jP1JkxaJ/oPj6AQlZt5D9ZRYN/PXc3BzEs+eCZYYU7
bI7/ePIH433Mk3V5DG4glDQgoLpglbG7G9cN2ZdkAiL0iA6gVKAmmxnk2JbSoVIz+ldwnMZPY7MD
LaQV9Go5ljpCoZ0v4+YDSMforDeogxA6wSwucGdDnE8lCoz/4E3814oK1iMAdAi/IoCBlMa/xl09
MK0oXY5nCH28MocfTkO3gjULjfpKgv8YtL198P/XqJiBLYkCGyZO5JzBe/svBGbmeJyh5ZxepPgB
08/h3nKNQvA50G/IWGH0/p8M2f885f/l//ivOx/zm164YJ6QJlzbUkf9/ZonxeLFn8FpyL8KdQTU
wyuR+m5S5uV/ftCD7P/9hBE5AQQlQOoGmCXQipP0n0eREs5jSMyA7yR6RaoqhWQ7MJR2MHcc7h2k
A1GMUaRKtKsYW/Xi9kzA6VagBoLwd6CPiPJJ/4RGAichpgO3K929tkiZlEYhYGWCm4A9TjjcIeE0
hPHxjJXeMQYr/TZd4GNJGtYFx73vDuyz2VBKYiprqmNiGHHlWCiKPr1C4j0vMfN+tYGZK0Q/VYUz
g8D3saZnSTx00wlCDOGYNszr/L3d0xglI2WF5CJARp7B7ISaFGcyAoGndj5g0FNzW49GbHdpt8mm
SycA0nEkfPXGrI+pw3s5H8u3YW+3p45RAKhCOLuyC1MtfFQ7X4oWbqKzUjupdqc+UODkhQkW/Zo6
AqMb37dqhWmk6umQXYJsvaJeRwshOumuJBo/8XZmL8JmcA4k9nhIs2m5pCx3b8jFQec2Nkkb75nC
+4fG1EdoHQrbI9KWZvlfpJfGEnF9UrkgHBuN7Y3VEmsNPzXCrvtm+8cRHpMXpfgQN/s0HBe/ot2d
ESirwz2ZrnnuucIclnXfkIqM68iAvYKC9CNIluRy3OxVPgqCK5zt4D/uc4poZ7tj4xr+zIMYPY58
NFSoS7o9xmc7wkfZtcMrKhZbuZTZOpQKtshJt59ZgnCjW5/YEtVZNxUhF3fwyGD2001oJqmTzx4a
52eQzFDEd0z3VIHlpJChZ4ogIsrxC0xC/p4HwdKMM5ZhK5JDxiJ5hIVPNxEI2wT5XZ6YPx303Ze8
T9VFpwc6DUb6R3bI8XKEQIRjV8N0gnaAAskjEF7olt7wW3p86bX0NdULBvHZ4uHKsXEbNT6D+Fsw
bDa/26CcVmxrkSZckj3BQq7MY5KRHB+W4J/NeP6GArlzjGSwXi9qzAEKFmY/HfKTvDvKIOrMB6ct
HFNM88dlo6B39Gv3sKQx5gzE0upwW3h1QipZxH1IiwwSwYsiP73+sZUdtqWc4FFFzHAV4nsWqmey
yvsOHZed2umhA5iJFmKsYA+Ur7PQ4a+158NXvujldORcXBSb3NUwIx5zp7J7lC2QETOGmEYfi5v7
W6bJXec3VUcYt/+QMDp+R5TWT4c+Ixe+6CKeNlZ3iI5gGpXuLzTF5JDP7c/V7x+tDtU7WbO27Nlt
bglRNHsksK3AmxqHGDByVi0YS5dIh4AUTGFrpanwmJEZiAx6NscJ7vfstC6mZUWgqz6ox7VKehv8
yCwMq3TL4HxGihyj5DXvMErPSYx5aI7tVRggBQ/Cen7lCfmj8gCDGD1/cliYKj3COoMfof0Lq45q
dsKxfYOspgw8wtc+Xf56i243ESmkdH4zuo40PY9KQZiJA3cNcHfiK+0S2O9Y8C0L0Pu7ZP+doHD8
w1YeXPmQdsgDz9EDEfl6R8Coro8wWu5b7EWulXb5vdQj9ITbZ+hi5DN9QAaMGRAXnSIFZXo7ev4f
gGD/7ir6P5cZ0j6IU+LZ/jc54MNuw6iRTy/9sl7bfXkzBxw0ELRt13WVtW2CIwbmUK+SK/Jh3wha
uv/5evmX0P+/fwS47pG+CVMQOP7dQ9INa8g2tI8vAQkfd7I92BEkOAxv/mbyeEsUpl+5+L3v64Pc
4ypGCK6A4AHZuf+NvcDnFcBqsOKwWTcrWbDeYfT+Hyq9/+7Czxm9rW1DFIX+izM1lsOLDZvOyziF
/4u082qOG0mz6C9CBEzCvaJQjkVXNKJ5QUiUBA8kvPn1e6Cd3SZLDFb07tv0zDSzgDTI/PLec4/W
PFLfdF2vFVxdFKgErXLya6t9S+z0jP3l0w8/R2Nif/jyWoZz4rJpZKOlIsnyY4o+EiIWyRU4h9ji
5uajNJ+N/tVpLpXxzM5T+7gt/O/9xvtmT9weE6eqqJYMikCMLJ27qv8xDq9TeDQj14/H5wBGX9bc
UBJH2x2dQXOcABr+bv3UiFXGJRpSIFZKSgUDyTl5mpXJsQqpopX/6C2E8G1YMEkilElUA98oqfzK
euvezOwVFqxNNduXEpWkKc29UCnNjJpEjVS9DVGtUBZUb01lQnvdFWs50EY957dOZeTsfTk/uqSY
6rqzmfrud5mjRAT9ulo0GwM7Dq1Ae6dY64Rw2TW3ZNfRKNZinp9RlB2clNK+M+Ax56aQ3Ayw7YVv
GAyYMGI50MddF0g2REb2mAXhg1Wot0EqV7g/CK8dC64JJl+TxYVTaWsxVfeD5W7ckhLuWDhLqLiV
riWQHVZ5pOJI81eBmfON0hLs8vq2tvRffSW+I6ZETj606zqHNDOVZPQFS5kZeUMYPlRxQ35Noz/x
fTnYDpwbyd7N/WaJ5da8IxhjZroP3HCuSGrlYqO/nErxMCrDZZFU65J7zVWPb0I24d3XC8GpOZTw
aqg4+HYx1ILGEifmUEvvRdwiCrlOTIQoxmBx3eT22TaBZnUwi/a1cpJzHJiTnS0VZhtSvwaFVlvs
ZX9MSe98TZhXAiNSs+Ce62oqrRQcJ5uS7JkF5MSe5RrL+XCBs3A7jfdPPXkypUQ2pGS2fp81z1nw
pOy/fnF//XkNFyrvi0fBGkpkz0dzlmmOAkCBqdz1g+vFR3T8Z05YyzLzz4lnOWGDjMVzDxqL5GfV
PJmRVTxkvQg0824zpd/UyECKUfw7wy6Xh6Rn4Y50Nbb1OvS6j88QUWE34K7UR7ufUDusezxO7A6/
flGnvc0CzpGatwVbiMX01II+VnkQq/ogj6o5rNt4XfUqAu5vQFbPvLCTFZQ3tgSO4PNb8kBw5J1C
aQtZ6E06p3wussZgvmoXtYl1zGzR+5VdfrNIuCjXHpoGB9U8YggdvuEtObOQ/zUwdKz9KBsFnmvG
3ml1RFOqCM2I2d/p6vydxfAZ8MrXb3QpEHwYGX+GHAdEsoiEhoX2Y7eNw4ieUjjUSmXlK216oMLv
Y3FYgQDZN2m5DhXuA75u8/SpltAPhx50TIRYDJuTj6LWlGZXAAU5sgOu7DV7yf/f3z/5+gldlg1X
YeUxy44ud4LyjN309J0xvC3qLX+qB0vh6qRwFLtBEySUlW7NOTi0Ubg1RXeR9fYi7CgIQw7QnZ/L
j/6sTeGwBLnYXCEInDzTXA9BHVqtdqtHkT2uUenPN2pQxPehkPaP1rGax9rB6lJgdozP9NcfotI/
g+Q/H/QF3aaBM8b5f7J8sL/jaMVh6EiZ4ZaifOy17ii5DFYuxlDfRlO1NnNE4da8NZL5oI3BYxQP
K41LHsqX34tOOaILPlPVOJmiy69iNV6yUpdVDa/7SVHDKCnxx6KEHl/9NKne8P0V3AQq2mNFogkX
U8r0ve0fjI6NeH1mCJym1/xpnEHAQBbEkfKfPs4bFTlCb00pK1GvFIeZy/SNoej1Om7FjNJnVH/X
XCr/mN0W+axdy5s2m39wVRVdzFDA1kpGMkE3uO1NXU2o/eOwvRCUTjbqkHY/v54OxrL0fuw+LrtB
e4FAwR2PmuDjb3VQtCJxMctj7e7j/mdcPjkzRluXUB33VnDnl3RXofqK+Mcrq2vDVn/UEJvMubis
x5sAPz+SZd9wvhcpEoni90jdOlNq9mRYzjKqtdhwQ+NyVGPO9Omtm/xLX//Sz9T4Ia/S11iMT5aL
OAklNdAJnLpoD8GU3qZxFeP4VNIz68Ynu3UWW41VkLowRmbn5EXBqNJqHc3FschQuVFrin5yB5rt
WsX+ORZjfhO7YrzC6Dwd0PQhz4xHsfm6sz7O8z+DmkodobMsMC6IgZOfYNlxPgQd0QFx9W0azLsi
n7nTrDx0em72JtRs93V7fx+NeGQ+q1RdTSKETuMrFDUsVTPl5YaFa72JYc64wYSiFNpttDPLUX/M
0xqe7qihFG25LPq6+U8f16A+TmwppcRTzrSidugvqkIeuSjFAkcx2iPY5S5uc1wqk7oXYeF37r8E
Hy+T19GXhF17mRHGH2TQ+02jGgWUeZaXHAFkazIQZeO/P/l9aOPPpHzXRmwHUpn7Vh6FvnW5nGon
sZLmN3Rg2BBGv3fXhRbvp644M4A+bvX+M4Cg24OoNCDCnNYDpKFhVwsc3qjmPvSOxr19/zijZvi6
47S/22HPQBg733CNT9Jp0b6KkafphV0fG828aYLiUSl7xGYL3pXqJDfa4Eke8CbvW1FvymGm6l2v
RwNrk5vLuyHVzoykZcH9uMh9/D3LSHv3vvE25dPsODUn7RuzYXVi5KBX85Sm3gzpw9dPv3xt/27M
pgLLpwel/8mSNEJwmHEWIOqPgVmXCAS7dj87+Q7B4pmP7ydNacAQyEehN8GwnBw9YtC84YQuAPFT
cm+ZpXtMNeluwkT/HQaTfeYtftKrtEYOw5/8IXHK64Bz2GlJ3y6tcYiWzUa1Cwi3Zxadv2c9+1lO
bNBBuI0g+eFjX0G6iLs2GpujNOt1k3ffbZyXpuGwCqTrpG0u0fiemRbi7x6jSUBCy6Tnoulks6BM
tZ2NGk0SaajvcXYoB7VShqevx8WnrbhCpximQm8+nXyGCx4So1UDG5p4iV7cE5t65t19UvAjnk7o
BjeLBgkTf53ljFigo5+bo5P/rsm5roYJSdbP0aG0J7GgjUTOHWc094kbnRkdnz3e+6ZP5piB1jl0
nKXfGrmrtBb9BtzSMwP+kyHIqR6ENx8k3uTpR7iQCNHRCZq3dt9XwCoM6wqLX36YY8CcX3fX33OL
nRsUJo3cejBTp92lJL1L6lUSHzvTnhl4aOMiA8LERHWeEI10PrNonqxR1A3IenPI9rJIl/t72UhD
Khld2U/HXoPBpxS53M6dCkYxm+TaVcOOYlFjnKkQ/9UoOi2QRRRmMFYuoJyPky3I9AzReGcfnaDp
NoHmUsiKpvTQm4O9GXm/F+mgpOdG6cm+gkqJyv3qUnNYgt+N01drVFx3ZqOqHHVUc3u11tJN2+Kh
7UoNCEMTaqTOx8MThUIYE2yVL5ywSfNV3afp82yn2Fn0aE5Wbjdkx1jiMM6zRr+dw5idyoiisuSG
5F8NBn4xJHSSlPhsW9gqTnfJUs30LmxLhbnzPZ38DhNnfZtOZ/YFJ0Pur1b0j70hKnNO3bFQjoPr
3KtSlvdWhOR9CCPlUlVL498tezrCCjpdEAjPntLg4P2xuVRVjEXKWx07MkIXUtuZyXqyIvz195f/
/d1Xt2oyzLOqWx2r1xYDWfT//Pkn31k5zqWdK/x8Ma3tDCnnmQXtD4343Yf8r9+/dNe736+biq1i
EquO7nzrfHO1I9VSzs85VWCDm+gtNpMGD9PTrNx9PdrOvbhl1r5ruMWkWMpOVEccm9roy+7Mk537
+ydLtZT5EGHSpmNY2JCdn5M0nPv7J6vKNJOEqs70TDFfC3Gn/rsakXPaMeZJOdF2u9YuUecf2WZi
5riWypnpfvKZ+U8DkP84URraX/HGsJZHzHVKdXSc+6rcjmKrNW9f9/FfK++fyfe/Tfw5br7rYzXt
+8wuw/qIpGGdLOK9zlkJ50nRlwv6cyXLMw90WpVycMBCAmIqcv/n4udp9pBavn6gc02cLF44lVxj
WmY7iJZCrHTtspvPNPH5uPrnnZ0sWFpShxCMaAL5N5YR999x0P5nXP3z95f23/VJoIVmkeJBPw7p
rs7X3f3/7w2dLFiagmc2nelyztFx55NEPrT/pyX3nyc4WbKGNM+sOHOqY/2gj6xOZzpg+df/WhEd
gkfdRbuGHezjC5Ic1gEzNfVxzJst1kgwkqu+fG6C6fj1q/q0p981dLICOg2EGd2q66Nr3ygED8/h
mT3Ip6N1ydAxNUpffwV6I22dEq1J6qOap77dc+lc3eT2v0u8/e9l5F0jJ+MJqe1oAY2qj1YcEgtt
3qe97ePGPnMR8OlS4goHqR/FGqLrPvYKEtxeTEhWj84WhPZgrW4NxDLmmejFT/t+wXpxuOBG6rSo
afaN4hQWQ0toF0lwMH7PoOue/323c4nD7tfV2RaeAotzvWq5suvro2JfYcTFYfZ/mB/vGzj58mEe
WojINOAiS6tewVCcaeCzt8TJGFgj1Wce4WTg5mYd8gZnecy/Q4kvxy04EFme2bV/NnhJz2D7S4wo
ZbmTRoKsDeBTUD6yukslex7r61Y7sxVdXsTpTF/CUE0y2BzECSdrleNi++pzStiwMR50t7pUVOca
yR5AwvAiiwliF0tN/d93//tGT5aXSHZ9FSoU7U37zdPdH1//9U+75t0jnby1KcyNIYfId5wc3yL4
EL2OCZDlzFXnp60Itg1cCS/3wSffqCJ0EnamYXWc1lF840RvgjOLfuZL8tnySAwMZUou55aT1McZ
z1my7aTUGADphdwY1pnO/3R8vfvz+sc/P5O8OIEyoPPDDpvDkY9Vp26+7o1PB5hlWcso5iR/evKc
cyQcuhg5sTkmiq5662hEdTijZ4IhSXem8X96Zf/b3umesZG1lU0p7WVsS/L5fqq01ddPdHpD8Ge5
5wxPLpclljXyZM7YLfbhFuX/EUEqsBYwMCZhDYCAEHICFPihneOqftpP7xo8mS9xVHK5XdNgq6MK
vQFdlZe7rx/q0+HsQr93uZKlcnwy0kyzRnFV0ISCKXvUMdL/rEzbs/dfN/PpaHjXzMmIY9qbsw1X
/xgUEWbNbVhvK307GYkPHswLafjr9j77ZFLaUYVp0k+o0z6O8Cq3SrPIIkmizm0a/MzJBrIvYXBl
5/Rvn83Udw2dVvptqx/S0KEh5zdIR0OcKVJ9NgJMlbKERqmLqsryXt/tWFUzz6FIsGI6xsaxYFh4
4blYqM+f4J8mTl7VmMRuHZo5ExUSpUUA97nF7LMh9s8zcMH58RkE5Bqnt7jmCS3p6Tnelph7eVF7
pKef6fZPXxdWCL4CSBsoP31silsGtNaVVh7LGQPsG2fffDx3If7p4/zThn0yY/omBemHde2I31uI
J9BdKJ4DwzjzKASVnlzd/llv2L7+z9OcXs/Z6mhNQW6UpN/mJcY917nOkrzzxwqlUIMffT9QabtO
oSodkh4HEzhUTMU2Wm2zqhNfwmZFaMm/AWbZ2deVhmEtbxZ/WaZk8U4YbQjhQygeqBMB4DEsGMVa
Ye3KwX6BFwZ/XM6/UkWxjwlOEz+Zqsr0u8hG9hIbZgujTnd3RZ6Brq7DFLlIHmxKgwIK5dPF3hlp
LCqa7YUmJ6EatgC8ikfi+lYT+GcfXIvcYnt7c9o6Ajqilauwil/RVP8ccKiuk7Fq13ncgEptACvG
82D9wr3Ac+op3CrkO9s8BYBscp0L7jGJjvM4XRRzzvm3VVcOeCsFIyvkKTg5CDTCUIA+G4DHZUkZ
WTtoVjGw0xpptz6NULxi0XqxDrVHTy2X+Jmq8G0TqBfFaheIIGzDVCfH3TITeauX2ZuRh2KNm9R+
scGZbA3QpNuiirobTMsYy3Tk9AivAC2o7eA3Tq4TX9MRTFzLfhXFVrJWrNa8a4y+OagS/AesoOYS
vqLcp6QWeXpciZ2mBeWL3YbN1hy6am3rHPrcEhemExn2RaHhLZ+zjBBpMCa+TR6bH9T9ayNCa1WY
nfY7EDDL9NocHqfK0sHoTGMHdhXw6CRqrgzmxaJYywAvtmOk67jvYn+uQs0bxTRUHoYBbL0VOEzX
LdrHsrWEn+ZFAHUZqutlNkT6pR7mvyuNKhBKEWffd33pYd6zNvVMzmdXgELCAq1DHmf+D7Ezvsa9
C3ASjM6aUBZrPRWxsZNENvv4GOurOHWci3yo253pTtgJUfjRl5Z2iMLqBwPD3mT6ZLyEs4WjWm/w
GXahva/wYnlhO2XrpJ5+6sNhIAGnL6aHyg5gj0YoQWUU9ddBIIOtmQQJmVyzuRu76SeORAX+ikN/
OEXlW2C+Mj/KwPFKrChbW9OStdMU7b6xEM4PEtNYfNmnF3HlkSOEH7nLbQ+Wir7FlRfuimYQu6Ds
oMDCRMOwmRk4+AeRroy0+10Pyms1ERYDGCHYBnatXzeCrFJuVSJWxsl+hj44WR7FVagyMWlaKaHl
2yarbU81Gg3qSgjVK46U22IonQN6p3bTmsnoFTp22K6Lx8MAEhHvCzTlNqrCq8YWvxRXxT3ptOZK
q3D49xnoHpHar6OWILzmom/F2W/YZEqgekGrjXstzkfuCoz4qk6jft8EWnAXhHO8b2RJSNRYlTfu
BIjFncGow7yA3F0QQaTowJkwE8EBBHaxzrNYg85iONdxG+GSwKDNGdZ8s0CsQ3nA2JBWzg8g2zCY
8aKvHIK8fTKruFwtZX0AVkTFXw2vBghp+yJwEBHDEUH/Ed06aj/6UekU30At2p7BP24M0Zn+CN14
0yezDX+gnNHcAuxvkgA7vjLoG7mQWkxZSL/qVJKkoHOAR1+AFyNO8zxbgMc5qhwcUuGlxT+u4gaS
ZtSVMYDeWr6FChwXcLFwuIWtoMzoqmnVmvaviFqAFzbEVWHVi9ZQyLOVQWY3Lqh0xE1qwSN3HLK1
+rD0o1a1sHG3zcEKYsH+EWTnEFbdfYg6aNMu3JZOzuVF5LB17gtYYVY5V15TzcjV0yrw+H8Et9oc
D7Cz5EvSxcYq5Qjkd00s+Mk1l98GCFZQZy3oYVyOURRBe3HJZiN0yl2XMb6MGS7tJldS4E+1Gr51
dWasKqz4K2IhX2sIIisRpz+Hovkl8YojmE9+9qbyZMgOUPdovBUBCz7wPrAAKCQ9+ufNNBGs2Hog
V1rXwfY3ksSfO9wIeSuje67UUy+wgRIWrfJQpyM/s7Iy/CQR1pFcnbEa6RrzOGfe5DUkEKcwyKOX
YK0qtg69ECFGAiiZRT+heAOC1Tzyf2QmZvEIGSauuRRlxXiM7QYrulll3+w8f7Rw4Dx1nZIfhlSt
Lqa5DA8hF0IVTBVgpN3iUbIXShd0A+VNhI7r5wUQDIgVAwDVEM+Oq+COR+vgE0VvXRSh/Us4hIDM
IGAuG9uFVzs0iscNoIqwuxkhFHG/HdY9AlJLJlt9EGLdJxQFVebJBs6WdZd0JDByyGyuQOa215Kk
+4s6Z+1dbvMuuSZM/XSMBsAo5m8WIen3Vmiz3BFD2Fst5rTUSTayd6ctZMBxE1EOY2gPHcoZoAMw
CACCCGNa8bGdL/S+G/y5afR7mURWz4Gi6wi9gW++jTHVYTl3k28iaPis62ye3xQJE8+DDNuzSah5
meoQHpNxyW/Qe8APLs4Nt3S+u0nRegDUAce5s7gG0JBCxcxsy9NBcsCQF+kld1TPdmO+mF33bTKB
CtZGFt8BQU9x3rILNHsY2JY1uR5a6/qQdUp4a8YQq1wQMau2MdAjjCk21CEYF6JjneNsjzVh7Mjn
pBOm0KwvCikwFDimCU8gDG90eg0BvRtt7LQgnJBN7qbNcLIXC/yxyJj8XDIHBN5CArXtDmxeVGRe
1hbzxWiLcaPXRrJvwDxc96nAPxMKogsC8SuvsHA08C0u1LZt14OWOc8BsNLVJKdoJ9l7rOwcgJkD
rwvOh6U/NyB4AWfigsXCPZsP8+RAzulEgh071Pq7HLwlY14trjSBwXZQst8SlLYXJVxHNapVA+ZX
4pu5xC6Xm326Q+4/30ikyPzPRhNeCmvA4QVJ5DAtmjHwpaHPFy+4b9pMbEOzEdtWzcd1Bt4Ic3sn
vxUVap0urxwM7Ya2UbDobtsCGMeqVNqaFI/evQFkxDieKvfNqW1S/GpF8yH7urcELjhroQ6418eW
2ZqxeSLdI4KXIr/phdJ+twBZYPVPpxxS95xTAVBnFns97eBfiUE9alUVPARdCKmuq8ZtWmiBH7rF
tIaLUq3cYmZVDhzi/0wl77ZzO4UPKhS8OxHxCcS/BuXKGXtfhn2w5hpdPogF9EHgkLNuFRYfkJ64
XEYj2eAuc7axoyZ+UvUQY1x0fUnn3FtFA680YP8YDc5Qkt1Z/TLwo4Ntzwakw/CaMs36pQosHVXB
drapca2ofH5DL+vT8gckf3ODM0P1SB8SmziZSQed5vpGbXvsZInLs2LWK/NDEmvtQ+VO361Gbdj9
dD+nEZruNBr1VV/rqp+q2s/RXDptRFdkSR0Qw+AQiAgbDRIcw2ocqcYhxMUA67CsyyrSriOEqJ5S
sJg6bTxvZG2ijIS2shGTNt4H4yRXSsRkjLLsccC66KPm++3oCfc3uJAuiDK46Yix10lMyjdvUo0e
VFTFRGOgT8DsMW2HitzIAZiZp45Dt8VkF+/GZEqRsVoayZbhuAYinOHzDLK1LRinVhOCNXTYAx8m
U+P8kGTtRRxn1Z1Z5cmuGi1jVarNcEXWSfudFz9t9T4FkjAQWrVO7D9KgarhFYzZgby9BGZOGjzA
KJq3A+CLbUHBDAC3Q5ABWxCNm9qoPuiJ1j21paNDdYxT35WFc4VNMdyYM1snQ1rtLZxVDgMqAVWv
TcLBY5PW03CUENBqNqt99WJn9eU4mq9YDCT0EycqYAKYVRsbfiBRuS77OEI4YLYs45HbPVyvhrHN
C7NfV1a7pDAWprvKuhHKvWBsjt8acJpX1sCXubeE7eUAovZmC4Ykt93oNi2EtXYdWe7SObY8U1Ne
sqZNvbyK3c1c5cb3tNI4uzh5FAPYgMuyCuNiIU4kKhspV4093NWtF2QkbpGubqR7tBLTus+T6FaT
JFqC26zt+yh2CYGoxX0/YEMOI5S/LPfOrRXjnw5sSgpVXYEKIGXGbl8w2aAWQOvpXEg2f3ujV+JN
BZlsD8sMfTW7aj8zGknu3/DTGFVzNUUNNs0mpTQhoNYjs8iJBmHbo1qpCzNFGvtE2k+uZTNbnJqn
H2qILSxoXhEFL1nQFiuRCp2UAT3x02FZCiGUeNJKIg5NVA851UVXeWtT/9LtIL/OYZsmvguymI29
o/BLtYxtDMQ7Vkwzma5gCAL+1RJzvnI0eZtW2UsHBXg3WNA9vM6A26Fkbr0dEPne26Na+xFEqzU2
oHxDgCJfByIaQGwwMgGzRN/YCSCcgWj/04rC8c1Wg/62nxJza2plAW6xja4BemN9CWdTIyTE7oMN
hPXmMi8ZjRZ0F9IMStZWROOhpxeOsbeT0d7pc2R4SgA/ll1Iv9fjzr5Jg5rJXyzY7p4QNRCxVe7X
zQTRkcz5G3Q80HjN5iW07V9KhgBL51ByMRK2++TqjrKtJ6X87k4B5DBUvT6qELmK2pZ28qgFshEo
yMAN0CQsFCtTqZQdbAe0QIifPZUgI78KwvrSGnDAqgaJsQ71QRZ3hR0DuE9OV3JStmIYSHS1gATf
qs3oeNx96WstAFRphsns5SkMbcJykf0Y9sytN5s7Nyp+uSFgOlkSO6MVofAKNnN+LMwRolA8+RHO
bb8yFeGXbjff6uak7+cYbDgA6OkqNFKLY4crkRLV9VaYMrysGxOkU246oKTj7ibNzW6Luad7nfRp
JkBF1bn+43jDvjydYNvHT4V2QFQCWxjY8iYnNIo40ME5gMJK/WRMyR9gwOm37HyhvJURbGW37O71
evjVD2RLRW3vemiG50s9uu+yDeHNyYrzEZ2jp9oLO9ye1YeN0TzPcH4No7uuW2mvI9rz9VA3Pa2V
nAuBs6R+HEWpr06O+yxKCxySGdvpjzmwv2ObHx4zZNv7Up348Kj5VMZ7RJ+gMM1KI/vIiVrrd5Sa
4z6tRxaoMcnWmYoGX8oAp6AGVYWUv6a8blr9p2UYygUo59HL5l7HpwKygZkXw8bqWRlmCbctHa3X
wrLbnZGVlFFsobE/rIEalQYa7ALnnoSG881VpycbFzqbrwmgdCPZAiqZsrU7kpnTnDLuULClxYEM
dTMty1VN7tXG4qLUs+u2Ack1H6lv9BiNMEkixrdujB6kQmwjhdb6lOnnOO02FkG4c6qivot0x77n
oQzPshmosYNfthleod4CZBCggVR2WR4qN6B0bd+tuSAXT10s4/XUZsZrG+n6tZukeuxVpKNypZkR
2st6e+gFbtOsbaBTqsETdAD8I5FCaCsLrd8KsL5FVuu7xu1DH4LMj7lO+zVwRQhCjsHKiuVrk7h2
APJA/hj7un6kAAUxkSjeDRJGgMCCLp6mSdwVdvQ4JwOp4eSmYCh1SkhIU+5TmmRmWd2vQbezldRS
uYu6WrA00XsqxPJ9OZnNndkXyqE2S/tAREd0bYts3uSpk65ngjUo60oeQ1vKAsqLWxrlTWqPbGXb
oqb0J6hthAET1Xzju/OLKEYAq0jGVtwncy5VRkgDg+n61mKSDePY5tO6ZBRZTncTA9m4tAu+hYUL
bExqVkQam16tQ9X9jrS+2ihdMXJ6NJvvc0+REtccG7Bm2OiizK/ZNvZPYwGc1aiDyONUWcLLNutt
kHfpgsLj1DBLK32ZAR9tiqJnIzKZ+ZrzDhFY6gRGSbZZsmtL4ntCW/9dyQlfuZznlaxMWMnC+S2l
WhHpkaUXkzKZV7hmC1+0A1bgMDTquyrvRg74WQuigYxvzyD2cONAuiEqN2g2EmyFZyT5D2RCEdO2
/hmNkA3BamnGhVUw+rtZe1tQUh4Wn3LjBIGVeg1pYr/SgHzMsjG1m5x7+TXpLFTrRG/4XbsA6xPn
0p7JmjDw0l24DosCZa/u1s5SByYaMDX8ATBjlUj5lk2NeuwNLTrWjVFcualjP8PBoHzFsdXj5RIo
hA5uA57Q3Am7mXygKMaauKF8LSyY4aqetL4Sdjro1bLJX9rWCg4Ar+tdFGnVLtCa6BYMeOMXpGlv
R7pl1SWDfjB6uia0Qt0D5mquywF2ax4k87ZMXP2gg9wCFa0BDzFIF3Jdrdz+Saarw2YzF/N3Jeps
yrJytPbtgPQPog5CM/ZzG62BCtZIZdihUwbd6kR0RzYgJiCofD+MYufI+KGyAIRFZdOtM9FyYlOj
ZI9xoLp2Sdq50DlEHWbg+nxkak38RkolXyynfQ5kFh00gLPbtIG8OcbJz7AZuYgfKAuLeYnEDtrO
3MykwW2YVpmPLJw6VsWBQdipekOmEfPbhLA1ha66zkuj3TE5jQ3ReQL6gy4vlHos7vUgsZ/H2flh
FyPjRWW9ARPSbkob5OioFM5emFXJWlIVDwgnGp+kV1bqgjxVLVXil16320ti5rOVGSuEb7AtXCnz
DA9EZoAockU+znFLgBdlC3KJrDYI7ukMjWNhJl0ypSGC2Zoc17WF6V1rLPNlms3+As1OBxZ71BeF
qjo88vETS9lX32N5UW8iSeWCTVK/m3p7IYXz0SSyBD24gDiYS04IJhX5n3CVIhesbpW/RSHEv6LL
8t+UZXHMOTUL8tSN1pVDWOsdQfM2X1EBkFvgRU0g5/lqHxB556b2hthVWGOCgX0DwD+6QI1MXg0Y
8pUTTCP5b21vXnUWlbpZB5pdNtozPBRsE2P1S6/SYUdoJGA/S7XFvjVbidITK/RaHWSxMTQjutLr
ciCSwCZ8wyXEp6508WRN4hl1scpOTr6aadQA2aqoC4BMbPdkID6nvaFTdRELhiZ3tRCZfGpZEJi1
8NJx4Z8WCzO8Vdv6WUeTQgx73vg9sB29eF6o0UNzr5eCT0NbmL8dFv1LOx9eYBXIC5IhvaKhEEV9
8yXOkduNIWGR1BXaFWmQnDkJHlyTu8H6y874JbEBsuo5+Bo0jcl9r5U19wcVtYe6sDdBUkS7QWr6
qkS/tyfuL79oLCToTDkzwvbfsXnU9c49SFeTL+Ys64BQn0bfTCJ+7NyIw4sxvERyCZcRo8rhyijF
vUMpwcstMZqrqiIbepvnuSBiJDcCT02COxkNw5UN2CklwTGY68eiG9uWBLpxerRqR1vLNpC+jOp5
pVaRoV6AyXf2IyEDT0GtNj7TFo221QT7cKKirLvRN64Z1FXhhETrkR29DUBC7Tj6BHu80ppvJuHw
6JRkTc7IrFdK2AAG6AbKe25fLtEKpl858keuFj/SMtdWUO4hLpk25bdDzzGzXmdBd5s5AM87h2wV
UgETzlORvq7AjFL7TX90GstiL/OMUoTgpkXt7OCpUqeSbfXoVjuS09Zu8kpxrQwui6Ij4oOclAFq
Qt/G8bZGJH89g3XBEibiLabDeOWAevSKtKYKlmskS1mK9XNOCZooBqMF71S+BVm4lCy/1U95crCq
jXa/PACsD5/vhWUdBJReYqVKonJGQFgqGJgEmVhVQWUrA0IFNaPStpZG6kLLTRPIU4JhQkujpiEn
dz3Jrr2wgbjMYa94U5I+4uNeqnG1tkkyx7wjBPXHpGuHKU0fZib8VsXuSYAeBfuM1CLSmq/EMGkE
XTYEzanxL8JAsK7bB7u/zRFfmTDUqYTqucUmPs+CZ5Rm7pWecwm0sicl+i3F0D0kltO8aoCPfXeC
ngX2R5v5vsNzWCd52x9t1ZgvHD1+dYzmWyhV8ocymGKt1lMisxVShcaypoOLeOUKyRJTghfzhJ5m
N51Uh4MoIQRTNx68MlaIeVeoVhcxhYuuKENKw229SZZjK/hP7lAMcPFGT8wS1K/BywrSKTONsj/F
pIzrD1bhibe1EgP8817qPYlbXbwBCAudo8mJ+puQIOQGtRxt5vhgF2X/4HZR4bMZtA/Eh72wnuv8
95azMoi1uiH6J/ED7EOrAvqGxcSHCuSpGFRIV2OAeZrCJl2BVE+JiI+Pl+V98yvH0O8ZqVOuy4bN
GoAtok2H8Ndoj9GagNe5WHMJ8lyxAK24fgGjGozfCf9KPIMiElc1KnsS0kc2uvJfHJ1Xc6NIGEV/
EVXEBl4FKEuWnO0XyuNATk3m1+9hX7dmZ2wJur9w7z0mXWJST+qPprTtqe6IPEsBOm4ixjwk87mM
vesSoBCzhLsxV91jmsQEnQzkWjxCfyipjZe68eZy/DQ4p/wcrI1HIOeXoxDqJ3XRzASW5AwToyUs
HvTI0S6sdaqLxWHCT2L9q2iXT2kkZnAGlslexSWOpNVivO4am9sizOje8w81ipr90KTukcn0vy7u
RybEKZPDtGzWzCh0pH7eDd1T46pMc8NMkqxLYnqSF5Fn2VH8PNRR/1AW8gvckh6YjYs9M+WyppLL
NxnohAE4hC1ndjT9m1lA4SLxvbgovSzqU6FnxUVl0WSTqtJNN8zV6TYbIMQqBFUFZaQWV2PK9Yea
UT/R0SXVotp3LyOhBL6RKhNUpHrFk+mvlcn4b9aJduotKz0utpsdhboW3JIvg30r/bQeNdsmymJf
uhyecrDlnn0OdNamjBFrTPlBqVyds69UNy7Tdz9MrXetzF+xwDm81m0cLEmo76HGgq2edCq4sJuc
LZvM+XEwcMF19mgcyEibgrFti3M1SSLmW4fWlj9CFD75wZkRucB3BSZhU0wXZXGdkx3xfzjQLquW
gO8p01gXqHpEDqSEPajYiAAksWAGmIZ7rMlY+moopLuRahZdJCAfVje2vmHdPmzzNrxxnJhQV0Pt
KLQ82w+dmexX0ATtDdR3LXVpEcDcBdkEJoW8gNobZ6ZcRJhidbUQIpBSI1lPgpwbLKh7ycornRj0
bruIsblKXsSnTjHE2iPKvElr2tOECuukWon+lcFT3YACYlojSc8l77/aO+aQ3zVqsl2U9vcsGtJd
KhpAamauXbp0tbKbxuCT3r+cMJWbRyGs+mAq5PpUTggSVybyM06SOmBml3sm1ae3uIXOlcLZP5dG
BmtRHZ6MgU0NKYHtCXoWCrawawOrXFYJk4bZXbMqVsRLJzfuDIrUzZZl77qRCIbBjHdjPrJ7Xt6W
ZpB7kHdVQJRa/8gBPbNHIh0lbfp8b2hhcq51WZ9IASSv3BiaO+NGh3XX3FPYLaxpmyh9aOX4ZFJs
7pWJ2ibvFBNA9bq2NtUvy5XtZTYJEirtThxaph9P9dCHW5WiwrMpZErSd404LR5kLJxAccefJBPj
ezSWIt7Ma5aZyDgK6jH6KYZZbDMnCemYx4xtt8r/MKyB2+Vo3mkioq/OMsodiGQgnl3GtjdqUi9L
7eGKoxpolNqoLM/CBmdb5B4hpLpHTkn9EGVpjQu6IHyxzoBscRUvbTbvGLhKn7q+ucmsHi+lVmR7
23H6tTZU8AGwOxS9Mu81pS7ROghq4rkC1DLO8Uak1kte9+6O3Y881qJd2cSNSsc7EE0hOnLpQ5eY
wCr0lGScrvUUVfBkVqCN4VaQL90/0Ojfkj6ExfW3hRTjIBwlfxsNM7sP8zx6qoz6gBwQ86FkcBxk
Aztf3YrKY+pm1pFg42SXFtlLato5zaemnlpLn/gAOgIGy4ykQFY57KFw+okRoyFrrfmgW2H0lkXz
T9k1HwRIxZ5WlERJVW2yZbeqbm2V+slU4P+tKCx/smz1IQoxcrt21m4ra9E3kBV1P+HsuZR5GzPg
mtmci+llqHK0+25MJjxL1esowgLIi6a8Qns44E+9zpWWbNkTXOGzO3RK1uegd7FvzdyujsYjTrRy
fHb5Vnf0ZtrVJTH7jqM388yJaFDcOe427HPnhyJN26mAZlgkZeRiKo48zC0RisZsfRJ8We9x3aIz
cUPYJf1kbEr64W3sWhqvgvHppGz+aks2Xuyu/Vijvi/mmJzdMuyPNDLkPLAlT7hplRFxGhOBhCQC
TzNLHpc6Ne4Ah7OLVhNUv8TEYS1x3AQkB0Idr6T2gC0u27olHSFuq3hjCVjdBCEVmEuEQ7zs+DYy
MN3ykMU+sy4SOrXW2i+hy15eKOZfSDbQ+iLw/9NneASBQrKxlR+LZoXs9vrDncgzjMe+v2Qc1vtU
4deJDKY+dWu+ojCI1wiuBdIgvA+xFHdnXLo3wY/mM5HiG1f18KTAEfezLv5A2wNjxESLPSS2r0Xx
+OxUts1vAR3DyhgoETHaHerOXrYtgZRON7xWIVvGdAQ3qsk+2Qx4T302IaHnyKEI3FjrDnqfd7de
DbtdmyXlM1G/hg+qUfewwgDulpT0XtiM4tPS1XY/OLPxHmlz96LUTkSefAWVm0WKQ/pZzhwP/ZDX
0k8FTsyAcG4og+BhwDyqRX+XRrk8DsNA7AoDKIBe/SbG+XkxRNN+Qdstz8yiTJb/dvhMEijvbjOS
zx6V3kifwNaTJRktp1S/s9ahzSFQ5t/Shc17rjnLfopTe2vEBiNFdpKVYnqVi2yrKUmBT3+7anyL
legZpC3wt1W5M+XMAEmqdJCnifHVifgXSAKvgqZltRgvXMempRsPVjrKf2rXDK/Evw5eSo8Lc2bu
A7qTjGktF2sL7/hKhxiBn+ptr8/GaB9nxei7dq8FkYssYQrLCJGZ0J+13vjF+JCSetDZu0k3Uk/T
mhCLIbdka1XaPaUg23SCvQZ8MgiROoUOllzYIWwx9ppRs+ZXUPsa4Th4AK3BFxQy7TcDJKF3BFL6
NhnsF6cV+qNh1vqedgvdjsgaTviaq8WxwnOYNst2HosUGGH4lBCPf2KTWLx0FoKLcnbysyaO6KWA
dGZK+gZuzvbqyi5RltHymA4ys5hNzqORfWIgZoZzJyCXCsCTvK0qE+eELM4MOcD4mhZbDaER68VL
U34PWnoNlxnaxi3Jz528q/qJ2cymYkqQRT9AjrgrmffmIF/Wbb8DgPwFkePWEnJvimfQidBvNT+z
nmrtZFkMIB+i+OgkewAlCZslFZKD6+ythsLuDJothJHnFiU9j7kpkncTqqih8PHul3wvih/XvtNr
bRKVdqE9M33UFvof9dQx7yz7IJHcKiR68m19lfa9Ul8MGqnyIU52rc1IzzrMFdzJ/LcY9zmTp1bx
dATfZXWeGSUlmDdv6yq6Z+mYD52XIgbLuNtk90c0LEXCb6v48Ghkf56Kn57IPz28LtG3VkgYq5Aa
XXQssdxG1XNkvivNWavTg8UeW5h3u3G3XHvnKlx1N1VQ88mDIPHh2p/Ufju1PzNDCytD4UgzpY6v
M+OoNgrGAeEB3ZBBxcU4Ox/3Wno055MTs341c98y92p+L+vnkldH0l1fnI7pPkn0YET82jiz+vOc
zvGr4Wf91kT8R2cJwJ4gzwWyW2A5D5V8Uzkwozo7Zvpu1E7gJg9FTiY/nTMnQ69+pzHscgSqWksj
Sa7z+BRGJLr0zFKnH06gTUFiec8AzqyPcuTiAeuUETamlq+VOIgEeIxubpJw3DTGMUaDxBPDReLz
UzPZa7Sbop6l+RFVt1w7dPHPyi0ic8UbLT7Ai6JDLL24xboE+2CwMtp3F+pui/bS/ja153l6JRlm
w26jNS+hs6vZZuH6V5DpdCQWNqgsgk77yVMIH1yrQHSSRQGTe6nCa2ICZ0XFlV0cLnIBHNVs1WZb
0eOCdUIVVlSKZLE7mC/xYJUHRrpfeqZnV7LiA3uhocouY/EcO8Ceqb46OSGSMm+OpXiF0W6y/Lyg
VWsh9YhzqDenmLR2Ld/ndrkZofySNgwhDEwkAenodtkorQa36WLAMTU58tyXoeHkdVmv5UxPw405
vIDC8UlZ9xrKwTTbJaybR8J20Lfu5ygh3elpmm9OcREgGye6eqt9T5W3FV3E2tcxLtkQ7dyMBN/u
wZpeVPexCXcp0syl/mMouVPkq7o86u4Lqv4l/xshm0VrmpS2pqzu1SFFp7ZbmXm6pXnx/JE0LwnU
8EHdh9F0EKPqZYAVmoogMRcAFJN6qgXWBocZPY6JMM4FiSXLp1Z7bQ3fMJUrGpGg0ldQG1C65Nfs
XZb4BQAqwopgz9fDOv76N5FpXaTnhW+rTw51xBxnDj18AQyRlBtyI58Y8wnPk+v+6Jwas3mzxQ+y
QC+KQTvZpEIzZV/0XW/yuXHczqzqD6s+khVlEV/cWaMk4UDkGaBP8pW8DJJWeR0QpsGL2DjhPbNu
U5ztM+NTR/A+l/AuEDtE9ecY0cV1zwRmr1fhtLb9JvYEBYFAvXFxnqc5JWmhoVx5dplm0RxCRyvn
C03uth4hE8fhMQTfYYebLgGZBKHPCJT01JDZ76zR68NNE4A4JJtx1kMUqxz4jT9Wy0nCZp3ha8eW
HxmvZfWhqnwUE60OAoFKkKC5ZcXJN/Usopb0pysYDJMos8j57PRVmTpds7nzCyX81w61zyQZ9OlF
zAeleOvHb0vdz8VOo1zKSGp3vyrrRjCal0CtyIyKs/ko6QlLa1dCHB3hv2YaaWh3LtQk2zFOzEfF
m+zvhcN2bL5l9mxbZxqLjVV/RP0H6rIAEx4lD5sy7bqk6Nr3o3Jxpj0Jqp3Di3Drob0W70r1wYzK
r036WftLaZ8iXpEu2RbFTk9f2+HbLuvdjOoW8QGStyeT5M0GyWGp9EfwNJzV5PkVX2Z0s1vC8asD
2xhSa5/a+m12TgXQsP/T28BF0vjxFyNsHP7V1m1lcbvK3hKP+fTHqqNqf5Dc7qHi0CsXG1X/KWa4
4+5ubs5pw63J8d0BXbFRLhrpbimeewep7PIgrBvX2pZK2iPDN/xrGI/8gczwBIM8ZVdGr+lwV+f3
AtWI1p0UqqvIdrv9qjVGrpFwFAlYHymCpgCEanfMQYHu+PY7wvKrKigNEZ8aI7+NpMXwxcdbChdP
jPdhREzYMxEsrprLvDElm+c1GSHLW9/29NsiSEkh11gTsJEFehxfCQ+DN6e/ClsGB1Joh9x6jE2/
NP/NlrJjlAj37g2VWSBCImI5cpdJPIQdG4LMCrSMzD7UT7noP2bN2LbRoXDeWQ/QROfbwnqLw19x
7YhzVIt9++Ucmu5B1PyHE13yZih2Hfs3HJOHMT4IAF01yJB4Oa/anmF+MThOs4LDYj0ZzJ+CCyqc
2FLEN7sg7wOAcfXoAISrM77kD04vF4Y19OMyy32R7SwOFUcjjWT5iKyntj+n7i8Ar3w4RtMZGPZG
dJf1TWP/zEt0cCm19WtSP4Y663fLDkD58rf9VnkwU94xFxnbfy7TL3Ym3DnSkxGsleQrzS41SgPi
fRcR9OQEWFddf5i1g2xpYtW9OdnbgfvCcI6awvah3ZrpVbASGZc7elWk6tdZPs7jl63xxHzkyacS
W+xj0dhDoKyVS9/47PoDAuM9dfgY7dNS3QhSr1gD1jG5F+Dbv5jzKOW0J0q/aJ5VAyHml2qfhPkY
ji8wMavosFhbGZ+K4rFYdiSteWZxdRnDVuNDnt5MxLdJ95knHQ/ByXJeQIJNXF9JhHvlxdKfo/TW
D2c1Os6raqp7T8WR6ON+cShUgoTALp5QqACPrn6ddBJCt2KweB/fF+3B7QNaON/qvrmI2Gz7BreY
CH8nkW2N8uwMcWDlYLzUPJDk/9Phm909zsiy18FZpOZGU7eiwTeDTirkVlZXwu2lgO4aVYfefkzV
8Tzon1Ef7nLdZTANBldeaWU8YUsannIzsK+Y1B0hS7C/64D6nEqZSTWlvyLUrVrQj8TXklbN5uZ1
ykcS4NCjvhjzetqlxwkcU95+JwipixJUUHkotN94sDeN/pZyAOhqSh5W6jGBLqjcJ3aH0fjbz7Gv
JDORZvND2hakXTOy1bjf+PW19pW04xYQXO/e8FhQC0TbBfDvTKkx2YEN2KAWT7qA2zG2j30Elmox
OWUiX4Yfk4WOf3wJ60seWp7SgJVlSLVYf0Nb+Ev8NNZfYUwSNyrPlPOgYlwpFT9RH1rXui1udu7q
aDuaXFVRsQkVtNN86GNh7l0dvaLgxOv1lybnaa5yiEnRt2mwn0p/m6Fk84CKH/EMV6H07f44EPLD
IpszF5gUw+WSv7JEyRL2wOYYG6XyaRjezXonugfQS0gtOLHDrSx/DNbpoAJYcP5VTiB6ojzCEDhI
SgveHGK73w7aT4MPPHShXAvy6Hv0PzXjThWrzkZfJb7Ku5JOh6rsDwhLmKRO0Z8Md46z11C7KU6y
mScusvh51sFDVDJg5HfuiGPb2YuFwv6vdoDDy9dOGK961nwtqtjkauuZxk9T/MWWfbLgsEVEkRb5
+ygTWnP0b+z82CwvA0zqW61w8cavifsS61rQS2S+y78JFUj4XM5/bgPXFgOO9tFDROj5ieO9uRxK
rC8z7WEuPqPlIqSfLup+sIdzL57HZisSihRi1lNlo7EAptVR5Q+A9L75sox7U612MTYzp6ba5tpD
b8O5OFg23n9QbJYToJXwOopDUSa7Hsr7iMpPV++dPPXmSbIEF/FPYVjexLi4Uw46e9GaEW6qvdh4
+xVthwh0o9JEkbgJA4RvHgMLOgAvWVsxRjb962SAZeu7jZHfJ+cHhu2/BYKbWUBCNK+V8YyAdZNU
ExOfX854M7xK5aTZhyLd9RkUen42luTW8uhaf32H12W65XJbxG+jHXrLyGmEM+mo8BSxHQCqd2bd
bFi/ZVSjGn1mN5Kgc8PLQnBtmv+p00Vtni10q+WZIBJ2FjzQ6lXUiLz2Ehxc45zqlqbHOg/Fn8E6
OQKhJ5lUJc+iZ7cEwaxubqF4yUbLG+Zr14Qs9ynL3jR0XjM5qTZDdbo9HoA2vNhAQ6ryqRigqTw5
8nGcd8QWADr3mPsyLz9aOX+gvsn2Q6d1Md1Tm6iHijFGNlMBYT4s8tdQsR6mhHycEzZBtlGPuX0q
xHsKiWyZkaGLBY3l+BDD4QDQvJA1tGDJMxirFvTSMXWdmv4NANzqfh/VlxQSe1LR33J7l+WPC8gt
ZxWWaDs43YYe46m8onDymxTDSFTv++R1qIC9qpJV9XcyfrkYlWM0BorxXur/GjnsYmP2DfUAkwwF
F8/x4vT3Xun3TdLDCJ18DWoMyMsgBo+1AKkUDZYMExRrNv4zEfbNagZJoD9j9DoyZwg32Ptegdp5
Cyc1GuvsGLpM9RXnionQW7LynFcz23Gcjwx6wA0mc6AP7bEFUcHnYUu6nQw5oClvBuG3vabgkGuC
IiTpsDG9LFL/HIkASZ8CkC8fboSfiCls6fYgWModMoqj3c37jkwldVUxQa1FLo+fBGmNiWB6+dZC
/UGS2Q/mht7L3RltFyTayqob/KY0983My27P48Gpovd+qt5NU9m7yxA4Qj1XVbZ16sVjDrYRc35j
khkYw3Rkuv9hUSAKdziORnoHye2P47xN6rjZ6HYFwECQpa0eOkc5F1l0ig1lW7Lrh6wz/EpFbPti
eoxmlbU9y6lR9xarPbS8NYlLLFFhfKBzoZaApchtLDdJpnikFz+ZNnqvWBxKo/mcMkcEekWCopu7
R40LF+23p/bGplGMYIHU48E9wfH3Nxf3rn0S5kCJvJQb3V3buPydVdBtTLKtNuEesOfjQuoL2rdb
7rITMtxdKTXWksAZtfZSFqzySlbyvdxPYXjTk4EMWsgi/dJe+6U4gTPzMzZ4oQrpk7GyEycnhwN6
3WHe0A9eJoKNy8h60+tuM3BpdpmO+Q8Vjh6dcCz5/Zy+aOAfJn15aZc2cPkzKlrIfo48d0oDk4Oj
ARC+zAtyHEiQketn5DsrlnZuq2JvtLynCCiJ2vKkYwesKT8axdln1XiR2uRVWC5beMtsMLXKn9eI
eFXbCzk9Mod8G4f+aGahbywAx7QI/vfC0hp5GxvNitquZSBP+JUzA98yzQe1/+lDa+fqyj7hPolV
K7DYL0NYZkikblG3kyXGFSx4ewmCOsU51XuGLa4T2s1Qh0D8TwkFO2a2PloyL47lvmk7qKjdrlcn
yJhgktnmxeN8sPUK5GyJXXF9f/jZuZjRN/+64JVHzT622uKTXH0VFRXboI9PA9Ojzq63kcIwTmXk
M1mTnzN+Zyb1q87uY0KCs2cNMb+UyH9lxfftFAFqJKZMLvUPEjODEnJZdd+dGc4BUASkNCg9xi49
ZGPuuzI/qGqJ4TPdNVP5wQY598MljvhtlK2ULGFWhaFeQpCCCunb4wTxJtyyIjaDnhTCOI0gOFXw
eENuA0FfqovklDkjyMtoFw7T7JsETrVMIfKpPlURZ7mzvJjoXIeOgriBRgU8mcXXsPAkuowBVVWe
UBMdshmgGe6+0I1pSOTaYx/QCfW0dfJKksgTeGYfIOoDMNJ8k2JJKGT01vDwgv4iCbi/l4YNjsYs
auBp6ZPRvWYDXV6LT14TmAX5ODkymvrJ6rKPdBYo/2YPEeR+KiIQaFRWfU1Zh0cUuWOJxKzwJ9ZJ
oZafJXuwuuNIpvrh8Ui5P5q+fpjRSLYxL4VWeg6aB+SqGLmRgC+c8mECSpc3oW4oMGhwLBkfy7Db
pIiCyoo9Nm4HmMcIIKE0VVxERL0ju2YqXwexdPY6k1WwREE6TEHW2Rs9M3aQz3zdKq+UmUeMv3Ra
FMWd4kXkiDs6fnYpsA9hvrTxRSYlgzATaj2bAYQFaeVZOR6trjm66bCp1p4t1iJGiO3epOqVffEH
Fg3+sbG8ayOLtmG+DHSGC/PY2kbj7EClUGPW8xAGS05MgZ2o7DNGejrGP1L1L7rroKptgimsTi0N
ISA2T1PGLSfDYVWez630dZR47pi/1n167KdU9VDHPixxCDHYLB4rC1Eiigk6Q8xsqVm+txjU6NfY
sBgoYFNNvTQDU3KHHzRHLcVdwmKWkszi7Yt3OLWCMWXnu/AtMhHFsuSH4eQRxb41QnvTCwflALDv
XOAqq/1oRAhuM4vPaoOZCRZVvs8ZQVMypuOmRfLoSQUB+xIGNXHl+TIWnlAs5hpp4QvMyrVUuXYx
E8WOjz7Li6a1X288oyzPqoPxWONkqdoSaZK+cWPxY2A18ebM9GKTZb/qoJPmKlVhTucCA3/b/lYU
4jU/r7KMfKH1aRIyCBc1MJjr1Zpx0Zj5NzMfRjS0sMSlfirN5dlIjT1a7h0swSe4VXf2wZeaD2eY
xK5XgsmtGIam4z6ezUPUiR0GKh9rWcBK7q52lKpsIB3MgoSS3kmM/KhHFKEOOz9NXWg4sGWImJ2x
6zstRTk1XNwrj65B+zaWh46KHcj6PPnWBMhBAlOWuJ91e+dO/0xur6HmV8P90KLI3YTVUPidwOzA
f9WIXEg6SmEzWlC6m98zoeXI67949jhgsRObaI07u3vPLWtr5OnDyICum2LWwSWer+iUyGaHtZ/d
TueJKXswzeqg9TjkqmGni/QROziDUPayrOwPqtAPmun+NSJRURZhxonLpwqG1rpcN1SXmQwvxeR2
h55FeRGat4pEGhz1/JRtsesNtIUGB5Jlv88KE/iutUlvVD5GhINeSBgi3qWJfRB/YamzUXLfsjo8
Lz2OtbGLsOBHz245Xbq8x0yI1N+qAV70Mx+RMVQ7ZsvsMxKcg8qVtGp2C1wOJl5FZNbrJkUhWgDT
4zRW+5AZsJ5m0J4GBDyWDU4AMzeKzbynhO7UI2Q7dgBhTTiDhXpbsloN4m6CWotMLaRJ1d1lvwo1
Z7u9xLq7I8z5ZPdzv2e39uNMxtZK0vPElLEw9aCOxJsaDds+lOZ1HCvGhw7BFpVLT+P4NtvkUICy
HCA/2Y3jR2vrWMz08thUVdoJIdtrk4d04NrZqJO/ynB+XWe5SEhWNdxl02ypC8vjKLMAZr036fHR
AoG5Kl+oef3ZQX62DoGYKQkGMZoumZlMy8awokA3mLxXCje2wyCXAWW0XoaKrmPxghAsZ4RGHc1H
FlPKAX5OBekZRRMFyBm2k+5i+QBrzsJ+O+RsXFv85eUkq4MZE9FIwEIzWRTdJuMVEhQWg2F4N+zs
vERR2SMwT0uTHESSZx6VGbt+irPuWtUCahaIFtok9e7ygtZ5Ib0wdtb90KDfNaeqnW2+FN2uSGIc
nkPufKet80+Vqnsld5Tlg0Yk++tisL/SrXPbprZ8qVB8vJEUle/GmdtgtHqE0AJlkAG9ax/a4BU3
TZV9pamRP1QCyReaIUBAuzCOyrPZg0bAt6DQ7Vjv/WA2JyCJ30vW9jvshgke8lLgjpMZ9Ow4fHA0
DctntMQ800aso75jkKcTXqE6r3Ut9Xf8/c5NN+ci8/pJ6juTmbanOGG800omDtkQpsdBt461i2fL
lPirF33U/uev76cKI1ESMUdqFxPPG3bMPSvYLmgyG7VSi0JvEriMO+yRyIbwMGFWa5nd/wL/RFOb
gkM0HFv/AmqPQmtAAR/VHUu+NAqPbUJTX2T9hD3V1dk54at+RIUWH1KJo4AZSdIwjW3S56pgTCfw
icd+4jI61lyDRBcdX849JZTDIcwkGm9jndjforDILJl7Jp5OZdwJKrQeNMsMgWu2ioXIaX5i3b+N
IoDu9mwT+NBC3+x0gwU22TLFt6Mty7ZP+eLUnDAPbEhf/aSMEYKolrnOQPQAbko/zS2U7lRTLSfn
HN/tpav+sqWjvU340Mgn18FM+ug3s8jrMPI9VLms92OvPhXT+FOrMj2WlnYprJyYjtimFEzLDDbW
etV2DpZji6iVm5vUNu67DqekHLV3Vs7uM1Lk6ZXQF0BNVUYCBLbOk2zlsI1gdZ5UV/QvXauz/nWL
BQOYjYEHLdY9zZTlr2zz/F1FE7lrlmnYl2xKgUMIBORpGrLNIfWPwnw0lB/RotF3lf7ZiHAVOS4g
Ki3DoNsn9BYYCf5/9EtiKjjasrTBy9yo/MP1+J2pRKSs8c97YzaeEqfRd9aIfIT6pc6UI1IVlQF1
y9DaigoOKo3BMDPB/BVP7ar2XEpr6yZFckYUo/u6zpqixqRKTVZ202HQCzQfou9fhmnAi+E6zAFV
t3qBn02JOiic0xlmFnWTpyb+uRQvPMrF1kQPYnW7al311KNr/3MTmQer5YuIgKHBlZjBg+G3Tvy8
tiaGGRFVdRI7nuaKkaEtR1BJkvcT/wRHlM76u1KL/qr3ZCtviMthES0ifHUMF3btkPwCWkwQNI+M
hsrMxZ7QsPyKSexi5VGDLM8rfhrNaB2YOGrt58XMtdsSADHHyOYdRqJp2s8PCvxe6NTZsU9G2L1y
jZWCLZnaVBe2W+/rKvs2wuW5yCacK5chETcnJhgfmyYpHe40o/NDV7OPZMVxrtdPKbUUlM6Y47RY
rdFWaJX3bDIcLiWIYHSlZnjodZYJKMasF2XqmWwuBZzCkE86C13cIK2Yb51dAKatBgeVLmMGf9KV
j8Glje2pgd+zWaswW+rDYXwhVCAetvzo8pC0S8MRwAyWqrCv/AK6bchwJPox3OiTGmW5aFNZvecM
h8z5JcpJBaQyj8naCIk5wHUeedhQOeSKMPyTapM/qr0T/naz0CI24mFysEPnIeQefBpHU55MBVFh
oQDJJfTe5UxZD4580YLJSrw2JJqNstZ0cKHmsh0OxEiy1o9MxiFUPqnlqfHoarAFe9EHrcyJN8AA
W+8NLEQefCDGrHM0syVJG1XiymXcmk46SkeGVyClo3jL1xodlKSJYaRyORupxgO4KJp1Gkl5QPNE
t3DO5Xsh37dYRvyR5LhLY6Id1qnRFidkOzsAo1IEWNusUyicRbO8Kwu7bnNUDJ4J63OeeFo6PQkG
kpVQwtK4ALAKGecryNglY67aaD/HNa2ExLjWa6QZ7lpFkhOlp822n1syRRonpOwYtYLyG9FVl2gj
uNKc8g7yKoU6jj5ImipZVnEo8OMi9+HNV7Mtmljeob7AP8SieyP1hAupD1meAbnz+0illymolCPF
/lrwOvi52kdUtlDmqORcJlUhJpC+y0uvTmaii1ZRYOiSvYLSrvHaWEYoF8Q9wisSeXGNYKKXXbhh
wJVWAVzEUPrDUl/qsftVwRUNj4LKDA1CmN7kaOSHVposi/AnmUzT46vRoZXGpaiPfwXXOSlghv4P
UvcPoyw3qMeCFouKP/PckO2fGw3Hwf6HeBdxQdEQa60quoK2FjQTt3rxVjaWfsfV0L8TDqR6I0kK
yA70z66rUiNI8lGj+OsII4sIOjuwOOgOzoLcxgRac2tW2WOqM6iy6W8Cu8MbmkfcxNixMCqbrXtr
ch0JY6ud8mxqV/tRjbgyaRjcCAVnTZ2/O0tOXI9Tf9G99oiSoqzm1ac6GWTY6h4LAmz9ThpnF7IL
JJvZ2vFi2WYP9SL+wj5Z61tr+kbd+1PPqJ+mxn5whTJdwjjExqu5dEu22gxdQMidyX1Wi5ZnA3MV
oyqG+9Mk1q25q6h7o0q1r3AKIX2L/yg7k+XIlSTL/kpLrhsiZjDDtKiNz3R3MkgGx9hAGAwG5hmG
6evroGqT7+WTaOlcpOQiJUB3BwyqV+89GrFQaw6Ke5KTzrUw8Bw2YzDGzEHtyXkpcMHuoQGgH2SW
sG7tGOejPyZihQzRu0xoGIvMg+BSuW4aPCRRwMxas9h7JjmCkMSsxAXVEk3Be9Nj2IRd4R4cJ/kW
oW43Rm4j+y3saScQW8IqZkQwBfYXC98foYQ9NtogEtbDvRqta9lmzUsYOimehwZhwAyK915qmIR0
w6/C7gSzY/089jFzMK94YZtufKvjyDw79CH08hOCrSKkPofBw1xXjwSqnnKf1JQmKcm7nJN0szTN
aw9J+a5IqQC1a0E4SoDtZLoa3xuFL/WTEM7TQjCw+Cbq/KWJ1nTY7DHWKkdLskSQ4milJxXbxiwM
CHzeFj4KxaYY+t95WXwJnZaIUviDXIdRdAObimcljcywrZUFm0Fwm4ZHmYRm7/qexsSvKLjHntD0
QF26bRqrPLqJ+eEAMjnC1wgucx+tq4MDTAw6heXWxgiIM13SFoAXNLVO2SejKiz7yRBUcjelhZLM
WrVkRWza/baUV+zzbIDdsGC5zhfvM0GRO5RV8l7XJTGSmQaozq1lk4Jt2ZrZaxARFmYePhSMfTnH
xWddiOIDdNpq485QJ/e6ZXLmRR7We1fXnNn2zBRSGa9+lHYq6e5FzFYA4adPyBp0nrzBsCV0boTy
Hw/NaQ3eZIcwttBVU3+SN1VajhTqoe1kB9M7fIQIi/gLPYh709Yk9oZeYhpcZOoeoD0YnD5sN9uE
i17uZTSaz5xHO9tbvvU65NaPpZy8Izy58sCWMShS3uB8DSo31ba0x2/j0A0vjgzwPbsdBqkVRFxk
bJ6hTeyeGOM+CZKRuzy0PGJIdn9ocsb5lN4xwQbxAjIrmG7sOVww8/hfg88LgobHA4pBB31o4DTd
KGch95v7c/Gtm9HgGi/o+D85dFBwnZmshOltnHUPS0uojzrOpijLGv1QxCVziWIWzEupmzZZCfSV
zDMmgYDfhM3kxS7peg8dpXme3dF/sFi3fRjiobiErrH3FDUNeicr9XyH5YEbT8fBoQmD9itbeW3Y
TygWB8+6N6CmfsHMmq691sNF2V17E01+uEP+QaoMeu/k6kXvrEL09CPCXHnEqm2uudfAZY0nF1fS
7RC4zU3iJ/5N3rbo4zolszr2FdKZ1Aw7pvJbO3K0FAMiG3KlWoVjgkYtmBIkPQt353pwgH8a3oDc
uNvMM85dVdrNeya67ty0QfbQTWl4a6shfV3XA5Pbtcx2zJL5MMwZsydQV2ePmQaFodExsZN2PmtH
fC5Y1CyocBtRsVWuSAPrZiBlftKRbfYOCtk29VR9QibBtGALjnOfPy2MlX0ey8T9MAK67+wk486G
cLATVvqc/a+vC38g2QUie2x4NvspsdDZAhke5CC/FtO/uTNZe5GK+YePfHNRE6FtpvHVmc1/2fdF
YKgT+TRd8XG7/ZZACrPnrnhanAQmjItOqS08ZJab/qx1S4VE0bXpgl7/9nqHZ5IyehurYX4kumVv
J4ZVG41LeMNAH521OCfBvGKFrHo7ZclqVB9yDv9ljPcdtn/wP5RmfUhgqItqefCnQO6EYLxqurk+
kZ/G5IC3pXD6PU8/xI+w9i4t+19+jza55m4yNEh9Yi2HhPr7Vwaj6X4GMb6r4obyH5zP1UzyPhf6
C4hZt2njnikVNW5A0ZC5INiGMjxMHqDMqW6s77WXObvMnQjJJNbEXB5Tvvvhmjp+odAI3kabd3gq
Eqc9kYkcX9tCp8eKIA0JPzLEqEFN9Ro3fce4Lsu2HajSgxmk+ztxH3WVnULXGR+aHJLkoYgYEdZB
xLvCnttzo6wUIICwCFtSbYNay9/02Ig9XST+zHqZk1d20s80IIQgt9hT6w2zpna3AlUvrlWiqMR4
nKi3abhRTc6lVb5D3st2o9095Z31KgM2iOOlHq4ArNpnrM/dHeNoRewwQr+SWXgJSPERFmyiTwQc
hxKGaIpfh+1nM8MPsQ03tkFmeK+qRSBfjagsS+tcub/qQ9qor7xpHZIDpjjFhV5QO3OSnHcgVnvv
PFcE95xAlpywfnc1XiRR3e3k0mLkOsMCGY/F4I54m9LyqeiJknr5PG3bdEZ3ErM9UPcSZAq3jW/n
6cEO7ZToZ5Hh6kBtGfJDW4yMCtg1499FXToiUEt1aTTBx7kI59OCJf67ZnKK877LD4GrWFJO7uDK
DguGm6lb7ezAkuyBDACigoTf50tt7RbPGz10JoHrvZ1rtfF8F3JTJhz8trP/2ico8pmtomxXquVF
LYpBElwphWwaRhg/Z2xJdVhnJ6gVHwXxPbgsxKs3XTMvDEDTun1bssTgp7crLATFFNtbuzaAdFiP
cO/LdkB8t/VdnKJOhQI+0zRglZkMMzmAX8u+iLv2mI7ReoXg2evz/qct0d26jlyAjfdsx+Cg2PZG
B/tiyfJfSxC216xOQ9ByYT66204xD2w9V35bdO0T6W6dQ92n/j6nhTsXddwzAWQw1bkllUIsnTs2
xAcPjXAMuJ+ebYAWut2IaW9O4KNOS748Q+StTks1ynupLHcb+Gl/T+q+PNT2UmznTk4nJgHZtnZ1
+DMfqD7QK6kdFiWOJGAxcXSc9kmaQOQq8c2FQA6PuV9Jwu0o7CTH8W35vmRJvUMB140fY9rV39Ky
cD7BB8B1c5D0C/iPC38yE79laqxj3Hnx1qV82LUTA1V3ksUt0WMMDCobcBXGvNmYRSUc/gxIylkm
RNijcNd7bvSsUqZyvD8s9SJaq7hxgrq79M56R/GWOCLdMRXvRHFIplLe8zysUyjUzSJGGQWMxp7G
oQggCJkfXsRP3S3luMq6+V6KJH6dvFmcC2Hap8LUM1Yhp8Bm6Wa0Pxaz0lwLCxdnXMNGBYXMDjRo
HguDsaxsf8g4aX6NczF9R5M3J6Il2aWJivquHKZP4brRHVVFwX2FpTlom4aY1FKeArce75e6dC9T
AXRlZhS5c3sHwIyKSvKDROQGnxO+bpl7VEOjaIKY0QUJAljSR3KXVx3xnAY2MNa+ZcSQDEcZRvGm
X8p5MwN0OEQdD5tEut/JVlBiZtF6A3OkzTN6Rk/KZnnLIqOfu5jCbYxJZpRD7wKC9IND7ujiJFCx
NrUJ3tw8Xle0tAlEDlegXbA7dsc+sPp5mjJeUpQtDIXgvxCjn44anuLvGDvZJq/G8CQK0qNOgRdv
gO7BMID+RiasE9RuRgZ9CpIDEzJ1NCPcVqBI1bf1BNt4pC43JW/ePYt6mNoNFcgq0/6YBQ7dxAnv
QpcweziX6a4FOIWDJf6dULpuXDm9zQMm47YN1Ske82eqpn7rC+t7rijgNsWom9fIFdNd0ETiupTJ
L80GUv5IP4ruKj8Th2kaub+DeLynedQHVhJ3b02do1ZrhVmuloy84uSrWHwGxUlvXmreJTub9aA3
YtbWTRTqjrRyzDRIaMB6nlec4flhJomXyGZMR04SV6svftLKoigpC8fK1Ct7b3F/bGOXAq7R0j36
FQ3xqOTwEqVleOd3pr1WSTnsaZBw941F8p0BB/nxFpdwAs843izEojZLm/wMiqS6DFWbX7Bn8KcD
UEICiLBLV6aX1zyrkVoA9VJ9ROANqQ50/h0ymTqZpZQPTITweXclrrSBpALOnfV3iGRKIbL0Tof2
2qgfzijKO+45gAtx/AVCAwNboqpvXqiwSCSVvfxOkl7tOoWOiugR0+uQrHFqy974unylMAx2oV+o
/UQI+zg07NaOmpZ5q1chsttls+XXLUFqdApko21fFoHTRsV4kPFxYgnrKzIX2JQ2Ewito730jzly
CupI8X0y+j43Ub0XcLmP8D/Fh7cay8F+BevTQwmpnRajriNu3cH6KfOxPSSdnhr4r3W7T1M5nKGP
jGwITD8IWYfbohA4em3W47CaQxzYITVf4kUjMwwQi2DQDYfG2ILuC2quZ+IP2DbFIcJmAfQsm65V
WdFo9AHGJotWYBfrmrpe4KgIXLs4Jkvn7aM5b/sD9jSG1LQZW+VaNJE2Pi6/nRhpTv0lICM7X/25
BOcV6iBej/7sPkb7/8kChGdEK/Jf3Wi7l7qq7OIhy3sQ54xRcfczfetONnCzL9n18UPi+v59GOMo
blk0/S0BuQK4JmxD3kdZOhAfnqsK+zreXeJH9F/xajA3aUOBSYdTn8Nyir9Jn0xgiagMywQSl13n
XyJm1IqeTaiPATezciCS4Aj0SxOuBCrAJUeysUT73Uhc6iBAuanBpLrRovczVfrRsskDdRL9FhOt
u9Mq+sgxWN4srmyvcedEOwjccCpNk2xHjuVtNgXuZShZl+1N5WuUd+oQBSR9CxvJzwIRfbD9Knxq
q4UYx1R6Owca7sGex9WTye9a6Oo9jXzcwb7FDT3wTCnZ/aK9Zbq62P5eWg1+3KLrfthDH/BwizWd
gCGfBwRc0dgNpDioexyNgpyHgFAnEiAsIAjy5NZBWKeILTyQThFTkidFMH7Yd0syv5Hs6LZBR9IZ
4OKwCd2VaC5nyj4oKTnTQKqcMc8oI/sxPQdqmre6NN/LBgXK5BSv3mgxEgYXdbK9wb+OmnDABhQg
Q7mm6rhr0siemHS3wp0vRWKDkx2m9Cmsi1+cwJDOS3edD1Xpo5nD6btTmIpjiXVyW9/DKu7G9tsM
d+2qpzmjyMf0E1C5A6OMk+eySYH1L5g6Qm+KD7FA0dduKDB7LKo6YkqgyveDr8grPnrazX3Ry+S4
sD7hUk9NtutHj0KvbmfuD+B3vPsSXAKIjuI5Akex8Wa8vgKoNlmbJdqpiUnUJmXQsIuaJUFYtlSP
otoUcisUX1m/ePZ3op3yURUpDhDFv5MmPxAPAtrqYtjlY0hJAGYIW2sVnhayBZh/sdJNNRKeFTL0
SAdmu4INdEueWKzDaOMfueUyOkAuO9nW1J4Dtu7tMF5gqC6hPZ7ZUdnzXrX6iZ+GmpaVBdl1sgC5
x0PnHPiS4sPsBF+WG+MIb6LgkquWpptnBrp4vdCDJxYqbpC3vPdDuOFRSFQVOXuYL/nQgNlPqugo
acIO8zygX07RSgKBM8FcOW3gdkfdXquuOqZ+6nwflZt/n5MIooJXpyuoQm2cjqhlNDLuMZQonu11
h7i134eOId0MbxbEtiRzHGpeXEofRn0T2l9jlw87MRgX6J4bye/RFHcv0s+wZpLsQUDvejSkjk/V
WXghRG/ac6ut9En7FMl2r1wkE2P2bYnPrEry/n2CLflY9RFMT17gH35CZDUbaBMhiU/bbMQmkOnO
hrcLXXHx8fuVg6uODASojFtwkrB9JiaB6fQAVlqeLdfpP8LGcVayGPtUBwkQxPKzbivz+hcyg/oa
jOQ8Zxa3d+2U/tmH3bBYGT4OQgREYrS7CWk5D9LExYebZ2pvxql/Kw1dBRQSiuzR/5QgH7cmDtWB
GgKri++06PTdZB7ixksulUE2lXjWJjWs2RZFesoImb37TPZp3jEt9HNj3TexX3zLfbd5sFG0kFSR
hJXURH3cBTvmNLu45LOExQxQ9cmDjF558BV9IPM3w1aL0dvFwl7uAodagrwggk8E46TSnFamAdcA
6MrYyH3p9IXNvDz5Vu8diBPPR/iD7Wlo2DMgsGl95PY4LjiwdXeqODF2euk4T/WUXWdSyXhiZbjt
Upj1YcP68TxHzFTYPG5pnCHaj0RxAFNx+lXyi9qHKs3J1/dw2547i4piiapyDy1ylIfOt6fH0MeE
C2EtvpcEzSUBrxEPiUp9poJOfLIqzxzDZukhcHjzR8vGiAMxec4LcIAc/4RZGRf0L3k8Q9DShcs4
YA2ZUB+cJLOmp6nHQy5GsdwK3qAgIFx9hAYLJ1jw/h2lbd3Zvh4O9F72aWz7+GcdLt3JkabYLtX0
c3Cky01dJL9LcHsYH6fuINOxPowy0wcHtWvv4DlDc1JgLzUVbsGSgINmTwf2VGemFpedPuYzemOa
2McJWvdmVuSzh8hh8pOG/X5RnYfRlEUaVT+4b209otWth+1Mqu9mUFZ49idE8E0ytT8yS/s/9Nwy
TqzcuroBCtzuXNvh9wAeEEXvhcGCiH2u3DOHCE9eSvgmZHfKvhRVeiEVZJ2yOEr3SWQsDteo3KsZ
f3Jj+797bcGBWglgKD1Ae+IMkIkEotMvDaIhwA3+JyoD487OeoxEpS/lnPiPE9gqUAvASEigYFgw
jrwJM4Z4o2v7D4x2eN357julhX1lR4B1cSEKUqUgSGwVtOUdUeEvRnSrj4oVydtEeCCXuoqNHllm
QD9mQXqTO9i4c9BpbnBZGT5Eo9P8zSstCIxVWLP1nAhOHCzyYmV1/eoYWDMuybO94Xb6pqiBzikU
gG3rYk3J0zS69RhJXUdufV5S/YgBglhAmbHBa6ggBsbOTwZE6p7Y+SeuP7S5ZYqOw+j2uyZS7jGg
/zuzmUJefHvuDrx/62O+cPilbRmQ+CxG3Ms6OSRZF7wzjmNX30pPZscljlKXZRZsiey2SYtmwg24
BVqGYFJgqqxBhsB1KtKfqK+AkEgD3FIjZlvaceJnFrPCqaowX1pwK+Fl67WU855AAxCRABa09QPA
h6Rb4jWWPsfH2B0LCna2Paeu9clLPtFQxTiYxnTRhzT0oit2VwyBCzqppVIctrLSB1sUr2hf0b5B
VNzOg21RcVrJBRUv3s8WOntf1OL3EgfPLdmXZze3eKRCSNQPnpnELeni9kCVw9oPMm9E6ZW3DaEZ
Q7LA2McWdn/XLrhr4mJyTpGNxyQCpdAC9/AYwt4xgfRfZQRQmrZkuNiCu2OplnoXpwswr5jYYCmi
R1Akp2X2SKm4DQO7ciqoweYcHYwgo22V+TEryFZTGhAW6Cyx73KwwLEnxm0lSnGD2AuWIk/qi/A4
h7bBuoNHjbP3zRJYg3okIfhfPOBZ5R1F2PSXkBDPm8w7cYXHvWwTiT4QuEl1ChhlnPDbQjaQlDOH
wgYVMCXlS1cyK+fAjW8U9EQPp/9M1VzDs9xMfu/tRtbW7FXZJK+6nFkOgm6IcRMt/+xbjnrF5+Qc
urWqGIahPvY2AjRSmL4sBMlPKRSuQzFhpk2SAeDGiIN40kX1kiVe+Wg5BG/pmWeMWwjgWV4/BfNk
HzglIMAxgTn1mfAe8tiqDlg5vBecnZA8cp+JFO4ERp6VJL/KoGbKDbT5ypgD+4XRSyfmpTt/nQ65
S6AWEK4ZHuZSNtg8ugDd2e95N+AoZX9CLaxnnRXQKvK4fbaKCSwWs8I7gNF8xX1dPIB2h8qhgUd2
S93tQmesAYQLJPisza9hXi9PFQXY1YmT+xlaxS4tzReHCj1ywCJBcv7zMWTZCUQRqlwHz8/GpVBk
iQZKM+Q1RImRVF4+3NTwAa9hgWzTNoiSfJn03WEz3w1VvQLmTAzdGP9XmA+12HlO9hvKZ8VdCpeA
kGiDOwnzLjgO+TBF4wehkh8dWIubcYnnlx6ZfMc4djjMEf9YUvYBhUDs3jJQq45dONCRkJKGpMDm
nIh9SP9jyCIdDYQtQKvYApMJNlnGTLGo3WqrOrcBLMybp50K/zOD93ht/ITR4UAZK8QS39LLNTQl
eN4eaz8rjv4Q6F04IwutNhyCvuzQALCWf8PqN25HjjQKZdw+Q+VPADnRMLsywQ5ehd51smvCstl1
aR46AesEqr94d2rj/EzslZvlkQtyga1s0ynpbmU4elvXZPOhXEL34IugfU3HDh3Boy2GNw4r3omn
K25z+cmDT+A0zT3W0WRs5KAluAXZyDuUToyYDiPovAyKK97RgoKqouhoauuzXV3DVQM1p8Tgd4yB
o1+yHKSGPanuM4xN/MuqYE+mWZgcZJMMm6hZEZdgOCvuoqy66RUy1lCblwR/16ugVsODS9DUG1Cq
NkHIbqK0NvEz8+CQajzPHkeWjDwEIZZbwuk9pKqRzWJO4/52NW4b/it9GT2lTw6miJvGoFNuM0Qa
XPB5jhU2ydvm2mRlg1TSFDccUsuzrWrrbDO6P+aN4WShRpFsvKGE1DSFqUfmLhQf8GleOxE9GLDu
0P3RlfLguR6fKw89TyLefGsmz7+wbJR6t8dMh8kV7IvCH5hFWXWbut6aG+9LLMZLJW7swrBNAXn2
qOwsebLXIJjwZHxFIsu+CsUIWmAbuxMVFtNWmmkf9FN+obuo7pep0AeLvWcHeCxsKHCzl8RSTbXt
TmnFhhfIcAHKrI+gznqUnRNBSz4V/l5hc9Q3cXFLahUOiQkZidS9TbIjRXrwAfysRJT+JRlWqoYP
zrQdC7wkODwR/nHxTSpZYO231Z7zI9n37IvgEqy7GOlUd7Nlam4F1eKwr8LlM6xyzY+/2jnKpDlH
XZRicLXgs4t1PJT6+sFZFrWfATHtAt0HR1/xS7ktHAIRgvIC6/OCoiw+WG/knNy0ehRN1xxQeP/X
MUdEGwLzRk4B246y6d0f/fqWdFP8yftsusUIgk0HACiZUYcglWFfAEgnU9wjA8+vQ8VRwOyVtei5
99w0U7tpPf6RQYafapF2w+obGjoY01gH9Pw603hvVLEkR+h8/oppIzqnbAgGec/dwnN2SQ3fBRx4
kIlkUAxtiIZduC5cQX2qLxFW+k3iUlmx92VvunBfEpsdbWB3TQ/dN0DC3PbePZDi5rnSIHg2cRRH
l2DK9BkPX71z55mhp1DzbZNCsA+xud/JEnmMdX75MTIBd83gBRiBGL0zCWT9xhy01wax+Z45RrKF
2/6TyEq0BxId3btxI0/TADQuZXaIm8guzqiqRG8LuzoOCqRcaNro29S4n6Doy7OsBnK9avRh7K/D
dJq1O5ZN8W7BSs5xQY8upyp8dF18kpFXQ0ctYThmDDFRP1oGRnQ695NHtCCRKA5qBDzUp7V/1w4d
b85Ar5UZkY90EhliIT/dLMguZdmcnrjjrT0bI5NT4mOoomGzV7ZzeTI8jpuu5Kwa+yDZxQkhFKev
u0dn9tlDxXvy1orYxISF0SKFAx2TVjXhJerXP6O1Zi6bZvjy7cF8Fq6JDjnLvyDKQWCJrXA4olmW
38UwRyyI0T0zLSCzaYo7x1NiRqWGNxjiL7n0HnHrUJJqkzZcAc2+4cRu+0vnERNwAj2/dF5joymG
+owTh1i4K999UBJpisgE5bB3YLb1MXDuODg6QlR3YLsS8ljYONh0N+5Y6WUYC9YIaDk2YosgtQzJ
lvl5zU6FMpxgPUHu6YNcsCVR6nONGf/gqiG4aYqlPloS/4xZrPbE00cd3aGv96mX7CK78C85htgd
BR1HUm/easyEpw7PzGPjL2xmNaxOBKCQHpCgxxvQnjyzXkelPgv/OZTi0cudcZdWs74unvNmDw7o
+Jw3a18yl8Bn6T8asnTXrOd9V/XcH42DMTu3THxioJLCa2DhzxxokrANDizGqzwkCKWUW5aCVcuo
6fZ/PM1jpgjeANemmyGM3c3dzHnfVRcZEBJQhqgoT6iB/FCWJzhaAtO3SU+l4zQflKoUOHhQYcBk
ueEc1KK/gavFjQsTyMKtRNda/NS6FTAC4+bkpFZyy32lbljXtpzoXcw3OwaoC7+3/EX1QzjW6+t3
ViMRGh4s420kPSlGRZuUSYv7AyWPvtxTkgMTl9GUtUSRMjIzFtbzR8XDxTko9c5dCKwMuiVhlYTd
a9u23YPo2PAYNX52jOZJ7gCsOTt8uR/M/ZkEgte8Vrx39m4fQVivO8ALhLO3WHq8U57CEFAm4MSf
7R9m8pprx+CefBFTn05iX85xdG8G9hftRjl+sD1NHAna+we/0OaL3UXuWQYpA6NAfALmKw4thNXH
YAw+Ys/Hz9aiGTAz+4WtV+4Z2NCaJnmHegTXza9HnCDasFBrcFH7RHV0NFWaJAIOo8YJD95MGFCz
x2un2f199AJ2c1WTXfHE16o4GUtF97bTF4+aThHTeD+h1SNKn7mpPpue0URdVLQMfszbKBzEfrQF
RtJOio3nWeVuIr/LgpISKCEl3HZayGNiBqz2JuL1B8i6Z+cTAKEkSKbjZMU2HjokGPSbuWdxFuTD
wPH6c8p+ix0/Bc13LOa9n5e/bZYp7uA65T/7uR4fHM9YH82INFTYqid8qB8biss7Zmpwp0Q4/aDi
e8dg5iKzkoZh8em0aw1S0ThgVEjT6hcfjke6mkh4rMtFqpQBlF/H3XnKtd50bdM+xBw7p7iGjMnq
GYYSjFLtkvQ6BhwWqjC7sEnCZU565ywJ3UNBdpb5eb31JpambOxwDm8wArD0yXgzZmJebGKBOmNY
8YFPCjNT57XLOQgGwMaxn732IVq1bzNn6DJeDY4Y+Q7RvrZ9ZVmobW0LFb/tcOWM72yeREzOcg+u
iIDZT4BkmqoTkxlrm2UkHwepWIuel7w1BRkKMbJ6aCkJTQYsftr1Q6/Y/d0RTG9nNiEwXrwQO/mW
Zpn/jAko3TZl4x1xtjAHAOixReCPiQ0Y3v/Y68nKCGzGntVdnd5tGDNgr2EwoGktzFxHe3/wfkeB
GSKGotO0NvgW6CqCUoRnnF01zowMmxCDMvRbOHOpO5uziz09ogBMowzDfpO1bJZ1fepJJqLyFbPR
a3NliSRKlJLVWwcHfKazcgamqw7cRWvV+JKgy95H+O4n27UAmwMtxK4WOeeujtBQ8Gj8csfJ/I5c
SIUapK+V118+UuwR5019ZBvcvP51xW+iBXo3KOb3sc3TDR8CeuAKKxUcwNvEh9ZdxOB+xFMDLXNT
tQwl/VyPOx47MAnMpo+ayopdiZRum47XLXE3Lzu1bH2CYwrULPGJq5jAhgOcue2VudXy4rIE4Tv/
X7YU9LG1L0xi7bWJZxJ82I8wIYpflsF8iQTX/MpcldAkZDZdacNXo1bsgR6YQ7vK5z1fKufiubj2
OqIrN/ShA6mCtLvJDKIO2Hh/bzOlAxWivL2pUudsyyxhOeh0UA0J5JqBKGz6YbDsF6bWJCK17R+N
67lnHVJR8oYgziRVtK+Lub2FFO7s26Vo4EKwC8BrE9JsHHPFpAACOfwjYUshWVcr9gNJGtNZkmx1
ayDWuA7uzQg4kS+H5IhhhrEBCXfGO2p477Q2TzZYLiiqaEkPjcJSxmZjZ7vUIXBlxe3XJiBcWDj5
4jP7Pnjht4D4AmXdun5ELBhbGwvTjEPreUUOhDVMKAyv5zocLY3+EVEevDVlxecZcnEd49K5jwvk
VwuX/aOoa7JpUxAQrMfIigWyRYF3GOMy6iZxhc3bc6S8uCNBSYDk74tZTZI2/FmRECKndTT7vk/e
NW/CTT4gTSCko7sSZQH7OWr4MzjUEouoHvw6PBECBNvKYbUsyo5UBExXJWkjyrfg1mHdCA6YqX2h
+ZXHgUQ4GWgWopwbKXlU0oFCWKbTyeadhf/Vmu48tGxxmhqcxywcy7z6oZoI74Z4qDiCUMRsu/U3
fp7zvNU+P1tBnCYJHGD3Tlm84iJ/8XqXU2Yo2GucsFPYDbL2Czgv/ib63Q5qrJvtlmIGJMZG4k3Q
kIedYw5wa4JO1vOHbtPGch4XbFC48JL2lTUw9tGv8/F7FjsuLxJuu85mbMq4bGFyDEDGT2x9sW08
7LyuJd4UZZifoltpDQoh6crquPTK/6zSnl2bPsOAKMQf9eft9f+4kl35viZmqj3+86//8+9b3/G6
sT85gU8MEw0sofv6//vPO8pWge0oRj2OLf62wdzoSNNjz9UD4eenaKm3lZx//PkS/7kknUs4AeW5
sl1Hi78tYkdV8xhFD9WDXK6z/0Iyzs1IJhN4/PN11m+iAq9YlTe//utfvi0cPoT0ApuvSgm2W//1
m0pYUeHMRVA+1Ok3lApdRzuHc9kk7w3Bwj9fa/2b/3Qt/6/XaokyJeuCxId5ei+j3wF82IARt0Rj
zwvcZRd8YH++4j99i77ypLQDxX+p9T75/HhM6HD+61/y/2rD26vBPPWAYZecWV/dURBjqfjzVda/
+2+fSwvPcxVPcoBXWf31KkYy4nUSq3zQ6uzwRgdP8zYHp9w+NeOvP19Krv/Wn671t08UsZaTG55r
VSOcBez+ZnkgP4tj8QtP8NZYSMsMNMZfQfB9ypBUu//Hh/3PR4u70fcCFQhbchquX/m/faVstyoC
nII8WmePUrI8/fkD/sMv9pd//m/3Y8DYuFVztm7DurIeXKRHKzrX7v2fr+L807f4bx/ib3eiH/jS
90eu0hTnKN4t+sbojz9f4h8+CC8Lbj6tpWK+9rcHOJ/Q1HAplA8/8+rHQCaxDCiUdn++iLT/84OQ
47IR6iS+XOiof/01UtRX3ZE0e8g+vM0XbUzi3fv5mb7bWGdt7vBTxMHLny/6D0fGv1/TEX+9Jh4O
VYBZKh88uO4YVrM62EeoO3n1PQwuf77WP/xQf7nW307aNAzsRbFy5cFHDh0JcWpIKXJ++/NV/vET
MSLROL10wLqEv36iknV9GbbL8sEOXlZ027izhnVzLiaR5eefL2X/4yfi6XEd7o2As/2v18KL7I2i
5xNR7bIt5QH43sH97bBUZPvU6CdHhfvhv0k7r93IkaVbPxEBenNbTiXLVqn9DdFmmt57Pv3/sfc5
e1eliCKkAQaNGTSGUekiIyNWrNV+CoxbpN+olZL012n1cp38kYs+9Mg9uAlEdsMtCpHXf9qrk22p
siXP8G5NMeZ/Ln/ZkJSNJAWOejK6+mulftIy88+/syA4r+a/FrT8OXM+/MuvCzNLYtWhGZzfXymg
gOKdROx3/febzMCF8xVmaP77M99XeSbpZRkLFuWBHPWvTWLcx2tnetEKuDLVnN0rUf+llU6hMQjd
M+1ENgQ8Eiw1qgf/UKchMtb/klQgfn79rA7Jd4WS3mCULzOg04+SG9PmMd6lPPJ4pN1cH/vr3WHS
VEkTis1F56iO4Jjj3BsUWUaBvnW+mOan6O7ffV4YtA7pYtxTuHmpYDhND+1bby2LyZyvK01WCatU
wY+UcVgAwTHIt07HdriJhpWdsTA7fN8GT+NYModamB2kHtHRlhTvROY7g5X9HT9fNU2LCwVSfd2e
r4GzjQdaVCksubZOVf1YwTu84mWXfr2u6DqdeapMGCicnFjXYD4ZBw+Cy7vxUA1vX1vVmCMGQzd1
PJ9wSSlFbhSRlPgvJhx7KgfnzQcfaIit2mCJNJyXJnxfC3TAYpIlnUKI+KCCL6XHN2/OcwO6cOPR
qK6MGULJ8L+R57jJ8pUwdZ7fS79iksGGuWIWbDVlRdg94N3ozGhy/8Wh+Q9NNzJ7xjs2KJAgUyZW
wMPb8xY420GFXERIIQB4qf3fzqNKs/r1KXrttOA40Uz2JuG2KotPIkNqGmmkwvWCB0LBFRCdhpaP
+vaNemFFOAeKNFZNpWnhSwipEgxe2cooFg7CxfeFK5B3Ew0IiDu/NNVtE96SqL0+S2vfF1aBX05o
G+rhy/jZgkWwXPHRC4vAdeHYNKTpDmG04ERDA4GladCSlzzbAQdP7nlhSeH2+hjmzShsVi4AKlqm
rlK0E0POuqwS6vIYkVu006loZA+AoSr/ABjzuqWFY8GJ0DkZlqyAkxbcUhoi+ADyq35J7SfeiQAW
dMe9bmJ2DcJgLkzMM3p2LMo8iPDqZf0SgzI9DBm1ORvaBUTQJvmDE7cvdW1ATwoNE5nhlBTzdfPK
fO+c2ddl+KZ0S7ZsriZbNy1hw0mU08yUJJmrlQEobP3G0e2DlNvfB7W+pUzyT2UYj7FJ6r/MHtR2
xXEKE4x1A11Q28ErWwbOQXCcMqJbdiuHuSvTh4omFlnFw/UBChtetGAJnjMDfqUXwIrconOMU1OW
2Y8hnsu4180sDsQ0ucLmDfk6WwLrD11kKFMNwyH7PbRkuZ6vW1gaCHOvGrLNVeP8fZefbZQZvlxO
VVa4euTU0NTAS4IYZbG/bmVhPxiyw2vRNm2N57UtxCnaQNdLpVSFKycJdBUq5CfBPnc+a9EnCGUe
7AmdagV9U4Tp6TfZXbf+aoyqwpFGRcMm6aTo4mYce9NGS1qZ3LqmDlpHUo38k1mvRAPCkdNJG1xY
mX/F2UxKUe4riBNObubdhGOPpDksY6O9B2WSJzf6RLN9sbIL51N8ccowaSuqyaMLrCbB66XJcvJr
I1Uz2QUug3YpOktuOni0x8L6t3O0KlrZLIv2iKNww7bOhSKcagc56ymqvMkdqpRyVWHs4eZ6QNf+
V5saK4v2auvPYzuzJUynk2eaBm+m7ErF5NpafdNVA1GusrIzl82YjAbSYJVzfTmFUuFXGpJ3k5uU
IySXoJATUJvIPfQ/rm/ChbmzZZbJgPeEYEKM1OlRUibQ85KrqQ9T8SWuYFX5UUfByrSJmZN5G9q8
rgxTo79W09X5d5xtQ61s4rLtG8mVc95zGkiHeILC9j4DYKDD1haR8aecOSCdIXkoe5XIidgdPS/X
hztfycLWtJFipA+PP2TFFOd1GHM9SVPJnQAbykhM5vsO6UDJe8nI90KOd93cwjJijjhfmS8dQzwJ
sWFKsqIy6jC5i2zAXJ+4xP+VCU1w+WR0JWjRWskt5Ccp/qqaN7V+e93EvKdfT9p/R6EJkwbxXmvo
VS+5iFv02YHG+OvfX5klTb3cG3aYc2YrZgm8LBTZ7cYBt6T2n69bWVp64n1jDgEcYmZhFLqcp1IK
X57baL8AjkEH9oG2AUW6d5CvBVW4si5Lk0Y+UuNqcUxeY8IjI4sCFalT1XP76VvowMpEoef6gJSl
s3tuQog/RwmEohphoiDL9GCm2ue4h9YxMgKXii3KI+MALrTJKxjatOmD6kDbPLTjD20wEBkGWO1p
pzykXwY8arFy4JfWFKl6CvE2DLiamLeutKjQfc/zXCRNc+sBZCAsZ8HKHC9NAP5+vmNUqg22cNGA
8tXB2Mi2O/rudPvRu4cudGWO9aV1PLPhCOerC3hA1IDoXXWwFXdMZj6wTh63RY/SDO0ooCuG4lcR
Wc6hs7X+a46w674eNOu2gyyS2rz9jbwRvOWR/5v+KLQSQYJsZZ+yqlE6Efkjo7vLMXEHz21xLGW1
vfUz+sU7qHaQ26IP70aS6cZSAM4/+WBhWvpQWiqEiR/cGiH3KsVeaGNSOiagxFCOTVKUW1UPEX4y
wu9WZ0KS1nb0vioGrS7U4RNTg3uDjsKdDqof0mq6GXJPPvU0ptm0hG39uT8UahpYwpLqKY4g9qPE
BTl3lXFAEVd90uD2gDVBgfBHoXQN92X10EdK+qD2Vn+Uh1C+iRwzfwgbBMZoPka0LgupHlu1tQFD
nH6tu6GRqd1QxU5mBcdNDREXZIZFs+80OquaOCg+kCbRkKI1rC8z28aNYyCNAktHA3WpF95BXpI8
Kq2EtLkNIlGmbwFIm1y7QQA9qoI0M9IERnQTStbnIEy0O6DH3n5UrexOn+roGDvo67UptPhOUNZP
gYzSZY1KywEZisQdQ/DIoQeTCFE085nSw5FJXMQeMOF9ZWrZoTcy+dBYEioFdkq7FtDuh7wJIMPQ
zGLrU0Q/DlC17Ye4VW+B+cgQpuYOwnODugNPFmzHAtjHUCHBHUAe8FCMFZJFXJMPHqBsMtG9eSNP
cvvRpsYNFzYl+8qKvEPvzVxAFu339LWTFC0KAEWhruxgGLAPOk3tmtckiDbEIEczO94qgSx/un4w
Fo8et5pGoc8i0hO8aaIHNA54pu1qirm1Asgxe2SblW74TLPnl+u2ljw3ZR1ebI6mU0AVXGloGwVx
ig9gYcjQUdH0ez2J0cyjrzaz8xso+nbwiz1cN7p47m2eaeQvdf1VYER3B9XMpPFc9TtNIdn+331d
uPIqDaw19Ayea8LbrUYR5PkrSTQhb/A34NIdExyEoTCCv4WRs4DLUtXEmVC8cpU0ufO1ABA5DOaO
QY82IZcUmse3j4iXFMgWzeDGE4Nw26IxqMtaFmlK/4FwB+Gm8B1Dmsv/VJbx+a+SXqNkqm2n9Z6b
wSLT6PKDRb+bhVoO9EIB+sDXB7R0gxlsO5NULS8ZEdSARKoXpbniuAoqOtLUPAFig/VsXNkJa2aE
SzyK+pn4dXLcyXJDsN0SQhvaWsl8aTOcj0W4KJsUZDSoP8aSujkg2WKjDQ/FzEa1kjFcOqpnhmzh
toRpHjpaG0Nae9Nbz31+MkG75bT+oL1YGyvppJW5E5/vk9lIVViPWOucTxAw3TR0pXu44nfsBINi
hik7lC3FZETtJ9zCyeAgmwI9+wf6DSRpJcRecqcGEzdXvBTyEYI7RZW50O0JHS/N97YdPCtFfmfn
cN8rp+tjmVdajOXpV4XRzqHixZvkMtb2DBizCqRBXEl9aHpINaBmD+8qb+/AC5/KyIWvparXLM5D
P3NEENBGLYzYjuv8B9m2BVo1GN9bmrXhVg+AdvcA36+PcnEbno1SuDEgs9P6asRmSWNQnNGUk34G
jrVpi/RQJ+W2H/SVYHxxAUnlkO0no6SZQg6iGJsMiiF4vKX2ZqKZFrnqTe9905Uf10e2aAeArzyn
EFXZEdzFiPAYvYmO46q1uRsmQHvFd9+pD16zcpKX7r/59mA3Wn/rVJfLhmZfLAGWdNwCwDltJWFb
rkzZ6+wbOQEQAKpFpU1VX+1Fy9Bn6gLaPCtdc6Gwvklt82PZDyyTcaqjcU/qnb72OoBnPQxuEDT/
fX0yF/yHwzVCRscERwR+5HKMaDb5NLOlpqtAzA8xlJ/DTBz1O7uUpv11UwseGFO2rMrk10m3CDsy
jmu5zcnouKb0ZRqOPpxkeWweQ/VnCxz/HbYYlWFCx6Zj7HJYKCGUdWhXJlJbCOLAHxZ7441keQ+d
R1NvEkOJed3g4jwyi0D0TJIcIiJLURrIZKbGdKMQthdp+qhL8uOAzNk7zJiA9GxGxcNJWC6ZXmhy
xp7pqnopAY1Vv7aqBvm2ahTHd1jC1cvA9OQZEXM5gz19w3U+qqZbRwjZQNTgjNahL98zb9R0FKrk
QA8U8WKR4QgtchpoXKet3VpWu42m+fqhg5H25vqAlL9VWcHxc9Q0i7wX2YBXh00DvQ7vYW+4iMzn
z7Rit1vIzmk39ZH0tJ+Mjv7Q4SRRKwjKao9mx14yoRjcwI39Typ3+Rd4Vge0u5pKOWZOjYiWgcz7
tlL05zL2+3vC8uGAWg4qd1GKOAtEDhOQXxWIvp4bqCAb/4yx0j/WStW9+B1SarDQZ7d92Ra3YZAg
0+tU5o2p+85DUAJx1YHFbGXDoZ8CrF/55EuO9oFuSDo3/BR5HAgHSduh5uypTYDGYhPvx75BoKII
4IVq827vp1O39UFknlKgJLdlVpkbeLS6XZEHKE0bOZQcejs9+lH/M0v5BXZo+Xc9sM1tTVBxgn/J
O/awWNxpJPkA94cz4WDl3BSlrD02XW0Dmes++r1Mn0ZOVOAbkX1vZxXd8+D2aJ6ehns/iRFIzvwe
zUz/OLfO0xKYK+W9QXYmxLHOnI6a1PE4ta27Ilaio5nz5I/kbLxXCnqERksfn9Oqdz5ScVHva9+Q
95KEXHOk0iyrDxqkc+Zg/ZN5DCiutOkOlnX03Ys6uSt7psqKHedjXCG6O4xJfZNkXkEtFA16qyuU
W/4NZY+49bctMue7RINEOq41NEItcNyaXZfQ8wLjhJpo3HY67KV056BX5UGKzOHJUNqKGpRay+4P
rTyo/How/slaaN+lECA8dqWh03CT9E/oxQRwcmnWA8QeiBXoEaQSXa98pn8FngqVNvdN2NnKpyyp
vJXLbCEecKDPkHkLzSgwsbTZG3ahp7VpuF4w7bPkk9T+0w00i8cxaP+fBdoPK8dtjnNfnbYzg0LQ
owWGLkm2Ybhd5Vbpt0H7Ce1aGBwN7Zl0J2j3aduNK5WeJS98PkjhiiHu9e1WwmY6HaHsRgXQMA/X
x7UQFIAq4dTNlR3tFSopjFoLuXMPngO12XU4Ya9YcVRLgzB4bPEd8lGs1qXnjX1VQ2l5sNxO+614
EKnDSDuaa/gkZXEgiEYp1FYMGlSEK3JQW8ISQ4cLMDNoXO2K/FgVsAlIbf5zaFEMdTxN+5LoJrq3
pgP1ei9Xu6SCBZp2vwLMtlU/R3T3v/1BQ8cAsB1gHQ5eWogikSNUE9QDLdeYNZS7bYmXRsro+iIu
TrGl8JIGVIBIo/AYLGIjyWjcZeyl9ceGDu1B1eADpwVtDbugL507wyYDDKDAnFESl6vpkxWNg2my
Xd+Oyl0AcfCh7Uoa6hN6hELrdz3mKTR4KZToZQ8ZdBmhqA43Lm2Zs4C8o/sw3ILxJl+PQihSn4dK
maSHkKCR6g2al9A2Q2SRxvKtZEdwu5YV6eaZCnYYYLzLwxQ+8AJpPvJu5r1v1lCwAPLcI4aWfQ5h
aNmbkF4fdB96ycZAi5F8JYprOf/N64sEXzw8Q/We3pIWpClQBhyKf5QPnWyBEQjgffZBFGyqmh5t
G46DFTeytEttbmwVOAaPflMIQ+QG9BgSZSTZJvsxqqJbJ0rf4zQohdkcNYoVYnpbahMp8uvOcP3y
T+fv/GbnlP9c329Lo9DPTAhhW1EkjTY4mEBYiYZ99KRXpmn2Ca+crcEINAWUPC7wcpf1kdcmoZkY
VPHzb2YPYayXD+PGC+XPRlXzwI3WgOAr+1rEZJuDqo2Jp9iu1Ru7qPeQxyx3oalClW7CTzl2WyUL
i/ecW7CUGshQh+hXcI25lpsNHFsY7cYHqEE+m6WJQrljrdhZWq8Zs/n/7cyDP3uwOz6tyNlk2C4c
C5sRxQl9clZWbOEV65ybEPwCAqt2mBHLu3XxWU0gmML96C8Q3K0MZdHV/W8oqpCOQvnWpzWUofjl
Z1CFBECf8u7D9e39N0oXt9/ZYMRXJASrY0J4a7sFGpFGmH1MTJjx9PoJ2qrfcWa+MFqUEEr9GGvh
YxTJMGU1aFYXK0HO8mC5eoAogAoUUztwrKJyYda220kJ7Z6wc0f1DnDifmW8S7GNAT4Mn6FYBvn4
y/1hDEEWJ1JvuzJ6sF5W3iW5sekU/ajTTlwZ+u8mGo+wCd9aEFZdt700RAIPAhAqAbzNhH3TyJnW
FUkyr+cWpnydvXl6jwVTZ3vKAC9E3LUKqWeaO4XtmtmTjAJlGp2y+vt1G0sHjPAGfChxjv6qCUz2
GrgwPPK9FbQy3aHxV2ZJWZymMwPCCTYkp6jsBjqqsHyKpG+pDaficDSsBzl+sr19Szq2d9Aw6zat
8dgWj0OMCvJq79TSPjkfprBYZSpJ4TAxTDl9khFrjtDgkvR9nEPIb2+z4B/Fu+mClRzBytyK2OF4
UMFzcT27Vpq7fWJ+ruEzuL58yuLA4JQjQuRJ/QqcVqYBFDpBZNEWErslzL3ot8RbPS9co/K+wjXw
g5c9mFbvV6Tav68b/7vFRW8zJ0CsOd8C/HRe+zPvDAmZVxtKTgjeaiUaO1YSb1FIqm/tVm+PZkkz
rGn72ackHD0XydwY0a8m25tyQzbZ81Eqp++w7nxWIO469JS94Kh0qnWwp6HfJSMiL4Wj/hjHyqRU
TU9H60DpGpSy/Lkz6Yf0gZYf4hEeKC/TUIns1fRdHsamIRMc6jxScYw901cCdeIQemrJIx3ggGnL
YPEgPtghPwZPWEL/YubA/wEfjn2LmlX18fpEa4uHiJIjkE0AS5bo5jK7BpsVWJarxnjr9o9ZS9kD
VH7q0VLRusiRLti2OZQw5TRzQzSVfShgp+Hnjg6HSkqfLVKoN2nQds99iTbfBskc6RvCVsY+qlup
hrUU4gBKWt4RGnEYMkJTvhsGr4IARtG3AEilLbiN8o5khP4AkxOPcNuAycVrUV6USu2hNCgYJ+ZY
fnaqFR+1FFOdL4HwgCWeqqEMa23XaOAZjFBYKHVn2wUoKcbqc2KUu+vTvTTbtmGCFVG4UV51Q3U5
9I1SgWfXy3qfQWsdeh7t7uNK4LF4ds9DaiEYbcDoqh26wO7gZ0+083kbucrvYVFJNp0WfGhz60ee
D98bz4CKIF3ZUzpn8/XZtYGfcUFrlDEvz+4QNfVUEbC54QR3n4F2k3Z8+zSSGf2vhfkXnHmHsIEM
0FB4QMpQgUDkv4OuemNlb6+N01YCTtzRlTl7Lnh2I0COzrZVy7WL8qOa5ncwJa+YWFyoMxviw6SA
ZrXKWsNyc1ork9akEGBO/9jFX128ztXhnh0G6S6DymEKwm/Xp3EpPj03LuwSvdGdNMIpuoPub3zt
q2U+5yQ7M3/l9bVmR71crgltaXhUGWRpc7ag63nKy51qH66PZuksz2lz0ik8xmnIurRi1YGUSGVm
u+3nmQvTBLBBv4iB8PpK8LS4v88MCU4jgim3a/vURoYEFkJ4KvfXB7L2feEFFFQmgpwN3//awiwI
JGnFOyx9n34y+q3nfgvomC8nCtEmSzHj3HaVymuhJm+eGil+R5RukXQGwyATZorAGUUfArRmOKFZ
vZPTk/+1yd6xCqR3KEUCvpNl8TksFXCz0b5oUbxQNyYC4Bupg6vi7UtB1Y46JG+A+fK9nCpQSjXB
kYKRLjtOWoMez+4dFjQeulRhKNDpggU1DmB9ix2eVX5+0OofEECtjGHpXMzxN1kDcm2ymAiTSznM
aElxXF+md+on7w441O70ajrG/oo7W7rezkz99XZnfjkY0eeidAuEwH9ULMRZkTPXXt4xYZSeAd7P
6B+xmlQ6cm5D+eu4ljx+AEfwYWys53eYQJGF5ChY8VegKKc20cQ2OtsNaHoFnD2Fa2iBxSN4ZkG9
3FdxNFlJ5RP6Fem2huBoxRUurgPJZUra1NCB5l5+PpjaPk49EpJkDIfunyo8IvxzfY4WdxV9o/T6
yDojEbytVyi9YqaI18alHG3jBJqorE9kqK9yeVtVrXpjqbHyjnufMeF7Z0wHcOPLcXVG48M1SA4i
HpFwNe7z7n6w/1wf2N9Ehhi+cOXTkcMeoygqTJ7fNEbcJjVIjoxSXOn8RDbj62Ton9MmP6F4SvnX
e5btxqXq9wyjH/0Y2pOjTH+VeqkAal+J0+FWjTqCyfIhsP8EXTjA1r/2QlvcRA59Q7opk6YQH/Gm
2bSRgaKnK40HWf8wrnUnLZYPaJsA7kaNAMSbMN1yoUBPGjAT6GlVCqSH0O3cUh+L9Rdd25Xf5PyA
0hiqVzLqA81KkWBpdOfG578/8yU87Meq0BrHjfKp/OmUTXIoI1u9vb7ac45AXOxzK8I2TnU7B4fL
EI0A1ZgJ8sD2gzMds+QJ4cyNE6w4L3U+2Gf2KIADBuFGtBx68F8XfjLNgyJN4TLkRUYloLE1cqgm
2r15oh4CKXS2hYXcJXtcv4ehAv76ZIDFyXSS6HcFdvfFCoZvGsjYP9MYRq6uRv1H9Nhg0+St65ao
ZR9qxgPyekA0iZ2JF74+Y4JvmUdAzgi0pUyJeG78vVyXXkIYyLez5EQMdKsnI3w0SQgvuqd9fbsh
aKpApIFPoM1bMARPd2o5aOCd6iLrPkxZJt/Dtzc+T9SLV/zlHLEJqwJMTNZ4B9P/gbnLMcESnIRp
IWWneDi28a1fPHQhwrgrYbCwo//OHGA00COOQoOQCLVE/qrw+xTm8SJ8UOwDhIJvn7Dz7897/ezE
lJ1EISzn+1EJ5wgUtU92/Lab8dUQBN+olZD4ajN5uqzcjK5Z7a6PQLhU+DxRKTUUqnU88XHAlyNw
0lYNGlMbTjNgX//WOAc8ix/8nH5ft/N6JbBDQye1XepNXPGXdpopRFcoGhBfjI7hHrn5N3+enivS
twpNWDO5xeXna7UM7VqvpxPsggE0f2//9SqFEcI5KDPm99vl54fOoD3Cd7pTnQBd+JKhk/Tm348B
g5SthutXRWKIqOtgdTCS/tTXv1Xr91pf7cLss8ZMDcltVX7FO1GNk56W0tifwI9s4xuKCtvrv/+1
iwKGM4PCoN4hfSlSN/RW7FudVQ4nIzY2fnWy5Zc5B3XdyMIouBQNXh8OgZYpvtwT4KuRVYb0H9t3
Ff6vWUlNvfZJ5OVlWrg4CDMLgrBHpzYJEslIzRP1RPkz9Hj72Mn3hvLl+jDEDMR85sj/04LpMGW4
dMH3TZ7uIZwTWqcqOCm/7PRG0g/Vn278Has/jzQ/Xze3NGuOZRE4zi+SVz3VfRYMfjBibWaytE55
9o5lYTA6auB/L1lF8FCT79i5PGTo2qFO8+iU1tuXne/z6pThfiESFQ5fZ6hBFQRNcyKE3KpodXgr
m3d2Dpd3EeyCMxUOfBqAUi1VON2kCAFo2c3JhI28RAQpdOFWtj9Jnwt6Sd+8Ghe2hD2WpTAzQUPf
nKR8U0GGIJVrj8+FXQzAhKYWaEgM3JWwu6Cg1c2xnpqTIVMo1I42/aeDhZhR1R7ePhaQvBqxKtU+
blhh3qokVRWIgk/5j8a88a2bd3zeVHBcQMrJBAjL4veQsPpR3J4UZKpgfF5rKVg4GLC0/O/7wlLk
SjAZrRe1JySSpWibWCt9HkvbyoLtBw54+S9vzuX0oLUIizfNdqdI/ycfv9XB76L6mcjf0+GPoZQr
h0RZtEZXEc7dBOkvAo+MTupRPtHbk0NvZqbv5ehYP4+g+Rr5i5lsneQ2S+6KnyVCmSPCG7sofamm
x25rhMHKcRLh17N/w03/76cI+yLPHQdtHq09jRZa1NJTJ30fw++R9BQnSIRtjOY0Ba4afry+XRau
IA4wD8i59GlT3Lmcbl8rqBrFAW7oa/19oKdwDd60NMOgluilYNMQiAvDGgpZk/Ro9kNWsy/DY+VU
t91U0RF5TBGJze1v7xiQMbMJQVZBd/tcLTwLLmUkxpNaceqTB/SukrzdUIyfOiSVrptZOgY8Lygb
KPRzvYLe9UOUlWoxVSf6oyUY86MVjze7Z9G7gt8mMiPCJHkkXA/6JEu65HvVSa4e6sDc9eOHlqbi
wkXxc8UhLW0BerAdyCF4MsG1dDljWUG/uq+q9WkMSm0/6bm6CUb4NWcm/ZVZmxdbGBWPWDKItI3R
gi8+lQzPyM1w6NtTryXx1ywe6r0SfMm9XtuppZ9/vb5GC3MIEhjKM6ofJEjELIzZ0wacmml7kspH
0pczKaStHoGc9m9/MTF3bAceS6rDdSicIorP1KAnLAFmSxoEOdFUuT6Whf1mUwszYS0glfwqjQUP
f5gGo9WcvNzjYtoF9BhftzDvKHFtkLxnH8wNiq/g/E4Eq30uZf2p8dPDmNDKFw1PchcdOzq6Yit/
NDUUE2RfXtl+SyOjWRzYJ+EpO2PenmcHNlHq0u8AXp9iazh+k8zheH1cS9/npQbRkEZbyytyOqUf
Kh0ZwO4U/5GCg/xGTNPstnmJQ7zDG4qud1mIs1TZHye6LboT/L4bq/3aw7zuj8rK4iwMYn5CaUwR
9VguxstJqiBD7LRCrU7hZ+Xn9OOtM6RR3dfAEJvAlRjJ5cfJzTp2kTnhqevie2K6+1CSV2711z7m
0oR6aaLNa9ur8fenBtG2KUeKRLIenWmtS/gvguxyE2OHxw6Hnufyq3JOWw6gnpI6PCUIfRxRDEKu
0kOo1praJ8vJb3Xlq1/Wu1qF7r8y/QdEi8cffhhlP+2iKg5OPKuRIQ5+U9H6gGaR0m3yPNMBodo+
Qnh6sLL5X9+OGgBufBNYeO01yRdSr70+Tn54CqP0xkc2wVZusmm87ezh1iRql9Y4GkQwEvsVizj5
uS2OHSuWo8D7Js5A0veEBJey1RU0KNWHza6ZJePgdNpbid9vVLo7dpFtjpvc135VJb0kGfiUfd+E
7cqVsBD38IN4QSgW5I5Am4WbboICQUHSJDpF0acRbYhA3pfxfY5gZv8YNNomUeR9U/10zLV2n9fX
g2bMzdgWwQKZHBENHUxqP5VWHJ8Mw6MfdvgSZxLiHr0NcUOjPWdavbt+zhaizTlzR+6OVoSFaFNV
iyKNMiU62TE8h/X9VMQQFB+7wNjpw5cWsgDp0a9R51HvEhM1KuUrSuRb05jluJD/U9OVC/K1VwGw
ROCn8jx0lFekKHFq6fLkdfHJimFVPSJbd33AC6f+4vvCtVhm0YjKZxufmvI5pqujbstNXK51l66N
QthAAOid2K/7+OQD5SnKHwpMFv9qHCKKbUhHE2xKHZ+QHanQa6Vm1KzsjcVBzEgYIta5UiX4YF/j
sZlWY3zqfkf2wVHeVuaeTz11ov99XvC/NbGyk0zMEU/aLgNuuCnWYN8ip9R/bMwknkRBpE3E+m1v
oJCKpn18Cse73kFr1jik3QN/WvoxS+NdTItT+6xPXwdvLRpfOMqUpEnEco+R5RKdWmaog1EB+zup
zoMRH8IJkRsiPdn1HH/FYy+amq/g+TVDKl64iXW1o5ahlyzULOW9QyfZ847IkxfdCr3C0o4wzwzN
sfRZXNSqRpnpBYZ05dkuHuvb63t6+fO07CK0gE6EyE049FVXqg1SiZz9Nj70KxtucZqoxBEO8/1X
jUNV32i80Kr4JGnbxLiRnrQfkMJk5srtseRheLqSo6W5jfKicPbNUC8LJAGi0zjsLGdHy2bevWfB
/2dCxAqggp2qcAdFJ2SWWe1cpWVs23lIlq9F4POKCsEL/Qj/Hczfm/JsxSPEl/rAdKIT/FQN5BYo
kCL/166EYosLf2ZFcAVVUZd21tnRCV17ZKLztbrb4ih45fEemuG4lrAksWz3kmwG8YnGD40E2rDJ
0lsjP13fvosLb2vkgoENkI0STget/zmkwgarEg0b0/9sDbdV/44jAmhmbn2DFR9TlyeQ2KjV6AvI
IMjbogXcvZVQfXbK598XxpBVqqFPSp2dJueTgeZMSM7Rp1NmFuG9PltiU8Tsm+nFIblEWm0G8Qqm
ijT1Qsv281OUBPXG6vVvSWB/Ap22lYvsY9nmtLlKmxhemqxoNk2JmpgW7WvLe7tTo5FOJdojeQz1
q/A7wkRHIymiLqd6+wqQc/R2fwAbA49wclogSkReQ3qi25JO6PSkJsVT4Xm/Yqe5TYfw7WeIywav
Qws3cbSYWUC2UQ6qqMZM8OuHEf28vloLJ/Ti6/Pfn/mBcKqqCdxxegrUD7F1Mvf/7vPCttaGUIJG
ms870xdnbyafrn9+/t8FL0YSiX4ogFzazOZw+ev70Jr8samjk0HfYPZRMj4Wn69bWJqfcwvCAKbC
DtS6nC3o+xSNry/XPz/vwWsDEPYofGJh2JQVbrg81sO+6R5NI9pVublyKBfefvDXkPcgKUpLoZgM
q5rJNtAIjU5m8xANwW2Gek2vPSAhBbncCdrO99iDhWIuWmtgHucr+2xb0VWoFyjzRic6Jjb6qN9Z
8Rd1+IBmvVfcqv3aS3NplTjpAJPmdsZXEPJojFMDNcXoVEUHYN1rXQlL24yiKdShM07h1QXgK3KX
Dl3CzZ8Wu8y+r7PnSX15+07gApvfyXNwITJc1HWhV0GOjcJC9RblM6/7KJnof8fS7rql16Oh0KxT
2CT2t3gcCnsONU+HZwzXmRpXN2r2qVVpr/D/XDfyekUujQgbYDSRlR5GIhnThO9a+6ij0H3dwtow
hAefN3hSrQ9YSLp+M/au42zN/I2Nl9xll8MQAgyzrjMz84n5tAqly9spv5ffSJf5HxMgCkDr0oz+
iohaGf2pzkuWw5IO06RseiPcOOqbX9+M48yIenkeB98pSJJjpI++hMHvynsbyPX/DYJ30XwE0W0U
5mmKdKOUB+ZJUuNthViWnVM9hU/i+povJHDmcfzXjth9yzsFao6JsLX5Squ4Hu+y8mZoDvYBafn6
Cw2r9OGumBRavsShGcJrmZ6RKTRVTIYZ4l8QBSTlbZc+SJGDmvRNrhySPieJ82Z3cDlQYcG0oZ+a
fsAq3cVeuyvGowXS8O31YbLVhqmAGjZoaRLRV2g8WD7iqUxnj/yR96QEv67P3pIb+Mt7j/YdNsR6
j6RXeRuEUsLTLNgoHgyEK85s0QAM1hpxmAKMTFidyesdW4/K9CQVd54j7eysvbk+hNlTXV7RSM6Z
BEnKjBSnw1Y4OtaoTkZgJqcW5Sg92drRQ9HcTVG4Rdf7uqmFwcw5cTijZxAhDvrSVJr2SWYWvX/y
FZqEgntrMlcGs2ZBGIzjT2PSSFjInyptX1iHNw+A4heM+qBYAJyIpQMpKqOx6OSAxtnbfFvEb34k
UbuhCZiOFjqPgDNdzk+mTyE6nwny3/2P5CA1P6//+oUb5eLzwsXoNRr6xgWfj8Otx/GOkDc312o4
80cutxNClqRCHB6TQOl14WIkMd95dt3lL7K+y7MCgYFgZ0THRn3zs+HSjnA9wl1UpFKLHat66Qsu
yN/XJ+v1TiIBRlXVIaYEiiUCrR0zTUAmxgi4/DLNe8As1z+/ME0cBeBKHAb408UcZRtZvdyFhgMa
0f5myuMh+iAF1Q11wW/XDb1e9Bk0P1Pt46GoTGuXe8ovY3sM09Y71dKHrD340wHil+smFqaKBize
iqAG8bfiWNRcc4YCpMyLP+yLn3n5Zgjt3N/1v88LV4We6WWuOnxeKr/YP4s1zPlr/0dRDlwa0ADQ
mxTTLycIQe1MrdQ6eXGiT5r2EqRfneTFDHfe252HjU4AlVnscDZ0YRxGVBtwajTpCw208BdJG8va
v3kh0BXhuciFQR3IEA54p8Pl0up29uLmiQQjxBr+ZGGhL74vnO3C6XTY173sRZ/2en/M+jcDBcmS
nP1+4UzXRt5T8uH3q8MxHg5rPXYLRwEACNcOGpeQIIjVsVKha6VM8+Qlsn+UtPgYERj8UN+9eRHO
rYjJ4DobsipViuRFcjb5r7cKBoOqu/i6sFtjvbbz1MySl9be/R9pV9Ybt84sf5EAUdT6KmkWO7YT
jbOdvAhZHInaqJVafv0t+uC7meEIIzgHQYAAAdTDrdnsrq5apt1bBREQDeL7UkoAJXKpJKYssWhG
rC8IU58hXA1W5fmNhLNX31eWmJK4zwsrLZ4dc9cKPAgC9JrfXoDVZT4bghKrT4uG0iogGM+GuffS
kLkHssX+tOK9z2dJBUZlopi4A6zuc+464tecmfRkNvMcWF0d7xBiLcfbQ5KzolyqslsQaX5M4DUt
w2RamrYUXv5sgUkOaYcwmQ7ceums3K/o13ap/dv2rg86iugoyQA2iKvjqucqh0JVFiNUeG6176wb
fbP/8N8MyB9wlj8ZhrSgRt1gm7WR3dw14/6/fV/ukbPvo0Mq4fOEox4vx6W620SGXu+xywlSPC1P
smYZPExQUoY1DYX3VAxv9iPgo3uFNFsUsbmhnMQqtkY6oynnhMQ/MIu83DgmK2tsSbC5ZA7EA0nt
F3TShJdJmdgno32qj3ax4cuvr1X8/D+fV2P9pa5bs8qh+c7b+sk1tRfPye7RORwipXFwRbYxW9cn
UhKZy8ZNNO4CDawc+gKiOhMZ4vlUhOmPOt2LKpi9DRsrMyZFVIFzQPEXzz3lAi8ZOh47S+invP4w
TTu6hejb+r4SqjUtc4xCw/dTeqr7DwbdWHE5B5deBJTEeLdAyB4VPigwKYcik0+ywhanikdUT9q7
ibVPnWe9gC7rdzO194PZp/eb/W9XS4NmLsjEADqIrYbGQmVpUiK0eUmN4QSeFp+bvgXtD935nIhf
t8/8qh3AR5GdQWfk1fBaOkyaq1fDiXmN34mwbMLarP3otpWrk49RoDXckMEuOGfVN1o8DU5TZhwQ
u+qAsnXqhJsiY1f7ACbQnQEaHARygPMod2RqkCElU9Odcs1dAjCXzqk3b+yFVRsoH6GPFLRyyGNf
7oVMuIXtjiawyvGh7I+fb0/SytchkgbtRgmCkyWky6+7XQ2Z1rmcT/M9Kq9Js/tPn1eFoTQhRFcs
+PzoPpDDkG24ro1fr3bHZFVM7Vbg8722T3aWuf+bXy+7PMAGg8eAMvVFUaP9wjbmk3gg/Ci2KLJW
Nijm/s/nlQixMOxYxA4+P+c71300s0emvX3z4GkPkk0gXNFKp5IY2RpDHypv9BPrYr+8n70tAP/K
GGAA2DqcZhwEtZzT88moxznVTxXgZIlG/alsAjFu5SpWFtqAFcS6MplzRStgeUgg4Dzrp9IO6yl0
t/qG1oZx/n1p/ywKmYTu1ZC/0U+d/r5kHyq+X9hGZOjJS+fCqUvQrFThwnHzpNTdpQ2eZS5LY7qc
8mRY7jS9rvdGZxRhDCKsFL62i9LOPZju8BV3y/irMZYMwcQIGnA/h8oRlI5ZFZhmTswdT5z01PRu
7ntdl91laVIEwMlWT2mXsl94tXqTn5v6qO2N0VvCwRnte/CKiD24k6oDcntTQGdefJtao3jPqrGe
AH6HuogzeZ1PNCcJcne0Tjk1uv6+tOrQc5qwp3NjBbY+umXoVDPo/jt93mVzokV4K9P9UJD0YFm8
CGt9TFOfAv60TxOW/DCmdIxi6C1onZh8C2BLP9PFsOzqzgEuHeJPOpmK4+K1S+ZTIyMPaMXV/L5d
+jpoNdP5kvK02EHuJ33X5lkftGnRRTWfl1+JSQXEsSH9npcgg3YZSQNX6/R9G7d1ANxtAyXZLAla
iPz6bknEPivNzu/RjfRTHx1nX3LbPE20XkafJFYczDMHP763kJ+5605ZUBdzE8H36wmgNpawwPcd
Q7Qtm7J94yQ/ejN2txAx15sRlz7acpCVw4bHY+Jyo7RLYfa1YOaJmqlfxXuT7WL751td26UNdcOP
Q9O2ABKdCAu9p3SL4uL6vOLzMsmEJMGKxq1LawoGK4eebNAjdQEHtvUvfj8aRWSfPsj+Vcemmbyt
+gRLlyBwcI3TsKViex2jYARnBpTTKtAbl5DJMk+L9VK41G+zBKxjaJHaSgWtGkLuEh3uYPG7QvEJ
E60ARdyYp9x9HqcDjT/N81fXeKuwMjp2AEBBRpxIN3oF3rBFYYwj3r9o6uz8tL3PADLO2k+3V+Xq
KSGNIIcJCA/KIEgGXu7cJk/zoW0nelomGi5O6fPpqTHvyPApy19um1rbYYCNAlAMDC8q7srd3HF9
7PVhJCfafJy0D+Jw+/MqzwjuGFCj4bvI+8JjXxWkCmNihMSCnIZi8r35d96MB9SQgjS/99xfRnef
NQ+jngRa5+zq+t3Uf0J3j9/Y7W6pTqR6GvunqvlJl0OTbgQ9a+7hzy+z1d6LpRtciDpi5Cz70CzQ
3AOH/kbovDa5sgcYfc24bkF1ermOhT1lZTa2BogEjvr8btnIKVyPAL4B4Hf0aVI8AVRMBhDhSQPe
1gVgvB0b7xLoOJQbkKtVE8jEQDsGhfMr9pXUqlKTNMuCWukB94vIj2yLv/364CLngpYLkIqDhO6q
pyBBs2tNc2sBIMcOSLvPtSfLiKppS1z1ejEu7SieCLIRfMkhw3si4Bv5tXRvzSBhgtDsjy4kAtwq
uPQu15rxDMgfrUW3N1guixAI/NsnaeXnX3xfeYs3k9sjtuqcU17uwEjmT8WW7JGqQYqzCvVgyHwC
tgAXd02k36dGmttZfJrA8/O9y+M4Kl3ne4HG0i+lSPMgp9xAQztgJlCJ1Ja9bFvzvcx4F0P9Qxh6
ABmBl9bSno3Z/Xh7+K/5jMuwD0E+ug3kT0TbuLrZdX3QDYRv8O9UDxzu+pVRBFPzESIbRdEFxlyE
jfbouPvUSEIx7ova3RP2EoNsJuHfeHU02qO29fS4XhRD4hBB1QSIz3WToGMvrt0h8RDpWRv4udtu
vDuuz8bl96X9s3i6JoJlXYbvz83vkTo70+h3c3Hngsfz9vRuDUT1VE1MzXqEIYowTBhBDn2U2xZW
hyL9iKzKYW8p2b1UYlkS9DBHpsk/ZM383Nc1FGP6b+20hfFZMyW7kREJACKHq/py1gYkGmIGOtdo
FJAq6ZND1wKs0HlQZzSST7eHde0gDQiV/7GlHEse55aTFbCV9l8pbq4xeVdv8SmtLQ4co1Qkk8hF
NQOTe+NoxpAvjRpHQE+599/cogLpDLQ4AjGCA4QqsxIpV2lWFuhkt6LUnHwdEU0djzscnttTtToM
ILtNsEPhAafCazVtmpccXGuR16aB7kOSaGOLra0FcrDocyQ4jEj0Xq67nZldbPULhjFAMVXoYZ51
Hwdt2jgr15glOV1ndpT95RgCwkBwVBFz46CU7SIl2dHmeUCDerETYghmHbow5Vfqfn7zFEp6A2w3
5MnQzakslEeyFF2Fth41oDLVfI/sb39/ZQYvvq/4mzTpJ7uZ8H1tCKgXmnnAvty2sHI2LyzIX3Dm
0RyWeyzpYWFs98T9hwG0/jPbalha2Wm4ipHqM5CAxflUFkjgqtfdYdQjMD4X6futpuO1WULAhU2A
UwniIyVdqSV2kw5U6JFHm6ARuyx2wea8uz1RVxUwFEDOjSgZxXistV6PMQa2gOc7/lHMPHDsD6TZ
Z+zYNRvLsjEk9ei0rSOIzicsC2veO5X93R2be7dNNwYlnfzlJX4xKE9ZGPCQo8FjxqAW8Y7GB9ad
dPZogBLc5VuprlVTQMKhfx8IrCt6y8XQSEL7XI/s/PdcflmMMhwncWDJqaqLjZzU2qbGk/O1YUXS
yMv/P9vUaMGEyFha6RGoLMJK/x7LsAQ3zhsFIxGgYfpe2X+BX0OwrGw8pwS5mm73elQkB+IwCJju
UvOZZr9ub73VzXBmRtl6szkbg9F3ejQkaVBqrPMhrOSPJPn+djsSimfj0sHj86o8Y5iZnTSMRI57
TIywXnzv43+zIEd6tjAWurcJcnkk6iGw7VXHLgbwcmMUa87mfBTK4ldgrq/KBTZy03fmsNzizFlb
DTwnZIEE2c6rF3oyI6NK4oJEi/ndLB4QxXhiY/+uDgHkv/LlgjyTWn8pk5F7Iq1IVBdgHD26yOzd
XoctA8qOMio9t8q+I9FofRn2/ZYIx3XnPg4GGq3+NwBVG8Ys7LYxhgbr3FXvGtSP+wGvVeqMX51G
HG0XfdBLdYin/ks5OGGmpSHCoZ0OHp7azne5iW62vPKCNJvClCJF27GwyOsNSPXqJCAdIPllMMdq
/XkeF9ZatUcike7cJEQfxV9M8p/vqz48qSQFeW6TiJFDxu6aLY+6+vuBkUH7B1LvVzUuVCWKRMQG
fr/9ye0/frr969d8qNRuRZQr8xlqrsRevGJuq8SQl+rdMnnQajsMY7obRxHetrR2s6KN/pXgCrwB
asrLGDqLJp0Obz1nd45X7khl3c2mG4xEG/x5QhO4a26szerozmwqF59Vuh2bc9hEgczXvLulgsgm
1Bjbl9tjW3UWZ3aMS4eXxXY5F82iR3P1GTwclvUtSf7iJQc+tT/zpwShgnSQj4xhAy/yx2GcHweC
oliNmku8hZ++bj2UB/vMltyTZw68zAcnnsWsR/rEwsp6z/MHp9kx2wvdud4tvPYT8HNW7Vc+fa51
xEXPt+dzbd0gNYn4AU9TZC+VGxciRQsFsRHm00LK4z1kp3XXF9nhtpW1HWlBShgZjleqK8WKyTsL
VSmMckwf8+x92z9q4mOXfgSnzk7vNkK9V+ZMNQg7t6Y446yh8TSNsIbO1Xtr8XYMHD2T2QSIYXZE
r+8aSxw5q0O3bQPdXb5NUxH2DXT0KAmHcvknad2gb5oN93jN0Yi1PvtdqhOf66RPqVxrJ+e+573Q
+C53kPkYfL04prnn69CJiLd6zVdX+M/cq90AqWswFjc4mYY5h3VqfrZHLaxZB3GcLSrrLVPK4ewB
iLWLHAenn/fV+KEeQ94c6Va77upleD6Pyvkcq3lpqIvnSazljxmZ9jEEN+qSP0AJAUIL6KpO0IXG
5pNVFfu+qD50k30/N2DxyMp9lrTHFq0QWZqHNCn8LJvaoCmT4+0dv/aGhmAwcqauDSAyEmiXB3tk
tddlntzyxT3nR8fW9sS8G9qHuUWnfxlDOBixZ9X4E0qgt22v3WPnpuXL4cynuPnAbGx/PWq7XX6f
abvbn189zMarMi2ICK/aS2zUazU8B+Cyit8egvSyHHwGPcup/0an72m6hQ1ZsQeML64k2dQCbIIy
k3kuvE7zMjwUY+hx7fXf9XSY6d4iUDPe3x6a9AyK58BjStJcSsELUL5dzlxa5LpnpyVmzp5/t+7i
Z+DVqVx2cmMdnVqiDAHV3E9gar9td+VWg10MDx4CdVxVZwMdNGkbl6keieRgQ5cvDWi+sWorm+LC
hHI2kUwS1mBiaNoIGeTmC5B1b992FxaUY8l00Tp5iXVywIwEZhtwQ4n/aEK5LYtKG0djhok4f+66
e/ZmlCwBXRnAk9jVOEDo0b5cfyNJkqLMCrypMyMUyw6YmPDtKw0yPABAZYP8VT26F1Y65B5doqox
v+VjEQId+FJtIvTWNpRLwC+BzC3qk2oeLWvTrC9zZ4k0796zD43G/AVNf7fHIg+eelrOjSirAaFz
jFKOxXVqX+M9REz9iTzkbGPrbg1G/v+ZPyuqscq83MRgzF3aBV6JHsYNEyvJFKndgpo3ENKy7n1p
YkJSmvemt0QJuZune4Rc4vNovbnWiGom4JrI3UrAhtqAlLa9nTpCX6KZHNr20FYHQHtuL8laPAlG
cfR8O4AygkhXmatMpx2uo3mOMsM4xnris3x4PwCtIzJnJzjw5sQ4lN3wu6fdOyczA9GWQU+3lmzF
2+BnAKeAvBQIvFVoiu4JzTUbOkd2kEHzDxSDwe2Bruy9CwPK3kuJKQA5dubIBAa52NXmj67Q/bJ9
a6cSzhCkEqSGOMoGV7XbuEtqgeoE5ApAW+l7+YY3WIsSQHCONyeoR0BKrHYHo7jWg9hQmxHKCLAF
Z8eGlgF33uVU26PV1Z/Jkx0Xfmt90J2fb59B9LgCFQMABu5VZcsPsZEjaaHTqLP3vfvTqaGaV+7p
Rgl/5WChkiAlwiVXP8ivLg+WAHJxaXJCo6x4KPs2bGcG0pvfFfcCVJL+YkSSqg10ljayPErcb4A6
ms4DNSN3fL/EEO58XxCgw7ItiMza3gPKE7gfoEpW8gStYaZFMcFO1u1M677jPh18NHNs7PG1Q3Rm
RwXFdrNROAINVNHoPjms8Yc360Bgd58bUK47JOCBj6IwoOf36LAttiD816Rn0gAIIiRq2ASWSFl9
NkJFveG6GXGj0A+dNbR+TQbmowpYPtAEeaJ46ZpDY/PvRjcSHy/IOuhQX4Vmi9jCYaxcIzjGkJUD
Kw2yIq/672fXSGnFlKfaaEW8f2igd1I9kH7jibduAneuLGSitVvxSkPfJ6jE1lZkd/X3wkweXI+D
09nauK1WNwawtP8zozj5MU/SpddhhpmgCHbHcPqLfCbm6o8FeQTO54q5PbNtbkVF9nHaTVvUISsh
PWgeJR8din3XjyNGoIJY1cSM7D604ncmQ5Cyz/J3rh5sQgxW1+TMlrIH527CVYFLKqoGwy+MwK2B
c91KGa2uyJkR5eEwDO2cda9G+uBFfzs6G8cInR4WGPUQnKqBg52h4CdYCoeDtaZcezCc+e7tvvPc
hDIAZzT0SmsYTmrK3Xfore0CWwN7dwfeHb82q2kjUFnzoQ5S/jYgzrj9dOX2AYalswe9gr3eDN2u
9Kk5BHk1hN3bsf+YMAK6JVnMhNaH4uScuZ4gMV2bkdYc6+x4vD1vawuPqw03Ad4+IFVXjmJO7aIs
SQIXWvja93KLPmRt855/XjmHFR/smcllEebOyoO+fXDNDZjgypsXweKfESjnw03KeBQlRpBUB+Dl
eYUKwbHSdmjM5v60Reu0NSBln0EKpUzAFWRGtHaRAX8aCQHY6XB7UeRHlIcJgDE6dUBP9MrodOm9
QH1m9hXNzIjlz0LL/RKtwYn1w6Cfa/dDDjdw29zqXkY5Hl1kiDxQt7w0h37/1gNRnIlqvAEI/mdb
aCEbs21JUfmh63H9MaRMXgxK/KIxYGhGL959l03vhxRseHlafC6RzQjdhm7FOqv7GxQAYEcl8o9y
TrnXjXU+5WY0TR/cdMeGjZht/fsm3qhIfqDJSzmdHBroILFazMhKD3Xhe+Pu9tqs7TfQLcIDGHKP
q+cTxfPGLeraiOi4H6o9ShJ5sfGsW1v+cxPKGS3ScSzQAmREKZQvlnAy7nmKvoiNTbY2UWB8IOA0
cLHOKkZqWBJQcoPCPcrBvuYzQpfA65stoNTaDpPkgOCNQdyG99vlVtZZTenUMbB4Erpji33nFV5I
Zw1vxLTdU6f5ixAXCS9J7QXSjCsWpjFONJsTFMWsMki/iK331erSUChnmqi+A5qnnEyjbb1lJtAA
d+Yk/uyUE921vC2Zb82mFnjWaP3FdYAnPrKHoN+BZIjcjmdx07honJi0M1DLfnDqJ2vrOK5uZwkA
A6kb+mItuUvOvt+i/ajqSx2i5qQMmxTsRC9S4fD2mVmdNWAL8YjSAcZTkyGtA6WVarQxa7Xl64sd
0ljfm/l72m2Ey2uGkPKUgrnIP16RIXbC9maXYfUHQYogt/JPxmh0vkGAN6I56Tc229rmPjenLE5v
WXZWQswjGqx/wO9ZlPsY4jHiE/W+3p7AtVWSjOEyZyDDXMWpETwCcuppKCQPX53xW7zs2y2OzfWp
+2PCuNwIjQF49CJgwmnvmLerlzuzuyPscHsga7HB+UAUd0Cqzs1KjhkDyHiZ9sm7tPZH58Bin/6G
5P1fGMOm9pAuAqpNPax1rRk9lIeNqGz6+U63C+s50zsHD4SS3EEgFbWSphltKMU7mQ5eaeh83P4B
q3MKkgxEDiiIgnBFmVPXzePULY2IJMNj0+Y/pi5GfQZZO1/EW5txdY+cGZM/5uwkJw3gqrNWwPO1
u/ZXlR03qYbXbgzZPC2LNKhoWMpwSqtYuCd9q7BOjD3ZfOPJsD6CP99XRlDkBrQ99cyIkNbyO+NX
Wx3nv8A3IWz/Y0Nx4OWcLZ0nYKOLlymYrOULdr7hMy6+3F57ZbLgsgE2ldgMRAkSh6zsdKciZpOh
RzWayjoY8Dd6+/clWE++qtFjrjIqzR3a4CqA6KM5LYI5nOY3Uja9DgBkR4hyqO7iZlBiQ11jWmpN
aRs95ujBLPD37QNAbtzG0w+tdHDWl/u1INxzxrLFBIE7fujTPSUb+0k5fq8jOLeguLTeaUjrJqKO
FpRlE8cIU5LsNPEDrRBvHwpenVCVxIpAPEpZ65QtczsDDxAl35v06G3l4Ne2Ep4frypw4MdW+64c
TST6bNtN1PHPcxMYzpaWwJYBZamzMa+HlMKAWR6IfojfxsMm18EGgT+iffxLMmldrrQ5NKVpN1od
daz9TbvhIzeqt6XVpQnUjdHpIitgst56aQIROeRFtLGO6BDUjj+9EY109X1lK3VEH9K+wPfHtLvL
tfFThkqLHbNjYZT7N2+mi6Eos4VoeY5JClNz6+voDf50+/OKk70aidwLZ9cEHxaDtxoOhYPuHteP
60eo0Nw2sbKdoM2EJj7kE0Gvq663xtoy7ROPR6YN9SxzsQPNm9/YsvLvOJC8AqbXcE1DxQaWzqBx
O+ZYERPaaV33DVne/dCXYFfeaulbHQ9QF0g5g8v5ivCKTE5qM8Otoyx/WCAEvRG0rq7I2eeV02fr
DZhPbBuf7/I7R991ZDe2b+SN/He6zozIwOxs2YldignZ2Tqqyr1b7MfjXyz5n8+rbFc608amyJw6
sqsAWCSQXN/+/oorl/kXily7A+oWNZQz4r7OU44t1VSCPU2d8aKxmH3o80S/M+m4bFyucsrP8iKv
swUsF+oxMp985bF4N4uJJiYH1qYij0vvpIEB1IhfzoMTEFxWYZwz91tBmbH1YF7bDRTt2ADQSdol
FV3VauD29WJWR1r3VZv60OGnPt5i9F3b0edGFHc2tSmoCUhWRx5EIjn0p4Lby7X1fcWHpdrSjq6F
QdgU4BNowbVbT8rVaULHENIXkv5GbY5jZSmQ+HN5VKIR+Z+68/Mft4ewbsChSFzg5X31ZnUo+BdK
sXA8Je0HC6Lvbs+hX1Y93zazutPQo/A/M3Imz85lLsAjBBkFHiEK84U4LLYRTBNAtcmTSf5h6T+3
za0ujIzngEZCBcBWFr5CTwbXCUY1sj4AeNM3ur8Z0JkFZeljbulN1+k8IpV7hORcQOz3KHoHk/PB
dDOfbYlqra6TVGj05BMLD73LCQQyL0t0u+ago8+OjrH8hpYm+oljbSOYVN76/7qEMztKhMGmhteg
3uaRY/AZZR9h70iHaKyaBuoLp9dO5TKWG8nM9cEhCYz4WPaxKK8VCLo3IrGxO8ax9JvDEN8nw0bk
tGVCuX1YwwnKtjDhMc2375OPWf1XZxW1EiRLQYl49Qy2JlvQvtV4lFmnSrx4zROrd7f39erqnJlQ
no41egq1oU7riPMFeZ+IQZTMtn+l+S+yVYNeM4WbEogYD3L3+MflhqtiNOcUbVxFSJUHBi8e45KH
HiGdXyzmF1JaW7Hn2gqBqRVPPORpcQEqO49Wml6Ys1NFBlBKLGW7jKNTKt/C2m6ZUVzDBJdNUgfj
0oxfGR992vy0jG9vX6bzoSjOoVz43LRgb400MuGFX4dWETHR+L2e7MAzcNvYWsxwbkxxrVqyINNU
YEAe1sZsP1uzCIXBESBuHKE1pwoFV1Q00I1x3aaiGyUIa/WER0ZlvdNo8kDTdMPE2uKAFw+wB8mk
cp1NSOw5Sxj2QO4BGzK/X7TPg/cXD49zG8p8tWTUYiqsKiqnsEZ9641qFa8e9Pz7ysGxZtusUoLv
g07K75Yu9ITwN9lp11YdTAySOQ1P8iu6fQHlsgaCG2VEoBuomWgNqENa/uRbgihri44HAdjZ4JeR
4VFG08WMAfWZlwBanZh1F28BAFbHgeYGG9mqV7956WZoOXYe6+wy0pdDX9T+kEJNojj8un1G1sIP
KDcAWA56sOtKo5lOyeTUnEfaUgVpfRyWb7S5F6kIHZqEZrcVeKqtFK+bANsYjIKobq+U/6hTgP6p
4NGUWcs7R7OWINNaGuoT0Q6Z25hHW4hPsd7wXW1Y8y6hdrYT46D7LeeDTxp7DmZKW99gGg+Y4fH7
2EWXxe1pWTtuoN4BVTmKLkBWKi7XETYger0Hl1t9zo3aX+yvxlahcsuG4m/todY1omtVhOKL1rxv
LTybtjJHq8t7Ng7F3y7eXCWlB8/UefW9Y4wnhy6fuEHvm6wOwXvX+CbetP9t7hQ3UhJDFKOLuWu/
ls5TW4Ziq+9ldeYkjQ8Qji5gqcqoUPtdHNLgMbiA8bYRd6n4Uc3C/4thnBlRhjGVoK2b55hHoqoD
E3Dnxmr9Lvv4F1YQ3VEcQuSuVOJTRyMCL3MbC8TfAdp2WAy8L/GkuW1lLWRB8CUplZAvQUrm0pdk
dUPRdeYgxhM8XNjHmB9Kr/Xn5mNa/LptSk6L+nI+NyXd2tl7JjNw6m2kZlDe/zyKJ7rx+bWlh2sH
8xEkhIEzVQ6NU1mFkwN2F/VJ8ZC4xp6MyZ2Wuhsg09VRuNCGRbQKmI9a5HfihtW2WHA2zRqEtLr2
QXPdH7dnam1RUA5FIwqCFIr85eVM1WDkINqSg2eXhGUPGvK9nh5oHYxbUPSVOfMAt5D1UCz/Fc9S
y5Mq1qiTo9D/s8h2DdnnzsayyOyRsuoyDecgzwtaLdwjl2PxeKZZjqXlkV3/HuNjb3sB1BiCsbpj
dRoS730zb3iZlevxwqLybMlzPAZzbALsMzBO0scGTJYlMo3Qydg4PGvTJ8uupoP+12tvkzJR6uDg
yKMemgwgX2wBnC3djfhudTgm2PFkjH+NKqFlmS4OyCUjI/lqlfUht49Z14eEb+VmV0cjpecp1DxR
NpI7/+x8Di0SaHzAZjC1LyBj8on7tW82ovxVGw7Y4cGBDVIZFfORGHadLGAGjSrDX7SQgk9kfLl9
eNbmSz74JfWrBHsoV4DNG+a6rVkgbWIFbg6CHzKFeo4wad44pvaKLwCFLVJMElYIXT0lc6plvVja
oS0iz2Tdh8YevjVlXPHAoqCq8+NS+xBX8XtWsL0WZYm51wprzxEABXFaa8d+IeVXh+j5zuvBoNbU
mY336VJ9LeOZHcfFyH8X6Jfde4vhPeZ2S++FSOaDu2jtzqqtLnRQxD6CNHuK4q6u/HYEVWOumVmI
jSSitsjGRzFqLGz10fjFoWz0zq6Jxv2lo95PvR7MKTAqdwjpMBjhsjTj794E9Rat5/GlXXT2KSmt
7GfCuXfkMSP3Fi8hITUU4gABok+ZqKDxmyzJkWn2ctB5au7BRYPeBS1d8PoVHJJWZn4scla9DLRi
O83OGrQY2/kepNLa4fayX/tMV2p0QaADwhNo4FPiMl4QM2dDlUdFZez08rPV/HCXPUF2MbG32O9W
baHOjfYtsDwh03h5Urq+tXurT3NkLUrx0cbLNbAQTyFbSuP4kGW682OJU2sjzXR9dqRADoaIBg7w
o6ieNGMTlHKcAWcHkng+p0njU48flrL7dHsqVSg9IvFLS4oHxcYUrQf224jQZl9NOZhx3YcRiiQQ
37hjzA7tRIf4hvu82JZfF+wT9Aufb/+GlcGCAvDPFCu3uYdzRCAjAdeaTkd5IAKbDgQd1HSrs2zV
kotOLMQmANaqr7WkmHNofyZ5ZPF/KoDbs/Fk2BuwvRUbeKGjEw8rhy2jhqXj5NK5TT0WMYQliwi9
ygjNrUTXtTdC3HtmRPHfiTsipZ7BSPnddJswQxz/5jUBlSG694E+hSE19NFnroN9vMmiegStR69/
qefi0UiGjft7bRwOkvdSKg3YQ5X+HS2TQ8cKA+P4bHSfNLaxs1Y/D5VXiQfHi99WNrdriB53BD6P
ju7APhrohb89TWvHB8EUVpqizRZkrcoNNM1ltxjgWIgAApkfwPj4DAH2ct/CnQZNg9vImfiPVrOs
R1uMYlfxvrp3eWE/1CIjWwX8a18lgxMwLoAW1EWnknJHoQhddV5u5NE8f8xE0Cd+lW8hBVevXJgB
exfYJAEXVPxhZuYFS3sc1uaga/7TpPn1Fq3D9bLBAAaA+gGoe0xV0IQvhUObAjbKuts96VW7u71q
12NwdR33DgCpoKa4WjRgKLTK7BD9xDN/WSyy69viy5iSh9LYIna/HoqL3goKLCLFYwV9q5fTZfFJ
MFHnMHWIhzttqxyxtv9kPVTqgKI0dBUBcU6WpiDo4CoHBuq8tMMLtVlo0HJIJo39fcKnd1Orf5tj
9wEUCgeD8q96tlVWXptQvF2oLMkCFav2met51eol6E0jVM6jiWVHHWQnvsW7o2sNwe3FkzN2+cjA
jJ7ZUm4La+IxtRjNo2Fp95z0ob3c5Uu/r9uT27qP2VaovLqCyLoDjQEZ96viyzi0jokkDWZYxPs6
IQ/CeKMWpbyDEaCimxGEKSByU4XlSN56vYsqT5TrCNOSlw44sduTtjoICOMh14bOWQisXG5DkWoV
60eaRcves+/b+c3vFgRkAJHDLRjQ7VW7gxOtNbglpiwqUzRHFt6OZHnsMyf72LrOxqN8ba/hVkVu
F88WetU6O4KsOPeaOIuyJRvvytac9q3TTaFwJrSYeE0d3Z66lftcvjCAHkXlBZeu4vByMceeNyI6
MY1D7gI4hhLF/raJtdUBf41MUyP5c9XMag+NnXGHw8SUOHtA1OrdYGwStqxYQRQrlbXxVMJ1qAyk
0ubGHSeTRZOhhWISj+kYf7o9kJWzCVwM6q8yZ3pdFJvHljSzhrCkoJ9tOw0L3Tyk3UOTeSFJQVRH
n2/bW1kb2MOZxKY2AQJQhpTWdiEqp8ReiNtTabVPXsOOUPD9etvMypYjyALBeaGss1J6i6d56GvK
Iog6HBOhf0t5fOctU8QG85/bplZHBJYzyNPjxrgS4QTbVWVx5rIIQEtHB+zj6a1aJtLbSI78/zch
98nZ27+Rl6teY5HESHg4axTpkqzYioxWd9uZFTnQMyvt1CZ60jgIg/OjQZ+st0ONLkch1+zs+2Uv
Wt65+D5o/kOqTx8snmx4mrUhYNVNhPHAjeueEk51FhUxHvkITqtd2YbZhmO5jtZe0dNIX0us4hV0
LUE7B+ReXSQV+6NhvzPcZ4990ad3Dn27e4FnljJ9eDBfZ5eREc76qc/TSCzaXnjeDnzLG81+a1Ml
eeHwJodaN15Xl6thNXnvybgwSj9yz2cbyZetrytrXXgzsxOGr3t9wKsHIONuHzqVLuH1SJz/fLlU
Z5uprbu5sDr580kT8tIL8o4EWjbveDG9t1NtBofZ9DKL/jH5P9KubDluHNl+ESO4L6+sRastsSTZ
sl8YbrcNriC4g/z6e6CZO12Fwi3c8rSjnxTBLACJRC4nT7r8jTFdEljlxv2rVdKBtnkgcjn9AYgI
qmEZW5KQ0n7ypmc2/EWN8YtdzWU85NWmcLwbOoAs2Sr2PrFeSusP7uvxL5DJ/bhnYgYIxS/offfZ
bNK3KY/uLm+zwrZhrgzSGgJAiVYz6RgxLaWdMdSBJGb0yI1PNUDrkeZOqUWA+c5CYhPmWmjS0UFm
od8GleOTJPf2fX2/OvdGqlMW4WBKDihA9XAJ4Hejt0zm1vBzrwQZhEkSjDmi3+wAc+n5Yk2A0Q7G
I3I55Mb1kBBrgtTYzBFycFnrRmA4JcZd6XS6WEa5Ylj0D4yiSO2frnhmjd2Z3MuSwXqu6nev/UUa
jXcnE8x95IhgB+E6wH1E1kS6HujGmJA3oTkIefK/UaH9mRF3Uw6/hnbcA1L6MNLuzSntMc6GNNNE
2Iq7j0w4fJYQLVZ4syTZQ5gVpVOGWRJO+YZ/XUE9+gdaeSRAitCMblndJQ2yhK2PVvmYM9Rgr0a+
o/0DzRMB4CHeeR1pNOfUMnuGNMTa7ubBiuv29fIilLuEUXBo4gS4CkDCUy0ANRsdemPKE1LMKcZN
cDNuqloHQdJJEX8/ul0DptdSNkNKMdmxC8DO2Op6nhUeJLYKkxkR/QMfIKd2IxaiHwSdlMjotz2P
8wU5oWKduod1zcrbhVnLU2SC89gJuC5UF+bn7F4LJg8kBuGIy5W41l2LaHaRyjHa8d7nw30Vrq/2
PL2RxdUohPLSHomSdC7lAPfSHqKAGEzjaczYZ7tZ501oFjr1Vp4Zipcg3UCNEYPkT89s9RrHKCi8
/mC8oS/lcHtZ8VSbhklh6O0N4MKcMcaneUlYNK55sjg3FaYthc6jVY2bFuQ//50gKex3zBXTj0II
6qq3dHQfjP4wUH5XRTpsimrDwBqNFjof7bBIFp9uWMqLoaCNkSVpddPZt4sGy6n8POoI8JHQRIA0
8ennF1JhUBzD5/vo8/yWtn/wAKKSDMAKck1I0UmahRoZswowX6MX1cLEuJWwN068+dHvVu3YG9VD
CGazSCDygUeTI2O2sL5g3M6SpTeGTUoBhORl2X0O0oGz2CmsGAPzbrifb1GtmbZewciGlab/y5nH
SJNIVt0oMc0e7hO4Gc5KQiUtJg/tvSTxefhgVXlcTek2q27+QAkxkAts4iK/L7tpWc1otk40S8xm
+BkWzc2yRr/KFvW9QdfDrFxQCJQseJbBYS735Td4E705LLLEKqNpN7cLexq9lt7P7awjMFLZXJG6
wfsOw4tMl6SSmG3ZLjnOMfNH/tRXwAR57bPX+wumh1v2pw5NpVunaxdN0KD0etFYaAtnTYyXlWxT
ZOR+axY8AwqMPrMs2ladFw/VEoOHYjug6gmeqmoT9FG0Se1hOyPhly7O9bhkzOcFgQtmNwmmPhl8
U4CYhq2sqhFyM2AIsph801KAq8zkkYxAMios7YLUDiGDjzfNPMWez2J/uXPm69s1sRh4GwKPGGKE
hxRI2JjeYZWY8ATqrdvAxYCVl+tvADocgd8BDyB6IqSFoN6JHke0uydVNt307TsqAbE1fLGHP3gh
HRhh0c8HGyO3nRK7NJYpXerEydY4RaUZWHEDYKXrVyMoFRAvIDQ+o2cEnTklUTnVSbfsV3uTh3cD
MMK6CWSqwz+WIrlNIKPuqOPMdTJ3Cyj3um3FfxRg56XG33+wHGQrgEEWY33l6GcyXUprYlZJ4WyD
bjNEcdr8WAau2TWVaULOQkRyyFGdJS5SAC46v+2rZLTGMY66+nPjDN9Hr9TEHaqnUuTcoG1IjJ9N
cyQ9qK+Maq0w5mL4jqbP5ybTgZ0/kp6y04dsMsb6AhQFZJwUPlnM43TJaZ1Erffqtuu2XPPt3KLs
XTYb2F9A0zHUIZj5owMgTsmj+7op7tB5tr18dKo9RUgpmDHQJHCeACgwZyVCxyQY7dph2xvtdh3D
bNsD7vsHgkAT+wGdw7MtXeCyLvN8HHGBZ14Wr9TLyd60DFLH6RimGlnKAwTuFDg98VrKD0u5dmTw
B2yu1d9En4fqD1wpwED+83nJ16nTIPVGDqM6YTbATMJ4/Hp5r8TDd6YcaLQWPXio0Mhwga4Y/Yna
pE4IW/8OGMjkNkZN753V2839sLssTKkBYiKaAGSc19CsCDOkLIxEgbY/obUkNvunKvA0J2KppcB/
wWMfYmHS+zBETQAD0dOkd22MIGzWJy8Nb0KwT7tkwqTfcsfiJR7Z1rW39mp8ajLrKW3QzV6Ahejy
goUoeXc92CoBqoPr5kjHxzOfzejURQdNhdYZlIKHTeasDNOtaLgNgqneUNJW8UijN/SU64yY6myB
O8CIY9HRewZwqNN0JtRqaRJWw220WN/axi/iBf7zjrfB7zGrdPzmqq1HjSL4QJOiqC15/oU5T2WK
/H6yGI+isB3l76794/Keqp4aDxYEsEcftTHZnDF/JcPEsadOeGOXOyvb29GNM/1BIk8kKcGshYQy
AEqnDmNAIiOrWrdOgLi4aYf6Zjatz2ulG2Kh8ksxARnuBoYfCqbXUzF5asH3jaI6qa1voE/fpOSX
2U9xFryPmBI6WovmcqjM1bE86YAwybvIwLQMc1VtKu+3bet0TiVA5MgxWRv81ij0nS6omXD7W68U
D+ddTh6858uHr/w86pSBcAExLVC623UdTvDvwxKO7Bz74KZj7aq5sxoRcpYY6ee1JCEQvjQbajBa
t9VnOyOzRooy4Qj3Ba11IEAEnECKSMZ5WDqzA57Ay+vg25Ly/BY8JPXGc6f5lpdpeTPVmXXXDlWK
UnPu7um4VLqaucI+we9A442YEnxOJtogJ+8HBGAxpHM/AxR5D56njeuNLz1df9vc+GGwcY/R75pX
TWUmkMBGERVJXRhoae1kasdqwLjshBrrBjXt93Llt7Timj1WnSTghTY4w3GVEcGf6mIAplRrBZcP
ph9g6Dwi81mXH9BJEH8/yhYupKdZVUAC/NCwigdvf726o56NXjsQ6oMcTfq+l/ZhFjRGlazhp2o7
ck0Eojh+G6Vl0R6NavkZA2flNFPRM3i5k/sYFkMMfoDNBEQiHsTMeMTw3o2nmyKpst7HIiW7SuBy
500EjPEAfyxs+Kbu7mzU0xzd3DKl23ssSVKy1R2AZKkHhIl5cEu78pa6/m6si/2Ye/ezD86oKiD3
YY+BC8bwlVJ/S0PjdUyvJFH9qCwAMIBIArA1JF5lLSTBRJoZOFeX929RNd8DAH97vZqggwOFGni7
+E8S4bVgAmQ1EFLoOMtew7ROH8Jg4l8uS1G9VSAgEL6i4DiUSyRTA2zjEq5lwn2MQiNvboE86KfG
exy8KQ6Mw2VpKucFXiKyQjBNGPcgrYmYK+l5DcCI49M6BpX8bV1FdxkoKEnpPETVpAuUVRVSpBX+
kShdtsjoBcsdINfgI/40sTrbULO7X8Qca16PD7wle2Py46WbSAxGW0zoGubt5UULEbK/ePwThOE8
sid2vaxrvtZl0ncxd7ZZ/QfhJrpXYHZRgQDlqhQKepMTppHV4vkkB7v6uYKg+PICVJb9WIDkz3hD
ORhFh1PL6yUFOo7ejWb103F1ZBIqM4JmR+AjLOyXJXMhVBx1mswAYomgtTD21vFg1Qsmv1Q/3NzT
HIpyTYDEeGAQRTen/FqFNAtGdC+WCZI4n4LFfc3dehs49O/LW6dU+CMxUqxQ8nCp/R5b5/lpnBF7
Q0z0/BFjV5Y0rnVZAd2iJEfKMqnBPReLYr61zYYsZlkb5/73y2u6LAXD0k71eYSFrasG+mxMDyGi
8O6pCa7HokOh//d0wB5xKgLsBf8WAZYne77p/0bMd3kRSrt3JEHSadbVGCchLFHljI88s77VgKN3
tYd2tvQpIPNLb+vYA9TqDXgwivyIy2WwoZ9hQn0R8TLpIhzMDUY3ZX7c/wEmUxBKCbZ900GUI5lY
VDxmI2wB+4yM9/I5bL5e3jflIgBuRrYuEP1y0smkmFkQNRkrk4nZyKCm0x0xvVs+oueno3f/nSzp
jDgdwtpfehg2Z2PzW3eOZ2/XrpoKjPKKHq1I2rA2C9EiUGNFQRoVcZvx7dC5j9Ma3pV4cqdl1YVr
yi1EihsoDIBJULA9Ve46HNhidugvy6b7SmDFl00XGEiu/sm7gAmyUDgkvs+wTcRpBt9u6yoJOZhQ
b6vN5dNRmgEAt0W/JMimAvHsHT1rQekDwZ0hauuiH6ZxcNjPqfhyWYRyp8CCjPqsa2PwjHQ0KWP9
WOVYwVBvVu+uqOKpvkWn/2Upyvc5EkV7wIxFtfl0IQ1xqomI8xhq8qtuzF1jeD8vi1AuBJzbCMvQ
LIvszakII82jHCytVVIum8bbYEKnjyKjLkxX2LSTwE9aCJrKUtOAr5tYY3uH1drxMgxd3M7eoefh
p4AaX8Afqqs7S3qAMoeoq/xDSSo9cdNIxsLywbzrWMENBjrFrjFtc0PzXkuHdCZFetpwLQvOXEgB
E3Qed31wm9JQYwmkU/qXDAdNN+BMiHBf5Is5LQ6bwsACBe2WfDLMTfeJj5p1KHfrSIa0W0HaMcOI
PDFT93vG94N1O06/LyubUoQHVAMeAfyT/cEqoqS0GmyVXd3T9Fvj5iBi1KXIdUIkjWaDXVmDk2Id
3pOJB63gOzf3r7uZ/zqQo5VI978Y27x2PAixjecAc62u5HnD9/EQg+gRNXGBPZBBB2lvTgWfPQf0
BZgp9WM2dU1H51oLG4+WT9RnUHdCrfj03q+mjQGghuUk/GFlfkyHK8umHytATQTlEKTFkX2XrkVq
LbwzSg/jAgpzF/Jyk62aYvf5pQDXGmhPRWgBkIJMjdhyMCsN3BQDKhbySGbrDVVcTGmumkPU5beX
VVd6iz+WIwZpfnR8IEMrHThJ59Ivx9pNUEtay2/dCkOyMcl3x9FcQ9XB4CajGCwwCmcNlX23oNOx
G9wk/YRZqKnOc1F/Hk4FqHXQsSDH7nyw+8krMMXBLB+mOs51LHXK76MCgZ4RQdpki9t59PZ2dEo9
gBDcpF82aHUe7OTyOZzfbuwLIh8kOACSQix2+v0sqDhc1cxL2gDz6m5zH9PS48siFEuAgyoIF/Ai
Ar0haa7XDBFr7chNrJpbryyP5u8Gz1yNQskJI6FReNRt8E6h0UcQIZ6uJKLojBiGxUoMHmFIPDhp
TecHBwZvSr+04DoLeX3T5fc9f1pWzIRkf1ej5gKpFuqj7ws5D2TQz5obrclgxHMNM9mnrnnT5PbN
5Y1UXFAAQP7zfbkwujYrwVzuzMIUxWVP+n7HaRbbnbFLU02GV7US5EBQAgKtEyJ06XZ6bAULHsXb
5fbL7vPY8t3llSi+D3wSvm4hbemjdeH0rCyXFk0+l05ihN+mZNSN9lZ+HpceKi16QOUS4hiYNVL3
jpOE2YbNX9zrudnRzfPP9+X0RU8qGvhd6IBk+ffSPAI+EUdcc9iqNeBBsfFYgZTNk/OOnUfzzLNm
JylxJ3OQBl8JKsJ9QV4OhTgbfay4+HJ8Zw7cGQZWTIlR7WuMrM3jnGyvPWaIQGVd1C9F153kZpEs
rSbmZjNmqb2lWbHpB40DdH4jIAA7hAQtcIoIsk71KBi9zOWgHU+cqtnjkdq0DZAJ+yrU3AedHPH3
IyvMvHqwSg45xAO/F5hCHLZPvdva0NU8zs2xWBCcCETviILktOlg2XXFG/BlAMe87Qbz5zQGseNn
Py8fjE6MUL6j9diYa7R4hTUldHD3DjicK9b8FTrVj8tiVNsGmh3QHyE4VXSNUmR+VjaOSVEgss8x
FrmOC2/Z9t2k0TThTB9lXj+U2YNzBHce5gp3/nRB3rACxhE4A7JvN9R7RrrZJ0Mclq8z+bEU75eX
pdo9waqJR/+jhi1pXY80KcYIGUPSrrdZkFTlrdNrnhKliAC9lkB8CdSfZICBnbKrsS3HJCvcmJkH
Mc4z1FE0qIUAGY1ufISTpmSFe/Rjl2iqGEQ12eVbF5nYUHMuKhECJw/XG5HjWcHXzAw09rrQ54q9
DhiqR80nV1ehUWmZYFdDAATSG7SvnJ590Y1WBSTgDGtc3gfM/Rw13p5N3ZZ54d3lkxdqJKsZquP4
JyaLnMGFENkz9C1WPAnXMQ7quznfAbW3debXogs1bpNq645lCZU/uqMpOq5nTGTniTu/heEXsGPF
bf56eT3qrRNKhvwemJbEbziS0WWlzdMWW0f4dyvf8+KerYD4a1aikyL+fiQFMG9qFQOkuAa/sciE
MXtoHbU/m/118IIPKwA2IUxbdVEUPesCmskYZZ3Tc3ThtfGKCTbVonmVlYdyJEE6FI+zqCyijied
85OD0bG4az3dBFK5kvWxDBh/FALhlSORJO0XTYcurBYKIqXia2N8qe37tfR3blQBQlbEpKEbw77v
7MdubDXLU4sW008Ri8NjPxtPQdDMNIF/Mel99j4Fzn1B0crH2qc1dHYOaMuW1nnwxBQi3+L71e++
XVbI/+MHAB4C7E6EXiQpHmGg6ZpmG7oSdgdq/7amCbn6fWvcmePXsNiN7HawHl3n6nwQSNO8f6RK
lpAuw9LXPqQuHotbuETtdsn/IjrOJNVFOBYjWfW2qEavWPw5acN3n35jzZ5h/HCwv7yH4vGWjdSx
FPH3o+tmL42XmUJKFBRxxvI405SFVFYQkBc0VCAfDPSz+PuRgA7syKRYZihJV7CNyfstWasbIwp3
uUm+GQH5enlBqscdEIePFwRJW9lKObBQS5auc5K2ZWy3d1bdxCMy3TMAgODLqZrdZXnKDQQi1PIx
OxEAckkbotopQocQnrD3In1zfY3zJd6js/M5+rykBVUOnP3U4PMme6Zjtg3INkMGd/btGDncOpq2
pqGpsp0rnqCRQagFnx+4WjnecjpAaXwD9Kpu8xbN6IwrdjlxNiz/cu3OiUQIyqwijw/ohKR6aNOg
4+RaNGlifyGbCP9fFnCuevi44Ie0AStA/4BkHtbMprxYF5pk+8ja+b+jBTPzdrommnMrL6QgqfPR
FInExamCG06VrfkEKWWXxbHTZrFucua5ip1IkEP5ppwqLxQSrHBfETjFmn1Sft/FUCxRFEJmSjqI
rHf6kQmoblYc6o1Dkj84BrywQMVa6ESTs0ZAZa1z5sz4fIDG89yKy+mbYYA/c4uRPdvLslSHAWwl
4kdAj4EXEH8/sjZ8BhuEl5Vg455fAsQRdIdZvZdFnBsYAHwFTAsYOpTp5HxBN3lBmU0zZlvk5dYa
7/v13QsYwodxl9O9YTYaC63S4iN5cv6g8EfOeNVjSIw9xRaILRovf3HryIpNVt8SWutcCtUeog6J
NJywAmfA3sEvIo+6Jk0KM/9qgwUnQn56qXSoBJXWidyXIOwMBeHT6VG5BQ1B8gTy92al8d2S6TKJ
ymUgkoD/DVi0KcNHjWmpw3oGEzUwLBiYG/yyaEFjns66wq0imYg8omi2sD7AdXKnrcNtmICsAN1x
B1wguzPaO4rysOnznWPc+v5dX7+uo4UfAZpF/lTR3WWNVGnIsXzZz3TRAUFXyPdL9qNzwfuVAuAH
YO2edPTZpZGmgqzaWeBybZAeAJeDQXenJ2cXaQEoHekTzOijgGIM1nLbFhq1V6nHsRCx6KObvI4l
qPQ4hFBza7Rxeri8Z4rPQycwuw3ZE1g82eb1izNiWCU4G7w4R41KZ4eUn8fHbZHOwsQwsYVHvz6L
qm5N6cIw75zE/fS10bi+yu8LeB6KCBhDHEmXpzPSghcdvp+yL/WNWbxd3h3FCSMhiucfSFEotoxJ
SVMrIIBPsiQas71vdrvSf5p0hk21BjwIQDEiawHfSXZtZta3SJNhQhj5MUx5PHCNI6MTIP5+dAjm
1HsTvCcGXP/X1v0d6Yg+hZ6f+maeeNH+swDpkIt+ymZvmFmy1Oh69254uo28B5O9Xz4MxfVGQwio
CTF3DplXOc3XzPXUDGh8T2qzy2PeAY1oo2cXhcWv6RS+G2TQ3A3l6QvgIFo7YNLkFw5MjGDcDa0m
Ae8HELMcRZ6WBA/oV9QxPKpOCLVWpKwE2QMY405PaGlYW1But2Ce2i6vdI4v75zq864D1QKsCqkW
OeMbpWVVhz5uCWEWuwe5JT80Y1bu/jspkjmkGTo7Q7AiJmBUvy9n9xMbdTNkFQsJoWmAx6LfAm29
kjF0fcxOnIg9JOZ33t9zenUqBFWDo89Lx7C2MDBZjs+P/jZ7Xs2bqzcIIFQLbwXY7c/L3WCMQkKn
xefJd3f85hiZ5pgV+ipwqPD6HJwyFPZUiwoWGm22VGNioknERLW+araBbsaz6gjAQoruAphE1L4l
eGOQm8bUzvWY1B7blLs07zVeuMKaoHKLLD4yCyIrLR1C0+RgG/TSIVn8B87uc/6wlJvB3V4+C9Ve
AXGDPC64EwUl2+leRUPfksLAXi2AOhP6CzMHbeMPrjUO+z9CQsmyT4CyNP6Eveq993YzUs3jp1gD
mLIRcgtmFZy4OKoju86dJutG0+oTA4zV9qbTzUnUfV/8/ej7FjPDuvHwfTbcG9Hr7GxWpjGxCpuO
oB6tHmJkHSbHSMdgZ/DfORjekx4n3FkL+hPfe3rg9EB0XZ8KxUVnG+IhJJc9eCKS7TD7zho5ZV3y
bkVJtWiCu/OvA2YA1nKgZEQbmJyCG/vIG+zcdJNu7/S36aBxNRWfF2QKcDXh6wikiXQUq+2xjHIH
FpzEXVfEuhGcSgF4GkCOgrb5s9oJwN4BZvYsgJaQX5gQ9Pfl26b6OjhEoaSgMsIZSMdcTe1gWaDy
SJZPVf85ZS9Xf14glNCLgVAXMZSkqK5TBXMbjHYSVfbeoesXEOZoakvnVgldl4h2P4aU4spJ2lNQ
8Mi51LIR28SZt+miLTgjvVHjqZ3fOMR/SCB/ND+fs2ItYGA2a1A9JOFAdpW/KwJzT/3wagsLKXhA
sVUgMQ5kDpLWbXmYGq0N+MoMPrM7Y9mxJTFdTcZTtWU2Yk5BkAEWDhme2hA/WCKy2kljUcw4QCSI
Sd2fkWM1MWEj312tAkhHIBsBP+ejcez0goQhQWdv2htJENPua5Z+ufx5xcF88KiIXABo0z8y8Eem
MJ+zsLVaFmKe3fA2ggSXdk4cWcbbZTGKe3IiRnrB88pzlzpow6S2MXphjSeuOROFAB/1EeQABQnH
Wdlv9IcoryxcRLf7ab/apeb3i7f5NBLADQGcDx0jICMGyP70FFKnsH3a2F5SVz8JuJvfzeaR23tz
3ef899VbhfMGpRdIl1DIlO+8FfZ9XrYOMFg7k9wXV/KQ4sejMC7YytCMJTL2kpuzeiAomUzDF1NO
CtRPdNlS1UEcf1/KyYa5WSymlQeJ9dKlZRwSHfuP4vbBrUHyCugx4GEc6SimqI9o0BAroZjYPDdD
XGaA77N6Y1S3V58EYFvwaU1A0TEKXtqqojTqfmGtmfT3xfSc6mYBKXbq5PPSTk12W+RG2ZtJGQdp
jOEm/92vl64c6H/Bcc7xefRQgaUt7zUoGLHP0pUIhS8LxhuBUpHdjrYYvbUgxQom98PoP7vld67r
A1CKEFlleP4iyS8d9WKwqTWaDmDjIoz7oN0Ey73LNdU+pRDRNY0HHAAo2VPLXLNc/aqwksEmcckT
3jtxML1ePgylELTN4P0DTOSMvYE54YhWutRMWP20er/SiW48HeBQLQNT2XAsoC+RGzPGokeK0AMg
0LfvSTmgke5ptnXjZRS3T+QpwG6JagguhnQkvAaTeVoWZmLS3439mGZ3qQGs1dvl7VJcjRMp4lcc
vUrmEoA8r83MxPF+NeZzme4vf19hzj+GVsFfhhwk+U+/jzZvwMIragI+fXCLL0Z/F9V3zrKi6buN
aa7pzFatxkWnBECOCCvPyugzKaOgHCszSSdvF8zR12XUKbGiUi4Y3wFpx3gIVMrlIlU6obzb1p2Z
2ObyVzfbaI72MqAe2G2FInbmtbchd3d+4+9st3zq8JrFl7dUoX1oXwCyD4Bx+JNyLa6dl8I03GhN
OuPNWz452V2lo/FQ7SOqCUj3g3coxNmdntqQp8ygxF4TvwgenWn4nEbT18urUKk34M8inwRP8gxg
baWWT7pKiGj/smsnZhGN58VDifR6txsLQTERyRHkYGWrM+AUPNbOMP5ms8aMBm5sLnzr506+YUzX
7a06HJTmRZiCvMBZq3CYU0QZrY+XrMk33oQESv6S5tn28uaJ/ZdeBMBr/5EivThhkxteZ3tmUhve
pxpjTwc6QtoPIx9ufFNjIs6X9OF6A++JNiSkaYWyHJmIoetIl/NsTYqRoVJubSy33tnG++UlKaWA
UAOAVfRNnaHV08xHEasKlsRKDRJH2fq8ztSPjYZoXiGZQkRka0y4fP8r6awGbOYLq0shybLjun5J
g69R/dvLX/u+js2xRYfi/yNNca7vaPBwAH+GSbfAaCjWf7SLY2mYbjXbSzKDuKjctaBHK+NVV39W
7aLoWhCmFjGGHOSnts/Nwua4VXkHFBZI5brnqPh5+ajOrQOWciREsg7e2Pbo7l3WxBjN+7WbHz2n
1yi4ch3icUVCB7AJ2cjmczGufu8tSRDd1OuTsTyN083Vq0AtwETfjQeoNOr1pweyluivAo9cc3jC
nMAYgYjGTCt2KUBggawUkN4wpNIuRb0BpHGUNQcvpXGIiU7XdyahqAxOUyQ6kX8E38npAuzOK0Ds
k9PDWG0Xus/ert+fo8/LWdoybWFNA3w+s9/Iuvez1z/4PtqcwaMiXgEZB5/zLreK0KoP6zDHNmq6
jcZtVh0AIrCPzi2k0wJ5f9Dg3i2krg9l3KfvTXN1HAyAB7hlIuQekbCTi+KrSVkQcrM92NTd2H1s
Ul0n47nvBAmgbAqRMkKsLb/C1OXWYDVWe8CkpAy03dEDiHPN+pEWAMBqXsnzzYIswUGO0o4YnCKF
SM6Ugy/eHDognh/Z8tCuOp4QlQBAulCeAhYKXWGSI2hngPplq9cesqXc1mDpynTY7fNHER0JcMvQ
3QL0GBJsp/dhHAy6mvXaHrYgUI6i7Thu/NjStQAr14EbjRnDoNPCVp1Kqc0g78kcsYNbm9t0jTZ4
NK69GFjHkQShFkcvBQ8rVHk4JFQj3cy5CdJJjek7f4sgAa0tFlCE8CFtscYjCVEdeGUTmezQliCt
BCTtth/vhyvHY+GdRYpIpAiRb0ZKzZQMLFmAZV1xzQ/9IKj7YurpggvFWUAIZtMD+CKAdtJZBFmR
8YiE7cHJ32jz3N9dfRA2BqMgVEX/Ksok0ueNtFnBF53XhyV95sWGXm+gQpTZ0FmG40bKUR6NwtAH
FERVWh2GrN2mnhMPxu3lFSgO2ga3O55QDOXDSUiXzvLy1V8GvzqM7p4Zn/zuPiq3Vbu5WorArni4
dwInFkmuTepbVRXOEz0Ycdn9+lVGP3XGQ7EO1J4hAM0GaDiSU2n+yJrWZBwn4dyz8EeWv2LyBJoN
NdulMLgi/yEwiJhfiCzn6b0okYXm3oAnz/DKx2L2tsbsbtsh2nMT7ddx279f3jiF/p7Ikzauytp0
6grIm7Jl57vDztS1AJz7UUDw4aIjs4YsJPpNT1c0mcXKSx7QQ9ruQ0zgcMO4dTXWRLUKcFsBOI+S
LjpapGDEASudG6JQf7C/z/Pm+gQFytHA5oCNEzQYULHTFZDGyihNreYwLt9t+9eqayBX7RBwPxjg
jGSLKIOeft+qAgzTDW16CF6cAZTFD3mVXD5lpQQYWuRR4TBhHsKpBAxgXnnvtnCk0FMU5vkm8jB9
udBVilV3RNjzf4txpI1qS3RpdeCBPzT1zqXPRvGCxiJLc9WVZx2gVOwBJYC0tiTENUMW1kNJD230
q34ZdR1eys+j+IYIEBYFb+DpVnXVFABBYUJdI/g7c7WrwEhy+TQU4R8UCn38uBgiKSDn1Uy7NcK+
sOghxJBSa7z1wnRL2K+iKHY1xjllqC3NzIwZ17FGqvRA9N7CwmAMwVnTT1hltOtXrz6w9ZcTvVnt
F3v5fXlx4kU6zQuADFW4igAlAEMpd8W7WT6SeoZP7WNSldU43wNS3qwe/Tts7Rg0whptUK1I3EvM
9bKAFpHNsjsgfOr7tD5M6JJ1WBMbLQZRRX8iBW1mIhmFBLXsmjbgF66WFlLa6TEMbia+tXV916q7
E8CXF3xYYMeVXUdOKqMIWrxgY/0A3Mgub+u4nz/3sw76ojggZKGQAbCgf4K9/FTBZ9ulwFIu2WGo
+ftErS0czdgkRuwP047Pwder9QFJSsBK4cAgJyCTskbt4IDdiVYHUOWa0LfijdlOvOB/M329LEpx
dYFw9pB3RVAqjMPpykpew/2ePLgawVc/nuzrn0o0ooC8Hh1K8DFkJUiXNe0GHMuhes3HzXg9xQ5Q
c7BrMKAozJ9dHOpmRmq2TXMY7G2Vbr1gu1w7Sk74wwAAoJaGBeCxlN090qw4/A5+feH/RYJNzYub
ELRL5bQfzBsS7dO+2DX0c6olF1Zo94lg8fcjd7/zg34NnJQduDF/GvwZk6edx6ZO78Auo7mr8uCO
fy8STNai9/ycttNsBP1zgNDCsYYNKT6H9id3+lSwb/UY7fzwhx+9Ojnbpv6wGXW3WOG+IZdsQv3w
dGAOmxQAohmVWJ0fsgNz/x66h8h5RB/JLlhu0vaWzDrC44+8p2Rs4ZIIo4TcAthmJc+hayPOCJ8R
p63PqKJsWMiRWWYbUtYgif7lk1u33fVo1LAzBsLl58jZNdG3y7fuAzQi/QgkgvGmiGoAhhVIPyJn
bVC69twdMMHxyUpxMVBi26ZZvreJ8+rU9n7snXfU9tA6W8e1Y+4mo98TRDT1MtTIG9Otldfge3Ka
H5d/2pmpQ4wvmrXFaaChWh4/R8A5na24VC8zBiU6UbxYe4y4c7Mbk1ydaoMAPHuRYBgSMDDJ9jgc
dPFdN7IXp643N4yUGq1WLQVBmqjDITENK3d6gfzFWOwMpHIvjhU39rLltNv2P/v2R9b8dXnTzqyo
2CoTAacvPAUs6lRSVRaDw6nbvfible/qbH/15zEwBYPmxJhs5JWkhfAcw9NZl/UvuVdtDd5urE5H
2XB2CRHSgp4bJw9zJ+qjpyvwqL1Ya+dPL57zu6QvOb8xu5vZOKQe2Jlczfum2K7Ixd0TPatiGoM4
uCPLZo/G3Dl+073Q7tYw763nq7cLkDPHDQURIzCYkkHp6zKd3CrrXjrnN9k59Pf1n0d5DbgzMUMW
ue7TXy/qG2Hp290LWtl/Djq3SbU3x1+X9oaNtT8GudO9tPWPje9osp9nrp8YF3v02yVP3S0GMrkh
fvv3YjkY3+fxy/V7gxwbbJoLPpyz6rfRz9WEgLN9qei3gfab0XI1d+FcUUWTN958JJ+RSJfNdwOy
HcPKcbhZ9IlzOP/+4+z+7QQPy3pr9FdHZ2JSDUh30RWIbM8Zwb/h4u0Nm6J7mTMkJethU9O9F7yl
uo7T81OHHMAkxUhJpJbkCAB4oKiZyNi9WPmuyXc6Cnrd58Xfjy4cN8WEkAqfH3vMw3yrrqYnE9vk
g0kApCKYVSGnvJmLaSIkxffNIdzyhjy1bb2xrHpjhhTDK8PXy1p2rsUANoFbHCl8CD0buVdF/RCQ
lc8vwH7G1vyLBF/8+VpMAmiccCIIYCKESWcTC+aVlHCOC/4yB/PWa7qtfbURhACEFNgyfP+sx4Sk
fZX5+ThDkeM++5QZ138fpXP/X8EXqEQkQ4Kta5fQLL2XYd9HDJjCq3FmNtqigDrCbfdNTD6UngwQ
d1eLHWTeS/Q/pL1Zc5w8Gy36i6gSEuMt0JNnu9t2nBtVnAGEGAQIBPz6s8i76+wYu9zlb1+mXEGN
0PAMa5Df3fwoyi0j23O8jw8+NfYeNjoqC2CRrYND0AEmhFDCOXYPjEGBtis32ZfVFPEi/46xqo4M
2tdYbRhDCJoI89Swc72BDw6thbaCDsrS8XuXqDp134P2ixFUlpTsBhfLtqh+k+lgORtJzsFAPpgz
5IwgZaGot6j4LX//Z7eTfqgB3WH0GMxkL0kC/TZLp7vP9+Byy72JYJFz+0DsoMm1wG/91ddPM1VW
VAbkaNu/RypjM/J4HASKMf2ZMO6DkXClIBXyl/TrHQDbCABzUBGajnqioRU1ph0uKffpd2lEmCDC
41+OH8AnBH4G6QHyVvDy385fMPMJF5x2jlm36YaNPkcv/lvTW80dwlGK8Bkt1GXvvB2gZT4f67pi
RzvU7ia13CIuRREg8Wi767mc0xEAB2WXSZCpFAGfbQ6OcfxIz3ZzOduBPKiqFA922+goNa3YIcv2
bzhkOa5YORFrN3lef2sTLW/Y+B2Sa8Aue3tpu3pbkNRsqhblTEGUX0XczbtbMvvpBobh1mtXSPsh
z71z8myrb4hGD05rkPeWhHaxflu9cUi6vmzTOr/PskTZUevdM5kYdvh8Ta6uuXejrDZyTtU01z1G
se1f4Yyy8LmTYrWz3g2wWhntUIxwzcYALeeR8B/t4aEdNp+/xBqp9ncQlM6XXBgnBcq1b1dH3dlZ
G1YjLM/NdClFfeNYbOdbrRVBG+x2ZHRruzzhgt8B9BN1VfB45geAWfJuc0OQAkQ1UIsg1PlOKbdp
+5kb7rGjGPwnmvXVNQQMqv0onDwFFpc+8Fo3t71Hyxg7kcFWd/LqgwGVNQrncizjcCQTjfPQa3aj
WxZXjdavXeC/Egkk7zRAs2fjjKP3Y7Yz8ZgV3CqBUO4tuJQEINNEjmE/PQcsP8Ap2aGRlS+iMBzz
JG8ttTF9Ze3C1hsfsrEfH6wp9H7Ag1f+mcs0jbhVeVttY5URkv5RTbbt/RxqfQKorqaxZIymZxsP
qY9qfjjCt4nnr7kls63SXgs5T40CvHNXzQjDmJ01v+VoQwgfuqiXVaDRh2mp+J5V4F9F2TRRXEca
YU+ROtsZKvlz3GTu97bULjrlvviGHerJCFIiRzswT4Xp6mT2Z/lchn6d9MIetm4Rsi3O0jEebD7v
RSFJFPQ2bNu4hYhWy0coKKVX3WSRDeut13lygjYa9EyzyE+D8o81jVkEXzuxcaTybtRkP3JD5GOr
lLW3VUvjwO39Ik6LeTE/AL+Rbfoot5vnXurwm0FTv9sEZU52tup/yGZ4trH6Irue6GUQ4gNEFQy6
41ar8SVXtd9Gfu3O4KOX5eOkalRPqBXyw8RYF5c0d+58YZw6gup9WSRVxYJ7p6cGTdKsjNNUD3M0
TXNz6bN6+inI8Fu1abdtVPe9mlG8j8qcumPUpqr0YfkbPBlVPI1d8EznecoiMFjJvfaligBILmJ4
iqYJmasA/29IIWTqhfDmjHvLqn55AWCJRcrTeOh49SBQSN47YXsC1ea7a4/3aQVzsMR040Z05Le2
TQtzTW+8DbvZwLAx6N36urPqfmfa6k+B45dvwWWCwkk3uCdPwNUp5gpCGImtGVSk0yHogjgYJ3EE
XOxbBZtEhI2WN6Juax5kK77bjQ+zFa26CP7d34ytfo5Zg/tMZk5cSQgPGRfGW9wRfiRUFmw75bWH
0Oo9thFCVZtC5VmZEFBtLzXMnppIsQZyOylTERF82HheLnb1omM+uFolNrQQ/ig5qoOU5WMxjWlE
aulsqjp97juLPXkVrQ/T1P1qPA0XNk+l1YUqJivutfu9T9nsJ5bPumBfitn+NbiCRwDjjzFCGb2h
EDRv73HDQESygVJdaXoDlVhZI30RIilSlLPQwn4CBJHonQVJov5iymTv3HICUNXctXPUuLpORs4k
AofQS/xC/PHypkr8Lu/1pg7cInJ1XxfbYBxmLCWXRtSQq3xipIqcyWmaQzeVTgRdSzv2ctMs/oKQ
Syxq58q3oTNIwJmLUffWCZnkPc2gh6Sd8RXa2c3OK0pYZHHHjbOauWbbda3rxN0U/GKz1ZVXRrbX
sm7L68pUOcXSaB9pWV5NuXVf+LWydvOASzjuHDJAMlec+Fi82EHuNZERrjMnrjDfFCTpzEULM8Yr
d2hBze0rOdiRpdhTh5hJxKjuOreKERAsZSjNY0XK1By0a6V746r0OEEwxgI7EvaNY+1WkbRStkN8
ksIprazEJrf8nu+wUm9lS3aaCxH1VH7zCSQ+EPG2CVQ45CbI+QjwIqQLI9Ha5LYpU+e2HTlu4GEY
ms3kmktDGmy+Siiikmocg58UMfF2zDj5ydttX2wHkFU2hBusf4hS3I65Qzlgil4K8W4S3LSClrAF
r932OWjZdAI24hXy9+Sy1MNdVeBjwMl2+ta4NdT9bdFlMdDYdreZDYzQCgAgr1I3KLaFS8YfvW75
jg1B+Uis8XGu8hcwCNUhoI17RQuPXQUNFgX2sBUP7sAjwFJ1lFtEJGji4F6GAex2BlL0ypK4DC6Z
NwxjVJTza+GFtbWzy7DSJ9NqL/vhaNhiSjMa2I3By7fIHC8BWsJJeq9pgMPU7kziwoNllzEOfLuC
4qcMFHbpkBdxntcDPzjQHk2BJLeHgMe5a3XQnrNKZie6MUZux2rmkaYENxD1DALxETqYQkWcd3vW
Ty/1VASJV0L9QdG5vEzn9qozmY70UACFbBevIYJA6JJlt9qfadINLdu4bhY8EgPMq2sGhACOsl5w
U/yZHCFIrOu6TwI6tVU0D8jgoqonSu1YyoW9gz2XL5O5KEa5m6aqxMLM0jpyZs2yWPeiiLIqBAHb
rR9pN80qGmH2kTDNxwSguX3uW/FcgORvVxUEcPETCSuxjgrDdrXF6EZkNIhFH+TXDP8zKvpip1we
cRvfRA/4YehE9UcwMcgdbdMqhjoBdqUzNBAQyiFJHzWFrp6gpVxsYQZCN66QPCmcdioTDuBQjLBp
itxiHiIG54MroMTTXTHOWRRo82fCXMa4Y1UcoFF/50HiZLe0HpIyZGbDHDP0+ArcvDQF5BuJnd8B
psc3lZXrF5x85qWQ05TgUK4v6iDrHgJV1jgOfKeJuW/kDS2m+ZvIippdW71tvkOQnUZz27IY+PE6
zrTNX9q2/Gl3nrv1cAxERAoaDyPlsbJ6efBg27EL/f6Xw/QDMfYTVU4D3JsVHAOVs23QZ14bixFY
H4bWKSqvHt/brO0SrrI6hpyuiB0e0qspg7dp6lXdYSBtHzcFxQIK+9LcO4qIvSuhKCQptkVPaz+P
S0TnOyOdfsepNJdhyGHqlY0BRfap56gKquYaCgvOCxwznzUNsiej8zpyx6C5LFIEZBQ+4duqQ7ik
/AZbZkQgdxfMDcxVrWFkUZrDIarTxE/wO+3I6bqijCZOfqUFYAfJoMjJ0WM37i1vkPp2cOzsZ0cR
uAysvWhDeq+dUlw1MwxnDk6fSzjoOPPQxnPdXsHR7kF6RmId20Xkue1LGug7lTf13gpLEVOZ7RCd
Be4ICeBxm2d813b9cJCe5SS2NXoHqEPqGOyLJmrJQIetqCHP2NrzAsjEBc2msotpBYGM3i1v0pml
G+5k7Wa07AH/o0vC9Efb+WXcN1a7wfKAzpXHEqFUHo1hMO9wuf5hk/1qlNlCN6YCWQaNQhnunDxI
Gu7+SllFollycI7AWI78VoDSlpcotossCnODl/CUjlEpxyxDnDl2bJlGymS/wfgutqOSHXqz3TOT
jYgL6r3MkysupHZvDaOQxAvUn7Kugps8Jf0vUPLIlQh4f5oDznd2UUHHxDL5Y5XqelNyMu1T5Zlw
MzkFya/hUtJEVhmml6QJZ4hBQ30h8E2N1LrtXR2x2kK4JcF42oRmAtQ+wBXmVn2NgM1SLhruVf5N
TbjfItKw7OhAKnuKLdGwH73x2xcqu+/QnP5hUo/H5Zx1CNXylywwJz7V40PTakDoMpwwV6TTg0oK
6RUEZ6sZ2zjALfRrDOZgB9n94QfChDZBRdaNSkeg35rrttlkqdVsXF5Mm1DS/BI6Hu0tLQ2567Qn
to2nXHwKT8o4T7sSBlNi4o9SKyCXOe0K/0r3fk2j1BnmOUl9i24tSv7wTA+3Ba0eW88rNzh5kSwQ
0eztyuOQfKqBixysMv0hugpuYmPrtZidLsx2NQ6k2ACe9N2x2voSiQK0CmcrG81V5ZQNPRXKq6o9
9IqF2nqIZmFTwPOtLBqZSJGd0Pr/VUvEdbWbx8ztp6TlPTKIcP4ThoPGKe7itPHx6yU+/6aUgXwG
8DS4mhXNN2MOvseEPX3UMA6OQRHT3wV19clyrNumHYDmDH2N5Gfq46prSmdTw6p5q6rMPgE9E+id
PeUi51FdDal1SacSjp9RO1hhj3AUTUfdNw2CxLnapoaABthb3suAD/TCi9BNr12NdpEPoO2eiLF2
Dmqwb4CpGKC/CqfNuHR6soeDKOs3WdCidptO6LOCqOLcNJ4IwMIsftLcRQALidEbOxQGGr4muxhS
AAkjG0XmJ6uv04NgPDWJotDmQbIHPTiQnuqLEJZO8E4sZPY8ejAPt/wC8wAAIiQDVQ22lc3qTUjJ
D8+dJQHvBkGvMwZ3Sncq6tqsARx8FrFM8xOxJxHnbXUsiX6s0fy7cEKFmC5FUWEKgy7mWVne1qSs
4hG1l+fKq+5mlSH6Ir0fez3Brs7q7GDjxtgJWwU7SNdQbGYWJCBhVBeQbSXtAzh8NAoc3lTXqcma
8gbaPA/aI98JWBT9FU+1E9xzQiCqNpO+iHhT/Czd/kRY8Uib1sV6dYbnjLjqMSg6W0UWneZn5cA6
dWjaq6BMvQQ4WYlVHwbfBzE/O8FrlVW4BZVF9qnnWt/zKicR6mGgtQi/odlW+KZ84FC/evZS/Hqn
rv3XAd71Ue+we8jSu5tpUk913ou4yrEvyqD73Q1Bil1WPztmrGJ7Rv6XjU0d+Y3l7hqvqOKOgdrX
jyE5Idh9zAJHPMObwf8BrcLsYnbtBldo5xdRMfL6htd07OO6QNZagHC2KYAkuuqhMUe29pzyhzqo
wiqZW12p/ez0D13lSXMl5KK+W3hI5LIQVNXe8N/2MP2Wur8cmhxS9175Y/LnY426hUSSpIbyus+C
n4xXDij9PTGbOTUFEjFi95DkDAD2C/wKepYBFO6A8tA1Pjh8Jegh1LUPkqDTHNyavJLRfXXCPo/r
CgekW5JX2oF7TXEURbPAZKBJXQIuMmaYs4brpxlguXgKbI4dVAx/Gme2osL103hq/blAjSFLr3Q1
9BeKWT2LpFFXfE4tcJRd4N1yOrh2IlPveVSgC9liuhvhbJwgnUd6Z2D97k3hqSX82VLCiny3cHaz
gJ3yNLNiP5sg29Y57/HTRHPvmWpA3q4WUhXP2+8Q29CJmBFgIyflce9N5go4aLyDAcdYzsVwssxc
/JChqr6B41wNe2jttbc5WBURxdUzxMZ3jjMU8h4bKLLsfRQo85hmRF5BQtF9VDIV2OFeq4HMJV4R
IWRkLwqw3sNMR9MnvLb8ZlvVpbcb+mbrqoo8Iwk2SQk05g0C737TlXUHhhGzfxS17qf9kEKYAQkT
kMwpTgrcgmEUatLEXRDOOzUG3zD1PEJUAppYgFh1msmpLhyzlwIZvz/sM9vehkKHF6T1DaxduOhv
tJYwvAvrft70rqAXogvaGIiUNnGMfkLng+09i76EWTNGYx0+ZgNejEk38jL3iufkaLhGDC7Tn36n
XgyT/mbOWHgwLZK+EICe0ZfmqNJM603bkiJuiWmL2CKkShrGRdIGSGf0xF99SPXFrlVAm9QpYA1L
97Tx9rU1lW2MKBnmrN68aRBehV6xZ+23gO2110X25P6mY9puu0bZlyzLgL5GR+W3i2rHj8zXyLkr
kvaJV0AseyqqW+SXT7RL5UYOAwJu1eVbE/pdJPuuuEIJ+iimhrxMllCXZen7ZWK4+mFbs9nhXBX7
Npu9G+445l5yFSZ577gJ8fNTqeefeVq7OymCCmROSourAY37x3zu6x8h7AFOQzg+qUYTaAW2HFW2
QgyJxLaIpbbDQ1NYZZJDjK2OUDl3fgpTuS+4j029n/P8J9ps/mUB9N61SL0mGc04RARnzOUcKHqr
7dJBfaa0SDQ4HFLcgfUtpObOmWd711aO2dS5FleGQi2cg20aib76E2TW79atcS4E+dGX0DBUiJcT
qDe8cl5BRZkD0Mhn4R9St/S8ixEahU/OjBpXzkxgx1AFhxLXiBwWFnpBELuprW+dNp8hheIqxAKh
laF2iiJXbw9qz7pcPYoqxXiZ/zyEdEiGIrAfjGHqt+gbeCVxnJ7QBZnnbwpXwk4zZLXbEZngfest
0b/nKfWzYxLSyF3z0NqaQnAcPyPWeWY0EqfqVElvvMBNi8b8FBbj1VAIfzsO6nVMJQ4kbzD9fd/R
5hsUsmboubblJm2t8CarGoLzBoS1HCRqP2p5OaI2GH5H5p/HqS675xk401tvpGkaBwGf8VoIVy48
2giCmir3t4ZPJiZ9DgMNGjxNXSt+hyhz3kE67hk4SG8/04nFWYnULjbZ5Gxm7j3bqNMVMw5WD34V
kA/N5M++pRq/Pu+KSDlDLhKjrOlBsk7+9heIkuAGh2CYsu8a+ealNQfNL94vn504d/jdXTK26JTE
DapiCQ37YQOQYnPiIXJZewgf6JDxeHBqP8Khh81YlSYqHOHEIw6drXbq9EcOeNRDrlz2O3BK/xlw
2ryPDBVLZmFJB6uIjSNOV+S/TJl8LzoLwFQQE4BDUig+XcwMDRaHlNMdGMHBtWPgCjiVbrVbzogH
3ZpwTnJSBVERWkOEqjIAzimD8rkN1JgXNzaTZ1AVq8YGsF4412EkuTQnQVpbI06VcmyEVBM7+sPz
7G8Gtq/N1/vREGgCsghSPcAwOavmjPQDBBWlZGioJ3a+T88JL6yaP39fAVCyv0BN+z0tx0V9imUd
mmqltenc2D6npf3B8xcECGBeoCyF71SPS0l4KLswOGr3Facn1t/nbZcPPsG/z1+jsr3ONyiq4fmF
GlAd2jvVIUV17fNBzrwEW/Xh7DadAhR4AuBMrnCDWGeawh89HoAo+GMA8wuO6/L3fzrPFHUd+CR5
PlooF7/Tc3Yi758ORU9QSoBTCyD4tKa2BlPILCZ6dgRK1DoE5f7zuVn1KLGA3j5+NTfI3BzaZXg8
UVehfxjmg5l2PkoRnw9z7i1W+wB1SLQ0LM2O1fxzHk/i9f/t8asWJVWdSoH1YEel9yheszNf+MNJ
AroAHG8gGTx3hXSEpmHlCRx9x4psAxlNKnJ+1+fklT+aIrBUFvtxZIfvZMq4sjOpckBXyhEX4lRH
VfM/fIRFlGdR+AXhYs0iF3mHBjpUvo8Oqo/C2ZT1V4m5WEz/DrB0WP/ZCV5ez7mCNOCxZ0NkgoST
cyyOjyYJdB746jDIEmCstyNYzcBQZqLO8UnB+NXj5xhWHz0f0kWLf95CuFmTK0wYSMFU7x0NrkEE
676xznyEZQ5WMIgFXoWfDzS2+84YAx0JtEgd7R8HczOnCRRmzK59CKuv74g3w6wwj1aZyzQMMIxC
gyBJz9k9f7AjcHkSFzw9EBDeeTY1NSodWVb7iI3dazkmbrlz0A1uUX/5fGe/vyCAuAHSBSQNCBOA
DfX2g2vPZkOpQqQVziyuJrc6Nsy4t6ofnDMjffBKYEmDz+Ug8oJazvJL/lm8IfxDiDe37Bhgd4TF
aaI0GucdajKfv9F72sFCx8ZQ6NDgVAfK5+1AowTFrxcOO6K7GDFz10NDBCWKqUO1Af3KdLzq+x0t
DwjqUTQ8s/zeU8oAIgSkyMNRA14Ptuvb0dlSRagCwo/2bee7kJQGeMD9qZzHUNSxpWK7R93kjIzJ
+10FYBFAFeBFYWC65i3y3qsDf1T8mKXpjlvW9v7zKf3g+dACAMpmcZCDJuJqRv2JmMLjSpya2txU
dnnB7DNKledGWBbPP4ujLnXYQZNUnHq0x/TG8r6q/4BJWXjnC+gPeqrB6qtIFy5ePZPilOc49+Oz
zNEPfz/cCjysOAAY11zIsFc9KSDkeLSRofnljur/5RP8M8Bqn3Z8dNTUYABFtt2J0DOb8/3vRwiK
TgAA0NBNeCeuSQbNWY1SxxGEUamghv3lmwvPxxeAzvOSDKwJINJOLV0bbh1L/7Kyd+bLRm1IM5b1
CdAgLpV3pz61NIxLbFeegvlQhafc21bTxVc3wdshVid+NTYuAYhBnlwrAWmuPKdF9MEn+MtsBnsS
Ucq7TZZCbVu6FewSHXIoL+r0yzsghAblogS0uI+8gwcOJitMOVv5qfqZAXE+fH0BQRsBSFQcEDj7
/NXsyKakZTOF8sQyZK1R/fz1yf/38StqEx1aT/sDHl9Wl0F/3fpnfv77qGGRdvj/f/7ad9tBS0gO
Dp5v97Hy0WKmEWqtUqBvGpwTuHx/5S6yxQDkAwq3aLettvKYe15WhGV18r3Huh+iEYZ85whp7y/b
t2Msi+2f87QpO4gBAQB2sjbKiGjY2EsdavPlj/LmRVbXQuBVEKzgGKRmsPrLL+fqy/ca3gLaaaCA
gyYJYPDqLRqXj11eVScc6JvZmS540e/+h3f4Z4jVxzAd9yrOi+r01E3XY/7lay1cmBfA5NouLp+/
jL1/PoMshnZM0a07lvJV1zGjZ2KdD84MsA6Blw8xUYB3rj5zUQPPMdbcO44kEQcgG748OW8ev/rA
0gJHGhQM7ziIcQvxulpOZ/bdhy8AiV/I5yBuARr77RcuqPDmYTaYoBYANR8mTObMCMtvfJsPQJsT
lwLwwRDyAN/27Qg572xU1gL/aNotYEme3PJh+/k0fbDZYEaDrAmFnL+7+u0QNTAZtEa36ggx5tjJ
b2rrUqVtXHzZdwMypqhBeT7U/CDVsw5iFODcApKmwTHN1SW/KM9GSR+cgm8GWB3iGc2ydkLn9Sj/
AAemxdYVsV+AInxm062DZHBg0NmH3hoy/gWqvuYeDrbDOwXT6JP2EY9RNIzphdU/+aCT9P1hDqcE
WB1Ul7P951/qL7Pjn9WwkHuA+EdygLoMOAZr3nWlBbNTPrLTNAInADaudKIUzezHcJ7YTsASHXXo
+klo1/zmJe1/m9oLLytl+J8y9MqLipMnBSOXbUl5GFlspmjNDUATMQuphW466KpMRRY8ZLqB915P
s1soS5syErCIiMuLgcVg/pgmRU95fLSCCr1m1W1C0YY7dLTVzu4ZEH0AkB06AA9gSSNH4IzLUBZX
wAdmDyZ0T2DzkuTziVntkv8DD8c5i6QF/1iLq2sdCPRkSHpfZH2SCrbr/Fs1fft8kNU+eTfI6rTy
AYhmdmmn93SqAPiDMeaEOol1b31R9/e/gVBOhcqsC/XDNUupd00INEGY3QMO8JqJ+pfnAQ4aDmdi
8vX7/F1MDHVD8IGhFrCetJSGQ5n5AzsJ9/Lbrq6u5JkJW52O/61WB6rCsKb5IGYruk6HhPTsRIY0
AbS8HeiZ735uhNUN28FTnToZXgEOMtaO/w8vQCFWjaoVgv6lF/D2ZMwqVJPqzsbjHWsn8mx/Jqhl
H3wCkE/BMHbA+CXvONLMCJSTgoadYNgHlV8u5U3q2+rR1nV6R1xomlnuDI+qmuf/Qf1cqdxrtGTR
1BmM32191rsXikrvoexqvQMrhv7xjLnmAI3tCTUBYMRWnjS5pQ7h3Nk7gDGBgPd7xNB2ByxZ0Knt
oAErGgCw39lONsaTAL8zRru7i5Tsya8GkuNRz31rO08juwQ255wQ8XIw/3usLUyYxesJ/UCy2Bmt
ohi7Gk0tKpbd55Aoi/psgIgbOt/CPqrCoH7E/jS2OLN0PhrTgbkHPiuEjFByefttcVDUcNfKs/vQ
ew3dfS5Opbhw2jBqwi4y/jk7qI9OKDDqIOUNPwZ4vKxika4GaDw1TQaH8YPdwuv7CVP5+fm03gzL
LDpLtImNF4AAugpGpG0aZHlBeg9wcmAfq/xrFLDlWPIR6WC6YFu/XORvZ6yys3kKATW5a0B4sZ0T
7b8WDv4dACn84hqNfhLaJW8HKKqqt2jnhHel2ZCtf45E9MH8QEAGdUIIZCFcc5cV8U80awfKn+zU
De+K4eZqcP+HHw+dAPRiYEtD34nijoRVNqn98A5GVrX7bMovntaY/QBCINCqBVMMx9FqveaelbMp
M+l950Y8/8m8mIaghHytSrB8gjejLHP4zxyl4Sgqkw64SItqB5TjD7+VX0sq/s8QoI8jz0YVfW2N
PBCOaweghntvmnYAc1y24Cd8vhPWx+p/b/F/h1jNVZlCpnEeMURKL5iVBOAzVDt9rmz5wZZeFCfR
MYGWDyQ7VqF5yAbVDBB0uCtaN5oYdOkOzfHzF/lgyaKshTgANxB2xNrG3Q64nluIRtxpHTvtHpCB
z5//wUTBoQlFJ+RJKHysu4clEYGcNMGOq38TywCTdaEGGkM37PNx3k8VVhU0ymyIT2CigtXWG4vA
TQFtD+/mn1reFk/98MXdh1gGUTmuURtnB4KN1fEqc0hqZN7onBj9E/5I2dPXfj8ejxCA2A7I4+w9
V1lpHoRlwNkJzZnIAXRrHC/Anvl8EHt9Jf0dBS8Ahn3gAnKweoly9vUow9Q5+ZOf1MWOd9/C3QCK
q/MdgGZQZVidyN8LK8hLyumXZ997/vcBHUdrOFO5eMe3/PtToLYJZS8fxZ51wZOGHYfkdr0c8vV1
2xQb42R3tpoBk4WXZTbfMA60KOSrWG1vaF1/cQOvh1/FdUBn9n0uMPzQAY4uI7AeLXWZOvOZdfnu
PdHDW5QlKCQyF2nJtebQ3PWhyxH/3YBQfWtB+s1TyKGMkltWNPnG5PK2CcS30drYnbwjzrkohC69
4TehD1xi/qqngVcNIvA6xJSGoTQOAvIt7Wd9XfehHVOLAHVdq1PZkOIacVN9yHLpLJxnesDa0UC7
I4aTaA26ZN8HRRqnQ/hn1jk8W8pUAXQ9QqCqHcwezKBzJY+/acH6FztArSyL4wMbDNIOcoTjQHbb
acvdiNFuHkQ7TsmQhyhRgGR9Mym7Srq28qM889DmZWarQB0gavglql5+ca3gsMdWWeYOFUn7nUsK
y0nRFmUh7k1Kq4MyUl/7tnDjogehYxbeuUb86ixzkAksxwyK9ShDO8xd7dJKuQYwNCnvg+CyVRDk
Ti8XIsbnZ8GHg6BfwlDTRQ9wXTpMR0e4ZUDlfcN283wDvJk4p9+3ulv+ew+0k5YdjuLbuo6rdF/A
/8+TuOrjLh7OrZNzj1/+/k8kEVSVkpTj8VBamNKLxv9apPL35y/nMUSNF1nmv3Ttf56voTNbgD2Q
32sWt1NcfS1Keff41Y3Vq87qRg+PT0sodz6OoGJ9/oVXV+/fARwXP3/ZRkuS+XZ+0oByGuaOuHcI
pFRrYDxRLpqQ/ozNuVPuw6Eg1mkDqoUS4jp0FOWoGurP4t53sqip0qSjfwjqPSNAsp+/1OoG+++l
FulZuEIgpV0LEcHjpyVV1ot70C/vWeHtwaSK5YSMCnS8DQUXNzfd1+7mv2NCex+v9l+NdDWRc8Fg
YxMqcU/z4m4M6aXp2kcDnuLnr/bRekaAsciV4M6ADsDb72XTGoUzkYv7ublPcf/FX348mq/Q5raX
tQAJ4rePH2ZBVdXT8Z4ieXsBmfjzx68vumWW3jyfvn1+GUAWqLHm8d5yD9J1t8q5GWnctQEUnC6G
8JS232bwxv4/0s5rR24s2aJfRIDevJJMVzaz5PVCyNJ7z6+/ixrcniwWkYR6Bhi9qMXI4+LEiYi9
t7KlLLvIyc52KVwiLMWbCC64ZUdOmll0e8ZKf0k7kMv9j0S5T4VTnx0Lf4PoYmXvzUJZtCygJKS+
4Wcw0g5Ame/3lylHzeN+BKhQTF/l6lyOn8R8iyh8xUFjzZyl7udwc3lvK1w4Yyco3SW1gkch0s91
pn0IYT69vW4ru468/8x5jhkJYqHXy0bRdtKErulw0p09Bh+tdiPS2zKw2NaW1chj2bXdpcrtNt8D
0r49gJV5ejWA2f6Vm66Brmrq/H0z/e4LYCR3hv/ztomVhX9lYv4JVyYiD0yPMfXzEADShG6RAMWP
nnQx2ZnZPUiJjSGtbOlX9mZ3e2Wv8RoE3vWhu1iCAZEB/ByIefIL9nFzrswNY/P8XEVb8/nhLUDW
n5iD+GbZARtabZ/kUtFd4FvTDtJWqnlt7q4/v3A7bSuq9Nvz+TGx0/gQNa7VPtEpXAeHMv18e53W
tgKVH943RN3IjCzWybc0yrpl3l2U/klqUrecPqLLteFHV+46QlPDIqhB8OANNxbyW3S4VHJ78XS3
A/SsqprdmvCrmP3h9nDWVgauIp3QA/f2pvdZMONIFgu/hb4H2Lf6Y9q41za+v1z5IhM6FTbn9tKc
a5BNW0+stdW4+vnLrmcwFGnsN/x8RTuFFL+Hu7rcCNFW1oL8PmldGLEMHtCLfF5dDyKcdElzCaU7
7paEBvrpCVjx7XX4U2RdHBHMkEQnS0IX0DKTO8ZJCq0eLUum2oEoGIAEfs687578sU8+xJX9MTh2
IDDPwS/BdAJ9X0sgT463f8Tboc793eRSZOrAMAfPf3/lE+hqDSRrCpqLym9I1FMU7KbmW57/dVRK
7Y9y8JyHRQZj2WnMb8gTwbdqjqthl6C6wr9EDOBvXltYOIRBLnKrnC1AsBA1FAD+2p/NrY0UU2jI
o7C97PUTMqPMkfWqL+HHXPg1bDH1vt3VfJ65+bMX3gYBcplU4OqjhmDwqIbAJWkV+ttzD60j/NfQ
UGk0v7xJs3cR4DN0w4SzTsmT2mYX/G2kORugGxKlP1JaFEUWe8nzoaZUY+9MzdQHg7/x+TdTtPj8
YquWJZwjncbn/cSV2hqSkJ++thGLvfFdCxvLk9+GWtyg+Xn2QGpqVUxP1capX7NAgzeHnr6Lt8UO
S6l9QfFb65yP3zwTeuG/hJ7w6mL2rwzMN+fViYbexEhlq7HOXpWL+6qGEATCZvWhgK90Y7bWVgQv
SV8Eb8E5zfjaVEbxPSrl3Dqr0iM1BLBMiQPN2W0PtTZhsHtTnIDrFk+1WPbRh8fFLwvhDFA+2AGw
y++TTMg2DsfaUCgTQZBGUo1dvAgnuzSO234o/YvZDhcV/gQDYKlUJxteZM0MUmK8++G7nQvlr2cs
tBDt62EtORuxfrZolY/E3rayLQnCN16dPTAT6s4yYisc04VcGEKqCN5ZGSpiyd5BUecJ4kwacLON
C2Q+Ea8uMUxRhZ8b5iVwofpiu5HCUr2O5O8lyzLxHdjT33mXKm45qLAWBXrnap61pXy/tiWubS7K
28okjWnfBcHFVesfSv3j7zfc3JM76+iIM5vr6zVS+3LUS8BVl2gcIIIA2+pOfrbVxLe2RCCfuBOR
ypWJw15bsQB6x42h+RdL/l2P38biayF+HbbgEitW5v63mROVLrU3/cXJqLVRg+rJxaSNQfKcppFt
VcvdBkjo7Vmb13mxD15Zmtfsyu204RTDTExZug68B6NKL508RvToNN8zLdxHMq1mhfzzts3V0dH/
BUoNQRfQDa9tAo7X5dFj742y74TI1MTaQRwfQyN0bhtaYhtmpyqJV5YWu7wwJ6mWK8O/UOiQXWi5
IYxS9GJXq4L2LhSgxIOoJXJCKZvgptGK+7yAxihJSuj5khDKh9u/Z3Xgc/2fxmKTk7DcPFGcpYFY
+5fc0hzkhgQYghT1i2L9vm1nxV1RLlegnaX0T31+McESJK0Salz+RdKh3lPCVDqAsvWdrAib/W1T
86l6s3+uTC1muEmAm3bF6F+msTsLsFk5+QSKV248O6kmZ4LtZZp6l87OjQrc6sYl16Py+qKbY5kf
S6MCTj9VEM6xls559+I3OfQ5ufnsBdpHcWy/mh7ipLdHuzqxc9WPkjg0uMvyzVBGQJHVAlpQ2OvS
vtiJKfJzRrq7bWZ1n8yYO94XM1H8Yv2KXIFmQQ+oisO16ExjLT3Fo1TuWujQnDgNzcNte2uLSK6M
WiltU9QbF/syB9Tk6RNOjV6G+g6lC32v+2P+1LWPwrCLyh28TDNx59Adbxtem08uIPCFoB3Iqy98
dtZNmRwktLgpmXcIRipvJSQKqupvTOi6HXIAf8y8aZbwzLgniMbjyNpe656q9nuzNZS1NSNM/8fE
/PdXjpQojXpb7AeXsoJH1f9RG4+W9hBb72/P2Modynz918xiazTkIIShEFiqQKjtIYm/dfFf9gD/
8ZrcPf9ZEUA6i/gwMcVe6Uwaexqz2U3GYzVBctQGG855dSRXVuTXE1aWSduOEmui5NV4jqcqOWWm
uuVyV1f+yspia9eeNBXd6DEW3wIqO4u45DyZG2oF/2JhQATS0IJjJ+59PRy163ySp/P6D9alF8md
BfWGy1sbCzzBKpT4VEPfBLtlbERTHfXeGUYNyOSBz+6Cfnw2Bln8F2sDBAwVknksb9obdKMwg9DI
eBL6wbtU1c+jL2/4nNXBwERANwgQmzchddDibwA5IaZTjZZbq+PPXhn9e6sx079NC82pTOYNhhxe
b4zn9cqgxqxmchF455l6BlBBpR1ymAmIRQtHT2DYvL0R1gZGJIFSmUkNArbL1+aqAfWNFvKgSzXs
G5h7df3YbSoWbhmZD9eVt5lUwOtjOd8Qlh3rTzNP6lab/poJVSU8o4WNgsPyElKGPNZHKcRnejv9
mxfvtV9/P1HXBhahw8hLi+ZC37+0cSY7qVeX8FFDBai1mbn730wtDicErrHm5YxFxFkayUHVfol/
qZLwx2sSjJAsU2SNdNM8n1dLkkKHI+clAUnAbZ3cyzWdc6fbw1hzmdcmFndM0SlaOhW6cEbj0ZnJ
v/ItVN3aLXZtYXFWdL+SZH9gEBOsqb1EV26xy7zMUYYNdznP+DJuvDa0WPzJnCZZLll81BbzmC6w
Jyu5qxWQxzb8p+EWQHx95gAVkTcnY2ctZg4GbIrPAuNK7Rx242jYyhCsGYC6gpf07NPAJL5efdkT
qqkcawzkP2GV3qoGz/98OV14fbA5c/7pTUTYt1qncg2TGSgEKI/kpwROvHBLDGye9DdW6AvH79M+
Zywx5y0r3oRhRkwNGA4ClETUDz700844onw2QAl0gBMKbreiN9O/g7z+OT70n+AzZwn1NzKCWiwm
jaQnwlmNeTZIEJ9GG1tudQ55uYMxQ2jrTbAZR9x0fRUL58LQ08uQi95dEuXKMaX3bOMOWDtGIPfp
EZxJWOj2fr0b9Aau8A6RpLM2aG4vflZJqITxF87vxoNkdduh+8JFw1PhTQtf3eRwK0VsOwW1vs4N
NPfvPQ614H++vzg3dTcFVeo3whn6ezjIjPLD//b9hb9RCo0YwJiPTe9asAuk5pfbBpZNjv/ZV1cj
WDiayquBEs0WQtORUmiv7eij8EO5CD+kP//vBFdQ7eq3UthjCGvU0Xt3+xesbjtatBVCAZQk/nRK
XN0LQmiOCtTwOG0YNxNwNY6UbWy3FRMkP026EUgf0tC5CNjlSYLwRwnM89jKrjCNjjcpz3n/8/ZA
5rVYeIdXVhYBew/1sDiqgnHOA+VjaqX7fPDPaGYha5D2v1SIQv+FPeIOeAh0PKq4OESlaHhNBVXD
2dO8vdXmR5Bjdkauyhkq5SQ3VFpvG1w5TDyA6UI1RKTT+N/rU6sZgpIB6TPPRtR/Gy14/sfy020T
aytFwwh9fATWdPQtgsMSP96YU26cDe9RDt4p43NXfrttYm2ZuInmoJrGlDfdV7XXTyOEotZZF3LQ
gon0JAQ13PNq+kkzPDi71eh02+KfauNyZ1ybnCf2aovXMkTZZRhaZwQIDkJSH3wt3wWp+YSCly0F
/l6IzEMQNR/bbha6GXawL73oY/AQyclJC6rTWGy9LpeYyfncg1mkKg/QDJqD5e6ph2BSLJ/3hdL7
7wqBds003kVdetd4kwvf3i/J58eVWe8qgbJxUlbuUdrniZsB4BA8L9MaA6Y8Oiyss9ImzQH+8MZp
5KQ4BEhq7Nq0zB+KAMGTxOo2dvDbtqt51HyZjm6so83+eiWiJKaT1hOss5S16sNEEvMIZ574GEIC
+9CVWnTIhzh4aKuheEmHStw1dLqdENX7tbElVnchWCf2IY1Eb7Dog26ETVhR9aN1V3OquAY4OhX9
QxyN0jE04u5rWiaxrfde+1zVQfWQVZHlZmWlvvdqOacfOcrQ9hjKg8QyDnZQCeVjVvpbkLvVpbr6
nYsD2UqFAirOs850dwROUBSjnRNif2jGHr545AkOfS1qLkzCW2u15gpmeo//n6HFoZHKnoxBi4JQ
MyqITN3ROu0KW+XvlUBk1ob7x8j8I65O5hCgIJQMGEkT25BhfN7nnTMZf9vUNe86NtbcKMBje5n7
iA0NNdEAuEWlqHurq/ZDuJUSXZ+tf0wsu1N6Gl8yYl/z3E/xxzQTPiKtcumR+dg4QWt2gIyQ+0AZ
cCaUej1hWW8Kut4E1rnzX/yapOeg7v321+3TsXbR4P/hb5v7rd70dkZyqyYTcpPnLKIAEFsEBS+3
Layt+7WFxebSp1qUvRgL+XQszGOpf09/KMrGXK2dHdgaOOBkvQD0L8IOA+YmrUos8wwODZ5zGjis
r1L7E5D3jvPiGOHu9qBWpw0FbPCTEDjwSnm9NuhXJGIeSta5VO76bE/r7e3vr649qSgIX+BPhBbn
9fcjS/W8qAedlJiqttMTiPCFqbJOgYHQyG1TS1TDn+uJfvt/bMmvbaVkv4pK6q3zoJq/tMB6KGv9
UbXGxzwt6ObRLn0dftM9iGRz8Vhrljt28nkw5I3IcXWfwIFFjK+DUZQXU9oFtTDW48hObJWsstVE
0X7EFWx/QRGnPyYpKjZihS2Dixgriip1srSJjfkBImw7V7+Fol0eb8/unzBqGZDoIAspZ4A0p6/l
9exmftjEURhb57o1+pPUlh+nQpacEYGgxy5O8p1Yx7D6l7r2AS0B5QQhZOrC+l04HUiIcxh0UJuH
JpTUU9oe1KKEvllpO0fLrN5BL1Dd93HguXlXyg9cXpCsW1awMYi1G3RuKtTJ9sNWsoxGo0YYm2oy
vHOsRAdFP2raURPLXQX2I+nc2xO2tirXtuaTfnVNSH1YgkCw6NHJjeLFlBLv2I5+8NMM8sYputLb
8BxrJ3kmTwBHQ5mLhprX9oS8kyLEirzzgFjH1yLeOMirnyfTQyaBBgeI819/XhMK9DZq2oHM+F4/
Q3B8e7bWysoyLXGg5oiOZrXd19830WDpCgitz0Loj+/0vIFW3TAjuyc0c5Qq+NZBnPwojBr6LEYG
lx504r6dilJ3MdLI+DeTifqnTN+7SI/bYrM3vpdN5VwWUAJX1NBj29gca26exwSQdWBYtLouQqQJ
7eVGKwMSm0L+tfT6jxlCaA10ILUhx3aVFr9Db6uNf9UmtWv4D6lovWl3Nzo5a4qGDdkLD0Hltuqn
AjVjoePd+a0Ug40KwZrjh4MUli+SXoTsi/UsqKL4hsdRU6bzJP+ISESAhdqYxtVNeWVk4fHFXBeQ
DkAoFcE2Ow9SewvDtWYAPjGOFFmnubXr9a7Mor5R2pBYb9xJysnMNyZp6/Pz31/5iFZqC2IuDlUA
P4IZGs9U7NzbB2ttHa5HMP/9lYmy7yMv9TExSs+Wduf3B7XdOLtbo1hceIYVB1MhMUn1k9i9q4KN
z2+NYHG9+a0SRobh49hE8c6vva9TJj7B7LORLN0ys/DXgZfV2uhjJswOnuJ6rTNsMXOumsCjUAGS
6DNcln8sWLwzv4NfYIRxXzh2iKaoG7HA6lpcmViMImuaqqlrTAS8slDUkTYc49qtRumKCwZEO6zq
i2ON4lA0DF2HExEPnk91AULYr2Wy0SO9agVEL+jMmVF9SfOgREjZGWLJZdA6wTNSiPU7NOpvH4zV
dz29mv8YWdxoLb6wowvRO1dZ9hSoBYqVymM3DO+IzdHwMHlDtFP6q50G129rJymkl9u/YC0aufoB
y0tmmBO1TcUPSDOSSn55P2TaQw/Te+IPrj7LRN62t7r96F7Cj80MHctqWhTXQ6xDxHtu4IIZD8Lk
KFvUx6vbT0Fdl6o92cUlUXpsAQ/JfZ7+VWAgegjeCbmO26NYu8bAJpKA4nqhTWmxAyc5pFmDF+C5
CvWEjEekfKBuLO9Fo5Hu/DZujmQjI7dDCOFy2/K8IZYRMDPHncb7DP6OhWUUzqI0MPFzWRd9pqp3
USPFLQbQaciDWmMqO4Ix2VkdbXim1dMAxB3aYm1m6V8EI3WjTIqBcvEZGb/umAgKYQJx9WHQBdEh
GV/tb49z1R5APwX6YkmnVv36ypAaYjGQ+3hCSI3C34H1lPjvq+LDbStrux+5AaosRAi6tUxwGISr
SdLL5pmuup1E6NPnz33+AflMW5I2gtcNW8tMR0d6P4J7hbR3+z3xP8AOigRQEcATWn65Paq1A3A1
quXulH2xR24ES/BkSaZTbTitrc/Lr5cm7itdaEgbnCPzW19+/msEK0kn6w9ogRuKCHFxewhxQhbU
08kIxbaPlFS/+zezM4Mi/vP9hcvtmpmuTuD7UvbZy6Ckg+7gtoU1H/ffEZBuej1BvgRDU1+Y5lnP
nxT9oHlou55um1i9OK5tLPxANRgK78g5RyP6pzyWXDls7ng2fahz4cW0+ntJTV+kuNPdvJE/i4hO
3/4Ba37o2v5iE1S1QlmXm/PcNehFmx/SCdVww+66J1TB7aC/9OPP2xb/XOtL1werNK30InlPMmyv
p9XDG4RNlphnQSzD7lBUQPP8fApf2spTf1o8O5/RsiX5XIRe8NgY43RA7yiiHhO3tl8En7uxj48A
DspnnTz5riui6TkNUF8NkuBT7qfaQcj1ikxNP2zEEqtH5uqnz39/FQBXdQ6IbYrMs9be9QUkaBve
ctW3zIIF4BXpkV+2QnWlVZU+iuV8v9xTzjv0nmJP+UFNczdU0421Xx3NlbXFCeVVSFdEF5vnOL2L
4lO8hSxa/z4UojNOHm6n+XxdzRaa0aXUJZl5Li3l5FX1h04xf9zeTGvXC2+pf0zMf39lokbBF1LE
0DyrHgrfyQ9yNYi/3jfD+9t2Vl0BqYQ5qwncf1mtQv8zD7SSoVBfjRA71oRDFWXDrrCEZMMlrO4B
eu8tcn5g15YZ7kjBs1FrMc/IlDwWbbrnfX/XJcELwq+nbtAPt0e2ukizPsbc1qGiAvZ6Bn1BUJJA
x40OxqmKjpuR8fzv35x2Xrwwi5AWlpY9K5pQiVrYVIRY7Rj/GqlwOrmRoqU2iD06040l301UDlA6
99mAJQDRI6J6aP2VkTTaQV0IyDol4sYlvrqeNNCCzNT4ado8K1f7JhHyWu90irCTrO49FHH1wq2E
l38xtZYxo8bo/IDS+LURwfBRvaoT62yYrf3UFO3fn18upbmvhEzMW52EVG26UqyID8SvEW0yW1D9
tbsJnauZaZ48OJnOxdYo8kyupckiSSYNz1oU/FTUFB28CIU34X2Q0AtspPVONrqXMlMe8mmLi2Ct
Rky3E4IhVGJkAwj36wmUYRYqi1yno0E3bUN5VJLIqZt3McqUo9LtS62ByM1wRONye+FWvMoru4tL
EYlFvxASE7vG+N3Kx8+FZB4H1Z/sRom24J2rxjQN1jYOB6+QhRdOzVbVR09llnuKNOnTLucP9BVv
D2nlmNPsNKMKZ9KNN7UgcYwUqQsk44zAnP/ZTL7e/vzKeaJOSv8MfEsAL5bZiKnSx6YY6XAp/OKd
FobfRk2s7Vr8S/2puSyjEDcAuKV2MFO8vN4RYCuGfDTocWnURocGa0Q8NJg8VzX6jxZU9Bu+WF55
INItKEIQSa8r6zM76ys/4Zdya7RGit8Hzf0eTXkfxeNWejHQ1fwdThb8CJCKf2pKtOynXEYtQyS6
eaToPqun1lJ1KtrQfDRDpDmj0PBPZSBCyS/UvV1Uauv4pTjYTRUbTlBX/UOgTdJlUCu0P1MIlg3L
sz6XGU9fctMJ0xlKu9vrttgWcD0RhGkg1GmomY/4vK7X49PMrNJ8wr/MfwhPpf538dKfz89sRjDx
WIBylx5EEmpEUBKeGJDFjo/aZmMLi84PvLpesEAVAdpFibc0AI5lMNkVKCKi5D6dhQmC79qLx98j
goM+soBShShnXDnwgbjsm+RpirPSFXgpurlmNU6MBp896ZSNhoIGnEb3pl3RWeArfTQtp6zNZt3J
FLxZUZdQBqiynShZ+44kIoqLbVIdw1Q2d35fq0/q2EsXZWgVt0k68zEfqE2Bm/moFHX/KVWV4Wed
RlBoC0af7JB/iF70IE539VCqrtHV6AFrPRUIM/tetBJqioo4Fanb5m0W2vGQesfJKtK9gDj5qQwH
/eirFSCJVp/cRu/Teyscx10pavkHo45DRy0jddfSkvEcjHXooCUrueihoIZKA8VjO+XWYaKZdV8n
rXHndWiiSnlWuLWlqY5qoXUspbPOb1SagS2RMr2nfVZyglg3X8wqbS+9WIXPloqOL1Cg37kpIq5K
pfk54fnt5JC8OZ4ohLz6crjQEXCGoViUzslYlrsS1dRdWzXfIgXxblVLJRRcR8klO5jPWXdAjr4u
PqVyJr7Uqfrg98qpQFt2zAb0pb10F1qxbgdZ5Z90vxmPCnyk3CDS3tcNwS4i86dGD7YbRlVoAxb2
3SQKxV0kasxmHwk7q63jzxmizeThYrr9NOhg/BAqelvVB0N6oL/2ReNyIMYbvEsUWd+VPO6PY9wV
HVNf0xIkwsV9FNQ2sBst+GKN4InGoS8+S1Qke6fJVb91qmr6MlaRVjuZRCuuYAr0MeFjvsvDVKtu
T6j0NTR98YvcNPVO6CshcgQ67j/IEMh8B7EmvUdCO38QU3ZhKVu/4NFqPk0K6Efm5x0bY9x5dAWl
wiC8w/EMZ/ZH+MFMc9U8NSpthuhwV7qraqFpswfl/Bjm0e+gm/SXvkbqNPQtxILNkWgr0zunQ9vz
GDWJdKGBzyxsC9Xij5ZQ19/DIuwcUQjgOK/k/hvtmmBQe4MuZ9iLfScyAoGibGI8KmX/LkyQ3c1z
QUK8V239AxLaE5NThzbE4v5pSNPqKSwadSc10egE8yahCJejRjueCzXvmOfwR6yM0dfMN9vnQJkK
O2MyPkR09esnDyX2PUwl+rvRY+5tXQZhQXAVPAlS5r9PyuKrbBTpp7qQv8SeDgtrP1IyVieUU3s6
pGNWaRIGbc8iDc/MrfVJGRvZQaZG4n2VN66Sjvke9RfTzWPxC6KimuaOTY0CTNgWDt6MPyr472Ex
sT6qqK9zPtLMFX2l3hmDWH/1OZmFA1eA/6iWTctAzcRuTHSMx+9G9L2TA4d6oN0pv/xEm9BjjmNX
6tOWRS74DzUUzPXaiA5SGtWO2VudO+le7mqNFe2bUU2cDN1bB6JWaa90VXlScktFdjYwPtRqJN51
IYDSxB/BktaK6ozsObufPHRg/UF0prIu7TQ0qruq7QUUnHWAL8ioo10X9uFBjZXyU92pwnekZDt7
UlGOncmAHDlMhHs9CPvDlJipkyIITIK7E51Qi1JHrls0qMpQrd8ZCc3osgcAMk2q3KlaY/jdKZV4
X3H9fG/zMDkpcqChO53HPmIAJOJH5DaPOB7RybUAIKrYSR8jJatzZ8yb+qGIh/i7JhAL2CGEsY4S
VXOGQu/ulKjUDkUvGLs+kbpPchtDYj6YheQKXdcc/LE3j1QpVScZAvkT3KSmHcVV/F5Om/BQhdCn
dnoX3HfIOVwGry1w3wLi0MinOhE6509tHGn7RBDqF7SLx0uU1K3bgriz/WzS3daM83MnNPqdQOxw
bFph2vmFHn+u/T49RuMoIYarZQDZRON+DPP8Tq8R2PVi2gbsQDKT+yZV1Yd8JJwWxOaiSYjCR551
8QXJcxEJ/YkUTWgj4gxXXpJ8CioLaIQvDCiQ643bpWq4F+e3qGBl01Pck4YXzFyy47LkYqin8LEu
zTmCAEwnJwNSJE0s2pXqZbs6yQsaSJBJv6tKmd/Ej3qAxqTd05XRPk4ysuFiblY7BemgHYRdo6OO
Qk7z+qgefV+U9l7mW7sBMnyn9KX2K7dushuDKNxNw9zHJhQoAYdCtCti9jR4Pv1UqRrU87qKWIRA
ZicYJOsRmrHE0avMcnR4AGylCSr4svzqpYiK9FAr2DXaStubnpjZlh8PH7MmMdyyb9BdBiHx5AWN
ZSttJJ5iy2sORFXFLjDa4c5qwn6XpJ2+r9CM3te4/1MVi4MjVLF+UtGgeNembe8ItQQRkOiXrlGw
eeqYFjwjINdGV4l0EEYYGpy+gC9/gF7E9ZsBMJfXqA/JSMVNjvlD8wxE6gPk5K28Tu20x2sAZqru
dGuQQOZm8UsdWf5BQV38pcqT4pRWU/uhrAbFlUZTvVS1xI/OqmTXwev2LW7HwB7MsbQtiSp3pDX9
ARpAv3IjZsuWLT/baUmd2XFhZadEprhoKHkJqxnZOmW00BdnF3Omw+adSqvMj0hvqV9UqLfLodXb
niygsjy1P3NNqW3kSoCCS+yzIc6le86s58CJLu8LIw4OBlLl9kg79BGKf06ZZ/pulEGvOaRQUioT
tEYNpFRP0GXo6h3EqmNvB5EX7ZVafxdHfnE3dG25yxtC3FSfAjfx8nyHspx+V/jz8y3VDNvs5PQR
rWff0evCcIVcS9EnIawKDBiFlaHIHc/PvsSZONmeOqknCgDevqSes+9NtbWhxjHtMdOpqWktEIFC
s3bFoFvI4uk/zKn7URmD8YUio+R4WojPa2XxUHV0Xlc6ec4xLLwjdTP1PhoD/7EWgvCgxG3+MZ4E
z5G1tjnESaY4aW1VbumHkSuikbHXxLw6ZIgqPBAWsAfHLreHNoAXJu+sHWzJl9YPLM2mcgvPVQmi
MfRyZFVyXS3dcb5toqZjTceBIGKI1ZdBzTNbjQWxcuCNEhy1A2JVyl3vQpk67Ly6Do8ZwrvnKaL3
J6/b+imdoH8WqkZ/4iCNuyHy/ee8jsWnKssDwBqysI8koT/kPWS8I4oPhp0mYuRC+VDsI+h4Grfl
cfMOkodfiZZDx6U9lwSYO6kN+k+6GUIBm09C9VUxxvoslW38Uy2a+LM16f5Oi5Df7sXgRyzFku0J
feLEgBqcjFSfU3fEsuCICAW0zto3lSfuyHnCNdrVhqtN5rBr2nBwvLSqyN6q/j4S9Maeyl49WlLb
7BJBYtOR8UBtPP8y5paEx7DSZ1OdIhcMAGoz6syxpxcmaSRZ2flqLuwCaQx3uuYHotNLhawd1Gyc
un3Vm8VL1g2erQb+J3+C89SnVPqFOCLQdmpa+edAjboHDV2L5C6yoqIgmkXgA+bg1o3USrnTKqt+
snzjJ/AkHm45m558Y7Af2oHQtPfNo2f13Dsp92CY5PpujLrmBG63RRhWCvaGn2dfFDkxHgBUNu+N
RgBLV+cTEAA/1O24nur8vvInTbTrzCudqK4n4m0Yp5/rAYcQyNPgtHQYcafAQp1AcYLGkBZDBCcZ
L4RmuT15RbIP4Ix/yIbO/NDSIlY4UV+0dwPC9ZHdeGJf2pnkhb+SLmvnPGZKbdiI75uyE+086vzQ
7s14cJpAL5ySEO/g5Y2wtypgN4MWIqk+KaY7yVJ/TPIyOOZWX7tqbHwV6q65oxiMXEfvpR+HUo8e
uiBHby71NAfeifBDELXjHgxM7raTqdhKWYrvTbkIz7IvhE6shQHvobI9pN3IOqZp+b5LytHRpjRz
rII4PbNaA1ZrzboLminb5X7xSairepdFevqQRW1xj/RW8xgonX9Eebl81pKK4rte+iexitgqtRKf
aK//zb+K3KBXWnSaOJtaMHYHC43TE++t8lwWJaF9JZlwfqu9twtiv+Pdkgu20BvRTpEbaBFVHhpp
4PcfFE+T93qlic8WB/t9I+qgKgIvdWn1CdxQBKKXD2V3L8ZTth/1bnwhh9+8AKBDyHVSJTvr23pP
E75jRuYJ+M7H2FMFt40g/fblPnaiNOueZFokdjXu0BHVrN7LcqLuJXocHaUW+0OgdZLrNdkvL65a
nEVX3uVVKD3lskmeWqzdQRdHu4IOE3p2s3lQpKD5lmQos4thqTzmJLztxMggFOxLnbt6iO8CMY8d
vwkKN57EQyAJtmllhS1M8nTXw4izg8mrvBMgLNkrmleBG/CbF9QPZIeqs+wOTZXeK6Zn7ZMi8h1z
6s0H6Clit4gsC0LwkGu9yuv3qpT9jMLGfBYV3JxuFcQtfSnYIQnp0+iH5je5ktL7OPRaV6YT5VlP
M/VeyizqY634SzdyHHRbSXfRMBex0YW3JdFI9qAwu32AmIRjEf3BNpaPO70FjOsFpr4ThkEC/iK2
YFjN6Lcqt8gbKL7wXNI7dRfm5NtjvxcdJE+CXd3D54MLF3Z1xcUQanV26MWGKNRC4Yse9eqcS9p0
FEZgschxm64YxoITWwGZeg0ZpcGENs/ri8DWQr/40pTRuBN7zztNcgdxiJhMd5Y8xt9g0Nf3ZiX9
H2nntSM5rnTrJxIgb27Tlk91V1ebuRHaTMt7r6f/P9U+Z3cWU0ihegMDzAwKUCTJIBmMWLHW8DBV
/W+oapMXXZOYSyP+3Du1dMhb72db1+lzpUWF2yQeYl+Dqro52dcN8ai/71QzOxKJ+9uZN3ZHYoSM
EyWYzdxHc9uGEuJbZindtX7YFRtSJvKT7Gjetm36ZpcooFaUXrn1aPTa+84onfSGrIQZ6fl95hX5
Y6dHcPYCl3gxGuV5alKUzgo5dZ49Rz9pnSy9SA4AIfZqHpK6dwI3iPtvThAMj7nm5NtI9347Wdze
k4wf7tSuzG51rqxtGAz9hmodSmKT3ScfMhVCSKiuiM2ybStbtzDk9Ls4iiDtyKJim4Wyvenryt96
IXxAVJjkY5fJ9rYs7O5AFTDelprxGYp9+2YKk+x33I3GZhqb+c0VJPvY8DveYhW1w0aJN43qTMYm
L5Tpownx/63ZKtGWkFc+ksH7XSWxc9OpZbwbfJO4LKy1+1KdrEMqKQ9B0adb2y9k4O7dPIXWeNs4
krMLtfh7msbhMeH1dYiqpCWroMXbRCHzlGUSITdPMOMOAbHhJaej/uBNMk/KIUq/xpJUffGG0Lwz
2RvHkN4a3oh03UrEU5sw9vydXZbktbpUuUGBdnrqJIvum9zIP5YhogA8Xb17mozUfVoM0g3K4UkJ
214dEF1YwUH2AUOnSdJswiJ19llNkOm35b922JabhC1+I5FI2DeV5GysoZL2U1EUHwiYp40Ezf+m
lPEomFv7jVoNyiOsbslDkFbh5/emJcnqQa2DWgrkMzBRvU1LVkNvgkG3J7dVbk31YcoP7/8+RG5g
SWlepLAxV8XP0p5Z7demkw2T27RPQ3QbqM//0/d1IU3dI45lKyHfd06Jtx3WkvlCtv016Un/A8EC
iVUSn0JWerBs7rjBm1xk50kV3mnyYYzWCOkvU8PkVs+MCHWJ2kgN4CcYiQMwy5s1/OLa54UlcFBi
qAd6/VyLnGP+ofS/vX8JAM+gIkYDDzxmQmZ7tKCbi0k/uWn9j1tr39/9dZu6AOJdsCfSDT+P7syB
vKqnSNuZsitV6j8q+SFSYCtIrYUJcujyp2iDzqaNlbcmUODs46IuDNeT0xOE4NHGHLXf14ex4EjY
oGIzt0OCIhUWARVTR0OCw3AV56TUgBdJVXy6bkIob82+Oiu5axZIf5gZxaagVs91xHhyw225I2v4
6gyYy+Ez/MfK1DVQolCt+Y8toEYYRG8Ac2+nbCTTWE5FZnBBDjdx2t1NXgvrpPJJrf2fUI6Rj1yT
qltcpVmlnm4uUJCmYFIupMGO9NJwcxSJk7vA/3V9+uYVEOob9J+BD6Q8jytccD2pMfFM5lmumv2a
mmMajhuSqZuBjS8rpIHWqpFizfV1DlVFR1QMs3SqCm5nFI6TZIFsAky0lH2pegaVkerO8Mxjnwf7
OITjdsw+DZq07zOQb9eHuzSd87lmU0cEqytiPknrNhL9HKaLCtV27O8i850iwP8Z35kF4VzouNOD
PlJN10eYLcUlrb9w+FmYfCaaglRAbG7JCZZtskl4BBKOFFl6nRIO9Gx+K713siiEsrWgmGa2EEKf
t97ZITQqxP291WpoDTjbYNxIJHKvL4fYBsd+xQQqhXTEz1qFovtFk1rJTVmp7kStzOeBlrlZ1W+s
4m4qygME7l+kJv0qe/qxdrJjQEJPH/69/hsuzqj5JwAgmSGrs08KZ9RgSLaXhKXqtvm9/q8KIm6N
fejC6bAAH6lpU+CdyWfmv5/NYyUNXkWbne4WVQD1qce7871nORbIq/CPTjsSZfK3FiSzs4MqUvS5
zbdLb9M1TquldUImkfrtrNyDgIwQERidTxHRKyY3SNpdSlYvCo4kljZSeJeV4ya2n8LxuZe/+ca+
8m68cqXOK0JFZj8BBA4ShYjBBFImnBqdMdEZnoaTqxgf9UrdBfPLf7ifyEqiBHyqqh2CVP7tdc9Y
WDdAB4CKoTGmxCfia3pFIiXiUfsys30m3cfN8/XvL3geX53VNrQ5kNAFGEibRJKetsXoygktHI96
fSet9aMsDQFwLA9TBZ06yDTeOoaX9bzBdHlwE/WXooU7RVrZPWIv3LwyoONAODEUjTBhHuSZc6t+
bA5+2Q84dwU9fL+FeX9qNn1zIjbSfprfjMjcGwM1zHqNBH9x/kCV0eBHEHPRmAYCPacfuBigWXA+
d2P2NR7NZ6pBu+vLtDSHxDAKXHiIpxHJvB1hOipBDGPz6Nal3LFQYXWbxEm88mSYv/LmImYecW1Y
F3EF7nphHkMnJc8VSaNra/lGbjiL5H9lipiGTBVk/PgXQzozJpzspp8nelb4bOe6uNGAL8TyynAu
7/l5PIgGzCEmcZ44HqXi9nIkA+d2nu0k3GZmcmzLb4XSbyqKlOkIHKE+yPUK8G5xGm3KdfrslBd9
D12PIBuU56MbtHTvg8H7NOT9U2yS5jfaY53IKyfTonOgAAJG/BWNLpy8sVwaJEGd0bWor8VB+jBp
9d+YoOcACYC51V7UwS3I5JGJ1ka3r4vfcuXdgRc6XveHeb0vnO/MhODiSHFGflKp0HA235VM2aTZ
aciSTWCseMXibJ3ZEd58ZK9sO/ewk6XIvRchaZvN9ZEsWSD5QqgMpmruAH67WQMOw2gIQizMhSQf
TPNAkW/FyJJz65A3gEbjYOWVJqw6vEB6WaZq71a15WeABVGsLIfKJl/s1PUGFqHyBm6x5H4c1PAl
N0P7oPVrJOELrg6NkEK/J+RIbDXhR6SSn0VWm3D8kUG3zLlnlbSJHm00BX29eI0pfNHcTCpEhxLM
ReKDN6qpjLWm1rtGpu61/OuAlkNCCbhuv+hrvaYXrxIQXVDBzYA42qEuwkKrAk5Mm03vDoP8WTX8
Q2Wa1cYA58AjdeYn77MdHVU/lWmNo37RMlg84jRyHxeiQb2u0S+gKL3bQkbct9ZGBZlkZree9kD3
dt1DSiOV++s+e/GsZLRAUOcgAyEDXkaCz3aGCSrB7l1dzaddNqZPZlpsg7zc5XZjbkZC4X2qqu32
/WZpjqRRgq0yu9Fbs3pdt5JTOYNr8IJIzWOg+ohzqGRFlR3/mxfvayCeIwUibKJHzl8ez+JLPXEG
8rCWhr/6VLKpKa3F2QvxAAbY/GD2uH3EDaEluZG1Xc7eJyVrO8Emayg7Nu9+Q87jAKYxy/+qOj2I
b+eNLQBKT60Hd9Kt3TAZJyWubq8vzcIphgnOLxisSDCJYVswSlTIq25w4yJvP4w2dUiyWf7zdStL
fjeL5dEaC9U4EdTbgaSOVxmGlA8uLgmC5saoZjjGXdG229a4Gbpv180tXDJAvf+YEw7/ph27MfTK
wVUCEIDDv7b6aXTMwxT9vG5nnn/hMoPhkacxwnycVmKWppULJ/CNbHApjHw0vIJDePwWFfpnq1Y2
ahhu0YZ4ShEdX9lPi7cC+0kjP0Q7KQJRb+czT7okCexodMMcXKMnUUco94ZRU+f5VTovOZkNX/uh
ayvOsuT28O/wULdIgl28jSTJMZo6VHimTC8KOS+j+l1Iv67P6dID0JBnjh9eX7i8+Eo25RD0Sz8N
ri+fDE5gFdynlJxaz9yGEEMq0wczu9Hkx0D9LfW3gCqv21/YELRdzgcyJDWMcf772StD7/Mq0UJZ
dcts3KSUDP1wjW9lzYQQgNtNOVc9J9W1U4jV06Okfrg+hoUL9M0Y5v1xNoZK15LWCBiDEgE80A5B
ewut1TaKvrXqj+umFseCvjS3JygAWRE8UZ50VYvAlbiW+dP0vq+9VVY+/yoyfTYSRMMne8wSPr8p
1GgzCz5c//0LLo3sGJmn+fwjPSPciGGnA4IIFeobFemEcmyVlxKQ6V3cK8bKrbSUWoCAgUcXD3yS
1a9/PxvMmNcZdLPyhOa9Az3oN117mKTwEOSfdQhwphlxUd7Y4KL1laTNwvH7xrD61h8iI9b8wWgn
t4r8Z1IN+0D74vVuo9ZwD920azwFS8cT9pDIwTHIEomNX4WUacSp9eQWqv/DjOUfhUpzI5ToXhD4
tLdmRzm0fk5e+aB1wCWvr+iCyyD7zLE8N4WjMSl4ZOsUhp22vMtUY0MrXfztf/q8IxTEuiwOx0Dl
87xJYXjeN/bvvzAw87XhKtyU4vnn12Ed2X07uqkvfW4HmYjbt9fI5+ZJEG4ueqH+a0Rs/W46OZKd
vuTx6mGA5MbHLDZeqPn+GgKK5bL8TXIm6Bfs4Xh9dEv7DUUBqkAmawTW+a0rVhWlZ8WLSK/VX01i
7OYIFOe6iYXbH1GmPyZmBznbZnptImFapxN6YDv9e6Xs0+qmNt7/VMYIUmBofvIkF4l8amQZtXrC
iDbtDES61+ZpeRB/vi9sWQ8ipwLiNgqjxaFzjr5y6Jsbda3ms7waf6wIq1E39tjO9NGuVu5lbRN+
1dbGsWjhNYDlGTtLfbxdjJxuqrgJXt/7pLQSO/gnUesnpTL21xd9xY4hbEs7CGodWvTRNXjHDWrz
5IOC2hhB7f6NHd5sdOhA7i7Gy9DhAA9vSdEZ+WNGv03tvpdBfn69wNv7x4QQvTo+MlJlggkfnGwd
z/zkK5tw0bkIG2GeVGeOcuHSk4DNQVpmkoQhfMzgfRhac+cVd736TmaG17FwEEOiqELSwYH2dvnj
xqafR9IpvVN8A7m9ctYvrfr554V3RcKj1UnpiiAHZ+3Ufzv6Odb4wZbminiXw2rmNiH7+3YEEO1r
4RjlshuUu7DY+rcAGM21d/nSnTUXlimuwC0C78dbI1YnTVFOP75rTyBcZQgMItt4ue65iwMhsoVJ
TiW1J77B7MTz6J7yZde2+r0TVTeRl29CR9nb0eG6paXRcPMTxZO3gj5TPIDjOQEhjQAiKrs7Koma
7nzyje+jgn11LVjo4JJEiA+QvODEsiUZ8JwRTfX1QdoDX70+iKXpmmVWDRQLQe6ILf9mCrTOm4zJ
HTX6Dvxym1jWHmpws1kJC5d8mKQMMi48I9HgEtZeRV5dhzx3cAGEbbr4ewY+NFvrNl0xIh6PtK/U
WlvMRhBeLcovnU5SZC1dsWiEZ9NcodGZMWE3EqtnHaHKwIpU21T6jS3a4J+vr8uSczFRFOfm1OtF
KQYWSwtKAXI7Nj0md/VUqDButb+vG5l/qRgenRsRPNgrLa+tTB66aUzqsfyWAVkrtG+sjJP/jSnQ
NzqlM7Jvohv3epc6k0XXWDRAhqrK1b0jKR+6fHosIvOlooXm+tAW548mePJW1Ic18agpkkqv4lKn
WmIUG1vhYbhGl7O4c/5YEImZYrKAtaNgwbGOkbSbkscZVr4WgCmL3kZuD6oHAhgi/bdnptdlRdHo
TFxGayiRxWNvjggq1l/8KmnuvbYEh0nBhMxxan+VWnOk10zVNukw2MfWaWnR7HaRBenq9fldemtB
EDKj2cjN6GKA2+WJEkstZYEirX6kSvhoFAiaSVYTbhvAFBsnlbsjSsXvf4db52YFjx39ogejGYxu
ZfRbQO371UreK8GVuCmMufSK31BSe331ncXVlhO2TkCbJiPzejKewJyz0U4PBNvmvTwq9b0Ec9wT
jVN06oWgK4dMSvdRGpe3pVMWR1/Ny63U6tG36zO+5Ahz5RxM1vyOFwsxxuTlQaYz41F/H3xty50c
7P/CApxcpmFDMX8BeggDOqHDEFdTaGGI7Yo2kZe8XsNCLu0bc2bVpIoOHZ1Y6ilt+pA6hzM6GZRd
NtGJUN3WDe16azSua4YEX/HtLGu6CEPeCOxPzncga09DOmSb2tG/XJ+6pe1gAgggR0l6yBEfmn3o
T5zXlBQzSXpU+3GfO9JRD4FJKtSNkj76IsvhCoXD0vjmdaK0TV/bRdrcL7vAsys66RPvlOsf7ETe
9LQXrmZh5zeYuCHO7IiXquyMkVqNRG3xkO2gCz/U4JmdQdrI8WcruddyMixs+JnzRr4tGnXlJF+a
2nPzQgCUjqXnAcGeXHoe6nFbTV/y+k4xdqm6ka2b68u4dGtw6TKZ3O3Uu4WHYgh9SWi2Kg/FSnXo
WWo2vBzXRHQXB0QlToFJG1y3mLmxoZXIHZ914+3VHTVJmh600ve2ntaQPooTax/pffxcp8H4N1NJ
4EKoN/PZikG+ltCkrRtMZVXfVGqzragbTOqnUEFkAFrnNRWDhfCCSJ8EDDgtIhnxzq/ssHdaD8Sw
IX3gcZ+Oh6K6Z15NeXN92RaORgJjIjEwCtAwiVcxzCJockSR7NIzt52qXzTRNcHn6zYWXAPoBW4B
vAjMgD7vxrNroZaVMR7pY0EA4JM3HYz+9i++DyZmDvV5SYqwnwIaNKUbSsWtUS8YYSBdmaPF33/2
feH3yxXa3a2WKK7qRNtYGTblu/HnMA3z4GIFaO2HBmt2h7MZksl/pAmCoK4cxBt1N9EJ8f4pQocH
tBzCk3PR5K2Bwq77NEWhxrUfYcfZSPTNXjcwf0A46XDV+dPc/WD1Zz87G0Ejd0nt6egC6Els7Von
vfUiA7KH9l4bjJvKaOJt1TswX8VrqikLZzliY2CS5wobJWthaG0Wy5k0g+snGtn6rflZcvZd9vH6
8JaNgEq2UHSH3UpYIA0NncgaAtlN5DbcJON423qytw2c6cXU0uNfGFNJHFJJ0+e9+XYu9d5RJRlc
stvW5se2jZ7nRvSNlEan0V5DXy2cqBTB/9ia/362blINMYI6xLz5u3+S5B+l+mCG8DK+gGJLnTUK
2qXDhlIooHUgvJea4xr881ZlgcXroIchVNs0Og/aYE1vaWm/UpqjFwIyTmjlhEyfSmeh5U0UFzKt
2ToOvCTvT+2SVJjV9BgE55ng7JWvQ6VSmOSP6TQz7qPhnWxnc+bijQHhxNHMCVgB9LWuXh7M/m5N
EWlpHXjYcdIwRRYy228Xfah6qxlRI3ajb6N8Z2uuV6+k3RaXwOD2wocpQYvJb8fqgylyqCfZ6a8i
2xjJ2oE274G35w0ATw0/IsPOv8UzX1G9JAJmbJ2MkEYz/853voYwgWjBsBuilYzu5WCwBS5WBwhE
xkrcj3lGp70SjuYpV+7C+9B7tze9/bywBcMecqYp4/PZg51vnbWYaaFcDkaKU3+G6VNsE3++U4wm
pCGNcaI5NKjgIJpOre9v2vJWMW4LVd6ZzS9lpt6Q7hVoCZR38kmyOG/tC+NzxjGn+bo3TpLzUkKN
UYV3bbrGr37p0hiZQfOkYcEviUCLzumzcooZpBJ+LFua+9E0sD6snMtzvCw6nTXzSYPHItIQOwTy
CbBFRAh8IjdfHqouNXtwfZrxHLRh9IVZhjwhTz86Y918bgtVIxAtwmAjJYq3hXgaHpfGqe8H1aqe
aMug+jh5UfillVr72OhDe6+Hge82WZveTpGfHg2/io+FBsRNHkEcwDOiNjeEIvW4M7JxuBuIHW98
Eg2bGjzE7dg1yfeuRFmYytNALd9WvsTTIH3xIag7WGNQuF2Q9I9tNSUbpLhodfMnVAwjJd5a6Wjt
+rhVsiMXT0dz9FQ8RXTK0wijay9D5Dw3efM77CV1IwUy3ITJFDbTgTxYcFuNo/8tH+3pvhrt9tY2
yxCsU1eavwewZP8m6rgmA7JQKCdind8BCmHlLK/39gSD2qnxysbQTkEBs1Ai68PPPM2MYx9l7XZ2
9nsj7sMbsI+wI+lxsDO83tuReixXDrpLvyOd8Bq7Mdnk5oXow6vHWqs8TTvpxmEq7sbpMIaH6253
efzMJvC3uffOvlA/mFCZ0pPa1E6sBmwXJBiuf38BNk/WgiT5rLIL35f4qiqTfqwKxepOgefRo695
5QtMyUGycfIi/qjFgfppKsyf4+jlhy6lpzwouuYJNoJU2uSO192u/J7LbUZ4MDOoW6RsKJ0K16vc
WBJoJak/RXrc7opWTvaZ3ZFUqeCaw9vkcac6tK/YgdM+g0YF3NTUxsb3LDqfr/+Wy+Wdk1ky0QSp
5EtxICujKVxODY6V8pRAbgHnTLe/buJyed+YEHMEWu1VGV5snJxDG9PVveI9SxcliS/oNmkw1i4i
1zxnyw6tb55kuT+E0s1U/lukzUb37nzIEv5mKH9sCSf9UDZ64lfYGjv76NMzYKor221hsoDi0PdD
QpfXhliXVHI/00pCzJPSHYq9sdbFcRnm8/winJhNEKeKx4rlIzyl+Ip9Uobnlrd2acxwsht9LV24
NAyIbHkqqTb3spiZrqPQLyWls0+h/E93n9lfr6/D0jAYxyzDxE10IddFHUkqkEA0T4pW2x8Ge4Jm
zCilT1Oi9U9GJycrjQ7qfNy+vRhRPJgverYK7YziCeK1rd9NSZUBxyvLD30x3io2RC77KkRAWyfa
hV0y+2bLRbxHM7F+YqOifZxlwQZZXRkmCfJStV07zzl3ob23zaQ8jJWeMfm2tdUKNf7OYaF+mBma
trmUt5+uT9jlNp9DB3o0wNTM5TzhFPcTpekkdNdOcBvJUJBSC9tU767i6SZFCFDkJFyMC1xAwKNO
h3ciOllyuZ1AZNbmAOnV7vpILj1rtkLSj8B7IS7OqiBXo9aKTlJ3rzjBtp/W7t6luZrfPlSI6ZS8
aDwOfH8cdDmLT1oqbwwLfiK53fTD7/ePQ0NlHiNkdC6oumG+NaDoy5PTGG7zD2O4Mk3zggoOywb5
8/l5Gs+evZHS9EFv8HnP+DaFe6l5gPPrQ9kco+aolO8+FlFEI/EF3Qep0YuVp2xnjfKAd6lZ8mjB
QUMX0Htny5CBTpMuAGs+N3e+HQ59nlZkN3l9KtRdLR3z/Ob69+eD++108X3eurSmzlhwcX+EuhyE
jhbVJ0Wto8dOtoNPstQFd7FhVg+61/W3miRbGyRe19rcL/15tjzjQma9oYuGt0Av1DppyvrU/OqS
TfRyfVxrXxcuLHmMIRGLqvpURuHWbG67v0i8UXObu+nmBm/GMO+mM0dz4gSqLY680wCt0riBmfrd
zjUbAENJWYjkl/jw0XxFzxSdpR+rJ8l7kBGyXJmjOV0iLL6KahJxmEOIC7v72yEoLWIUvu2rpwZb
ez/rja1XwRq5lZPUcm78qQ0/kVDIt9CM6PA985xFlxI5Soi4xhDVUNqav+eeU20b2au27OwXPEZB
OdLvZPqTzBZNbsf+EHeqvQtydIFLJ5HgrBqTHaWtaDto6rPfN8aT7RnSTRRkQESHPp9eBscczY2S
q/5NTQNSAe2tRR9fHk33vVr2L2nDHd6bYQ+GqZYsaVtXxI5ZVVgrT/jLCxcg6UxLTz2JhJNYmMui
sfS7BnYgQ+vGXUOI8qRSbzyyUbKHYKDSvLYol2tCpnjusAYp45DlersmkxNKU8kT6aQmO3ql4SaT
9ivLvmBhvhTnZ65O+5qw6jHPHd+fABoXgfZBGZuPk5S9L5hDgEGdQUBUNMnegs8R8pxmkNae2g+Z
C3EUAlBFu3LIC6ty8X1hd3OB6L7V9Zk7VDu7+5gbO7P6VBsrZ+M8EWfb48KKEDsk2WBWtJNkbgtt
WdFA4ivLHMI/ri/HihWxtF5kU2+mEmOJy21dfuzKz94aBnxlukTwudbAgWNNmCh/K/Ymzh8kyMjW
uvfXjKhvHde24txIRtY88TahdlDCU1KBJv4fZ0vcHin8kU7fZrMO3ky9nXP4rjiviC4R113sayid
lA6KSM7cqJL1fayzPWovAZdX2BoRbA0mzFJhA7Vomo4HydjJjVxs8izhNVvX30s0jZXA/uoMsIv9
ja8QitNZAdO9COABeqV6WaBkbh9syShS68nX+tAX3ZFMG3U9eCpIsr9dxlQv7MJycHrfe5rSDyCf
qjUFbOFu/s/8npkQdu/QyJDLdpgIwl1Mt9Laxbk8BPSg0KoFeSDCcNJ8ClodjlkXJuNNTx+A7jTc
JWuJ6sVh2LOWK3weECsIoVlT6m1sSVHmhnYAW+utZq4do68Q2YsT6MyEsKfq1lcUuw0zV9Vic1dX
5nhr17pObzuknkHfBUdtzF76DN71Zir6R1gS0htjhNJSjaqAOj09QJMS/GPFmbOZDEiwyxpi0SLx
ky3Zp2I7lkMILf1k7q2+pcZqe+PO6mGkdezI33iKtSYfu7Q2c6stbzqaQyCXeetefWhNShk0qTt9
VYNno3mIzJWc/poFwYH7wEatp8BC3n5MDbdrH3rzfQ++Vwem1MUdOmekL+5oHmHQrEtd6nbODzn6
3HfHsPlyfacvOde5ifnvZ9Fl0qc5agV96vbKXZx+L7qVuEZ4Jr0OgfyBPov4zgwGgmfNmV7T9uts
pii6NRHyGCdn5yifR+N33r8E5ZPRRivn6tIFcW5SOLrryZIaQDPsF7986Jp4Z07FbrCVu2pYi/7F
ysg8PLoIFdrSEKAicSE4QVeWdqMOZuxaY3lrN/eqf+jRBslhiAhv5Dw71NVXo3rpo4e0vTeH9n2v
ttfZpTWYVCfvGs4HwXxu9/DX1mrqQnmF8gSV0HeGiRcWhDO0jYfAm7opdRONss+2eefL9uL7Quwz
Fbk3Ew+nrhxB3o+QlZIfr3v4kjuczdFFe5+dN0mjyanrq3ekUDYl4pOhrO1yrdldt7R0IpxbEg7q
GhT3oCEEj7T4tM9Vc6/PRNHQGFw3szwgkNwWwS9wbmHRI9kujQ7MAMX9Q9l98A1Q9pvE/ItdJNOx
SIH3FfUoDEZu0yaWfCtxIzPcqPn3aviYy7/aNfTA0vlDEtdQ57wfhMvC+TBaWd/ECJxxTnO5dGug
ksXPk86Au9LmHtCF4033fMihEblwW/85yp54TqwsxtKaz1g1AMegq03xAJD1Xqmg0yfGcI69vR/r
vVytOPDSGHg+/ff+F86zQQ/0kIs0c/OKMKM+tWuULItjAG0LCSDwFBDFb+8AC9jbEFt26kbG92aM
N2Z+K6tr5GjLo/ivEfH50ZXyVHsTRqaZA92Eh0L29W7FaZeNwJ9EYyOIbRGmm1UtpzFIXdcjBXuS
m7WtN2+tyzjpz/eF0zDyvCYq6piIj3AyOw72wdv17Z3y7foOXxuGsCCy5vU5lPg8CNMfXvRgOL+v
f1+s172euiT2//882QK+JYvzvqTrKHVjL78PU28X69N+0qKPaYm40JDsLY/2ZE+2tnCp7wOz2Tt6
vr/+I5a97s9vEA4YS2ub1is8bhbYhYNoM3ovvfFu0c45QQAi2AHsrM+smm9d2/OlqRrNLHMNLzzo
0Aloxhp9zuI4zkzMx/VZBAVaTeWVQbghh1C/A+TxrDvC9b85Z86sCIe+FQUdYHgGQkfttsrSLTD4
oz8crq/JouOdWRH8W6XO76lBwXRNO459EM3Xv790dZ0vh+DYzlQ1tWfm0CIOX2IHFQ/9zsk/xcHK
/lkxIxZEMzvlkWIxDKR+noYc3TLoRnX1x6D9Rfx1Nh5D8GHgS1LZI0bhUvJmNcKHcpJ+Xp+yFfcy
hAsy9EzdqAvGUiF90sVc9hU6Q5G90um2bGZuNkbDcn6Rv/ViZHJ0GKCI05X8cZoQhFM/KeGH60NZ
XpY/NmbvO9spJro7mjeVmdup5iZqHiUAw2iL7XWyq9ctLfvxH0vCtg8b00dfkdF407dIlr40Ewnf
/83EPNizwfgWUg9Si4l8nPoNL8GPTb6GiJ+3w8V1M+PT/t+iCNsxU0Yn0U1slKn14leuRlfloH8j
I9yF+taJgq3W/8WTk3rZ3OxIL8UFe9PY0uxWoy3rmt6+VQ8oTif/Xp+4ZU/7Y0FwaF+ewnpUOMnq
dD/8CqpDM/zFKQMkUaeQBWXfBZ7XywY/j1V2ZaygyoEOUPjkZHs/WSM4WPJnGKepWTtLdJSF01Mh
z2xGUjebtk23sw5YPj6g1HF9ypbc+dyQ4AelLjWtUZgcy/JDZYFGBaf4v1kQDuZh5G3a51hwjDsA
8In5F8fL2QjER5hXyb2aobngNtZPWf2ilfdVd3N9CPMkiJvl3IRwFquhkhZRarHnZ4wRudPSeai5
xFrpGw+Pbdn+um5vcVHgw6cz+JUqVDgAJuppndV6nGbdF6M1N3q20mK0FGwSk8N3M+PiL0DcDsrW
YeqkOb031SY3jl3wPehikPE/snwtTlqcPJSDZ9KlGTglHP99r9gIuJHwVa37qN4Z6KN9R4fru6r+
jSufGZpn9ezY1MKoALiIIcBYBH2rLdWLAwFWML/JgHKKpUbk8soJfZnUVdB78jTk/Qo3y36MFvpl
/Y30zsaU10B6pvClN5AiMwX0t8NBLDZGDNThya8hGvhiJStOtugDZ98XnCxOTS2E0JwgOdwgdEXc
NzgoLp6AwVz35qVT+XwgQnypt72WhAYDyeFMz/2PspTRvbrCEbRmZF68s8VXQ9uRQBqkbjVWL11X
PyWjsVWUtVfg0rXJc5keAcA4kE8Ii+KpuayUGuTbyRgd4uC2z3/JU3ooLXT8UOFDaHA/IiN0fQIX
L4Mzo+JKya1Tyx0XZ1Z8CMZ0N/o7gLe7WvmbLBMhGqhV3jOXjaKV43ReN3t4ozwZ9ZOUH8N2ZZMu
jsWhoAEzGphoMa046CB1C1lJ3Yzyk+c8VCUKKAiK2Z+uz9niEXpmR/AHx4SndczH1C2k7Ze42P3N
1/+UAAQ3kP3Ra22/5eul8jDo4yfJHlfi/yWHJs6YOy1mvlyxTubnoL4sa6KIRWNrYnzXQH1R83z/
OKAph3oYkRdcWribba0ezRpeL9f28g9yYd7SXLt2/i+tBL0QXDSgNC4bFEy/Rd/XKxOX5rHpaGiH
9w+B3kbQijKtT7Snvd34TdqpxORB6hrOJ6M9qSvLsPTr5wc+pMWg1i54NLrU7jo4hlIXoa502MRr
Sb617wt7WxqKJEImlp+fHOxsY65hhMXvQ5tO6x7PrhkUZymv4Mizc5H7XakDs0eRTUIQ1P6Rd2tw
UXFHixaE+12Lht5WiqF5RJ1ZLp5M56V6iI3j9VUWu/eZf2QP5kuXRVDpcBBCsEFyRkfrw+ax7JWT
WviH0fM/KVp2TNB48p/tIHITWBGId+4k6bOhfesmdKHbNF45iy/yW/MPmTlb+DHkfOmDeOtvSVjn
Cro/7aNXOh9S2fneZF67QRxN3yBUe6QX8HbQ9Zs08o9WKf/QghjNMcTNVx684kX0+jN4Q8GAwe+h
hPf2ZwBHLa0+42cofnegf/3Y1Xqwa8b+ZSgAx+sxZX/bQJVEm1ALvb4Yr7mH83iYzaDTFQ80GKIU
uKSExfA1L4G9tq0eJ5C3R69r0zurzh4ryA63VugdJVP6XPi5/ViM9R2tlv9UWvev7le/lKF96dBg
hLjHe5btMEUHNUU/VmkqFDubZO+N/cekQDYtUWAQpoljh0DwbUAbRTAMh9ya7jRneqKcubVqb5e0
IRXeITu2ZjP/B8jx0bkvJyQPw8L619bMB1T5ol0b0htr+yFNEAiAWumxiyna16V/gEfu1lEpFcrt
c6paM9NF8gMp3Xhlyi634cylMd9HQBQvtTNol0azERDyY/059e80/31P67nFjCLHn6YE4RQxYj9V
SzkeTlN1KzkHX3vQ1jiDhRG8mqCvHU5rAMIARYWrIhrrYER1cziN2dPMoy11P657lXCOiAbEZu+Y
riIF5O5wMp4dj+bLG2vaOv3NdSMro7AEz1WNVuqHGCPIqkUVOtQrqRvh1r4YhJCBMEeaPdQ4G062
/E8aumZwzPKP14cg7PxXE/M6cGUTiaKT8nbnB14zOUovN6cqGXsdRZs07TcwRma/StPxf5o1e6Iq
nGk7WLk6bUD6vROcwi9A6mymGYBQfRYuEFxBm/ogCButPQ09XNsOcrdKZT15EJm8ezbfGBILO+M0
TUbsqe1JUnZKsRuTw7BWixReQa9j4TSf+dEY0EUHiqGn/0fal/bGjTNb/yIB2pevUq9u25LjOHHy
RXCWkSiR2hdKv/499HvvnW620II9mCeDB8hA1SSLZLHq1DnchNpqFwL/OuTiFQTGws586ruVsSx0
hQHreGZJikjBCdyVs0G60NO/afPWSk8tf9GLnZXu3bzd1DYQGHeUfTD8uhqgtFjKZPestWA2M6z5
yFLbuptY3x9vO+X1vrLR3g5APNggwFouNx2rWkrMAdLEYQw425x9Z2t3zvU6WWCxA04ZlTfRRSkN
I81Nh1aJpYVTCahu6jdevymTbettTHX70bEIU7jhIMUmhNKkG75tTFBjgg0yNOwjtZ+gw3H7+5pY
6bPrU3wS/MYumnYFuyz28OUOzlhXohDSaGGj5uxOhWrZzuqH4Ql68tp2sKkx+X3LCHj8eakeID9n
32WTC36WMtHRCDtZ99Bk7HbQMTJAVzQ129JKk6+J7ZBdVXfTmp7B9cF8ubbS5cKShs8NbftwypU6
gJTfEJChYC8Ky8ddHkNA/Pb8iKW8nB7RKQtxVJxx4FmVQz3XVbQ8zzv40kv8okHac9rngVkECPaa
cQVDtOC3OvgK0VQDOnwVzWGXS0E4wovZyfWwBIyr3qfe5vZYFuYOeS8o/gDpiD5GGQoNjRVWOmgT
CMf2PoM2vRNo7W76ddvI4iAgv4RpQ1r6Sn5JR7ODXbBUD1N9Uxs+4t7/9n1dmqSmGtvWFhj76ZmZ
303r7fb3r/e26Ar69/dLN1qHEK1gpqKFIyVqNKKQ96CBe7Hwe3UwIJqaIsteaGq98rQTayv5Gdpe
dDwp0DNyzVqplBDkLdDjGU7qoc5OTN84a835KybkmKZN1LK17FgLc6gEQmNX97U1HZc1E1JEM7Ws
Q5IQJgx+yn8O2bFZi10XLLzXINBhCtm0KyyqSwulNOpiDnO1NTcFzY+F3lDfBvjsth8sGkL6CYQA
yHpcQSxynSpelk9z6DYVhJn105AwdOKhyL7i0AsOh74+IUoKbJDYNZcO3VtoyIibFiMifOvOLy3Y
UnRSPJjA+nNve3tU16c9rhHkVtCyCSDdVRN2GqftKJSXIxtqcInxjxU/8e7V7o8EutnOKh/Q9SRe
mJML1ENP5pLVMNfPP216LMsBEhIr87dmQ/K5eSo4tXQF5QPlgRYHc3xOje+3Z+36TLschnTmcG6h
kyaNy0ixjqM7QVb8138zIPlAZmt1p2ugHZiGbN92u1gtVmKi67MfBz/abtBHC8DQlTtDWRyq3awk
kcNH1Z+s9JAkxugnlbOLTfrxOO/SmhReml3M26GpSUTsceu42WNqrfaLLbgyoMJo6xFsAqKh63Lf
DP1ASEKcNEISunSjoX1C/0KPTuT2aUpebq/Pgo+hIRwNiWi+gZ6XDOLv0YbQ16lDItVRIdp011SJ
76wdbQteBgpp9A0ieEUfnMxkZg4QPzObgUSdcXy24sMnhnD2dcmHVa3N20zD19Fz+wR2pEetVB7B
zLQGdF1aFmRkhOgZEpVXNGkFmVpIQGkEejF7np0SesyKzM8VMF5smjXytzVj0t5P68HonVbF29b8
AdoUFbhaHap1eaIGpvU3btf4khb94Gxw0iRWpTeWio3B5QNIvmMoLzksIMlKEXnZEfA6A1kXOIFk
b2OtkyUIUkhE7SZ/qbK6AdAKYhq3HWLJCuCcKOmDKBeJFDHWs2QsqdCtaAIuBpb3554HnvP6374v
ReqzEXesICSLmK4+6exHR/Vvty0srcb5CMTNejYCtTQ4sswYQcKOanao1D0pV0Ly68sZwhtC1QxB
B84aufXFGUjN2YAFb7qvXXGK89xnpu7bBE0wbevfHs/yivxrTPz92XjQZ4GcE4E3q/a4mUo3mH7f
NrC0Xc5HIy05YFzOmBCdRLHyzK1NknHf8wofeIIN3sw+UVbYDpYGBI500CsgkALPrWRPj4F/QcYk
jeK76QddO2nWvi45mA65TZLTIY0MxfQfq3otmF1a+/NfL7lXN7Np1Dz8etILneatXv7M1bchCT+e
p0Mm9myaxLKdrftsFsythKFwVH67O4WuPGnWJkq6KTOlcEhm4vuF4ddDYG9ve9XSNgT1Cxq3QTR6
HcA6ZWFNhkvTaG6djQE+0aJ1fIBs97fNLC0H3v7IjNmgEwfB6OUsjVOC1mpQ4EWZu/e8O039Ymgj
9J4gGJn9uW1qYZ8gE4IaDzwXfbdyaFGiipTGxpSgxm35aTzupk6/U3n7olXFASx6R5Y3HwS+Ig8D
WXWcNSDaBdX/FaBDiwu1rj0viZRko/xyW3BaHW6PasENQG2DAaELUQQZ0mWZMxdAGyRPIs1KXphx
1MDR+mELoocCFxeIFVBglXakYSijgk6uJIrJXXLn8ZXD+NrRhD4ghDaEr6HeLW1InRNXsU2ljyrN
9pWE14HrDl8Tna0cW+JnXr7FYQdoRLSjAfd0pRNqMrCVgXlsiMrcNR7B5TxsUO6oUdMpnX2jD+OK
vffU8bVBOAC6XERxUQorrFkd1IYnA1R2XD+GknAKJYnuN3HuuypsEg7WDbQkabuPrhYegFCRRMsa
4FdXHG20xwVqWuMQFc58aMoiTFO2cjQs5JmFDWgW4+UBfWRZgMnVJ4dMhA8RLQY/UXwULAOtOpQo
itGiC3roSZLE9TlxfJMpwe0BvuM35HnFY9cyRbbrmuzDc000laI6EEHb5IGTdJM37kazC8A9szs7
7Uvfa0q/NoztVKjcT9BW4aN3fGuiIOdU1d+KmPjP1U1dDysnzJIrA3FioRCO5OsVWYfSTuiqteoO
wnyGEjArs05p6oKeLm68lVlY8mYkj1HqA9XzNe1F5hq0Bd9hG2XoBQNpbj/vqLYZptfbk319uqAT
BUcYhBfANAfGhcvjOXV7SpRMbyNm8yOI+79oCl2Ji5cmTcjJCw0RIe6uSiacoVEBrujwDN9q6AUf
2hwMMSsuuzSOcyPSONzUaZDDol3k0ftBf1iTb73OJwsKPKwDaG6w4WWKSUXtNKTb9R6dOy6So385
Tf2ZvJWms6/VJ41GjftBBDdulkuTUnjBwJA6AeXUR0algSFe+8qM/hNHyfmopAgDnW1xSShGpc4P
0PorPi59dDEEW1r5Ku7N2M7w/aT4y4zflf6Z34+sK3YjwDvgbLr0LCgf6a2p5kM0uGOQ0XxTfJy7
DiPAeiO9i3hYlSESlKpWbYPaGxwIT14QlyuIw+uIBaQgWGkQFOOOV+XgSGsbx0xro0dejxwYuIK7
pscLfLhnNH5Jjewt14zN7Q2/eGshVAHjjeDKviISJYlppy3zYDPfe/yVpo8QmvHzxIRiRbIl3Y+8
bg7mB7sE370ZbM8INpFrwT9SqgzEG6kGoEQPjFKYvvHp6faolrb/+efF35/F4ulkaVnvzdifoNTp
3sDAdvv7S2cYYiPBN4F871V5pAPE3jVmbEa9+UZ6VBUs7lfTCgJjcWnOrUgBhQs8jDZpmKTYnegb
VUzzyOLE+lrXjfJYzhpkCW0OWpE5/UG8Ng11Y2Irv2FpIgGzAyYAD2ewbUlHglnY1dwBahTl5uDT
naWsVS6XZ/L/DHjSmQBQeukk1Oyj0t5kOvhX9p/ytbMxeNJdoDgJUTnHrjI7stVbZVP9ve0NK5Pk
SeuEZB9JISDUo13gl/UrNj7zeV0HuBWPEgsPp0tnbjLSKbPFcWweNB03v7uW512KLUT0gv5swaGi
S+emY+VEAxgOmzH9kUzJlrn53taPRrPSIrA4T6CBBGObqLrLYaQ9Qlus7nF6qvEjuVOrT5yewF/9
7+dlGnRDn//n9FRddtePdN/qXmjnYBOupsfEQi0TXB6fWHlDIOlBNopcqeS9Hi1Qcy9weHoH0jIE
ZWu3/vVzWVCQiYYK4FBBQSi2z9lBps5l3FDbq6LcUYNxeMqaY1/XR7WP/blYq8ov7EVwC4tSGd5L
GI7kB201j8oQt3XkleZ2rAYgD/l9Ua1lZBbcAA9j0MMh/tNwk0r7Ua1TvZ+6qUY56ehkX93642fW
xfel7Vi7DTp1e3x/YKGlgUSPrzzBlw5mvLdsPLeQXbgW4GjThI98qGqoSX+hxiBAFRuuPqoUDRzK
Q53SzVj/mAq2ue1turgVpZcQyhdC0QkSX+IxdukNce5OBvUaKGwOYCLWge0FkLuOs23KvzfxaU72
Wvw62D/jKkNt+DC6WaBlz+7wMgPeoiHJTVsnGM1/OOVHNjZ+VT+YQ3T7Ry450dlvlA/01i2Hzu67
NqrabaVs0GXYfbD7QwQP59MgH+gpNVglBG2jnn5HLcyoM79VX/7bMCQncsDGmjYGhmEVT0gZMqPz
h2IlXl0I9zAOC1VjAH/RziKF9Mo0ZUNfZ22ksnR8nJiqhFlPgLbwRhpkc2ls+KC8TIw2n3Hgc8uS
I+mVB6nIjrSRw7KgNg9mhZ7DbptS3c/MyOl2eRXN6evtKV3a9wIRB7pcvPuu8sgprZtCs2DUBA9u
A+79P7e/v3CNAQYL2TtIXONNbgn7Z2flOCDo03u9ijLaBqT+2Rq2z5XdQP6jHelMBiukOyaaUUWm
uVNtn9n3aG7XyEo6aWkfIZEI+SVQWSM+l07JyrBiVtdjFTV90FVHOm/jNY3VJf9DhgyMKe9yoVds
R+jaadoYlwuFTqClfXHLMB82vPmWlkey5uxLq39uTIr440yl6uzCmDn5lRbka0zZSzfl+fel1Tcn
kieQ46sirXry2I+pPiTtn1ZPUUJcSWAs+RlgV4DqIxUjHmqXfuY1AF/FntpGRvrmEPS3omINXmOj
+X3bn5dmDFG3ePeDkfLKn/UKuowjb9so7hQfnQAf7KIVxyhKk3AwiNCh/P7eH3G2X3KmmnPpZVM0
vOraiZTHD/985MFxFYjXuG3K6dAcjjcWdjlF9D61fzrm9098/r0oBegmKGGlYIV0eFlWmcejhHyv
CQg55s8YQKAKslkgeZERv1xmjuvX1WadR4NJAwV6uu1aIPROmSjd5yD7ABmPCxJrFy//SxOuRsFM
19pIUfeetiNm81zH7XcDPGN8cND2MPht39xD+dxHyf+kFu6fCalll+NtXs6HLPcCndp3hDV/KtOO
oF7x8Wf0+e8zpfA2hQwTgIDGEJnIZqtV5a9hGRdcHJlrNL8LrV/8TzrkzM6xOa+mIXIU511GsstX
VlG4gTzFKGKIBybwmFcJzawu2dg3yhDZ86wFk1U/uz071GgRdFL08E0t39z2y4XTAYAWkCBooEIA
TlOas1YH6bU3kDGKG0iIt/38a3RrJyBNfuTt+M9tY0vz917dcNDEBGCL5ECJXqV5b6OW4vjNdO+V
Kyfdwh2EceDDgBcgoSHfqEZsVZnZun00V9si243KxlzLOS5Nl45GeKT3Af/HRrvcAoZRdS7T6BBN
kxY6KXvqM2jMzPQLL9fKGIumbOiVQgRKR9pW2tBZq7itPbMhyszstZ7JpsvoV5e7h643VgKsxXXB
vQ0UqAP0jHy0JigMQEl0HqK2ov62wr9ur/vSC8QQrIGAfANOirzd5bR5Jg6AuB9H6NWbmq/24wNX
6wfNSA54Xc1HPEh2g5Y/Wpmxnyj7xLEAuQgQMlvAbOHuuDSel3QE3qLnkak/2daXNdqdJa9DJQ61
dLxB0YwmnexgwFYbNk5j1CpgEkjfVDOMs5Ui5NICIeRGAyNOcSFQcDmEoWmLCVm0IUo6e/NLQUHp
9gIt+dr596XnQzUje+yBMh4Jwuw4g3az6PK3MR++ekBr3Da1OBR0UOEdCkUbNDJcDqWsegqF0GyE
dObbkB/0dH/7+4vLgVKQqNmi71O+pEiscRW9gdih/b3enAwCSrdPOJSoNv2PCfmeUdKm8aYcJgoP
zEcp893g9hiWlgNweYhlip4c+JQ0R5OiKbyzJxBr7Vz2OOmPY39QVzb90kSBtgtVSuCxQIAqFuos
nkpyu+e866eo15/0+qkl+2YN/re01jjlIVWO6RJaiZcmtGaqS2K1U6SQFyXo+fPtaVoq9OL5hPP4
/7+w5QIEN0AKMNNajWanZq8jQOAbajrJPiG14avdXGxReZruuhm8uyPkxjesaOqnhnvayv5ZGKgp
CP5Qb4YWgvpeEz6by6IyJujgQV1Xm5DlBlExa7a3xyqWXAoMLixIhxjv29G1OSzUza5tgkR5jrX7
HCFO77P8flwjkF7o0AHW/WxEkgumChCp6FuFFmTSBt30XWXGzgHFfx77VrqLIQpZTl+Sbtr1RRLU
xpakbZDYMeRZ9snA9wWNSnUN87OwLfCKEZzTgCug2V06aR23KE2iVrgR9fKeOeWhs1/rGKLXnH67
PdtL64koHQBf3L065EEuHRd+pVrMjJEib4bAYluTrElILuw+DAVtxKi9gEVZvt1Tz0AzF5qoo0Rx
g1p/oMqj2pQfd0twp+BNgw4fqAfLmM7RaBEstagw8uyN+uXw+uFZuvi85JMZL5zMoWQAsi8J2n0J
2bmPG0CwBWELEXJfoa8aPnCLlF4XQR0722nTf/y88LezXetkk0HqCp9P0slXw8Fa47BacCOwMv/7
+yU3opVNnIrGXURm159+zNlaiXrBiwRnBXDbYLCAHLVkQDWRohoh64I2W9B+Q7Lp1PGV9PSiCQ1t
m7ZoUMLL9XKSJm6U45Tj0ddUZF/gXJ3HbfmJmhHwMogP0cdvo/NFuigmQhxikYRHtRVADGSNgn1p
Hc4/L4VPCXTPwIytjJGWbMoi+Mw2A3oDqmQCRnUlT0UHpwcDV44As6s2Gv6sxBtLS4BSF6gGQPIN
WKu0BE5azoBqWjwqhgBd/i0L5g+ScIjkCl6ceG1Aa/gduXG5ykPK49wZZ6QnLM0HH+law/TCCth4
OIOnQRxFQLpJ33cTsx/sjkc6D3rFz9IVLxVHjXQ9olEaFV/QdAs6X2H/bCvjSWhnnGKF4+RhRvK7
MprAIA9uecrQiJvzlYL6wk10YU5aEeSLZ97G8YiNHfxS3yAmUdkfj5PRLQ1GFxPLDvSp5LN0aAbV
mmGio7uZ7dOX20frQjyBz2O3ocvUw7tIut+7oQBZQlFjwbmmnJA4dA556rZ/9bkyAwjOKNBFnVhy
SubS3s55nX74RYM0G94zsC70FeW3eg6uqpiLXM1I/qqaz62PA7UvDUhLxPqus2JFRzLoadJPKT/e
nr9rh8bnXZQ6kb3H5SQXdQpNQ/SZ4xnjjKhtmt91a8Wjxe+79OhLA9I7qR+YNcYuEjNms+PDtslC
ru8/MwYbEbpA6F7lJEeSgmC/cQeI1jwmSmhtbn9+aQQgusQ7SehEgMX7ck8qptWNbCiHiJnkng8Q
RkW4TpA34x/O+yCnIFwZJMQOjhlpqzQNIOJW0/YRU8utw8hexR8+rSVkFpYcIqOgdcHDEkeNI4UL
kA0mBSQCu6gLbfRI6upacmnNgHSbQ1dBLUxqwMAItV839lNjxaneH3WSVyFOQIIbcYkFkLFkYki6
tOk9mMjKdDtZT5X1lbb/WOMrmw4qFEMSaBBMXR5UIHvqp2Yzxc2Wfhz4hogFeDEN2VqBR5IuAySg
CmVyKzcEv6/vunVgWyvYigXXE5IewBe/n29y0KI7fcv7vnPAk2T4Rt9si1L/YtFixcMXFgxpLXQf
IG5BZ7A8EBVqK2ZFayeEBG2gsTqgIOC5vYkWTSDVjsqaIIuTEa5m7LZp7GVuyGyoEzEjoOpK5W7J
AhJzOMbQYgg4rbR7DOKNqqIRT/B/iMasNZGSte9LB5mjlLHlDZkXmlPQ0U37/eMTdP7zJWciKiTE
pg6fH6uAMzAmuWs4k8UBQBkUHQZATuO0vzzH6qQbKwq+ibBhLGAMCNq1buw1C9Jd1TQTKON1WEiL
p/kbntm3p+g6OMIdK6iqRAyJDK80RbVetYUbp/h8kz1MppL7NfEGyATYv4nbHxpPOUKl8BOOe25U
mjWg/NH53+ReyGuokStqUKz15ixt8nML0qx1ud5MngULM90lWUDaI/l42IoajGj01fEoQYpX2hs8
zfK2RQk/nAyIqaqA7n840YB1ERSkCPNA4ScrKXlGieioj51wDEr+tUueb6/8dZx6+XnpuK+scbb0
AZ8vwFcFYFFq7ar6mLsfX2v03oKrRDAyQQ1A2uIkMQw6miwO1RIsAo9W8XZ7GAv74+L7kgOXcwEk
ObJ74WwEXr0zPv4+xIsGGH+kepDYucLHmsWMm2hu4tDhXzKfZU+3f/6Co158XpqeLEEWoxjwebB6
9b3vzhvj49HohQVpguhgUXPuYQHdSf2WfrxpB/ODsAG5BjgrOjYvT8ABmbKscLoY95zqH8Gst+I/
C26KciqiRNH0Ctk9aZu5RFHBK94oOP+Kxi8Sa8NAMN52ho/q0EqwuGgLGAJxm6IWKYPSNJtQsBuN
CHe9X23/wzKeB/2HsgaHWfJYXNr/a0VOaOiZ4owtgxWIsmzswUM5+hNLjvsImw5nO14i0vnK0blE
jH6Mw43N+sDtuuC20y6P4N/vS6frVKWWmrpDDNas1E9OxvyJCwIKSHhAaYDxw72kFyjAllD2QJ9S
WChvbvpGNrd//9KmO/u8rMJitmYbjzmObo2fqPUrsX7pyko0vTRFqGogL4mOBEAipCmC8HHVGkMV
hzQtd9qsPoCy9uvtUYgDWorXUbkEawp6ODBVtvgJZ3kNnTq1XqSeF9Y5+vJmJwmYrW2t0ts7UEMD
tpKtLPvS9sA1hJwi3vz4I60Kt3orGTSMSVPMoB1z3zVy8E5FdboSdi6O7F9Dcm1oZpz2A4chhXzR
x6e0bDcG1FmV0QuVeO2AXx6VZ71z6qCHUxqVbivlZGpwZqPb2tvhQOfT5Py5vVRL3oAYGgVmVRwr
8nO3jpM+bpFmRDiSIWPjV8C33rawMGWgtkA4ItKk1w1DfWxAboOWdmi4L1l9qJnip+lrphDfWtN1
WxgMTEGfDBUQvKllEH/Z527SFIMd9g+u/mz1P26PZGE9UD3FVAGWZoNAUd45taskWZM5EGTWNoT9
ZkV5546RN1QrN8u7G0kbCLro4nLUgFyFRWkDOZ1B3Wq0Qz6Uk1/M2SlPi7vetjdpzn/xcVSPmNcX
3Ro3o11sPz5MtFUjh+c6gM7K0PGkoBOomVMnHHhxl5qH9NErdwnzPn4O2aIRAmhSNClf5YfRpWA2
fQkzvbZPtn2/4naLc3j+fbGaZ4eQNXJkWGKsVqMX25zvrfY4qpE63ZV15Ses8of+EK9xBy2c3xeD
EpvhzOjc2mUWNxiUEtreN8DIxm+3F2dhN10YkIIa5MO4MhgwwPspUHPAVpGcSqE9Bngj/v/X29YW
NpQtBOaRO0JUcA3ssps41WxsKIWEtvKzJmv5zqXhgL3FRKEALP9XNN1Fwd0SHc0KyDVtv4pfrGT0
LYvvNFrs8rze3R7O0uqcW5NcIs9it8OjUgkTXet9moDgIclPoKRcmbYlO4gIASmFhB6CcykyZEUa
qxSy8mHVzMe+au8JqB5yulZdX5o8oEvRIIs7Fl1yUqqyBrH2nDQYjk6oH6NzO0QaZASZckdWDqQF
PwDaGykuBAx4j8vnkWKPOW1NBQRSZo1sW5B7K0frwoyByhGkUaBEAFZaZoPvPeqQ0mRemNCN5fnF
tNWm/e3FXxrDuQlp8Z2i1i1SFcjoPKX2fsxWfGvh86CMEhwYqBNdMxGpc62Yfem6Idhij01ZbRlb
08oQ9710K6Bch0IXQiuA1eVVmBF68iHFg8YzlcAzXyr7qbR3hocGzJ9x+9iuNkYtjencoPj7s9OM
lDP3TAMGu9cWss24A1b8amHZoTCAowmFPAOiteLvzwwkeOhXaleAqAQkQcrBy33FeP7wsgN5D9ZA
lNeg9ykHUcOYjcVoGCDauJsd4D4Otz+/sAfBQYk4FxEHULYyIgKvPjYnnZZEvCmMoO9ciMnyQzX8
UYxKtKzOX2/bW1oSkcUX7X2gDpGPllrjLQdkKI1G98SDTD9+4vNC70HgArERpZMLRWHCzb5JI8f5
y7vM91Z+/tKC47v/9339csGnmLFkiKs0yqthCuyp2pB42Kqd2a68CNYMSRFUWYDBpWYYCAqDHQ0Y
Ddo1TRlZUgDlZzTwIctmAVa7IJKqz7ZLnBY0OyVPdq1T3bO8PvTc2DBXv6eFQ32UwzZoBqz9AsWL
VIPSDGh/19i23zOh8rlw9jvkR0mWJL0xD3ESmY7Shq2RW+W2MvQnz4v7DZLA+RZFh+pkcgThbme9
0sTuTjMYz/2qmfQ/ar3GOb90UJ3/IMmL6jyZc6fExODy2qEV0e/oV2UMkyTSBd0coP7jvPIwW4D5
i25KlMwh77Cg81oimiwcGxvDw8qDf+Yn4EW+o9XPHHQbvlkN7d4ZyyrQXMgH9LlXQcGYOMHc94Nf
N4xv1LaqNyTpyQYPWnOTZYSeUFhqdp651qQlrpqrBUPEK2C9C8qKXZaBZgJk7BHUup8sCumEmYSJ
lW88r1pJHC3ugzNT0hGuDYmdQ/s8jWrHQLTzlgIQF6+JaywdSiJHj5I80DDADF7uamea1WRs5zhs
Cz2w6KEs1i6KNQvS5a3E3IorAAvCoY+GaZu53z5+7p2PQBzzZxdR1+RZSm18X/3Lso21JkS39vOl
qH1SbbD9Nvh8ESNdHpjVyltqyaHOf77YkGc/324zVWWuFoejfWrptO/MOMizJ2qu8cosXXfgsEAy
FZhR1BgkdyrirGK6G8ehFT8o3nGESIfba36dg0B+jf9l0RY8Cn0lSLMC2Hk5KGJwFflnU8Gg0gcv
RZ9O9VR1k++V2lZ3VpAdizMoWDgFTBNs+NIMVjVVPRyVSghGsy1EA7eVGX9PS+XPmNT72762aAqv
KVCkQ5HhKgFHhroviKkiL92SwEju9Xba6sk9RVPqfzMkfsiZV4wWWF+NGYZ0ekfQyEy7Y2l10JdY
OXuXzhgPiFNg1wF4vHolVmY3mt6ApO6spMeKZQ/QDD60U7KyRAvAaeBOz+xIDjH2eKLEkGRBwcP7
mubkbSSQDOx1b2uw+UEhelA67a5sjV2nqvvOYK+353PJIbFukNzCBYPSs3StJZZCC1QaEH/ng19U
kHitoL6uvFCk5oqVsPU90yvfEefGpMGWNu9KfbLjMCnsfkdNE+Jx1PlTZW5/Z8QD2ddVZwdGTdRA
MTS0jRVgPzt4jTi+4FG+PnSlPwLisnUmvfxDUue7orGTG9u4kef2PrZ15nsT1e8tDQXuBmm6XUcV
yx9U9LCXaPAJFMQJ0EDqvA1D/ADFkiL5Yud5fKzaxjuxqbADj4GsDK3XXlDkbXxoVGgqDcAgP6ZF
Bu6eSfNOXsLeqpw3pxngpg2ITrL9yE03yHk+HuvCLB8ne2i3cdHpgcvs+KHJ6T+8J7ueQEDVt0bW
BGpmD49K11ZBk0+OD86J2J+KtjvqPYoUgHabE/cZPWWzNwSpNxlBGaNqmEBNbluaCTvkA3mdlC7d
OKqGH2zPvxAqNT4jkxLGIBLdzbPp+UM7pntzZmidNfj4j0XccXPbha62ChoRgSADfSHgF6CbkJ7s
GTLYVm/juWCl917xTbEDSn7fNnHlpZIJyUtJXDfZWKoJCJrAwNr+6dN+44BVjrwS01k5YRaHg7MZ
uWNcClcvUgckBLHatUlUamBBKO706Z8u/ucT4zmzIV05FbDyllH2SdRxZcMm0KKPv8qm8tvhxI01
7PPigESvFzLWaIuSn1c6gOGuA07hCGodm0T/OTJ9V6vxJ6YN0hJoCBe0ZlckhpBhckH/gpvN1RRo
hB8tUMEYzso1szSUcyPSC2hOSGp2GYw0LAlAPfirJfxN5enKi3HNjLQ8ChnmSq1Frst9mfKonB/Z
WtFw2YQHom/BLX/FMToghkWfNpKEQzVkASS2DxofMr/6OPJd8DsD8odclwB0y6Ux00DN2zFR0bX3
3PpWaD9ve/LVxS8+b+PBiMYiDfxpYuee3cfVqIAOolcwjsl7NDztkBDjjkzpRh3N4LapxSkDMkqg
l71rmTlUFsDdEdtKqGo/7PRP7BzSD1OMitGgoUVFClIkh6XRpChOdane4NWZ72OyMfVtUm0/MQpk
mEQvCPpZZDRxXWsmB0GIErZVlh4nCNrs7YHH+6Kt154wIgK/uG4RWIDUDqU99NLjaSjtFupCE6sr
0R6r9dNz7jHL78vkdS7IM07sv82M8JO72hop1KJVpHMALBRoOTnqLNAkBqWsTgurPt0m6j4ruG/V
37J4W8+nGQyUt+dz4WqAYIuLFCU6meEd0pJZbpwoQ+mpYVz+kxRoZyaxP6IXy3BONTjObhu7SgKI
GUU7uIAZii0lRdSxOkHCKiugoVKM8ckxEOxOZKC7RgOVjKlkIBJ1rK3JoMdtZs6a7tTCBoB18WzA
vF7X6sAV2Yx5kmnhoHWBqr82zZc4VVaGeF1jwhgRDEICBy/5a/6QJKtSj7SaFrr6Uzrrfj/eQWnY
h7Rj5mySeFvlyGn+uj2vV6cIsk7QMQZ7FFzmup5aQzEuyxQXT+HBN+enXTDoK+fUwtwJADR4g/GY
v0beGTEiu75DZOQq0Tj8BLsr659vD0LcCtJ2uzAh3xouYHCtNishpUE5+5in//Z9McSzo9acAC8h
Fr4P9vZTGX3i4ziVRHO4yAVJni0u1cnwYhyuJO39mToPitusTJB2tcw4DlT0AtvANCBzLTdnznGr
A6mBSMTk0AmsnbTY4fCK79zeRKE+GYE9cUfqA0JTBSXLpl2h6s0+V7MssLSK/FarTtsYhHlba87z
yVdqb63dcuE4ufiJ4nQ7m2RjKPSiaSkiTa/+DYqlblv305OjaA9z3QSk6FdyWYtOczYl0rzbKo9n
LSdJ5JB0a7ppQMbft1d2cUSCdQaVdzQJyrJfepUpdpXihrbt75OnBh07Wei+mqsvYO28bWpxMP++
BGSevmQ0CZvBcRTF2fRCmflcK+NuxYQI9aVdBqgSOoxE6cNG1/TlAnUxHqmU1lZolnm9ha4kuMAN
Jd2SulMPTG2NTc+0l3xmzeA7zdzuh64rgnnu2r9u4/KNTUrt0avSxvcqB2K5qt3t9SZtfgxG2z0X
TTP7Rj3lD2ONBi/Es/oXvZ6LnZZgW6gTw5VWc/LUTPYPPtXswB2uB6raDxCEVVnggJOEbkpKyq3d
qOlOmXO+bWu0N/og90gga28ZYTwr9nPfOGDQ0qo1nNLCHruYH/H3Zw6cdIaatmZnhVDk27TaLi0D
G1xdeM3eXoiFAxUYRMGZBQoOwXNzaYf2plfyRnNDyz2U2qnEVk5X1nphKBcmpL1YwZ8ZLWFC0XwD
dW1+l05H5c/tcSwawXUqmP9Epda4HEc2V3k+ksEN3fzZ1A5ZHZQ5XGNNt24hcgCE618z0uXQ1enc
qxRmqMU2yD5oxt903PA6rKrJZ/UPUGjdHtd1JQcqvOcWpY1CdUUp27Jzw5h6wdy5gZMBrxaTbeeV
fsxO+rQzkPPRtV+cbXv7eNv8kntAY0BE0++s4JJ78NpJKl2hblgT6/+R9mW9ceNM17+IgHZKt5J6
cduOZceZxHMjTDaJ2qh9+/Xv0Xz4Jt1sogn7AWZyk0DVJItkserUOfdz49zHrHudXBW2UBatWFBo
BA0xqofXXRlpu1g5JehgyRseeDO4zjqfpIg4Cfed9B8jP1WW7SslQKXDOzNrXHpNCYXgNp9a94ny
17E9ZGngqfryVCYEx2QrI2xYG/SbJPyHueTfx5nt5lKV7pD5//kECo4JQVZO9QQTaM5feXFstuST
dpjM3fv9Adj6LT+ERAQIMC8njDK0PtSLQZ9AIuHXxsvIXgtXxYslG4uJsrWGFlr9+qrTcIzTdAaQ
yBrNXbV4gbkaQV3+0zHFaCypJRB2gAsRz07wNV0Ox+bmUGVagm4BaB7u58ylQb2u4xez9NDN5bD2
G7UY2ce6tvj9zKa9DbmoY1Y13gEqiWniYwAgbyDEPE2sau6qpK6DwaTZrrbT/JS1RXVyGKqME7GM
YAVB85vt8DlwmlrzAWSbwmHunH3WuDaI8LWpSnxuZ+1LP67Or6zgzf1sF+4eyaR839UWwgsKprlu
iN2HlJEltF3W7jNO50/6mrG7xctwN3UD+9QvQLMC5M/9unPIY9YOKoab7dQWLvB/uU7+/9QJp7q1
tmQlBIvUTF9A2Wx1D60D6sruVK/PU7m/7XbSdQIFG5wOlG9IZF+uE8/nycG97jyNGaQmymPJ/8EA
/Ul/uW1HEvkAMI8aC56FqBaIOTbgDtos6yznabV5kOp/e+/XTsZxvgGBN1AGmh/FylFpD1m2DIn7
lAYtVFU95UNadt5YkG6B9iwkztBeeTlVZTygwsZTnNgoLedhlh819wOrcW5iW62z2MT0INhrbSY6
/TmHhJ4WxNlD8v4gFD2AW/scCGmuE152kS3WmmnASNovJI4y1daXuC/6z7Z6If67insmg+GIGzu4
L6jtnBztuoviBS4J2MFHAuY0QJhBMyCm1Ma2pxnqlPET5G2Cehx/AmJ4xzvXN1OEkW3dK1ZFZU/Y
kP1YalAeRKmLFMMns7UOVTIcEwMljdg78b5XVNauoR3w5PPxCVdBG3uJSdolfor7ugWBgq4/xyn9
ZXFSHbql9fasLVo/1hMearT9PZLqDdzSyXGli/3EzXT+cnvvyhyfIn7AKY7LCVvs0iszLets8C+h
/ovWRfJrHNAirSjzqUwIl2xKupGW2gY68x5N/aXoX7irKJfLTqCthrdVYQAXEb3GyhiQYg2Ln9jc
/J0R6Lu6lB1vz5TsAW9BXwKse4ClgJ9CqMOAmqRbK8dDnsZddUj2QKnoGEAMMQXhSXYkLT91BXyV
ZYdYR+vy4t05pN8NNP5aFNbh9o+RDhjv2n8LDtcqXVNlaqPJC9S6Uh1MJVnxtetU3QqyddvIBaFh
hCNRN4Qwj/Rtk1iVga1hb5RydbNvBmv2V6J/4DUFPRgU0MD9B4StUENL+7l2Gag/nnpaPg66udfz
4pOzql5UhiG7EM8NiStoafr/g7V4o8numzpz9obLikMxxV9RkFj3GgqFGWnNx9kkzX5dzPiuH8Z6
t8a2s6/Srt25dtOFqz42/lDneJlZ9g8TtdBDsTTJqVrpEPYx6rDEiMsdeg+sXcpKHf3r3ogEdEtg
q3a8N3viFLJQXhmmHUchFXHdoaAa29XL0PptX7RhY4Akt2h0SBQWKM5W3jjeF2xmd17vzdxvXQB3
aQz9B4B12mBki72val6d+sT09hZbl/3czAW6zu3KJzN68Tp0qR9yjhM7ybrpqKUZ9ZGVXL+4C0UA
NU75ASLs9jHT9ThwNFRlp67XXiyKEs2KdBQYnHxaa8snLU4gc2CvX0r8q0/d6FW7la7roSutN+oU
39fcontjJg4EULMHSysPBd5aO9KY5ROr3OYwTXMRmM1U+XNtQq5lTcYHtmQELB/FEhQgafHdIVle
IAqX+nWRtEFbZ3Ho0BV/gTrMDoLEQwgJT/7FrtI2HHSuhYPDiwP6D6wAItlzAHx6/wmtac4BomnO
bnDB7A5+xzlkLeDIzli/erk76f4Kx9/hLV8awdQPToBqKwrjXY2SVMKSR5rXLGzYvPozMO9+Ya6/
moWuiEJ0bTdxowHOve39KkcYC4jN8GmsuLaz5qUIFzMtdkZpjffdxHQ0TA0jfmT899A6xpc4G/WT
19LJC5acjP/0VaLbYUVMoKWhWuP1eeXrCPT30Jj5XY7j7CMzX/5OBvKPMbXV41ogjO69ir0MCwGR
+zBNAVA8FC+xmgIdWHsvrrdP9dMUf54r14tSUjqH1e5j/NaF3teVPYRJ0gADDMGXPuTDaj/kFSsf
y1Rbg3GoPX/p6j40qrL+khq0iVa3gDPClao7sPwyX5tmDU9phmBZB9qXktZAHX6k+l5jGlCSbf5m
Ff1v2rblJ3cYzABVNOO31STu3iqT5IBe5OnBy0w3HMANvZ8tXodFXy0+uPO6p6IBWJUYSb2vmm48
MaidQ61s7aqd0w0kpAgN7jt7ck6o8GKgc8nCQit+TW08HMYpZc8kYyyAdnHyxXAmvfe9bET+L0lG
7Y7yfDmUddv4ZqKnJz0j3tHQejuga5pCLEZ3D7zT55Dr07hr6tYC9KqLg7Wa0jtmdvVhXH+PgxGk
8NsONeHQBP2CIg6SHPBgsAZ+HnDtrZYknIl0pXFrrF0WtdZu9Sdrd/v+kJztF58XTkJtAEOxFrdZ
NBkx8JDZp8zV7gxTU9zLkgP3woxwhcTp2PVT0mdRt/pu/HfN9mm9j2NF0KuyIsQwbMFqeXGTRSs5
2fUdsV55t3O0999SF2MRwhjdSmnde1gRBvLBukGy2nroPEU4KktcwQqK4lh1pHREbRTeASakWXoW
LbVeYAeAvdpgSOSA+WF5HDgygdgwOXouS6sMsqHUQmv2srBMcq4Yr9wD//wSwUWgDkgSnuKX0Dg0
lx3RFENVfV/wjT5NUfSiWhYZy84JQfJy28MlgT36KlDMAXvVlkgVlmuacmJkE5Zr7p7L/NEYXuI8
MtkdhAgUEyWxBFZDBNDY6to175o2jXRyOI+fuMM3QeGh8bsq3eMf/+Zx/+C0KgFFib8j8EOxHqRV
cBEx/zIng9km0CB4ambvaDaApfO5O/I2xgVuqMDokmXa+Gs2yCbu1itCd76YLgfZQvyUJiEO0FqF
Z5Z+H6Vr2wYHDzgohQfR0GZGlTEgXUsLMsOt/txBAkZxmEpOu402Bc8b5Oqv5b5plbut1zHnKS8O
GugDsx2Z3p/yvTCxrdnZ6x4Q0JzYC0wMfO9Whm9A8LN6N+oYOXSKFwgiW6iBIJK9NFIg3tPNFLLi
HojeTm2meJxKlgILvMFlt14kuPLl50cDb5Ylt6Fa7gZO6Lwb8o1fD1gSWnfQSYc+C2HDE01f69Jd
cYCWnT9R1KCW19t7XjYAPCAAWQcqB2MQ5qfUSeqkCxTLuyRoU3BQvP/IAtjiz/c3Pztb5Fmv+446
+D79mln7mSh8SHKQoPHPRksYBDKAkxbusTpp0cDLoM1T296JeX+hMzhb56CnKOb1Pz4wVWe2hKlC
XGpX3tqxaN4v1mdNe7n9eelQkIvGJYac2hXwanaJ6zoLz6KxoM9AqOJPi/E90kZhVStWRWVLcFtW
mU494akRmejQC+Yk+7aOGpCSvVMERl7ZPuj4v94enuRAoUjk4ILe3sXX7ZPakpj9kmVRWoHmLX5Y
GD+x+O22EZk3b4kwMO/j2IJTXHpbTM1FG3G5R5b3yS79QoXy3uZFyEWDrhXgf1xdQIeI+QzDY2aG
fEoGzQXqz3gL9doPPZ52saeAn6gMCRvfHZnrFjU2vqn/dN1vFSTr4/bVVukuSPzgYjzC9gGptl6x
CgEFW//mwBjXHfVL0P3ZyXNn/HN7bSQOcGFL2D7EhYRErhtZNNSRGR/GOmLT4QMmAMH9t1liw+Jf
Lr+Vpr1l1Fj+nH3rrV2GKElTuLF0YQALAiGBBmUHkdXNXkqnQlSLXZoXC1huyix9hWBq+tJ0DMrP
Zq0pUoESl74IyoQDFAxHerc2I1ya/ALwd303QxMI6s6DPuEoaEvioIEa7w2vBYNPbFl5kONteXth
tojkat9sULRNhh0FAyEwXkYCho0R+6Ys8NKfg5R8X4d4t7XNdMnoD+XP7t29yNu4sFNBFYQeTmzX
S1+ojdROUFXJo2L0Tfu5sqLbQ5KtC5AM9gYtQSwrtu1Cjzut1tzLI+vQDE9rrmB+k/kZAHXopoa6
yzW+qu7SxpsTAwLP9j8WD6a9Z+yd+PX2GK67STBJwMQglHRRmwSg4XKSinyKjWaBla2nvf08Z6GT
3RcJ+gBDAhDF1K/+QoLeVImxSicPSlCwiTbxq/IX2Ix1O59W2EUTxuvUKqIC2edBJwp21K05FTTe
l8OKiwp6he1URICOzdmese+3503y/Q30iFfS9taDHOfl95fE7lfXZCyKhxfrrWkUUAzV54XdAqRa
NWUePp/WUMljYToP4e0BSM7i8wGI9xgvq16fCnAZOLF16lrt8zyhAGC3qgex1I7p4sYHChUNbMLh
YoAqv6uskkVa14ad+6tH1vIDyHjA4v/Y2O64swizzEZarQVCwH5ufWuEViWrUWN4f6CPshmAvCDa
hiamKDJWtw6bcPGzqGmQWyKvGlfUSiQbHsH+dqvYmyGRSS2hqZUUsQkaT3sFbPZ33jd7i9y36Pe5
vfYyQ9h5YIQD2BtHjDBfmd03fIA8YlQmT6n5mwy/+5kG1qIqS6rsCJex0VJgHlYMyNS/V8WJsx/t
GNJe1eQu2ywbvBrRHqLKqxeANrRJaa14YEzGEsZeCqpV1XteOhIDMGq0l4LKXSylr3rRak6+pBGo
MxLf0eqjm1VfTEqOpFZRlsp2DDj7/7MlnMjG0rC8RQiGa8vwfK9JYpTFSBwadrzubjuCLHEGCt+N
nhZpEeeqgk+KLOntdASjCRJkHvIvILv45XbkZFQ8tNP0t9FpuxnHtx9TbzfG2q/cihXhjXS8Z79h
m/uz3VtBcRqMwhjvqI9O0FbuDlzNz8hxfyA7fDFYwe3Xbs3cmGs48lznoeiRl1k7lyimVOqMeOFs
mAhUGkW+1qoryn7trTSClibEV1TqQqrPb39/NlnUWeYkiR04ohvqeKx/4FoD1xZKtSDWAKGH4Hu6
N7SakYAvooSAHFoK2cOUeOQjx8+ZEWEMA3R89Gka0khrItP8J3XMg2GUgW58vu3dUsdCfnGDdWxl
H8EOT5fS7jY7Hr1b+gOKD6hnqMBwsgVBowxWGi0WqMYKRihzoWbb5Lh7zN/AWCWaIgqUDQIlhI23
Bbm4K2nLCTKjXZG5WPBqx4vQ4zvIs96eJ+kQzkwIi55W5Vr0BUx4zS5JQhre/rx8BAj6tzAPt5qw
7VCrMupkQf6tdsDPComKpd+VXFHNkDwvPKAE/zMiXDVcKyDm5yC3gMS13UUaOxHyQOpjXvwzNN/7
URGfqca0/ZyzbdjnTZdkCcxx7TVOGRg2DraK712+LP8NScxkVHwucw0YMUjm3uX0QBTLopgxMdoo
yVpBPxvLMtsotZP5uLD52GjDzi2Gx84qX9rJ2qOgrNj820II78DzhRLxEXWD9rVuzmGW/J2Yg5/F
kWdEWTUd5q7x0ZT1PznfvzLnZwvlTcvgaCUmMVnIgZM1BQeKESOmHhTRocIjjG01zwxNQzzj/oQh
h/+M02cHCgCVSgxeFoWcObnYmEkTQ29bPUV5M9kxdmzqR6/xGxXkTup3CKY2uJp13TOWJYw5dEYW
kkCJIc6zsP9A59AmjfKfBeHG14mJ+jjQsBHltT+9oTPXv73qqiEIR46ztLnrEjhZnz9Vx1HFzC1d
6438Ep3ruFdE/ZOWVqjOOgQBp2X5bH5ulq9VrOjy2X7i1T45s7H9hjN/Soqy7GcXnP66x4Nq/LXa
r92w11a8zX/fniyVJWE1TNolk80TZACnXb+2fg32A0MfgwxAhi5d97etyZfmz9wJS+NlvWMmHeaO
0KMD7RimOF+2X3tr3oSLAG0YdqETFyl6/SGLv7vZXxyU6WP+4/YwpGagUYFU1kYZ6wh3ZjMMbkPX
GXXY0oumlN9zZvgNWYMstxRZU6kp0MxvGRFwA4oVoKRJGpuOHovW0gG6czH6B+asw8EaqilywVOt
mEHpCv2rJgVo2XVtMee9lWnAlkVuukIMcSGTb1WqNLrUCN7ReOmiexPStZfuPRfIzqBqxiKr+Z5B
BrAaFZGsdI+eGRD8AH2d3Mlag0UsoceNkDD3nM92muxu+4F8HMg+gA9yywgLfsCKogXFC06abNpr
QP+omFRV39/+/uwYaNlq8SXGtZL/BXk1quLGkX4eAgngbdtk6MSsbJfSnoGHGsCJ/KvVHxCZfWB6
zr5vXP78GYicvCfIledrkIzPGMf/9n1h+o25qx03bbLInUKv3KleW9KtBzrojecJXUliomS1R8rB
UoTM+PrTsJdgroCmdr5Wq6aYJ6m3IsbHO8KCEp22/ZCzZfY6M6kRO+NG1B2/BFIRMMnAnlS8K7Lx
AD6Jzn7AqVHWF8LWepinOC8nlHqh7Y7CVQlenNUOh85QXMC6bEAmOKs01JORIhdVcM2sro1kxqHV
puMhjatX0qHzfSRZCZg2gIEcwiJ5OoZVepiKNRy8xW9K+pjH8wEcdgeq4pqTOboF3WLk1VDoxrlw
OcFJgmJn5aKGskzHt346vt8Nz78uuLlZNe04xrgN+m/mEpqqBnvZZJ5/XvByayF1m+QLSoHpvurC
pQIV+tvtEcg8A6gfG0gP1E3RT385P6u7lNPUINzwcsuvX+n9UAZzq0oIyoL/jf4cYvXotrrqU8i5
Nvc9xX6Kk9wf7E89CDny48Rfas9DB7kKwSJd9DNzwh3QOu28gNEui3T2BW9PvX+5PWmyJxTK2QAa
QuAUEjDbup3v2tRxcha7SbRq5pM5TEuYxkiiduZ0qnsr9FDmTOLhbRhV/iYL2cCahoMJmxjpDcHw
RDSSeTroDHG77stpDk1u7GeDHg2j/9xO3u72OFXmhNNpNcrZrSuYS9EIVU/zPndICCgJ1HWXJ4DQ
w9vmZL4IYgf0FYFnGZiObVnPpjUfa7Chrgzkrkb21pg5mitygCCIbw8qETDZzgI2xaKYS1gTmUcY
aSe7HzsQsTrh2BxAygWY7O3RKEyItKRa7VlOTzcK1upN5391yY/Z+3nbxDYhYsy7Ve82wn/0WYiH
bZ/bpe0lqH8szX3efUtVQkeyIQBlhuzNRoOBosHlgswsLRPXZnlUNXgaWPO9pb/UrqpzQjYKIDdA
BAtbKLAIhyi8DAkiN88hnP69Sr7N72a+3kLNs+8Lp2hVkwz+inIwRBmBrM1bRR5b5rbn39/Gd+a2
BQixY9PG9zvvM4D3Wvpb0344ueJdqJqlba3OrKCD3oUOYJVHU/e0PNi9YhCyE/p8EMJWT4Y8K4EI
wiD6hwniFE32q4D2QjLco95RE9VDXTVngmeRpR6p0cPcPATQK+Hxi70clBkNlRXhHoCy2qLH/eZZ
Vudn3Vtquf7KDzT/6/378HzyhEvUoUPasg6jcevfLTR3JhU//LUE5KUPi4dJpW3Ael7kUU69Yz/e
5949ie9I/IWzn5k2B2P10rc/TO9u0PemTk6jahMppvJfOMGZ++mUrX2R4QfEdbDMYZIekxVMF3cf
mEh3U3AHygrdQEJ1PS2oQSaDA3psHyxgXBWfl91n4Bz97/NCMFh2XtsY6GeI0Nub2fv8V5vvYv3A
0rf3DgNQdHABA+S80fyIHezp4hXluALzgje1byG5OSrC7OvVAF0C0GbQoAPrKF6hl4cBzpuZpm5f
ROiV9yf2DdwzrXaaC5WQ5fUFoINoaeOCQcHYuooO+ZKhREcB1qjrt3F5ac2TYSsOHpkJy0JT5QbW
QdpROD0ttAlMWjuyqCI92uagl6nIBF8fnHiinxkQDs7JWiqTVzDAy94HyLFXFm4lFpAwAcMMgLQ2
QCfCamS6O/ZrWpbR/VJ/aafX284kmSDgQlEsAc4Vr0SRBQ5p2clrCMFaF53fkwo0nYXvVaoi6fUF
AIcCx6CDtAwI2cRqjZM0zprbaQF023MZ79Cp9Fyw5xmBetmdrP7d7/dLa8LJTCqntVsX1vKj/Ymp
GFQkC2JCi2IDnKJLCsiAy+0xG145NwmrI5K5/vzi9pNi/6kMCD8f7X9oYuhhwM1CwFvmYXd7zSX7
+2IAwoVSkZlqa43vV/W32T5NZdDPp8z+/H4rkDiC9AxaEkC0IOwMls194/GsiRC31MfRvGuTY14f
bxuRTRWe3TgM8QcCPGEt6laPdY/ROrJ/NN5flvHl9ucluwM//8/nhZUYJqbxWXfqqC7GgHdBOYRu
vAYfMOIgyoZOB7Dy4u1LKVlZbWV1RIdTm3r+AFYFtigCPOlIwMFoaFsxEy+gS6fllDGScoNHtF3m
Y86K8c1i2fDFmhovvD0e2ZqAhtOA+LaGXhURJFfWjW1nLK8jnt9HBnl3RQzIkrOvCwMpnbVw7Bxf
7+1Ty2rf1Gq/nd7dKwcjgH5B2hegbLCxX85WrkO+r6yxJDyZ0d5xtywRR3unSnhSMlOo7WOOcPoC
WC4KEtpkiSkF701kac91FeXvX4iLzwsBCcHFS7oCn4+xP+pIdUxJXArgAeQW0e1vbILxl5MEWjFK
m9nk0UjQqtqgl8tGITH0Vr1XRFZSSzZgnciYbqaEK9DWstI2s5VH8Dk/B5W7PrJgArHSbcfdVvXy
watvZ/p/ZrblOotCY0ShY2zCTF7/1bQz2hc837CfYu2ekMgkfTAtP25blA4MCjoaWsiQQBQBYE1X
VX2yWlj6ufShbbLwJ1IqzmGpk53ZECYPEmYaLzcbrP0Jxvqwd3/dHoTkOtmyYcD2QOMQrVCCH7jE
qfICYlmRUT+s6wuphgMb+FGbOsX6yEZybkjY+rTMXAKoHlgbA5aj0XtWBb6S5YB8zkZs6oC3BTHE
pQOMtKhBwbBxcxpvGt335p2lgkJJJsvGlkfojgrvNQ8Q2NhnPE1HyIp5n60MTPLO9542/jrtbi+K
ZK4u7AhzBbICrxw62LGcyefFW6OiD75+7SCi3vTRQPGxEZQLV2OVsAUoKKjOeEaDneIGdWL4XacH
wPj5Zvt+cOmlOeFERvUwzqsatKB5/rW1H71416WHygpvz5qExW17J6BmtQEJQG4keEDPO0trjBR8
6DrUB9oAKI+9DvGNvv4y028UCPa8eo3r+f2eDbMIJnHpIBgX4X05QD9I79ZJBNaD8m3O/sfPb85y
drCtxlB6jZeDSzTvAmZsRA6KE3pbbeHovBiAcAZ0tpZ7Xgu+ajR7F6HDD4R91VLwcuzi4PYSSfeo
jZYPNOOjpiAizBHF5FnBwLxelNqLTrz0DuzS3Z1efaBICl84s2RczppJOQgWNokUtwVBYVDUikhG
ukVx0NjghgLRlfgmMkF5PdgTOgnaH9p8YLXCl2UThScjEtAQMLymEF+mlqdWDmD5nIxvfc93uend
w/MVgaVsFOdmhHOgLyerX8cNv06Mt5FZn5fhI7sDACUNtySCV9CtXi5ETO2uHaqeRQm/X9rjfLjt
UbKTDErvLshDQVOJubr8fDeYGeemnUYV3bizjbDNvDDjJ56yO91U3MbSVfljTOzwsDReexWnQKmu
+S5N7K8QH/HHyfp1e0yyVUFKHeLGOoJlKp7OYNbReUFhZuxPvzJNsdvlX8d8QUEXcCWxQuUmtQlO
DqCRFyfsxkfy/i6STSjgz/eFy8uY+wrvLkCqrf7Fo+0BjFIB6HYUp6JsKc6tCG9HqAu6jaVhFDZ/
3ZP0q0MVBmSOBaUBKLyi7oQGDMGxmMbGsePYGtQAT0kLuuO4fOm1+S7zyC4lmSrJIlsWMMHZyOQg
rYZI6dKRp8qrTRpjnyBc8z8NeEredirZeKA/hi+D/w8S0MJ4tFIrLIZ2xGjuT8746IICG92jXsh+
3rYjWxgcilsgvl0qIorHHtbCGowGdtwy850hPRqkfnRtlSyBdL4gJw015i1HIeptEdDYtXOD+aof
8tH12eAoJkxuANx54M/B0SVKAnBvLEEdMqP1pk13LlTGM5UUhSycRIJiayDZHhEiUGhlbkYXd8bZ
1ZIwm2J/sJ6HKQ1BnqMYi9wSYj30DSI4FjE9Sae7ndsviPeg30NLf/RzMA3NjuJ6V5kxLn14tYo8
cSnMJBPqDsA+NYB28647uPNft71s81YxZIGqKGq0m4rCFQqnBvGhMa/9FsD6vXm0p72lP6Bz3Rnw
4g/iVnHbS1oiEUyc2RNuMR5D0gNMSkm0IFCuAFQx2z1YMCqf7QuwjoYMMD/+gQzDhVFxyzpNmqWA
YkZmEdRFSFRi6rKtSiFOtLHFOcjwCkeODhpNU+cgWve8RzYuYdXcp65Kx1plZPOZs/B11BYnK8Bd
FK3N60hbyE/d0UX1+JftVaQRgU5G1zI6MIWZMj1jnnKKxyV33vrxZbGOt91NOgiPoo8MOQZIGwiO
PXimwT2IZEWDyZ6GebnbcJYj5B9um5H0XiGFAZHkTWUHzzNHmCyyGI0LOkvYqUkHOen4lDTx3iR5
tNpzsCxbNc8K+Dj4UDIIhngKneL91KSXv0G4WR2D2Rm3mzQi3t7V7pdRVeCV3UTngxT2UmrZzGtN
DHKc7jP+RqxqT1cnhECDb2mKg0/mGK6u4bEB/0aIKDwJh7mm9RRThOn9cc3v6N3tBZP5BXr/IOwJ
zrVrSNt227rIbSVRpZfP0+w8EmN67tAscduMdBR4CYA8UkOWSyTVbVaE5TpAh2hmXbp9nhH622ht
pnppyg5V0HtuutbOBrgQVh56DjPIkhBLtxZCNq4fqvrOK1I/ATNnak+hzT8PtirOkt0Z50YFbyC9
UfZGr6eRu1E+Vingf29NGgeppvIF2WIh07UNEMcEAMaXJ1FXxhV4uADsmVz+mBKUzDzOAuYNP96/
Wmd2PKFSjX7edTBH9JhBySJMZj1MVVRP0utok4NHKl0Hz+f1SpE5Nro1jWbNua/X+nNcuk/VQHxt
TCIwAr2C6hZYUSfK8yEkWbO7PULpTCLzjeAFmwqgvcuZ1NxxibU83tYs/YTaYwSJ5UPsmh+5oEB6
TTcUIgos4nEItpMZGNgJasn1gjLX77n/RWtVYlIyGHg1SI6A+dqIG4TB8CwZLaMt0FVhQFDVJndr
Nx2gJ393e84kfg4zDuSwEe6BfVvYXAmYG0vTwJyxmaKYPYP1zgkS8pwMP28bko4HJAQbjwLk0EWE
wVinE+M9uuuNNrtLRvPQ63ZgdI6iyiI5kxB0AwMAwjEoZ9nCtJW6BQ4ncGhFxD0m6UFVmpeO4s/n
RSpbI52z3ljw/KoJ2FKX3nfpj9HQFdeDyopwPVTAtyYsB6dCZ3eITDyfIAG2VKoYSJaZBCsI+L6h
LgaohMgPQ1rwgM7IukbZ8NUjxb4Z46Cw6jCzV38EJ7Cef9aNxrfY821fkFy1F3aFuCXh3mTbPRbJ
RiNdylPwpn6J+V21goY1VV0fMo8wMTgwLcHTr16YyzivpBkn8oRyz99FWQUdm768fzwAuKLDCn+i
kVrYREPvTIZjQbxK77+1Q7vTAHjzvgNXHpJC0WQr2a8U7Wjbixl5OCru14a2HNjwJgFbCKJ8F2pH
8W4d0GG3fqCEvB2iDkCfYA5Cf93laWolFnLxHKmMcul2+aofB4BpvMbe3Z67f/PQwpvpwo5w01ZO
P9Q8MYE6XchjTOwA4u77WesOrHkBodzB1IvAiodgRIMXyk7Hzq2DmavaALZz4davEM6NPoNqKUhs
cTv2pm/1PChzVMzn+3z96sWTn2sg/1lfbg99G9kNmyJ2LOv0EpArBDbU6ZAp+JS4WTAP/ePQGgeb
T5HTKxKFkq1AEWWAYBCH4zVPz1RlTV/VaJ+Gh4V53YWd6gGssCAOaWgyczR7D8EMewSI2Xf6Xx+Y
M8AaAFMDdzlePpdeueRmPSHLk0R6BQ7hcIFklR56+WszHaYPAL1QDPhjaxvs2RuxnjyIs5kQ5o2X
XWLe0+KzNSsy3ZKTECaQTgXxD4IJsTY0Gyg9pJ6NZ+h0r2f7In8EYYf1RFVFKOm6nNkRpo0MemLF
W5nT9J7XGrIx328vi2ocwlRBCp2Dfgjfb9mOGsfWCUBXP/7y3k+huPV84P8NWoailnAzNqQlkPks
8bJxaHJ0l/ivera+sNHq/WnprbsMnLaKy1g2NDxxIGOHKxKLJZictMqt6YwA1rOr5FNSt+WpTYi9
A1l7E2Tj6u29Kee/b8+nJAKguE880EKBK/IqWmo7y+igqgWjkAOu2+8oLX6PE8VdIjWCBBJS+YjZ
8celf3c6FLRAZZ6A8Oh77xE/m7+AXVExfTLPAwXh1peG5BeurUsjdjX3TrfgeRNnnT/bta96P0nX
Bw/ajYoSYbIYxFQu7QgAhmnEfTrfM+/ealBp+fr+uBJZFoANIcYAsIj4tqAcbRk8q/C20N6y9pQ2
7284QjLgjwGREByHjTWtWon0g/OT0V1SBmYOnhvfKILZDm97l3RNcHii0I4Rga/jck2GvOi8oU/w
oiYnsnNdxZtC5lfoB8f5jvrXdfGrB6nRUDUueWocMOMsNfphwEL4MEyxqm1KFg2dWRIrX6C1M/uE
o4K/teyt3fNY9gG0Pv3Cfj/6E3o1UPZCBzDgGuLrpV+02BkXXAVuAgU9yOK49+mqV4q4WBYQnFkR
b8/SLryh3PI21C3eDHP8xAf7aFj25yR3j4g9Ay//edsTZEvloJi0JaFcPJmE3dkYfdMuziah1R/K
tPcTIzAtxdzJFglddMgcmqiKXBHcOSvPAfQC/sEYVl/XPpU64ina+a6+uz0YmSFUEVAXQX3sWhJ6
JMWUzRyGYrs+xTyJ/dQiB/CthwlfP1AYw7W9pTrgFNDsFg7PxHNGMB+gbZTrRgAxTaqiHZds0gsD
22jPog8P7Qv2qKG5fbKhawC1gvEDxwAsgFILklIU6jpCRmitk5jwxELnawbhB63yFc4lWQ/ABIDm
27Tk0MorjCCx1753xw3Hni6F32OLcoMGNBl/td0/t5de9pQFqHJ7GcGdUUEW4vdyzfIhdlBHjMf4
wW35L7sZghT6LGh2PCbJGo1tdvJqa9fzUfVcl7wdzm2Lp5BTzMxKOGyvKLeY80MJnN+k3fdk2lX2
W9OywJwUJ4XMOXDnoTiCVrctA3vpHAVyIF5SIPXaMGi7LIdZy4LbMyo5GcDvDN9A2h1zKgbaXTV5
sxe36NSjdrB4iW9Ndlh4qnqp1AyaNTaBc0Q7Yg4ZNcGZafmKNJfpnPRBD1w3PqaWp4izZfOF6gUy
7pu+uS7uVgA0HE42Zm+THrsEciiKKEdycuOuAwb638TT1bOkbMa6g1eiIJKXgd0c4vEInrDR+T/S
vrQ3UqTZ+hchsS9fgdq8lMt2u+3uL6g3syWQCWRC5q9/D9a9M1WYt9D0nUeaeSRLFeQWGRlx4hw/
bEAcUzneyuosBD0+koJ4n+M9h0bo2dG1KtbpXW2VeK42kSxKVLTBvWLuvSzdt97m+lZYPFzoFZk6
0lGW+0SH3fRJy4qAlSe9SUMNYo4ZCcJMGHBLQ2hCISbgEP/6Uzlrz6OPZvfZE3nCTU7JDmio41+X
+xxJSS/rTPQQAmvm3QL0RMKsbe3bnowjyA31KnYt6qMc1TRRgvwi5Jd4GQpnkDe+W4F4zq3vkrwt
2rDPvOIJlCQdmp3dYMMa/0/mSXrDB3vcUMSvKwHjUtEMcSKgv9jaeG3PIeu6YQpZp16JTiT/jhv5
odGBb3BUREHHjbsqMpkGgcjUCAtWP7duHZnQHru+ckuna8KbT5RvcPXzsKU2fe74HS1x9ZZfGlsC
UGXjrmrW0FRLSRx0qf1jaB65uGVDJajGyhNzgzFs9PzQsfzOw3O2eeio2CMte9cOdTxC0Arad1vN
IYcOYpzXh7t0ygHlQmZ+4rdD09zlbnFrlgpwAlWgTuh3Q6bts7+oQkIe4F8L5qUFb6RccQ8WSBN2
+i1f031bWjCEYYhpffyDp9nl71stswjOfHXilbppyRcfnBSp+esvpgl70wa0HQQec3IuaphlZflJ
dXLExAQUkzWwzZI3hJLIPwZmF3/ObCujJQwACrPlhG8GCf0qHNl3FI9uhlavQllpWXx9WEsnDikO
dGJOcoeoFM6c4gggNPOLgIDwvomsIohSF6RX5R8nr8PeuymSTSAgFE+2HvudA2903fzS0p1bn20+
TkTtOImHrjd6l7TBprLSrd+tIT6mgHzuEKGvASEaZJpBITt9xVlUCPClD92gtEIipwvBq7SHFPUh
yRjISoh5GAKAiafyu+3fKFO81tK89cfivuHpn+ujXYrtfH8Cak/dqfDPl9/RQ5WeV2WNjcrQqWwH
Ld1oaU83IGTjYZZazcrRXphd0H9PJPbAb+GSneblbNxaXVl9FzQ1as11BABhlHtPhvjynweFOwZp
F7DB4L/zvv5Ar6tRjrjFuwKoJ4AFw96FrDhHeAy54Ou2FnzVha3ZgFQ5OlWS+OXJqLZ2EJZmdP33
F84ghgGqjynRC+3e2c1pcXT7OSP6FQvrKTecTULvevLOyD2vvkMvecWasRADn5ubByQJb4HUTmDO
Nx8NMEGzgwFG2YzcOzoPy/E+l5Ah+0F9Hkr53KdPchzjGursww+RvNfuVgver49/cX7/Hf88U2hx
Swn0G5PTKLbq0RCH6z+/Mr0fvuhsP9oW5PJarSTgNdGiQD32PuQMH0XzlCZfif79urEFjiKErWeD
mW0WrzY64QY5rIEuXKq3Nr2l8ruu/aH+bZf0oZbckqYLk96MmuKB9AfUiMLaXnl0LJ3B86+Ypvxs
zMxADIWrnZy07pnTkKShWuPvWHArGOiUl3Knurc3TfuZCem5UBrvsGqlwzeO0raOTvZlYD4AQri/
PqnLo/nX1OyAcOhDOnoFUzq5rYouktAOW+MqWgjTkfEAVhNFNFS95xlW4NhoXjvw1tSHFKj7PRj8
WN6RqEu/XR/M0m7HYwA/aKPrD/1sl/NWjh4uNB9XHym2FMqSm+s/v7Qs5z8/C3syu+9b08I4WLHP
Saz7oF0F8mF33crSigCzhOtbn1q/5mVUbIqgt3oTEXMW6+QwtHv237lPkYI6MzHbXyToFG0amGhy
OybpfTM9KP5CzhxW0CUBGDvasvR5C57OXGkPBkL/IMy9u5T8xdUxAbtw8+JFhvzT5WJrfsHRCysR
bFMejkdw6qy8ZhcXAm8GADDxlP3UhWnzrnCYPuDZkFYQI9QjIu5sd8WbLO0p0ANAAhAMhy627uUo
mD00dBgqAo0lrm8h7OlsoFhU7csK6p29K+rn67tr0R4CXgAx8TIAVcelPWEHtd1SUp1yDEYiM7MT
2RsKVdetGEsXA4AG/5iZPuPMg01tGlYwglqhGLy7oXJDP62OpMw2te3dZqBz0bMyrpEeyjx1Y1Hz
IGrQ1dvih9MX33qTHHlON9Ry713mf1n5tskLzIJHdO6gWxuNaKDonGd7pxSZqcuEnJD1/eWyvkfQ
iM5XDk2ym7QE54co7TJkuoSGnlHcuR3bgQ9b/M3Cn33F7Box9ESZ0PuFr5Jp6H1VegPN6S7s7Je/
Gi6e3lMjLFZ9dk4y3IzUYg45WbK41yDArhNjZ2W4L4uaQhQ6O7qj/dR68qGs6hdXrsUIizsOOiL/
Y3+OuCOZBHdLCvvB+GyNT6kV6i0Uy1Z23NJhRWENF4w3naW518ybirHeLmuMkkVWf6zRz6zn2+tz
uWZk5jc7G1LCOsnrk3B+1v1eE7+UueLVlu7KicMVdWLAWj7VWVknAy9N3epkotyuszupBZHujnuN
3LDWXRnPElQRUNJ/rc1uNDCpjTarverkZd9R2kG7VBYhSR4KC93mRRalLeiFqxvbvkdz7cqKLbmI
c9vWpYugzKZ6ZcJ2wZ2wsp9FkEUgmA1dHL6ueEFtbsWfLyXwLkY7O3Ient961vrVCcr127EDaaf+
bIz1hvNHf2oRZxvDhlIMX5NkX9o2jmsGE7WQjvbkWTpDtE3qEdUjXYKmDt+6keSHwdeguksbBwl/
7BkkTSbGjsvpHKjXUZnC4zLVPisnuK1q46bXXVSzRu+QJ2tYisW9c25wGvWZi+/A2twMIAY/8Xab
sxCEscqKO3+XlyBDDYX5SNx9v4YHnUYx991TGnEqd6Iffl6AtlzFB/AIAGytReWuMTfXD/jizwNr
MF1PhvmpFScgdtqZLtqKGrCBVfSedfvrBpa2woTM/MgKIdk/WyXi9kGvcmAahfMkmoPWPSXFSrZz
aQwfXhCEjgZyE7Ort2/6sfAtCFyY9W0lXr18JfmydG4RqEx3yYeC8yzITsbcbDKBIdQgE2t8J6Zc
e0RuBN0O6mS1YlOp6un6rH20cMyX/dzmzE8VBKxzLAdsFkTuW1KXEVh4dmmjgwm33JSg4E2R5eYV
idHhtG1Ytk3cPEY2FjlYPDP8+sSIinL8ze+bu6rP7kBBcqgdGmM0UdZnvwu73OQmv+1Bk6ZVLPZ5
f2i64NZKvAOz3Y1eqfj6mBZ3ggVv4OJRi76Y2TIBpa3Atzu1FIoDbzZes6v+Oxc1mCOQ2MSLAR4B
iKHLE4rseuH4OUV3L4+RXNHcldOy6ALODMxLpyY6r1IBiO7JdfzQsQ4SBLROT7au9ki8Tdc99tqv
FuRmur82e4ub8N+hzRNvFkSX0EQABDLXwIEPITzvSzqeaHdKmj4ia6yji0fqzNps+1XJ4JoQ9oP+
Vi+e+0zGoizXXhuL2Y3zyZzdh+4IYGJQoZiZuOW+7txQtE5Yum2Y5/bBBaceq9Ub4A8vtsm2ReU/
EgedRo4VZSO4Awf36/X9uTbm6e9n7l2UqBf5U23Vy8Fa2aOupFbu48UTcDar09/PLDRjItCNgUNt
QLpIJnvVP1lr4O61fTI7ZW6v5abHsXJFI6LE/iJBVJeSgyzFtmx+GcFKTLM2abObvit7h3oJDoTG
by2oZBRsJQe2VArEmcaDF3wwH1Xvy0lLC9D6qgDLkproFG3fkuIL3vF6chyNx1ocfedJU13IyhdB
XyvCQtJs7C6JbKsPidg15M1ofvbjtmYrpWVjmslPLvrsw2bOJpdelTKJDyvdo2iK2AdkPm1PujyY
nYypBVB7c+LmT0V/6/UPwbZZ8l50h1p8u75v/z/n6H9nCISOlzOEzv/ayAm8HlFGxDT3OALeF+ZG
vXUQl6heDztw9aR2G2tjv1NQt7PxueCd3huJfgNep9/XP2hxYiBo5QCch+r+/GUiJGTMqEQjcSd5
aPUHtBrsB8jDdc7Kxb94ns4MTWfh7DypgUNUb0RDjm3Kmxp16a5ub/mqRMDSkQJWEh3kICEDB8Ls
2I6FlmQZwf0vHSdCZ13nDhF1ILIHOcohT3ckWWuQXtxb5yZnp1jJLG1VC29POhHlfBv430ekgPvg
scz1aNTRp1Fm8di9jfkW3UKRqY0bdzh2DcLtYE2CYfEZAXEvB9TKwFl9QlEYgQaNzKknqVavku6g
XR1Ww57TB0fkoaA/7P5tLE/XN9GSYzm3OZsB18yIISbH4gT5noaZyvbXDSyu6tmgZp6rbrrEUCUG
5Qx0g3avqKbfAlcLVdfHhv3M0911e0vPFYSQIJe3UMf7xFDad7wYPYld1NJ8J9gYD4mD2shw705t
I6W5Mrzl+fvH3DxSsUxRcNvEDgLXGAW2XKwMZ+nseSB2x/kGWgj8IJdnry7B+O/pcDom8L2O2Dno
As7r7fU5Wz4HZ1ZmIQL2ss05IAUnKlB4kE+2e1tX5Q4MNGP7XIsnu3hIzDvInYce/ULBYZt0T2O/
rarD9Q9Z3Cxn3zHN9pmnAReGqSU9vkOou+prUESiC3Vr0/p3rrc25rWZnbmbjusmhG5hK8t+aORR
OL/hP/P8rZQU6oBfmXPq5c4tvvtsJzwaTo230GC9Pt7FQBfKWlhh5JkBup9NvOprpTUgRzpZ9aPe
v+iyi4p+XxROCCrhKEggKOfZoes+FmvncglTgkf91OgELAf0eGemfUVVDiI7NCCRgW162/CfeiG/
Fw6tQrTW/3FdRjZ6ZiRbx+0LAKWL91ya7TPP659D0a0lURaXHrscCX206gJmcLn03jCCVnFqWmvt
dsNS/ZRB2FLDKyxvyy1py5iLtdffAom2gSn41+bscMELtwH10KAH+OYRQKeNKM0NqduNr8ut1ovY
roqHrup+jEWy15s8hquMaZ/fCcuMr++EteHPVsP1hVkP00vAll4Icu0on7T+WggYk83g73X6et3e
4u4/G/rspBmaqDVhwk3qHfw++suhnvMuPfLjupm1Yc0OmS+yQS/4FLe2+9oKYsK/0h4eLGFRqqPG
hb123eAUDc6jxfMlnd1nTs16MPvDH+dp/Zyw+nc1jocsacJagvTXpnbEa7FB4WT/F3aRBNch045m
o4+Dfua5fM0aCARNkD/K+L1Burtap98gcLCpSHmra/UhL1Xsib/oVwzwxDct5JYgAzIHNDUecJdG
jf5iMyj3uWoODJi9HjAV6jgrM7u4Y85MTUt9NsImM5rEznBYLCI3wtCeDMVjUVQrOJ9pgT4tILpZ
PEdHp+enOlI19rnNdJgp6z7s8lsTKIZq064BbBbv7TMzs31SS25SLYAZM+l/lJr9XjTeykgWt+KZ
iSlSOZ8wK02qQcGjgWrxPrOyO5NyEmrSEcC2oUGQtK+qlJtGQjb0+mZcGhwMo7nJBIsVAG+XllOw
e4qhg0yQ05YRRDvChK2EJUsWAntK/QAc+7kXYKC8MIQNwK9XH/ojLf6PPz/zTkGrFUhO4Oe16rvM
fyRreJrFz5/INgGBwGNjXhztBw2frwApRyP4MU/bRxyhlfhi6bigzP6PidkQ0NdGLG4A4G37ce5E
lYiytVla2mDnJj4tc9Pn3OGI2vrkNgCrl0cF5LnlQyV5ZNjlH1yjD1raRtd319IJhdTlVIQF1SIo
/i53V5OqtK0zhXxSjqyc6jeWxb/aJD0C3LwyiZ9NIVcOOBq6J4Dmwv8uTdXQ6gBxNFTpsAUBOcy/
M0QiXeI9No3vxteHtRCLTYl5hNmWBR5Zc44o1vJKBcWkpQS+7Uip30AehEoWodbsuuFVNyiOEXI9
br4ptLWX6OJAwZfoIhAMJvWey4F6vFemnVAIK7kD+kcBIY70gVo7RGitEbrgs1mz+Hl/YrQo1kPP
Dlg8c147GgdAlamJRz0btBeQQkMJt0SiZyV1sDiuiSMddVp0AczbE5NBJQySESA7k1Av5U67IYZ9
Q3hwZ8o1YrXPxwEjOrM1O3Guq6nAaXEXll4BbnzttqzMWMhgS9skzqtqo/fssa3ESpvn4hBx9047
BppF822jSpe6YHpAgyS347Ye0a+aDmGQ9zclg37f9U26tGrQS3MdIHCRfZ/nfFQyUqepwZtj0t+B
BIASJ93TVmKZz94RlElIP3yQIOqfelPMNjFY1iGx5Eg1IqnFUHhja3xQS0bMCdE+SVlgD85uR8/k
crB7BEyN/4xOi9Cp1jgHlubq3MIsYBkGp0y8iatEgRanblC9R/SXJ9bmvy8JJMqAm3XBP/xJgi01
E7RDcFQOVXLDtEPthuOw4nEXXdO5jWkPnoUSIOdK9bZHVCubIhwDSEx8rVoZu8Uu4UM4mI9Jf5Rj
Fxr2l+uDm+boMhpDBHE2uNkqgdbRIMrCs6Sw2g2t7DDTv2VoOKWqRBlTgIBgbV8sr9q/0zlbNa03
0lY4sEhz5wuv2h0TJC5AkbZykhZyHpdDm11jmdcBYi1hqKp2LP2iF3UUNHvDfM+yny0pY0ZuB/sr
OhRD27qpQMltcxFZ/OBlz9fneMmBnM3xHMfSQBIOMmgoV3h6m4X64DyZNb8pW7LlzDxct7WynsHs
nslZ6georSPLHxwNeYf0fqCXYYKcp6u+eWvtr2v7NjAv923eidRuHDz/VPBQ5n90s40zwC8o1ANT
7T2pwQFST7D6X8bweH2gq6ZnD+oc8iamOUyzymK9eQVMOad/huAkfNzoyTdL3UN5I3QH8n9zB3O4
hIEunTLTMOSg31TikRqHka+MbTp0Vw7lvNuO5f97KBEVfS1t85C22b7IoKHNScw9beWkLHvqf05k
MHM+KhitxPYxk8J4B293KMXb9bVaurjPD8DMyfiZ5hRBCw+qWW6YaWBG6kFUK/IeNBTZbaf5R273
p4GvQSQXUmCTC8ADGik4jG8O2BvbptAqgujE8rNdaWShMqpdJ0Q01E2k6Lavtn1uRkkx/b/CuvWH
leLW4kqCJMAECQUS/nNcsTKMzhkr+KBAP45J7CZl1MhnV/si0bd2fZKXTU0VPmdqo5yj9eq0oEJQ
PBYGcMeZUd/ETbrL3NhZK2MsuhiQWP6Pobk7s71cH4sJHJCA08X4ShsRThjEKr0z7Xevebo+rIWi
CdbwzNzMozGnKkqnniQvg2dSA9pWNVApf3HpjW797rz7qtgPbOVlv+ixz2zO3FraoOW/QeIMPLTe
jvl3JnPCrr93gpXQcvHkndmZ+TBpZXoGSWEUsh0kAb+y8ff1yVtbqsn+WVhhF3geMxPjaMd2w6kZ
WszbeCKIJZhlWrOJsxZl7es2F+/3szFNfz+zmcrAr2uIjZ8cd59BKp1ElRVfN7G6J2Yeq2Y21/MK
8+Yo9VD7eZzWzmNn5TfgEYwrPCepru9QBd8bo1yxvejLwJ6EIvqEvZk/q2p0yuqgX4Qvq7vIq+9S
QIOgFZM9J4XY+snP5r+rRGH/o4IHOmRUgdG2djmfgECbGQBMOagzjG1TBT+GqoiRqvtzfU6nrfDp
zkG5YGpChcjSvA4FXj5b+DU8FSloNAQ/qLdSClkzMBsHNRqh3BT3Zq9Vr+MA8XM3/Xl9DIvb/WwM
0yecbT1fK4auqmHCcWRo5U++8nepYGHTPxrFV3tcCzEX3cSZvdlWL0pPpV2DOWMmEkxfskELh2C7
rrG+OHXIxoHN2UU5aJ48yBLR53QEEUTBIygsJf7u+rwtHtmz35+5O03vCwnJSmCi/CgdniBMtRb0
L40AiZcpxpgoEeYkUF0GksxAehhB7m4a1Fj0Lv7vYzi3MBsDlxrPSunjVgJxRYCB2BbdobJ53crS
JYumUR2dKT4aYeYQScWpV/S1hksWdB9myzdy+KalXahsKyq7lVh+edL+NTZ9zNl2bvBwL8wOxtCJ
v23zB81fUx1ctIBMABphkbz5hBnvGQ1a4ruI/IogrDiAfm14fcLWLMyWheakr9jo5KcvgXopvK/X
f33pAAIGAH5X1M8D8BxczlDigRY1BSz21IWNtpdDhJrquNaGsORVwBRpIimDEsyn1lllCxfq8qCu
yqs/tIJzzPMIjIthiRNfp6FVrCA2FveYjyoTkg1o5pqf9oClQ+4NsCexsRL2nRp2VPhvjWHvpPvt
+gQuLg8y5JPS4VSQmQVXDTDRzlgjE8SMtx6Qn9/Xf35xfdDkjAw8ZFygHXG5PiyxNEJK/Lw7OBut
H2Nle+A3zyM2rFhaWiRwFiDMNycm3nmkz1C4NrmOiMAUTtQNRVRo93VzS9thqkMes6z8i40NdSg0
U+s2pCrmzBpc+oKB8xLprToWIdGj6zNnLg4IGboPbYdJaedy6oKGJEnVFOWpkFxHhwFB4TpVSBVb
Dsqb46BimoNsDtXXVwO49u+iBitA5iRsQxT0tatUqAiK98Zu6Ipho4F/LUQXLAX9iBwecpcOoUrR
gZoExm+7kQ3a1CiNwY+MRiItGFEttvSYaNz/JmiiVnb40q5DadSdZB4mDPPs3qRFzx0XDL0nLYOO
iA5xMuyPtRrZ0qV2bmTam+fecyQaUwQTCM/AyiL0kU0drL9w0edGZi5aem0OngYY0cLa345rHZ2L
E4WXFtByeG19qhpYdQCq+6wtQWfhdjc6c6DuobRiJTJbOqW2D56pSbvLQ6r2cqZs2dopsIXoh9SL
G51oYSXqDbqIQkXtlVOzuChgs0KHEgqXIFm6NOX5XTo4mVOcdJvK/eiSBjS1iRfqHs3310/QR+5p
HtEC+wcScJAzu6AVvrRlEc8tiWajQbJHj46jcAKq0bMeHLuG4ELmD37oW/UICF7CN51KkF0dO/8N
U/1Nl30d6cJu4g7URAdPEzb2jlCh7lALKdKgPeI2amNL18CH07fDG8mhrJq3rbxBj3Ebpiit/kqk
LhLwPrX2AyP9N13I7DYYRRUj62FvfJKjmdHm/r2PKk2kMt87VbjvI1c2b+BxGJ9avVY7x+JvyM78
kLosn4wUjZAFkEa30nfLTY/eHHAj4dkjy5+6ZOmuV8VEFgOQVy0Vsl/m+CyytoDULzfvRs9Jwl7P
nRBiPkdwZLv7ofGcsB8aEnqkysNekG96IL9nICCJALBQ26z8Wo1ffPXYAEAIFpAd+Mjktmw5dFFq
FWZJMcQDAEzQAO0EOI1k1KROlDQQ0PIMf0eDqopZh0ZIq7HQMWwjI9hYpIk6s/dvfCDBIoYi1bag
DVtzALPDY6PWN/XLACoIpU0wPs9DDxydQNFBHtMf1Nr7/vb6/po/Qj9+H5ym6AMFQBf35+z3TWXV
pGy18cgd/WSZHGgGUCujIveEpCgQ3G3wYpflsybSm95ao8yeHaQP4y5wtOAEND240Jl3Y4PVJ1rF
hyPHFNb6sbW/24qtXEIzIxbYGnFtQ7AM5Vn0Ss/BJ7whipcCz2kFBg+zrSJlvzZi5TJYCnfOjUwX
4bmf5sTsSJoVwKXrEaSYv5ok2KgKujVDusWZWfFACyjvaVAQyDWxM9CsNbNHeoy1J31xKsxehHWe
DKcg05pD4wbJbQO3EBmZHDeeZga3Btez546hVBdRfRzu0e7rbi1WkJsR6YddnxJrJfM0OcAzp/Wx
rigyomw7iWdDWO9yNnyg8zgpGnksWo3iPaZDH6bVW5xPzxxusr7RXkvbTp8st2K3NrjE1tI3s1Pz
sebAVyFhCb4FpBxmHpoSvwRbgUtOhnxFp1zycv3ULIU1Zz8/h9MSA6UQleHnZX7DxhtAdz1nK+jG
yn/V+cpcLm1fH8B5Bw4AT7X566AbGx2sQuiQJ25ySr303gXdNSdruKml6xNVaSC0AEbGUZnFALxo
UoMHPdqkJyx7jf5eO84aZ6vxlRvto2R6tjk+1ubc0mzrutBcRi2Sw5KbPhR80EOumYcEmqiOzCOg
lOOyI2HQDXvLU5sh6I+Zab262RhZku57UsXaYMbDsBZALE40pDxwy8IfISi+3LSZqXfJkAzk1Hq/
bPt7wP84axpKS14CRHD/mJj5u9oyJKOFJGDT/9F3z2nwYNJtUj6lYNK7vkPXBjObZAJCz8xkGIxj
yzCoDv04dRSveNblPYPRTAEXWnJmsUmncjCq1h3IU5DHTkYReUi55N4BtcIVSzOH8j975l9LM4ei
uXqbJw0soclDj8Df0UZFrqwbMynybWLBqecN1GdTiktZl6iA/vfZBLLHRdYKVZBPAZ9roVVRBqw4
jYGKiN7EuY7+y/LlupWlQX64LLClTlLRsw1I6oQWdovkT267ZOq/Hb7gGf2L+KoJ2952H9KKi52B
N8ed69bOyhgX9iYg1njPgDoGWdr5YoKGioKCvJqeaoCWO5V/p5LikNTOnhXua21rm+ujXSCLApcX
UtDgpULk4c/lrxIL5LaBSEcg2yBbV463bvaqeca26I4A4WhJtemyNxa0ocfeB3uIcv2Gtr986xmP
sRBbBW3W+YPhr7EYfvbtCLIhhIP39/QEnxe7IOenZWmayGNtvIqSblz2JnMLgLU/qrNvaPB0fRo+
Tzume4qAPGytiVv60uuMzC01zdblkeZPQ/WTVd8I+L4ro4x148d1U5/314UpZ/YYB1F327hSyWNZ
JUD+bINiUwLZ7HsvPD0xGYOm77rBz7cwDg361JHWAtcIyryXYzOIZmZQtlDHytoWIs5WbsbFn8cb
Asy0KBZ+SmlRIi0pHaKObUrixni3kufr379QnccA/Im6CXVP5Ehmi0MgNYdEsCaPfHywe2j9mAdN
vrb+sey3nX2q7D9keJROv+K8Fwf2r9mPmP0smKQKaARaFuoIfJ0bPGV/geMDETegYEBGAkQI0cDL
hRG5QzJaoGug7NvIZrd5PrVI7rT268oEfkQnl5f9paXZPeS6kmd5WaAxp0ZztAXcwdYZ9J9W2vov
FZRHwZvQuG+t7xWHilD7UNoujTl4Bb/XiWp/eh5Dc7ODz9NHr9v2aLJDv4slt5XefcUj3DkCIwbm
hbx0N4DTey9pkv4uuefwKFdO8ksFugQB9NhtfcL4m5V7XwremBHt3HqXOrb4UhljMW7SIsgf2sY0
3/MhFd3exTvhFk0v7EUTLYsod6E3OCT+XV7R8YlVVYsUlNY/Zr72NfPK4BEaHtUmII2+I3JERiqt
y+w4pG67Q5nZKUNoOVgbr6LUj0Tui4PoSpBgu5mG1zsHapKYaRoKQIB3lijRU8E1yFiktrWlXcJv
q2ykh8Jw8CRnQt3Y7pAe7AZ3XaH6bKdhw4DsHm36HZ6SW0GYGae9mZwMhPuo5aD/ybQlro++6yLT
ytMgxGPPfxvqSnvIilay0Bkc8XPwB3Kjq63f8vckaH/YQHwPubZXhRV7YJh5ygq3ve108Zhpvb2r
R8YPhduMm6wB5ApNMToeyUxGgtp95IHK6SERtD1yVCC/OWau/W7QPrPNx0I824Gm3aqAqUhavfed
uVNNKO+rB6eV7a50ZYEVNpSMDOlk31tu+I8NYgCwXOW/FQg2t51CshKkwfm2oqzbmEHmbVXuNFHg
JcMNSk1QBLSqZD9kAUV+AFoKgNkA79iYY2QYZXFAo5CLXxlE1I7mT974NcgOpIqV42cxgs8+0mqg
VKIXPTeiUhvLJ733qhfVtP5TaTbFfQZe37BBmeu29lLjQSQE3B9JWwF/AvEnaqT0lVWc76RPvIiA
/37nkcS5N6wUXTNovwAJPtI20uyglQnJbnTte31oOMS7IU5t/dClpb0bPWLFoAD5govm2kNblXwj
Gr3e5VzHZA8V5Dr8odjghQUFB9n0W08zRGw6HT+4SWPcaBZvd14Knto8QaJDkwaLWJeIyCwKc+fa
DIFT5Tsrfv9z8AmhLbAQTc96xBPzKmzJAbc2hJs9TF2qTdXdBBZ9Utb4nzN+kxmk4VBc8uD+Z14M
GveFJ0one/AMI3JxJDv3hUmkhIeVO3rBH18YmjkxVjJNQlMue+DBawG2BQIQzHVHuWTBmTRVoQEE
kYR58lKygLqNzxHPGGOoOTo0C1bulIWwBqht9GZC0Rlx3BzIGqig6Qo9zx+Uhm3mK1AO1WGraSFy
jzHocCNzjbZ7ySIIvgDiAQwYzUazcLaSiHXzjmJ5iO/dIjrw7pSjq41Rs+CYUdcvQ5102bPqzTVN
g88Pk8tbZ3Zv24lGvbYtiwf0M27N4I3luwDiCUnw6/qyeQshFeYSNDNoh7YnjYPLixSJ83Qs6zF/
GK3M/cEcr6igF+Z0N4nlcjhhpKC5nfgbT+/VHpGMi81pBjF1WXvjGWUQjlWpQen+O+oHkQP5nfux
LarI5N+orUPL2es3PAfzxKB6dcoqffjpd3BZpptvu34wIygEmRHTB/uhRjpiBxntcVMM6EgveNXF
rCXNfZ/01hOqo2ynmSrZigTKOKOphlPONS2mHXmVQdfucwdZT80uvFhwAe5g8KPvioryn7wn9bZy
g1+yhrxlypCr8VQeRE2QWPeSIeHcBv7WdHj3pEs1bPzAZwAxl654ZlZJ9hZ2/aYt+/eqsyDL04Kx
w5I63wmcWIShWptFFYFHGsF3BHSPjud+YonQ6/L+vc8NO9QLMeySDpJYWQlBYUa6/KEyOI3qLmOP
Qy3XqlZLh9E3J5+C7hEU4eZ+JW+I5ggje8AF1ICpD02WNUjqVrYOdsY8MEI/Ntw2Nj4ECazLnWMm
KdonpMoezCG2BJhON6qIAfgo+F+4lnND02jPgskkLzSFiw2GxENi52FdrTwrlqJk5FVxylHmA8/D
/N1aZ4aEdK2WPTBLHTOZvRA+CLCuD+8qHx6TzEGdwrxHl89dlw1/KBtfrk/lB6X3bC6R48NM2tNh
RIX7cojQ5SpskGEmR081Mg8ztwp2HdLdL45ZWSGDGEzs9h3Zi8KRccc9dtdWpNsMdIA67MiKb2B0
MO6hRp5sCHQ9I+XS9KUxvCoOBHZAC+3hbZLowb5NfLXF3f2Ohip2zwLSHdI+pS2QWwb5f6Rd2W7j
urL9IgEaKJF6lWU7dmzHSTpJd78IPWoeKFHU8PV3MQc4x5EFC+mLvd+CVplTsVi11qpNanP5VGSj
8xiB6rQymmw4dBG4yCa4mL4T095HIQcFitFN+28DVuUxGCR9hCxs+DeoWfkl1BHk3p4ctVknc+Oo
BDEoBkp4a8pNanLWSGDM4ofMoscyiNDjJTBfB8r3bpFtwyh4vG1vdjdcXv6TOlza87wodIrTU9Hy
4MSiP3CkHNed3ZrrsbCTfYisgPQQhrsPlnDc+3aMtD0K78FS17G53wIlQR3PaiiOqazGx42RDTLV
WTBaJ9PgwzbpLPMlhybVEzXHfOdyQJAcJO3RxMmpNmGCMx7x2N2YoxH+vT0rMy4FlU9AXZBgfVc2
/PhDDDZYXdgO1qnKsn2cl/ulrOqcAfBsFFkKurlIX340YPIiTcMhpKfiYNgPxRKBd+nzkxOWd1of
NxbEZITcZ9kdSo+350f9+8kuVf2T/vvz1YV+4aRKSTIDMDR6Qj60kL+hA94s9YU2VXrjygYET3EM
lODGFI8ObBgxhjx2ThXN0gCUdY1CKShGkzKw2DvK1xSC9Y8qVzVseQzkMcqi1V4LAL1r6vAJ7SY9
EPKsTSpp+Zhohr6WqKb8SHkxfOMxPL1ncpXANuwlhN7s7F/88snsQJkyyVIwuE6UPqW7uv4cfhfJ
JzROx8YBBgS9flCo/zj5rEDhPCCtcWpTNJhKmgNeYm+fWl9lwgYBF1ATJFGsK2DLYJXG4A45PbHI
bD1XaNGrHgUdAhnZLpiaTJYyBRAg0KaqLZfqa/xxNCCgax2csMRbMXRzL4tI+zPW8EL+9IjgWsBr
tSFVjsBvEiRIE0VhxFgSpUvgVNCrvZVvkbEUiqiVvdiz74NBAALxi3c57CnGJOZ4PdrF0J2C3lpn
0D5ro7WjH0S7xNibNYSOIwhkFbt0Cgk0ahF0+ii6k2G0xa5CF951VEOIrWHRNwPnwv/87KGa9V9z
k9njJQWT1IE5zhMPkbXfj+Ga2L9vW5lE5/+ZPbyMkeFC+eyKvGe2BW1NnXUn2an+1c6WDSdCOi9J
fjTACbqkBroq3dw2OnFl70YVUxVbw7JQtZ88FilEOfqi7mG0r73ePDs192Jrodw8t8mpatWO+BGw
x6vGA6YurAbwpxOJqTe+Bs0nWYnvo7g0MDlFzsBbgj3enfRXdDv3yIYYS73z1BpP9/alCTXGC5+P
JilDlgHacArvdEhIab9XY4CMys/byzG3sQFsg/osygLoXDV5Cha6YEHZwsooPc3d9mjmsXH+abbU
GxD4U0AQrcmah5S2TRel8hQ17gZJaW9AnEWcP7eHMoPVQMUfjcuYepRA2nRyahzBap4aoAYXDQ7m
JrY6TyLDFQH2cp/aUOJ6HZZ0quY22qXJychiDVhRKyzlaTha5bor7m4Paenzk9XpELZzk2HimvBR
jA/otv357wPhrCRz4aNR2v64xypWmgb4k+2pYsKLVGZ5SZF37rirJkcEmE2szLRqXEMSJwQyuD1F
yYsZOn4mv+fZ138YhaqjKJAe9vHkMI4pHYhtp+2p8ZBKWZFK+1z49X7aIavIdJRSUO2YXjOiCxpI
UevylJvIne5SdyOK7T+M4cKEOqcXp72tHWokrSFPotnL4U58egSqPIOqJf5TiOPJFFVST1lSO+3J
FeW+Es3RaZ6AO/vsGAz0YUZDEISqKGlN7/wekHmjEH1/qsQedWe8BW9//9oj4vvv8tUITwkY5x/n
yOiGtG2B6zsRCDhJ52+LZHc07gMi1xnJFqpns8YoHu0uCDnI06q/XywIQ1fUWA/z/uQaxS4fji44
ToMee7qwPb1ZmLnrU4IMh6H6fyLZj1rg5Jz3sg5Ja7XtqTXM16zSv4CB8MdqgoUJvHYnH8xMcTnE
qUcQKLr21OX0rz5AuQYPzdtrdH2fwAS6uSBBBGYumU5banAp0BejPYXjd2GxDVK3UG9ofAhV+P9g
yVX1eHguctXSOmxYoxmsak+pNdxTLsOVtPkqqhEtZX2zQPGconLgAhBjOtRBPVN34S7VCl5sh8AN
Km7RvjlVZVduYKlb6TmvHzsjpPduZ/br1tFXJH0AlDTxalaE+8SxK1SW6vR5QLPTdWTGrldVzrgu
W4d4gZRid3tGZrbsh9848SFkLI2skLI51Zm+TiNoqmZdsR+hR0KM4m3Iq/Vte3NrDaoS8tTQWlEy
jR/nBFUMJlGQak4hN0vPDLU7k8s1WF9HkS3quqjD/TEcMgwoyCCBpVqTQlzzo7G6tQudl1VzMsw/
Y/cn1r5S60UOZwMipgWypXs91XZ2jXQU/91bC0/AuZm9NK4O1sXq16amuVHLm1NTNMjPmt0PTruX
PtXd1Vg4d5ZcIupN2/S97zeKXm5IFSEzgpasHy32qWqdZTXNKdOLRmW6jTtuxWguaw41EM5tcl9l
VvLQmhogRbUdrtwaMBG7NtoV3LO9sNJz/gkPbISjOlEVkokzFDzLMxmN4lR3ANg3lfaQyuxPHy3h
mOZ21KWdSTiFLrdI3ejIcRf8aLSJr2XaKsmilSg+qdn9n/lFyIvbXGVlp0lZFmYVC4JanNpIC39C
kKPx0jSJft8+IbPzhsQiMHMOXsNTsIwjm7F3BkOchMvPQzHc0apfx020oM8zawZ1AoIXPYBC0+sD
brhhQRdiME5x19LhuXbpqkPzyn9w7tQGvY9QQD7Ai/24KTVUPqg7tOLE3ahChrK8BwxpUyCvg6Yt
dKHVifIe0wOPeBFKkmiHjvfi5MC7SermIxirJ5rbfm9rR7RGPYe9ka8ChtoYaA4bvWC/zXIp2pt5
RygtTRD/APtGwDSdztQIbDGYbnMi7rOu3QFfgSNW+IGW+kPhR9pb3YXwOAtvVrW3r8aLCxMAOnQr
vuri26Y8o0j9Nmj9XvmACEjA9SBWXGgAnGa2uy1pHm37YEm3ZC4mUBVIBIZUhxDYZE1TNxk7jcOs
hGOJUucZkOWft0/BFI39ftiYKnQjbAOcbYp3bmphRZlpYUJHOa7drhjXgQFYUCA0yyvwbvND4BJW
oVVlX2SR5euB0NEHtMQAY6KyPW4aEC8qEFbmrf5JlKb6cdAuAhYCWR00hZtGLMAq92KI0+ZUQEkE
FQDPCveauZf22+1ZmJlogIrwNoUutKUjk/jx8DQ2ioGxhB2pv/X5H6MuFk7n3L79YMH8aGEAMTrp
shz4wH5TgftF0cFbxjmwws+1ATZM94rsi+eY4+r2yGZuxw92Jyc1z1GrzB3YbapXTsIVa6CBcdek
T0nw+nlLkL1QOrfwP9cRR1AUbqPuYTv9gfYeUX+SxZ8GWZjx6bahucW6MDQl5rVmQCCQ2SKUMtEa
+7DUKWrp85O94OpNlJAA4+hRECeuRFV4KWM5uxsuhzDZDYAW5LmlqZilOg0IPWkZgCuYbnLxOpqF
j52ySo1kM9CFqZu5jHAR4Ti5uFivpT9NO9DQTztqIMWbD+u2JGKt1CkOoYXmKbdXac4U9F5sdUWg
19C0eAe6fOaWBnyX66YHGpG7KDjU9kLst2RkMo9F3plomd01p0CMaCTz1tAfMchft0cyd4QuRzI5
Qg5tQM1nCN0jtgtVVd25I+aLbX0hrv//s6S25kUoyyFcKqoMwxkjP6Yr5EoaexU2x0QsBCVze/xy
SJOLRVoj4K36iPssGO710H6iqfXz9lhmwkUo6P1v/dXfL8bSZ+gObGmYNQecrLD4GVvGygQ+bkmd
Y3YolCKDhSINDE7CX1NwGvEMRylNBnsfOrbu99pYrm+PZm4PIAELeiZAwara9nE0eYqAzYnVcyrL
3SdZo1hWp3oJXIrFfBEXfC/kWL/dNjo3hZdGJ7s76pKoDwocISM7AJEQWSiyH7Ti5baVmaFRAglb
JJ9w/yPr/3FodZSyEC0e21M8lOOjOfL+Ts9KtmOQjPIlG8Rj4rZLiP25NxRF2I36Poi1mNPJoZI6
TtJgYHuM2qPT/Kipc1/H3RqNoFZghW25I307OgZRcgyC3q/Hhef4jOOAIjsKRhCUxmU13TVl6wKj
m4j61FiF14UEndZezSVu8szMwgj+x61IwOaajBFtGXSe87w+RYa7j0OAhar60Pbo0ZftK7kYYqg9
OAlSISTwjvcGJB/l3I8LSeJO5GmY1Kc6Tx7tLNA9M6nRIzT9YTcKZZ6msRdK8pLL2qudaNXnPNnc
3kszh1GlyEAHQPWSXJFNZBYF9ZC7HFiB5LvLv8Vdu0QqnQnFL01MmQB4P0McqqH8lBp3yIwfk8FB
r55nc0y8yhFPhPzDTkHTDLWE0OZBS9mPs2pl4M2GhPBTXFQ/nLZ/kW3zrPUI325P3cxhx9nD91VL
esAdJ6vX9rZZj8LhJyMhSCIc8/ZLKx6d+NttM3MrhOQfwlyASpDzn7hl6YKMRMOan4JHYR/ZUmff
uVEgBaHCP+CZrrb8ULQdVoJjtrR1x++l/NFQILQXvPHM6QVOBGApJD3wsp6+dcHKr/QBMKhTntn7
RmtWY4t2QGm/YGZmqylNEwVAAuzUni49UM1pwbNQRzm0/1NF5Fsg3N+iZYc81wJvQNrRM/Cn1e0V
uraqgAYo++GVS/Ewm1w1MRXu0FeDfrIhjeyP7ch8bmqeExK0iEjD1RCA8G0MS8nh642hzKKEgpSh
ATzohGGT9WPHtSLTT5XhkxdpbG+P6n2yPnqnj9+fDAsPS9zfFb4PRdDMg5Iw+sCjk63f9tkJ7QDX
aU62bSd+mXH5FS+aH3U9bioNOURjLFZa1gT+aNibfmCnsdU8NzIhN0bOSWDdJax/rKSLs2I2x2zk
0tet9gXizl/6MFyZYbUtmVwbJn9OiwrwZAkWXtivA6SJBSD1Vuu81pCmRyooBhpCvBa1c5d29srR
rJUhjPtUyi1uzoUaxhTTg7ct+B1K3huZa3jKqxxK4bDESTtMeBWlD2PK2n1XNuax6A15F0am8YTO
n7H0gPEvH1yi/9I0UT8PYeo6ntNuA+c4fu+itsp8LWbp0Q2cwncq9quuaqT0RTssnIbrDfL+M5XY
PUWtbZr11EhbUkAAnePAQHr5Gvq3N4jhzBlQ4mcI0XCNoUz10dNSng7RUDb2sWBOvuIxW9vJ8LVp
x5VldGt0cYk9g4c+D1AFL6wNCH97u7ZiX/Bih8TXT0cECBrq4FGjbNeT5K4o6h0+5ZfoNaKn5QqC
DwjbBgFtRmghFSxt/aHH47tm4YMuRLoHqw9tYTLyxxzYfViawCeY9bmtwkOeuY+8rMP7vqyPbVSi
oBHztVOCvpHE28Qa2r+hxYHrDZLGr9GP2qsodIqLoNv2FXsrEpEAqdWfor7ovNRo1pqR3Zsq8Igt
bnldhM65rTs2Ox6j1VjeEdOTLOvWPTqK+3Ga+ibV/rIqWfVgybC4AHumRPdLjXtUQnYGKkaxlw6x
2AQoZXAviLJvPXMOshBvse36XcF2pOIPttEc7STxLSt6EiLa9YG+I8K9D6CfHyfNHjrFb6Bz7yLi
3IHGA4Xe1h+b0U+7bGM45jHvm7uk5F9oUO9GOzyMUbYpkTYdxbeyNPyusdeSakc0loFP7ty13VXo
+znclQP9YjjBUxZJVP3dWvfT0TmEtY4EOe9+kEJ/K63ORyr/5OTmmncueCbZqUi7aJdrEihj1q/N
CLuAmesotn+i49VeD0W7KtwkXBWjG3r9kEWb0ghjALPj02glSIZ3yVPcN74lyE+tsOmGoPWQj7wl
hGi64rsV0nrP42TrtOjphlyWU4GEYw1+2mZka4f5jtAcEHeIa67AlkKWkQU/kjiq91ntGj7lOvA/
tPMZsL0e2F/Rqg2r772AWJgT2AuMETbBAMJfOIaOZLiOt47Cd0/idCC7qwCcBfvo1LQAkWOstyZr
nwugDY3IWrnAtVtum/qjPnYb14jNjVmNwq917ZfZDOvKav0gjfJ1iJ7No5QQNHAd5Vd2UkufNKf4
2va1D6pNtxv7LMMGDaNDItAbeOgFX1cNOFrpyF96dA7eOVqyqgPtm86rx07TQWXtnvLRetSGAqJZ
5BB3XXrsTZmjm9Xw5LjFWrZka+L8tBX5GqTZdzeP3rIwtz0A9Y2VUdfwt27/o0jkd9sQB1OvjgMx
/FhWR5pVu7AbV2nkWh6D+Mkg4u9ItuMWsO1DjLLdZgjDEjw08yCg0Zs25Is+2HAFfEWktdLrekMi
iRwBgFORNO4DYt7FyfhsZJbtdYl7QE7r+bY3uw79sViogqPflCKATxOXUcaQEY+lc7SFDOELeOVV
7fDUmvFTqWte4DgL4eOM84QiHhLUEMZDHndK98yL0uiaVNpHornfjbJ8i+SC/39PrX+8wTGm/5l4
T2pdvOjxyM1E07f2UXcb/YRJDKGG2Zlvg1YWwwpMQlxbtuUb+iZA6W3wH2Rt7vQ40dd1/tfS2baA
drIGLez+D+e+gM85lm0DyIPFnVOu1yC5OH5hDXKNjvCjjz4C42uaGM0hRb+hhXDkOshSVCIUK23U
K8GUnjyt0yEtc5mOxtEdC/DVo4gF+6HoxXOXumh+CVIptHSiQRyLZig//UhS/SBQogG7CDfpNKuv
17xKbbD5jinCyzNKR+kG+v3dQqDvqCF8XC74HQcEbSQsZlCezEQ6nrZBd4wgPXbgVs1faC7yXSu4
tZLIlmzBloleUELWVIcK52cGKNgekCNIaYa6tYeOf616arJXUEPtQx2LFD2Yq4x4No1AUuh5XHng
2sTPQ5H16zS0f5a1GT63Q1mlK7NqwnOf6PIJL1Z7bWchNA5QUtBfzcrSfzUBdPyIFLha4JygvjsC
IwoVu2+BbouNW1L3hQUmXkGDViBtxLsDHZvgQJpK3nMWxUdNi7mPlKm4GwxI6so2EKC7G/F92/TQ
6DJTem5kMHwJAqd7kUWFbYa47o9hNqDiwl2sYlAxA49HjpZDld4JV0kgayhj9tYWasdLOcTrdxGq
xZBAAi0Y/bSvSpqITJlk7TAc83Hdtg8y30HsmoiFdOi1E4AVxSgEqQsXxRTQxankVciK4Zjwx6F4
+DxUECJLNjoSEXS9xr6aPFE79IsWXDewKm6Xo1Et0TyjDd90B71NbrvPuelCUQp8AFTXUTidPBag
upnTPrT6o9E/M3OD5ejpfbdUTFyyMnECSIcZVad2GbViD43wtpn1TagEr/1yezj2zFG8HM5k4jQO
YdRShyG9/ItwEbKIuv72/zOhtsaFc+5N1tupCROpuwr7Y0NWWrdQ9L2+07D86rGiAOrX3DKRksAQ
uZquBgcf7QKjH1ysGkAe4gXvPLMwIHvaqtiKToVXukGV0bejKA15TG0qf8e5Pm5TdAV6iBPLXEP7
Atj427M3bxC5XTxs1MWthn4xe1lZ1qStHHmEIiMojekdwbAKQCiCfqnP9MwsQq4MNXMTyUfbmDaP
1+2RDDlumqNsHHM3tvG4LaqK/84jt3+2hJ6saN+BCXZ7gDOeAXVklZcBVgoM2skAraBPW65l8miT
mq/rQdc3kg7awrrN7HMbOEkU6FVl/krN1rbqFoqTlTwaXT2ceT+keLmHxnporSWMyDuAaXK9obak
ekUjNQNY2yQcTnUjBNsllcdolMlJ5qT0DOiRPLQOb85RNVq/0kGMR0rt8FSPo/YjidIY3WOdDri3
vPgmRhbvA9xn6yqIxlUhAIbTsjZ5cqWLx1dpBEgZoHOHVYyj5+S22a5CkWfrDM0OvD6LIEzQC2hN
85Jvepkxv6vH8ICrsF1VrtA9XCndXdQ3v0RFJJCJGs5MW/L10JfbXu/xtpAVpGytAiKGuMG8wenX
dQTltY6lMe7nPvQAPFxViR1uSG8jS51RdxdbAp53jEzf5Jq9awv0M3ESkr2BLfjH6IX9x+1HZ9VU
QqwFMdq9aXTBOo4E3yYFTx/0ogXypEVW/A8Q69oxY8LMPMtIIO7g1E33KJKgKxYyWlfbAthJgAGR
RAUcEPCwiW8CUKTKIhvU19S0oRWQrgz7a/RpgOvEiPoRF0dYJ32X24OMH4qu8ai1d5uFgGpmFKAZ
WRSSsOhniiTtRwNhhHoF6TAKEKZWbm6scvKal7tPnlPkTEFnMiAqBNT3FZhLS2kEBREGMn32LXBe
l2oEV85HfR7peVXycACUnLiBHr3mODZx8lDpCJo05CDvi5DIH6DwO36SUex+SIX4t8c0O3EQBdaB
1VVUqsnKdDkLx84I4gfQ2FYm46vB3aEN+cImu3LhamiAiSj8J+ZtWm92bK5VfThi/a3Ia8lj0b8m
jZJtWVihq5eDQSD7hNq5o6hGV9E7ySP0kLVp+iDeK/Ss1zeiQmdAENlf0DGSex24LyuSVPY/OFc4
VghgO0A9X+Xfqjw0Rx18qiMRenDsyrL5nkKZ5mCIcljITaqtPPWtiiFmgapBkfeebJOxDiorkml3
bLS22IyY8Ic0kMED19BNEyJT1joQZXagZhb8wdssWljKqw2Di1EJE0NeE1gSbNWPJy1tUg1Y87o7
MmP4VbfgQTsJ2nGF2RLF4uo46IjKbHCQEGcCFTF9pbdGFlmQSeqPUeCBwctCn8nHIXmQS+2/rzbn
xJDaVBfOKQ4iHTQbGHKcatX0pwatruvqmYXR+pNnbWJo4qTAS7apsEaE6ONdqf0BhDz6PObictJA
ufs4ltbupBZbGEuMHo7Jl4pv+NI7ZmYDXKwLUKAfTVQFhIgqNV1pvh7lttS+60uFqpktjjQaCs9Y
e6jiTVGzaUI6lOGYPFqN+Fqb0ZrbcsW45RfIpeU234xd8BQvNk658h5YH5RXlK+CTONV5Yo1FM7d
jLtjCZ5HG/8t45dI7LIIMFpomZT2j9vbYW7fgd4Dl4XDDFm4yUGGwBF3tcySx258RHkd8sH3BXkz
tN+3zcyNCicWjQAYAddmmnwaEi1jPQ3k0SnpKghJ7uVD/pX26S8dWqZKxul1hJbIQkw7NziGUjNz
0C8FzIbJ4KKsA182keNRREBPhQ+j/T000tWYLynNXxlCaIEUEYVDQh0Q2byP2xG0HPj1jicPxD2g
8VEgvhaAatFvtydxzooDpQOg9tGnCqHtRytGAI5x6tjxg5Rf+7QDatdAoxEKgGW84F9nLREkJTEa
cFqmy5WkFUE1ExdyYlt7+MAtkaXXZuU+c9jd7UFdvTswdcxGIVMRtIEYnqxRK+2xcyCR9TDk93RT
jQtP0itHoYI+YJ2RKACN7SrrOZiVGeSA/z/UWrHhNP0yoHrgNOMCXOq9+P7hQnwPLi2CqI+auPcn
a4O4CfnvHh1AXCv3rWpDCpR7nuP0GLRP4OYm4rmCIBbKp17SP0Gna2GnX91T7+b/F0BPLkQmyjQX
ukDo2VFVZ3queu17iw4uSVDtR1CCby/alTkCKD8yPEgb4kxDHfXjTuzwJNfQI5yd246uInlPxs7r
yaNO/lbRr9umrhZQmTLAekBEA+L7tJLvWmOYOyJl51j6bcM9vVyn9Mu/2FAlbQjsgyMxmb0S4VzA
WcHODJpoIfC3OQphDfvsGr2PBKfJwQPnWhK01tEnFIxwdrbGWtXz7uAHT6jXQMA9Rp5ssYXsVCAE
6BqlUYZQlKlGJVfANzxfSWOGLTvruB9lbD07cXXfp/kjdOdBtsyjY9UG8CLaOk7IE5Q5F87e1dGe
2J/ENGkRpFCy79i5F+1epuG9sJf6u185KmUCKBVgxMDAs6ZEELAmxtqA0uo5aApzr7nQowHwhgEd
lrKdFfVkwVvN7kbknRRrDVXu6TEHcqk0ucndc2MdIeWakMdkSXFodtYuTKghX0SCgVEEJacwIXUF
IfmlL/FNZg0Aogj+voKRTK/82JSSADfvng0gSFC9S8Kl9oNLFiYLn1WSgJRgumer35jOWl8odM5+
HpwH8EmRbYb4wccZivq+d4uoxAzloL2jGv73tju4duZqVyFtBA4JgNBXYtkD2l+WHevdc1dsnXDf
/qXFvUHWaAZRD+vuZ4BaabnKqK8tXPBXISfsQvIe0Dzl6a40kk02mqLkjJ0VCCZ4Ne0v6t5FOzsP
/Sa68We7dHzUQny4tZRBpBgB68GOBl9mMpOaWyLRlLjnIsmhERQcIPS5L3PIDls18EMiDdATKFii
M8+t36XVyfq56FyfN1ronvvc+JIP7de2AvPv9hrOTqUNbSSVbkRjickDoQhIgtjcZWcytpDI77w4
R8/Z8VsuHlvy1DYJgB3/cFNBdJaBh6JizWkQ2NFYUh7ZuEWKe5JunXqHIvntUc25nwsTUwowF02X
VxD9OIdJ8tNtjedad1WHD7rAZpq739GzAgEgDhh6MUzudzuPSZXi6X/u4uqXBSJsIfGGR8boj5G4
0gug37e9PbLZnag6dyF0QgVses1XSPRj+0t2DmjQr10pBt8NWLy2IigG6kLo67DnlT+Ad7Ewp3Nj
RQ5BHTwG49O0UJDxYDB7Ej0GI/ptrvrIF/a2TneQnbg9xLltjxsK5Sok7gAsVot74djjEQjrGC3d
H+vke2v8HZZKFHPfRyyNNyvmD6zeyaKNElkfSNJGjyZD1vie2Ass6tnvU0UfxEPORent4+8vmN3U
2RBHjwTMwcwHyOz2/Mzc5RS8P0QqeCOCYzU5soneWaHkIT1L2aMnpO71aLla9I+iX0hezRpSCSQX
jhZA2slCSKHVILp3zjmAon9pJDu9H3ctOWSZf3tEMzOGbqAIKbEYSnZ9MmOxzYleQnLg3CYQdBee
O4wLczbjEAD0geoAVGAQVk61WerQLrsxMe0zsbszFCm/dFr9RUAY8x8GYqPOilOCuGe6dXuStmJE
oeScdPe1tTPz1ee/j6OBhzpIGqh4mR+3VsyNvGj62D5Ly0+HbSmeb39/xruo4PC/358sRBKmlWlD
Qfmsd+vye96k66ZO1oyhMolW6Kz5/ElHjwHwTwHjwC0+BW4K0wEBPHHJmWyD8K5YgqZcMzLxKIeQ
gQXeAN4sV+8VkFegtR125GyMuWpaPbrf0Be28QThch+WcGG0c+oDK/BssvJCX8Xo8bYtyzHespYh
oqitYstdpz8o0O3Cpp/xp8g9K/YtelbigTiZa1MvTY1CYOk86m+DyddwJ57kP8268hJDLlwbcydM
UQkB0gGmHEqIHzeOmdGW6t1Izvr4wOiuX3pXz30flB7cDA7i5atySIMqXqiZ2DhaFb/UaQdC/xKs
eu4Io/sN+gdaaCnkWOonXFwLkMXh+kgFOYcde0bYfAf6QulTLVhi1MwtjG06UMmEC0eJYuL28kxP
KkCAydlKpQcjwLHyVY1ntRFvKRrT3D5yc07WthS8DRII6DMwWZkxcwcwCHNyBnjIBP/aQjtORl5G
8x+ONl5iuqJGAA4wzR8xVjQkjLh9Nt3niOaeqR9H/SUlh1K7b5cC9Lm1AqcdZ5sBqmNNYwXAsEsH
wqj22Q4hVKxBQ8SHOpLjO5wuiePN7bxLUxOXyALQ6ss8hcvtn0n15DpLEfLsdqCK6wmF3usYD0lG
yboaTqrLGE4pG2If2jXDLoGU0VpKmx6iqF5qYzxr1FXZD5SocMlP9qCTZy3roWd3BvfVD7JwneJZ
RdhBFNDf/3V7B845fQcjQziE7BESZB8Plg2AWZE2zD4XZvGXRIBe02IHVvorYeLH0BVfAm6Gq9s2
5zYIci2oZCKZjhKjGv/FYdZMMSCXjd1YRt2K52fDRJ+nJWTD3NYApwVykyaeqVeqXEWQF2HHbXJu
ilMlY4CSFwKk2VEguQf8IyCqV5JcLXTprT6k5FyZvl5uuOlBOPb2RM28zxS7778mJl4vMeKajtBQ
PLeAPQyQ+tdiiHM3fyUFKfyHHMOt23+9bfKaT4FrUx1eqGxA3OiKf17FbdMCmEbOKN+Lh7GX0T6G
ZsKWGJz4dlX2nuOEvTcmo74apdPc10xxyMvBXEVp8qeC/Mc5BfrHAYq8LiskTgK6hcxy6vHcZBnw
+EwswQLnDgyOooWrFHfDVQmD2NKqaad+c7/W8CK37iAOElFPLgkyzW4qZBtVRzuwTqYnk8ik6AD+
xjUE0cokR4VG4U4XwtW5S+HyOlVH9uJ4RFEPmEsTkHNam6PnSm0TOTj8CGHXIZpu3l7vaw491htT
ZyNwRdMpMg0OLHQ2DkLAFc9hEzqrcsh8SxP3UVKsu9b6jqrXMc752izi13YsFgoCsyOFG8Cz9R1O
NRlpNeYaIE46bJei9uu6B6FDIIAuidFt7GzgC85u7sgCBQkBWKgswflMHE9lEyGyaqRnTTe8NrS2
3WB6ifvJbrcqpYwENrpZQpAOAzMnxzYu0eWtcRp6dvg5ADjo8faSzW1CgMOUCKRp4S0wcdk9t2iU
oa/PmUCl2C/C3e3Pmxb21yTfhcvuf9+fzJIxNjQlCb6f5TaaDBK0IzjzEd1jWGKAPFcB0bxt9AFP
8zhK+LYJ9ATvXDSU6mikoRVBnm0zM482NKUd9BfQs5bonfzq1HXy6JYQV2/qot+hV7N7F3IkJy23
Yt9KcF4XBjJ3tQGBhWgO4eE1tM0MG9ONI87OTbfOC1/f5V9B9OmaVRAsXGhz+/jC0jTjlGgJi4ys
YWeXa49R4DwHdnUXjtZDYn6yE/l/9tb/BmVNIkZqBVqU5hU70xxUjcz2R1Z5MSpL8fDz9j6Y3WYX
liaxlVGYvVYmNTuDAwKIOmRsbn9/dtKULi/KY8AmT5NZQyG5hcbjKI8l9p5T4IXpugWZtg+1hZt6
diNcWJoeGCe29N6EpUb8KArDk+4vRnqf26NnNb+Tpfzj7MRdmJucHxZEZVyQDAlqx/Qyqq7Au9tT
N+vHLixM/KatB2itMuDdWqZ3g7MxO3CAFg7P0iBUaHJxCUEKP6lxabNz3j1R8ZOQ7f9rCFOeLMCB
kgK9xs6V+9Lb3/WYqM7NC1vsWh5BeeL/TRSdnBaoF7IazBM88Jse4Uj1Qsj4NWH1AcDUZ52JZ8L4
nyrQtpYdr0mD9gjmEt9nfq1U1hSQOkjGKG97MZFZFxaCmT09V6F7SjiaRrrht6rTF4a6ZEat54UZ
9NO2SKMN9Czc9pC65i9i/B9pX7YjN840+0QCJGq/lVRLb7aq3d1ebgTb49FKkdqXp/9DPuebqWIR
RbQH8IWBBpTFLZnMjIyAjIGy3VZqBki23+VZ84rBy/BnTjxtcOM8/czybzz9u8oVeSGpX9iwDijI
Gmj0EI5PkaHjMxtTL860J5s1gWMDUla8kOrl9g6UVX6Rd/rXkHCKSj70k8U1N06WFrJlc+h5SdiN
gOflAVk+p/TUD27QMbTF0i+3bUun0QaIHNBH8IiK6R8nM8qB57kX18kTdCiAhAVbwW0T0gN8ZkLY
EKQ0nJz1MAEIvj0esua9TTLb0UL2ysbTcWMPEI6WWUFLOwXtdQwihK+8GD8TM9ndHoJ8hUDB8buQ
DMS9cHbsLuOGWREnTvWvaZoBGsK3Vok6R+d73u16yMBn7vKRMu1uXPv9vJZvt3+BdC9CiwTj28II
kSWjIjloDaAxFg9N0NiR8wWCe/h328jmSq/irTMjwkwmXK/dTXYpntCumUX6yH/0mlV/Zr07PWu+
Pnyv13TaFUvXB3mRKFE50s0ILwnsD7ggrkrdVVsisUW5Gxuzc5+x8uCOBvoKh9Ag7Yvvugf0k//k
afGXOXd3jpufimq89+h4GskItjrv79vTsZ3v6+lwALRD5R2nY/u5Z55smtJ1GFnixCDyhfp81o+P
KctprAOH/NxlvnVICVelMKVGUe3/LeGFdkbhtGhgx9NnHd1uHsRZzAeviVDKs6zjWimubtliw6dB
+QBVc4j8Clu6KOu6wo9wYjQZaUEO1RnINg5BUY/PIA7Udwth+9QY0PJgPL9/XoEGgEfFEpMrGaDU
93IdvRW4IepvvfWTgyB7aPaOfwTf021LMtdzbolcrmCxJo3TLJoTl/RgJuHqRre/b8iOJThesF2R
0QYJsxCc6Em1rtVgODF6mimHcEDuRcaydeSAEu77mjVvuPNLiLHokHjKdNAE0ax6nOyOn4ZpHO/6
IluOTW6CO0NbHOiJOafbv1DyA3GgttzdluO/Slf7k4+AgyzIqoFrYCoH8DajT5P8BGGpYi4kcw00
O5Q9oRwMQmqxnaKsJyhFD8jfefVboZ98RZim+LzoACe0+EykwecLvUQa3An099dLATxFfs5DTRMw
VOE8OB1oqpZhMmPLbb2wQ23zYC9lr7Aic3FnG0Z8oDlZgSaNAaduMYv7nrHQBuMwd/7gSjy3Ijjy
rDRKDZQDKJlSVOciU5UYko4CQRduXHQPAlF4ea6qztKTzETwVSTet85K7hOHfUE7vmJLyXwhblwT
aGf0FIMlSjADfJ+jOYhYfZtFFOKkGV8+tE7y06inL2YLCcDbh0WyxzYq/X/sCe4CRD12r80GskCr
HiWUfUiaPwBOoD39/7XugW1arOogQdxDHsRzcErQoBx1zX4CDQMIvdsHU/Wula7Sma3NN5zdX+Ni
5otd4/7ipRc47LsDwVWiej5JHAygVzjz6GPBw0IsHFkbkV6aI8Wk8buN0BV6MxBph5TnWN3dXh3p
cIAjQ1kPEOErB0OhCLRQe3JjZs4/OciBzdX9hCq7wtEozIiOBr33xdy0MGNYaHm08iMqjTvTUQX9
0r22MX9s4DFooW5/P1ucHCLzbQ4alNgAfQJEcR9JZSlgANLjc2ZiG+mZiaavQSTfbCbGAI16XrnT
tMd2DrmqqCc1hPhzQ2+hV/238PaZoRQZoBRJNSRQfBqWqxm01YlnVTB76b0F0sHb+0C641DcRbUe
GoLw1ZfDMkmht1264MHOjhZkZh7y6kRMRXQk2QUIhIE3AToMBQgRUuXz1jD4lqmh1acKFD9kRP6x
UGSdVUaEkehpOYxVgdQGyejBWg/LCCyzrxiJZKOBOwXZWZTxkMwQQxTq1B7puA8nqo+vkFeNoLeu
EhBV2BBvtSRdjbldPTee6+RT2i+PXrm+vnvVMQy879BLBmS5KGXl5HY6QN4BuazsldRvvfupr9/y
T7eNSMfhowQOECJKaWImUHPaodj0VuIZJ8YMyfuvZQiAuVudA44e0gqXOzdNAR3wxhaX/xzUS8Qc
RbgrCekvvi/cX43BJg5ojhOPnO1rlz6M3fQ81zQaTedJ89bvHim/ghtPYVZyIOH7EWAC3YLnhC80
kI3ZMk+ovTmxU+TBAtff7VGTbizFDpB4GZhBP5IPWWrAg7a/n3mZ3ChB4swLB4lA/Q7JXCtwUNMw
lmFvZv3RXLkCVSkL7rc7DRoJjg1JV7HPFSQP+qB5bIuiyLNFPqNZIn10qjVqXCd7TvQ0u+/RcAgJ
1UEPC2rElJb7xCnYLrMq/ftQ6mgKt8Aof3uTyrwG8LhwTLg90DC/beKzeSDt0HACaEpMHEgCfJ21
NDRRYrxtRDrZIJvZ8No4cL4Q4WUFKDuAcnHA5JKDZdSsDqteva61+4ZVuLdR2LxtT7p1/7GH7qLL
QfHGYyt61pFgKfGij7yhD0A6U7jh4hVBPoZKwljZUUcPM5gHLbAn2CIUj8Lp570742noRiZEP55v
j0f1eWH+5r50a13H5+3hy3yvq3i/pZ/HRbtx0IBaUgRLeDUbwQOGz1MI4rAPKP/+wc8/+75w1ia8
XpcuwferO2LsGxUlu2y1z1+lwltraeytz0+3466ifdA5XpSv3Vfiubt6Gnc1Gl0Nr7RDbVQ9jGSu
CucZLDSAOelX6c4+S5F44JoZE3qo1v3UHEl3RCHw9uxJraAvANhvQGQd8SlpeMNkVCMjMUdecDbd
O48S8Nlp6O8CN7NiqbYgQchSoW6FzgB4XnMLJy9PTgHE9ayBAzHuFjNF58F0T033czOwry1A4UHl
gEqvRd7s9hBlK4jSLOjD0Fm2Sc1eWqUldFqtcjYBbecPEH3feRwtCWbxfRm1KQRf4hf0cppoQvRV
QsqyrQ/0GGJmoCq3TqlLyxAhKxenS81YH4aXjPoP5UoVnl/mYZGPt9DUa8GUmBqr87mpMi8zY2gb
alBQTDRw43y9PYGyZduwpqidg0v/qv1gzEEbbPoMoB1Q3YEIc6I/wbOcBKR26r9JP5fHaoJWeMJM
fXfbsnR0uDqwX+Bnr0LbGoycJtdxBoxuHr9xr53fPO5UESfg5PsDU7+BQ4jXwbkreEHIjy/guWys
OCnZU+7RY2lk9wkrFIUa6Zb414xYwkMBf245xMi2dEdThyVXHDHpjG0wejT7QLhTPGJG4XZsdvD9
tX1qlvsh+e4Zr38wU6AhAT8DuhqAFr7c1SCjzDuG2DMeWftmW9PRz5O/msH7b2ZEyr8VZe5kah0T
94bZRIxk/n7BDYOcZeYoXp/SSft3RL9LKmdhSubo0FKvPTPmfZjZGTLMeeA6ig0mC1M29pb/P22/
y65nRjpUr3IdBJWxkTsNCZDw0I7UZdZu6YYSonHA8UymEmYsGxpS9MhCOKhrXVF7g7iu2vDpVqzT
nQYhjPSpKBVPBakJQHZgAbkVgKIu9wO4JXNrpjrwuGv1ZUqaDyaUeuxC1U2jMrPdZGfz5xgpzWxm
WvGi0ealzK08skGG/XVajWGn2OEE3xIvqk2SANWdrZgqvn5mQ6egqU3tGBTKFrRyrHHfFXkXNq5d
DUGeFuyRrsuyZ3XDIq9LnJBzbQ67ZCxxsBcAeMu+PPauRndzathDMOl6deiGmYWE6d29B+LAoHD6
KVjdIb93WHMqOHM+6kVb7ntqJ8cU7UwgDjbRTQa6d1qin2Rx0JSvtc7PpDNZHUBmD9QDEwMjcwce
JX+ahnDKSPpLowSwSqZ/szVd+4IXCtlp2dI9dsuM4AsYAmsPcmdjh/oZCEtt3fxkJ6kRgFw2j6wa
6oOtzfK9PiaqHKks1oBjQvUBAFNUcIWNwhrw4Vq9b+F570emSQNDa9FlqQXglf4DN3huStgsWZpZ
jT9ldpz6YeU8tXjnkP3tTSI7z0iKAlFmYjhXyYqq8FewFsHTsrEHHQ1SlyxJdyOzP9ajZ+1rENfc
Nii7OnCOUTzWQW92RQQwWH3aDZplxkgFfXfdZY/kiKIEIz1jZyaEafPzFPKTlYlowjCixbCf/dk4
bsCz2yORBRRgygPPFCjmrzUbV1bOWj24ZgzerLfeAI9Aux4cagFwDLHhPh3KoCpV0GPp9GG3IyUL
dpUrDq1VS0k55ggDHfoMjjt7UMyd5PugsAK2ECNDpCmWYKtlkxp2uBkvDrrkvDxoExWTnuQAIZgE
j5Xh4fejDejSBbI5GTQ2454CbeHPlPT6p8GEeiflmrWzJsNRFICkI0J9G9AVxOzg1bs0N/XdOA8j
+kdcs9glxI6aURG9Sgd0ZmH7BWc+fdKq1Z8qWBiy5Lm2/eOgZQ8tWNfdoVZFRtLRgAcE1CO/tRuE
sMXX2LBuEVPsjkHjarvENhQeQXJ6cB38Y0GM7UpnQeWSIFpdiuR76gAGOk/8szfDy90+P1JDaAcG
IBfRxFW/JASpp7ZKEjOeev5LS4ws8FYwj1HSqixtkyJchID9/mtJWCCOHsQVhPRmrH3pi5311hWY
uxAKnLzerSrqL+mwsHXh2zYMsEgU6bkM/QErIiSr69+sotx5tAbaWMUL81tWUBwUqJdcYHA2pkiR
4skia9vnzkTiftarYNEp8vIWtdG11w1x3tt2VLNBhzzeaj6jr3Z4sfUZbG6I0/rAaYsZFNpug1xa
r3mPWgFmxyKvSoBrknFP7H7+AkIiJ5yLzns0oYdw53gae0G3PLgH0wTEW/pUPtAVDtbKIbG1mE12
7MfEqAKw8NB91TjTsZn6JG4LXjy5vHZDd+PEp23ffrS1tnrw0ySLlvK49sNdi+a8jTusitCKfkjn
KpqNMNfCOU0iqDw8FGljPeEuR0IMCkCR3lv9c2b6AK1revtgQKj3BD6S9G/EMNA88Itu3xbTui+a
aYm4ndnPXZfWEYgt8xBtD+7fC3NBcs8KEhA+aJFldfPOTLxqj4JA/jznJtgPE9JG/aivirybzFmg
+ISWIjym0a+w3SpnzoKmlplzFMVjqIkHrfHseU+0/laWL7cPl8qM4CeSpVlnc4GZEWpuNnk23Q8z
LiRQ0itOsSSA8NG+hqrnJleDx/vleFhPajfLOYkLrkXgBT2wYZMVAtcnW5uAJyoSP5kDRCof9wYq
RWgeEOyVKaOGz2cSzyScQAJnlbZiRAoLv9tkzleo1VzwTOsktsdPc/8KDOLtpZF/HxAR9LpDole8
Yj3byhu7NklM6z6a7fxDVxSKp6CsAxa3ALR5gX/fIrvNSZ2NIennrh+azoiX3LFfwMGb7lzG9Ndq
bqeIcad8g7CKE+nc4i+jtqR3NSdLWBDIOFCKqLrN8va1bnT/KQV71uvtCZBtGfQuoOYD8SEXkcDl
j2vX0UynYjXizCwPuU+9SCfDE0naOSg4feihJvIHUw7FWwu8wSByv6pk4y1RLgAmYdMAb77vB8WZ
lq0oeAG3RlskE67IGTyKRjGtzRDR1ECNuj+ykrz/2Y0qGVr/UflHW4no7Knr91buJiTW5rhg38Dc
G3JgAlfrfpgmhS3ZaM5tkcvlAYlaxx09xWiyMEFCrqKlYr5knUcXwxFiMig7zAuQjyRuvZXi8cTY
k9aQBHNnE5BbLPrehij2kRULR7IaTUjG9la8vQvlwwTLASYV/cVinKNxtoxjVyDOIfek/ZXWKv1O
lQEhzq0mavYlhwF9ipJ7Z1HEadLPA2CGPDTq8lfkCaNjbYSmzERrQ/P3YI4fB6biZ5AdVPQng3YW
wvTXym1rQ43Z5wZBAiE5Ll7EdffI6telPWm6CsUu3xNANiF4xYKAavFy27ERCr96RZG+Iv0Or9IX
0FPtncI/AHd1NIbxY2GlO8uhaQiw6svtvfA7ey4GU4DBOqAPxN2MtoFL43PflcBM48loNmWLLiXr
oc+8A0FMWkx8t3a4ZIySoxPT076S2XaCzE8PyKDMAU3BxKH4NVvt7erXoBELSAi4rCvtE5INQ7Yi
OIud8r4F4DWxcZOmP3yzj5JkjaAXHWX8Kdd/3LYri1xBvLKR89oomItQKY1R22iMBReT90DWu7S/
70ZF5Vq2ac9NbGHL2b3ER4Ov9oTbW2ev/VOVK15iqs9vG/rs8yveW43pIybOhi+m++X9WW/ULv+d
HyF0sxtujGj8JTF5s+c+clIzur0Aqp8vxDamNVTL0sMAnY+O3gR47Ct8uywsBG+lA800sPZe0Zka
rPQtDc1JQA4MTjDlkIzrF2MMbV3TgsbrK8VWlm4pJN909DJDFkCMQxrqrm29EoLCjh1l64LjooOa
fff+eQO9KOJp7F1s3m1ez5ZdK0lapi5YKDiY8qOUKz4vmzScQggRof6LkoSwLO0E8vWinu246R71
7MTYQ9cec+op5kq2+oho8QCBoCoyL8LmLXkD+vDUtOPKDJ054Lri1pWthY3MDl7CSPVdNY+OTVeU
DQTGYso/uP0rSPl7leyEdAiIgwB89qBBZ24/4Wwhmh7dIF0H/gdqfSKPY6E43tIRIGLEBsb+vSJs
XFIO8YyE2nGf/Wg2fUGnjwwVDb50tV0A8Teeeuxb4ZRbDdQ30eaOVmTg6Z4hl1cXu+j2fpWaQI8w
rtSN/ug3DuZsmrqkzfAKTOzYSXYubdDACd3E4ufIv9+2s21M8R4BDeA/doQd5fI2hY4Duqqz4jXj
u6zbrXxXFlOYQ+HH4D1QH6pIW7pEZyaF2UNrg8kYIuTYn/Zo7HPWfTrub49KPnseaMfBGoUHjnAc
8XbKQXA4YhfoqCfkoOEH4/RxnYqvmqUiuZZuaP8fWyI2FW0SxYKygx2XunHM1nw31S+3RyObMDzT
wJWCLA7AP8IaEQOPQWaumLA1DSwGHbm4NFQp19/xi7gTtn4zlPHBUYWk9eXB7Ga3qagHHiBjqp2P
fe2CjxZkA3ZAtHXg0JcdfqYjr49roq+gnoaYUz4V96X9NJlWAnXFykpCp6H2h9TXwI1KxgTyOBDQ
awJoOhR4KVPzY4cy9w7soigjQed7V4KZoQ8SA5kwvCidn4vuZndrNuISWJYy3y+z43zhelWEKfWX
0LYWthvNhjzzsRiDlPB2ClyWfPARe/EBCujpQesPlasPv7KFF9DZzv8idpu+ZbVR7+xxrkPGTRZ4
1VI94E1cBtPKpj2Z1zHw8XY66klRKSIm2VZE5I08PDDm15RBGkeSwwYuI4aSrfVsVna+H6ek+L6m
afrStOsfMJvg1YymD1BpuzpS6JfLyDoH2ohLa8d28mI/mdPX23tRttvPPy+E4Kbd65CJxOcNIzAe
iKqcJf08NiAu6u3B4gmb0FoXn9kWs2PACa32WKiaJOTfR2uQDhki0NYJQTxxao40Mzz3cs+0Tfzl
1x9MD+hO//f9zf652yZLrWs9vm+jYfnJZ4pChdQTnH1++/vZ53u9J1Nr4fPjZ28JbP1QqdgpZBbA
BIUHHXwnEMqCr8Gp7JJ1Bb0I9+64cTB5eRg4P7x/ls6NCKtcJIsNEUMYceqHJixnRRAuHcPGjmqh
mgMiR+HzSCQnmedwOza9j4Q9diRcrN0fjGCjxAc30uaUhWOgdxxke5NnIztxB2fG/mQEG1m3tVXB
UGe7XGcIr3YAVHEn1utoyV9z9mFVKWBLTwLCYWQ1UMq5UsAmOuBpK3exBtaeN58SFe5Z6vfOvk8u
h+CyaS4tF2ucLY/4p4HEj+z9PHr/OsBR/DMK4Txn1mqZ/TYK6oT186BC3Mp2Ep4l0BFDExoIcIRB
zECLAhGJQax9gIxCX79mjSKkl5qARgDMgGLnKtNJi8GfGoL7YVlTG/Kqc4U23iXSzexPDh3yFhjN
1lQu1lRdF8pNhlUCPVyM497qvXY3TS073l4Q2bJDwW5DP4IkD3Sal8uOlC4FlN8H218KinbNyp7A
EXXQ0+ER4D3F4kttAYiDWgkSM3iqXtoy58UqwFsMW6PXhqhV0/vcSNrDWo0AnBAzM0+3Byc7M/CJ
GzMs4OfIQgkGq8HtobvpxEV/7/n3qJLd/r5sL4ALAoJ8KF6A+0T4fjEa01xv7j1BJq3tNLQ4OdCw
7MLbZqTDODOz/f3sFqkMZva5jXhSb8LBika+v/191TC2v599H3LeZVoTfN/GA2/8YJPToCKR31z4
ZbBqACaJNnDULcCcIXYhGtrcT1UFqq0K+tJ3/gBYa4amg2UF0VDVe/NDPk9D1PLJ3r13bDAMkkww
5qPlH3nAy7FV9uwZJUUeYdWRc8t2rlPskGW/beR6gS6NCAu0VhT9bRDAiov2QGmYeooFUn1fWCAv
59RMtu/rf4/tp7L7dPvnS5gZtt8P+AFuLx2zJFxftlM1mMACQWIOYSHdCqcGcsyti/xR1z/SyTzA
4emByVc/NMb6h7aqMEvXrgGW4Wg86Jtu0CUhjAHJlzYUk2PFesvvTOSzgiWn+7amn5KmV2wJ2Wzi
g9gR8DVoHxVsTXlpVsXam3Hf3eXeUXXFbYshbnUU8RFmwNFdN/JBZiCDHhqz4tmcQihsREVq7P1V
VYrY1uSGGbFhCPqfIHpcOe5rrerdQ2MnNDYno36bs5rEaU5KAPOqPr9bGV/A5j9nr7d3jXQaAfPQ
IasLFLTIXdVRLQOXGEAlCYp99RxCFDr6bxaE23zUxgxlRdeMs5clP1bk7r99XnANSf+/ARRrEcwc
IowqquptJ12t0dkUbVN45lgZB+pZXx3AyUgWVs3e6PCYPlrf3VGVBJYuBkISb+PC26KrS0t8YWVW
Q+8ztv0f3l1mfLs9VZLiMzoUkD1DmhkCSdeVKYoE2m8W2IS8DP0b2D7B3AHKysBJaUiXBS1Ga5DP
LqR+eDAa+8HJgg/F+8v4+BW/IeQgGdu4fi5HSRd7adoMaaL1Z20htHu+PUrZJCLNiRwhuIrQWC5M
Yuo3OU2G2o5nPdaKz8b7gV5Il289EQBJ4q0jPkLKqXOLDm+IeEJxHlREiv0suWNBSwVIte1tT2WR
D5E1tgm18jWJc2R2KvPHetS+oYEnqKw1aEYVSETi5kDejKZYeGvEVmJ4qrW1XZESmi1pk0Q8OdQe
30+JSo1asiSYKoBQtmcVXrhCyKgv3ELPJQQmTBBqo2I2vb9kDNYm5M7hrpFMw+VzuaWazDD5wDR6
os3bz6V5ub2jJJO0oYpxp0KyGcScwsu2B2zVLOulPploShmj2vzmjwoTkhm6MCHc3YzSIrUnmLD3
Gm6AVoHtlbgw4PM3WCp2LpJUwgJ4fQ3edW+gJy8f76C6EVpGjF5xZPRDfVWEOSpbgr+v5jwBOnyk
Jy3b5QTDCbXvbvbUm38Q71wMSvD8BshlNaPv6WlgP3Gkgg7tmWYD7cb03kGDTVoBszgufIPKBd3o
q2ioJUsG/gUcmu1hguYr0Y3NCzoF0o6eXPsjD9xBsWSycO7i+8Kum62CMt639KQ3ezt5Jd6j3YB8
7Uj9KuizO27t7PzJShW5Lumo0EbyuyiIqEDYiMhRAV2IxodTNt3zndsoPi/dHBskmwAfief3dtTO
7lLfyM2BFDU9FdrT6KyAsbwUA4glHB7N6btL2ugZQS4WeFWUvMB7fmmrZUbDIXoOpzCH+qAHdjaE
73YMuEWRB0H4ieqjSCjQtoBR57OHgwQeNKN/apGw0Kyv7zeC7OhWHtgknSxhGJXejhM00KpTNoaF
EZZ5tKquNImDc85NbJvibFV4brdLAWLZE0gYomJ6ha5EixLE7XFIHgcXRoSlLxu9pg3FOJIqsr0A
IF+72yO4vm1FtsHOh7L9irOhNB6dy2SxqtO0DCEr/+pmHyWLn3lxcDzFwkhP6LktwQPoi99wLYct
b23QUaPvNKBuoQMTLCP/lQ3LvveG7yRtotRf4k0tXjGjqrEKHsIFg5ZvFU51Wro8LJG1b/tH3h7S
5mgVCqcuXTzIXLrepomAOtXltFY52kDJhMWbLQCCzQ+tG07G3nYUZmTeB3zX/zMjxm4USRIDWQVs
xIwEftEEPVEAMKVb3UYQDAaN30i3y4HkRMto1hDM2fytBxvU4v0gKv4s6WSd2dj+frYHTer3ZQ/E
9anOotwNC5TUQNynuiAkIwHfOSQ+tsBhG4xgpWsYqMer6jQCIOe6RVivL3727pQ4QugzI4JnAAeR
rqMDtwK24kOZ/zWTe6Zq0pDgyy5tCI6hRmELaFeEI7w/OO6j7geIszpjnwET7j947tdOxTYjO7kY
FjBlOqYPZUIhHmors27LhmOfoRIKXgKW3PfpQ40i5eD8cNyvvX7U9EhXSVhvp0R4SV6YFUKjotIK
N0lhtgOeZ8UORyl0DskSTMOuJ2ibU4X3kp2IpwQi1+35ihtE2COl7ZcGkj7liVQRfAQg/MUaOsbu
ts+VPFkurAibpPd43iWLU56QPSfLnWvdddP31udRDvarbv1x25p03yMVrIOxEYwPIuJ2dJ22YYVW
nmryt6G/GuzDxBSRg8qEsE71xIzKZjDB2v2Q/yzoTldp7km3wtkohJUBoLujlYuDhSfH0ai/WcWb
D0EJPv5l15+r4r5OFJGXakzCIs2LN6IHtKhOOnN3nH/vurtanxQ3ktQIJL0Atd4KKyKHrmaM45J4
M7yr/VAnhxHpxtr9k4Gc2RAGQquuK/thhXetQnRx9SyCTtT7txieqnhdgL3xWhW7NsrcAwijPM3Z
c1WDfuXT9H6sDMo0SE6gyw5s2FdIUhC4EWiHDeXJ18ARcUeaIxs/JrMK9bNNhuhxAEtHMgRp0q2F
+vKS0Mp0BMZlLE+QgG/GI9Wf/2Cmzr4vXHWlz7e2xO378+cx+6qxX17/bmwZZurMhBBl5YRO9lQs
JV6rUTF8oHn0BxRnlyaEQMrpIEHB6FSe1m6X+kZglnd9rvLFkrOxsUqjSIcM+TVExHQWg6IC1Zxq
D6xQix5x76EhqiKGzAqq797GCQK0tHizUWdw0sTumpPR3zfG0WrulkxxACWXCgK039UYE2hCsdg4
agkHI1zXYuuOkWkdy74Cyetf2XK4vbekdiAXv+HONxiWsPCZNjUzq4Fpt/w26Bc/8PIB0hpL0Glf
bluSTRoU6VA8AaWWByXHy1MCeA0tkkFvT01dRrz4ngNH3tdE4RxlgQ70o/41I/j8Zq6Jl/UTBmTw
KCsKwCQZuHDGMDV35TIcaeYFU2MGS/P5v41PcJlLq03roq3tqVrLcHI+UIsEtSoRL51EcJ+BcAu3
8pVIkdvYqcNWLFc7zvdjPh3W+TVp3x+P4p0NiMYmEwq6GOEdYvU99yynb0/sTdeRdTklQGneniyJ
ywS5HvK6W9oA4YWw7YDaMP3ZxfaeyuXOt6sILZSK+EJlQvA3iJbMIfdhwqAQBUjnvwiwd7dHIVkN
YAF8IKJwhaEzSdhra04G6vGsOS1FdWw7+oEszd7yVOmi3+lo4YK5sCNsraoiQBviRXWqqnK5Rzfi
X+3ogkeMUfOxdHPjDlAREqLy7e4We0qCMnG9p95yf5mjbp+aVLePPJvG1zUF9Wuh1dDaa6xiNznu
L40XA4RoIHXS6nx8sFZa3bVW+qsYkNRbLe3FaRor7MyiDrvZe8vHET7VtT6temEetMb1j9zXkpeV
6eTJS7PqzTLqPHQ6nwSTvaBjYyF5aA6gyXGbJAmMVs+RYBn8sPZXdsycut03WT2BANmzjgtt1n09
2nOIwCA9EoebEYoMDMIlefbCirK7WynRw2wyrDffqvodaETcF2AXOjxq9OHz2NRDmDjOsEuz1sdf
ff1jBu78B8/gkDjwjPSzr6cOWl6XqQws9A2hA2/7b1pY1Y7lu4zdQ6arvEeDiA0aK3/42DKrvi+r
BgQekFAKZrdAkmsm2iEvHT10lzaPlpqAs65qwGszWN7u9h6TOGicQN9DlxNKB2AHvHSbRtPPjDcZ
O7ns61h+7NY5aPBqUoXKKjOCd545GNlLmrLtdqY0yMqnDB2RbH97ML/zaOJOxjMGsRLQDZsO9uVo
lixNNewSdqLW6h4Tq4QOHsAsYd3URWCbs3ZY7VyLSFMDnDs2eeCRmQZz7hj3vdP2p6Kn+dHsh/yR
gtwyHDJ9fZidvtytENV57qlZhDM3rTBfdGAkzKGNSNpXIfO6+XXubf9Q59MakKbBSjb8O+/zX+NQ
F4dp9oedpoMKMG28NGx9u4l0G0pvfEE1GFUiL6goqUMDT6bAINPJSvolqOvWCzo6Zoq09DYLV7OE
MAZOBWolroiQZ8PieWgHq090+lYMd1Cg2w3No5WxPRotFWG4pPkLJs6MCUvi+VQnPiRfT9byrdMe
EhC2l9pbPW8b/pX5H3Wb7Tvr71F396BZK1LFlpBtvHPzgpueCQN5ZQLzE3Cl5hGvsqqM1klxGUit
gC4AwpEo913hqaaKJU01efVprdDnGxr8UA6B7SrOquw+2ESjUeID9f1VfxH4QVMyD3Z96ugOPIZ+
s2fvFw/Gap2ZEKZrXZlnDZ5TnzL3tRy/+q7i7pdNlIcdh+47y0RvhnD3ZyXvUOjr2MnOP1rzwQzX
+dAWCrYp2f5G4RWAPYB98IoVfJqfVSl0djAI7n0c14cEQpsFe6vSl3lUaUdv8yEeJTwAobKNaxEN
88LutgZi1lbpw31uOWqWRrP+kk733fKT9Udqf1P4t+2XX5kDJwVqIUjgXrEjNmtegvwCu7lK+jFw
Jk5QT6jt9ojfxoNqRn9BZoMqbK3rbD+bXhcZnjcd6DQ74IXSqqOveUYA1v587000u3fModqXtleF
gLlWoZZxpK8m1+HPTdMvr4azprui8N0Pnd3Uz3rXvIC0q4SiU//DXqrhhVa5+1I7ThEhLJ7vZgOp
0tzuaqi6MI9FQ+pPP9u86MNab5LD4iRdMPcjC1q+1i+UTJ3qrSxb+vOQaTtCZ2lbJ62L1a8RyjTF
rxq/HaxXOnji+XSX+arHoGztwRGPtBx285bCvbSVup2hN0XCTwQ4aWc5NdpnE/gVcCPdFf6j8X5a
QOinACuFzixTwozJfWvNgWVgp6LFI9rIPxS9ij9NEtPCBDCooFLEe13kDqBrBQ1St+SnqVlHdBgV
2r6vCy9S7GLJJkZeZuOngicAX+3lvBVtznL0uLBTe1ekj5iq//Z5wYUtXZbyOdfwefv7o1//uP11
mQNDxRguGCDTLR9z+eOz3NAGfYDgSdr10O9zGQ3ATN8GLNEeUV5RTJVsO0P7GyceFGJwZcJ2thA9
59qUwRorkGw+lm0a9DoeTEWo9apiuNwYSEIBWXHRqSI8N6y8Nruqrfipbu6q6tVGXiP1QSDQtEHn
qSh5ZQ9pvGz+tSY8OjRvTj3NgbUJvDFZsgapFvXeV685pc6nhn5N9S4Y6ffbqyc7suiU3VIr2+KJ
eWcjm0DQM8FdWzXkEce7dqBBYmlhPx/z+UAdVfQju7HPomvxulsS4q7GkuDGhiPVlsc5AQBNRSSg
MCIizvr0/0i7suVIdWX7RUSIScArUJNdtrHd3W73C9Ejg5gHAfr6u/C9cbtKRRRRvc+O87Idm6yU
UqlUDms1Xa+MEBK35N6I0sOgqA91KNbm3BYojBEcYIwfjdZob7tg6a1YlEdqZhXPgJMCnlCexLtq
App1mVAg9I3hNDyqrLQ3dU/eU85yzwjpM4nTzB9ADeGqRaEcAJsS+3lhvyJpy3y9j1JfARfGPY/6
z1ZWrpVXF5gKz3/zfJ5PLgRVy1tTzREzoTy1K3rlzeni+7BW3xzcgY3OvaKZXMcY98AZOaZh6fVi
Lamy5FVPl03yd5MTsjZJsWxEvCvKnR6u8X6vCZA8nsnxnI1nHfsvpuXWbCWEX7Kv0xBa8guY5cm7
Cu/u57IufFM8VPlLDznXT+aiDifPBMkdNKmNDlkCIWnuTdSL1zpY15SY/35iB0lZlW02K2HYXir8
Kfe023Gy4VAwKI/+dlzQQMM7F4FxC9ppSl8/I8zxQFEwFZ9b53NorPHaXS4VLh/gqswcQmQGmT+X
Q7Qu5gqiqufS9jC8AyjR61txuVTn35eODEabungs8H3NdIW9dcaNU9x8R0ME+q5w/yMrrJvSbo9m
WjDFCZPnuLP8tnPc+PY5MDyS0AAFLGoEy0DcOF+knFYkNuoiea7tezSOFIXP8pvbEM5FSMeORwpD
l2mePPMekK0eMzfR7T2R5yKkEHMC6n6nx9CCtsB8BYqjf32rl0zpZJVsqc+2TJAcKWmWPBvZnwh5
GWeN7nbJlk4FSOHSaE20cSIoMCVvtMLMROORtY7rNRlSbsmuK0z0ZpDR1x6Zdpl+Z6x5jwXyjHkj
cOTAnAGID/nMTekUV0qtxEiTcbwo0JDI9jV9SItDH37OkR3t9IPmfOvj3z39pTi/i2Qf91vWtNvr
G7as69/fIZ1NR+dtWKhh/Cw0v9e2GAyja1XNJREWcjKAT0Na8AILXwn5MFVdmjzbg6/THQ9fm3R3
uxanIqTjbzWcW4zFCW4Uj0SHvtujbH5dxLwQ5y9lPMZPtJi1PPH3YWy0DVDDkufE+qoC17rYW7VH
b8fLO5cibQduAzVCAynWKty0wGQk/7DdeOXjSYZ2zkvofoyaTWnEdMCikEOdbqpi1641fiy5gFMR
0l7oqd3xNtNg2Z2LNLpd7K9vxOL3LaR7kIixEe5Lt2KrqKwGlGaMsN5ViNeuRSeLG33yfen3Ozqa
xnmM7/fOY5SD8PMRuLrTGsXH4qE4kSKZU4EyQdJgau3ZzLZaeg/mSc1+vr5Qa4pItjRMyEA3uYWN
+GqD3sz2HHSQDCtC5gvj4lic6CFdi4ON0ZoOPNDPQ1xs6464rFJc2/zeG5veeqYkyMqX62qt7b90
S5pjrAJMFCs3TtvQAtuu/9++L12RXAeKHh3n7+uerQPUa+WWX/n9MiqEkhQgeLXw/aZ029/Z2mDS
2uelC1LvUqtpUmwIWsnqr/THf1ocU7oaNdbpNnxt/Nx1d2a95Wsvj0WbxewJ5k4wtIGxinMv2w2t
bU36FD8z4Zn1Lk8ek94t9Ld/0OJEimRC4xBbg9bACzLbM/N96KyY0OLhPvm+ZEIt2OXLyAL4VCsO
PEjzwzhsrmuwsk5ynNWXWmi0AzQYyJ0t0NPs8uF3FX69LmVBj7mCh2AXz4I5iX++G3XHQJk3RtEz
UkM1iBGr3ditlI4WzFVDZgiFIyTXDTTCnIuYeJcYVdwrQYxqq2P9qsm4va7EwlJhvgUwovg8UPLk
llhihITh8YBEyaADwfjeSV+tYZ/3ay0C8y+VPOGZnFnTkwBB1RWbF7kRBpnyDf0CnuI8a07pUydB
6e6bVq4s3HwSromTLhDNjkbNiSCO6F/zNAjj3ZS/M+OY6tPNzzcgkKG/YobOX4CuDusavBMsJIFJ
94AasorHrl85MJdWMItAEnTGv72s4tAIr4ZBL9Sg0DwrMjZdvBYhrkiQc1rCztI2/5CQvAOJelir
c10eFRvmhSo7MAkWYILVrkmUohgB4RvRbc/Mlyqf9krJd9eN+XLXIcYwNO0DtA31oXMjq1KTCME6
NShpsQ/zbqc01S81rDfDRJ/qtl85O4ta2UjfY+RwAftXVOOUTy20yhV+ZyahaxfEJeTndaUuT84M
D4PcLTD/AbIsv4VMvQZLa4xYoYnHe6CAv7RWk6HkJH4OIVpGhXi149vrhpCp0Y+9mnGdpSgyjrkD
0PGMgKOmil3B8u8TvI9eD/tGZ2uJziXjA10V6pTQD+NTkjA966ZoanoSFOOXMH/PgS5yfQWX9ulU
wPwDTnxPmah2JRIIsKfdQLkPMHbSMf9fhKDKD7Q9tN9R+e6301zQziHBZBR+LTpPKC9GuyJkean+
CpGWiul6Y6ZlrAZOe+jEE4LJ60qsfF9uT0kLqvQihDNrKXcL36rWeqwWBYCBU0NJbQGo2KTcVFGP
UgNmvCbJzwzpwesaLO41Wi3hJ9GRdtFObVparbfAcwziBDTvdhjTHUiAwVYFFtOV47+oy1z4BkSg
5VxEY/UwAENVwWYYtPW7ELBvaxzcaxKk6x8NpVokahtHn1SvcVq+mmq2VsJVF4UA8Q0FSHRvX/Sm
6mQYmNJZWDGaArUvxW0ck2Ndt58V0JNaqjC8qGl/AwG/cuM42XNa7tHO6raYVKD17fikQHmfoU8x
pTODVEguXEt6TvqRa4Gpe/UXRQ1aNUAb2XUjWVIZI/0I3GwEPhfwOGSaLN6DbSRI9Tjf26OZ+3Vl
3U4ID1UAfAPSWQyAYXLq3O0wZwCcckswNow5s+gTwp9/OK2nAqS1sitQA+HqUAMrPSbj/b+c1dPP
Sx6tAfksayZA24vQHWK/vPmZcb48ki9DydvkJcHnFWvPQf9OVr5/Gdni+6AtAR8LsOZ1ufjYV2PB
8h5T25XhdfWudZ4c9ajdnpI6lyItUlijKVErdHjkOkXDYOL/uW6qCxU1jFtpCJyQG0Rjt1zTjBUz
RfyXkCDJ30z1taBsFwMEVXvUkvI4T8+aXejzbPRK8cSHm1/j86wXKNd0AAXqgNg4N+GyE1UT17YI
bLvwE9CO7K9rtxSwAVbDBIOWhREYGRgLDaxllalCBGwswc2ECcTGMxXWfxkRLG65RoqDqU985XGw
ZBlw1+ocsBNE7tIDtEDHaturiAeGAvSmgJoXD2aL1p6yM/s7dDL1Kw1SS/LQpUbQUQAgpgsEu2Ri
sd5ELW5Vle7yzt63xSGj2zRcWc0lt3YqR7JF8HzkZjnVs17hV8GafVNOX27fMECz4Ro1ZgpQORit
WUhB2TQJAH+VOzNOH0wS5q7BxweQGt6DUu/2fOOMXfVX4Ly2J7FbFqtpbBMILNqvJr8rae1X0ydu
DP/gS9GZa0IrE3cgkb2RpoT1AATCQEPHJBqaiSj960u3tDsO+pcw9w4wFKLPfz/RRBdThUB0Qs4v
AUhttYsBVX5dwkLsgy4BlEJxdQI2T56tT6okiUwx2/VQeeCiqkBPmLIf/0mIfKsBWamx0hhCykEd
wV1obKrcQveltoaMtawNXh9wDeiRkptxUjqGLJ+fBU63b5VfYXffDJ+u67KwJbiZUXdBR7YDWkkp
vmLAR0sshYHQ1PgaOb+z2/N1Mwif/fHwBWOLfAWVaicaRdEEaE4emvYrr3csNoEa9HJdjYWVQriE
iQWwMM3XnWS7vK7VclIUESSty7onIBGbNw+UQRHQb2qgOsewipx4bJvInJC3E4E+VpskHx66MdzU
Dft6uyIAEMMlh8QaOuSliKlSG8OebNx1QnkgovUskXpNtdITu7DpgK9ENzbKRWjwkymLyrEQeidw
p4XlI5kes9//oAPIlz8wqWZ8sPNjThWHRbGd4phX8VZpOBDqnc+Aol7x9Ut7Po/yUmwM0ipyN+Q0
WGjp6geYFtd2k8K3rOq+JjFb6RxYCj+oAZR9TBOCbBp9eOfqWI3NGlpE8L+OE7qhpkyeniUHtKRu
Wat3bpfG+yJSD7QSx6Ipfzaa0wKoInq9vqoLgQJ+BiwQK4qXo3xljzSe0H+ciiDj43bI4kfFzL/0
KX3TwxillGnFEBem3cG5+QGcCHxn0FpJu8iB+hcCnFMEmKPUtgJ4Zr/6xuFgSnCIH9cj30wOms9H
qmRfmx7sU2VoDGhLtEDpcl3zheABL4h5QAxunSALeL4BUWM3RJl/SQTAlAZ84lPoAGWcedYaI8FC
jyCUBjPEByAhxqBmmzu5oSYTQ0kgPBCBRsv+IY7YG1PGqET+p493GQWeQabo9I40Rut1IbX9XrH+
4cmLg48nNXrWgV8q+zIaZpWV96oIxjbe6Hb13OnWzdMDM5/qXxHSRVwMaVG0ui4CpARcOj4YjuI3
EfPSaK0fccnVzM8PzEWrQFWX06qxcMAPqmYicHQvGt1sbeh66fszwc/HwbiEImMD+BAssB4Hg8ej
R4usxMnz9XeeRAd5B1D25zZogJDLiTknxRuZa8kUqFmFlvdvSUY2tfqaRxHIDF9U/ny7pcObzev0
4dmkM6cJK3aKsJmCe81623pK9Hb79+cpYjgQ1MfVD6i/E/PuawO1WNZNQbePwHgTPwrtMYm314Us
bAmsS8MNYwBMDwnU8zOER9xo1XwyAwd8gZ/S5vO/fB5nc77qEezJa2REPQWTtRkU+bfCPCQon1wX
sLDn+P1/Bcx/P1kk9CSDz7KAALiCXaM10IL7jv1JMzmIs2uPa5F/XeLiipkoZ86xBUqb2rnEmNnD
RBLwrDQAP4t2+cp1v3BRIkcH6EZ1PvV4Z55/vht4U7RNZwUl+DVwTp6L9B8UOJUgLRnjFaet2VpB
IX4xFM4Sfa1bc00H6cHaJ5HWQgkr6MONqm5I47crZ2NZAkZrgKyAf2Q0QD3UzRLgC1YQt3dIzZbs
qIW3X2TYiL8i5p9wYlkKGBinFpk3pPkdN1dmb2iwb8Xn263pVIr0XjQzG1yyAookZG9lO22tM2U2
F8knAo5AAzQjxkLQKSR936FlgZGazArM+DvFeOm4q5Lvxnsjbu8VRGUJlR0kKubSjzyNrBY9yCSL
0gpE9t4qv53q9qTE2ffnY3myHVXdqxT+1gKKLfcGsmnR2Boav6o1CuHlBfurh7TtXTtqGDOGHoMK
cJM9eHINtg1/YEDz+sYvxEnQZ8bJA+EUZuolxwtKS2VCwocGivkjUzAd/MQML/0X6zoRIvmqOuy1
wrBD0B109luca3sr7L9f12Nej0sD+6uH9JhLJ40k+gDmHDzD3mvOtlHBJ3T7j/vrcpbcLm5D4Khg
ehflZUnOWEaZjT23A6UEeoIPcuLr31/QA2SGyHkB1gARpfxAqYWTqOPEgeLv7Mz80P+yots1QGkS
PQuYAUUUJD9NNKMFer5OzaDP7tqfSbJiUEsKaEgb2/g/iMzkuSkKwtii5SZuwgpTf2ntxc1R55+u
r9LlLoA+HiWkOUfgIOqRrJYOeOIZY6oF7ehNuuvww/XvXyqB9DOo6iiGmvCKkV8PgppRSROkp4HA
i3HncFNqbBfFaxwal4ccYsCCgwkz4KXjJj93JjaGEMtGBQfqNKIXRtlS6zlXjx3baeTzdYUuj/m5
pHlBT9xW3FHCygaSlPHVqe9yNM2raGzNbu9XOZczL+yJnIqmSl5mjhaodPAM/amvM7fqAG1e+E1z
7G7vWMLwLHoXEGYDueViuNF2gNKQMUsLLCuCFcSuGT1wS3U1sZIrWjK4E0FyiqWcqswms6DQ1jZj
/61BU+L1HVqyBVTbZ0LGuTtKNukBKBBgRABQdpXXvjBY6mrp8KPq2Dbh7Icmhq/X5S1oNA/QfQxr
wpvJJq7UUch7dRwDa7B+ZRSuxlqjoF4UgVsfs2zoqr14GIOw12jTzABdsfkSb414ZU8WDinwUEES
gYcPglSZabCr2kqLI3zeemP9sYkfwF3/D2t0IkGKWkyrz8c81McgZMztu9dpLbhbWiE6kyiAGpOg
X0SKgUlsW4muFVOQJpNXddTlkX67K0PF5q8IKQjOI5uOGImaAh2RYyf8AfnBbFgJUhcSP0g9ANOf
Ij9IsOPSuY/KSdd4D2vi7UEPvUJ3i3pHo12keDiO5rTpqU/XihwLq4f6GkHmFgElRax07mwi3uSs
6TqkujUwJ7Q9BvhuXzxIQCIdZW+keORDEhpTq/Z6iR6b6IcdF+i58znbXTeyhfwR8HyRvLURTSD/
aWvnamQZuDp6jlpNVT0AsX7LMH9OCuqS7BD1D1F5l/H8UJU3B7KQinoH0veYP7qgoEeiF8BzGpLs
LXO8WPCfQ21sSGF8A+/PzWlwiDJQwQFQGNy1zACrJWaukr5E0tXZF/z3oD4q8Zfri7hkCqcipJOa
sgpzTn2NfGun+GyYHgDdt2ILiyJQ40KWAhCXSLSdb1Ot5GrNlAS5zZRHLi+7R40MKzLm834exWKl
TAPA7+goAfK/dFiBAaSLsYUayuBsAb/9lNe2R3P+LQNoPnBeuZu0t7MYQCaKB0iLYHTo4ugyJcUz
v8Du6F3kmshQ/rq+NQtuGsaExJGO6BxPCcnHldTmgNUJp6BMHkjN3BFD4jy5ueKOaBl9L3jDqmgn
lR3pEI42ayOk9DKh+GkjvHztobSw/WcSpK2ZWqGkXIUE7Ij93q9BdMz/ubTzaLwE39EHDRlyYOfW
VWFISGtMpQtis74rc/CmpmrpFt30WKfaox3V1GWq4SbOWqJnSS9MgiIXiqkxisf5ueB6jJsy7ose
IRQAqOLQA9n5dQOYf/qFanhQoJF5hoeVU0l6SCejn+I+UMDaZbbHSdmNA+C2VsQs3UEzcDlcKIIN
NBRK0XRJFDRFKJCjA0ijL7ekpQ9E2TcdQPrFXu1inxXFLrIFhkVXIE8WVUTchot2JguUgzfUq4QS
6awPiuSzAuS7rL+benS2Zbc3R6Gn5ESQdFdMOgDNHCvrA7DEpN4MZJbVa6WTJYsA7gD+h+b5y9YZ
lIcSK62yIcizN4WhlW3lrC4tFqDYgKqHkAejtZIjzbR+jCqGEl+d29sOvlTt6UGPbF9kKxHiQkyN
5nwUgQwbpTh0HJ/bdgTMtyHPCx4M7YuIhg2rvkcKihdhtE2q9+tWvuTm8AhBLy5ev5f0e4aRU6Po
YH1abO3B0Vp6eVr+UghZCRcWrgiULv7KkSxAtCCR6420D5I/NGofmp/6t24oH+qfKyHdkhUgUQeM
dJBtI3iX3HZXpnmmV2MXMO53rrEG4rK0XBitBkwDbjswkUo164ElOS/atg/6KQtGzCaGdfNi2Wtj
BktaoKsDZjZDUyNvc24BFI0K2gCo0kCw2P8dqWvty0tuG0lNsDbDmFFglWzZKJNMHZKwB5FnUKZ/
DP6GAF7tjxVm49JvVrG9bmRLRwemjDo50ptAdpHUsRW9KQB/2Adhm7pF/N5UP3OBwvFaumABD83B
m/qvoHldT97xzoDattbOgvJHvU19oxiPoI3d67T6XOu9S6LuyWDlNgdihGdkv1LgCWKTV2xwoYyO
n0GRV8dDdYYskC6nllS26Agup0IDI0nXPQxJgSou8RqTohm987s8fyOEHVteOC7aRveJrX/6hzWH
r0IxBCHMxcO8GlSnKXscOK033Dzb2/zZsoDjvgY49HFJyPck8EDRl4DWLeRjJVviFOSDSggPYg4W
OEqK+3IaP1UDxzQqeLDJRP08NfykeLO76McIcsrSzC2kOgqvIfZPAKX6Wjk+9jZKmirbVXr2ZOXq
piVryA5LRxd9PxjdMMD0gxfEuW30RYSSe4IFyei+rI8ME/k2u72xDAwkYHGai08IHOTWGWRxHRNN
m1NgkIdC3anfr2/qgl9A2ghlGzSVgTBVjhfLWIt6o9LGIClbt3ozp9ubjPFghHvDJYoWTWrNi3hy
gMQQa6FZ4PeXLPFq5MPQMnldhQXXY+hzzXfGEb4E2ACfX1SRehjB96F7FqCPpvq5m37q5qeY/Ain
e7t+vS5wcc1OBM7O6USlqCodZod449fKUWk1186//osAJHXheLDvsndDjRPcRxEZA9PYNI4//oPh
4hWKrmZEuuhgsiQFaqMxp9GhPIgsx320tc+xulI1XQg4IAGWCyQavKuJdDQirbNLqyY80Jv0qyKc
bSe6xHXQGMnKFhxRZry/vmQLF8KpwI/cwsmeGEbCuqRReWBlIG4bt0AL9arklXS3P+HP5Ei+aSwZ
cIozyGG280Am+66J+0+x02z/mzpScNOog1YUg8AOAY621x5p86ng7+MaROWSJQN4FR1RQHZGh5B0
ODUKdMe+RQTKE1eYx7BduTIWPCRmaCjK8nP7InDqzk9KKYYUaLX9GBgTd1sNLSxo/Wjfr6/VkhJo
Y5sZSRFHgY/1XAg1pv87jgUwtFr2Uq5xUywJQEoP+WjEN8APlLRw4qoh2dAMQR8jvGxv56sGl9XJ
56UAs7H1Pi1FOwT16AvLY2sR5tJZPP2+dBZJgj47MeD7trEdOjcsdqp6V1WbYa3kvCJIphICxzZV
UwxOB3rrN5mb2c/O5GUmMqArr8xlQZi9cfC4vSwRFHZnKnZcDgE1uesYiRfRyWXWCxGZO/Yr5rVk
w9bMpDijeDoXb6ehVPDvwbIc9OIdtBQ2OYI79roFzzsgBTx4X/y/CHnhMLUAziybD4Fokx1wXMcO
Q5peU95n1ZHSBAj1m+sCl7zlqUDJizWFobZMQCDl3/PsfkiOZf2erV0CyyuHhkvgKgGkXm42UibL
QK8sGQIFuIQTxpeMeCanWeNfWDyeM2fI/4mRzg9q3GGGXmCYXemL1tg5ylo2cnF/MOeBvg3M6V9A
LeZovB+bCA6gbshwzzivHxzQcnuh1hT31ghKx7wnfG+1k7OP2WSu3G1L64jgH6lJdGdfAvmZE0N+
f8RUZRm+quROH32+Nri5JkKKCNpyJkxxIEIt3ycW+arz6mBU4rrVLW3URzcjGhq1yz5zOtYFzVsN
RQQQTPk9WQlll+oHMyUg+AHnkeqLFg47HKawEj3m3NGhZ9Zu230p+uOU/ZzM1C3pd8MuXCtZa66a
zUs+vKj1gt4XFcvLfvDaMMbe1kc16NV3bjebSh22lXbvFH7YqN4Mn3t9FZe2CoxwxML0DNi45Txl
qccTzTRBgg5wvR5uv+xxpAZ/EpWirGzYBwvHhW5IseD6Ruu0Jc9vAQ0IVaERZR+bT9u2fUrIM8oL
W6SyPbPxO1V4QCB19aF1GySzFbK1yB1V9mLYFOCnN9Qf1XDsip+kx7QSO9Q131xfC3XpZGLoBusB
jMu5rHJ+99uVMxWNjtEoYezCzvLKUH3Se+rhmQ6oyKOR7DBbi0gYcMrfTePA6mc4C88YEYboz5wf
EAD5VbaWItdmsRfrRuHykKQExrj8aGutImR2hmkgZA2M/Ogktgt+M6IMz3n5QynSZ3AS1GAyyK3j
CPrU8oeIc7QSc7cSzS7Unbu+r1yliTZ2+jT06bPdql7UDitB+vL2YvnmtguMysrZ2pYVIS9UbG+d
fnHs2J3EI+leRA3CbTymKxupu3DjjH9yc2sUx1y/q4ogHmM8/gtfU5tNk1HPtEbAdYcuqgLPNH2+
vr8Ltj6PWMDvogyEJrbZo5xE9WFjD2OYY9aCt+30MpVadIwKvd7QYlrroFg4xsivYMxoDoUXYI4j
rphNiy2rlLY6sjaftmPKpztz4q0Hvvj2k8366qVRHOVwXclFyR945Bi6QjQz2/iJkqbGTDVFTScY
bKDEUeKr02M7PRZNtB0AdCKalVN94YaRl0e2Ec1VmAuA15oX/UQeqLZSIBXnXZDY99p0/+e6Nheh
Bb4Oxr3Z7lGBwtE6//okFGMgTEX9pjTB69Gz2EU/cO+ZIkz2AF9fo0O5MBFJnnxzDbXSDs7QBQNg
GUZgOrsFQQcEsoEry3YRdM6C5soUsl/oUpDxQufGUNYNYx+oNadeSyP7HtVE3bWV5LPGQcWE9V7r
i1pczBnDECM0qBhd+Hon63OdGl2gjsfWUF0lvRfl5/bmB86s2omY2UJPLAIRTMe1EWL0wvSJwdx4
fL9uFQu7hKIhTtecBoJxSDbeUj0Dg5VoAkvEX3pRZy9FJVRPd0L163VJC0uGETANnch4ciJdP2/j
iS52TtFbmRSQFNLvwBp7Au3LIRyyDc/6NbzPBa0MjFChuw/hEZreJa2KRKhWVJs15v+eyx58PAdi
fbquzooIOa+B+VULpNQQoSp3bRS5tfo4rM0XL8rQUCCiOLhzvul8yXLUU+OkDqugTawBuZmcI4jJ
ssc8FNbKIVrYHbgEQPCjNolBZtkOwMw7OV1ZNSgeb4R9MMW+5fsx+3F90RaOKpoTMC09t6IjcJZs
IA8rJARp2gQOz83cLTt13PdKrYFwCI+csouzPe1FstJIcpmk/7ijZjhhHclgS26JDae8T/QIymX8
DmMiVXhfWU+WivP6ZKC+031lyVNYH/I1VuQFh46BasRoWE/YvJxlEX02TIpWNgGob9ghVSzhgU1u
7YlwGV4DVwNHGPXrefIRUc25mdRWPo4DFWUQ9d2nTNXeuKZ6XI/8EBwtaK9hftxXvlqbk+fEZOWJ
fGmjGprDgI2DJJWJ56R01NQQEKQjGfIgSrnPSARMEeLejpSF6ecTKfJpM/S8BD+WyAOnIJ8H5N1C
scbgNP/Qs9BQEiEdttikwHEc1Dyg+Z+pfOlRGQe+zM7oH/roWxUH1s0dQZJAKT0WV7oG4H4tD0Cs
5KiWq6hrva6X9odVw3GDWWDEl8j+QzhV3dodJJR/mvts5VStfVz6+WlnFzab8HGm3U+qz8OX677i
0iOd/3jpBQG2oRF479gPxb6rP010n6d7o9pfF7JovRQJKxvD4ugMlC7YiDpKZLZ6HqTWXdQcp/ie
mivNBAvrNOdxMetB5g5qe9bz5N5rC6dgNI3zgAC10+Xp5roGy59H/RitRegtkju0m7Q0qK6wPBhV
v9EsV8RraZxLpw2/Yv2VMP+CEwUaNMxoXZnnAUxsO2ZwLXm8r1Jrp9Lw2JVr+K1LCqHJGMUvtJsj
IJa8WZz0tGxR7grwaXfQmcdU7/qSXdaO4SSR153fpYCtu4gYSVjaQzqOeZCx8H50kq+RyI+h2QPb
nNwrHXgsaLYz1P4uVpWNKkZvrMuHhHYrj6jZuCSPc/YzpIXVraJ1SkbyQJiceUkyPqFLddOW3c4C
iiJa/H8njXhf0X3hWEEoRksRUwC65AK6AIDOttLyPDC5FYxOto/b5AjWpW0DPN5J5BvQIDyM8eSq
IK3WW+GxMUXNOgVBH/FIwzY15qPd6z9q4RSq4H8GvbOJRvmLO6TvnZYKjWSBOjVo5AjAauRn1VrB
c8HBQ8pMoAo+emDmS4bVWaUyTJaVoQXqONmgs3qK05e4oF7VMLcbXhr25bpaiwLxIgFS1DyULLde
YNxHETlP86ApnizeuvG0rVHXS+IHnCm3rQgyCex2hwZSAx0ZVwNQCBfTOYpSCp52cAd6ve+zzaRG
mCtfSU8sbtdfGfKoQVTi8dNR6BUjfWfHkJB8S8QaLdSClBl+E52mmDmYEzbnbscWyPrS3CqCqHgb
6zeWf2ba5+sbtOBqzkRIBzARhsXUwQSHDdn/1pzd9a+vKTD//cRvdjhMIWmgQKwdKRqLDfO7kvYr
vmzhOJ+pIN0uJddSVa8hpFPfOpLv9JwB02vyojX85jVB0umpm6YZcccVgdm7se5HaFtkh1xfM995
VyWfeKaPdCEbCdUFKyCGit5j7JeV5W5lxm4Yb5Fu31jZD6tG7rAwPHuodwXNXJrviiH0RPnk9IqX
IfolR5ILlyrHWmR+Wr7jceMN3HIdh+0nNmxsrXZHYFAXBy3fakn3CdxCW+FswM3mOtpvAJW4BXvL
2glsbAVSWn5tqX4EluoUTD22+YvwLwzkrCx9mciPEYmNrtTQQfHZiR+Iunb7LtgojhoyG3PJHp0U
khUlfNTCLC+quaeBauWmNdOVNV+WMCOrangz471ybqelORUVNVkVaOroDTZmEtcaXxdOAnT4K0EK
FSPMl0+llVRBqX7i4S4Z30xlc/2wrSkheYu+42CzbrIqUO0fmnZsCv/69xfM/0yFWf7JYeZdQyrC
8P2BPGQDenQPk9hG3cppnq1bsv4zKdJmE2r2o6FhKyyd3iOx5UbhDrGQS6utogwbp/9xXatFeUBj
tPHut5FnkA61ykimEE0rMTGQe1WUuVYZELqthtDXlPvoZkQAEy3cuJ0wSmTDkuX+MRMZE6MbwjIY
hX5vtO9ZfnPJfpaAXgOAhOogdpSBOSZNxzM0qio86o+p5XZrLXCLZnbyfemsdBPpMHVb4jSaX43s
R8luf/QAmREQmTMmDN7TkjvXs16MdaPBAAA0W/YvifYlq1FsWGvmXzTnEznSxjvcSBMWqlUQgtQj
sfpd3d+HNugpVx4/iwZGAZqB7UZoJ5eBlLRlANyhVcCoi+pPK/aF6lbpm1J6Ym1seNHLnMiSjqia
J7oTlVi7cLK3VS78nrMDb+3bg9UZPPP/VZLOaCGq3E40qKSEO7sy3bHwu3SNzmBJF6zX/AT638m7
c3czQyuS1nCqwC4anzsg/uw6ELzeDHqA44KmVeDczmVfwOSdi+FpFdoGS+oAW+Sy/smOnw3nrpks
z1jLly5Z3FxcRsMkKjkXcJcWDXUWmlkdTLYeuZrODgWaDlLuHEAze/vDCh10gFUHncJcv5GsG/8+
rpK6gFoYIq78Id+A0UQHb4N4spMVLJ0lj4CxSLwmTWDbXuAaTTStuRGxOrC7zwQBhKlvr/vo+cfK
d8KpAMmsRZxqigjTGsBJim/zezV9N8jWrH9X+u6/SZIsG8TvJQkJls18ZYOP4fio3Ib9QYyf/kEO
oNXnqegZ+UtyonXIpzya4jqIdBSpu4Hskyz0G6UMks64d0S8Im/R9CzMXSHDjceEHOAoNM5IyaFX
rP8syE+VlEhQ/lCjn9fVuvB1QNADniECKLSBA1xAXr4Ogx5mXWWBUO2jBT9HkEQPs9ch7Hdxptyn
+homtvrx1DozDsjEAwk5Zgy3otouhT2Z3U+ign6BlgJXVW2o6pWtbuxLauW7mkd0o2RF5MV9WBzC
yQLF+tSUb3Ye8vshHcAZ2QvnDrwyydbII+FzxN9ewQADpjtZutXE1KF1m+OvDvfoWFi+0WZvLBq6
jRNTBchaNnfTRNF9oqfaK6+saNOKtgM+dzNsuDHUdxlNhTd2Knf7cVLBXcypK7q4OKIgqWy0JOkf
uzS33jOEIpu0NJ+mrtO8GIZesW0LMmVkMN0mey3Hozqwl6a0Dm/xRsT0YIOJKntRDko2PFNFOyRc
yzZ6bIlNJTg6vlVSuRama7z+fyj7subIcXS7v3Kj3zkmCa6OO/PAJVdlai2pSi+IKpWKAAmSAAEQ
JH+9T/Yd29M9Drf90BGtSikXJgF83/nOEsZ9yX0pig0rr+oY3m/e+ohjDVN4gk76yZfLZztPtqC9
VmUrV78IQyBdrAf5GoZ8ZN8iEaCcN/eFeJ6pPEXAdc+13Ol5s/hkTVhyM8Xl6Mf6GCFCshu2ZMe9
LYP5rM4qaakr/aD5TI1YKrUOovZGMxSyJx44SowWhtNp582cF+GCB2LrtZVmKzw8yEQKKZEeuyQg
949+/omg0KFQ/RrtYNtIC51F7OhaFIlTQ6OKdAQZONTaAtKPdS+dmHZ+tLKChTwsEfHDS3+e2d5T
PEaywSYOEt7wBYnxCdsErUyXCFENeMtf4arKTrYHCXWyud1xQrx7qEzQ8tNsg6yBt6zweLLsdW6m
2l+S+ZxrJrHEElK07RYd2nXSNYZbIJePouUPWpGPdYn9b6AKGmRxta5kbpDFAujm8H9fj9G/7Zw3
t/ibQ/RN0nuTL//xdNtgOUfnYEYDrqe7eFFFyPJHOX/TcXIHCnbRjt6jTMg5ba8y3Yut3xtqnla1
9/2tCjGZREVR9EmLO4BeevC9W+1KhWZ0YA63Epi5a1c5eKt3iV9kCySXP13gFy5ayg3bzHCSc1Pb
TADZvzTdtXExNjpRRPSlAeGGqvuQxUWk9xzp2jKKn4JF/8Ul+D9egRv3NoNwEjD3nxqvYRVAENtl
eNDyJzGmhKKpptuPBjaL4//3zPV2tf/ltf50TqWmUbg1HPAaexdav1ixJNb2L4qv25P8ab/7w4v8
aY9lXkRbMeJFdPyWimed/gU8+lfPfztK/qXN803Asd3h+eGYWFj+Pf/n2fffPpb/3nyOD//1XvU/
/hM/f4xynXjDzJ9+/Mf75zDx4T9vf/O/fuePf/GPC/+YRj3+Mn/+rT/8EZ74ny9cfTff//BDPRhu
1kf7Oa1Pn9oK8/sL4C3efvP/9cH/+Pz9WV5W+fn33z5GO5jbszV8HH7750PHn3//DTjjvyzM2/P/
88Hr9x5/d+ZTwzXX5vu//9Xnd23+/lvm/w0+mDcTm8C/RSJH+Fbc5+2RJP8bxsXg0+W3hgh6HhSo
wzgZ9vffIoKHQP2EjTD8tP7rIT3a20Mk/xviSkHKAHEKIjCfBL/9z0//hy/of39h/zFYDMH4YDRe
8w+3HHaNFH0L6Hy3vOabzvBPa6jhAY4myJsPswqmsptYXPWwfq23aKElS9u/4qgBq/33l4S1EpL+
gFHnmFn/WWayekMnZRKxg56mYQE1cttqToW3h01VeCBSx0ORiMi7Lmazh45M7pimPMbxqbyDA5xz
dtMsfgoZevei0fwhoN1zwkDzKGXkqdq0KjgaETpSzIk1l7btpl9q2QJRdFNAq3gQ0ec8C90X8dx7
O2v76KUbVpyWcO9E+lmPJnXfL+RVZStg7FFS/pAuwyAKHfPWFDkdYLwc5fQjULl3akG/lDAGiDqF
J/To/dAHyJlIYoDGM87hfmwOfqCznQW5IR3Z6kANiMM3ydvoM4D59V7fcvYQEjsewyVfjmq5ReUk
zG/rTafJY89SeCzxcKuR/KffGIfJR8z97GuWuF9zLnGy8xlel6C/RqbqSOMPlbU+e4nTQZz8kdxK
QgcJQd8n1ZQKnIYLu18ZWP95tIa8arbhEBnzg2NKUjRCbiA0Q649EbRk6UiwiyftDv40dz6Bk2sm
5ppBPlpAdPhmvA+t+vssW7xCxcK+ewK+pK1FjmMme1Na17xrr4uvfLsE0aGZkk8Hy5BStcETaLPv
Mm2/SkPT0gt7BrRTFwkLEfNuOVyEBrg/LVlSb4NqiiFelmJLpx8ulyj5kkLlqUK3PYpvnGuMBqfM
22eMX2JJpjrekLU79OcpGc1z2qn1NTL22OVxPYRrQZvtkPQEV9HVkb8eRIIxnJ/xE0ua6DQMzU/n
TDW3OS87uImWvXoP2rZma7fXIgP02pqm9FaHaJERlEWRfY5QsHEyPdpQjwdzy0qUeRmoKCsSnceF
3/dRSQjNC4sIqc6xr3DVecVUngsYT+E2LFifHahP6oTRAL5dvTsinwWhRWhu7cFn2qtdsqbFMsE5
tey2NvyQ4CKjQKH5imPcxy3w6BlUrZ1DPRdqe8xzDlZVqIvIGl6NYrJVv4I+2YZoGIqoX9mexn32
on3B623GdDWJuqctZP0u0DMumHLth2B+UsROmtJXrXfOp9DuvJjC7olOnJxdDBQnQcvrrySr0RDN
u9YzMiy6ns31QOKLm6LnxIXrVxAsFhgPLHD/RAG4jnpHQUo4xpQbaMGwxDbd01fbkP7NxE8xW+k+
nUy7b0SSP88ChWgCneJaAZ+YHiQeqWXn1JFEHYkKr886fCPz9GVLFvTdtq8ifxjKoA/EziTSnqY2
CH6ldG6OrU9L66f2MGa6ufeZv1Tg5sgyMFzrwnTtI2g88gQgDIQWl5PvXtoOlSeX8xIiisPGwwE8
zSeHlPsSE6/1SDVCfnMfqvaYyoMYsIWky3SJYcTVFK3xvwyTBRjQK/09blpYBsSl6IzCDBKSUWLL
DaGkk7+aA4aWB4/SSuXNtVu9BqtkGOusk3mxiHsx9L+0x8aCNGrD3R9jt0H30PjuS7sufikVctfZ
esQ7XS4uH9+4EdVyG26KVn1rCD5OP80n7fhzYHEhmzmsWvTBYlhObM2OiC+thbjbUvq4uPYq1uWk
bVqThr2uYoxRkjt6XYGioy5+50uTl45lIBML+crBjiGJOJlk+PSYwuCMcWRs5su2HQRKTi6wOedz
h3ftf0sS1Zxby9snwstodgGWe4qxdDC1lfG9C+3b4G7Oh/DsoYqoTJTVohv3dLOk6n34q2O14o7v
i2Vu+guyPurR49UaerJME9bvvSioXNalFXQ5rgiRVduLeCgNGiZ/W9jB9188o/kBURobdgN+ItP2
VfqeqgbTASvsp6HQa/zV5/YtGbo9GktZwTeoxxcmsPv5rPIAK529IdmK3upvndLfVs+oUmNvqUTc
XNsshMPGOi8l4ZE+ONc8kX5dDzaa1P2WNuex62rGJoipwXt4kVy/9fDQuUvj6XHxv3rjbUNEY62N
RJB0tp4wnNrTca5hsnDxgJeSycMxkyf37Qype9eFQ4HcGwTWr+tOJra9RrM1p15hCeXdeyig2y5i
VU9yXquOSvMOagtq9Sz4RcRK3hcvgN/RGIOYHnelr+eveUCHsu3i96xndebRG+tp8L/K5DxF2rtH
s7biBmbyKQ72Lh9Oifml80W/YnVgI+TJel3ScKwQxzbsu1YfUx03+1hjtuDnFGebuoIi8YDg4mro
Jf0y5uRLmnftUct4qcK401U7k/SNQviy6Q7zet68Meed0abXNCLgC65qrqiy8wn8aLfTUoWlHnn8
pZ+WCF46EYgHU7DPovbGwqe6jsy6c2vYlVNnviqfdmGBMy/aM5oe5ySpWSTM7cu7NDTtyjF3axny
zSFGapt4MXbQtmNSduAdM3uhs7JD5mvFOO2K2MfgM4C5eaHHFKipfIMDn7sbWvFEHG9hf07OSajN
Xq/jj06qd5u7Ss0rXIyYhCEP67Yda6brkELUEJL71SNt1XRi3RkkQLapjsoxDn4huPNIxlunK1dW
p8kc4bWyqk0sYCbaBxXtgkelxr4cAm8uVKu+wAD+EDQGaatapZdRpuFzMiHyYoTjA4whha3GCQPF
ALttmbRB6S1D+NQA6LujbuFFYwzadIpUwm3x5asiatszZusEAWsGMAnmlukh7GEgv4VrLWfobKVu
d8RFdTNmvE4sjyqJ6JX7LmmqsXe7QebzKYn6Ovf1WORetx3GoN+HnpfUwsU7IB+gDdixEI6hHFCB
K7o5Wvcao6JlGnZdM7pi6cCyjoz/JmOL9KJQ7UOQabqVBLslwckUZvIKZe4LtVtUoIS7eJgIlGOD
5HdMiTLgA15T+aOR9Zzk2MKXCdA9NYdhAzcGiqgSXN5HzkRQGDmMOMUFzF+nDGiC2LGIinoM7mnW
dLVtUT+kOT2KjtMSAW6mECoHJQEWNJH2nydvucPs8UZ+C65hAyvnYFD5nWwoyqzOfxuDRRTDksIh
P/DFwZF1qBvUI5cmQdVk0yvnrMh4foDsuzmmDsWCs2tWyHR+oQOOrN717zO6i6P25rjoZ/YEJnqd
bjY6NzFHk+elpgcw0PhHyehU3sSy1SB08NY0aiqXcXrFmjlgQFvNvQirYHLtJ0QBZscZTw9x1NIq
WS1uOR7+sOk4Pm1MPWqgETBBdmmtUWFhOAINTo/NN03BSn9GQerKiVpdbIQXUZfsh4b9Gj0bPHp9
iJNsHi5GqOM2DAATEJ9Epf697BFwlPDWnd8D0QmWbN65YTl6rP/EsNzUluWHcLPvvQnBbonpVMOk
PtyRfGHfHVI5dnZOgt0gxokWoUzmA8bJflNIf3vXIeycYrZgNtsQc+bGX++8DQWbcbittmwIvuQq
+SA01HsVw1lyC3iKCnLgZTv5C24RrzHP/kQJg23SsN6refoWq34BjNyJ4D2CCXWBIM2mwLhBPiAu
Zzm0ybZHAXY0gXpO0/WO89Wro7lVz/CWmusUgPtP27IRcst4uPO6fIMXftBWHZILai0bVSiBeVK8
QhJTGBV+AkaksljzSZ9iODivc/BLZ+Qj2EaLFLjmrMGGpVS9x3ykD4inknU86nTf52Q8iPgXcTg1
WEQQibW+mcbPyk310SEex9f+1pskiPsuOj2YAhd73oko/MF0f8ibBSlTfbZPUVOnLRLNmxXhzbRL
zoPnw90izvtaCQW3zNSfy5lfEzdgu+nJJ5sSFO1GH5aIT0c/86IHz8YF0Nw5J+ziyV7WJhXtY9uZ
qAxBjnbx+pRx8mJxuS8wR8J/8j3zv+ccBjipRSSqDB6EhYBJdevr1uofU9Y+6YZcA9UMuNcDOEWm
N5pDEuLwkhOvknRA0RG5oaRrA1aD60IkzgWxOxFUMQ9bZrd7OBVvdWAado6bnBxaYD2lTEdVTVnv
X60LdsqpXzRvShEMl35DDlLGZI2UOVRqOM8bu7kqgiD/9hqkbgQbLw6I6FdCM1A2mDe/oG+McL7y
vEQja39hJElf6NgET/E8uJ+ES1GCHOGuIXzILDaDRPxoJhreMUqsrIcEBuqr4haV1yy/stWqfUtD
8sHjeTprzG1QjIeQZ0ogfsKEx41DLDeJfNfYtrBE/koQuamjSONQAHTZZ9kr872b5hdG/P0sv0WQ
1FmPblVMA5x10zIUPaZnmM3ZGJbn7XaEWq9K2hDENVxVgfqwVAmUFE756BX9fJ/ZcL7rWnm0c9sC
KG7sdfYbuYtcIqsGEnPaYgcdkCtxSLn+MNEGA53AVvBk3DA7tYWn2i8bD1xpCJFApzSoCNscXMXI
j6C16D1bRXoO7Q8yfEPi4x0jCFmjcgJggDIsnpi+yNxeQrHtMheWOXFrrZrt27BpePXEXqLuc9rl
pyhxtXQkegNJ8hlZYf0xsh1B8+eCo+vXHz3DYiwaPfzs6PQcq2WXKoITG/P2Bn+aNyEvPK+Lrhz6
OJcfW3vwwhVh3UeEqlz4II8rUvG+wyE5rmMWvLEpOxA2X9GnbuUmps+pz3eLxnZpQnSXG/jkPIIU
MOj99dyEnrlDHLsBSq3LbfbRZAfE7TcviQFFp5AW9mwptT8sugj9bBfDCE+s8h5o+07gMj7LBOhJ
HyYHm0UDwvX6I8SvZz9GCeO2eDlRJPOVk+fTt2XTrFygMPPLVMGoZiQxAseNIQ/LmpEymJvsRAzI
Dqia80tr0WZ2I1FAkddHjp7kR9eQZacgICpN5LqXfIAa3rhbg5A0duU7B21A3UjEbQWup895Lge/
pCIVNaCyGQrEUL70BlQGf53YVJLG8V3Xp+wppCqpu425HVrJce/ybjhmInKHPFniKs46L8VHDMgO
Xp5q39D8ovLV3glPxbTSTYSVC6h2LqiZn+W0ZecmSKZj7BuUKETsQsbGurGxOK9r90bi+cFIBccA
uwaXPpinZ5XKu5kwlLxYwUU+BWg3Fr/Lai91+Tme1Wm2jSuDkSxHTSEB9dYRMXzWtDt/yVTRuIC/
UmQDwxBo9PY28eefUYuKpoaLcZEu5L0hOFOVwAVHCYC+NWDhG8YSKDZV0klIQ3O/WPjwvtBmn9Oo
GDK5oAS1pzSZYBLpeICG3fplor1xZwNLSxV5zQlKibxqIhHuQc3MXle1vrEFZZpACs4BGoq8igmW
Nphk74vEOdPL8GVczdmE3bC3E2CZdYqKZKXjJdywJjHZOEEQ7FXD0rbYYzwspDn1dqtM+BeNLS2b
VIhDdRBQEfycE4KjqAEIP9psOPqtaiqZAiMJQG30rYyqscEsoMnipQBguh79IL84jWOAkSUsPRkK
/G6Cbt60+T6gukPxBgHoGIxfNWvm3cpaHz0H0Pc0UGSPZLq7EIdN2OZI/Y36EPtIfh0Tvy81738s
wu93A7Dj2m9QRrVpd/J0TgpuIcjaYn6Rzvto6PBIPf1pRbeDoc9LKlv2OuVxB0GJF5Rx0ruCbjx8
9JfmQcDB8zWbExz2TrgbBgZ/AS+Mq3Fh3s8x8No9SOxf0nQJirFPST366a5pszPpk922Bjnidtla
rVF37kXelzlvUek0zXMwh/f9uFy4YIiF0sETqlRWyCD2zzLJXpUGSrlwNMWkuaMtr/om4hWXGTwj
k69KL0/tsh5x7l+t0fWiE8zPx0qG0UGDF1WGGLMheriMtu6QJu6FigmDrRS6+F0Q+k+pim+3FPCv
ZGh1MeOYwBpn6GYJCjSw2+5y1bDvNFoAHBq5tDsuePOtYXaFmTGo1ABWmp0mGhWZ6VFXJDEvxPYU
6Mb7TkXLLts6VAz/c1IOJlmMeq8B0NFPOeLUMbY/xQZ/MUk2lIoQtqPdz34BezHuwEvUIHtu8y5p
XVxPViA8C4YHSEL6jBjmiI6C/Dh6otmJIdrBe3Z4AV4/l0ubpbfSk9c8tzg/QmKuS7ykpeIk2Pcp
fL16IJQIJ5nf8BHH40iir0B48e7grlX1aSxKz43DnoJWsgunjH1C+vs0AIIAYxxHVzp7u9sVqRTg
AkxaASeYbX5x8AEo/AnNQGfTuRotjDY5BAUFrByaHVuHe4LvG/jU+hTCsbMArjfvwcXZd8P0EzgM
qwOxphWJzVxDOK3KeAgAArtuflfYDwvkjb7EU3RM9PDUpvJRzKs8bGuqHsMO33K+Rm/9CkcqCqRm
5tarmCN0D2qrq6yL+ifb8/CJu+yW+c73kaPfRtlcLO7fQhDvyVIWnlO9sUcQtE4GpANIP9ej2wZk
bVCvzNdxwlR8KVbNPSBe/VAjDvI0zaaOsay/eA1Lob2PNSAqAZSPAGqNbH6X+G66R7rnBCR3OkhP
/sBIthxGuw9Gm+4wyrzwMD85sW2YGfN3oMdfBrL8ap2F/2VO1XUc5ipLQf6VEYadaZJWcSCXxyEU
YJw3FCkHLoW3LSogVXKgKPXU5ssh7qw5eECCeT4Z9JcrrDT68Tzr1sDgzfXoI5w55r0cj86d+o6f
YgZrl2j01sLmviiCdENNhM0eVEVATR29YxnpqjRukfeqwSgI1LsHKk7dx8sRBa1XRpgNnPAJ5ytF
7xxrYNVTSG+NkIPeQ2wN+pTxScCXqljc4KE+V+6LR6U95+N2ambancesb64oE0GpH7svzAFEZHGI
OKN8SV/0dKsEOu+u68y001t24HP+vjnRPEDCtqcqvqo8mktPbee1C7+z1DyE6/orR41LuYXJZwev
BMGBuWFQXSYAn38NNHjUU3A2ADRzX7IS2bw71TekIPpXZNO8oh6uK7p1Dc2E/2Si8B4eS/4Ookq+
QzCiqNtOAS8PTeHriZ4jX8H8LvZEhYH48LPPMMMI1yeDBK4kcSvoCQHq9dVIeL/FrKu4H10SR/39
2oSq3hDOh8U7ZPWoprspldE+7gw2OOdhh9BjXCoaHmAuWqYU6cHdgMuOQ5XvRujWTfoNUgh5Nyiw
ptvRlTBM24kUyHmCCvQ5yTyJSDqP1Iqifel7Zu/FxM9+JG8wF/qYdrhhXiEtmt4+izC90hwRUiMg
chRSFhMYcbDI/91Lqk9DuvQ4z4HbddiZfPuYJvcsSJo60H6zG1KlinxslyJqyIOnpv4MJ7Jtl3Dg
H2pIa46KOPT0Uocu3E5RMOoSM41k5+H5KzPpXUTsRUP4jw4VGEu8fg6k/SRTkhUi7B5xXopjL5u9
HKeKi1TBGtGUjrxmLPR/AVXr0DRkXY3Wj39m1vtGUQYVkwqi48QSv9Q0sKWeUTF0fO+E9+jFjdyT
Vh1NF6zwhJjFHpyX49Let2l6IHa8yxKdVDEQdmN8yMKbFO1DwIe9ZG0DXw5+mTYx3GMXB9m289kh
jGd6FwP6OwRDw/19Dr4EIKevQxs2JwsIx4fmm3yR6N9Bu2/PyZjA2wPB6W2mMIUwRt2hsfhIBHlu
bhoMXNbnGQl+KNKCAX7CTSsLjKjNEwvMDI1Rw+tplRXNpqlkjOnKobCBYxNKKtvS771Zk3qV8wKZ
D240CMPMIcg5djm3TK92EQKomIvUs79a+4Kp7J1s7X1oePqJ5vJJ9Vtwscbx/hor8F4K8Efa7zyM
jyNKJ2Q/F+k6NndDk9CnVY5JjUpTAw2KN2xSCzz5N77CZ+M2KFC98J7mRj2k2v+IxCrqpe17QP3z
AXOCsZhV9CzpdAY4uWH7tPs4N9hQxxQqi8i/pjQE3+YuG/wq6jPvuCiBtmQaMP6ZOz8vQrr8kGzF
kl+2r3CoXPdm6p8AzWIvsEBw+QwkjKkniIo1yKQQnorxQDogpY6kZWYyH1695JB3X3grK+BiT9gT
kU6kkLYEOfjLEGLtLO0iIF+b5zrMzE+eUYMuj3Sv6AjQrs7tbrZd5ZuwwfnYP6LhK+FMs6BfazBL
8NqHroUmTXrz89xFqiC2qSXtd8s8HjwZIMo4n8GWUhUa37AcRefKrQXjMW62jwxl26kRH4GBWQX2
QWQfoyXF6MSX11V33t7zeu+6mhicSH5RSO46RA6jhMgbkQsJqMwWrZ2zYzeBK5XQ7QpaxLQflwj/
zgwtOM3zQqCIKnrscn2srjTTIAQBtgvWOC49nb1YGA0WawSJRorwiEeukXDOe+oKnU/xiUFWNwVR
/uoT1dQMB1rZkXmHPClpp9M8ho8G894CR05Ya4B7RbDNWblahDVMQX/paH6VWXgPS32wxea22tAR
gW9TRdpSxCzk8EoA/y5wxFSZDIZinij6xRAA1cY24Age8QoMTsgzRQBOtRjQ4JoViz3tSwCMvOqi
4ILevpjomMAteZTYb0Cpypo1uCMD+QW/JAAWCyoUMWAikuSgSiIrFJF6GzuSMBYogazSu9khY3NE
kQhr9NSFO+SuRod8WoLjQFHoYPhEEf2Joh7eTr3oHkwrQfOEpfoXjF/PTRfukiUokfLzgCPzoKEf
x03SL3ejbVZkhfJ0FPBc11j+q+fv0Yvg40ZD3Q++/BbGNnyOm/7rLDf3EPsLl1UfZbpG0k7blKYJ
4j3PZ1eoWWZtna0BLVpYVT96Lb9n0KOgaQhN1UKT8ECdXN+nBI27ltQ/Z17/CrxWVihRvZJ5KT8T
zhgmT45V88aeOqQfVUtCv4dedA1QnLjhK77ZMm9Ro8QDq1s393gLNwKZ/dLiaHNhW/spKEO2jw+o
NO82dRsI2BNae0yB+rGgENOiKFjuJRVPq17kk7I+kIwe7ZJZ9iO0PbmIQTfYitZvvyU4l3wxw3F/
uc/XrutKaxZVrq75sOS7TRSGyryDvTfJkaFkPuLouqCcmuN0p9btMZOAB9qWnED92g55oHnB1HzJ
4Psm+Yl36Y4RfYlbeV5sX/draioOfOuJj+HPLFDu4i1tV/3+lrv1J1SToFfqSkzoT7dxwo5k3QOl
gmErn0u5yWL22Id041uTHIZ13gcNYjbAwiv7IPxG85shUu6O2zqON8tzxC+A3ob6AbaB6JyA/+Uz
xhO+B2Qk8o55N0IeRbCNwfUds1mRf+s9aByVrD0VXcWyvPdRBBQbvJ1Jdiduhtpt41PraHaKqM2L
aCOnWOJ6wLyLnCeCEceo7uWGQePvQGsvM2CVefwQqRjDJtv29eDHXpXCmarKfYWtNb/x53hmX9fB
5RUysSL8TIdX53NT0thjJcwMzjw2l8UOhywRHy4mj946YWnihLogFODYeDN4CguIrULIXUIUgI0R
O3naywoOL68mRQpBGs7dRWlySqFTA7HEk7/iAUTQYc49sFFSFhRk9L6aUMJorEOwvVrRDIxENFU6
cAB4nth+Dh1D/iLs5HYExIUXGOT2oNlMY37UaiRtkS8uO/JJkbcoXMCuAJUV8TFB6F3m3ycUIgbX
tZxSMHILC8nGtxaeQm+L3RqcwGNynSIQP/Y8ULi9eu81Ejx9XGk6XFoNmHEHU/uLXAjBvTyG5jrE
ht01NvHglRFCKtOm8f00LvlPCtZ+VmyLQ5Tjlvg7OCFgjLEq24FO2o14X4r1RwwkaR2njJw1pxnC
bhYavSD1bNwHM9xKRy+FmG6VoPLEYsPgZE32qx93P6NkcyWhKbAdhWzK/QjWMprVnLm95bO7WiKW
vY+bcRcQntwLOZCvTXib5fpOXmH9gnonneKPZeF3CwnmDwC5XblCvicwMup9eVBLcI1H1d7hakmY
kI3k3Q/+B3Vnttw2lqzrF2r0AbAw3pLgAJISNVqybxCWZS/M8/z054OrdrfNtqxo3+zYFR0VXa4o
DiCQK/OfciIorG+7bctKpk0R9TQ7JJLGUsnWQa/LdZQk825CGrwyq8m8E06nvWZ4JDZaTr5ZOQUT
LWCzc6wMBoCR9xSk1pNrth9QEehQq8HWiIZqWxm98VIahW+rV6o7Xk0G9wJ3UPwpZgMQjPiNOWb3
uTI+9RmYMVpZezeWtkqWZbmQrtZdgKR2E/MXluE+Vb/lcpDnPK74kv0YnNy6T64n1cGo6LIbGGrE
rrYsz6HdVh+b0pGD14wKIt8qitcIuZr1oBBjNWEigDkJYSIqLUZ5YjGfpNl4jLXpqOqOXMMWuWw6
bTyz4EATCitVi2F52Bp4YPRcr4ZepWsQATQzOuIDjgcvhr/8FOkMuf3YD0x3TbvRk1jcOhMoBMpQ
VNFtvGcLaQ9mp+AA6Q3LB8J3NsgfSKQgl0t7CAuWukx1yYemSsMQ6FETw9A50VdWybZnFhBp7X4o
ixnuro6Bc/5qtk2vSUPjY2+OPUqREj7BNL70mb22iX7ZOwsAw1IfebBsBbd3s0zJqpMehhZyzK5t
ecracDggV1P8Ppmcp6ruu01uVlDX9qQcksTOblm7hU/KyJTpuh5dROkOPAYQ8rSaG/poOVsTIlQm
n1XX1jk+OtY8fpFJmW1InemP9tDM21KP0l2aC+OolX20YXei+jTP5iuH1SdbuH4VDeYJTILDvxKK
9XmKCJhilW7OMTflV0B+FpxnGp1YqW1edX01smXVDvh5XQX8wdAelUFnOQ6YbX/qu7J4jaep2WMh
yARTgtVyVtdHOXdUm1yJi6tS2NmqD4LuNW7D5N60uu551NEde0aJ3H8N5Al8rw8zC3xlGdgPo24N
+6iroz0gVuzZsr3LicW9JetHO1Y8+P6oTYXfUqyPuT3UxN4ZCJBMM0i2osnGq0TNldewQb9VJ518
USMHS4ZeDvB86ig4lNsoWU2ssLnLQ71C8oytfZM2Y3AOjVzfZgq74HJy9VZq23C4ISFh/ErPWsQv
35ZXOi31hpHb/tBrcukN7cgfEmCbzArK27qsULVYaGAMu9LuJy0LfbPNWmgrph5E73N5zoFTsLNP
uHqbfhDYh+RncqtAMrQcBV0ylL4ZG+kTmrxqbbS1y2c2XxslqtdmWZXYcrX6qCkifIRIILvekUpE
exaeEWupS0c4FfCftuz9XLbDi93l5YOG9PKqKKYBG8wVQjZ+b01V1sEscHi4Uf+xbqf0a1u4drCq
HQEDJxDzAD2oYf8cNQjr15biJmtNCwGZ8+5baE7ddZDOKnp4d9zENQI6E3n5nW6IfiXSDNHI2Me3
fWoyXOLhj/dxp4EAEDUd3OoDZahReazVONdOPFuNNzuqvUpmULCJ5DxfdK0o15FM+bWa0eHTu/Kj
0trTVe7ayMRATVa1VUe+GtbzNmpFvZ7HvNviEeuOzlArtIhh6IU9XgWZslOhUuzxtoyC/gNegeyW
V0qOzHrWi2kNsDKmEhnxKq0z7RHVQAwOmRnmOXSsm9Bunoy4Tdchal8vtUK08oVDBmunOXcq+Fm9
w3eanFmk3l9l8TR/arMOCjiZs4+mE3wb59S6XYySXhjmytmUyCO1QIl9kdTZdVkUuFSKWq571QIQ
tNvihBnC4kDP5CYi9BDhXBLeCIeMY2Iswv0c6DaoQpfdBoEy7gaZxdtYy6EU5sK+1tImOqZm626G
Kmg3cSPWIyfDumMn0KnRHG6psQcJgkKjbpGWnzeG/uwmhjxXUTl8kuYIVDhVVb+qm9Z96YMxYJm6
Xj8Osk+9oqrcLzIyzW9Jmva3o5iCc4MdYdjAg2G+kIVbrrjZ3T2EwNIhOU56W/OxI8/Jy/Q1m/vo
gwJdtwmVRWDo1gnryZoPMSuZ10qS2p/jjiT6ZcrZBHXlkPuk4ZYRWpWBg8/ApmZanidRJOsmq/kz
tbS2g0Kpd9ns+UD4SKSu4joyaowslqbTPyG+YtAtnatoLjAT6WLwpOjbb8QTG9tJLSgmBcAdFZCP
gB2k3Gd5FJ27frS8PMoaL9BTUFMNLV+KDvfMRBtGewVoql6h1rTvJLlRXpPp7TZuCeza5FNtrqIC
mLEPi7w89FZLuTYatNHcOe1r6/SVWOEs1I6lAQXaA437cH6d50oUe7ObLOq5SmVI7uxDaZvltiUZ
2J/cuTsZfRAjhu3YdF4ge9ooQ6k+BySUbuDSIOSaW1FL0H3mWoU7yJPReFs599ok5NlM4pnwIZZC
NeGQhuvWNBZpXp7dTqmBlJOYzmMM/bBpSwR6hgJgj2Bc2RZyaI5aP4SkjQjsRuxoXPXYNADZ8mqf
pHXZrrTRlMeMZW17GGbFQx8nvbwrhqdIH61VObjqQvkhgorU/FXElnPLlu3sy1giDmdF4lJpDdCV
JlNfY3PQ4WGNediZiIm3cHZ0bSksEM2RE8H+REr+pTVzlrS1jetNfZVvQHr1JzEE89WgZty1hvsM
LICCBpmhLHVfjb4Ug7UuBFqpaUzib3GlZ7uubrhzK6tqiO51yW0tRYI11Ui3eWWWH1gBZ13HAZF1
cgCtFeW9KwPkiJDG6mMM1zyjWo6nz6MyAl02YJCWFZgqKeFB9DUTelOvUs2c7yOEnOtkysZXcrKQ
qdqx+gIoHN7BCYEYz/hXZFsoT1FHzU2DKURzkvYIUBvaTUdY10kmba9zle7rZAb6wniNurEuq5S8
16aBTStqND0qBA83f2ijVEC/i7bKVueDhfHtRVOc+U4qjrXtxKguWi+uqVszd+iERnmSePhNOg20
PVkwbgYkaxbcW8tt2o8GZ4hSMwbFt+MoPEWo1d0U0fGiE4r5cmjrvDmqBE2jsKbjEMYMWtUwy8KT
LFWBEygGfEax3t1jkTOIyhsa89ZRoMyaeuoeFb21Ho2IRbz9XC5Z7mELijCW6Uye98iCdLBXo6zz
L51Be2lNbca02HS7nKxMyn/lPtZZZ70qAZ1uUE07pQi1TcoLerIbmyM93JJO05AeYykAQkwC4Z2a
kNogM6CY0I50huaJ2zVzzGc0S/LEwFHcaZioAD3jpakcyeBQnNG9ldDRt0XNHufBRpYn0yK9U9vq
k9MgsZ1mWjdbKumGJ9wlJrgYIVHa6BQT4XhfGAupWasLh9+UFvIstO/MS7G5FekQP8vGOmhDwaQY
WfHJLBXrY1+WMSsw2+grwq7RQAkmW38a7ek+rjUFBXGr6ZDuYJ83cY7WCY2AckrTgNXiNnuE9lHU
Fteg9vPnKgujR7MttTNlMZ+52y3the1q7heW0TcvyDwmf+5ta9fBIX3hsaufk5aRKeny4N5q5zk8
BnX4sSlScwtpoF/ZvTXRdrRtd5Nxsj9lidnejXmToARVqF/knmAJQwRRlqHmG0qsUve0l1F02UOj
D93g2W1OWRy5cutyWZ2N1jY0z67bYee0DbTSEX/m1o71MBu1dZcFyVivyJkqxo3GgkOgFo2HjsAP
fAIuyxvjIG3gzmtYFAfk+sFKqGVeB4jJhKIvArBxrJX2Kk/qRmXtZyuPmo18EkEJljg9U+L1wEgQ
7qcad/J1HlLB+gl7chEX9pUaJl23NWqZPOPbSk4BCuLbrOrInYpS5HCuwiC5UopMe7DcuRlW7G5F
gVwG80plgN6Izpb3atA5m1avjUPfW81jgCDniB+mIycqbZ9BkxPEXR0CF4FE08urEfwVu8q9iBJt
5ThodMeuHhFw2NGuGrJ7R2/PuqkEx26IxGZ0gvlIjET2VM4mdp62WDw9IIVNrNveIJkwmUsTVGx5
+bmLq65Yt5OzkPh6vK8xe260MYq3RY44KwH4eUhNI1x3pjl7ASZ0b1QC86y1SuTnaIaPU8RLT+Gk
b7sZMXbY2ATX2CFj4IyGlaSbSBkf2NFSHktNUVZZI/RHUgAM/BMKCYtOFZy60i3up8rMXose89Mq
w692RXQoXG+DeGhjOLm1cFAkTIWzVD8JFErnrGbdjtScaWeppnkba0YHnBKpn+Jm6E9shuPAmzr1
7EhTrptayc7CbfObqh7jJxHLdtsUXXhy8yw6D/QRB/h7YGe9TpWVYDjjiIBWl44abcACnE2emPbZ
HezRY+u9fKhopJ7KEgh7EkTGkc8xbePKcl7TyMTMjuT465BjJJZocNbWzCZuPTCyrZtiOWIxSWZd
i6mxP1l1yr1vJAnemClyiZ6KCxqy2A4fI5nNClAtwLAyINCdzCZfQzsIH0g4+Ki6cXrLTqhxV5Kh
8DxbSeblhY0RshJsYUyM9hgrg71v8kVnZcxyAlvu1VWngCSqER9cMZX4S4Za9cF00u7Ul1p9mApR
HqJ85sQXHHjKiOhmtjXDw8YxopTPyzWTXvt1CMf4OBhd/GXoU7kZkxoZkGESwkxzElHaGzdMNrOI
ma07qspLVgsyX7C0YgtwgQxLmQ2ftdSNXusouaPZG/fNYLYr1q8WX9CkN8ekI8U9iGyrQdnH88dp
6qjVqmXh+GenKvpd6LKCxW2cYgtG1x4ckKM1VRWKmofyikxtbUmY6LeJNQp/wKTyic49/Ooianwk
G1vgFs5c86A60p5WbgXVsFiSXPR8mXyQ8QCB32qKuxf2aHiTzTsKdtHBDA7jjnm8uBp1vDZjzd4Z
z+4sfDWWXTD9mL4yJbXOoTW3G+YO+16rYkg8nGZSDNrnhmDVD6Vmtfux0wTrRKLwQYsKJv2xMcEp
E3CYqgjRmpWy54J2y7LtwrZeR6Oaao/sxWw3jGSSa3ZwoMjrsOd6cI4QPH5THBalRq0WpnCMA+ai
qoq4obVxbqd15vTha2Tmxl4UvbPVkT/Dwrj5XotluTZ5buimUVsdKp5KupsuS/x6maMATqaDWVf9
l8DVg0cZmjkmXxeebrSd6rU2ZntrhgjT9LHmCqiTdjenI1iIvqDA9Vif/yGyUJukQSCZISXMsWlN
p8JA7Ahxpb+oVqV+JD532vfFOJznTo+fSjmMz0Wb4B+pVXQbp1HvSn+YpngztNG4sdxM4CAwXM+u
ECXjrZlY/jIUK6TvxcbknIzWdV6KF0ETdcqxP/gx+JJc/QPamuVyaij3XeDW+6wU7bd4RoCDsJlS
mRUGYrpSQW2iDd2GfUNotbpg3nTVSFB9Vyu7PJSN36DT9spGLwCy5q81DP+15eboNYdsgNHpcou+
z9EEzKqRpQ8dVGi6SSAksAnmkMRZa5RwvzA/KDlpi06q2aX7KVGMUz0sg3OSDIdUTvk+bkXEbC3h
Xxx7jJ5mu4S+5D6EtKI/uqWluHLaqHuJ3GTcZhikN5OihA9Riyp5U9qQ7aNAyhiLqjtlFWp7Bx2Z
1+c8Ik0ro/tsVJ6tlAayrVP9wFq+8FBEdfM4zuGIZYPEaYlX6JDXRuHZajtu43gKb/8h2p4h3LCj
fTNryVpUirstCWTeCgt4KioR+cbaIycUhHy7+BxaxAjqqjaJZGyVqv0iZYCuVEuwSwjSbaaVzLnd
bFuvP1Ef8g2DyrzFkiy8bsr0cvWPCEXNWKiDtYtpbHZxGKLwaBhu/9E2oeWEIg33Izq7mzhAUqxY
xKtpRjzsIgaRXYdZ6C/v9t8O5J+ctf+yNV9an9/0Nf/khT6XX/P7tv76tb36XP4fcEBjSdcIMfl/
/+My/g8PNCLKz206KX6+xMr9aJ7++z/9ywitadY/CZMnldMireSvPJ6/jNCapv3ThS6wMDPjhyZh
5F9GaP4NwTMq/5GqOZiJTTzxHMeLEdr6p9BR+rgoAtnBpbO37r8xQn8PWf63+V4h18Qmups92T+b
4mvaW5q6zvZFfcB6/CWAMKWKPuaatsOAtjbK4uAO50663g8X6e8b5m3r9b/fEH/5jy78DC1Tqjf6
6M+qwAbk7kDpqpUzRx+iqXz5/XtchMH+600ug6tVqQ1hqsrJT7q7YTZYINp6g2l5UspNP74E6Av7
SIf4mlEl1OuWBssIrHe+4UU0+b/f/SKbIrUybYqMREEEOuyKLPFS1GNFzTDZZJ5d3qhGynKLCBgw
xHOUnfLsnWiI77/aL37N/1h27SrYS9nN4CsO9qgC3UPkm722knI6sizpZqjso51gg0bQFIzvBTi8
dRN997z/kKyAgEFW5GkXzGIb99xdp+f2Cb44/0CownvRocvF+9VXu0iHWETCbTMXgZ/3wis57TR3
2E31Wbqj1xV40RLjvd9vCdj51VsRWfDjLRpNA7PLMI7+YDnwr8hXaGDxx6C+iG5Sk+0Twbw7Zf2x
yx9M1q5lWb1558ZdHrtfvfVF5g+j1xjOGrI8I9V2vXrTDvbOrOU+aoBk8eyVDVfUOFaO5YWW9k4A
x8+Ztv++Xy9SEBx3VNDqzq2fgJcATXlCHXcKBjuXR4YkBMyn+ioajHciqd68Sy9qTk9j5FSt4/jl
c3kffVUwpoyIC1bBU439dYXA9A+v5kWtwcIQI1ik8XBp3wvxkKEVEZP7/faZqWhSYG7qtlosHtV3
C5wmfo56+J/ryYrUn+8fE7EohEoNkLq17HX0QXvOr4rwKryPKmcLaOjrh6FbwP1179FKWgcolev8
qscsdIyC1ZcgPmrhJtAPeEquTVRqH+IbU/ncn+CyV9RKKa6qz8U1QspuIzxSm3emeaVs3HWzrfnj
2zj22ysg46cU2nB8Ujb96ovDzI/Yw3OafSsOeCpdTLPRx/auv2ucK21DttTJadf2rvHjzbSndz/C
u47b0cO5H2ynXX0oNq26ZQLw8z1exKD5QtbxdbOPskO7r6/dO2xHKzjj1fiQ3ZErca5uKhts8tYI
Xpg0T3Ln9Ltqj/t3H6trJPwbmM0UpyGSYa9/MZit82vlMDBK7OpdvrPjY7d/LzTnjXuOIJKffxNt
yFyZKpPus94QmMb1BgNKrQ0qEL2YscLxtADpc89iWf5/pE7v3YNLffrPJ5rV2T+/sSKGqmKJgu53
y+Or6sg7XK82aXX1TyH+v6IPmMo/RXTDAWWlb8sbZMo7dHOr9t0n3P51XSGk8+dPwehH8dT7wHeM
oyoKEhncNV5Kb3DjA+PPDNiE6yd9Sgf1GGQV4n1THuZwIfSgpQnmIdJaU3E8QpyjKUI0tIKj0iMk
jExguDyY0GBTqzv0+bVEoNVJvT8MjhZtMyPaVFHtcSaCrUAdKoqK8ERRsWa22ikbkPqaA2kkTY9Z
2FnHqXyyp4ibbXqMpebj4ScfGLJg3XfTxygPz80YriGgJPiBQTS+eTWxQceJ02orMkyY1exNOY4H
O7sOe+QxMbRIFN4XYbOXWmOuOi3bq4RibKcYyZsamdd5oZ/dHPNV+SKdT1r7TozgG20I67t/vuqx
QdKaUZUB4/s+rp5dV744ikoqQXdjQ9KG84ZwhrvJuXJo+Wt+cerwO4fYr2u6cC/OsA7Ta2+yaszX
guolFJqXO8KLBC1AYHuRtI8Ft2Jbvxcz+OZXvTi4jNoZI7wngV+hh+WkDCA5uMmXU3OFcTbsp1UT
3YUV7H0s95hl3/meb/Qewr04vGbMM8DWSuBbRnGTJ7gvUdCkqfBC3OEuAi5jPvbmbV7cvXOo/Lo7
IPz95x+VKbBvhFnHh9wvXfeQNvWj0jJt8aPGhdwkSIbq9MbUOKkt/TjLg+v//p1/3QEJ9+I0Izmo
SwDK40PvuMfK0D016o8IpOkEJpgz1pjRBv3+rd66qs7FEcZkmTptGul+gXonDNSDYz4YMCidbB4d
K6czQijXQveE6Xutz/KD/aJQOhcVGkNenQsut98H7VFBoh8Md45L4gkAWqtpx4hqSMwh3nMU8XyU
ZAKu+v3X1Z233vyiShvNZIk0ouUb+2MyuHvi5bYOh0Nc4CDXRpfQoEJF1kWJwnpwysPvJiaw15VW
EV0wj0fSNvy0Cj6WojgJwhjCZCfwl1YiXsNM6NbWabaJOKAaLQp2MVCKdgmhgPx6GkY/4JYOIk7f
T4wkOp2Bo1Bl1ZEquw/5ZQM8bmO3xqa8HNzrcK5Ww52Yj0P5YqQ3JNyZ4a7vd7Xr585eqvvR3s/1
3h636rgp9lRF/K4WDZ3CvsEAa8Sz0K8XB4jxbBp3nf7gjk+l8a01PmT5vdbvErHr7W99y3ZVUnZ9
1dyqGIeSPSH02rh86Cbc1iNys73S70PpS9NnubhSbmNkvTFYd0DcFJa2U4+HjXM/BqTPlX0sxDmp
u4dYr0+iiPla87UmkyO7bPwO8zFCEUDmJTYEtLJzfSS/YV9dj1Piz7EgvKHddRjn1PnacJ6E9djj
UYoIFkklZyiPe1saR/JltqEb7UJnfF04atuZ7t0UFV0jnG9KTu5S4zwa7bWGTFOk1oMr8qtcZF9a
Nzza0XinGQM2jtCfGkIx0tpD97AKQ6QeLutCpubLoDhbvJzg97VXxvlnWHIiMaMQV+i0g/Gi5hiP
WRrv5gqYmigjqDays2JWGMOZPMSV7SODNdOvYVRBgherpvrUBN8iua+7bep6mJqyVS2GqxBuJDbr
HSDwvElzYrMGa19Jhjo8+SNbNMzEOQxCR0VZbjJ9vpkqde00PTagocPfsjOtA6DnkZSMWy2s93mL
8J8QGbeKNrhcZnToSqjv+6a4T8ecKJXegzugPVH9wC2GFZErY7VcmjMz5UOLVzSBrp41ZgIbJw3L
L+6SbPiyZETIXN26c+nbRudDRV5ZqbqZ4jjCtz5eT5HzFVHlfVdegcxijuahKZIaIVhmXfXTXlej
wyCNu2Q0rrrJuh+k/eLMkFgJaV6qvg/TdIvs/NSuEmu6qRKSRCvztleHk+4kK6I4/WFxCIBXiEzb
w1Ti1tbXge3srfAmm9QNcZBHp61g9kmd0T8qZcDzO96G0oB9D1ZB3JMFk0SfDbfZyhBEoOlQPD5T
WYHa7XUe3WhW9N7s81ahuWjENCIMjELvOr+CYGzGvUOOS6rUmyh0sJYwbn7L4mDdBotxFkfUe9Oz
8UY/4Fy0IjbaJMNuRO87AtmlDK5kywOeIcqP1WuBFj5rWNFKumtXkhSOfja7x0bnSRo+1bqvJm4t
1Oks3sOeC71Qsi+GRWB2DrKfYUIMkDPRQeJ2zsTspU68TvCrGflDk39UVbqd12jQN25gbgfN4IxE
5UxeWQDd2NOijV2z6XDLDRDK/U2Z3yV2t3LR5tgP2TCv3ynyb4xlzkVLNIf9nPS9THwR5ugUjkF6
SPWHXP3ICbMymTqdsds4CIZ7yVag6YbksrVLz6paCgFft93oqxCOA3I4ArVLQsVcXZzo3K4z7Am3
IQucf/9BvzflvzoJL3spNgPOhpnUfjYJn+wR3yaWVpXDLq+fW+NOJS+LiBV2LqwT/bYmlcvJMz/J
25MetFsw9zUJlfyON5F+1YfHgZtMP6ZqdahKLjNe8xSxfGcQvPsM4J/FL11VrquUbQQkhiSV7Y0x
ae5uxZ6RHH9Ivg15xJs+9GakHKxqW+cKyRfRyiLoaqkYVfGwSLPI8MhEs1LFlzT7towARJdCwYSb
ZmTPk7RX2oSuFiLUqTHCU6fK9rMyfNLwkg/6qcRYoivTbSsmT0+I6K1vk9ZPQ1+Pzwa+aWtOgM+4
C5VxrbHkp3gay3Zb6M7WcaUXxdW6Gly0ts025+Vrlg+PRNXAL67d9mNOqklmPxBAsjLGF5ui25HI
9ftf6/s+hV/9WsuT/gP4pdh4ZpNGY24+ObG2K/JZ3aW6dTO1xU4mzapJkDzed/EHCSdTjR+r8NbM
kO4PjNJsJJ47Z522zYPRya2THnGSkXu3JjlqGbIOqCqWFAZvrEKW76GFwNbWJcrKJjhtcoMd4Y5n
tAUnGB2P0kcwmO5nJhkwTu+FzuSJCfgAtHNoE7Kf5abq571RJesYH+WcZofEtfcJss8441w1881c
FZs4wsKXS4/dqIgx30u//74W4FfX6bJvDmqtdJqAKIL0YwDFkhAbx+F9VOFhDdnuU2e8riL3Vu+M
11KJHjp1F9oqQgT7IZHptagrgqqqW632DW7zeFLOs4U/pk4em9B40rPGtyRBOa1OPlmxtlBnoohi
iCbzriI0g5hgvM54W7B6Le6e9HPn5muXs3RGZjBOpCfG6ibkbpxQJSopdojB8mU5eGFVr6G599r0
ycBGlc31qh+LjdWOV6Xd+VNU7qM22GWZskFmtqtUa9PX1k4NOy/+UA3xxlom5uI+iLGBkCPNP1k2
mYNqsktMB+LUYfJ/r3hob1W5iymBkAFIA4HdPKosz3FJviib2w4A0yEXfGrPo8Ifp84OH5pXNe5j
FogVPRfCrPammtzd+7CieAP6sC+GiHlCdgYEgIMzdhuKlziq05kUMGLEmgmL5EycCZF7qT2gwhO+
mO9bXybO0Sw06q8CF93e1is21OHtMkhnmJ6m9BF/7Cq0gBWG7CXrZh9Y/0CuEtEa9KAOi7SLIj6I
JZLHJVIHM+c7qxHfmnDti/kEI65pt0Nq+VVggI2FzwJEq7Qwfq4Ng7RMMoFa+YHE2mMxHi2heHPb
vbf08c03v5hPkrnSIqfuoWkAhCdN96rcORal+zmDJwwrzFxTfxST3Cw/I4qII3FNK8Uw3xmQ3poH
7Yu2Jc01S9FraftxZp9rlqyKyvSCLrkJYjD+ArRywa4G82Yu4g+/L6xvdCz2RcdSJ4qrauNk+hpj
bQ5Z5Dg3y1y/ICcprcmAjSU1//TXvWgO1Egl+0x1hR9b1aNFbTaDFA73lVjxo+k8ZLjrCpOI/LC+
UczpaIfz0WQO+v1XfWOy/14yfzhC0Guy8ibFSWsNQHKZtZu7a3SpHoYtToNgp1fvYu/L9/lFFbYv
TisdX0M4I6Kn/zxjoPRiJ3tU+Y7LlVU6ZVd/a1BOjOS9LgpdBL8W5wCtaSzeu5XegCK/Q5Q/fNmc
IOpWiBn/KadlphvoiMjbScDKuZ4V17httZ2eOmQukHjHx/r9NX4LAbYvCiPybPLdDJI+ETfT2D8v
z24VfGhQj4f5fNS49FaueGOZ3FTFu9f7jZ/2cguLG2lEQcPg+mOHvgwcsMk/OBPAQAz+ppj4cLQ9
coYe+iHu5CF3jNtRPg9B+6kT8Y0Ejxa14S3R/7+/DG88VdZFFUsrEXVmx2xdpvpn8mA3jWEeI9Xc
JUgIC1Zk1sp01ALzvXlnubq/uN+si8JViQwWuS9dHwfoiwP1mFk1SSjf65Ujwo0eESBDWCvD8O+/
4Fu/s3VRqrDbS1NxuMNNnpzIULF2sexyeA6kgxCnuRkmwOLyubJ3qiL/rFZZF7WKHAVzHBSyCjLK
sJzNYwxb1vEEL2XRye2jClmpceq+8x3fuqrL0/3DM9SZhB/UixVULgJjCgZbIzwWb3F6T0cd+wYh
oTy/GnK14K/3/K+UHg9Fxv8uxRs/yTzeFIMsb/SjhOTvN/7fDbmnNr0t8Lgu6ldM018//6jtYM8q
//h5CbInI/+flktXhYID2aG70N9/Kzt0Y0mrd9gOjkYDcyz/Bu/K3xH3qorEjiU5aOxYX8PL/a3s
EPY/LfLyHVQdvKLN3/8bZcfyQv/x5LH/7fuf/3CPiFwxyxkF601mb3uSCyobo8d8m3e+xZS4qPJj
LNTFZxYMr2SEHJBqbGCTYdxEm5BoM6lFpodPbyWsD2wh2SIlW0mXdY1DuC60e0WN1qzzWRy3Tvlk
t9sJ2In1JPdBX20aclJ5p9Z5HvhTEjX/eltN2u+MXb86x5Zvd1HNB1XRmT3TlHVz6gvJbKTCKe+t
rn3jtcVF31opDoxwUiQ3dV8chmbcFhByP9xBN38Vvh/VL2+99EX5RZcmLSXJ6ZsqeSr05lx2/p+9
8kWhxUwSk6SbpTe2RLbnkCgrx/Txz177oqSmGbG/+JmyG9PyA+Om6t6p1W9djYuyWWT0lYM1JjcC
TRA+mkz6yArt7Z996uVdf3gAkoAE/E6hRxVFRaxx96y089OfvfQFQpMXVZZktcHe7zkhv6BLyp2C
otn7s1e/6NFCs3CssdcTrIjISJsiuUYg+h6189Y1X8rFD1elLHSLNMguvpngWTUrRA6/BCP82Se/
eCqDeXDEgO/wZirzZCuRfQq7+LOfU794KhNDnScM9smNxjS56QdQjcwlCumPPrl+8WDOWalKS4tY
hF4ZpJHnL3kZp+/UKvZu/roW6xcPZyDLJOkskGRVV3YU4hOPvWl9oNaaleOrab2KMr8Z/aVGI1He
hO0TSVEbnT07E6u7UH17bqYAjs4YJ8SuJnpvaF5F8sArpHBBIjVPOq9itQiVrG7fLlJ3IB2hnZDP
sxSDm7R4KshWsKjtAnytbf8/Z+exHDeybdEvQgSATLhpoTyLxaI3EwRFkfAugYT7+rfqjl4obl9F
9FStplgGac45ey1gSMuFBbypnH2tD4O5vS7VnTcypZDt+JOFr4Uxmgf2j1YkkDQ/prqmuNjf8h/t
nAKiTcjZn3/50W/Tf7YiayXl3SCcE5sBB/zfajqApF+z+ht8WD7BzjZLrttCzcXYSuSOf731eigm
OHt5IWnzkFHI5PUYyXc0N3y+X50G08K/w4+0ppwal7Maslv+mm9KSIsHh5KzT3+L9+8/b2NHUJmu
di9ByQAlI31RDrBYt1n0rYdmyxvCbjaYzTEq5FqnJrS7iJBMe2S2JaAKw4u97nEzg8vlUNzVFsAg
DNVRkBDCfOWKlo/xSTMDhpKSXpX7yu8QBwaZ2nJvW2+qIwVYOe/Eum4iiuMlTSDXxGkWM+zc39ru
yavnVQIcxqUDoqm5x4C4Juar4H7vr2+hhcsgox1mbrVyybBt+/4dKtfKHOcbciZrSqJkStd5wzQ1
khD9xqEaxHcAp9SkKvAvH7Y/VvxkjOmCAnq7dFmMhSNyPohj/eVxuH7p/7wSsHXbf6z6MdQ/YqpW
eaGc8gQHdtxkE4hrAQx0laqkJ9VPIvffPdZ/7AF+TSZ68CdwS0l8gpDxLGP3L8b0f1hI7T/2gDZv
CQ7pLr+4OpEHH2kBxWVv/Je/+B97QKOnwIXzVF8Co34rR3L8ffkXf+t/LSZdP4A/toB2mgzHGUV6
qfjuJwzTcDE+8oBxiyE1u72eeLr8HvZTPyR7xhHPVv/yvz+Of/ro/9gfCux3xZRF2cUXxU8EgOoS
Idp7Kl0//xGpE5x95tv/shf908u0/tgw1BxJt1nc9OLLoL0ZA8JRVUdZrGL4fqW1Md1WfpaGMckv
wIWw6XgmLS7GkOxJoFv6kHqx9Zft5R9euPXH9uIxXVAoVN8Xk/TlLUf+4gxCrXiD/RewalK401nR
/bvvjvXHbkMkE9LLnKFzn8bPtvDfyjn+/N8f4D9sZP+pOv+/00PRi6VUbZ5daNvTMwy8eBUAuGEc
S6QHM1fB3ggKOjiWXZ/+97/4D4+Z9cdqQRptjvwpLy4kiwfce/kvAobdX74j//TD/1wePMeGkTMX
l3ys3ytigKVpf/y73/uP5UEkqmMIWxd0rOcXyx0+fIJO/+5H/7E2zNrI+0za2aX3zJeoy8CnOOpf
viN/rA111gFCrq0CMpH5CjF8W7T9X/aU/6yM/2Xh/09x+f99eazIr3URyPSiPLs8TrNJINTBPtYR
fd+gwk3jlVH5JRMrRmtfgaX35F7JAgZOma0TnFg7Ks0UfzOjXBszmsVxqmHcxkFL3XC29goy8Eoi
Rt3mvIj1aFtVDnC3jf7yAv7pSv1nrEB18zBaTZBcNBzp3Mm3pJxWJJZprfmrqbrnPDM3CwLTJxO9
Wj6A9eaoNbqvDtnujOI4Jyq448ACYJde7BwO7zGbroh5st4Ea63H3i03uYfTuAadLjfXo8PgR+H1
tJWKjzJ/0N2wFiRpl07u++G3qd8G/Zd94R8eBvOPNcotPbNxMl4dB9903ll/e8hs7z9jY//lk/8z
l6CCWo2x22WXwmqSRzpmegsOfXmWFLz3A9n5DTJAtcmtEuoTNNddZZDDvxJGxM7yTWJTACw54aAM
CsCz2gxDmeVLTnF+MxodcxxVZ5XrtBvVeVQ0zE3y3KvBy4gqaiY6ymAczlPt5IAzfGvVNg66k8Gu
GVRye2sLlSi/GfuqC1Vc2kdTNZxEuqwatgmxNj4haTz7dfBgFubamay7hFgFQBhwg2Tz6TAucwGy
oaFVlTRXzmPl1auqGkBHpqk4GUkgOMnPhFE1ST05ymU72xVk0sJIfww9Zp8+eIHvgTLpd9Jk3d1C
DBd4XZBvAtjDWyj9ICPhnL8iHYs3PCEefWSvWgsgiYwYTeYp0qAg3WYqDiIz/HUt4EBZzq8sEfMm
Im0cAiNRxOeS6Zg2Bm7dys6QcgTxLm/bz2tnibn/Qd76svyWwo5fkiV5D/BovKLJcG7QqEW7ETT2
1jGbMjRLRAyrSozDXWUW/W7sJ72nl+0y+MHI8NUfcpSE0dZp4HFSHYEIlnX6QhyvOWcGEX6jiNoX
7kQeNHbK8J8SKutd1qt7tuuwNxK5n1sZw/cjl2OZmIvyWVv8BTM4AbIckVvU+abwvPguyrv0Lm0G
4qO6N7B6Zh/jBAJqzllG5hK231DONnkXawhz0BCPRubxnDLrplTJZJodV3f8WGwtynjWhT8yqTAR
mx9AJRzTAQrAvKTon3TmGr+yPrDXotIoHbq03wNhMVbxInDnlp4Nej8Z9oxMWIcMhzRDLQrjjd3P
MWMjhbdzRTm9mzDwGMCSiBOqydz1AcPoGKhAQmHH2JjKdS6Gr6tfVw43kUTbLba1brJjhPNh1UPV
uWcgYH4qqgIcrGkkjLWBapDtqnD9bqVYWwlaAxDRfaDB4zPTFmqLTO4KYNlYhIArl1PAHnqvehl/
925UE8wtxC8ZS4VFPY8wNEH72wYGEGkMYeaujmx/PQcGEGp/AnpGauu1dDpBQtaI+s+sEN6hGhv6
CHOBYjgxGQyx9dD9mJiS1wxN5kd/WYpPaL9DKGdul/oaKp8tI9/BIrC3gxtnhKyBRBR9TiDTadCM
DXrq9wtYiIOCk/0ZOUBFm5FJC0TDzcQT0UtGIwDKqIELr+ZKJVp8Rfab0woGJJODUqAqywl2Vpt6
yyPx5QCoS1Idq2AR752ZiluLyQtmO+nFHDUPJkfPIj7MxtzfJx0K0JjdZGeOftdust4rX3ANi5Nj
SEipIOy2rQuqHPpgIb6Zw2PMJBOm3pb+3N0oTbmGwmlqnZMkyKP9YF3lEI055TeLcAiz5yKzDqB9
qzu/NfNgYwc2OVnHKV/Gysl2JazV5767EiUd0dYkXBlm3ARWmSfM36QW6K7aSA5LYnM3A6y8PILC
ccMJxsjvzlkQRfpFM9OZdiZzvuIaDNimfsmoDgBoth+bMYZ74TaxXtXp1H9lBnwWfpCjX3SQU9Ri
Ou+ngQ4LDU9fDQ2DLfS9vzAROdh2yTRiUECSwJAIy7GF7DtFJbCIZPHvKbM1Z0gyw27pa7GBMTly
vvXIvS2xXR0zNJ7r0uHVVAkToqoTOA9GKM1qTsSpxLt503aWsSlrRRGz9pFWLLB3EdlM8YYJfX1v
UiC8DiiRReijbp0PTP2kFWMxqxiNBn29+jvr++WzIw27cmbc1+WYhrol71aTxV2qU4OZo0YHki9w
zUCSYMUxvH3WaXvtGfHIUE5wbdQ5o1xFA5kWiDBm8guCid5B/XYuIrYgUrBUyLXrxkwgNj0iJgc0
DYwxSMY2riBabKCIXCQohZUsITYRzq8dZLcm6ZHopQE0Spl1vXu2OqTcRM77j37s9euITecUl2TR
W09PKIIiP38EnhLdJ306UDVRJC6cpvDX2g4SKBKRhtYuKyaFy6y3VhDgGesMCgBEzEt/itnpf82Q
kEIg2u25BzLBUT0uj3LCMSCSiQqCVSEGqHmOOqdt4AgI9w6USTcxbllzvJn96rGKAFYnaoB/Yg9y
YwZl9QzRu9on0knPDVi3nyxxJ5CI0x0jPpxb0k7c8aoEKfJp/I6ieb4fpB+QsAiGX2Um/S3TIcar
BCxwGHUj3jWqSr5dINAg+rG2BZ67ijPzw0qzL5OZgyRDIZp1lrgvasnAEJCj0LH0iI4hehxtNoCS
6eyV31Vw6QMnW2P8ba7zpxoZrPO5yFmumBESoW9PBb4Eehh+YizrroUrYSsyH105Mqy1cKwccO/x
jKJPSy2w1IWwQWHkU7BqkgQPg+BsxxgqeI4iKtcQk51QMydqcGpdzSV/HovPpmLsG7INkssyxAnV
3HOe+TIrFyCRc+V4loFxS3OIGT/8O+uicXwOrdOa2Pk2aIvDnKh0V6rrK4r7eKsSxlv9eGgYpvQr
tH69d1ZGNGyDvDEfRrewNlHPeGsuIwEny2R+Ox0BWXGzh/ZVwQt+wj0nxLburIJzljYIPwnPTtat
Hpj3XUzCYNOstlq7Y4hSxN3Own9Xg/6q8VFB57SjTQH6cOdydt+IMjXWBaBOvvwTQ2RmwBPBMxpt
bAT3Wy/XkL+jWvab2naC7VDF33jRYMh5aSFh2FRDGqYlEMyVNlP15M4+BGZuAszCo0c0G2DSXVDP
OxYjaniyM3cKLFuYDf6VwGUsR2ENTKM2Izm0hrjRYaCvffLM+UGmOGZk6rSrRRoM7SunW/Hwf19P
tmcbidQKeDjswwTNFYQdyU2ituOeeXaFxs3E8JU6jbMzBGDFBhV86NU806XOGPhmJzlC1QJVDGn8
pjCCt2TJ3EOVSuNUNuNzbA5wyZHkHIbWEu9uwCxfJvMfNSM2zfv6xWtQxUoOcpROcwbq1eIYz6CA
jE8qoAwtNk61rTjOYbGAO+NcpfTJvE0cX793/IJhJ63qnBqOtffrNnp2NbjHhe1zPXXxM2a2RxaT
cd0b0/DcLmby5UNWxcc0LQebgO4WZF635omtV9AqJh6OjjF5UXTBroIzFsbYoAE2T8I+VeNQb2H0
AzQRg4AQq3qUUtYjaB4OisHovzWd556wvMQ3Tebm1B8rccw4m2BrU5XPYIOavgOcel44djPS1qhK
6RMahEmZ4kTp08hi9DjRBNyhDH8O9egU5xaTyMltJ06/sTXoy+JP/lOtlGacHfrRF2B/a+sOKr4B
jHXHmdF+Ymr9ZeiYmB4XpwQ4FZtrnDTlQ5Yzwa5lDy5iFMGdipT+NpH2HeMg/XGDxtyIJrXR5dbw
z/JIIgiKbWufAKTELZl5t0UNgRJLApV38DjzKWq5UoQVQYLrnt2uan1NNIG84Y2BcWqOrUk+oPKq
dwZxlyF0QVLjH05z1kIImkkWYMBOu/Pckr2C85x+SLfOdoZu3NVSlsXaS5N5P/nlDzV87je6S26I
b9k3ejLM7dTDXY6i6rtgBi2seY+IsxfJeRag6COLE19jD+piwhbZqsxZwtYVwbrTuVpJdGp7i4Eb
CNWJpGs7Mqit9fKVRMsM3ccnmzETG083EKtYRpPAVttAmbIPEzmlC2BCaDRJ81aakX8CT8npkENM
2I/5V8046baZa2QCqCn5RplwS1eDXNpjVJmcLlRgwz+LyYT4iI7i0RiBwBMSN9L8W0KvuBdCzRtN
gXY7IYxg+rwzyiegSOVvdy6prPN7/9ZNORzwCyIRtjNvO6nG3TmLLA9t4eEqc3QFggs9gOjH5r11
YQ43KZ5L4S3MGVMdJ1mXTvsxh35lDKPe4YboTiMAjT0w8epWT1a9V/1AxCOaMQDNU894LFJiPQj5
rBBlnpxeQZ6ygHQGPV+peC5TJHgsb6DOCi4DeIvqmu0mA2/NKlXjL9bius9HfkjXwTu4omHsBz8O
5waXIAi/AriO1A1nuPEopxQusqpQZyuJe26w9M5aZvE3cqqTNbARbFmezh+zmd+Ayrl3MJSXpHx2
RgAWFcgWoczqvex6KTZ+Hfsvbe8xJjnNEIZ9zF+3KhqXu4LDR1g0nvxZqCtcs1sKVpiYou5pmBmy
9M3J/R2jUQUK6SkcbKYM/ckDwhkn0zZ13Ldajz5cztoEemP8SGGaW2YeBLibCC5REngEPAfffgpi
dj0gz+VNLLV7M9emtW7qAFJSAWqcl7dswXRem0S9ezQry95GTWX/qiFSqSryN4obA9ebzLobl2sM
w4HfsHfS7ocRg08nd4YaYm2RbNol+D1GSbopcfGuCtsiMIzmfdM3EO5M3ZlnbsLA3aBfhLlqne2c
s0L5upvvBvhjyDBga45ZPD9wlQoeZtvAgJEl00YbxJArkw/Ic02wl8AJ6UItEP4jz1kJ6de31fVO
4tg62KipMg+GialdAKU91r63rAJrdh4Lnys9qxCXvNkYqtDn2/fQdNdpSQO9LV4jjyfBFY8VaB4T
6zutH6FqEqrQ10K/dastwTe5HbCphagC25dsmpjbYCHHnZv+QHXow6FHopswZrvWmVNsYdhVu6zS
w64eXGszZrkJGBDUQzxMzXmwVQqWumt+kjpK3xC3xjdslN5z3fb5wXDs63W9lSuoqZzgY1Jn0lDc
HhddH4AYzec6KFC9kiUh3ObM54ifupuY4N5zNmjXll9MMMtBLDUaBntfW+M9PVre/Dox9t1gL7/n
Vrhr2HA0b5tguaQz7Z+hKr+A9Rj3bjEYm0bV7rO/lNG+4fh901L9BQ/CZWIqGVHzJ/BwlfDTrcyw
X0WWdJ7KBiDpUsjoflAVWXJHRaeS4wmn/CJJETxZ4gHZCZzwYokO6MPh5M3O8OxWilsFN43DIAe1
cdvxbZSM5BfA1ugiej6NSo+8PBsU0qFUM/XL1pXOnofnkw6rZgj3tjN1deonMPm9i4ePQ2Y87GeL
kYOqlIA48LDvLGyWaAGH9I1pdkTbnoMJI/fk1i70R5QyZ882UL5jL7zGF8oHNcg7e2AYe5qTYg3R
KDt3Vo+1rB7tC/boC5Kkq5jemOTRrBPdwawzEXKAGky2feu/uLVngZ1L33yGDm0T4ZPZL9/cwN6K
JHrPOxIaAIOJGWjCwN5krvV0zd+44LYAMUwfZoQN23f8YJO3cxoKG6Z4zz73RDca1Q2FnG2XNvmm
TqZhN7pDepodQ2x9g0c5dvt2w8P+OdvkaqhZODxTwXfkoZzoSUluLLgnKy269Eih6z7PIlB6aqk2
WBdIhtk9gp2CUxFRlSY4FbpwnpSt7GNdsVrJatzPU6sfrGUytkX6qzG5j/p13exyOV+4Hnl7Lt5D
6I3w83RRv2ZJfCdLQvYSICm3M3d67TvT+43t1eap0I3/kNN5vrEzw35IcMNsXKHLF0wO8hL1jNJ5
ogXvClyOcICS4ZyjBaRwYp1Thwsy4Ayyh2bw1unlLBImwyV9fD8qamS2Nn6Wmom8KMnT9Wh1BAMp
N9yaHE1/Zxq3DAz8bD/0IEZ6DJ55nT3znkGCks3vAncu5aRAb5jvoyFd9y9z7z9yILug8eDabNmf
aVA89WWVHXQrvRAHRIX20YHpv0RsNdNIFWIWZ+4q/YqH5RaNYxiNGSmPcSkO4Ixri+l6L7vVqdGd
jECN1Buq6dIX/vyBU+p6yFBW2GfpDC1GrdvawSkRnAKdyVVeGR42jkjz/0C0W4jubTk+meA3YS9m
gU5erCABaO2f+sIWG2job67jPDMOO70Ivq77lAjmyS0T94lSf7o1KtTibg99VJWRz8d5HTDXu7rz
y9861phZlTeCaBRmfUzcAswxsZ69rIUbchnAOzm74EtHsrjI3ks/D8cG3wQmGLPy/Y2oUrjUHSko
Q3RqP3KfX9dlijoPHt2aCWi5L6GVY28pnS2cRQylMEI3BeegNYPJHsw/OYdWO5WvbRK4R23T79UJ
IPysys6L3c0rDwTYgTGSo9lcNU9dwj5qIf1OivkEw8+4X2wsryLjXeeTDm58G3WaDnpOAYZ95/kW
N0UHjX3vlz5qEW6QnAa+nL6msl3LLuSEf8e6xdQym+dtu8gbHdUnz0oRNcUtwxXVoLDNQEyLxPw5
zNCFyoZDiuPhJq6nstgZMh84ASxf7rUKxbTfo6eu1vIeJprng8ylr5SCmlVflmrfjGQsN5aZnoeJ
UT/aHUQjlXU/FeWNLSJI2bF4WUovXc9NAF3EO7WjakK70yelFLIMviarrrNPXQ1JPA8G1DSD9cVA
MNX7BthyyYi5ORjcDfTHQDWFuDTEzeheOgGX9qWciRur9BWHgMFEBNyHhgsF4LvavmFu0gl7z3fJ
+QRXYnRy9Bb76Hb0dG1r1+KCs6h6elb7TDjCv+CPINIIaOvYBviNDZt73oTPky7DwLbsm+vcdTUy
t+CQJgBVEzwLyESuOHcHhLTvjNmXpfGwNOYz3wi2QDwPWE56Um22uR/JgEwTyayh2btA9hYz/uxE
dGyL+ow+KFuVBmSX5b5byM7C1kEv3tKeGJn2cJCx+46rtlLae7CsZegZwYrs8PXc97Zo8SjSKriC
V4/mXD4MS3T0fQOVZcIUe8sx877Il00rgpueDa7v/e2MNSqulgHqZIXVplR3WSNOyqgA2pX6mebp
RTkQZqLpvuv49Cuc7msrd2RYFsu4H4bxEjMKtaozso+zk1aXPA/q7Tgtw6PPvDGBp+WNXGizTY1P
1WSfi6CuL3NnvFLUqSPmcCDp6KVb31Pg5MvlWM8DMfEEikia8VVJOKZhlwqK5kXr7Ale1kb13nMh
KxJJRLYno3qHz/ENkOSQTGwWUYWNHiPzKWWjR0dk3RpV/ECLJVzK5Z555/Jg29DPe5tm2tISU/bL
5GUy9E82iD0QZuiLYKIGqR4oF+S7zGXY31+qZBVPw4k73QnuSY/py9oj9bDCPI+S0OuC/DaZTOPs
Jfz61rhsZGbetABqWXrKa7wsCR6X3kyYI+I9gwRLIXRhKLaH79W2DmRG/ejouQp1in0+Csp1gP1G
jAmBsTxmOtYusXDmpMOrQvevLXqKjUyiaNV2ySlvzT246rfZSszNaHFM4oyngfp1QTgUYDVQXd42
DcO71vRLyX7PQdIA5lziyMi+XBVATu+JoLm+2vtTtaua9D1r0xP38xtnZu+P+qR5iixx03q/Hcd+
rU11FGa8VtMdR4N1nlIMIUWX3mRZz1QwpXnuNaNJHtetuvS1cquvDrceR918q0R6zSx4NxJz/dHv
qfnZcStu0fk8UMsljKnEU06FfaXG5diRAGFCtaw3hjUaoe2N7ynMA1gJ/W2Oqxtc/0XO9bGr43dq
nzUOrM+gqimAgdWF69yuYEWezJYrtYKbc0iUfTX/4Q1TIIrTSNM/sO+AHAIaVbgDWZuyQ6v9hylY
XsvA7FZybMjqW+cqAFOm6aWFnmxavme2PC5YKrHSZrLGKnGxRu61k//Bcn8bie+xw9LLWDWnPb2g
NvLA1spi+o5loFHtsUTM0vjJhbG3bLc94FE/cOWpDkx6ZbRadPFrjOrCOA7W7Ds7WGJkDrsl9tSa
ubCCjjZWZA7yQq+4pj83RjCzr/giZsn0iCqWg6c+Onu86i8IbNauuE/s4RkrLh80xFiaCB7XN6uR
HFaMgcmeJqBAO4Bfz2f45y25IsUVvWw5QXDdz5+o738bhdHsDXh4LQTudZE3+H65/uI5W+Wp5SJb
M52NGNx3SuPu2m6sn64A98T4oFVF3MCTog8parYbQaB710a/0gFJqqGJpE6qo/yYv87E10JZlNgq
TsyPkx5HnJd3PLMocuKVh/fHoMU1FM235vxn2jWgpMhqOclWzMjNJJNrU24NRtaRXpCjdNybAgV0
HXO5wuZEVmspbwbeooHEq2emYHNNHDD8VTc30QoW5uN1O7PbCRCequ4md3poHL1JRL8DW/DqBSmw
Kq8PfgPQ3JkuG17ERYie+FdcWuCix/k7I81rwvT/Mn18C6qrHoc5OyZGcfFV/GC2XLkbUUEoyaeb
zI22g1/D0ooyyKoGwteySm6d1M52gd2/jJ3ywtmtbulxEpyfaJMINHariAM11ZlfdcEwnGZvXa6C
m5iMaGpl75S6qI254ChsKu+Ucdp1ZwClr9FOu24ys/aUj8aUP5mO4P3pzsJhQCJqPnq+n2HX9k8+
fPVNUhGcpDn60VrBL4wiH3bQ/aLHuGwM327IV0/Vmg3GDVHWPOrFPkErt6TyKJM62V4yVX3SY16s
lriHEFUF8nnisL4RXXK0IhnBGqKpkRkCLn7rOOumB0GS9lydEpxllU1dPILPvjKstvidTkRim8J8
bQZS7nDRsYDPZRk6C8NprWCD8uyqedAJF6cYLjF3yVmhb9cPpJeWHYYCRjw9IuZuNcu9HxkqTL2h
CU1p5XtXDy9ObXRnM0qjzeJbjKI6FWa0KZ8eQTPlL+gFKQzLpHv0PUpxCQHgWzp/7saYfPfR04N3
39Sa0LacOX/4VsOLqJfLVPcw0tk0H0sjNZ/YCcSDF6MwDbCqoIGcAAooOMC25ojiJt6buQztziu7
iveatTwyR/HQNtUIoJejKtRlxMt9O+hTwxZ4wirKNCFR2SeBvWbjONlD7WOLMzqYNNxKqvVi6eAe
qbl/Y7cVK4lJJy2V6WdMdX1XckgGtg3jN7NoYzGBYO/oLMAmaZGRLm35NLcp7jRLDPeFcuA3TFWO
GH0+d0lN8Rt/qdEb3e3A0eDGbbw0NMgt7Gsjytc5vvVt1DfTfhnr7WLx7cVMbmxcJeI3VmyMe7r7
QJrs4GzBv4GW2YCF7NT2xnTj9sbKG3kwJtvepLqcw3xoborS7kLAv8G5iAObSmCkCZ2Ixn5KLAzo
tr2kB59MBieymXi4xxRAbqKQF1bmv0VOxkYZtfRpMgHFBC9y0hrX6RvzR/R8XpD3xZMUVbF2DBAo
ldLLeiqN13aiNzD2heI2QZN+DKJHz5WU7QYWzibk8RAtj2AGgagpjGeVRBSWJis58gVC0et1Di5c
W7d7a6BmQHWRuFfq+8vNlPAmDrOjDnE08k1mTCa218iJaDN0Mn2q8m4+1o7RrIvRGS+jdy05SLAN
XVRUHKQQ340a+MUydwFqoPGJ6gKwYNrokvU80nucMcF5Wvz4ZPfIH6KpYJ5gHNVuSFvUhvh0Abg7
3bxuRBrdTv2UHdwpFZ9tKpf1Arr6lGKgVate0skC3c6m4CTJrk+5iuT02HZ0fQWfWVPKm1RGKWXY
CH7g6Ja/o04CbxtKiwMicyQ2E+KLGf3CrZMf3MCxD33bkcm2tTyRmMLekbhZ+TXyWN3xlxsZJq25
vLhDj/ev6HEvuZ354NV98SFzWxyRQnM7TaLmVfqj+EWTzGUGBi9qRicvZLyLvYKKqVynxFhvqXzG
4RTH9rnyVbByhFlSQXYppqb+VJzsakIHpNFRNimuMyfvugMSdcp58+Dv6EKLV1Wa1mXgQznYfdXf
KE43Tzkn+YegzdRv0pczSjMIymuzNPtrs415fIsRl7RndMYaW0Lehk4uE0WzH2kk0JFgZPRYvOpx
CLFZU/guoqBa11leQAtqEdljiIi4z7HMMF6NqUgzlrCy8KkelyHPzhjplt9iqXqeEdX+pEOjP5XZ
cr+oq2CfzyYrIzKCHcRo+c23Hl59DE+f+UX/AZtBFwK8vELJdXl10zPn+x7bCaBG5ROmHRau+Fad
0VChQyuJadX9lOxmL+F3GBO3W+PigpMgpuTSV7F18rDYA8/zgELgk8S7ScuOYqi/a3mdzOYIj/m3
dvI/tXTLvdVRuE4Jl6LbQBYM89a37Q/XhdSBcb2ev6OC2VC6hTRL4yr+HAxvhOYkvCevLbIOprcc
17bdTfRrWHhpSFPjoxrgmsh4ZEAZsPbbn4xvrpVV3Tnz+DAZi5P+p0Ov9Z6maPVpp+74UweDv8qy
iAKb7TuXXnks9O0U/0yuzB/SvvTWnha0/aJoPKI/9EIw9nRyLJGBK+SYG7PdnwrZkcCZx5vCFepQ
uJLRiSl329elZvMJil9J7MXdtXJT7A27BWPSgh5BhBntgd9sRqbcMRDPwO+kQW6gHn2yp35ypi/2
kjfsnFim+JaY0WMBp+55UTMCtZiqRr0pu9L9kjECnc7gp8fjVBwDm3U4y/Ge21ZunXBImiHiMJid
BWM8EdXuT9MI4nPjDbSZcrDGtH29Oy1kvelahSxMtQrN35KyJiaL8w2MHURjR50lyzAUBj7OytHi
jBaPcZ/D8EqnS81Y3lZ3dvLYdQ0jAqnBsADmASp0FUv9dXB722GD2YqBX8fQcX1o2iGCPeLYGyNv
uap7tbip/Cj5zHKakGZSvMZ1ZazwiWBc0wYkmXVrVe2HF7v168h7svGcid1h7pMLwJDmMA+M1axw
HOW7Nuk+xxw5WCdBZvretBNt213yduww+wb23vaD5lxIV7x4ed/tZTqXdOEEpakJ5pXunJn7jbK2
Zo0MzBsKJj2cYgzLpWFaLUaQ1locZtt6/rCd/2gzx2hLF8fn6ux7G4+o+rrKrJxpfPrFC+T5beAb
9IvHoL/tltylYUJvKI4WZCqj6FctjZvfqKwHStEocMh0W6u0INOyoGDYiWii0GXG+W3sOQhrycXH
O1tIvpQpSEu3C14c2MOwa+kOvSdCqbt68r/c3lQne4xZFLqrAxsf3zNr/rBJXGqe/ZPp03yQc0Op
QNXiEGmI8zLx8puZGtmpsuma99VghBR6fsry/5g7r93GuXRNXxE3mNciMJgDBUtykOT423VClF1V
zDnz2uZsbmweGj3oMh2ENvbBBhrdXX+QKHJxhe973+e1kyVKruSy68KC7W1IyEzX1bcd+kz66lb3
YPVuSIMTrImR9X0DtppCjZFm1dWoRwPcVHIXSaqNzuzYchmcdXKwzJIYA1XsCDDqV5zYkm2fVOpT
BITkfPA72skC7RLMffU+LBWUnFF+w3YsJ8AXgpzn+sqhsypiOYUUKxRqGge/OKLNiBg2cOtgkRJO
sIRGyM8PkXQSvfCj8boRQZBt8FqU6Vr4GcRaWXJey3Nnj+g/PKsFu2mF7vbSteNfPmi0TetQtPJ9
NdkapK1sWYyrC5tlCEYqSqGLNusIxATFcxPog7nrM3DIhuI+um6tb3o/Ui57v8FJX5T8saiHy0i0
1s53625D0rS/i8qsJKK+9eCbURdYwMhQ9kHRdkuzNdqXmoC8jN9m3jrEQIIEbUf0NX6Qb4Q70sYv
2xdpNIiIOe0fyT0YcjrLUru0PBEuB4uOVAFU/txE7EP8c9WUP6PM7XmEDecIYkpfokZLLwgCso/l
wFZGj5RHwqXjy7qgLamberIuXApOimjrcxXz3oaq37AfQ6WBfJemy3qsR0gnvlj5iTCWhjlUt2Qm
l3dFl5RnXWmYuw6az6pjbXgKOmBRkJ9aLP+UTvylGaCyUNTmhkI6ZfDKMMldKYuD22vROtBt0tFp
aPPZWQaFPfGZDjWdKFz6kPTr1mYLCDD3QU6ReksjfNXJwV+YY5Wek6nM3erU9q6NoQYq7RDcBSOi
MeHpzYukRkXRbQQ1MOTWWgwQbilq0IFgD5EtrN584F+tzi3WXLIn9RcfFSX3s243thvEP8ciH+87
EygFE4N7WTZwtFLkn+edbjhre8T2MICs+Kmhq/ihmJW0eXMqFyie+tDwqzbcXfPG9bLy1rFl4S/y
soGCm43Fyu3JLu2VYj0QskGKnIser9aHW4ySw4reG4CTIU6vgSUhhYpyNPF6IUMw59LaEnrF3rvU
mnOEC/3NOOWshv1Qr1q9cK4qmlL/cFTmhOlDKX0BJY7lzs05B+WhoLTd6PVlqLXDgRP0vTCSYeNW
9G0ICmmKS5D59/nIuVYvxmLZGvJnG1gg8rsEJBKNmYHGY0QrElUkbsObWm9+WGH2Il0vpBQQTEwt
qvSLzs67P6o+0vqJiH1kUgW9z1mV/FOfM0aZ1OqzLlxjk2RWuDNzJ8faRssQZJXnGYR+Eg1QLpKE
vxzHmbIdyIfcSsMWxCKmP5RuQAM6DmSY2k5AMmQwoIuSOB1FTr5XmeYp/Vfr2ohsqH1uRodLBOX1
UI39XSCA3ud067Dc0TH3k6jbRKHyI+6h1aHEsrZWTuskMrs62che8S5iSS4rTVFjZXhMDgRLA6NE
v3w/KGQtl2Ye79K6A2FH8h3h2daThXTlIkha49GSyFFCv/XPnN59sOP+GcCfv4qSxFwjiMAMmDGk
gPS4N1kkt6q17wi7hWuU/1DsJNgXskxvrBIgCbi0FeIVbQwUfIP+uMGzizqV3sXCjmFgxTmpzKbx
DIexWrK6/wkJtautjVeQoFvVe500x72NO3FsbG/tEvqzlp7vXKnx8Ey6b7rS8pZibxVK1q4mZbWl
bhcngiNOmhjyxSkqKmO1QE0Flc5eD4ZanfVBEa0G6hTr2kIEWjmo8XBaPQKTjJfs/kNmT1coK0S/
9i0x2+WB6D7/WKCAeAJVNv7Rhyy901WEGKJutBuEHWDM3Sal3q4AK/Xa8B9LqbB9ovsjNwGR4wrR
PSpNRd+6jZKfAwdq8JICwriu4x4tETXbgrafK4pnR8cfi1wnX+eIsLYaLVh02kGHRM/0kAfHGhg5
QqSaDs7LgDeVFpeSH31Kc7ve0YPtQFQdzR2tumzMmC1lKVduBS41jjtIWWPj0nb3vO62QXi3QezF
itXFLjG4Q3tXqFkMygUqae6G3lKj1n7pB6q3RDZBxaflgGPTT1nEKsuWq1CWgJXnUKI1nmXtUmgT
mkIZMRoV50AGgX/svNDZOIjtfhX0WDmOjwidyERfV22QPhRgj9EfltRClg1ZWEAkC32Di0CVF76M
aN/FnC2uoqFSRky0XYDaxrauA1GzVsJ4qDlN/Kko4+8bMwzIhrRb+UeAoVmUDbodl47oxk1Ge6/i
xGE/FaS33RSfjV+OqmQdDs8OytTzTMFOmEeUD1sLOw5MzRA6awNmtG67i7rMEUJAFbXP9BK+qgb/
gh8yMWLhYV5VKFcpxYfIDbxY3JDYhqREAX0T9qj52KmoIKWLR4qPZEtlBHVCbKPU5be/RvCkz47a
13vO4O59Ql1r4xRjdp6NUc96FnAoyRmgZWAPW05E+lIzkvLcadJgBaHcfxiD0UB01JI9LrRq5fi2
d05CanXelh1mABGi5eh1q91IIif3qZs6P9uWql5pV+5aJH259SN2M1mb9QMqKTc8H7tW32LZgGMp
bfYzDkc0f0BD2UcejMnBlMVTaZnjumcuXNhh0F+KAKMiOyLb31psHzajSXfT0AKURr5V/651pQ9g
c2bZI+Xq5KavkH1kATF3hQ45VBj0ekeN9KI6bbrLvkFMmSc1npmEM8kUTUQPLLZvhObf+mrhbtQU
uFOUaE8IaRpAnSyG0ijdLYrZbJN2rrarc4GCy/SMcJF5tnlrkIN1OaCYY+yX0bLgPaK2Yzm86nS0
fNemkq8Qa9o5KXWVjsHkmohPOSQnD7UDcWChdzbUWyErf+00RncgNNv74fH3l6FsORWHLJ5Z7oLx
gBJ/riUkBFaVHNe54xHJ2XHOjy2qGp7oSFWhqjLV628tpO2rXp+ojl5QPFcgaTkPhN3WQ7i91JSh
uWg1IrlI+Y52qQOAORid/o+wXN4FhxV0w/KTLzOWcpqrXdyA6m3xpFTh6K2x4zAvV0FMqcYb/qkk
1nfqwy+j2jTr1kBZqRreQIBLXCtb0y5+kJ5N2xKB0Rrhjs6uM/Y6PCINrKfRw+Ihiv5XZ435woto
fzYCoGbYBf6m4A3cq+GI26hR60daxvE6A7W7Hjms7tRB2udxLkOUBG76I4rip1ZTKXT6zCGmwNTh
ZsOTomQj1hh4b1ZeKcscPe9NhIMBC33MqzxYwoK4mhXa2vYaXgcTxtd3vIjWnJvQtQEpyV7v3TgC
KUPhgbX25aiewLJ9bEmz5twEYbuqSslTuU5D6ymhMr8Y4vGUm+9DGzrxS/z1v9yIldZIVScS+IbM
sYOTgI+uuE3f/PCZa9UgMbhIyFu4TuPwR27rOuHjWbv+3j2fuVaNtiJ4mY3YTdUhchHQXRXNPsVn
m67wvVWPzc3b2+KgrCTtOPZuyDt2102nZD/jVCUrpU30b6FqLH3mXyWQKVdQ+Hk32tD0F1kXnYlY
db/lYrTm5naZE/3mhdK9JmactGzTfOhr9YT7+bN7M7OvV24bwiCBUSpaNJARIm48CMHkJFBPjJuP
/dXW3LNec8AeU9vESCPy8Sru8nyLhJ2DvhWA7kSovEi15lkhvmLzrbE0N6bH0jD6Ok7kNUXB/ejF
DnnL5imu/ievrzYzoluw1VP6AOIatsoPJW5jUrCsf76+8Ndb8sFAnVvRI072qPOa9hoLB329YN2N
GZBTKrkPcryf4rbAGofRISrCtZLaC8Pbxs2L6+4gHfDfmfPiqu4J1/TrpPHRxcze9yJD3DXaVXvd
0KDp8u6MApCS3HThFRYhFFLPPazynmWn1XetfBQdrgxe2bhgnVUvEyda/et/ihbACQxfuh1+K84S
ZVgr2R+DNuuJ2zZNbx9d6WzyUGXpJj2ChmsDC5lhPA90GgCCkWF+QV1I69jGJFT12fKOxRnydDqN
9ULEmHtS5zyKihPrxuvL/tF1zOaZ2ElCpdSH5FpNhkVN+7Pjzsmk5nzDHSIaCakP3Z382vXOiLxf
cH+yYSm0lkRvxBSmu6CUvuUf5lTqAohp1BN36BUw+tGVzaanZBBoPZU8uC7YUCz0Uuy6Xn2UBTJW
A4RvHVPkLelP+3mOsZBdA2LZ9Jo+1EMry0skZn8ChItBnjw6RnCjD8oVe4DHyaOhVM3vsmH7rvUU
XvVl6aPP1pQrgX130fvVrnYN4KPlc5RgXydkeJlq/Y+iTUgiKNic+hcchKh/udtS0ngex71d97fg
585xDNI2FheKT61EUc+nOxZo7oo84n3V4lwztetQqX4EKbpUknwWhk5BoC03fkAEE0KVBdSzMyum
4RzHD5NOP0bPxNmFs1FXoFPtz60gPxd6tqna4kLG7d7Q0puYmAyvjdLl0LjkD9jfnAVnEAKNmkNh
1VFx1FGTQyjB0WgPjb+hUpNcqVVqHvwR1Dim8BPP/LOJaj6x9yNL/0DQ74CylfMeEcbJ9xbrOTMg
7PSA04CeH82OAYHgfaHn+dPXL/Mnlz137JtkC3LGMIpjUbDh9G13L2Vw8/Vnf7LWzS37rVIlYS6s
4qipEivl0Fv+dRiX4SEsSJz93n2fBwcaqTEI0xuq4wD6n7P2eahGx6+v/7N7M5uRRVlpTlWI4qgQ
8QbrPLtp0M2uvv7wz27O9KV/7R0Vq5dKaHjVsXU4JSoWRHatQmkf4dH+5riZzY894uu8sLXyWCvD
ceR4tdDRq3/zvutvr79xbCulYlDSfGa9cSwPRWwZ+d/bU6iz17fHzlNJE51h3MdPE0wSn+zvr2/8
Z0919qImjj8EgNXLo+a0IwnV49FE+XBiTfr4w815bh+JFDHVCqadGFsB53G0fGkivvWumvMAuhD1
fDZFRR8xkr6MMbnFWaCe2At9duGzfVasU9s3s6A+JpWEs97lq0orkhOT8WcfPm0k/hrrRjpURST5
cN1xz+BhjICZ0RZ853ma84Q01+pL/K+SWaYo/S29G5qRbnkKvDeRnt6v5GTrvr30pE1QpQZVfXQa
EwrpmJ21cXQLvuhCi8c/JACep3XcHi3S2U9Evn12s2ZvbWXbA3iF6Wbl0R/G09JI3VMclc8+e/bS
OpkAymbW5VEvc2Z7R9AXNM0TTKFP9mPmPNas1gPpwQbJj+3URk8TS3kaxVgt4hZD1ghv5SximC3j
tND3UjhI1YrBRcVhaTdsGYpD2tL8G8XQEJZtG/vX8maKyWWl2BqOpnjoMN00vyK7AkPQavY3B9Bs
QqgjtF84JGuqbfK316twFNr6xGd/fBjDnv52+LhN4pZOnfAwRaRsE6tE8W+IB9XEI9LF5SUaC5Q7
uVrtvvUyzBPQRnoJFNCK+tjH6uT0R9pb+ycTgD5+F+RsjhC66SJ9UlhqB0yrGAjrBQW24MSC8vGC
aMrZJKEZSjHGzVAfLekHYIat5GLqo2BB1bRvLejmPMEId1vF90bl0VfgfdRIOXDqpqfSgT55uebh
QG5h5HXQy+oo6gEHv1VhQMVf9vWD/ZBJDnFPzqYFuklYRoOyODqaY+5UjDcXlOJfhI561aDXCAGx
JSZD+tHVUOkEuYZGsY594Zy4gM9+3WzqyETMLGuX5XFMqpssL0kudv58/ds+++jZYp8poVlSya6P
mTBfctX8pVbtr68/2p4u74P5W85e7s7tjcaVQUmwYt/stAIJc2ikDudVRUdlUXotoqreXEWh+Mf2
fZP+qVYsIiarc1i/yNf9ON2gH4vWuPKbW5GkylUSSPescxCfl9agIH1wkyXlcpZjeISbEeTOOs1V
ZxP71h1KlmSljV2xUhKpr1tlLBa08XCApi5UFJQO2xrOyMrpO8xvQTwuTbUorpFf5DtcPzGWwCbY
Kw5taZziRMfoo3yMIDpy8nP9M2OI9NsMv/GjG3XDuVYAqu8SuK/0N1+aAa6Y2gm8FFEF76ujyyRx
o2K3cx5FC96o02WNI4fOStC3UPFobxZJ8M3VRkzP+69lv+qwqA59VhxpOtPrG9DnK3VyYqb7ZGGe
B17Yfi7NFunnsfeCBBO0A8BVTX8LW1BzkCnRrrg9kMWFnDzGzPdObEw/maXmgTRt6SMgVO38yFTu
79CsZLBSkmJHD+HEN3zyNsxDYvQmjiNbqvnRxYOqJJrEdVSeyumeJtMPXgcxm8Ij+iBuq5r5UZiy
wagPQbZ1BK4TXxl22qBEJ57OZz9iNpn3YwQNmXbYkc7voSndH2qa3X39Sn/2BKa//teo6oMILVfR
FcfOT4wnLGfJDTojBGqo9Fdff8VnVz+b64axiFIRDDk0BPWyy4dfYST/+fqjP7v62VxX5oMedsQt
HkuiUS/qBgnK0NjqlcXh+HsL6TylpDH0CI5JbR/1ANoZzZx2awgUSvkg+29VyM15JAlIdDGUAwll
dGBtUsaIWXa679E65/Eio7ALJKt8thKXGKTD8iqvvlfZN+dRIhHmf88WfDZ8wtLaQHv6+ql+MmCm
kIa/x6SIpDJYZmQf47bGFdH99Azne3uWeS6I3vd2UVaqfRTBJIp1wUWFXfVN2ro9/aC/XqbSUUZ3
kI51LHwNQHjWI2FCn/69uzLbshhd3xZWnNhHSyGptYzrvYuQ/8Qtn2asD2ay1wX/7ytHKac3ZBkf
C7XN951LIwXjQrBtHA1mpoNEABL6qXSlT95ae/bWqoYsRdUa1lH2Rb90QijoUpbK3m77b+Ky7dlG
BbpcpFumZh27PFh2dvGg6M7vbz0Ha1pC/7pVXtANeo7tlxrfFNShVtpZb2nF9yZLa8b8hEnrEwPS
cOEDtjAN1lfra99bRl4DE/+68sh3VNKG7PKYIgfSNOFTMTcfv74r+nRnPxhB1uyltS0h/dCS9rEP
L9OaLB9cNMAn9PTO9QnNyq96goVgLPXJb914jo1/VHLADXsnqnAx/ak4D8bobHRPzHuv/bKPrme2
sJl+nw0R4WhH6QJ06XvEVLhqi2gxOOBI3UsaFWZzEEW4i9p9mpZEpk4ACRPRKMXmqYmBauDE2/XJ
hGbN5oUuDLPRtmPY4UI5yzAZLoYy/GZmhzWbF1KYSjlHyezoSusKSQGSSOXUTPxJG8209LeD3Xcj
u1MDmRxlU3cvlh82uyT3flKcDzD4GdRAAf3u+iB/9t32ztTyBzCy+DpxyS1x8wEVgTKLFMwL1q1N
3yprtQBMqt4dWs30rrOKf66qpdgCjHgKKjR9Sa//oNlwhY78m/Ex1my+6Wn+W41bpke4gX90HUan
I8m4/Hrgf7IHtGYzzZjgs1Q14PlFH19laOQXAwc7TFbJT93rvvfmmrM5p6ODFLRdN2XJ9D+RdT7b
3cPXl//J0DRn881I9qpRKG1ydHtnnTjhEfrHqfuufzLRm7P9MVmzY+GPfXxs6FniHB+1W9LYwytd
GWvkOIG3c5IKwY8ji3JVe0q/x0wc34yNAVuty2OIPKT6yi60n/0gay+lQa61F1A6xJk3aSEwEek9
sKK6+42hGZ99RyY3PEtOLUTkbL53i2Yzmwejpm7SlpsPz7HU/Q0niu/N9uZsksK5nhoxBvgjb9HG
FumDVccnJuTPHuxszhEgEpIOgusxkulvJ3ceNfvE1PrZJ88mHLXrAW81WXj0Sstbm5VdgiSrvnmz
ZxOOJUppirEjJKuZYBdeoSFrLf71sv53Z6Ztfmf7n8nvah6s9j8yMo3H83lk2u3//T8fRabx7/w7
Ms3RVVLO6B4ajjT5O/+OTAPeYUoTkiXOyKkl+K/INEP+l63pBjZCQxhAZSbFx/+PTDP+S8cohnPM
MoArO5xp/vf/ImjO+036aDxgKKpmf/47nGu2iOOn59Icrs4UhgOkVZ1NshaIH4+Wm3ekZT4cfauP
l62VlAsLOdTebcYMDAOS0VLWxiLw0DsulLyOt4g16ku7in1kR7FJqm9Udlc5usAVTgKUNa4j/I2i
U/47sRhob3dBrxeMWM00hWqptlC12TAuc594urr0iPwelWvoOngQ9ag5i0vdW9pN8lj0JibY1AEI
reCz2hTEkJ3IQXm7l5+uAZipzh3jPzy+153aX9u9GnZUbQoS2ZTQNg/uKPSfSasVOxiIIBwqNapW
ZlH7//w1rv717N48q7eTPV9rmIYqpLSkZlg8rdmzwnQvM+BI2oEkofhOt81fVLVhR3S4DVrNSs/L
TJUbzCrJTeC3/7RtS1ldV6SxDJzU/R1lkLEn9jGh3XbnHr++umk5+/du8PXiTFOqDFfTxgw5P/81
dLcQ6EfjAW42StvEfowClNIkfvg6voGMTlSDQRV+ZF64zokJ8/Wpv/12yTthao60pSEtYzYqSERO
7U4UZDJ5AXJ+tK/5k+YP8NzHAc5+EBVX1EgeOjSK1Knq3Dgaeeb/jtQ4u4pFEpx9fTOmhevt5fBS
8arrAoYKr/ZsIg9KKPyNq8hDLnyrWyR5HmxUFO8Xqkjq+8jEXPv1F75mg7z5Rp2XV3c03orp/0yz
zN9nJz/oq8LTq+zoVwTZHmoI4k9WYuv7Qc+CDRO/uBzz3LujKjUxh9tM0xdOPkoJH9aNyJjuU3mt
150bA4n20jVYRO2EsvXdCNGp8WtSF6pN9xOL4ttLJH27Gpo8jY+1M6SXnQnj2XeqiigvAHDFVi2E
toOvb+2N1u9P7ZTejxC+XQpqJibzsDDnj6RSy9AQTpUe/aDch2ru35kRJuSGHeaVAi3mnGMEbmLa
fy40UKLXK0hDKycOwvNo8LXViec1/dg3z4svk5rNHTEg3+vzAmdbVW2YJ55yGIiog7tc4iLqqYP9
0vRBPQx5Zt4o2WRs86RzBeZtAoUwmBZdUZfnNjKmh68vaHa6nN5fLsgyYTdq8NTIhX/7dJDuSB+c
KzYbPF7XwvWdl3LUxjMVoOZZXVV/4rZ1Np4hMSCNPWD0zruG0pb/oYQBgJZB2QD5yEH+KWq47qvS
vVBTMh4WQSDvzSbNt03XBCf2MjNF5HTVhJ9pVGgNyYTszLMx1RaLSy1144AhIFqPVV5vlcL/hXMf
t2jRUc9lsTh6aQhPEd92u3bTVLkUoRsvm8zzYbSMUDMj7BsEg9K/K9UafYiHgTQtW20v0ZRff32j
telGvn3yXDI9PdWxJMKLeas1M6MUa4NvHUQkYkjOlXHW+ma0CXgLzkpZWfTL+mEnvcF66oHKnEVe
90SWx7AuyjrY9LYKP3sY/FNT6LtFbbqVFnAJwcLK1c1eT9a8HA9WaR46vwofiL9zN6EZNPeVwNAP
jUq/TvpwFZYo1DLXds6FUwykMYS1cqU1o30OvVvbG2PYrlzDrl4aXvcViQvp+sT9m86U8/tn6arN
NRoWVpVp7v1r8U2aWKEwHeiHKKyZyqqqz3bBEHHIdTCdcGXYfcHe74wy/pkGYbTCuTFslMywTuwC
3k/ykhs1vSsMQUPMt06KSso2GAX9QHqetlfxs/5ysCnCRPeSvVvVp75vOorOf7gtLcvRBMuKIWeH
bWzP7HjaWD8YmRuqiyp9ob2WbrI8NI9YeCyQs0DWAdO1ixrFxKlx+373IVXJd7O6qI5jzgt/AZbA
MU551XpXg9xb2x0sI1vuGycGzFG358Ico0uZmAGAuDpHLkF/0PIR0GVporz0WX4nUTte92wh/vMn
oQFm4iEYpm3Z6mzuKjM/s9Susg9B3NX3gYbeNOhD66ICfvUEna66/3oMfvAkmHNoWb+u78Z8tzF4
oWLSKrQODnudrUX0B/uvILtN4ixktTewpZSkIsSTXNUyLbH4+us/mEJUYTL2hBC2zrZnelR/vQJj
KPCS1llwxJfJXr3Nje5lNBsGodNXyZmveMQA4Pu7z5xChyI07ft0Kx8uPQaMdxWlegLJrR3qe/X0
Mv9+h44NG+a2oerYqIQ91xdYSmgFfVPLQ5GrGTiWbNzLTq+eNK0NNq/4EtnALyB0oL6Iw1A5z7Qs
OrW+Tjus2cvCOmap7JZVZ1ol3t4ipdQg9efSOkSK1ewwQHnbVMbpSzGBr7XQWmmDbh5UcNQP7SjT
K32Qd5VDPF4YdfbWI2zlxO7n/Q6NN1azOLbZmk3IybyFYXA+zI3ctg8KQ/i+DDOPHZgRemc5Bd4S
mIv4Y5qhWPolcwgNiG1TREjEfT+Fea3j8EQhEzx3qte90LasTwk2PhjT3CVGo40VCAje7B3KsVEr
niHkAZgU4sumNLNd1STdS+jr2S7Sov6l9mBdvU7pWDeUU5WaD8YN+w+T8olmMcuY89Tbukc0GBDM
eJBtONxU3hRjEUZ41oboIrPq+iLxoG9oULy3Qd/Hm8g281PHyw+2QWwSNSZZU0e4aMx1xk2TZ/bI
und0rOYcr2Z6pWh9vQFGKY4xVp5H2XcAgkrgWQu9NSnDB9eRHTUXBr37cEVUPagZvfrZePiNMRkH
0G+15mArWrYoCA0m7Eqo+okJ4YOlm0OGyd6WGcUw55t/yBWmAnmGCNNpGQAUKa4bzgsXZm6znxdy
ICDAOrmTeb/+8Yrr0mBQS9sw5utfArkbT71bHYCo5E+DE5NKDo2c1Zi7+GSm7GROzHvvl35jmlOo
VegUP/jJb1/qWmjT6m91ByoRLP20XcrzGOUdSRlM+RnWl5UVBARnqKJdNNhPVz0pAQqY81PHrfeb
OGZ9TlkMVqGrVAPeXokLCIjmuOwPvkraai0r5yxvCLZoXc83FhyxgyswP+66i5Losk67AI9CAFGw
zQTwLoIYRjZKjzI4JcZ8d8aiRqDZ0+ilRsTjmf7+XysDihoPO16mHoTdBRutb8tzUzd8aCKZ/aRl
0GtNZ9AWXjYG2xMP5/3+YFp8OXzzrVLT59O+ZjWeJAfFJBYnF/d528YctNMsXZT03F/ANmh7E8/p
ESV8vfTIJF6MqMk7jKhAiSJfzVdD2nXb3h+yrfRE3Z94Sd5PcAwZwzY0w2aKown39tYUagX+qJgm
fYNNQlMbmFyLpvnBS15e+pPpTIyR30Jc1yxYhLH9fOIG6XzB2yXJmO6NITQoPAZFv7cXoNpUt4FD
UjDKHOWfakhAQOA3WGm6159l095eFFpw5ZWKD1o2HLyH1nNDQlw1p7snVvA/U41MZ6e31zPbT8Jd
S9qo880DYJxHUNbnmhP+OfGbPxgUrMEMSip1bJjmg0JqbVhKT8J8LlGzL+VYNzjS2LGnJFVcNl7s
XYYRrbtUpUsFA8TaemMLTLRNo50PbrJZaqZW/8qIbVlrTuOcGLQfXR5DVWXDwlZKnWs40B6OTmsD
0+Mlqe/Lriw2A9lKySIp2aauv74Zr9Pw2wHA9GzbvB5TGUKfd+f9sCYQEcDUsQfNu7GtJr/XMJjv
OqDb11WKvXJhOTWGyMhneeeIGEF/an247E6dHQffRxenhLGg7efFD4Np3mJH7xe55VfFImlIL1Sm
Uwd0jO7F7TRx3Zv4AtGKE3EU9XdF33So8xAvkrAAX9cNi4tO1fJx1RBGGSw6L00eUnegMjRMm0dV
HWvSdYbxAhN5vfBqWPT+6GRPxFBwqWFHrNEiDwdtNUaBvi2zYDg4Xtq9fH3b3r+3lMapcwta3Ox1
55v7pEUIa/YsbmbQ2ZdWqkZb0lraR9/UNTjO9Jj9zNcI2coTOJJVemKIfPT1HDN1dto6mvx5991z
4hFKFW2TSvGVc/B00eq1sMjOudzmXQbVGypsccaq9ZJHhn6irPragHw7aBwVGDfNAIOBasyV0kPr
OoCZvPjIXpVR0fpA7QuHYylelrF70aSZP71utAmZ1faI/dI/WinJPEmL2KHWyci/zqFREm9I42pV
E41SLvKm0uBIEHC8GHDtwcxyfYjygBeKnRL02r4u1GDjAcuPFxr5P80Sflc2Ltg3lbeu0g//jGha
iNojR1JbSQuvyiqwei5KSVJtH2bEmS5Y9NgkpWMNRyGZqino69R+mTZpfW85/FlhYnsh79K6gHuU
PPpqW9zXaFjPbYUEeP+1UmmXqrjO9Cp/SoKcz//Px5bUuUf2tCC8q9O2VmWkXWlFR4V+BoEWlN+P
uWZ4O90KNDLqx+GZpjvUGWPw18rgnbIgfFC/MoAvOswF/EdCsn27JihW3eupJAODkA7udZBX7QO4
Ef9CJlX/kjAdkG1JuNXCUIADcWRr1yYKn0ue+L2Es4PVw7OKM09W6QqoIXorzSvJVFO9ajNlLW3V
wW9PiS1eSyxvx6RBlZCih6PZH5zwRsuxOkuvaEQ0EBEWIaCrZckYu8TTzSWljk0KS07b+EKAa74T
pvnLmR5eA2zzT93Z3bmeNci4kihd2JUS37VaVd9//Wi19ydAg4aWNOlpQcbnat/e2lGOGpVtLrJC
eUVmIzy6fSqi9MzU4mbjxbmzGxzHvcOrre1hzHbQSoNVkpFNbrXBbwvvwymB8Yc3zrTo4qic6biF
s9oV30kETQH3qxotyhOVVt/T8s1XbpCJW6QswQVGk34X6+EIHD/OfrR1y1SrAPGUamjcKnVjXIZZ
zQsEs+XF9P1v3bbXrqRB94Irne0gydHELwuEnhZCp+0R7MeYhtx/nC4HJ02xbYlXMt4Sc5ldqI56
k5c5m7vRljsWkvqgUFP9+jm+P9tAvDK4ItiFbLnnZUkPfj3Z3J12cPKOE00a5E+tmzNxxT6ukUHo
JcwWbubX3/rBYZSvlejYqLPYzrsjlcOhLZ6CBA5e6njPekO2ltXg6mdnWa0VfeyuQ7i/F6WTi2tD
H8kMep2uvr6K6V6/fc/oIk0dE2lz1qCt9nYIe2BOYtNE3eT1rn5pRmaNGSogAQrMiRrEgJUccJEi
NeU55SjjxD14f77j9VYpOBIxwQI0VyjZdYzRhdYIxUUcB9xvu76XsVT3oAj0pagNur9f/95X4sab
H2yalmEwp0ztIbZKs8HnR7oOoKEJr60gLpeN75kGiJoMx0GWkZoznfJorOZkZGs1fbu6XMa4p49l
2ihrkSf505g6kM9LgYWrcgix6GHY+2LMrl4rouyr+ouOEB7XC8aH1xYXpX/17utf8WrP+ftX8IYL
dOmchjR2eu/2eQKAPrKooTmQnZxfOqVeXFhmQe5FZd4OdcymydMiIgVborYAikYvTVTcl9rIIdor
PPJu2MXt7MAMV0BIaaGCOfRXbWejXHSSqyxMH8OoZIFttWj8ofZNtgGwVFJ3lsWd9I3ud+Row/F1
dc1CO9s5djDe9OzxfhFphX5HnUL1ot7qf/w/6s5kOW5l687v4jluAEgkmoE9KFTDKvakSIqaICiK
Qt8kEv3T/x9KtkOHPj6KE+GJRzeOxKtiVSUyd+691vrKxbZfcgJ6yGyNqBxT6HHEJvAb+kpc2LMi
3J+0sb0aB8Q/I5mHxPIHtxGoAGLwEQR1s/TRnxmNxcIMykM9qmrvB3P6BnfR4SGdiw60GqSfw7kj
W2XmeOd7RLsvS/NscAm7YoDQ7gbZ94+lQ1GzyFvbWTLi95ZgQzq78VaSj36vif7dueUiL/2us/pD
3poJhJGEyH+7y38mgVE9sZ3Vx7hrbEJGp6F+IkzdvMxIj7nq+mx59xPbek3LyDtyaKh9EFEIVUra
6R9W8efnhiGK41lMONlBLExOn+55MhirOcPTdktaOUXO1FOIy7UqcmS5C4Zs+kOB/Ld7lS+kG/CC
joOh+a/bRJCPEwovEHI5kfYFqEZfkzbrJrvMteINoWjfTbVEb/COAIuuf1713Z9URX/zS6BGsSzu
tShaAutznUyuQ++JyV5uqaSTy7rmmbMW33nPU8e68aKxJlq0uFlGchdGKelPY3E7/PODd+5u/P7g
rc0Pz+GJc7jls2F+6g95o9Xg6HTM24leBBQ116RsXI/3mGS1YhORzA/5PM/dfTUvyY2TKOtxqlT9
UfdpsmxdRzavCNcps/XYMqcn3v1oDI5976lGXsq1oxWnQ31sLVeTwDaSAFzMKLiBjBTp3vMtOnt1
l/Jo+h59sPMgHcnVH8tWPtb1O/30VnmbfOMWBxSFzqdFVlQDOfo9w6dzJVEQ7HXjeKgMSDv27mda
nEScGHJbx+otIxT3gSfJv3foTpOrwe5dx9I5pKY9X7WV/RinOAwnA6hvHeC2KqRcQD0640erR3FD
/NnXVgxU6dMygvdA+QtESz9zo17hn4SF/RpDTJMQt2ohuHQ7BLC3CN5WJLwlDnxoe5ofIHgqWOE2
TM5scYk6XCcWTFFoUZ6nc+waOdi+gVCxxbgcukydeg3tKsg7ucvNsfqqypj6nDn1DupcTa5Nm99L
Z4pZ+BZrKye1vbMC6+F8HzL4qo4uBJ0TPF71ZQ6a/ufSKXtH9Cchs4MdXydUp4egsBeCnQ2gtYNh
fMcgZyLfXo8awX/TxAK3w42plgPg0kocssRT11HhTwfaOCwVGjX+/TBW9dFHFHSvAnCmZcMod8mj
kxN7Lya4P+YMziE2Y3ivRtOn77ULLOx8WA0LY9PMavwT/PPshH4/PUimNlOZJfvc67wTcLkJTqSt
DnY0TJfLaBPGuV7rsn4YCbNW80flJflNmjFfKauIvb0sxksllEY/7BgvfjV+VEse3KCvJ9XFmKPk
2Ea+HSaifCvzPjjRpjH2fZfDYM6s5NYPwF6URJUSZdqnM+QxeWcVTHZJZLxKcyOAJtBb9ZEo/e6p
VGJ4gMhNnYqU7NmzCkWcqLYmnH+QXjfnH3LMAhx50srH1sohpvZwkLwMGbgzwmVsp6D4VdG6zWSD
fqCL0XZAawxyvV+TTMljyUF2h9jZPAhJbulGSegTdEj6chOs/aR0nVKceyCqV3wM5y8NpbMdRsjr
vmd57lzToPUOlSa+sB+CisxFjtuLeQQfOOrLronrbyIarovB8oiP9gG9yCoiE2Z0ObklAZEZUGHS
u+KDdObuS7MgfU+AflylUvunNic4qIPouMltpUnhdMr88lyzxspNgQ+ohTu5UYkvlHTNtTXn/XFx
fOPUFHWBadNxblI7rcOZ3sb3sVb1XcV49xhLY9imEyGOQ4UaY05JPPCGuDsQNo4rvmPaDaNaB9eq
Ch4G0oSuqkBNF+3o5NvUwMoesZLRjsQEQTdOYr2SFw+5ypxBxPYl0cLbDjBV6DhmQk6uR7txTo1k
a5ExGdpN67xolZIjSBahgRb+aOYBYZtuA2CSOM4QzsyzpT2brTR6K+Mif+gmz3sb++RrpGNr51dO
eYirgtkJuYxMRWEannfFhMfsiWNoz6iSXyyt+i3B72XIw/i2sDnfKJO9FJHMN5QxhCpOVT28I44A
vbAe8lln8kwayQDIrRvE2wi67InLcffkrP2CX62pSRUsQrQYAGDmOnnLW3Y/IyNPk/e5Tm88/2Ap
ADNLRNEyz218FQHCObiUHk+qKKtdQIr4flqJiro39V02wqienS6+NcouPpKfCGZUViWZdOgUyf03
IIH6DgGVG2bh844Azmwft7568TMzuokaN6GP67G9pJmcdtivHyI7wFZgus0r2c9shN1Emw19f95D
LnRRSAnJKaPbTL0mijzPzbl5ev70itl175Yepke2lO+RSmvChPERHGCbNRtzNVgb1lC8o1KTX4XU
448ynurryUj9W7esjUeAHjPiQVvu20mLo+np8Wg5C7nSUad3S1o2+7r3YNNjt9yUUdYAYG1J0MqK
7uk8U6qKhYv1ktC6PW9l82R3T00TwGIDTm5fJGR03NsZmCDVT/LEkWM/uyW7eiDqL5j+rpeJU3ap
MBBsGqOTGzsFftbX+ZUwrOVUzqo+5GrOr7QPYTqNZ15tnnFCOAY0oIko4pH3WdtY7zvwilPwteyc
5qMhWgptQkO6Otw087V204dqtNGAjAgVSCq+9JFoXLh54ezbYvGvO+GLo2PZ8sLPSSu3ByKuC8Ju
6rTpHmcbxlvQ+nJnk9V5XSblneuO2eXQd/LeX++kQe/xzZ2HXjqLrSbk3ugdQLyMYzk82qaggF+C
HVfX5QP773I9zEX9awqRrcVRlhoOWeSMflO+qkMxCHr+IjbGkCB7oGMx6AfXwOFJV7wgdjPQB8DE
iFxUFnO2GclX32+uXENmoIbj8dIcCacux9r8UiKkO/idmt8r6r4tt6HY22YLGPnN4nf6CeYR2sA+
UOm2iSxUU5N+cerGgESREWIuIssOA0PRrdfZfLIDBytu65UQX1p6xJHKr9vU2JULDKw2cPIba+oF
ZLFckWAejwc1mOSYl+NHjUvo2iLY95TTYt0JRV1ceE76aOemCzKvZ2MjQXIPQyN6KIypu7S9rr4t
yGPZWU6kVnw9Tz2x5uYT96LiFohqjHpwtoZvML815PRfyihaoW5NmpnIy48lEmhxV/9RpfN4ow3X
3daSMDU/pxNkjfw6zJcnsOGz8m49BIKbyiEvuQvG+bmYDeO0NJVec5fbm5qt+XBWGnlm5YTCVD7s
Jj7IY68oNbe20FyzeMBfoj7KN0wBguvhfEKqbDlq+vDHRoh1rM7Yu9noPuMpX/qA06xeEKuIZoTn
sz7LNkVbrGrx0K8SniqAVAfGfsc9boi3ecEn1fs+U7OMRpHgMfODx1mM7mUPH+9AGWQ9mYZ7rHLi
V1l20mfimHpIt4fMvyeXc62KV3nnGLvuN7OYDN5+nvj3k23xzASFab82lBVcItqWs1sBd8mgT2p2
HtDH/Mk4KvpOax0Jd7F5hSjAX8ECzHgCXL9/yDR/uqxS19ib9ddYx6zAwIcsF7iLc+LWlJzSzHLf
A5so4zbIez4u0jmOZMvqS7LVbaJpF62+O47i5QpmDbQ5FshA6OO/xI1v3Pp16u6VWCZ4ltZSHevz
yMI2vL7ZDvB7YaYM7uzcOQASjN2sgCPeZBHRxWmaTw9jld7mkVDE7g1rlHsqvYFcOUf/MHtj+NrR
+b2qucr6W1cxUfHNafGO5/FQYXv2j0pHxleTqpfYbyX0vegb9VG3NpMV2OjFMUOT8G2A89cTaqi7
FBaynZKdbu/BXCzkwqjplZ0HKuDgSmZcoJvhm6L/IOPR/AZVIBYkMSXj5bTYT9pvnAdU1XdzJp+8
wg2eZjH5R/bRAezByC9vmQZVV8VTVtPrj5gV2RQau9nNjC1rneRv6pXYCN3SasOmtkHcQObbCK95
kJGZH5lVoSvULRH0yFJeE68Zr6zcd/aJGMa98CL3klCCk5PJiiIiTb/6XvKGwJbKLYFWfTt7NQwK
YvsJ+keJn3ezOjjJMG+KdAb5nTmifZ/8ZsUZx+5CsjkKw+/k1ysS4IsuuqnkKKptNwnnB2svCo6Q
r/vsuk7IvAxdAiMuvBLYVuU28gZmSfOzChp33BtzmryoMnCyl2I21xOAbgMhCpNov/pDoo2rfFyG
eDdldqmuvKk0vsFj87aNpQPiB6f5UOjCDyOoShvINrelL07zWPYn2x+nm9G1sr2dFeo6i8wPlWqu
Q1lGemBR+RzenAP5GzuimGEGTkEZuimb2c7tpX01+6VFvmMTeG96oJYHMa0Tfcqrynku4k6k2zTo
p9tB66C/g+qWqIDI90LlBxyC5rMFD4F/z5/otHnYIDZSLOlh9Gh+FXCP7yHdRiEGLQcBQcENYDFF
JcPzMOVX/VC4SvubWLvRbZOK/vY8dzn3RZQB1ItJTn1ULvdYe56oosvI4Pm2y4FHxy5rHp3zj2Wm
lc5bQOn10UTrxnpJLJTi59qjWbfarOSWcv5RHVFvFesMJ6ZD5W8Dpxz2Tmuv4wjR3eULSwNoqXXD
oYkgwaV1XZapek2zdnxnPx+hS3CV4xjmFaP11hyXDUWBXwcvJuQ5wiFdeGIhbq7mlcjpot0EU+r+
hENKEMG5liyq9UJQxX2G67WWl67b59tCTWiPqzKtn7v1whuXIwNdZqqMRlOfvc6ZMRNsQCHS2uwn
n7e+Emtuutxh25kat1sDSpqg21GjEO1EO+seRJy+NRyvexIS4JIbxDyGSWT/+jXqRvMPGnFz3iUd
PrVxndWBhZFoQoPcPyHMAccD6OIG7kQdQRqomJ5YRrL22XnnaIocQleU2utgmS7mMvnZDz55nwo9
MMfB3aggCg9WWx3LJIgu2B28p3gkGyNJew4p3uKGcje+MPKoOBlDkAF8pbYy/CJ+1HVpX/PMemMY
BMMUZk5nPdRd3z3xtfP5UW2Sgjkl8a7LlzjaxHZ5XzrRsoRiEeapSYz92EvI2p0ubtSaLtPFxdu5
E2KNksv4ajG1zTzaIsMVG9/K4x+B4S/XpK6ifQpiM/lepXBiNhpAIc3L9cPx/HWJVXq4Y2IkLidD
FPuC2GF0MxxSMOP0kzVZDBi83L0oOdG5nRTDlh6UfMgbImnWr3bJTBwnTm5G5Nk43O1H3ZXfPQrv
x6ES9S4dyxejSLiuQjIAPJ1Z5c6xMvdLaebWkfsfGO7FpPlBmvKuxtN0kyVAOBcqhEcj7Ths2QdZ
H3GUQuzLuTWUI33H8wrOclr/MbhXtLBpxi636gh+nagC/nioEOMc1dqxSCZvOtJwnyG/1U+JkX5H
zCqJmARdywnozFvf5kpOpH5/NWqI2xayivt+btt3MFv+g05ULtga+MAcFRgf2mMOExYj02mYmgz7
RydvbuIZ2JPhLsm8WbJUvAPhNC/8SXekv6wTg6ZU03fL63P6WiZlImGmxR7oCozceFgunKQwj77h
FbvRn/Lbpc1IazWN9Nu5QRMXBg9LNDc4Fhblzc+/hACeC1cpGgrxRBvrxSnIfyKYSObfDJ2TNN4J
hsPnkTlehupHMUXR3Xm5qziI7mtqi5hyl6c7L/IgpBsi7rup+JKvUy7TraN4a1vKBcNg0BBwV5G5
Gg12I/z2+km5BrwVQwTG9a/tyLKh43kLBhuex87bjF1KVnKBksFdp0sHM7PbFVpn7jvwjHRAqvY+
dWYKeGmMxNfQnmeYuXDtLoE5EWHatjHUiSlSFDtmTpuvwzLMSo/s8tsU6SGkrk1uz7ubg8Dqwpby
MW1T/2bQlHz7c5fwfEWi06FSkH6FdReJRj61q3D9fL3jPKJZiDiESylSunuQq4JQfZ1FV7WZ+/cj
4qSn5bwRtyZvuoqSy6yrIZWTFxtvegRCJwSAwyW87uZmsuG4A/bjjxZ1UrUavsvWjXYiVeadabYJ
Pnkjf5Xp3B7Tydm1oOpvaI4ZDxUz/fDc6WsE0oLOqoCls9bK61E27WvhtKAGkK6AkOunh/P8K4hk
d+mWI5eaqdyPSjrHDmby7dk9ATbYujk3JJGT1C8FyQEnV8dgN0fiqNomigl8XltEeqj1Qw5e/qZA
anc/BEN8YK4x3PQIyA4+eGp/03jyTdhecWmuBx94mP4mCcB4ocCGwjNkJm0R6C5mOzl7KeBKbYAS
RnAnqaCn0izvTBDlF2U3J0wqRfDuLTM9G8w/Q+X13+fS7I9yrm8ssVgQ87oyZLoZURVZ/t7Q6HM8
Ihj8jVRU5YM/N4CVHZncyJSpjTNplshZHaudnI2/64p0J9mk5i0dMhGDhC/6HxaIP+fUzxnvpp+y
8b2XjDPys4zmfM578cAZ5S1rI8BTJmvN9Qq+h3VMXAdpFNaB9HZVl8b3DVv4ge6RR/PCnB/Oawl7
l7WvA4emAZDcEzzZ9lDRgz1ivvEvfCK3jioqs2Ogxl1TETJtmUPyZcibN0AUyRUFDUWZzPIrs1su
4PXZ33XjdE/FKs3yG48wN3ia+6Atk2uL28HGKqb5S24H05cIv81NEFAYuJXwDzLrnFM5DPa+dvwb
j0v1VVAb9g/WU/o6IF2/PK/4c/P//7Xx+Dp9b2td/+w+O4+x0L7XzdyCvuv+x/9X9mQm5v93e/Ll
m357T3T3VmFIZml08/HHf/9vOCX+lz/Z9/6DoBFRGv4JD1XCapz75U923P8wYLCZqLg+Q0xGWv/b
nyzlf2gbIWbEe+CuUm3+uf/pT3bM/0gXFyZFJddcpqDOv/En8+/8PuZYpcW2ZMRBtYuwGZ/cX0db
VeKUfdcNy76O2wQu+xTlH1YjBQ0jxyCXSpbyBl1Y+u/CHRGAr6+7/vIeglEPx+JfXzdFKRqNkclg
wCUsxqT1uYe7x+4+Fu4fUoc+jQvPLxVgt7IRb2OgtT7pVMqF/l3fmfN+aEbvVIj+OYBEt7eXBS2q
bfxBT/ZJUvDr1RjrBy4uZlzkq0j1N4HwqHAjZt2EKtob8JF5Fhh5dtSt4undN+M4hvBl0NW59eNv
y+7u12jqd/fy37xNLFvYdDA8Ii+Un4aU6WiRT1EbfJO+V28S7Zo/e7ecd2m2WDtd6Pri379esHoZ
VtGcjWH7r2+0pT1Kxgr9kjIpygnkkpF527hdhnsXVFewBwna/bts73XV4OdDxGWzYHlwPjsYtNsx
1hllux/yLjsw3iB+qbb+NOb8pD3ny1vFMMjOmXLybHwWNmHRIxC09ca99At35zddcqGyzA3/+fP7
NGBcX8WzeUOoldFLO5+1J4mjjQpP9bRy8IgeFcWUvmQNgOwNIlbz+O9fDDc9Tk4s3P+n97BLOJIj
Fxm0GTHDdJPpKbahGYnUfv3nF/qbzw7nlEMlvQ7n/bNJ57fl34isqlJgVnsj8G6RG7dwVoPpD0vv
b1/Ekeu+hROdbeuvS48VjYlfdxOkCeddOPl0GS+R/4dt4+++H/wHfFrsioyAP72ISCKgLz7vxPLd
4dAsC9TOoL4qmOXu//kzW5+U30bNNKhXuxIXR5e8BZRQn/Zg155HwK8FldeOJtC/U2CiQF9PFpNI
A/wcfPef/vER1+RsgeHYo9IhLnlJzah9EG5mdfd1Wej0YurwPYfVEmXQQqCLNs+Ur9H08M/v8dM5
s/4aGGLOBgbeIeOav35lBgA+f4HUue/MMcfkU0cKZ3yKoR4nYe43F16ViG/TQPrEv1v651dm27eJ
37CI4fjsJZTLTE7N0hd72hLFYaZLuJ8zfw5bFteXf/8m2TY45VdBmfU564i+XEWkrEn+VmJ4T0as
23f2tP5IP2khDrbsH3Ll93/wvf3dJ7s+0kSBot/jhPvrJxtltpl6Q1vs69QCCNh7XfcyBHlzrNxu
ardTbPfNRg21+PiXb5b910U4bq4qPjIRPn2jkW3WVW425R70WvdouB51cFJVr7oY1WHUPfNVu3Be
/vlFPz35QtImxx6LxU8IDIZi/fvfthdntB2vCqxyr2aLe1vnj8VWjKkY/vDUfHr4f70OVRYKEJ58
Sq2/vk6SRsGotVHuzT6OrmU+OHeN7UmuRXP9h6f/8/dHBI1L6xGNNJ8lK3Q9139/S0nhMjHorWPS
hd239A/h8bb4LIEWtPxtdhYEughaCLRZ3+tvLyB6x0q5mzuHoUu43pjzUp2GJDfRCeEoAyufD0DV
uXYAW/TqzKa3V/m019lgrWozWrHLmEAblIT0U4wnryFjdzNlcfDV6aRDvyzRZH/3tVczz8BY3ZJi
1cZsNbXyXhFY9qcir+c4FP40wR4V2tr2YkifG3xKXtgYVXmRjZWHFSNvxalfWi2vkYwY+DRoLjNU
T7nylIY7vngx4W1ouO3kocoDAlA0yfLRNDs3VtbJd2+W3g9zMKt7VJU98Fv6E69pLuOOCYcAmQ01
Ubb0opoAYYGOFyds0FakW7er54suqbVEuIiSYlfiin/kIY5uet0uequl3w0MGHJguu4iVkzr4BCt
LYb4KDstGblZXUoojRXl0wXkVdDcRh54aJ+Rcu4mX01uKK2Yj587wuRcVDygSDwDY/5O98b+mhSC
UJ+5sspig2o7nUMnttUpY2ufd9jBJTL1vq+bvVHFEKs9rCRf4zTS5S4yzOJeeW7D+EVZ4hK1Oj3P
IpNLdBF1biw2yl95sK3SKxgTf3t/kUsF+pY6p26RPXr6S5Sjga1SYnG2wYwKaVOQGC9CmbvZdBHx
F7jhg44ga7GokvqkLI5ebEDoVMRn5/ux8JsfETLCW67rpk0YdSu6o5E3xXUDW1LcgVkf72i9j0M4
xjServp0qSZ2fjqem3Fuq+qCGGLrx5K6tYYHDqF8mm3xzbbSsdv4Cb52cJ50CRAjVAl8diSNzRbu
o0VjbCqK8jqXJXjjzhtGtUGaNtR7l8bAw5Dnbbp3lqn6iTCw8Zl3+ZCoE+rH18hLa/vo1XGT3TGO
nS6VUwTGgR4ItZ4tp/KVos8Sh9pKM71noG/oiyJ2AGHOY1KirHE1v+EkxnY3i56GIJDoyDuUomPa
FvfK2IhuSSQARhfiUlsrw9wZcJBpDZeqf4f8bUF/wvVfhZMY7EvQfom3b6w+t/Bw9OY9v05Gf8zU
kLOiqMf1PsIn80LPXch6bxX9iDAeGzy6k+eOt0uFsTjEYzN/C2K7wdwbe5PeEbDY6as8mrvmYKQq
kzsDyMEBaZpHirgldb2LSUop94L5CUQzxkYdI5hFx/dGX0fOdsYMeeKTmLNdTpV6GU1tAPS87i2F
8FQWT1YUSLKgKm1Wp8iaWXLr5FWGS430FKZoMLKliMSDEa3SBVzyuBTDxqB9gqi104qJEWO5iDuE
I1BwOpo+DTKdJm7Cxezi720L6XxbqkI6e0wwth2qQozJoZzcrvoSOHXPFLbJO3/nLAMDDbPzrXGb
tG1pbpLCG7+iF/WWUIqkf7EYKssn2m3ec5qiF9vnIp9/GEEn7c3imJ1z1BiyNPrcqSYvXKT6NClP
yjDTGDzBnUXdMTYJvgtrz21fCva3fAvgaPyRRrIS21kWrsHYKnd7di6G3KGnegdcbt8Q8+IXy/Li
UPlfVcps552s7MQHTMrgGBS5GTv70SzrLqxcVRzaeTaSnRzqmeGhazjxPmiS/uc4TIYVQnTNbyJb
oiGRulg+GlXxY47dy+fGKq0+9OuKJdBoYXRbz+uStyFI6ofBS2P+z0UUIB2ucZVd5u5qIa1LYq4Z
z7vtuOkaXCYHtDTA5+MoMAYm2mnJXRnOYrBxrYg05qVBDX7S4NIvSn8C7ohzm6E2/SuzCHPoQsdu
PC81XSqaVAtN9TjvB3trZ5EDOXeqESQVSRnZOztxojvX0cX7kE/JdTd7/JgyM1JG1JJjFkG90QlO
qU5+9KZreFe4EVj59JmCYGcoZLubgtbBsOO7AFmWztWKUWwH4dK9713It+kAxt7iHHAvLBXk8sD4
1mJtxIHxxbRYWFun6a1Ht8jsbzCrX0vPIO4x1sPJJbEePzGyn1D2nYEHK8CwPnTpdzjZP7gjjGHq
ReZtiUJ4U6EdO4ilyJOVGM3AMlYPdAqzZlsXgIZAtfmEZq3NlbAqIiDYHpdZPlGU9NeaEqHeVPOE
tm8m9vpAvGS/qteHU8TY7KqnDGNDqHe9DN4qA1mqLINdVZY/kLyhKqwZtPJV/5C9Xh5HO/9p+94+
MUmBSP3HQvU1kTbmVyRYW1wdXzv4qk5jP8i4rkNTaZhcfpZdC1qjkLnlk+MXCMgZYbKnqSuVtPPl
nAvjok55pGZOt9CTBsbjsTs5q5rTzb0DeWp1iLWzvWoHr32mt59snby8Q0cY7xiARJtct0jRhpQc
I0nQAUIXwu7iSp8yiGB02eO90Sykz9MAvU1Kb7ga52bRO52w4YGxaKt2a0qe9cqv1YdQVvPD1WU/
7TK/rb+0mNtOpTf7G11yq2MWX8wH7VoIZHBTveulthfeO2tso2JlPy5p1D04paB+TYP5S2rhl2VZ
0+jKeCMHlJ/mwQrAuToK0aWjrW9BHnlXRMMMt6DZ0zikr5J+jZuYoaBF9MWtgl9vUEeNJbnNXef8
UG5JYwRLfWR+aVGt4jcgGjx4Gof5LZLiGM3ywe3xKOTo6vBq602S2I+db4LC0ZP9gPFeYmuPZnV0
B+E9eOkoGFhqd4u8at6ZAJAhO5vbZeI0wltV4yK0rNTata3Zfo8oYbOQqIRoDv18FQ8sQ2vuZA5w
Iqz4H2PLBM3+JrQAh2jD3thgUikvlKfteFOP+g6Dlb315k7dMPAS3zMGRONzV86j2KHybyHA93WR
hY2JQHax9XSap+Wjll6/q0eju464+aOOKeXLEJvpDwQL8kMPfrdVYOpNmOj180SKx/3k0wZZHxGW
W2biXRtiUsyIgBBoZcyhPwajY/6EKPRtCipxby+iwuUxX1AWFTvLsIyfRl72V3UQqXDOra8Jkawv
uNaGsO47SBgEemxyJFtsT2DKbsa8OmYq8EPkM+pedWO6YLN0KiqToLwg/O7nMDHjhEiEIhV9wy7v
vGXHNFBvmeGg/EMUTls+cJptjopsR6bgeEjJDgxNhnAfmBD8O79ZoLiZyuaFQRu66XgRmMutbywF
uGzf8k5K1mAx48h1P3QyVxyfpCuggsaR/UZGXDGEoq3HHdWouXFhouxndwh242gSFWWL/RgReuPY
qb1Dilns5qiVpM3irz/idxIJjNepOUVLySNrNdNe9YI2ZO8G27yPJEIVbdoIgCI3DJLpOerd/LGp
NWrIuAnmkzIZkweRibxjjKpXkffWl46wtSs/mylS84nY/B6dbeVF6QPzvkFzQvgwNtLOGvK1qr1N
F8DXSPVZVKU/5lcOZ9nGa5v+1ODPPrTCGbfu0vebaRZsKbLjkcPTIS8MUOS5gXrZH4Y55D0n+2kh
yiCFjUKd0kHX1l4ZMqKfuXOUfXXCialvKf7aUJalDqNGunxxJZmUFNWGBidZyLsM1cSz0+hJbESe
KhVGbgEAvkEsxPgSO8E8zM2uLDjI98tix7d0cZcgHMRcepsgG9Dv2PXMrkFtdxr5lvZJYCVGSPHX
8BzN3r4baMpu2qoAzz0udlKE0jWiBbD7mHD/GIn3yiSF+AWSePleWvWQXpZlhDBSuByj16jNui7e
DGoYr0TpuyhiMB5RqViV2NH2VXrnq5q6w8856tLasL44iVEdSp+ClntXEsch0oplRLNlLuV+SRVC
WgSr9ryy1knU5D30mZt1tz27PjVr6VbmcSSSZxWs5CwFv02+uMzT+3sFGYSYCeOjaUyyGmaouEIH
JipdaeyFqEt+jbh7CqhtPlQd9OVBId56YPKjdzVZ2Lejk732wnK2LVPuFDUpGp7E4nCmHAu92G+9
cExdLpmt30yHdZLfowDiQN7EPYXWZo6D6XXJeyatJhbiwzTO+X7ikC1CBvbVZvAbLAaKe2uVGgbS
7XWjdWl0JLHlHavEuq6W7CU2mAcmMYqeSmQ7l6LnVCSNd+2ZKr4ajKp/RPbpVwdnAfBTFmUC7Z2R
8pC3lUJtR/4+c8ZU32FCaa7S3sl3PDz2HXYF3925TOnRt5oxE3uSkK5S4oRv5GQ1W0O2F4NBSbdk
sbmEfRrHd9ykoLXXrYbV26kLY+Jr2ZhjAQOzNF7aRtcH4c3Wu7LK+VmKPOE2YnMrkggkoOg2iEXZ
n7wt/Z9mzyfwzIzBVFsR45DbVEw26v0S5KWzGTEyiU1cEEOy41mojpSE3kG0ysk2tayJRciSqzbz
3+0lDo6dHVw71Vzam6kYIEpUdTpceKnxUs2IhFLLGG78yDfvUBpXO83YnEn/9N2dVHnbWLK8JUpp
+sHKeqbDhrYJZESNMPi/KDuT3ciRbcv+S815YezJQU2cpPfqFSGFJoQiQjJ2RtLYk19fy19lVeFd
oID3cCc3kcoISe5OO7bP3mv72XWaQ+9McoFYbTY9sxU5+XNu5NHaSH63o5zFyawlBbR18wtbzu3c
FMvBpEOa3YVpbk+pj6xEYHwjYSaD8GjL0YtwuzVRXSvrjeEhfx2qsaaBHm/AssuMQbZJ0aXVfAj7
Rb4G6lZFywdb3lcyhfRwm+g/OBkz/lLMRwHPUiYpxYDh03tUmfJhEXV6CjpPv8+tFllULEP9g5Sw
4NdqDVZEsD59kZjDMExTfAZCWPle0pr5cs1sd0xw+Bg/zHoVyw6zTJBHk1JdPI/i/Waeeakar1ui
uZo+1x4b6ci4L8t0w+jbFBjRyL/kNekNcv1zuw/86ppP9BgTY0yZLRt/0TfXNOePp8QrwZj5K5/y
/Iid662/0YSjwEiNgl3axEFa+mzFa2aOrzbsbjb3rFz7u04t7fJDdF31N3PJGKD/1r+kTwphkBQM
Y8iwcyiIWfDbX9Y0qTuv44/ZBmECPe/clYJeATzLr5V4SG2eyXGQN19eIfNda0rjzvONQJ1x0hpP
urrdGTDbrL8C11JM4QwR96kK0+mAnlarRM2r+yPPKDLecVp0HyKQTlyotfqyaIm802mw/pzdSbzY
ZktbHkLRnICpCqsdFuRKYudppoMwTNzbW1EHDxRX1tmuHexLmtH1tc+yrQv5Xi2/3o0BAMq22Iy4
rQ2SF+GW+Qyf/DrwvfTDStZhoSwN/xqvfqRyEVzY1lvL3nE324rLaQJdSj/P8HMMJKM+sD3v3Pe+
9+ZkpY9PZNTexBM7GLuEKIPL6ymXuo6njSyTj8NN7nmDVDO8U6XuLBqKjB25yrqMOqJxn6PNRBnl
hFseaWHxFrZBFjUsQGTNIlbbuk7xbG7iT97zUKcirPVwB8zIJ9hAR/VahKJiCG2FNeLaFzNJOwwg
AM5dg4yIr4P+eV4o3I0sjFt15LcTxGAgKua3EQhF8Vc/EKlwe197O/CsmcTCXQncfctU9Mx3zF+x
1k5zQEooW46CwhNJ5fvtd8p+eI7TSVVtJNGZ7jAkBNeCXkBAb4XPUz0gNfIY2ltpxpDhzMeba24B
wzJCApp1x1WCWW4ZruEil+5Yczmi+cyvuQ1aBZcTuhmcV5o2uaJgEaJyocOJouPVGbd3hBr6Gfu5
H7Dh2WMd48depr1fElvi61z5oDnAt0OzCF5gZSwZk3tHP1hRzBt92BvGHmQlv2KLiENpjBz4ucAA
Bm3zVHFWWZ+wrBJH3wrkF6ZH07020J9D9Cd/fJIcVQYCzMIFz+FRu+xq369KZtDKNy66Wv0i8buB
fs0ua7rXquo9uqcXA4XKX6rw93QjQGBYz7l4IPlNKNl2RdNI2HjtgygEhyboSZ5Inh02aqdzVIq4
JBubMWJN6gP7qeYBukxqipZpdL/tVrrvOnQk7vI2LIzErNzJJ9rQjG5k22K9c7CTm1BIbA2Lyd9U
VJo0MvAnet9NZjFqplMvf7nWEHz3Nt2bO6HqZW8bisLyghT/eljDMuPit/aeAzeJRSCGQUu3SePN
aLV4EAdaMeAJ5HtSG/Y7iUP81q1nCPfo6bpjRoTHS95DOOgNpRjXqztoc7iJX6gaabvJKUHRmh4k
jXFBZAThorD0GkYQa3wn6NSuWnC8MhXxsafhkqtab4b6VI9auih9lfOUlV5unzyCC9tOTll9cMF5
kqNZNEQVszFK/9F3C7uLqBNdqwSnF7soMhp8EpDgPEGpi7d++H7u/uBnDl/yYIWjoS1betGSh113
rseJHwuCLP2Oi9+WzkXPqoQrUQ7Ou9AZt3pYn9ancKFExpXvTfj0sEC+mAvhgl1jhBJ7/Jj5w0Pn
kjePTJ7yL72pmzruWX7LP2QSJYkmzxLznaYVHUOc549yl9fbmqED5p2HHL+E7pU0v2lHhchgxOB1
rWqGfNPO2wOxofxudJW4JxNQOKetHYiYfTOmGn0QCSJS/RZ56eKb+lGWHgnbS4gTSnFowkedm0RM
OEmr3eSyPxyOecnv1YuIvzaGpPTErSAAT4Tr1mguAYQ+BpzGGOzQ27lOtyV3dkvAyIkrtjlesoZb
ifVxDLB71DbDfVwLGzRS2wkbQ3PTK/WG2RrffmNyQT/IUk9+NIZLlcbsCnsz8hD02t1MG+wUl6Ue
Gbl5WpPSGfDLE6ipcv/cgwk1I35f8qaBb3CILwqWr05SXcnlfWq1uZ2soQwKJEfumjGuUaRpy5iL
LEG/nYg7dmnbhbHjTN4hs2e7eRucYmYAAV+c8/4vaotUgWiyX507ZxueQPzliW7NtvnkIBntCyy4
5u9kSl0gq+Rc1NbZYNuCFoxzwaY1sImWlrH2QIFtAHWhK235hnjQpfflGCim3WYNl6S2hSZkwMWH
Wr6SBT46wST1V+n0RFFom6jdpF2UHf4iN8kGtdRmz4DlOnUWl/xE2dmri/GtKNBHIlzVDqgqzsU8
NoxiIFO30nRznlTqkDb1b9ethy27EQICmQYD4pXrvNpuixu4JHn5NUyueG5xKDa7KV+Jr6ZVurxZ
MJOcyzyN0IxSc6nDq1Og3PBUy/yz4dqLn+TT5E9RP0GjeBzLRj4j+GKN3GVLbxh70aZWw2EZyJD3
FPysRGZNaIFewCvznsK6llfHnZzx0UFUKGkaSQ3yhYbjlru29tZPgnfwg3grCQ/NDGtA4sjC/y7m
0URqRtwIiWgGnBc7/I6eE0+8T8QZUpImSuz5peb8p2SZPZfHGlwMBZncxq4Dgi3SzuuoSuWiju1A
WdE+XVRbH8HgL9/M3bnDIZOO4VM+L/bykdeyTRPZmmKJMXTUTVIStLLZiWEWh2uifLv6a8HlW5l0
VjtMEDGNnifsLc1BSmCuCYma2Uuw3ZJIgbmS5gDF2HV4aHWbfWEsAlWBT7h/gawAu9NZffNlc8iH
7/yGuOEmcfofmtrDfD640u8P1qb8IdI+cK/YbEga7DZXF/nJm4cyTmuikZfe3DZn14vNflRO67xU
nuOXkSnU+DeUuJcuGyuzfLcW2nhs7WnmAIZm9+JwG/50rYxGnDXb5LctAADs4Km1xnMaBN6zUZcm
/9nQh+Gv1QZu9Viz/nmhwUp75zbw9HYJydPL47RyibyORuaU+2oQTXgApD42nCvVNhdJR5+A+6DL
vHpZpD+Z+95eBdkeC65seNOEuE0TbAyLdPyLSMYVfOuyLTgsHQoJ2dzRrO/TbJTc5XmnTZFbbQ4A
33pznajn3f2w9Wl3zyCGSZo0ZVcfdFsHwMLF6s3XsS044jEJub9yOzdarq7cZRMTs7LYBdxl+Uzq
Iv3D7DJeFHF5ylXJAqznoOuyab9IJ3uROuRoDmvBAEnrKfK4NpyG44DxNKm1LH/ovsizA2iHjill
FAayb51VyDkm4nOJqe1vK5d+jWQm0pwwiunmTex4qVFfeKaW1j3XYtYhAq124INu2nuoV+pbyFBk
cTCEbsXbkrqefWeJiR5llr7mqVyLqtq7I1CXyMOp3codX66mI0AivlWvlf7mXu26YOovhslfAP1i
Z42ocSU37+e5bl7q0azmpCPHzuJjTe0RA+3cbZG2avmu6oDajFCxnaZSyjenC5hq7tk+EoRDhtst
K+7lY19F5H+Kj3DZWjPuSFl/KDUyvAh6TrKEQKzg/Qd1RVV86NJ8vpd4/BmCcYWLy1ACHNi5zuZ9
uZtw26jhn4s4Fd043JXDuPg70hVaJCLz1XlYWZbGtrCX347aigsbvJLlWV+KiyJXxkd+XvQvPPE+
N+gJ4Zq5cM5+mDig6/swY2FN8r9cD7wkrG1S3rReYiId+nFo9NsxHyqPHX7auCu59S00klEpX147
fhDGa9uhL45puIMl6GZtdtaLa6vD1qR1QdyQ6M5hIbBEbH4zkf1n0XKF7jkTgcuSo/qwZsXql6UH
OjtyD0IKu00DMvZYbT8aEHniHBZOMJ+dlBvoaQt8xkNJF0eX4LYfg6QPsrY43xbfuD0L9FHHa5D7
FmCu21H0xJqTbKC4IXGduTd3E2mS41zN9ZfoLWyMGT7OjTkpK0jltC01DgRkm+PsSkZk+kyXa8oF
mhFlHXnFJoJvzRFQtYOW6jJl7xuWtj2fVM0EntbOWiZVFVJlyUNOvKc6veHvynqTZ8WO+/cayqVM
MGQ3KFr9cBvAkGFUAqTOM+9yDsd2j3WVNHXH2ftseXMdEMpldIuNVdcernY7C3d5yMOc07+158dq
anlHYmXX5q+e0e21o6Lg2RapER69zaX1r4c0aHBibW4TD0WphueOCYeFWaqMr231aucI7Ns93Zrr
fzKUlG5ccayrGBh6+sNprLWM+V3fbqRbycPhRiMdo8FOnTUJSmtNj+MykUSpQACqEzJ9g1oYwKXs
jyXvtzeftfu6K3pUpAQ3B7HfQVRkJFRlZuVL7vvEF3Zebc3E3Dx36/Zk2N3qE1Z8Ojy5IAWvac5V
5DraAWIbsSKXCx391ssNmOF+1OViDvFQ2jo96dZhh6BnEU57C/6E9+IWXfgwWu40J5Xl9M/EeFdi
N23V4r2vWvKNLBpbm5W1N7+WpljnQyYG1z13hhOkRwNbYAhTe+ZbZLxZYXzYZAT3mPBtKi2ovm4f
Sk2oZ79JrvL3U6XWJYatg8eeDYldRHkKMCEZjcVEc4V71BATqeEXVWnnH/wx7fVHq0uo6JGqkSQI
P6LovOMF6D+WbPLHiN8jm/rCp9cu2Ubt35Vp4fwB+VS8brx6dJ6Uq2U4V9fjM5vAVfDv10oSXwm9
tUHSZZTGJeOmajzkoGHtU1NyxR/j0UUCSux1hsrEUtn/rQOnLFiUEvcm7KgI47lV0XxKA8Djscbq
E0Zr1Y7FYeIk1WerMtDFN40f8rzJzBEfqZn15tXI3NFdkexSWLlOCzLip79ZqMRXnMXLwlYSttJP
P1NMIrtwlstQ7Ypg6p1o9hUXMNPK1XzJtlWFuwm6w7gHJwCUpF0aazovJfe8xB+3bD56nGmTwmHj
WF8pwQmyd5ldtjsXeE9x6gf0uIioavHHrmY2o2RQXDzKi9d5l5lh7W/pzlUX5xoszq7SHQicccs3
9wWkwVztVu+WZWYvUH5NeCNs9hFcxM4gQayvoTPsv2w4EWE6os36iD1lbA+oWR2l6ozoXpS77nzu
ls4an2drWn6x+8uqhER6Sr58mjQavsic774sDeOej1T1o18m8SNzvfnDH3L3ceDyxVhLyPI3LiaS
0rPtE9qbXVc9TfAtbuQhPbMgILeUxT5I1ZWsJbuzXW6Zy7fXFTfmSCP8/lRI15qTemEhfldwYecL
m4oyE1YbzgdjGIJDA5FCXdE6GZzw2ZA54sOs3sF88n8Ntpd4rrvAZhkF7StjF9HpUUQlzME8MfmF
e9fVN4pgD6jC7O7wRYLJwiRG4p9sDuKoveQkO3BC9zLSaux5/mlinnuMfMVIz4brVEmL7E8Rl23h
TYI7NkTBbMsi8gzLrpmpfR7D4GylfxRSllxoXQLVuzzTS3jFru2ZsSxBEB4ZmtN3lIaeqaAECZF4
OAn/ei51Ej2Ploa7MUjRhLR/T1YGP9dnr0xNjRnIeL0zoMd08F9mV6/HKhyt7dJnTTncUoeME4bX
NWxJ1wk+2GrRiMCa3p+ty1alDpL93DYXicauYuFMznNoUI4RKSesL7z6RRgZmeTcLsmV/83L/tZy
ajLT7hZdb21U5SHpRB+52ojqHH0womRysaOt0orvmmkODWvjdboUjsncW1t5igd/5L8+ZUA13INR
s82MKmtsH7xBbF7kYzwM+OPLyozNglg+6JxS+5HRBSz0QxHo6wwFTcciqLI/ZKYWxTg9lm9+vzLl
d1WfDmypWWtGRVdYd0SPjT/0o+kfmCKABaROWX2bDjaZ/aADlLp5cXnJendd77OsDq0HvLcI0Xxb
sNyIxJY7LAF9TrGE4T0uExNgXNfN/DGiR1hRwOT0PLRz5e4aP9ASZd22WqBxyiVOzIXncZK1dz+w
vPzJ2xhDzFzMDRdBuWi50+xmidWqji2eM0sRYRUYQh7tw8wV22vqRzscFpSrKriNNBVuwZ32xPSe
cvu/Nd3jjrgtTPuHDE7HgjGs5A1mQTTc556z/hGu5T75dmn/oviZfU1hpAw/ISLrQ7ktrZNIWX8i
afqnch6X9W3KAveTILL88hFB653bDM41HQUQ07aqrGex+FX2ULfaQDsc+XDFlH26f2gJKe24o6WN
K6dU3h8XEI3x2IX2YO5KExvU0SlS7zuAbqQiA47Pnp6dFvfTNjWMYauV33lLjlLf82gIuUAaZnoe
c3iBH15vd6jpaUE9hGxpDN8VTc/qXJVpP+9MTRL/SW+G8B8WcAd8Tc/3uEvdlEIWBU7CurI58bfY
LHsIQy2dD3xWHahizPGtexeUriOwphBR3mEnZsjotiH/tvgITzuegJT7YI8Z2j2GrsA4dY3l8Rr3
OfKMkg56EjlQcSy4fk9Rq5C2aI5nCTTh1gsjq/Cta1bAhd+vYWY9NsoU36FZDiEP1JUKZUv2zR1l
EWTxJGVT364qyx+wk3i8k8Pv/3KcjdgpDLILu8GZ5y0Z3M2s8RsMRfcKOsPB7Nm70v7bOVWhr9tN
gv7O80Lkf3Sg8zJRKiu7aHCahTJlFea/2Y8qxfJ8hL/aSCbgnV9NuK6ycFnvbhrNEFOcWdxpXE8F
/lLR5D+s0cuYDvrM3Q5+m0nrD/aCaUxyBLrtjT9xhTQnFq45aeMje7IZASG6zTW+nKYJFIYVkoZ7
wDCBGxtVNawqGlS/Okd+DsTAyW0DsCehf2uQ7cGLnJUruWoAyum0Tag95H+73kkLkpRdxgcCgY8F
HGubbIxcgXiPTyH13lovVe4vUiU6uBp1xS5W6JJJkixuuLOszt0iZa4KHoTEv/gasEe8W7Kha2Ki
jVUWVT0PwmOvq4AJauqs/SBl2MSw7vEkUIPqNveEX6shTt2cFKHjEeffFW2aGbvAqrFiWdOa67es
s1LMT/OKPt0i+aKkEbGUzHsfuvK37TiFUnQ/JwGp4oEBh/xVwUGm/hQbEJSz6ky+L6NaiF/frVWO
gBiZZbO0KRezJthiV06S/WZZtVYScGUPrgqmmjxi0GvqqwHTCyXF7dcmpZnKGCAUjgN2QSalgBBN
6wkD3EAYCEm6mLmPbDk4bckZWboTj709e7rCiaZhXnOXIcKoG0wWeLD6P5mji+FMbLbvwbssM6Fx
2S31H0aRqdt3i1v80hAay/0INqw7Lrw/oPNgFYkHVlAo9sbSfYqtltWjyWviJzNmHXUJqQJQOOHm
GfXfcxb5tDZzN7/ngD/Gu7W2mvGIz4+0aT1vKQ7TJW+EdVhL4b4XUtrfPW9iFWl4BUssG6u6LSUn
Sjl5zXp2PILjsONZZejqueWTCAsCN+0cL5sN10xwZr/x7l26Q8qS5avyVJ5eoJNOeDLXvl7vior7
3iktPFLF/IxewCcKS01UgDMDzutwyfxUiwycmJo1P4gyjM+Z4AwRLP0N1XJ85NPqynuHiH3BpTYd
3jCydXhTi5J1OIj3XB6JWgeosgavLkdHocbf7ggdD+vS1np4KTJoJOgc9XSGE+IFMiLR5vfHzWpd
gwF4ymv/CVeKQpXYHPtPiuxbJKJwHIG8U/MLRsmgRjvN6h73q6hLF+soqjhwNDBI7bZ3/Ml/z3Ib
i0KhMAPsdUnMGB3aa6ezW4X1uvckBvP9gFKizjCgivqYOvw4cavKirPeKIs5Npe1D9HnxgKgt1zW
sE9CdzXGgz8QFLhgJ2w56bYBIpry1hqDkDWyuhxkN4eHNMRe9YsyGgYYrj9rd7QILWcXTNm1FWcw
jFo2J/kmE/ZLwZbgclSMRiuC505l3NMfRjF4NsDcVgiMXkPX34Gbwg/JSy2Ky2LNkFo11lieMuQ7
5xc+DaX5KqzltqAkFS+YNahcTa229a6mkQraNrtNb59lwFl20kY3mjuPA92ggDMgAQUaK+Cjl6Nn
Kbt+T71O6kvD5RT9RiujfGqtdM25yNlIQI3VGuqt7zdkenzvsv80CraEj2WbNv1PygWkeQ2tYiW0
GLYL6AOzgX70N+9Ad4Mgz9DDTcYxhUptzc7Cvm+u6/qpnxtzfBul7Vs1sQ8HcswOG/QAI0dKQu1D
E0ylYnIBARORhq3gVm7MOO7V4DtX74Y1ZEMV80RK+xg8VTu+8v4XE8AEUYXDRLR7sdS9Q2qhgotV
YQgysnGVmIZQH6c4zI2uOxXAKuR5rXzcHGvbdkgU7PGDv00OzOgNZKIwTqPHNexpG7oV+4pOy8x8
2Gaw5DhE+m381Qylad21VMYHcbrlPgAjbOK4428ASnbAVVlsw3pppCfL8uI0sgdePYUV7VY44o20
i0FAZuWhdahtuEdk65orK0s3f/N8bDSXvMn69WHuGxx7tQqb8HbyWVe1CRhkPbyaU064W+88NFKe
7WFRUCtLLPzI/ZfFYc4QhxOkw6xImgG34E5wKfpTDS2+QTLmGq0N6RdYmsMdeJj4F5dRcL8yaKi3
sYLjYHKxBqSHAQaJsxzSmWG1fQmLHOXpVIxF7dZH9iCW6j4DQWe5/15WuBbXS9CaRAI2d+rGp0mI
0UJKchV06J8TUovNhkiVRbv+UX3D5W/Po80TwxnMYqaD/bwMqGSLgXlbxra5QRfb07GXmdge8rWv
kkmtHkbQtk1DpthMu/gB+j6QmqenxT6Qw1h2cKaqIlNrHzcLwNP1kA2TDPNkFnbvPadpmhXdjhVn
YPcnDGLu8ljZluComPjewhfby9P52LFXgbvqa4ksCgeoA7bVB4ehsYufuhxZA+dCiqfZ3tR3ThoG
9n8xu18ca5PDRKqDNx+W3keISXfctdiJX4sxCA+LMLfuqCyj/DA77b6BhQ3faYnNJoIwCrr2vqOt
AUVsoPw5IUFkkl7JG/hkNdvt/50q/W+l9P9rEfyH9qt+Gbqvr+Hus/33sP7t7/u/aX36rv/5++PP
4fM//cMNhjCsT+NXtz5/9WM1/J9q7NtX/lf/5T+5+de1/fqf/+NPg4vm9qfJvPm3SD3Jtv9/Dv/6
2fT/OYHPl//TEC78f3mU8RBJZV9LKQ8BzH8awoX4l8Ay5XPVptZJmISv/mkIt6x/uUSpqUah2wCz
RUjU7J8Evmn/K2Q3T/wMRNQt1B/8dxL4pvcf1W//LwBqkBQEARCG7r9lxctMUo4xGtVJb4RSPDuT
jHysPz9qJ9sO+UZuZcdQYpzy2RjvbKSrKi7qTU+nDYF/idwFyw+1Mmvx7fZObmEU6zT0wxAnqVNt
KosUY+nTwg4npqTLOWULe/fdJLvhvV0rE9Zf3rCGB+Iz4YvU1rqTaqnqCCRLBeek899E281nURZe
bPOou9eF9o7QFk1uIcwIhJXaEONX2niBjsxwM3+2jcEly92wJC/OUsDNxNfNnp9OA2nO1rdg11AS
5phZpG1o2Gz7hrvKUMHztmDlj3RYzHdkLNkcZvVcPxnKsHrufOymwrKEBQpv2jV2hQU0b0cLbX81
i6w7sf3H5ZbjOY6DgrnDU0gdCP3B2xrMC8/awDO83cwk9oj3f3yp7D7/iddFf3DLny9VqPsLJck+
esE2vi3/gVSabMVlPtAj558BGOekM67o0WQ0XsIvw9LY87fsDt9189suPYs2Mq8bDg6aakXGp/f2
CCMO+R9Wq1NgqmcfTOWBLGe7r241RbidC08fyx7USo789VxjjuJaJFv8YLkq8BkJ7BOAmCyAM9vC
9+/nlxbUIBsbtG1OC3FBxxjJw09T+4LCDPnEJNHyocdN3dH+ZByyNPc+mKOLfZgNBWdrX0SQoYzI
qaoPRoUZgF3YkgSX9ZXLJaV6lJxyawCpy2gXplaEga+N3anMn0cO2DIKBtMrOX2XW+AqMM39KGCl
9PMY1PvReQ388M7K4OniICwxBq/ho8rZZcowg7xYe+POm4NeRNLTwyt0Rtzp1RyC10yDI24E5ydF
qBLveb98FoQF70Lmi0cL4m0PgF+cBwbRa9B3J+4UwcWry+1OI/f8BOFa/NGcLKxvWzON7V6rK9Kd
8dfH+JEYjjOvGMeoH8HAioNZCiM8rwO7crqpg99Vxu1+N3bAC9tMUc0z+EvccGWa8DG1KYmVEROg
L9WdN3KqQTdnm17B/9xZoREWHMw4zjbtZqchX4zvAkDlX/cGIBp9x964aN42TTOtnW9sK3X4lvVX
8vrkK1GJt6eCth7ezSztqwNOGvz/ocvWR1UFRWn5/LEydr4LIkRX0hviAaXMeEGrsNnz2vmjrFyd
wEks31LT1q9b6TO0QCwLxLGWlh0vTVg/w8cenja/Dl6MtRWfAe9kWuKEgLjcaVavbRWeU/ayV6WU
pOOeZJ1qhPfA488dAYeNw1GFy3zeWLREG6ukH83cenEJrOqe8NRyu0wTT0M0rm4+FGKE8BLNeo7z
YfZp/+znu1VYsBcHzEe3mPfTGlQ4r/M5bD9N5d8caY3TMCBZIW+xvsTujcR24m937ofKsT7NqfF+
jnA58Xc623NamkbiEh6LLcHOnKvWVidBmMkjJnTMkNLsHnXqT8ltV3Xzi7q/2HXM/H5v/QsF7oBz
iOtqPzus2ydfAceUInihQlPv2bSFCWSf4Gff9tDVF0BDRPcCD3PYVF42q5i/1oXmgxe26P7JVvb2
Gowq+IGH8QcEoyQshsuGSDxt8m4Tnd/G2bwYnPj8LcOChjyyK6PxAyoLTiF/eRwGZMB1CnBbesZf
jEGPqVqzFzJUc7nrrSb7msFfbjE+a5SslP6apATH/+wPPX7J2mbin51LO0nr3hoHJ/bFqveTLPqH
ArvPU20RZqI20D/gO8+/oK9MjyTV2juEUutIr9T6Xgz40HJvstpXLDkhaTiV5Ulhs5ITiV46E4Ts
NvRRQGA1yrDzNLt21sRi0LjLaNB1dqpyyHl5x3mLN0O3hH23X9vi+68AkgYHK3A9nQozSBMkYAxZ
7KvF6xYu3WnyzWHfU56bZKnIj1QIGNdOVOsjiC2a0TzIAXSfy/6Kw2h5FVWaX+pCjp991bb7mhPr
HnK5TCzd8yGfJwmk2zTFs61xvhIrOVeTY8fAv+9zHHYvyOPmri6K7sG2RirXcx+jvN/M23fdWtMV
OABPXhjHbaKtWxaSRqE77eIIR2A1onBkTgaKZX7ing1PNbT7g9VOzq+My8kPa/b6s6x4o7HAE8Fr
VpbzY6az/sRIO+AKHI0DT16xB3oo7luvlAcT2wuhJFR8G49jLy8mK8bDVFbDcWxd4PAEkMgsLR1o
qCB/Mx18qpPu9AsCoPvHGTNz4vOWW6/KKa2YwjvE7Nvt5Gpvk3MntNq+Jqf3Q9BoYXOPYDPEI0bd
WMzp9KtZbONAosX68KthIyU8585usJTzzpcoNmMgpegTKN31oREEl8sSmg4ulKo/ro3j7FPFomdw
3KjZcL6LrhqTYqNJa17a7NEcjOpraIgJsATxUdQJFfo7AHQEMGYmooBrjiqfQUyHF5Y1fMfFuJ3m
desezcwU52DurJNtdNXL3C72nec0zpnNpk/SY9Xcxu0CfnU4rFDlAGgeWpFt8GC5QjwLMqG/+4k5
055pp8G/MkLv1pNhPuHJcN1dmwfZz4I17hlsDsoQSHIURgJw0eIoHvcsveDA15a8qfmdTfGsTq0z
DXX6viAPehmLAMFHpax0lsrm99J73aNfrHra+W6TPrj1kJ2Lvht+N3YOfHdkiOGeU33VjmDjMRTG
m+xnB+Omk97rsexiSr/yZ4gY5Te+9YJkBCimNbI6YzyP1olVP9Z74H5FLC8bgloD+3CFippPYYqZ
hCiPmTnGT6kK/09GiV6z60SoPjvM7YlvrCCA0oaVM5YNmLLCOA9D6T0tZCuxEVATdnIkjGtNJOjI
Chwfy4g7zEyawBMXc9ThqWJ6IxoD/46Ck+lAhuN/UXdmu3Fj25b9Ih6wb15JBqMP9bKkF0KWLPZ9
z6+vQZ8LlBXyVcD1VkDCSGfaYpCxuZu15hxTWfWJYm6FWg5/NuUkIEkWMxThZibuy2yKgd0i8acm
mymPIaqDNYITQMvBFBzT1PA3RkonnI6Achwlq9m2Yd+QkxcYsWNRcU5wMqfU6H295P3VNMGFFUKt
PAvj6b7z82pHuJh5UGppvC1TdholizFKZKyKGkT7K6WZxhuWtnw7seLcUKtkbvXhYIGMyzD4xkkn
7QDPIufI1XpYl7Vp3EnaED9mVpp4SVswqHH6NLtBNoVoNaYjK3euxanrQ22rXAnLpI3JmG5L0ryE
qd+77ZwEu7Fjv2bL5Id4HPbNrYqLgqNPZ7yE0Bnu56Jt7xpOzRtFz9s3dQQnQ0dv3JZTLPCKp8rr
rFWpZ2oGIQzmsJqp8toJdWdXqJQQI/JYZ3dq2wwbEcXdLgSKQI3eUEavtUCaG9Qnt0hahuNoTlrl
YJfrN4RcYwQHtLLCItJCWwzF+D2dpP4mEXz/ecoyyy1k1TyiAqkQ55CscShYDa8EoZWoZfnqdaTX
KMKjmHgWG2UpUiXSSP27RIYCACSajGC2iMqaUGnKudVswDPuhSiObbnqjDWiMg7jeY8ZnzqTiIqj
Z2vdVp2/DeNwONFFKq6JtEXCodHzGfVKOlro+FCsqeMIjBdNC+cHXT71RiB7FfBCUo8AeOJUx9Lm
FgMZCxZW2A2KAQ3w3qKUynMFH2iQBKuGVuyTQBarp3STfo1J3XdHOe0389RFZKxg6FzpNF/peSvK
9NhribEXLKYIjv3pgNx3slyw/AGOiLjYkymeIkyTme3TfpqcksL+41zKlRcmoMQx+LCetOxRhVWY
SNJNZg1kbhP47eQwYjcxvb0bsVaDiFwG9HKSGeCbV/pwn6am9oKvp3DUOYpXlqXHR/wCltdIarTt
Mjn2Yt8srihOpNsiF/kJ0RwVm97QeNOrblgNEeJcZlhhfNcSmJSMcppV6Hvildx11sFMG3FtYpXZ
6fVsqQ7plRD39cERZm0EY1n6iFJlsjd8cVOEQ39N0cI4AQZdSFs09VdBouleDaKgJP0iS3bi0Og/
FSo/KEXkQthovFz3bRsP76O5qCpR4d0o4CWcNFatX0YXNeu26/THER3jQUlG4jEQ3b1BAU9ufURZ
V9hi+L5FNT3oNSJYVC4pgQks+V7mS8FDKgTtrz4oghvWAbSCw9wcxz5vfuJ1UHe8FdpHOoIwMdm7
31SSWb2l6JvwkYDScEVjieuGxGQ8Wo2AQiCgw4sLm+7M0rpsKIrziKHi5ifyyHG+BMKs7gUyT6+Q
T3C6GQTeP7RYudPMVuB17M5QNC1YUxpG+luvRfmzpgQ1LltdW/UNUpUpM4XjJLX9KQ6E6NFoUhrn
uAElW1IxunU6Cm9H7HgBRcgEVNaXrQJn1evKLPjheT3K+8oCrd0agoA4UTOJOiHJ8EFgAU1WMEmG
DZEC4bupMcBtvrTIRrVnUasqUdYqQtF6adFmD3RgCReyfOvBL2QD2UDcTtR4kTYDO5h0p0Hdx7Gv
1boPjq1jawNZ6K7UJMrf+bPw01OUgTYaCX/vGxIWIykoxIM8a8uJEYclun7k+lKj40mJ2AGaY9Y+
Khlnq6AT4hokZYjWT5vGfVjMCZNMCcW4rBWiXIQqGG6Rr1Akq0WhXFm5QWkhGBFNK+QZndB3S0c5
4WxdiILxMamdfkTAMO7QqZv7thKSXRnOmctpaLhOURm8VgHZ5JDBvKA0672sx+oKl3LFvKnDzyAN
R3G1uSl2Ran2V22UVZtO1qtXWesMD28mVBJOYHiqc2s1z4X2wrUVgPNwJJAbyD4pI0F1hLdvHJHm
sY+jBug11DOuaNa3YNpJa7gCCkLHtgZaQh6S9DCbeb0mdIhiKL37OwDy4gEh74i8vIgrh1RY6zjI
db6TDfTGAMjllK0/JBvIToyWNN5qHGxtjSyfXwbCxRcc+Sic52YOEHb2yr1vNQ048Sy5A5eiupVm
4WLRpN6b6UI9KnjrPwDf8P4FRnia4OA6MJt4RU0texlgrUKJwi9EXHiZ7XUpi12TMriDHys90M2K
YRwsY8uaLW0v9tkMTQcI+yjOZu905URZGhNRspf5KGt1FDvPiizlkaM/cQFRIGxGcbyn3zDfmXml
gqbpGi/v8+qYJ6gndG3osDXGdIiX09K2t4h3CQL8s2xDeidA6bSk23bkkdQTjpW4fjY00A8rSOjd
c0gF1o7gqzzJaYOVK2+11h7NEeRCZeRPXePfEbTCPqiSpiPEcvpkUSOzeqPS3vCy4Z0jUaRJHL2d
QhqLkjD/NIzkoRGTYiUooxR6rd4JN6BZhGNRNOWPXpGaX7GQq+9hsnzoqm9wVxWi74n5MK0mzGqO
iFGBsjaoyamcZjvLrd0oNSGCz2xCEfH7vrEll/ulF7UZmdM3+KaEo4YkAOQ0xSAWYrSek1zoL3Rh
fIQGeACHkBDarK/JAqSn6QUEa5EmrKfrOO66Y0N57NRTux5dZRBxY/qciylMVGpDSWmgp22KVXnd
0OxEoJSZDTO2Lu16TSFwAU90dtcqSfAcJkW7G6u2d3kj8tuUUMJ3AxsH/UuUqwdsMrQK6zIEsh0l
CklUfWry9yuZbYHfG1f0AuV1knHAZCmtVmIp/QgWSaCv5ulPUx42uH18HkKBU9Mbp97HOh2KyqGc
mA82Ys6+P4bWNDjjMs157FDNbUvM2rCSR6V678KsNVxcpAPdAXUArk+RId7MYxO4giQFEeKqWsAN
7IvWJuNAiMhJGG+jCtU1AgeFr9oXsKPEIDPtOolH/OAFLgliGOoQyZwEKokKCSttHdRPBs9FopzV
0abyu1ChAqhkum2WEVQ5Qv/0bAeCQfoooyT9MYi+4RSojsxVFCRCa9dgmn7pBk1am+NqdSSGybxW
uiaS3ESIOiKsCLV+ojSIrEo3waBOsTxwF4kOG5ryLR9wDBUSzKoGg2gVIXoG3bidYGDTSWN+Zf9S
+f01liwGQt1L9woHWq/Je/2BePvMlmgB7TUpyXbQrkIibEI2riVryqmsMEdZkSr0djtHWu/lqNdl
Wy2K4YdMuXm2EdRPKaJqI1rnla+xaBHze5+OuY+mjopbv+r0BgN1IssHOZBSCCnYR0isSYabpKfZ
2+lD8053kkJWbM5omxGSfiA01FfEben3sDlEB8Npd9VrFgt974fmBiabdNCpQNHhbvvufqDHs5b7
Ojxlg5UCstEjHk1ihY41ZfNNKan9zRhWPd90UeUO2qrci/sGzkjVj+1NG8w6KdvoFVGaWUi7rage
1zTYRLcQwKXs6OYOsAuoXTYCbiz0Nciwbc1kBcbJUWDd9BkbgWTMd2HZtKgNIjDtaS4IH01dWFdi
24kfos8fTGWxfc8S6s++IkxYATvedD4OlRmxNE84DpUtOIACnWZDY3gKtPnFHMPyOkPBawMIFN4H
6rurRuxC+tJKOTLpD+ktEk/9eY4EzD9kkDxjwA9p6iXRewyC5qjwHT1XlC4nmwleskFuoeWShsnc
B2VJ9ZCcrmsocIsXtMuU3ZyG3WNMvuya76B3/RALgIiZFIEWMCS0BQBc7QwyeGMDsl2WwlLbKCHY
HxaJ6SeHPsoxYZlm1/jTkrdUyVUmAxQXL7NicLj1YXzZcx+pntrBhpiGZHzQSQS1g0gargIN+n2g
UpVJlOgDA5M36+19dzAFpyssjlX6WumlHfFMGzGLX+Q2it4tH9cKJD7zGOt+QF2AQAI76aqM7AYf
4FzMAXdxcsY/Gqx64JI4dOH965ApMlAS7bECwk6Npy3zh0buxx2xFPhWR6HK4HVl6iI1aKotcXU8
Cqke9ecalQVzgJ+KVyyVMS5hUIEHtmlI/2hbDnZuNooLM37YjjgCD51khltOcHJCE1zuJr7bimyK
mJ+AsATHsWYoGEcFEW6QTUU6hTYxteZeCFJ2ebA2Wq9U5fQpDrXopTaC+c4I8uCuIwQKDRrsjanS
BZxrIOCmTgSTF8tkvojWCPInkSPkRhMcpC4cw5QKotHdI78w4GGl2b6psdxJXS0BPU+Asstm3eLX
x4eYa20LJECmBmUZMkSDDFCBXwrXCPbzjRUl1nsspeVJiRCAsZ0Doh+oIPdrCQKM33c7CgfFqUDS
+iiZZOIumRfWRmt0jDJ5nz6WkZw/hOiNr8ZyZkXEdm95OgIwKu2dIL2aiMs3qmL5Xo9t+WnSOKa0
ctzg/fht4MslvKZSqMuoDOM7nVXB1Qy1ucuIUDpxJEDTGHRo5GUV8sKQaRyE4mQVAi46goXIXlNN
jFZA8gkqk+tY9WjoZLter4obdsR4G8IkOOikvBNvYxQ4hzAY35YidgaHsMMCFA4aeYheJTCkSpcJ
yCFNIHRnfDCDa1pN/sp+AZN7OwhMfKnUm/epiLNoY+ol9dNaEJADx4W0wdKmi7Q5tKhylNZqHifD
GA70F2lWCI2a0ozREKU9NfmAsr8e1CJdJxzC43UoMeFuS+ZXdnqlgug8G0UWcZ1gBK+VQgwVdaxI
r7hqu8eR0oCrjIayD7u8eEPi2Hky4nmU6l1WsTtHv41CVO3ZXhhk2FJTJRTN9FqT9A5sG3XLKbfJ
BgcNOtugEIVU56JDT+6stg5QqEutz30WORSYqBH8V23UiQiv2lnkoFapg+XGSMHZxdTMvWicg1Oh
cFaESCLzJ5YUmXbb1w2JRoJWJveFWvuSowqW9db6Uy8y2+iAL+oe2v8GRRiEDCVnAltYiPgyLYzR
mTPqS+fMnxTzRx9jIF2lTZWPG/qo/rog4CLY47DxtSerDZmUy9mk+x+L4IKapQiAjkWYC8gxuFCI
lojwT4VgzwBqrCSGn7DKYzP7ldRhGN/S8yiu2jojIUDFO4CBWQxymkBpPP4Sx6ImKs5qm3KVJvVQ
s6tAaUJftuZTh4VkvI3iEocXjpTa3TYyM8WpCqTliVAQMocm37gVhE6E38KudtUaUlEhHTFUZPJm
UEtrYstiOmuwQx3E3uqGx0vrUqSRlltNGWxH6JTopPROPswEeb0N7dSobj708hZ6XL2rqym74cxE
DV1H3eWwTS9+5IYZz3u6G+VtXabx+4wDZo1Ptr42Z8wXdjBv2CPUoz3VnA5t1QfjOMAr8ahJsJyZ
dPMgPUxjd1JKNX1SxTluN42pDJkLHY2+D25JIMONmRGTzLoSzZ6QoSaysf1xgkz0niI6hDSbZiY1
NVQv8WFQ9Ka3fUS3+zzM41vO9RWgrpqQtRrilqf6MiYuRVVeKVQobkcowkqp+AgBJoW9IWJxRZeD
BrDWKYRXo9Dv1DKxPvIOHnkbjNGxLRfCmWHKRDdS5fsRUJ5gRkjM9KMTs+wZOrYBgjDu+K+pOiqr
JQKwYlqp5KNYmJyf0wJTATqRPqHYl7JQUqqQ94gelVtaxcbd0v+6Hih34kwlZw2T+TT+MLNIPY26
OfPiBfkN5bd4NxSlvPZDudtFaShvNFMo6b9J48NEORZfwFTv5MSga2vkoqfqVD3GIGHXpZgJ55pA
Tq+sIJ9cq5mV0WZzY5irSpusO+hQCT3cioJMTkiHVbK7R75ccsxXwCkEwpUlJAoe7hyCV5SZLbLA
Kt7qbSM7QqW1D6YOPQBmadVuqRFJhHc3g+5gu1toxrI17HD/AWlLxbTz6HQNKxSME1VSRX/wZ3I9
3ERss1OKleWhy1TKPXwgGgmkZvfooFMIKpHky26LpQUN7KAe5RI0W458myFh0u4KySibXGMEjoTW
HqKTP7BdlILG3JEhGvCCZV0K8ycb8/KqI41syYuEeEm7PCWi9bd05J9UNPdFxj/nwpg/dTH/X6VY
6GB//3f1zPE1/fUe9b8+K26Wv/NfCY2h/Ecnu8LQRF0SFfyuCGX+K6Ex5P8gXQFmLy97BF3TEbH8
j4TG+A9LmKLixCQ/W4VPwF/6HwmNIP7HEKHs8zc1iPQGZDnrX0Q0C+T6/ypoDJVCD8IeOkYwd0zT
Us8Yx9E0TqQVtaIb9beWfluQboWXu2Lbn6aKY5Cmspeswx9P6C+BC2csahWcuiLJSw4B0Rnc4Bkg
3qfxmRfoqV16n4krYYBxEAy3/x2KjKPgV/GXqxh/vYyKRBQ2NJh46QxFLfklO9QhFN2l/SyTX6P4
G4ockF07ZujouUh+JCkFI9x5O5IJwRxHbOcTF2foFGyrB7AagrHT0xOgMp+aO3YO+mWSLUJEguFB
vBck3RG0l4vuIAPhKPEPLATbPEinkWpZsRr6fTnZfQ38E5AQUW9O/Jq8K69WsaZ0KuDVZQeFlDxz
p7fprRrYEblx4MFDB6jhRvPesA5sZmeqS+OwApxXJiuj3ySz6/9X/va/Pq0v44DvRDZ0kXgU3SAn
4gymPdRkMEk946CSOdOJCY7WgS0BB9XbBE+Do83B6EyzfvPvQ0E1SD63uDiM+bPLpjl92iLgslRc
yFiY0ekuq/QF0rtyFhTwe8QZssyNoWRj6J3pxagnIz0kMs4NDfZRbmW4ar4Om+NgFXbRs0uBKRTb
ev2a5Y+EyEnaFZGDVIs9k+E/kePmkCOrbqX7ClnTiE3mBxoCJxevDNqgxj6qryClQq/zt+OAa/9B
z6iO989BR4r8zz6/8P789XbAoOgqj44AEXO53T/A5PUUGmNmcAwPTEfSrwpSCI009sIA8KdIODAy
mLhda3rqGP24qFhsbbiONX7LSKY/Ya4xb2WiF8JMnV+16EMIt32lwluhINU86MEhrZtVOWyTagV+
1YhPlupqSCUQl7tDcqN3HmQZ0LwXEgfOiO6/vyaTKAfmQgahZJ5NDKiJfQwKEPzwt1CBr2Yvohjp
gkhk49D1vC3gdL4fgNJC2/80ATLwLckEZcokzXnn7FkqCO7CXCZHM1DloxW9plHin0JNPQxamVFg
B1cWJd2moPJNtVYJ1+ZsuN9/hmWQn30E9qc6ITTo9Ljvs4mqUPzSqHN9dKkYqpwhDkpTr1iu37Cj
iOt/v5ZpsPsV9eV1t85uV8U7QqohE4gJHtVFfERj1/BMvwj5vsXe+/5qy087vzOAjzoLFScVqEaf
B+pULiHCGheSW+VAsb62KfDB+5apaRCY+YjgyokRLJmxeeGV/8vkz/ppqOQWaiyy56E+44gfsWpR
H40xR+FBJfVm6vXgwhrzl6uwsFs676EkStr5gFU7Uc7Jf2ZewQphd0ApVr7Kbuz7pygt4/7sMWqi
gc5VExWJ3Iizx5hESpErnTi7Vo+9d0oaO+1A2HYEuhp9C5s9vsqFRHMoa7MVbYcLk/Rf1gY4mQa5
WkQIsV1Z/v8f081sDWmr6v3sRtnMVyW+Vq01uuLUjysTHADx6aR0G/WFq/5lMtAWyS+mb5Grnu9M
rLRRDQ2TuVvkY7IOAas7jYU7Jnol+AqoET7GC9kVf70is6ohyiiMRHGZKv64z0SqEqBkoJXiAs2i
Kg1M4iF5l+BgJacUcBvg1gsufLl/efk1wCy6piwDydKXD/XHRTGqA+fqxwmi/JVWo7gJ9Elze6v4
mBCKfD+Q/not1eB9QJotMuN8vpYPk0NIEq7lo/7CKiasihHLFWbyEsSKdOEV/NvVuJKILhe0gGyc
PU6/hTWYMkBA5z70hNUDai8iR4Yrac8ATr+/teUVOH9FeIbs9HT+YSL9fGuKGIxw+SVmmmgYHBlY
HMSaUL0wQr7ekiwqhqRozNdUi6yzmbqjsRKIVPZdP+nVlZa+9H3ycxGLkK4aXViZvsydls51VEtF
OEmR1zwbGLSMfJBIhojTK3qocdqvkVNjUUzER8xaCAT6hEPqQNdY6y98c0uy3uenybV11RRlg94U
E/fZqQCXetkpg7xsMKK3uab2G8PfGVVCY7CqOAkgQSzAqy5cCjVqGHoicue+xKf//bf65Y3kc1ii
RtwX/Wh2pmffqj8Get4MNd7HuX2XeTtWpaiuJz9ZJzK+nUgAi/P9Ff9662xH2QhgedC08wCbuDLn
bOyR0kBv9uFb++5QWTcxhEwHIOyRstROlgPNseij2J2lfuTgpduKIs+FD7KMpU8jmmWFJ8/hj64N
NfKzzZCIJEACpcfJLJkx7mYIKgNZ2IkApR4r0E5TAJYD7Kvp4SC+H8dBWPWiudOs8CSofXhhz/ll
DeC8yRmRjFhFxH4on60BIkSTaJbimVALIgSSMFwmYzBEkwsfAuywHO6yMvz4/hmQyHj+DMj1stBP
GZwNOOyejUM50BEb4dp3RYKau+yj53wQBE9F+YtXBv2IZiu+5+cr4h4wDVjzY6af1OQkNi9p/9h1
W5l0desULZLH0r6JrrRdOmwCyq0Ib40cVj3+2V+y6o68webWSO/8kLCBVSljtH6Mp+c+/MhIS0qO
2O+/vzXyZv5yb8s8opPuy95ZW77/Pyb+GYZiPEJWdeN6o4o7gcOnob1P5nU2oEtonqvccHr9yp/u
i3Tvmxxa781kD+AW1CoahVM9PEoA2oPqRu2Q2LZPerdujSd4djmn2mKNj2SyvKpaa9sMyh9O+tQR
MtYxJ1hVyPjhT7VkY3va4PnxNlUOkXyTdzdC8C6nR1JVlPK1yI/q4D2PyUYRV4aO+vVGkdwxdJWn
8TmVPUT5fXiXpie53WjdATW/DlThpxY+jdFTDyNR+AhCSGtbJfbUCAEwIjUmrtV0u3SdZlscNjlM
skm7btGa0GupHgraIAXj6n54ixE6R7e5Tzt4jQ7Kj135wYjsHKjyfGI3DuSq0r1mRqfuGpbHKVtT
9mVwY2pOk3s5CkppeDD8u4pMD+Ng9Gt2LwLdcHaiaEIrY29SWcVo+9xUKywiC6uixYrs9m/SQfOJ
DboikQfnOcS4UoOCuoutUzy96dI18Y1e1G7n/mcW/hzz1QRJujyKpFTXngFqsaDQKdFVMpVXUT9W
28S0ZbD5/cof91W7kUhLUrcjOjvzn+dLDk8G7zyVJVHkxPt5TJksThmBUOxHCwVDi4R5tg5iCMIZ
Nf8UCQPT+oUl8W+vqM72VyMEXFHN8zTLxJeKGsUtCy//4pCtS0swFbNLs+HvotDn6ZCNr8i+jHRJ
k6PE2VRQRSPiKgER6tBfpRDATUeXEcjRg7DnN7RTpvhS1vdTdzuq74r6q4Eh2Tcbs0RHKW7DxsUx
AuRYhzPXuyC9hHLTkoRsrQdpbcihIzWubj7Fnezl3arvn8IbJbH9W2GfEWnj2+jrwUTZENk6doH7
9hDsjCPw71D3wn17bDXgUNhnwMU71lo71qfqjuJ7nTr6hO7JRfRQ3FBRKLBpSesAhNOh7DaZ4oG8
wARhA6KH29vem9FdbkG/+pi9gEzDyoV2IhQuL33JIX5aIqQiiIjaj3J+a4GE+ftGc+hEm9Mparb4
x6zgqa5PZbiRpZWFgaW/oyCApgyZL7CRbnb74YikYEaHl9th5anmrmmeNVDCN/78o0gfMpWoeN6y
XnoxgaK32bBr6Qj3EHp04VVFY1CiEKYapuegDa77bLcY/ZUbsoC+nyC/bLU4MoosNVQoVYSFv5eG
P6bHtmhTA/EN37ceV64W9W9aTSda0NT97KNC/fer4UxULGyLJkeOs9FF7o7aN+pAjwhQY4wRGcSy
TNu38SVSU+ILV/t6oKPiSynKBGCDgxLw4Of3tIZsopBEMrm40ZG6ZX1OMolRe7Quj2rHyCMXZvSg
Fzl+I91ZtapdWH7+8tayS2Yrq0nkIeu/qyJ/PN3YKIuwS7jfETkmiKUodqFaNhfe2r98hwQwK7Iu
GhSrzfMlTsbNAbsv4GxjaDj3yC7oEK5RQ4XLbiBqufBYv+5RlmtRxlE13KWWcbZjiqvCyrq+mogM
wx0YCztLpMDFOcRu0Vr6OZRDwwzLC3Pu+U3Sg1WpZVOQpx4v8W+fv0uz9HGvjX3vwht8LoFgOKJ5
lOefVRMJF27w/EjApbiMzI5YYUNMPuHnS8U0+wNMbhScJQvF2rwqE1NBPGY9KCElbn/XR7VrKNHk
ff92nG/Dl3q9ya1RtV9YTr/3zH+MFlR9igzLpIHHwSQIWotuOjIrEPEauvkBAa5gXLjkl1fElFjI
LI1zCDtgDuVnrwiMSqkze/xfpQZdphPqI2gD1xgQiHRCssIQZiexLHMoqrZoKaV/HLpc3uLwY1Jx
YePJEezzo46QS8O7hiRjEUGHPYUIkIIdTT1RBWhn6/b7B/x1DJFnrLB+UkZim3u+bsuKpmMeoeuI
RLpbifSy8dEuNlcjW8EonC+s2V++T34g7whSBcrH9JLObq7U+3Zme5m7ojnWQEfhWhk+5MZKaEOn
LruPJCuiC2P3d73mzwWcYGM2JFQC2JobVOXO3pNIawQJ917mFub1DOU8sVaifzDrB6NSrjrAKmLJ
Pg4GYp17poU5oNyK2YHf9ML1PLwkiTcLm7C2Z/El7B9iiUjHwoM7YGtgG2EylYepiFeD9VDBtDLQ
XPFnrfK6kx74GYBC+AGawBKMyTpZ/qqA+lTyD3Px8I/fJfeJvZ1EWYVyGf25zyMHtYCqTWaSo3us
7/yhJo2thGUJWrC3NR0M5PeX+zInUFhh0Cy9DcuiXHBWJhiHEj4jggGXZdqdOmi8YWUtBBsZSmj6
MSvYRRoxuu5z9fr/4coSl2fLSTSKcnZlQrx0CQI8fuU4+RWO0rAy8KIhHQyFtSWyt4GSboorebYu
XPjL27LcMlU6ytgs2ZB2Pj/hTgZrp4BjpnUoricxICsB6gg6HMR7KLEuzO9fOgQmz5bnKqlLQYRC
6NnbkkJwLLV2xtWcNosKx0UwoW+yBonhoE8nlLhebvX5ie5V4OrkxbtmcKlK+Lte/fntoVdLk5IS
MJ+FDsnne1ZK0BxZDdpSIXCCFNEKRlLQP0g9e0RZWMIQVuLwkG1EKbgnALBJaXtGWzVs1nkKXd+b
kTT5YrInV3JKXrPiIICxg0plQwt0eEHyu5B2EZINUb8mFIDjNqdDwq87yXfKogLq6vnVKx0R7Hi8
TPzKS4ix2MGr06OqmdNHcDotTFSKHLZScrEDeRhO2LJD/OemDV+Jtnz7zCN0Dinwf34aPV5YLITk
vhT5KZIwnSLFb/cpxwMMfpIDod6GLaC5CF1uihZJCrqs8MKEdr7bWM477KHo7IsKOyjzvCICUKyt
ZjboUp8KSzw49gSySfpHAzK+ExFSCa7V+/6V+zryWYQ1U5N/N2uZRz/fd2qmVdziV3LndnY7cm2p
SBOoF6gUK8AFf38xOgv8uE+DTqEARQUX3cIC/1DObnHIu3oehIEoqRvlrbhlbhEfNYUzzSoJyBki
l2TFb4W3nFwxeow17uxDTykG2CQuROzXqi0+zHs0V7krZW7mX1XaO79244/OukpRzFZrU/IgGTFh
I0dUXlEnGQwhwZGJ81C3Jeo6tDPgvuXbYnoesYuilQos6tYMPCcTHY4r/Iq9g4QFvbKxfyLggcoZ
hy6pzPCcNELAoKVVrpm7Rkdou9uQ86BshGgN0CELvVTYVNrajx2lspe9sI8/wwbjeDVftyj6Yju9
N35IrY0sIESYLGwk0qXitaWu1eA9N72xXFMQnk/osVGL0ZSg1CTf6YFb6Jsa4KZ1KjWvRmYVOy1i
HHFbQhmS1rm4meZTOTvIxSprjcuT/6hOnpWvZzhp7TbJPS1w9MGLX5r4Sgl20jNoMsKVwgPg8qfh
A7PJi7wmEfVXRfUj0YBVX6GVH6YDiWh215PQ+uBPb3X1UCZvUXaTCQ6Hc+m6DFaBtBMtjPku6krr
PTzOF2boL4vSMnBgvxiWyI6V1tjncSqk0oQZeF4yyBASx0pnUuuItmVFajYJkNFuzlKVAFA5cEVa
rNsLA/ev45aWA4N3KWGfl04jrRjRskNs1sR8VSDjnCghDlO/FprY5NvSaLD00F1hpNK1J2vqwpLx
5TXl9nX681RiDHUJe/x8+1JjlYDnAoYaLtgsDFtXryCnzDhESW++cLEv8xBbcsovGmuTuExHZ3MC
KlyjNRqldWO1DjbN5B8pm3tQq5GcTOlr0DIYfturv3/IsvJ1cuC6KHjAANEkts4mB8DBVV2jcXQz
EN5rqccap+aybOcYFtfM2tk+0gDbG8hiaOqPVzDeSVDuSRmhcTkDskGuD8FxP+PLcfNO/pXNublj
3yZnZKX0OIcigapf1PqQ4cFhfP/xvz61BUREB4fNvSqifPr8Fc20AHvBGioiiKt9rXX484nVHtgz
godFJDQUP4b4wqF7+SY+T6dcUwbguugbNMs8W7X0rDQbq8EBPXXVvMY3utb1btdX8p7uisC0ml3S
QH0diAgbqDBbsmTIHFDP7hJooUVhA50S5Yh2lwo/U7w95tAJp2Gq7v/1iS4NGrRdyzCULPFsHEZF
0TdGBJhTYC1aVyI1MmOkXwHNPzY6Nw8sa8e2OPe+v+zXh8rYA0K1yHp0CpDa5y/SiloLsArxP3yh
ld1A1EcDI65TX55WqSQ+JTHy3O8v+XVHqDBglkok/Wn6gebyavxxHs61RtIqnF5wE3sFwwe1v4Hu
F7gNbNm5TFpfq+N+Bq2Hxr3D3pybQ+j0UvLP06zF0szen2OqBb3ibGcKuEbRk0rBOZIQp7QkceOF
m9G2ATqpBqw+DOFRD91Rm2++fwRfB9bnK589dWLAOtCQy5UNpKeASXpMi47eaAZZoxce99fF5PO1
zl6bkqqwwXQGabsSXiaTo37YKWgTQW62p7k9qHJceRJRTReuuzy9z68r12VaZSqg24sM8/O3nEW5
ZpVdSGkObKbTTQ3JbEIeXDi//e1Jsq3niMFCgVTx7BUNZg17c7iA8DNU0JGou5My2E2NRd3UwksK
gL8MXUtF+sPAVQyN9/RsaYqnRgNAk+ZE7qVvkZ58QB1zpl7yjwMrR+FXq4I9NeHvxpZ+IEgg7dLq
LH9dnZePoDEBKqqlITf8/FyDmhYiiyOpc/1LGS5F7twgOgO+5cHHoI1RlYTXAqKT3arS6xIFb/uU
59NwxtfZSsOhprDhgCksVsR9/Jo51njmYsUi1TW2mzD/5wWWz2vIiyyEkxdP7fPn7RQNowhSVTeM
hauyB9cWqKWn14mb6pNHoWqwtaiWLixQX8YFWD2VYhACWergmn62hYJPl6EMiRO31WEtgSF7EYYR
wIfxQ8HT+f9yMYV9PkB1cH/62URS+Kba9k2YAAWtF09TQqMhkZ67slw3NFP/ce5Q0SxaFL11qs/y
F/kvWiJxqEO6EGNQ/6wrbKslMMguM9xcqvQLX97Xx7i8vWxBqZcu5fazO/ObLoSlY/4f7s5jyW0l
W7S/cuPN0QEP5OBO6ECyrEyVztEEIVNCwnsgga+/i+ru0yocsRjN4ZtWSCSRSL/3XgvAiVNTXuSi
tDtViLM9hUjs/nj7yf62FvFkHlf7bMdYbu3l4Jo0RaIZxIdNzY3+zgOdztbe/1IAOwPUNRxySbrG
219pXPrOxVqkUYPnDdBFKDpHxje4aVBWbgeasNep3za2XFwQW66NXWqgx6TwiaIqUxxTdu7rIvs0
z5zNcCvaN17oZ5DxvOPbP/BvGy3ahAg+1zREcVx9mTymJuoMuY2MN6LC6NdnVvZgdl/rMgzcsqcg
I5X478bqcMW3cilvkMLB9y/vphARKQqS/HiTdh3xyHTDLQ1uKunVa5kNB7SWz4b24e3v/JkV858F
w+duyHI9kum5uD7162XCk55VohM1XxpiTKaA7KZr52RfJwNYM896Emlk7CdtSja9ML63af8HGOob
KScywce5OphSfmmdOLzQFK+Xz3/+Kp8hTWPoZLovJ5KeYrExhAzPfaR7Z4mcmncKyPs2Sg4Vp1th
/Snj6DZ2J/vCmzdOY+tVe5jcm3ONTuDH8v9+hw6g3O6JATEcYuzdykWtoaZ9U6PPmsrGDHSSlFuH
BF/4JPF2UnIbT8jADoXTNJ+jcX6+8H5eLzy0BDtEwc3JaUEnlfFEM/1126YSbfR0itY3se2A5awp
8PE3WuQ1W9Fyz47cO5g78QeZMJTLpNwsv/39r0fqv76e6yKbYgv2x8uERiQ9+jAkfD2q0BLtl/oI
w4ncfv2xbgVSgAFFw9vf+Hrs/fsbOZ85BFEh3i+OaJXq3YlgQkKhhRmtq0KohxjVB3z/jSMna18P
IPhCz/nnnPtfFQH9f4rSPW1W3iwGwkAdf3mF0z39l3/hdA3xD66uLXYS5PMJ/xTT/mctkBD/YLEn
852QE3PIz8vEv2qBfkZpuciAygQ995Qd/q9aIP0fPrObcSoiMrmHZ2ti/jelQObr8fpvmq63DCsW
A94YwFXWAfFAvJ9gtUAP0zSwq1M/3nQYpci6sU3tk6sAmuYN2FyCLnV6mCPfAJKrlUfL65pbLYFq
lo21w72alatwJbvOvCOL0f9SQVM6SB133Db0MSlPRmNzUBnjLj6MnlSbX5r98Z9zzP8Uff5YYhxv
//f//UxH+8/U859HOT3iLyczkbeCnMqem8OMnS70Or96aT2DOu4QzJHiKvCUqOnGLgW6qdU6t1FT
1Zh4fDRhJDb11UsJg+d5zrmwWfWIESDtwXfkQlCQFQVUwvxz1Hz/HvWG/5l3nQXA9wt3bVGO/8Wf
57gl5yKv/5zGzt/14OI+9YNv3864ri/Mrq+n9f884WK9H8cO56STOIdUisxb2f7cfTNtvOLgVk3t
K2CO7JMzzx4X+JHwybWnuGC8MK+cTne/a13zdesq2Hz16JfzgVJU7ZFds/En1cDhH4OqgY6//Qpf
b9z+83yLfW+oVdCMIQLRuSz1zbOm4mvcaPoHb3LkjShjla3f/qKf4aLfPc1pufilrxQJkfJksK1D
TOv9QHrnv2/CRn/qGtM/nYm8aU+5PGdcVx+1d5kS3gNIfdRaThPpT76odQIg0BLHQQ57cjW4rPY7
m6zIpjpVXWvcfW7t0je+G1o8ovjLQAu+/dPPDNjl5VWpSwkEbegC2CNBIeajbeg31330YsnoqchG
fTB3wcT9QSSLvZFWF3ruuV99Wh9/aW+8DhiTxr4LQrN+MHT5HmLZlQ1y6ky/fLSQtZVIq+ZXtyCy
JwhWJZP0XxP5b2aUcz/6NBR++WTPnqJWunwyOTI7Oc+rqWguHFHOffTp7798tHAzsp7ysgtMjSip
5a4zvd9c96sXk0Rq4kT1/JEasFTfISylamO6MGzO/erFHJAXORA9y2kDUVvv8LK8NKF9ZYMshn5b
+VgpSwmszBdfSxDOkVvfvd0gZ2auZaFOoUbfTqxTt9ZgMLjF7NlUIWXtR7xm0YVT4JmWWd7kqJ77
QqiuXQCQE1oSOGTxxRJU+L/9COc+fjEys2Qw3FHQE/NJuKCNmoEcNaO87rV6i8FZCD+zDWCZQZXg
v4SeSZgxuO6HLwZnm9l5O1QVe31FQQFaPaCU9YfrPnsxPFt3hM6iOEd45olu4lAscamG7Vx7n/7+
y/D0uVMeMbl2AWCQDQ7oNeDDC419atTfrDye9fqjZy0erLbLmVRIwfsU5qmxD5tUPGfDMB+9yEne
R6IcLmTwn3uOxYBtkqlM5cyoGvNmPaOjjadL8fhzH70YsHZvwGOMIpqIwxLstcCQF9OGzjTRYnEe
GKBmJZo2kAhsfZeEs2pzVZdZFnzmVWjDnGzbgJv95w4zHwVFFwI9Z/Yu7mKITtIOTwbHNvBk4uys
k2q9Q1J8iAX8Grh42v66R1gM1sQc4sFH+xOICciYGzro4TxNXeidZ97qsugGeYSb24K3atbyoxu+
jIX2eN3vXozWUET+PJFmGoC7O4lE1ad8wJR73YefHueX8VoVcZbXHY0C6H1dJVUAznJ33UcvxqsU
cSENWChB4+jNKq5sAS5hvhQJONfeiwFqAMabSApsA9x0N2mFE1ITV7bJYoDCiqUTZqeO4uCzd93y
2JTdpdPAud+9GKJy7LOpJLsmwA6w9rH9TlF/3S50eVODTToah6FvA8fIn0Vtf63CS/VVZ341CppX
3aRuHbOYFTRPkxJzHPHrBmjgVd1kGYmv+7K0w4IXiW53W5l/Aoe9rgMuQxBl5hSAqJmz/MI6kHmw
baf3F37z6bl/sxYtC6Xxx1iqKOnbg+VZ5GaGbIzY567HUWbv9MkSty1geNgYQ03EDYi9/WBQXLEH
/a8jFJyGtF8VRuT8AVrG/1PmLnaGHNwQVDPvsfTyUK7TuPK+yHDS3gNGc/eacpMnvS27tYipZHbS
eqMMgZrH6jQk4BbZMrhkKc6qMR/KeNRXsW7k3xvTznctvsv9aFIGorT5JCZ17JMRsXQPBlKulzhz
fKq9/ZYM5aQyvY/KLcptKDL9vTa5ZUfZiNa9N7s+6VYtvpDrdjjLZGF9SKdGkBkIIdZZhwTX2sa9
bjJeptBjDUY1GzISKuG/D0v9/anS8sKrP/PmF/OORWoXkXO6axgfUjPbuGV25UBYTDtuFuFf1fnk
uaKy2In7r9K7BDI4N34Xs45RlTnFEVkbJDCGVwa6k5UI+w9XNckyX8LrCjW3OocbqwxvsPgdSzO8
bs22F/POXKFhz4uCPoK0Yt3aFJWkBoT16374YkcAj9cvesko9mZzm7jTzdxeIsScaXB7uX1nVRLc
+/Eye1L/gOKYkbpuWlveiCNSV2mZmW3QR/5WKXczZpcWp0UdwV/3SMv6IW0QQ21h6QkURp0vIfLG
lbAne0MUWXzMmAsobgLtdm9kCTlaCacpSw/r64bWsohY4VSa+yFhvpbGeKNbMwVnk5Vdtzrai4Gb
tFVhe9xvsu0WG0fdjtWVA3dZdMGaK6eyM3ghbbZHC7QWkXXlu16M27gfU/TvdCOI/B/1AqZmHI/X
NchPXs4vW78w15EQpqzpWMIf4hg2IEnYVw2sZQpsCpYRXVFJGrXZPGblsMUleinB5czIWgYpySBH
G3z62YrMpZoEz/rluh+9GLK+hz+og7BPJF+h8YWAefEK+NxvXmzhq6EoiKnz0S3C6aghaba9MIWd
ftxvNiLW6Rt/eYmGoWkjHbs7RaSGbecSLXamFr4Aho6Hysqi687DlvX6ewhRz46seaO+bC1SQId3
oB0vvdKfof7fPcVibJpaAe0aR2xgzbO7pYpv3nK3EnK/h81Xr7p8bVaTfmyKxjuipm92PQ4TKqBd
/YctUARe1wEWC3ClLDufkEucBsSd1AuYkvHFZzzXBZYj2aqqsQQiFMyZ+wjc9rEy5IUD9M+Cp980
H2y7V50gSnsEAAC7g25MwQhzCZjdl0rCWnTTcBcTPdOh9Fb1lhwHIkfjkG5rVWkHP27Fh9odmj/B
2RXHuhLtBi6ReMTgg41mpCkQQdVr3cKkM4NFvS01Z7zJvSZcXdXk+qJV5gIDbNEPTWBUuX7E+R5u
HISqm2s+neru1+3STHgL0qavAxeRBuSPtTPqFybm08j9e5NDAnz90cbYY4Ov/DrQtdL/YKu2O8rC
tTBBDJfqF8/0mCU8At+PWXs5b5Wa2g1b/VV/bWc0FxufE1+0JxDGeOv87SQ+Ewa47oUu0/+mWKad
67Bg5d0JGTqh9UZqduE++lyLLKZRI9JoBtQ+AforwAHFB9vvrzz0/wzz/jKRQu/IAAQwPpspSwhJ
FYHbut+v6Yfez6TwXz47i2oTgBejiSXgOIRjRwWF+u8SL//asi2rIDFpYKZQ1XBo6rL82KnBXMfE
3i7MiT8zjv7e0cnSet3R60nkCfG4/lCjet6SFASZsdf+nMCe7CCPx0dDcYcWJql+gzGoJVUCEoVe
UtfRm8V0Q3ypP6BR9/eG0o2bAT7OpgjdZD+RHnjdvvFn6uQvzcs5efTB0vYHagetQKcLYu/TjQs9
+jQmftMAS1RDSB6Q61an6pLZU8ehcfJDonXVQ+eQswQjt5xXwujMC+v5uW9bzCu5WaXtlOhm0Ii2
vx+F6d4KFdsoffz2DiDxKUQ6euoCuujMgPqZJvdLy00SIVSTEL+wvdI/mv0gNn3IG3q72/9+jqTq
7HXXCQm4ugPpX4dMZNUpt10/RIPebKZBjl/f/opzD7CYEeA2a5gnfCNosJjBXUihzhbXzTY/E7V+
aRzKFPtMkxxryfr5EcXVH2GZXhfUXbILtWoQVYwkM9Awr+kv5nRlc5ivW9wRSBLz0qevFvlndoDp
vR9X/pXtsZgJurlTBencVlAwcrsOOZ4np0snz3MvcrERwBUDV9rldJaX1Q1X3qtTzdFVfURf7AKS
uWiqgaTwA6IeWO46l/4fhti5MlCnL0asMFUIl3+mmyBDHTlUbWqKiy8MoUVW4F+z+7I+pMk6BAl6
YgVWJpIDQrEaD10fbXskTcc0s2vuHbv4W8Ku+ENdu3hTGl+7EUWl7dQI3KodvfDIUgkL9LrWXAxq
q9ULUFCZFXQxqULu0CYkPHSHtz/8zIyxxNVEucnKgZHhIJuykSsZDf07r5/1Z9+Os6e3v+PMDLvM
bbaivByUJhpKTvQsqJ06e3/a3763rQlY8Il2aZdmc93VmL44NjnGhBSwi6xgaqKnZB6DsEsvfPSZ
k5++GOsFZB8Cua4ZMMJFUOEcW5l6co94Bm+gz0z+dnOdGZjLokQL41oDVNIM0I7+0J18T2jxqlkQ
iOvr2So0u3mqO9kEgvL/g67ASY+Gl17oqD+Ppn9fuOHBvf549A/ZbKZzHSCddZ3bZHC1J3zc1Gvj
MsAqmZjNswhj65EjX3yrDbMfIYg1rNWMdeSxmT0EQU42T3dwJtsfRojmZwqj5h4blP7AGoygT9b5
wWc3lEghdzlQkzWh6Rr5YCfR9dmFRDYzWbeoAVCEuKLc2bkqP7XOJPFq9uYnPTX0nSdSanCveVvu
MimxcpAcT0nUBHXRxoEp0hvo/9dlmgD6e92gRePEs5SqDkg3SRCDxSd6incpvL/Izf/3VOf+DRM5
CulPjSxRrbfuMSUjdJvYdXozNZkMMsC3oMakUcwU4M/hvEIhYcJdK+ZtW9TtDT4kbd6YbC2LW9JB
0RtJC7OKmKmdS9xCvy6T52/FgYkdx8py9C7QdG+4FZjdNqqd5gtr1e8nQGCSr5vYxi85ano6BrWh
GUHfDMU2K8xyVw6gPq7rIot5Yx4zc0rmuA6wV7M+ZNRNOW3VXPnpy01CnFQYp6QZnFAT76Um+htD
w3vz9m///dztLkuUJb7HTssjM/BioXZzW1mPsmUqx0gm3pFP6T1Zqi0+vf1lZ97FMl/Q5h4cr7bA
pkyn+jQIa7zJplo96uRYXnjdp9f6mynqbzSEMpZVnBkz9jlqSZDK2c+5qZKPLULSQzUqDueD2ayl
ESUXzkpnWnDJR/WS3By62NAPbYPwB1vV2ELGUJW1PeWkHqe8nD9CpKkvnk5PG7jfPeJiFk76Vhf9
4M4HxxlK0heKBtTdqMeHehxEQrk/ZEMjM6MjrvRi0w+6t676AXwG4oUgtxGiesiRt7EIM7S7WUFj
JC9jXZ2UaPGQ425CqRKNKNZLbe7w9Vb1uNPttr1Fm6ae7XB0H0xqbMd1m2fNo2jC6KEryYdtwszf
sblK76Yugos0N2G4jibktG6nUeAPKXQr4/hzh3ITuSEU0ySjQOXtvnXmWA0x6fVALzVcgTaJSwcc
vG21nilz+dFgxdVXdi61z4yiCCGNAcM1psjbRr5254JzxQgn0mdtdKtHyX3Tyg3tbj0qHJCxHQlt
HcIY/YF+6VJNxO9Xf9dfTPlJVZ7Efhyt3dPhl+DnXZEb0YXd3u93MO6yIFjqRAZ8koEPfR1Nd5by
rbvIsrvPlQ2+0jRTZ/N2Y597iMWM1+B60pJQ9YdRYVHy6lBtJu57LrzKc5++mPGcDqtkr7L+EBn2
1KxCa8Zg76BVvHKOWJyMRjM1Rdm3/aE0NHNCxGHr913VpO8ogVLrrLRK5DiQn3JpTpe2Eaej0W8G
7TIpsxpxmEcFKNhC89KvFl406Byln65VGYGBzTPxLW1HPUXmk4c3U1FFl6jiZ1rTWyyAIemlIarp
6VDp4rOq3Tutr6cLa9OinPevHcYyXVPkea1UJHvIlnnYr4WeDDddWGff7KrPd1EeoTHtdQT3kBv0
k0/UucNAP37pupAki6s640lS82vARrAttf1YLwJG6h8DU9SGsF536QlPXfp3L24xrYjQH6yo9tBo
1RYXu1Z6k3gRHrvKN4ikNMjf9m4TNzfhkDQbYl0UUFslSV9FUabgKkG3vP2U5zZzS/g+O14p+8wo
gjwHnkT9gbH3cYSx7SaXhKK6Ot0XZVJtdWLkt8pBBT1YU7lrJSJXygOyDTxfBGGYnDcE/cFltCji
Mm+KLgQ/zyzuy2RSi6TDoorHIoh86P+R1aWbQpva1WhmlyDrP29zfvcyFvNO13aVORXxcBhD9vp+
2JrdJitQt6yconYIqAz+0ZrI80ggrajtOCQcMeQg523ZSl5KP1gfGkWG0KUKiLMDYDFXZWk1Oq0k
WgiZdH5pXCGfqaMyklXfqHFjR+V7yc3RJs0YHYWZVMAC8ByiAgtj/KFvd40ze54lbxKNBrcxjZwO
TfeHMba7NJzWdjVtfO+r2XnB2F0Sv5zZ6ixTVtshbNUEPBDxjxaAGet3WYWEF8FjtC5nGW+9Ekby
2w91pjstc1ij2ZMunBJjb6ZTt4OGPh4zahQ3FG4MFyaOM6vlEgAwzzn3b3aj7xX2h3UUwpftTP8Z
Y297JEIabt9+kjMT8DKPdfa4eelwRgfJBC1CgeCLLs2/5z56MTl5GaZTDdFpMMD4FMZB+VceypaV
+H7fTzC37Cyw/bI51FQt44KYL0EDz3Uk6/WUTaYwlenxlAUUMFfjKnVPJWRx09j3XMhP+yjD5rDN
ver722/g3LxxUpz9ukRIu6msPKmzgOizG7Tp4H3H8NM8uy47F5WkIaBA3PbxGJMPwr9sDpmyEirD
nXYzADUE+CDqS3PGuZ69mDJmGz+k4zZjoNkxRtuZWSLbqPBSvONMxpHrLrc3LU5lGbZZoOuWtpPj
adtt+c0gViqPmhgCZFwFel+Ejxqn+HRX4Zz+IWtnvBQ9OlPICWLodXNnE0kUXJiOQTaW8HwzY9VP
w6r1dHbX01a4Dwg5tk1dPFjjdCBJckvoChDnTKJFuDG96AfXoesm0W46cO+4bLKC8s+wvYMgvDET
9+jU6YUb+DMdcZmFC+80ylwDW+sATmiTOvAGpyR2CuLaMRRtbJ33vhtdDM6fWy6Wqbmxbg1pNTcZ
2DaUJJve6fVv5miV37Q56jhBUmywBpbkfKOcff5ujIYRriqZqPZoDG1z4cz/Myj9m2V0mcab+bbM
E90ZggkpLvhFP0qOWUZ9djg4yVeOPVHgpolxIN9uMwuYSd4cjILoM5SUaO+lfVVsuqxVKw3mzbYe
R8RyfTxFKzsCgVNYlfXkOeJUAcdRNFV9KOFPVPUzNsnwQzLp3AXqynhxyk7VF+byM2vgkkjY0J99
FUqueaI2f0jyyttZfU1ebzvP8+3Q985Rt8McreU4Xgj1nRnHy4RETWutqnM1ClpmvyJvyjXa1UBl
6k1UxPX7t2euM9+xzIquSui/ZTX1QW1zNPHY8G0T1FUbY2q7/dtfcWYVXCYN1xrw2KbT+8CtARtL
x+wPs5Olt56S+r3mV/GFSfjMWrXMIEalphdpKPsgjZwv3WRHf8aq9p+ue4jFBJ/OXVJZDW4FPbfi
I1CfuV45XtkHFE5lj3Y7dRde+rmnWEzeKg9bSxJ9DYTX7riE2LRpsn37Gc599GLeFkXezGES5cEJ
vpQOrILOhQ3imVe8zG9lFkZdhVM+yGYv3M9Z5tzBJoz0la4cbZ/myHdWbz/DucVnme7aGhEC4Z6S
4AYJtIlNt5+3XRGrG5tzyXYKG2+D2npPjOLoV5/kXF95JbFMdQ3h/ITCa3KyFZR+iKei3cNHm697
N8tUV4xVbc19TcFrr+/nOvuS6NOXt5vszGtf5roWmhO7bjEUwRi1Fium0nHDN5deyLlPX3SqqK5K
txQah2MHeFiTxTbJzfLT2z/9zOy0zHctEz0cY8mRL44G7262Y32NPdr5UKeW8fntr3B/bvh/s1gt
M189uK956HLuTYyc+MhsJb3ELWlMO+CW6UEKI3oOszSFO2wX95VRJTdphImmB42Tb4yxGz9BjuhX
8ZN1TDwuJS3toUzRZ5ShLD/rftrtvFTg0ChS+HlWrPm7bNS7l2RG74LEmF2118df9OpksXF1pAit
IeYXii0IecUJHWJrcQwvVjbl9frKynptUzva8D2ZErWzLWf4lEpLvTMjTeMa1Uw2rUzafdeEU7KO
yrpeSU1aQdSb6Ye+9VhK2mzet9zctfUnDBP6Sg2jfICQ3nPXW0wT8DEn3td2PRgrri3n+2KGT5bo
H4d50hHm5iahad0XzadYIOUGLj6lN4DNm2o1OomOpZ2fspdc/95zdCjWYe+mT1lZhvfanKkPhV5o
yKVt4O+9PtlbSeIuwN1x0D+Yrco3PjmNT4SsZSDKRONZQdQ8uqbpjttS2slDLqPkzgGAsQ/bNrRW
WiuK9elI7BOLBHcB1aM1b+bGadqVU2rWXvz0lfa+txFFGu+jRCpkJVE7vWSpNI8xiNZyLaTWOys9
iUd/PUy5cN85NdKSUXU5IZe5qB+zabK/hT2umVw/7SVzSh3uAGGVsHRhgT85Vo6blMlOYRyJTJcl
FZQpoGxNS6BPYzlHcw8sJGlr8YfmZe5Nn9hyXaj+RAF2xmqVAvMxV23udVvhpJjMR1nuuWpKN35t
jR8TvH3FTjkV1+859VG4QqiTpkyvqG/sJrOqAIGhGoghVlWxiotwtgDKdaDVnL6P810iy3L82HeG
Pa4032YKaA1FzjTc0HJtyXb6eAoQvje5J/RuxrY3pnceD/ISVoP/JY86NqyFpzkHzoTDfebpkm+F
LRJocsAH7JBfgorG46TbKy2q15F0GmNde6lhbHwusz5naZShGvGy6kmrNefON2Z7X0xu9XFWrb4e
ABmtAU2W68ofdLniItvdkUpPeiz40M4ORg6MXwwzbOvVkEzghHOwrJtyBlkHOtk7WWDnQnfWTuxj
mG9aKMIDYyInZJA7e1/V7ZoTvnHTzVYDztKsIgcUatfktyN1UuuyUpwSmoqbr02shO/9qMy8kNxD
VP3KVamSezlP6SZs7X5fdVY4rpOoaHZCM6KBuPOgEmxLPRC7KdPxziQnm43rq/ukz+K9K2qJ1bgX
u9xFrdb11uQfQJb6/iarNQOvz5DALDUyP36IURrcCbu2VpVw25UltBZ5ShmfaowwY+6VI7KbXqoZ
+nhqtPG6adL4W6x3YXNfVFRUP4CAGr7GkZqLwEvaotuOfvoto1j3mNWuGd+V01BgonKNWn9uO/FD
zxOZbwpWCbg4Q4j5CpS++6DKKdlr42S+1IBuHhrbTR4c00zWo+PmOE6naM5Xg6lNBkDqGK2zQyX5
c9KlzQPXYfU7fn7zfYj8DiIxIfsPoyayj86UAfNwfWTSXQ6yAZ4/kDphTMahTFyI7+NQH51eNdDM
Rws1pW3zyXNsgN4e2DTeRhr0HrOejI+E7/2HshrabZRP6v1gc9zhVjL13pFi2ayjODK1TQZ6bVOW
rnhwekmEtq2R3teqOWZG3Ky9uK/Zv3n1HaXS2aZQqISAHOIftGf9HReZ3jbm7gvYtVb0K23Q3I02
8Q5cEnL31B7UD0JT8kWvM23n+437ktmO942cEbZZkcy/GqXHHKDHNnxt7DvrQVqcN+E5PtRFae9C
NyrzDQJJ5n4v9anUjOZhW2hVc2yMEqhzPKsbMVbpO90ei63rN9WugQEI6hkTjVqleXNvcd3jOfUp
q9FLq9uRtBI3K7YAwA5+wtGLivXC2hYzLOBVnw7hbWP7w3cxoFfrSxRTY+1EmzEKcWIntpeDJ0+Q
pim/lMytjruOdDU8tHrT782yKj6UiWWy+WXm71ZS2dauTMpcrStKagLd7TI45N2cfvLLvvsIEI0I
h/BKfW2VvnRW0SyLJ1l1BSFDZsRVHIXyscsoj1qRi43Bq2iQ4LVTs53bOb4/6W2jFZd+3pMzes2P
AaHHhigvqaLajFuscysH5n3MIkdCvfbBrjPOGKGTeV/MvrUww7VaeijTYl7PribuoBRiReuq+Lnz
c8WiBRV53aOaedKbsDr6k+9UG92cW6bFHkXUuixNHPF9T+YRs2UGpB03pXx0zNQtN30MaW3tSE09
2nIkRAXqOFtRupnvvCi118VotvfNHHl3esMvRh2Rm+sos4u7Oa1Y0BOnhfw0W9RPhIZ4VIY2HCSQ
KKxfjp+wA4itrQZD9K7lHmFlU2qFnXuoimJd1HoaaG7ifyZ7hYwRz2m+Tb6d3sEpUH/EUdIftT6N
vogwtAIhEoTe8zRsRycafcoIE2oZvLrDT5qM5oveeNERsaH5Im1V7m32Fe+70Y03doYrW2RmyTX+
YAXK9apul/ll8UQIrQncsLP2Yaph1yoNPygAEd40grt532tZthUIto7NG/cLmb4yzKwc78u6qP13
QsC93tilTd9wZSoygJVOCq4q9Uftu0sC3UaJSHVBcsr7WtlO429i9mLvVCTSJ8sPqy+KXM+bSA7d
h5o7lCemVNj6oWEUalMJgZWceZHpF8n1oyxfUseq9/nA6jPobYf+zkxuE3jhG0uLEnD5InJvU8yS
FpUrofrgprKBmdcyuWeNXR/jOhvfTabKdmYio3BbRMp/6Y3U2va6G/rHMRnzm6JkT4aKTtR4JuKy
J9jd2Fa1FhA73nXxZKSE7l39IU308qtWtdof+Bq8913rlTtDme6haTUKhAvNvOlD6uQxoE2E60h9
bJ5t+F4+d2yCLZZlqOkzJCZiErNQXrpunGL4nJgi2ipPpqAt06RGVOlZFY62kh4bF3b9GGVTF27L
oXeCphITVdBNfaOP4bSPmzR9UNyYFrvItjWo/FozrkbC2ZBmyxCbmuemR7cZnvvStzanaOnAHZ9X
3haOl1gYGQvnq26Qi0dlYWl/76I6wi0WtoDZHQcdB6oOSpuN0b/T2M1jXqOk6iSUfqptLe93jR1p
1S6tAUpFIUa2uJ/gAtSSkuaVCqsYYmBF/saq8ivKrdsWxhiG1rg0N7IPE/+o8H8l33t22zv2V1wy
lVmp3YyuhoMRjkEyrUoKu7NVYs+BaWklDgJGV7k2rSTJg06z4DnbtpFvoVUmM5lgsbzzRKOChLAL
HTSRxQA9cnCOJPAV3zQH2UHoVtrX2FKa3ETYd4uVpoXDHdgnbaNJLx3WbDzjeGVpRr3OQZ5scsfP
2m1Gylq7isOMgwwFcfXI6ua0kJBtOWyp9SUzs5OZ8RTNtvM9qoCyic7vTuma9fiIPFU8JfVk5ptO
lextFFv1ubQRS7bcrh7tibl87mxSIhVJf17mcQnaDW5xa2qG9UmfOgz3zHVko3f6HWBS5a/0TgrI
b6mVVWvCnBSHFuQuYS9LU28XmRP5dZafR3uRj8ZDkckUtZ6/i/w2fcmasQ7GSYX37D8ZSU3Sb510
eoH6p8R7ErBde29VbWPtq6h1v0xhX/XrqVKGGXSJjTixqbTaX89zgrFQ0+P0PomriupUgtQjQxIv
yk4WVNWXHL33QlFCBvc4IsMkrtphxTlwNtmtSUO7V32XR/cRAP7CgWK1ndg/jVshaodsPqqbu13b
dzdm7tVNQM3d/A1w/Vzv3j5AGqiAfh/CXdY3+qozawaJ3E+1xoNNcKdvCqK393ET97vY8KZt35n9
0TGl/7kfk9Za12U/HAhFdHCVY848LcPe82alr+u6rfA3nCr7DacnRpDJvFzVicE+YfLUwGljihJ6
azoh0jNmLbujQUZ9b2qhm6+tMCIGCD56wLyYddrKy7KcmIMFTMEMwVjsSJBPHuO0rL6mmhXeiWq0
tZVWlmwUZGtr6B1Dkzwjq5v7j2ZZpM8SzwIMaM3He8IK8LlqFYZT7j7GQ5HWORmSvv1HmNv6OwZe
f1u0nA1WsU8KUGeo/6PszHYjZ840fSuDPqfBIINkEJjuAzL3lFL7ekKoJBUZ3Pft6ufJ7p4B3DMH
04Bt+HepyiolGfF970p1bTta6maY3WwlDhGYKHQ4RcmQW9wlPSXTanC4i4yL0QUKzlI7f0BA4L/k
rTs9G5wwz5MbJQfP8NZp2yiJHJROPdJlReTwcHlucyysNrmF8L9OoHXRuOG0JvyMs+vXVoD57w19
VGVYzcX8t80d/y9Jj1MU4OtzbyxNM+NthKfiXE2i+8QgYy2h9it5XBxreRwSi8MnbhhoA5rr52hr
r9X4ZaerdcgrbX60cDrvvoOiup1o2NzVOitf5rYTn9ZosbNqT+9sJ2ruJAed3owZFqjryTBliCOp
m0TUdGopOo6DhhjdFrKqn15LVfkPvWMvr6zIr9GET3kTe1n27Tejc2xUb78UapCXtFvyzarthY8w
p7eJmVy6UPZtHT1Pi0uxiuI8vp3z1IQFcSKBBaAyW4bdSR6b2Lfz0EK7kQfVWoPGFmZ/VpWYn0zX
bjczXrbbnB2FEiRHpE7YN6z5m0raV3RjNGdNfGzsmruJWqgzEjEIFoaCD6dP0rdFFakIzMj1PqPc
7u2QrrD+B1CgYhvWgHVHwHyUMCT5G6+e0Tt5wIfmoditzevKJ5VMz5Ycs70N8LrQAmRGL0ZvMSMR
3DdcRsiziapQusLCkswQ1uXKFAtnYVoMCMLs+T0ynfyh0Zk4V3nRnuaMLwtm32nuKIVi/VaC3d3S
HeVzXjHIzwZDTIZqxqutwIuN+EKkdsZnn87R2aFI7hjRynlvyzlzwjYbJ8R45HreIeJpn/rcEIdW
WPNNLGzvjrwuTRCyqwYulIoXrDbEcpxS+gM7akcfWs1suBnZbuk/jvOL55LlmTH7AVx06o83pdWT
mU5RaI1L/umV9nCt1BnLZywX9ZZ01faal24PtFfhNQgKuAHih+sujYJiqmS8EUZcPyhUiN/YeaIz
RDTVl21UdjcU6orTSMcqo2mdH9rOW+gwWtS3H/nRs9PUPWhAvfq0ni/2MdPUc4c0PIjneZDDXS/0
+sqR2gYeIaDvhA5479zO3atly7XZXPmEe780og6uZrIuhk+hOBOgWXcBc3W/GT1fHgy2OVrVuXZ9
rK9l8qcwh2a3CKfZcZKLiRIlSdlXEZfWXzvuxlc0ho69aRqhXmeJgCnsagzHlE6Pf5w0d4yghWzf
Fl26UHznNcvb7BlGjMAKiMZIpP/mr838S9cgCz6d5264LrG49FZv/czm2AVLn+Acz11FnHkPu2hz
YbPqe3Pkv2ipnW9/6PMzkS0u7c6a1ubKyuRLZQ85M9PcXrx68J9kPU58J5P2/zgdLYNtq/SpXXtv
h7mPEThVEqCrLfPo1zGzZiWgbOp3FYry/Dim3Knb2inpeYKNdB/xYTIqEIU3/50Twz3UohvYFTK5
bYDAb42szV/SWXvtxlp6/SpB2tMtx+BC4dmyRMyaNuBIlOZY7nv72gxuGkNnBE1lzdyCZj33LH6F
iTM8g1/boXdXt2liar2vWb267QhS8NL6s3VIk+sMkrV0USirZNVyosXWjBE6vbFisf72jXRes65x
AHpKXwd+lnZPsis44ZJVLHypiOaXpDDi267p19tZRphMvTlfjqNNm3oAf7JgOmX22PAjqu8AbPSN
NblOGpChQzemO7q5uyUDxX4u8pkLbir0zE3l9IXYpBNlkgAIlOwEEgnYreWO605XSXTCnlT+8YbM
DYVZmu2Zw3Chaqt3qfeOgC/2S1ZWVZh1sX1QpdE/lU1WVbR3p+owuf68okav7PtMynWHokbelaVX
HPO6A5+qqsR0AxLWxXtloYEJSD0Bz8r8JViwoYX4EqKDh0n+aCe29TjWWXZT6qojX88sjlmxlPA7
ib5Zl8k9LElE1UKZ5ejGTaq4R2me28Gs79rRFIekr+sMMFN6X3kD7c07kC9bUIAFwUGPkLZXDcv9
vOYr80NVcdwoJOh6YGaIte+dVkkv92TIdtNOJWhIU65Pgp6el1msXJqZo6JgcXXymbq0DrLc8yAP
gxVXd7oqgReSoTAxlbtC7zqb5PcjQSnlhUsNc6NgvgGAg5lNt04yk/Adtbn15fo04jWUEJ/IUxpO
3oAPapZrnIdA6PZ7qfgDqshYWWOYZDdOQ91tyIc2FzsSEpijC3vaxONaXMqCycGj+OdFE10CQFpb
ot7wKPrHhmfzvXB8powKvvtiZI0hg7Fqsl2GxPY3j1r3keaceEtz6vrQJZZ3ZCnTPM5imfmMnHU5
ogadr7rqEW1GNkkPwRv2Pta25tLWotwO0xrvGqMTP2Mz6fvUUNNpcXOg6rqPx7tr38BHC2QcrjHC
Hg/51W61h/Ioi3xYOKnwOlLcStBTq9jfcRbT95nbAXFo5qEnYJll1+y3fdM7TLgjRj2bqvphafSe
yAT/jfpi+dRWqnvyrTIKPGLf30t4lwOhL83WnTk3VNZ+qTRTL3ljVsRR53WzQQ0hozA1E/Oxaxvz
UvnXQplatSdubG61zrcYPppcDtVG1tb0tTrCuG91vehtjrtnW/lxtIEZ0TpMZu1/jB5qlnA1Y6kY
cWW0dQEBi403To31qN20H56XsR1YPyJz9bbLQrVK5KSUPxu1k1AhbvaxpH9VjYyMlWzSvXJm4dGy
OMzHoaWWORBFJeyTnPr2q/KkUT9RMaj3ydAW38W/f/TFRDHwZs6bnHuuTOYxSOhjjnGtj8bTEJt9
F0I7VvLFp3d62M4DlPPWziXrltnrQ+f0w1aJSD5VCeiXWJNmDUzp65tM+RSwKviMwKURRDF/OGAJ
K7KwACy++rArMe4iurRumQTE01wqysSB2LadauYt4xnlnGABt4WXmDdLrWXIcui/D17sBYJv76AL
cGuvTeeDBIwEItDFNyZrL0zKsnjMh0bd5apv9mItsreFPbFjXmvrl2XIuvuMePA3zwLvMciD2BeW
275RKvxkMMfvrC5xjrXQaEsEd8lJzs341TTM0V6TXpLEtz6tniMHtMoIUzEmn8Ncweo007Iz1nF5
b12IbVmDMgYxp+adp9VqBX2noFiG0TrK1opf4Gb8F9HX5a7DILXHYIb5i74ieQtrgIzJJQFWB3Is
lofMaeVP3MvmnZ6Gtgpo2125vQlG3hZWql/WCQdfOsfVL8A7dxXdGU61tQeIAt0Ozp1bXp8L6nM8
I3AX3VSbnmiRO3qto9tOtNrZVr1fPyxtrxTon9GcvMQyQXAQnXAIxmI+rYZlnVirhwvOwOTG7xDG
IE+aSyAe32jJRJmye6FN9QhNEJ2LYcLASm+FeqzmyT9KhwD4XGTJWzlb88e6Rt22s9cWeE4MuzG1
7CIkM25+wb/ZBaAOyWtltA31zWLccgWh8K87eSqAeH7437oNOEhxn7uFf+s21MDJNmk2hNGnP3Hs
RIAjbrrxYoXRfojjY8Jzu+/tDBsJ5Col6bp2TvY4JOfGLHzGvMjLg3zW621dcICECUVDFw9Aeg24
5jKwVT6SbQ2lVmxnMhGw+a825RsjwERn1sWXjhLzVLf9fChb370pl1rcpK3GrtGq8aiIxX7SjiZN
xaMyY+a+bLOPuo7pQ5VZVB+HzsXzB90wQU4wUDzAtZHMWXpUdHbtJIO6SDsWGYiEHVCC9+W0xrBd
p8q7n5H9+Ui2qLS+Ruu3E2GKafmjO8ODD+JYT5Ko/JggSQ8GwttNAnK2BqtoiBlZvFwTepeOhsDw
Z/mf4C/ubexR+9aPM3R8NMPUpFNToQPrzGUPNJK9Vb6f8H2rpt1MnpuSDlt4eyPL7HeS9Hgo1jxF
88IjLHY8ixq1WgEMIhFu5hQgpfNrE185xCRe6VlPTIYnOS3dg+Knd1fXht42xrLsJzkkXyzd6ctg
J9m7mgf9LZyIowmgfNqUCRQjIPdc3srUanh48nXc+Evk3LpWmdLyrS1CcvvoaRlnbME1Y3cQg0Du
+6WWW7ksvGBoHTZcSPrgZ4b7l0ewPFIliHJq8DEO8jycY2DR7WSrxginrLRCGS3Lc+Nb/U2XiK7i
YoYzCPXqt3vG0E+2zvEa1rMmTI6eeVot7bGxAWfFqloY9ow07AAjb4u059Wkzr46JKLIMnZUoS5t
P4kmqIpB3LJy5XSKFP4OcaM4kVKzfC6d9D89a+55k9xCk0bdJLWgjWCZP2x/9d2twV/uTnvkB7E4
lVtb29OlnSyMmHZn5ceM+0Jti7joHygaXgJTDMM2iR3/McUieZykzV1BD8KtJBrlTHJmezvN3XyC
qSteGmdmt8hwFcLxujtLXG8MUoqCNklEaM4J8fWZrjjDG4h+a1321jLFe0vl5mvMtQuf7whsBoTy
+EEvgPMDqIXp0wd9+ckIyyB3sU6hAL0yPqhFzMcCVLsJSloB94NKxQ4oXtyPSakDhid6YbmeTliL
k8PMX+bez8uaQXHM9J7mIPucsj+iYstZkYo5909Oy1kGGR8fFwCwewP5mxUYzVp/lllmPsR9JE7k
HYtjbor+NqLx6s5x0vYnL6spvenqZUSV4Pby0Nut+5oNRf9BKbv1Z2pTalmdGA+t6pe3MoXCPQ/C
12JXLJ0ZBwidxlsOd5ATKbmYUwQJM5/Hx2yRrbDvIkfwefDdtjsHsfzvuHSEyw26RM3X8ObkvnON
7c796bkofMrsytkvDwZRm8A8xfi4Jp4SAdBcu0nkSCKj66hznw3i2MrK2Eakfp9goaYP24vyXW1g
we3NdAYnkMYu6lEqRuTAfVOTAHneCr/dQodVG7e2or+zE/lb4iX0b7UqQGSZGhUo26h2Y5UJK5y7
cdgt9ii/pT2WB7vPh1tZjjGzdV3Zn1XqWNsSmvVeTG6JQattrUsJUHMwPcu4SYZxvrAV1IR2SdDu
pPX7O6STtGaoxWheB1J0eMoXZRxabbj7QcTTjRmPaR5MoqSPRlfZHZY3mu81FY88VpSn1EDpEMQB
JWhVHcxmPw5Br1uosaK2qzeOP5zLXGHHws3XltpdIAyyBKsnVBdi46xWTY+DNliZG2WH3PPuC7IJ
6QYx8ZEgWgt0xMJ3/xT5snh0wGMvTVGb22xdnQfbT1N4hzw+MQDqE5Qc/XQ+ag2cxECTVN8+LjLr
eADyYnnk8OuOzKE+8KTIftahpwMYnUU4wD1ic1pz8UjZfP6YOZX+ictCnhtMC9/ZcEW9nXl1nvqS
fNsKiHKn5KICIL3oh5CKP7HX9tvGHJl7iwECjzFi2yddBLpe2NeXd9ibeIqh4OD3Wz1mO55qEMC0
6DZa1NaOHZm9LU3LhVGujF+x4foqnFUPlx+l0zOZyfM9wbVYj3MHyUs75OaBBC5rYykSPQxeIlQb
sPf7zKMHmmK4/NIabnyTeip7nEknBYV3ZQpvOI/nMenFkyYQPAqTQlIFL8Dvdar0sy6K6ZKb7lV6
W4PHzxwfj641g9mU8bpN5qxQh9YEwKU6pubgJEv7V7jKO46iNNqtsZLHdF78LAoqzv8V03lNa2wG
7LWZMvAXIRZCbMje6g8cdonJ2mYWRHhGxnhblC4Btt3kxiY2L8t7cWELX5CWRBf2AmsMm8R4i4x+
2tlRaRwA+6aDHSW2HYxrk55S4EgujsqfX2d/yt4ShAnHqhbtbU50xY1oPeeiSoxlYW71+TZ244hu
dn4Mxb7MOp0FtauzTw5Vt3u0hqjQm8lN/b1pcRlviMot7T9lG7eb3KwgSEtycfvV6gDERlKcwiKv
J3PT9tUflTajpNgND7ljr9GzOyGNuusNzBlinHT3bJML4O8Sxrc0xPyVlvuR3kx+D51YbvzE/8f8
1wP331CEUI7IGvjbbXrlx9y4q36zOIXjHaNy/y0Q5NwJwwV1qXg9CXzwJmrt4Kfz5LUnM++WAM00
aKUxhiW+xwCzqhdUXK4hIurmOKPWPLuwZHzSwrGh+OV0a7ROElJVTA1wY7l+cVijLKKRXqk5m0LS
MrwoPl4/MOrUI17YDSwZGzQ7DWEEWaPA3qWIbxvHi8pHYevqJWrqPNl4beLTZ7nY2G+SKm3zwCfO
4IdZazCZMNqlPVoDQAF8ZQbEPHoRy6tdeDZf3k4MQUviLka4MtMPNAHh4rLSInqZykVP6HRcZ9q7
5lxOp7jJ4iqISZMzPivwmUNrQWlzD48/6Hik91GmsANB4tcGY1+hnZQbLx76kJ+TlHsoCO+7WUxl
bsnHzYAXrCpf98JC5r62ySA3em2tuxVaCBQlS8wlcOtYbnsp2/PsZO6XRfFsyVWqSiuwV4osIhRF
D9kSuc9dUaEwSRA12Y6YN940LKdCYTCW/lX7UYEehoojjGlfdk7CR4fansWSdLA8NsXeVG4OyZSk
ZQGoHY07M42xKGDBQ2dTTh98YGrXDq19Kq5eowbZ9Z9p6fGz2UBml8ibZHRg3J3NbSHH5gP0tP8F
5y0/dOw6T45pt1aQoqs6Q+kgi8s6Tu3acNZNO8QM6OjDnfyS63n+28jZP1SAMmDj5F380ebKsN9Z
cbJvO8u8xfvUbTpAOi5lFfv7lAf70yfxsglH35CbNKqHTyxr2V2CpOuJRzm5dHlmflhjpYLKnudb
K3KWO2HPLvUC09Ju6KRiF2kW90kZnRFyc7h/8z5edzKtGu7eynxeq3XY8f7Poe2m1o1kvP2V/RVZ
8pRZvNVqGXioYK350YKuejFl1pR6jd9GpiGju6SHZQYi8PoMRjmq6uqAaKb5GpHhnOkl789SJX/h
oKKbheQHEUBzxu/4c+i1zYpU5WGvM7oQzNRzvmrnXmYHoyQ5wKLiXkKetgHlkvS6NaI+gxH4p9ZS
WEGLcWJ4SVSVohJy4viM9WP9mVSywEIKbCpA6k8dpV03BRL0H2cwig8J1Ugwt67bMRyRwQcChubc
8ojsGKL1djQM/4EX0H+s6jy6awbZhQMD3m5eRLnJ2wX4mlzu3EfzEbN9k8ngPftpnd7XRlV+TUYO
ArpGFfxP1FcPOfuJDCf8ZfZ/SOv/W0V0z1XBv/7n9fd8o9hvURf1//Y//+mf9r/V5av47f7rF/3T
7+n+7d9/Of6tNl/91z/9w7bs0es8DL/t8vjbwR7++5//n1/5//uL/+P33/+U56X+/dd/+a6Gsr/+
aTE44j+1yV1txP+nt+j6nfzn77v+Bf71Xy6/9Vf+f339f7TPKfUPIDDb82zh27ZDHer/bp9T5j/g
rWzbt67/oeT1V/6zfc42/0F/qAUcSWUdLVLX5LP/bJ+z3H/YUsGPOq5t2RY1n/+t8jnz/+2KoTDy
v0j7U6NY4n5KW6h5p33oima4Y9stjq0v1q2jDOPB5KAEPu/HQgTacHx/b6EK2aexNzxWmeGHXOO8
pm0RHXQCTufb1vC3QLWMs2jJ/kz2QEFXRlsbnFU6/uZstVuzLxjlp8ECYKimXeH5FFK6MnlqorS7
JNWYBRLbTRZKYSOKILT7VhVR/LTm5LTEqzB/M0aCDWmIbRu0ZuYd7EpnD75ZkBrOS/e80mWM/k9H
6pHhRhwBftX7aDrWkbb3/A+aqPSDElBUlY3RNDu3ssm/7gt1NtDsmkFsZurWaqI+dLoSpWtrlKdp
BjuEJiNyoki8x6iIl4udTM1bY1XkyPQT2Qshmo3S24geBdoM6P2r03J+aKzrpj0MifHhTde2yRFd
16XRS3PrmqOzTXXh3PegboqmmzNDCyxQ4cyHJpqWxzGt8/fCcuIXnTUuwrLUnw6Nb6Kjlom9fo5V
35+L4rqoQarr98jLwP5og1W0Zsn+Bua4/mQFh4Umx/SvPTTGJZXF8IN9xLxJO3/uQh07zL1YX1CV
gTiDYK/qDW5cbNputU8L5IYOrCGJCcv1UktuGsyFb5FEc4FKWInvulmK7wpl6nHtu/onc2qiYpF7
EoJ0ZSRL2NxNJ1wboF6223bsnkSpCmJDn2voXlgLQFhIjrerv9tdKJF28WMFOgOeR+hKI49ZPtTS
PwrnuUQAv0kR3gHmTsXeA9gKDNIE3CzbNXEiAQP6i331Iq+Q+LFncVAidDowcNsbo/ob27bYa1vn
4XC9Xw0Q2TJd/0DKHIRf7A2RtRuUa6iGqZi36MEeB/nYlbgWmwKJOtKybQJ0D6H2NaUpxX/q3oLT
/puWhoAQmDGMCUuaPxPT5qZU4i/6kenVdFW3RSfA25LHIDn8W83iy54nkBOsCRNilrvObrNzi/h2
7v64Vhv4kjugN/y9N3kGK9mVrfzErbexsmzdRolx1Fm693AdflrL7OxU8SjkWO9KI3vJcD7m5vNA
03NVJLf1oNxjzgCfaS/sSgXqW44PwlSwU8V0P9lRBms77GOix62k/G5KsB6hoC9F9Ab0eaSHOwkT
vbphudDh3Cvz2JrNHTexPiWe3sSV86F0/OOJ9G5oW5eaZ+dXey4ocTRB/9b1Rnh9upFIqwGyEgVV
GylsGcbZ6OMbzJssUpngLz3de4m/5WoMJVL1QLRMpLLQ1x39oSAn6qXxDVTUXMh70sD3HYzWxRl1
OHP9FW7NUL2i0fL8aZOzwk626QS9p1LISp5E2F1cfLp4M9HEdHbR7NC8REFeO/JYyPzJasq/Q/4y
qdUMUZ9BZVMPE9i8nxZ4EaCjkFvWsgreHvMEsfJHQjvZ3Hjrnj0kJffTavKAzL8uO9NJeVd1QF7e
Iz7nrw7TUmtPIc5GLcUZm3njLimGBXWZDclnhFUbPyivr3famE2g5Nj7W/YUrydLtB3GYt44ACMX
T65fXlSzZ0BJqi+51D1jY+Xjck0TunWjWRYPbtsOX7PkQwMIbu8m6cR74kbTi2nVsKFxvfbnWkhz
M9YiOmXVVZJmrKt4geoD8OSIPbN53Ulnqr+XabW/jGrS3yvD/q8NQXsft508InGddpFfORvclTW5
OtOr0xvdvsLrfHAM8ZpXaNx82nsCLzWcQMHhBWDy7QmtKdrDZa4aBJbS/atm+9zGlWRWiyUVaGa1
RR71mSPv6ckF2UgDybGwi/hU1qa3zWfyakTfXZSNILAvRvlc+/XwYMn5DBta3+t5/BoQ8NyXtqpC
D4Ul3G4V3UWeW3xHVeR95wWoTgAlJi9+yquaRRZSdyxaqgyFJkdBGWn1MC8lSEmcUpQUdc/GNC7h
HIsH9ADfq1z7XeKAUTmJaz2PpHFuoIoY+MBRZ46zbL7JLZUQnbZ675g+n2C2J4EUoI++kA4AsqQI
fccU6jRG+lklqH+4PjhSY9i6blXcOb7ID0U2A2QU015Fvr0RiMwmvAAoGTdL4iGFjhK3/VO7pXdw
kLOe+1GuxzJXE+i7gfuBy13y8K2TqLccY/lG6oHyjmwa7GqT8Zy17a3Qfc8fNB6llZvA49etNG2o
cC2HEG3QjV307mXo3/O6Lf5U+MrDNJNiazYoj2azdACfABO9AvF1n2c7PoqCy7gEicRTwhxvUGyL
5d3NFuwylnHXzvxFA9MeIAc8aE5ll5+RyNZyY0pzRUo5+W9pktmKeDaPq8HXU1AqxF4hebbg+2Vb
hbInnHCt223sJPcx4CErVozcMQr7OC/3SQcyPfaOF85pGTZut1tV+95m/Waa5V9lzqDKzSy2iQui
I9fxZaoQ/w9r491qw0agwKuEKcplHUamU9to0DTD2FmhxwiWIrNCt1sXhK5cHOv1T2V2z6om2lXW
j+H1Ixix/4UgNZRu6Rwr6fIZDtOfImtuVOV5IC0GBvh8+h1naJmgNaCLdT9trYnTD6ZdQwKM1sE2
rk1JMzpkbzkpVnUfsd3gCWMjkZR1rpXtpqj2Q9uOyddwwMtzf5Po/FjWIzIt43N2m/KyCs8JNTPD
eRknHM2r/Zd4abbdAXeBPZ1sQwLgp7fUugSgmUVQrzOwsWt+exm+KuiOPkAjE2qH/yImu9l6dvd3
MV3E8Heu036MhX0/y3jZVzbMF/KAIFJ+QON78dv3QMix2nAWaYjQ5pMhpz8P8N/hAKVAaiMA/GpP
t8PoZA+0WJkLEA4RO6ysCevU8hxlUMyIiVBQNbcd0Om7HoeDPT8KQOxwiL6TJrKQOLnbflZ4tPEm
ocpEK91fSiPZXbPA4nzcdX35lpQgArosXoVThKtnHhfrHsnabd4vR7NzzVPa4OjgY9k4FMJrs1AX
Kd2wQgEESbA+YJ2/WXTFSuvdjz0OG6C2A/p/1m8rf1uNzN+hvDw6WXertCtgWPvYO5HQFTSQMccR
NnJmAjh5kHNdbsinclV/LQLN8vYpUUkTln32joyIEzqJvrHDr1uzuMmmOQ3nfPzjrvrBnsB2GwRV
oQGMMcjiU11FL03jhJlJK9RVU5BEzsXLMxGg1t+U5vy+FFh46gGtxfXH5FhpvnMLp7lFWy0vmfvU
5OmrmsujYyBnbHT+aA9ofNxIBBDDQBidsR5p8Wx/DO2caa9HKRCVL6M2nwmbw1JbdDc8sxlDV/Gu
fJ1yBOBZW3IFlY3uQWbVxJVHaZTrrPcga6iwK8SFfZ6WgW9kFIEV+YdHAU03YpFxZQfOO1mBWHjT
INWNaO8UiQyXtKm3WZleprK6KWqG2mEuH4cYKVKfQG6rZ3uYmDSEmzyhhT+kE8FIpL1tOl3xRsMf
DfonVc79YJtYT12c3yzYYEoBGmb/RtTrHmPPxhXDPRkJ5wweJ0GPFkRjLAKK6MZDnfWq2sQ8b8uK
XiiOcbXFVsOH4RooiR0K5pG0bJ0ZrbI/fqe8VTvHq9fAgo/dO+5wbFWdsNcsvxz8hBCekS3lx2FZ
TsiWmKnWQ8FsqrlWOgsa1RFm/eQssRF6GTA60r+T6XjOjVlXZ99DKZCnjwS5LBtBJlOOn4sCrnNq
mM8tI4/V2H+asWVT6J27seMQrUfw+FXcRQ5q2jGtbriTbsyoejXmFS2NpU4gaoFS1R7d4iHJ8yQk
NunOFHdaWUdI9ocyNTo+ERcx3WDxslq0CcB2YvfA6WL2/rbrkk+jK27T1QnGKebc6APH0JzTbf3s
dhM+CLP1y8tIIPoH6EOAPZM1bJz+8MByD5Pdudd5hjtx6HZcoH/BivuQ6/EmXXTPDzu+GDOCGGW+
M0yRsqAwpKd6YPDxzWnrteWTp71LVVpEE7RV9jri4+A9EdczKeVxWHO8SJV1LMdlV5VGc/Tbn9aN
YH0FH7VO1iePuyWMoleI8xMWPnko8md7rhlcc6NCtcXN4tYdKXmgdlFmJRiVnDUslaW+MXPOn4Pr
X7Rx0kY/b2ySgNfCvrFMvp2+H+tgAd1n720YgHqZb5JUTTuvJ742q16oZ0PjZf1kg5FxFhDsZ+PZ
MRq5JxztpeyuY4jf7Pyu74+qousdy9+18ax/KiY74RVrFD/PwSKr1H0oMzsNLN3fVZ3+9nrjgWqa
w+g5xd617CSA0xKIKPbNYIYTotAc9ZxIdglOitHmB1GMFysV7/QBNKFtVTdV2v/OCCwveGHTQFrl
n4Uv6SNqJcYxaneZYe0NX7yPFswiD3P3KGI9H2cTmgIzm8ZRRpUoR+Sn9l1rW83xeF+oYn1QCY/U
/yLvzHbbSLI0/CqNuU8jt8jIvJgbkklS1EZtluWbhCzLkfu+P/18dFVPy2zLQvNqgAEKBdQiOpWM
E3HiP/8CcL50agEZJ57hcZb5vqja28iASetlXbwk/ObCKp36rC+7eqXl2resC7/PVfgsmQYttQFO
B67PwKhO/UUWZf0lH+R15o5Ihuh5V6r1+DXKZOMY6QVU/JitKG4ZcdnurfC0+0pLpy3opWAM6J4P
Xvlah+1ApG09nluWzJYB80ZiMw21USl0wxIfw0G/5ZvPIB2JyBcQDdIGBSgaMxe5GEMhlmd22bYH
Cheka/AMhfgIfMCJzLMUtmreV+YKYOOuscf1wBh9o2ltsozb/rwKsq0Tq3ujzsrNCKV305iZvnI9
eTPTCcSMCxtkzsq7jpW7VJ37okBLgWniVyRPMFBq2zdMQAFd5Vv8//eZNyy7iZZa0nlNdsFHMf1X
xUPPNGXB+HOjwui8ilPYoKSQLhiZM6uC+TUQRkhLqhWLYbJbRrE6hWpKvyTVOq4rAHyPKaoU3WrW
a2M7MzDKK8m1s0pXgYMiKOrh2EyazUSnj4yLEp5AJ/XzTCAq1Hp1jdJ3PRM6v4TI5k98q4u6eqzZ
pc8GA0lW6DBUU2XwxFZ7ZXvBXYqWGO0B2FHCgWHWQ8vfwmsUAl9yc9x31ZD4zjA0FyEyqLLUvyGf
fu0KjOvmyTgMZ1Df0pzfGDnTVxm7NBuCJpNzda31bXeTW9Wj0VsPbsip66D4qgJG/GiUdIPeqi2T
ZZtma2+07zOYW2ZJUMbQtBRpeIa+Zm+bzTcSBB7ipFqCYO9By7qlSuCrQ6i4x4D4pjarH0EAeaCA
x7AEYC/YZKOlhi54rYn8ogqTH4l0iqWytFtLi/ewIVjpGcJlgf7R6Th4Zs6+hNVjhwF1O2vfBo29
FgXCzG6cwlvvhualMQbYcsJGNRPSjwpvrc82OtvQJz1qHdjhjxjy5NCiMUfj/KDqnvRMmtESeGXR
FdxOyqn6bEXmt9TlJOhLrNqxjIp9kiWuM+HITVnpOrZRgdlBWdPCG+bBiN09+gcuTgem5BeeeGn1
2S2miX4LUxirx/o6CMt8Z7VR9dhjFbAwGhcQqI2eOnfeT1PR+LXl3BWKlzibSBgjmgAzFJ/LceTi
MclVOgD6dEl1F4epHwbRl9yJx01WO/e1IS9z/EXjCBefMrtMxYMthbtKsvwxqs2zhMlBI8jV1Orr
sE3QV8lqbbnazP2ia31Ns5+y3F5p8NoYtfcbJ26WsDhSP2UpyqxkjlCcQe/aerGls9AtPxNWSH+p
0KwqyL1YEi5Ae5JVK/X4sT5sLo69CIR4jFK4cH0SrqVWnjX5TLbnvIaOfdtDO11OQQgjAvtvQ4/X
nZ0wpj5QGKBsGNVNp7pLrrDFVaKG68KduXFAwy9tlVyAC/Be8/PaThvspOSqmjGuTb09+ncMRMWw
ZNBeL8YyHhdCL646zb32CJKhf06uA9uOcGhTWzwW1qkNWMv5lOjhbTrnj/Y46munh/+EpA7Aheza
idTEpZtD9eCOYMV1u5RDMGyYLCB/75V+NzaPnZNvI+bjruMtO0FKWQb2M3mjDj/6BUDMb2KYpaie
5X5Am4VaTGxgj29iM3DXbk2jwlKHg33tzfG5ZrsXMCmuuXhCXBPfmS4twgTaf49yTUekEaLgJU1U
0tRPj51Cgw1dQtblnSNRLsrikQnPZ3TjMeL7yWI8fcdsFgCWu38XRBs4/9M61rvma2oYXzW9OdfC
0Le0oD6kIkDchE2NB4W14h/2TFeJZw+n+3SYrvu23VFSF9acPPQ97JJBopCJSkTQdbRIpuJc5O4V
lI+N4zDGD+bSuJmKDgojRg+ib88pCoKMsyXE/s+Yh+IjpWlbKy738VB/iUu6NkPW3YbZX4jgLSjP
TcSRSQjMJ2zU+NadDh3J7dzrSoPBayZYuqWvEiUX03eRLA0wsrTiamce7sr117J0FmlHQGxsDptM
MQGfrgR07wBC146Z67yqTK7QtUlrr0SNBVlarUiMWNgOzec8RFfS4u6X4U2bNc0yrKplPCQ7N7dx
Y7YOYgHjRQ+1z1aboxdDr7HSLe81Cjtmch7rW+/Z6/okRbzUdJGvFW35CLZoxUWwgvc4wPJkJGyp
VTWJJ9m3TymXJcbyQ3IRkDHPNlmrK8SmW5EMO6ea43WE6HCqC9qsfl4Sc29ti/rOFu3OiNIfA2LX
B0d36rUtZL2dZ76UPvH6m3wmvGOKJvDOpqp9p3WHjZdxWXXj7lyaskWzlFxYgbHN5RdU04k/NbDU
5vQlQkw4w8slKoNBLp4WmkOnBBvWFcFTmnkwX6jwSH/2UnWv9+OF2wfrbL5NTRpHLH/03v2h6NQR
JqNGtr6aaf2S6+U6nCN/FI2fCO1R1PLMMR14ieiPx/7znIRncx5/n/huJ0G70oZ3mnmjcc9rbXmu
O+kN8RPjAvHABePuiwAv1FI221hnjN0aWuwjKmIICIWAOKd+OtcjZV9GDsP1Gjqm5gFMTZ9jszKX
ANYDJ6+HoCO+x61tz3yE9tZlKBAAHdVc7yCZogAcB3XvYARAB8GeAmLEfieIKyHcocshHOoJbWxA
HkFqrR3LfnDIPmKOYuyTUcOtwC6xig+bYR0RrLDA9LhYT0CafjVdmpH7Mpa3dWeHOCPyOJD4Xzi9
uRK2Kia5jKULE++qbTXkAfIZrh98jUGspZ7gswI4Ihv6knZpalm4cW1hwUnQrxpWVuOMd1zgrmGQ
oizS0NgJtziDbu57Eb2rsE11IfpUrupR+9rVyWUfAXVr0Xdays8uAyk/KVkzCf3bGdYSMIFHE5s3
U9+F2QEDrZ1FZAXOSmGTsDAYEETeq+myN5FGvx3D6MYZuw7hlCFWhYYuEvQbmLj+0YJ1aJycq96O
8vOckQse0Ksog8AK+QOLjjkqz72IFg0gmg6X8xJdJHSv3vSWNVftJfQjJukhvjxd72wbN0S9o+3L
TgdtaQLw1VHfhgF0w7iCDBGZX62OwpktbRXiGiQqIZajHmH1bbRUH8J6+pbJ0fTLXohmm9kxeE48
O/d55SHCirB9249WIc4mEB6olMZ0iYKreBYNIBqbm8KgpjEgJHdOhlLZwycWu7CRoOgiPgciuhmm
wdNhIklnBOwfnfu01Pt2pQVZeQn1+qCO1IO+XeeGXZ2x7wAemN3ajKJv2YTewxPN3uuKcAU9+QWR
4EVhyPUYZ9liTOZLQ2Mc3+Px3rhOeTUDF3yDmZzv0RoqyjN2b5TdA9x3E1Ba6laYfPQqjTdlm/Jd
KbPGUgi/EVxcQqiqep0168CIzFVBYMQuQ/gpucCMNCClU216ZYfX+dTpd2Fo2RsHesk6nwsDw+HY
8r6XRqwxugG4rltcCApLIWLg4uUHEmHZCOn80GYY/tx2cP09yKuhzvCnZBgPEAwhYom3cP06RYxA
Yd23vux4xiTv9AJe29BuEX6ZuyFVyZWUkX4r4x7l/eCK+SyYc65+dPZBtEy6xoR5hzPGWT873Tfl
VOkZXGkuzV41L3XV+IFAlq9rtJRlNbNssDC84I22B/MQYa41so/G5ch3u23pc8xlYNY91DNCouBA
SEepZY4p60YXUXYNAd29CDTptksFTevHqKow4z5HyXiDjB/mvsmipd2hKKLr1ORjF1cDKiooGTB6
uF7PiWedZZXXnzc1vdU6DjROIgFnNV/MjW1cVGqgb+qzlp5JYX/QudHXZM6076gZAVrCunNg4mEv
HxhZuRb8cTmdNqZEFiv2WeHesQL9mK9EGc5rJrUwyEHd4JJmxnhjz6WJI6RXr1tKJFnEQdBs4KyW
5wogaAud/8mthvkes89iY3ncMjivAvRS1Xjl0s/swTAO6h0UQ5ZRKzIJbFAGUdpQPrvwdgDFug67
EeOuBAiqx7hCLPKwsIdr7jqM5UgMhEPVNVE9nxldq0DUqf5vdRjLq2bqxj0ifu/WtbiwL/Xc0S4t
sB0fd1O8RrXYi55aL6wv7dBNrwejsM+NwaufPC+op13SYDxAsHCZXYCxN8FCl5HWPMlEtkvkTnSV
BTz8HxgfWJtSafDkVc4ccAvPGYJ2UMY9oIiaGD/m52mOyCpMe7TDWdJiuDMPXcm03BzFng3EAaOB
NHZlOlUUbtOsLdVKlkyzh75wzLUJfrGZbS241UvtNmB+j9reZVuEHJbtZuQDn2etbx5dsFy/Sg30
qrJXZzDQx8vaLSwY0V8ztxJkKxoh1JrW8O6i2cpWo2mV/mzqsvRFG4U3mN4iDfSK1i4XRZ3hFMAW
fxsMobVHoOgUG6o9UBd2P3AVHKIRrN0dsBdbjHnvnaVWMJ9XVog9QdfVlbF0MA2a127T7k0nDZY5
pmwIBHKmlrqmTX6fVRKte+yl3/l3pfUS60B5dh8WUNszQs8OB0M7ogZIITjoQ3uvLFMidowG8bnj
cvVYOXIA3JDTsEPXOl6AsrVnbSH0iwJTg6+d1gggEfDzZZHPeF2HRnBZS8/yIZUPO5Bqugi4Y8+Z
3SW35KCV/aH7ds+Vl9pfKjjei97OtIWe591NJSvMENxZrBMMhj43VXjn6np4E6seImJUg3iyf8on
CANqWA+2YzMRzOXaxr1B32v13Gl3Uz3IKznIJ1xZ9NcOrHgREQdzYEUdJJ5NyX2ttj1CYGXmnSWj
UwZ7I82d+9kK5wcUQ2unwZ0G3sgD80qPPDUbq7ZeAxUup8OYb9LRZY/sCnhoDPOqGSFDeMKyb6e2
0B4jG6u2IS0g8qLsB96JEetnljM98rpx0LI9AD1cMJJznYvvMp2AcaCj1su+TcKLqZmx5+hs23rS
Q9d7nBkzoG4j9DgGnlK9VKsctOyx8zJ5A0VDl2ceZEVEq3Ak8KJvIZPHg9gR6WL6WO9wl+kEyg3m
9vG9Bclo4VXMbCPL4OYY8lLjmPFQk7UxtAMssYmQSLIVjBfOcCyArlOzb84nTNNvGnNo7idcXbBQ
b7PLIJyQU5PgwJ12LOcC7AhqDA7EBncqONM++in3qkxMyMhjXsCNL/NZ75fErnvjQrFeLmu7buvt
xIwR5Y6e9ft5wr9gEciSTMgZJthCy6dhlelyNvy8LLltOBY2X7E52qhw2tZXVX4DtO0h8vFAXz2c
+6DzBSCBzRRY7H1MUGRdDd8CjdYQ0Xh/jeyfaLfAKa9F0edLLRciXbEzTzjnGKW87wsI+StPOpEO
d0WVz0STSDRXNr1RkTXgrZpK24h2okJio3MeWX0URWtce1CjuTXqqBC+yuVU9/2zgEt/E6cGcyuk
cja61Xj4Ev8ctVnCVb5Cj3hNlxRk16bdOc3W9Gp9ZbHENrgMwKvRvPBKNpq1AiTOd1M71D8cBlQL
FELz3hR6c2GPljrDcsr2seEQf2ej/D/myx38iN+ny50/R9kzh3bzmv7Csjv81F+kOU16n6RpeoYg
H8uGjODgcDu8Nu1//5fmGp9sUzd128CtmSVysHP+mzZn8FNgTw4dk2560hX81N+0Of6TiUmD5SHM
tWDOucZ/RJv71QJUCGFIRyJZNZ3DU4hjk/scj8o8x+1l3UeEn+bKzK6T8nPCpAVJrRluQkfCHLWM
6AmG33d3MNVe6iy4em5WemXMyxI52spThbfVW5BSRdwLnkKMWjhL5mCfKPLGZF9tQ+DetJPNaxQY
9ppmp/nAuvZn/u6/jEb/+lVcU9i6IdnwXP3wq75JKcWLKIlqq9ZRCcPkBHlDRUlYC1gqgOOIZHFC
UBZWU2suTcA7ZA3knDPOLXqS/OroujBnoiaM0bkAjmBGdTijShdzooWR9t1d7SblLd6Aj3r6UQSV
9avBL49uWp6w2ewgA0KEPk7ONN0kYr58IJeZ3Hp9w67v3UaNT8h5e6yuSD/iDlQWz2xH+S2xTg8Y
nOiXuTK6q4hjAlMtK4/3vZ6Vn+NqThH9Nx4bouPA3eY2M7yGJs1AHrZPU1HTmuph/6zBqG5Q2GT5
Tet2TP/0KSfBjSOi9gqT7ZELGf4lLbcyG1HVmojcRy7rgVo5thHQqk2CxsWK2vjbzxr6j3aR6/I1
v2vr19f28rk85tX+Qr697l9hddWv/+B/bP6x7vLvzy2k1+Of+b/IxT2EnL2/ueyf6+eX11Q7+7ft
xTj84F/7C9KyT4ccetODWgvMdohG/2t7MQzjk+HZwqW6pTDoKP61u8hPBg2k5XIkG8ACh7jJf+4u
4hNRicBaktVoC8FK/CcZef9XrcFj5v1DTv77n/9Bm7wv0Ek3//1f72Xe/Fzvb0pRC+Alo/JodrAQ
r+IkW5pBtkta/Sop7NU8osqxtC+0zFcjBr9mzSTPMxVthtoagdMtBqt8ycdgSRu/ffMKf/NEP4MB
/rVJ/G/gkXW0OYyiNYtBTs0uLvWdq1VqFbJHLFovw2En5KqPRBcdZ+ZrmEdduAKPsMpu9EU2d98Z
1HzGGgidmz3vjN54tgk3WBgazreyMWGlZBJzhTy9Z04s1/Aw6PXmmPamYLANOxhKI5hqkOm7tGMf
tebdPBf3cxZf8eSfCcxVjNbrYZunjdpmtUYgjlu0Pjd/xdB3fsVF4oys1lU8q71Osjkk1/sq665k
lkhgqHBc4A/8xRpwFMDy9GWo9c9GhzYhT/W7Cb9wPIX4W9c61zO79p9f6NHW9a8XejCufvMVo1h3
tLYa+52HxHLRYzmGhS9uUyEEfw+OWAnRC48tzBzhXAcl2v34qcjlGSMRG/akWvUNLDsYEhtirraZ
cl4J1Vxk/VeYQUhUxn0bC23lJqlau/mQnWGbx0DChDPsxWbvYwyBW8nc42xlE2E3V3gtpbZzz2gQ
yojsb6pKfhDOZv56Vv7rVz1OPRlbTKM1r99NwbCHT3Be5zHsROuSl7yFQUO7b/fpEtmLfAws1u8k
hydoarHfkw6xEG3FQBywt1R33Js2wjNfOrcNNjOaFAyR0i8WIrIFiz0nyUztOwUn4s/fkvmehRp9
xNtvCUEthjeaXu0I+9tOM7C52EW6ufJcND4WjHU7uHWZe2PeDMshfeod/bOTtMyrw1WCihwgNl0S
loRpWsUwdGDRLoCJLzyLQFFZ3KpxuPvzox4UAb8L7LKOaPzo30KBU1O960AZjShf5crzD83F1EOM
ALl5qQXLxy3uUyu+w86Jq3yo9C2XuWVdlBc4Tc0MOuQHkbzvfelHBuwOFxJDCHhzrtUtOlR4oqOy
PkoTROTw29/WPIpayUOP0bhe19gLlhfMKS4Yuw+LykGnLA64aC/zdokRDhi/bWzYg7kohOTZpGZ2
pzJGVziQXAcHFlqDJYBKsfMSRNEi5X/S0+TOMJttEcvXP383nAu/+2oOh8zbVYQ/Wj1ORYHVVw73
Ur16mBQnXHAFw6RUyg+2FOPwan+zR/8UeLzZUgT7X5RFXbUziuHsgPk7Vcb7URtYyQv7cCWry6uO
Ab4nPopLOmoe/7e2zcNqfPNnBrlCSJ3mFTzV+Q7t7Dl2L9hS2iGGs4PzA4OQYFVjafOAN/0ywrY5
dgTAJwG7GldKFgYyxrFnrIEK7ktcMVto6v6bB9N4kZHhuxTSzZZ//hZ+L3SBX3J0hjli0sjhcctd
O/RP5UG4bkYHHoENB9XFtnGBoerGUd6DaTbQegkewRnrsTZDhjUKsi7Hiz/p7ZcMp/tAMYPAESwj
4w9m9TIJnfNhjF6qyLwdDhgkPYe+QuHlN5n+QWjPe7vRz9yhNy97dptqCG2r2mFxhlUQPPaG5E6u
Off6bD7CkWKA1xF1mix79KxT6aw7YLVOaNfwdS6nNIIj6txoIzwEs7sdChgYjXxho92iimXCqCr9
g43zvcjsn7/Cm0fNc7g0WeBVu7jRYC91WC3OBCAuZhCMK5zvHV8BZ+HgA/cdPmoJRpHcFk6pXwtD
OYvsQBuEsw12reyFlzE/EwEs0jzILGbdTbNNTYj1Q/yZMd3DhEjeMxgzDgl2Rg2hBYCCdCI4/Uaj
XkBLns7dTELZEva9hV/2nxfUe/FaPzenN79kgHWMW9hGyfA0XDp5dI4T0S5zvNdeGNsi766S+gtf
FyZ91hr05Ry0dp2n+UcBkM5ha/9dwR9t+bnb1phhiRLyfqpjIj9lyz6j6YEoG+5LWgrPxrMUQNXg
djJ8Syz7BXNT2K8dMkkwQ7ySgWd0d2LoM0HC8LrveNFUi1EYqP2bGDFThj/EsqwrTDjHCmepub1B
ymtvR7WUmYP4tD7P0v7cxgJ1QUr5wVLEFb7nVt4678wLtxySjaepbRqYzzj4urRmOOlXGToUQzvc
gfX5YXbTM6tBNcOhxKSx0m+L2hzWGIF/FQG34UoEe4LO4ecU2lWftw9JKh9DK3nq2cS5XMEDVda2
DHEaHpj2okx6+vMXbL63ox4dYlJvBtfpzW6njzS0jarumx5yaNkDJsMfBSQOTSCp2sJMqGvRWQ+5
6TtsiitO4mTt0oosYbw8eyHod1QegMVAMf2BOFAPON3VBxvxPz/rz2Dv3ywG4+hERASmqt7q+h2k
nqu6v5T9lQWFzrZSpiiIt2yioCD1mNhnGuivgpVLGOvCQ1/k0TA0Kt2MGRSccEbHVF8n4xOeaJdS
czcVEHLpVlu8lQHInUUj7W09Y7VkK37XYMfkkxbHWdVV5yfFVyYs28wyDewd6tvEkUy94NDAcpgC
w2dwnToX7L1gshdZ/3008fN1oE9B4vnze3jvO/uZk/y2KGf2uXDo653QPHvDYC29T3JIMS0OTWeG
W0s05iibCh0XvYIRCitTX2mzhy+GmJ8jrVZYjROjBDCQ+o1eyRXOchlMOjxpLBt1WTPh8fjBw77T
xvy8AL55WG1ygWbh2+7iLBEmInyMVfAsmy6DPAzold1rmIYD/kcUIFoJubShYC6VV1zYjqEQpWHf
hUwhjPYu3IS7IXMhasx2fYnzqQlNBzMDcGCUYyWWYE7zQT/jvNMW/+xB3zz2BGnwoAMtdsyT2tVs
Y0+WtImzTRpIy71Xzr4Vli0UrhhKrQ3xu89yvMs6WLiZqi4Ijb8lPBk2+rQVBlzoUtAzl2kcYo3m
2MteD1BC2EjlsO1p/TRFQeKgkl2Q8eAsSpnpaGvkyNwbvpin9m2RYZiqTGwOcVDakgNgLiqtN5d4
FCtcMNBpoXyYFmWLTAqA7VYENH2HrpG4wGIVJs0WO9Mntw730WBsSjsFcbfDsyqAb6LlfhzAeV3I
Lix9ZZGhYcFOPyNdJqGODl29no+bpnce2+RAGpaF8nso00szTSEjD661PnG1HDUw5Kw4HZfXcodZ
Bu+r5DLRNEPJuZcF42GioZYKk4SlLLrX0UY+2GrljPqrKX0vxwGvsBq8Hwrj0WjELpmtmz62YC+F
FbcTS1yPZn9h5/DQcmwo//zI791KjKNrbjGUuS3jMt0lifuIL/7XduQ7EPqgVoUZ7qXnPJqmfMzM
8HqEOrtJEcCtIkdj0JsfjIfMaN9kxjPhhLcnPtFhTb9ZuxZbbjjKHCSjMqJrY4LIuIx6s70LrHyL
pSkCNtOrVibWHT4GBhhMxfmwxXNkV9tFKDfBPKEYmMGMLlUwRygQA/VBXb2H+xiHbeLNs5n9JNum
1cudCjH4060KIb/VqI2VYtpBEzWeJTjFSc25bhXX5tlrsRRzhO7LzOiRh4yHyXKhr7WhM8ETyM8p
WYgfnDDv3S+Mo3bDgLzqlh2E+NxOzpAQbDA4Xemaeynh0TiUutvNayHcZWaENyd+W0cncAbjmYgG
hqFBZGxwPtnoGe4ZUeSeQ+3FkEffNB7Wc0KiY4OqFAcPhC9tTITVICioOzCY27th+0HW889D5DeH
rH50yPKli6HCnWUn+/7BilNnabU9LN5k3AfxyK0O3+uFSPJXiCLnObuEFRZ3Nrf+JTb/wrda6FiT
oV6KyIYHVcfPjqt9kND38xbwu2c7umWyLvWy08Zu14Uwv8Bw1NeAnvmHMRm4UfQF8y4UB4uKZjSK
+vMENAxr/6+6KC7qCDSgNzD+7F3UwyAG0Y7ucrhpFXkblpHeit7yZyd+kpILHVpueK/t9Z+/4/dO
bP1wbX6z6oNUEyB/brczqv5B4KkIP3RcjK3mLso6ezKS9uugOCAY9TLgbmH7p/BrSoaXoguvMhgQ
TYQxjN1Ja61m1jsvwYSeGL2qnK72z0/5s4/63es9uumSrDCHKPS6nWkgFiLx/dKoxgRJXf7dqjpu
T4W6xp8K6vqMvs8uLoyC407qhOdgHoxVviXuZ5cDqwoeZU1z1g0rrTTbzc/n+4/Qfww3+OsYwv8F
9r+MXuqiKX60x//X/0Wg36Pq/wT0J1HTPv8yQTQOP/IXxC/lJxfXDYn1n627pn4Axv6C+B39k+sy
QnQd6RmeZx6+6n/6bshPOj8CMZvhwMGtg3Prb4jftD5JHcMmTPUR6zs6/+kI0v8TxH84//5tNZE9
cbTmSfQIE2fOHb9AcbVMPWLrUSV90Ci89+HHS9VJoRcFfLihZZ9Nz34w7fqvZfbuaOK9jz5qQdrC
spPYy4SPD223GGFmLTyogSd++uFPfbMTEDcUwdotHN91cLG0vXMr4kb4ZnHs/3q3b4cq7z350bk/
Tch2oWA4yOi1r9koyI/Ch+O0zzZ/fe6Q7Iwk6Bg8FKZ9R2rUczN0J36XR4euslF+zWPm+LSg+hLO
v1jh1JSd+OBHx6uFqnNAxuX4AfTHpZLFGQxLZ3XSWzk+LK1SyKnHJdKXNW340IkfldWVH6B573yd
xyNfzxuGLuHk8BHDc+fJtJGAVe20l358Ikmz7hhYBbYPzVS76VudTLysQ9h12os5qs9GhU7vjp3w
RdY9BT2q+NJ6OO2jj+qzGMBQspKPlmTYHUYnFxkc2tM++6g60zrNU5zx4BqWSF1mTLwWdd1+0Pu+
930elWcQd2NQBwXfp5F/j7maRVm1P+25j6qTVeLhycSepSZcilJ3NTTBBw3h4bX+ZhvXj6pztksH
ykGMgQ+t3aKF0naN8yB2cUnwAej73ns5qtDQCrWYrALhm4Z+JnXtXA3fT3ktnGe/blqgBN486KHw
cRXd1aJ/LtXfzch/eErAyPj1o/ue4Cf0UACB+F2cZS70u84wP+gXf/9GnMP0/e0h4aAAD1I9GP3e
si+cOdtmVeuf9kqOChNFHfqoQ92T7+KHprlL9OGDCfp7T31UmEbQMTfUwEYrzUFiLbXmh2dBhj7t
wQ9/6puD0xYmni3oJclSmh7trr4C6T7xnRwVpulgTxPo0eRruvl9PviRY+vydNpjH1VmmEy5GDs1
kQM6TmvMzb2VadnVSdssZLBfXwpRDk6l+mZEuOfsA08g9aruT3vwo6rU8OSprGm0/ag0HwZhf8dm
LF6d9NnuUV2mdmIpUixHP6rEuZ2Kqz7pPxjKvrMIDzyYt8skg/yvpdEw+aCihPC28VU6eN9Pe+yj
spyszOsLfbBxKj6kaPU9Lqnd82mffVSXB1IXjvbjyH6CIq+S3g8tm098J0eFiTE8XpBc4v1aH15L
rfmsrA8yvN9724d//6Yoyek0Zi/mbddGdtUV3ZWutA/hfj7j3w8exz2qSiO27NJjrOwzgyLkMXK6
+84s1El9uOMe1aVTT5iEluV4MG1/SYV9l6XeByfmey/lqChrcs8Q3nSTb2L6utBDY0eYnntSU+i4
R2XZz8aBal2MftANG6MxAcjH1UlLUB5VZUIsodZ55YQy1LyxUOFAnj5tdR8sJt+ukzQguoP8FQ40
eXACExGW3qE68bmPyjJWdYD/dz355L+hkU7PSZM/7WSQR1WpMFtK3cMqSZj2rjxYBkwcRH3a7i2P
6hIj4KAJWIm+q5BrdaRS4KPdn1aa8qg0rdzM3KRiofQdFnq59UUxZzhtoRxVptKS3tYMFnhi6/Cs
8hHxe5qc1Moy8/h1qcSJwCTOajnSyvaLXmAG2en6xWkPflSZaTWHtS3ZUoqa6W4uLQL8khMPNXlU
mVUhdaMqOdRQT9y2KvzSJc5pL9w5qszYYJgZ8p59i2b2Vmui/jFO69O2K+eoNisL8xWXPHAsBvJ7
MTp4EKanbVbOUWWOcSEbqbLDOZ9kRC64r7Y47as8ZqXb+ei0xIaPTJ8wjPZwIE+t+5NWiXNUlqHF
rovwY/QbkQs8BbL7MJlP/OyjqlSYhmrkk7IC3Wj209ZYpime7Kc9+FFd0gnariAmw+9q+SMeW2OR
wj088cOP6nJo0V0qK2INmj38C5U/V/l0c9qDH9VlaFZYzOq8cWxNL63E8EUTndZ/O0dViTW5lYaI
Xfxo1l5x3HvBeu+0whFHVRkWopEhAXp+DI1nFSDGYCT70RDvsCB+0/38ZCm/6ax6VJ6t4Pbgu/l0
i6QfmXiSfDBHee+zj8qyTiEbkVk1+rZtotEVDly6bNBOK/qDZuXtWS/1FlubgCXehrrnqwH3vUnL
o9OOB3FUnDKJNatEweAjOdafUqP1noNgGM5OWojiqDxjZzQytxGjj1/Hg+7Et7I9rXwOXPu3bwV9
TEfulgBV1lpMASIL01XtNLTNOWiB3n54UyNMZCYz49Nj3xAqsMrq/IO7w+Fb+906PCpNzYx7lGvV
5Ov4WZS97hNd8W0gfc6IotVpL/2oRKFBM1M8BISMVbg2hFrrrnHaWrSPStQhlaZTGk+vTCzstLJ7
GEBUTnrsnyylNxWqRlNheVeQBtmVmm8n84j9vfZ62ocflWii15OTFPUMoaH9HNfD16rcnPbJR+VJ
gBlKH9NiHx/S72krX7nLxqc1tPZRcaLsR80xzjhzZ8VTYQZ7Pfx22lMfFSY2hKPuzQFHW9zumxiP
y1mduEaOKjPVa2JlZ/arhrzb5eg1AsOVEzEx+6gyrdlKJ3LRZn+OpjuVl3d66/qnvZKjypQhGWKy
RJGdl9nWzh381crTNiv7uCKz0vkfzs6tN26b68K/SAAlUhJ1K82Mz3bsOHbz3ghJ2uhAUaREnahf
/60pvouYiWuAKNCLImU4FA+bm2uvB1jTMToOU4AIq0zg2Orbb+qsyQU4mTJesCaHIbomJXnOQBT3
GpIzZeDXfbDeUSM/xni6j/flFUHzNTBcfrPEJc1Dfcrh6AHZ1y7Tz22VfNtV6rlLubVQoEnbLW2S
7TjiWR9WROmIYnH2xW9MnDUJtQADtkxHR5j53WycPO7Z7JW4h8vN2+G2zagbGKLZI4BKz8EAHGo1
L7HngDvLsoWJLtNbZI9WNfAfiC6DanryGxJnUcINqVFEoumwj/5q2PYZIviPZOHn3/6H89KtUWlq
CJKjGEtnixoYwSL/mPL51a/fzrKEvzdkeRau3fD6/9Hp/SsAWoPf0nGrTbIMOM1NIE+dWaDSKgn7
Z1x8vPrtFoeAk8f6qFSwLAO1uy/hL0vrD3aq83n4h+F2C0JgQdfvGjb0R9J29HuzwK8C9oyoqMtT
LH0gYjyXkVsFEo22C4xCpjOl3Ve4SB26qfzbb3icFVpOkSD7julIcPFONvZlT/hffk2fZ+kvMQrU
3dvZdgrxTz09iQ32BCrzbNpZn1UyA9rLkS2syPxQJdkBJTKeTTvrs2UN3Mga9Fo3GtiuM5SBKr+0
2L9VPr+MyAg6mKlhjANonN4ObWe3q14F9oNo+Tyuf5qOzgpF+czCu3TEjhjY6SvkcuZOlo35YLK/
07qrf98sR61+hQtnn4Q/qqlFPcKSfPOaKa6mnEkwEKZzpKylfJzB883XMfPbt1wl0MaydEsyPGci
zwmAixiWnAAN5tdxJ5410Bui4hWPd+mS3kUQ8leU+p1vobMwKQpwEgB68HbXAZm1wDFnNOLZr9vO
yly7BGZCWY2AtvsMUsk34IS/+rXsLEyc96ZMKZCH09rzCzn37U2ZTPsHY3L+7X+Y4b/pd9naE2Dc
7RHOQwYe4XW3PXTxPj2ZGnYAB5+fANrS222rPZdhAyV2ZjMNN9ry11Bzr+tP7L7b15oCtWJqjI4N
vwUjMEE28kuruOJhq1G8PHE8xpYD3IcXon7MtvHbEv8VLP+ybYFVKFElgax4RKYLmBafIvpRYu+d
L+pqmPo6JuGucPJz06ormDwXC+rF0yQo/TZFV8eEuvmkQ10kEsxKfK6j4Mtu+d8+EyX5TcWUii0E
QwtPVv0cXzEKbEQAbrbXXIFO8u00nAFkrjT4q8euNv9kTYwioL33fLp3vUjY2pmgzHC9IjXIMfCy
+1JBcOs3LM7mYlpObWfPM7HJHtduvCi3xPPRijjbC3CQvbJwATxmQSDzsE5+rAm87vw67pz8URt1
sLpBx2Vt4Te8tSd5Ron5Ne5cmKd5VmFlkXZHxR1qAiEFGoxkno07J38dgB1XC8yVHqW3hZESOwAN
vCYinIDeTkRjAGNaEqz+ldhL4H2Pclw++QwK1MBvm14JmBAyxeeMiC6GbL5eRPvi17RzfIL2CT9L
uGoe9wDcCmBl2gNsab2S7/+ql3+NbCdYwW0UT9bHsRQPKCm5H2O//QoYw7dDUnV13PU9RntI2u/h
mWFK4ke/IXHmN5R0vMkG9FrX5cWGj9nx4MqvaWd2h6JH/X26bsfQQg1t5xsoHLw28PgsPP91rJNk
2VLwQjG32X4qjbif2+zk1WtXCaRK+PtzC95hGtA+RybkZkk7v267UqBgVBBFNrFFXhkOgRsABKhU
8eu2syBLaWDkFSKKAEWYX6blXsOkevXaBGPuLEllQVbSWYZNMA4uAGC+hDfh0a/fzpIctNoyWCLj
9YRtGnCSM6Jh2Py2Eu6cOuAttSGDyPU42wB25dKimL1XfuvdVQPhAgH0QMoR5g/hHRn7m1KNnoPi
LEoQIedoGCkCIIqCZejnf6a93+0ElMi3S4e3QPlOA+agXuP7qTE3GQQN//0t/1xUlMSuFAjc1BqW
rUgbxomodpS2d5PK+7DJrglj5vPCOnKX7ht/hGVskdhuvQtRvvZas2i9QTmPAd+jS2BUumyUzRfb
0sOaGJ6MD5QksHceJ1JeITleP9qVBMpL2RqnzsIBxtNsMKnCWKf0lUXlTaz7y/8ej/M0+/1mAmfl
t0MdlQtwgKtaYBTZvUTjdFWKya+yAuiht21bmMHpjsrluGff9ZA8TrvfPTB2ZTpriPfdCQTko5Ww
24Q7ZQSkkd+AOOdYB8OoWYSbPqa9uNWAOMQ68TvaXZFOsDRgI23I/K4BiNDR0KA6Ov3I5+e9D+ms
mTqdMN/MrmEhbUAXKXkHbs7qV4ATuzIdFM5XKGLGqAxEytMOszrCRfRBoHaea3+Yg65QJ+pKEoLl
rY8bFNxPmVrg7msLgGROshszr4fH2BXsmLQcFKSL8ABep4Yc13LK7pFAHGO//dDVAWbpKvRe4z02
WctbEEGuqyz8oOnzevnD+Lg6QKg89DARbIeAoLcvY4CQJTcDB8Mj6jFqXvPeVR2VFhb4JgJDTevJ
glQGdi7sgPzUhr/ZYaqsNUzEoz6aUgA+kU4XIEc/+/X8PGy/3PIt6q7DSKDnZA4uBIlOfTv8z69p
53AGoThstgFl8jvMbdVsroNBe+U9EMe/7bUMqgZ1+xk23s6AyZOO5xLRDbJav547x3M5xgCvGM0g
NEwZIGT1VMgg+shx4J3N5l/jmV+GfGiqZJIJNN3Urq8RinLrEVhlv547cfMO1GdnkFk9ghl1G9aw
D9wJ8/uervjIVjrmPReoVBIzXOTqxhTdFns2zt9+UUAw4IE6gngKPOgZQrzfjbHyu6fETgRQpWxb
4HgVH9dx/2GW/ipt+Gev8XaVRwOMiODBgCJ0MKYMnGrMmq/G+hUSxr8pjyTtUESO1ptIHAPbXjd0
/eDYeGcSurIj1ZR72s5wY0AB5ytQYLd88yuUjV3dUWjSdGMl6k3rbIaPSpX9U8JJwW+ndXVHLarZ
YDeDfpO5ukqn9G6hnusydoKAsQyNoAJlm3SMguPQyqJOJT/4TRRnYcLHfZrlopOj2Xd+SZro88rs
R/Y873xMV3MkAPOCLKNF41q/zEv4uoOo6dVvV3IEkF6rVw0RGYghz0MSwibH760jPvtT/3r0NODm
ENpgniQ9iER2YScWAyHp128nNGfAZ0TSoHYLNcR7QY34Eqlk9PuYrugo3itRJWWKSViRe2C7TntA
/OY3O3/iXw6HFYdDHA9wctuQxrqaxgnMU1NHfrssc85NfEyysAod38rlBTnyVz0mX/wG3Dkz6yW2
UQx7QNiFpQuY4GPRjKnfecyclcl5pzfLuuTYKA2M8XDTDanneDvrcrW8bU27ooA9DeEwNIrHqYtC
v0no6o4qAebQojAmYg9umnQBAZARv2vtb8IjEkOKPqPjhO/iQJC7tirwqwOPXelR2lSS7cB2HO0G
ODQskWOp/FI2rvJomuNEVs0C551V3ZZ7cBSpn4AZqIC3a6cORJns0DCDwpiUF+cNpQITwW+iuMoj
sM87IJcwJPE6vpQzuYhG+ei1dP61e/xlzSdw7LKMrvER5TnghAfAg8J+yq9tZ1mmM4nEClz7kVsI
dWVLXpZa6r/8GnfWZbmCigWCTHwc4ZIEh56O5KP+yMHmnUONOiuTh0G/bAJF98HA76TNnldPJ4LY
VR4RFOApKZfkKGegatrmU8P5yWtIXOFR0KQkgMr6bBWgYRMah0mGclNVX/s175yZVVXPU3ue4kDG
nuKNdMegAjnXr3HnzNyCMAXSDX1nwUs09fA/D2a/N7zYtYkNIaBvpg4JA1uyb5tAenkBOdcvwHct
XAGpIWt2nipzAIRU08TJBUAJ2u+0d11XcaZtJAYh6AiLqnvKurvd8wHFtToNN+gxsIiSYzDO17td
L8tJ+8VtrujIDEQZ2s7JkXXR3RJVR+jSPMfDWZjALSwNP+d+Upaoy4ia5gTLTb856AqO1BZNkdnr
BES36qac22dhO78hcfVGsuqbMAWdCpSZ4IEKYIVaUZnCa+24gqPwXPhY9ghR0gb2dZmpruw4fmRC
/c5W6DpDLirdgkhjxPsEtvJSbc132wSZX3Tlao5A0cI2zmD6onWdFrDGk5/w9lZ6ftDzb/rlcNMq
3OqKYNTD1sanEunKh1mo+LvfsDsBbTkvbJ2hCIBlAI0KAxpKzqzx21Zc4VFpt3oz8H2DAWv5Awav
cy5B0/bruHN06gjvVE2FKxsIEEAlENGjrDD+6NZ2jnj+kPR0tTsbC1I8o2BDlIzWd3vTVij2lZSC
r5os2i+Sc1U8g2YDfgMqTkVZ39cDjDGB+fUaHVe/k4DOgcPivAuMcVjIsVqKNbEfGcS+s5xcCU8U
KeSuNaZkVyM8FIAEF/O2M78IwJXw6B6NTyGsJcUIrMGUPG99+tVvWJwAV8gqtWOMYaFLwu7rBGSd
Saz1Z7/WnZUKevSadQJTkvL469LvF7o3fvlaV8HTBh2Clh42YfDWVkXXRIgWtfJMehI3xt10WmGe
J0cUzwKoOAnAWpLdc8ydhTqqbpk21IQf53KODzraIIHle+23OxLnLA3GPgIsEumVuo1Bzp0uk9hP
kcVcRWO3NsH6r8Up6HCoVYYfL172ARz2mSzMFTWuWzWaTCOnmiQMrsLw+UetYel1aYFW9+2Zwbq9
FH2FQDSrWHUoo/Bbp/zeEeE1+LbtdkvqPdlwJy/tchPCm620HxUu/nlfAX7xbdN1EM//P1UyedoW
+pMsy5PfcDtrs9sygEMj9FokpTyldfOj53Bt9mvcOUSHiuol7iiuttN+lTWQYoZM/fzvtv98ErHM
WZtxYKWEpBkeSltdv+i9L29xOjUntSx+/iRARL0d9i3CdZ/3GBvDUDwfAbt6nZ2pjP/9A977qM4K
5dmWNH1PMPJzeS9g+7Yl3Cu+YK4SqR5ERIMdTXOSou6Nf2/l4iXHZK4QKUwhg2tSjElsAJxGoi8t
tfAKXRh3VidhGqzkFK8SgbHiet12foI5r5//CXOlSDWcOIChwaB0AX/ZeiRCMpL6GfzAmuDtVOmr
WMYo3cGDSme7KxVBRYq7jPGbKq4aKWtLJqPz1pI19Fsl1hEljNHg2bizSFegh1UzofGaT4dmojdc
fCQte2eNusZEupmrCtas7FgJStO8Z5H5sfUBPHbpNIWem7qrSwKYZChBAARYtmrb27EPlgKQLD+D
GOYqk5Rq4eYfYVJu1NoCxPb1UEXxB5HuOwPkyhNUmgoiR2yQa7D0T7b+kbbJoTMJ+6D9d/YYV6PQ
pSC1s/Lc+Wr+nOjhioR+pRnMVT8xVgayWs65RQ3rejVEVy3PPqJcvtdv5ywFyri0U1jFx0n3d5na
L2vKH722XVf+BLm01FuCfjc9YCVmAPIeeUCv3DlzFVCDgtTRgqF5LCFYO8qeXPfB7icKY6mzUNtw
mKZV4WPOSt1NYf+QdJlfqSdzRVAkYkugWAA7uKy5T1h1mfoZzbHUOUT3zuxkIudNnbOnOZZ3vE+F
X3zh6p+isOKGMaSJt1qneTsPr5sFk8prorj6py0YR5TqY0iW1X6up/oqU9ovaclc2VPMAj3YAB03
237mMH4OlPCb365iKAxBG4xX7IZpH521sfspgI2g3wntOhVRBljOkibsyDlMpxISHGdtds8Bd87Q
sB42XvaYKWNZPy5yftB1+MXvWzpRLm7OTMUj1iXECE+WEHNsUWxz+O/G39nEXc2QEBJyBAhWkCSO
XsuozlELdyHH3e98PiOVf81zQZ1dL+MIg9Ckniw8F/rpSdNV+IWKrmZoGoDcLSd80Qk4isNSZRBs
1ZH0Srcw17EoSEgvyHlopBieYkqvEuL3YMFc0VDQm3UAdBXhs9Bl3tbxp2rJuN9UdB2LsgoBdLPi
9gxgzHXbdy+grni9lDNXMxRs0CwL4JGPswTNrtlXXWwAeP73VHzn3HRVQz3AnGM4IpbTa3AYJnUD
OIzfp3QlQ0mgcJtLEapQtfc5NaCftrH9x6/fzvrsgOwhGUW/o0zcVcNfPaOf/Vp2Dk2RkGVvz3c4
3kyHVMU7ZI6rnyIetr1vlybhNEhD5CmOOgzuZP+yMf3s123n1MQeSwAyp2g5S763Y/rPuqff/Zp2
7p1L2LF1hCHpEWVeIFoDgnQE/9wrqQXm09sR6YAPpZVi51g8fcIr1Mk0o1/NG3MVQ/OyJLUyETZC
QGih7RFRDnGv37J0NUN1tixbMmNUqpgUrJ8e+jnx28CZE8xOUQO2vA0ZiCzgUolpfDTb5PVsy1zB
EKnrkXKK8QaZE8QsTXNL1UcIznd2E1cyxPgs+qk5nzxiGB9bQbtnbqfSt3lnaQaLCKdSY1xaIN0b
Ed3JzC8RD+u3t9NwXKpZhtA+YD+xKswDIA1u+ArZoN/54OqGTAZkU8cIOwIyfM9Mfchq7rfPun5F
4ch2wemIJ7k5ULna6x81tS9eS9+VDe1xhvdUihEHwOt+IQm54aFK/KaiqxtahpBkZEPH5yS9Bw3o
M8zHj379dhJD8Rn6N84QNgOatpAc6MT5qk239qPyo3cmuisdihNbxUkJ6Vdqlhcwh2u8QEvPueKK
h/YE0mlZQ424lfw40Oq+XP1s25grHYLxa9CzAW/Delii62QuSREy+REt+J241lUPTQHQ2KseoROM
agYOuab/VFGjmjyb6trzyzoLtZ5HGDqBCYJ6+hUM+nTNlyBVfrcV17+I1HbHXRMqCNIN7E4F8CRG
wYxfuSdzZUSKW/iMzBgepM9urKDfs0H2fj13dUQmTNqmMXgBHeKRF0Twq7FVy8FrNblKIoL3T5l1
CG6tSQ5LXbYFE8lH4K13lpJrYhQDp8Frcq5wEGGj89Y0qKeaq9Vvd3Sti6QxixyiAciHuTmRSn7e
d79SJOYKifQSBivcdPCUWHKRV41UeWn9/FWZKyQSsqvAtcRLYpDZqeAdWLqGN75f1DlJk41sy5oC
hJGkVZGN2QNJ/B7M2W9KogHpYSFCpMuSrsoxMf9ePyIUvjdVnBhXDqsQ1Qp5iGyzId+7Vhy7KvB7
AAU37G0IYKtkyDaeYmdha51T0twE0+xneMFcMVHfidRWIUmO4L7296yv5uOYVKPf6nf1RKDZzzTe
QrQeTWNOgOBWw/jktfhdOdHeb8B7TlAoLtKCi7hPPG+2ZvSLAVw90RDXtKXyHKKPP6I2+6vjfuwR
5mqJhq1PqmE4q5Jt+a1LaoPUWe1nRsVc7CnunnLYVYecWbVDKJs2drwNki374jfmzvLMdCDFiPch
lDdCzEKm+BKuQNovFHW1RDoB360vh/MTAr2AYelx/rAC9J0F6poAlZr3AKmeL6FzXN7tcvrOaSn8
bkWukmhCcCHCGbEonYfgSNT806hp91I/sN8URIuppnIUSLLMWXNsk6GFeiPzc3ZhrohIACQ5Zhyt
99IcRMtsvirP8mz2m4ZoqpXFP0g97eGUtyH9SuvFSy3DXAWRUrPIgHXGB53IjRiib7wSniN+DiJ/
UeOFQAJl8TmPGJblp3PTSbyevJYPOU/PX5rOqqwn04CdfNqyA9ftXcW0X/bTlQ91tE+CeOW4mpfL
VGwIhbKODH7buKseUkbOwz6gzqYX7aeyH+7Wj+5x70TmLsesqkyW7O2OyLyh5Ag8Xfx9NgGyOXu9
Zs9+o+6en6okQYAr1hGSh6vSUJE3yIP6tE1dBVFAVqmFrPFFazE9dgJwYsih+sN/t84xL37XKFJX
QdTLIaZlj8t5V27tba/H8jkeFwgsUWgRdHnWReltl7Lw56YT6pecoq6yaJLl0g5Lhau1kbf7OQdT
wuXsgz3+nD370y9yMkhjQsFoa3CsoniYPMsxltGxzfiImtANvmzHYd3iIO/H3aiiLFMGw0MaGK+J
QF3xkbIyMw0PABSGSrAAZPVlmGL6wbdi7/yy83//ZW2TBiXFi8S30lHyqsZJFGFY+lk/U9f8iM5j
x7KqpMfNrAIMcBYdumxOvZY3dQVIeFgPGmsxieOWPDC9R5eJHZjXxkRd6RHcmbcym9D1wY5Xi4be
swy9Dl7qOiBtW8/6IGzPLz5IMGG6ro/QC3cfGDq8s/hc6VECDG+mW8OPGwob+mPDQ/6FCIUn32Vq
gOTEkUmGU9p3Fu8es+Sj19FGXV0SMWoDKxIpnGxmMWAhLMhuy7A3xG+i/qZNwnskQB5YBUm76LzX
4ZoHofDbD11p0p6BIp+WXXqkWkbPC5vbh2YZ29ZvprriJNqQSgQNJlOa1IWp+J4bHfo9lVFXmxTp
KVqrCgPTrWt7sDW91lXtl01AJvvt9pAkQdZxi8bDrB1OJJDfpt366Yaoq07CHSsYl+C8sdW8vOj6
F0NV7xUOUVeTtEBWomuL46DMzKMSUj6EgoReGjzqSpLMeXNvqg4YUwKa/Zrw/53rcP778PxzaEFd
RdKmQtsJkkHfVw/zd4CIWpIjMB/oYdKd/fzff8k7u74rSzJC14IEGB0RbC8IoKc87EOvCy5Q4m+n
DDEoI7ILtmWSjKKQDYTJfRd7znbXmCkhMlObweaZxLTKFRwkT2Mk2w8G/71xOX+UX07DjcommYCw
QuSyfo9KcQuXdL/96zepTAkHRw77hOOyhQXcl+9Vxbwu/dQVyqQh3pwVxZjsO0FyuKkiWBEZvxIl
8KrejsnEjEpVh9xWt9M157iZh9aP1ktdrYzaCZGkhVYmmMwz/AwfVBo0H8Rs73xLVyojQYsfh1me
08MiQC0oPzbl/FHC4t/MxB8iQpfrtTfT1DYLg/pBjlxezhVZ0zzI6oBdyM50n3pSSpurDDtowesm
/RJAQbocwhhOCPkgRT0fZojgzv8/CEqnVZfRRx4GYfhvGuwPvXNlcFXGd1ItePJADRIvbyuTmClv
eBsF+TzNVZo3o0yemmoWdREmKlaXvaKb0hfRMs3Lnmu7ww0XwqjWhvhvG6o6WhbWV82c2p+26dMs
h3paHKoqm68WNUX2VMeBmA7a9lAjWyDuZ9isz7CLi9egh8fO3KR5mWj5ovY24cdsbTZ5aPelFEU0
9+X3eLG6PzRCrF82okV1B/lhOuclH+qhsHaZn1a77OnPSMiyhgFWK8brXsn1wQLrx+7bWvDkFmZc
e3W7x8nEb0TQ1xUwtvvYv+D1MV1v7NoqJfM1jKdyz/k46g0gdAIgYLpNEraRAEDx7QS09i6gj1Uh
BIS0K6dLYFpFc6FWJMBejY1sdmEt76JiNGNZfQHHcfgkFS5+DzuPuy4XNOmb64ywltz37RjSItPI
Zt8Gqpbrp3gc+o3mNWxxYmxgocqQFO1Aa5VFJzq63M5jtjX/W8Mo1FeVFckcoogsGZvHgIKyc1tH
+wzXpXAmqXqc2VxpPNuGkGnn0bwu4eM4k95cIaKveC43xQ2IP53dT6DLArp9iMeyM0dWVyr+39QH
65DmYztHnT0YkhrO4XguzAriwSxF9mPVQxn+BGlhHJ5pCuXTre7itX8IWBpkN+MaZPJh5vuCD8AX
Uc45qM1LHxco17f7uZN4xpNFiqqG+nlp51g9VG3MW1awAcgtncspVNMtWAIJfxHRiIen2Yi9rC9b
glFGjUhTnXi9l0rnCVReT9Uch+vDJCWSEGlfL22xyrU3f2dqLcf5OA09vP3pOJgbKJ35RBFdwxKT
oNx5Wz73ZYt3BZg0deFzV9Y0OmhV8cNoNGkPwS5DfPWYEVD6eqbqguxru+N5Rk73QxoN99XSMFgi
VjL7WjKuq+uEpyNueqasxh0/KGg73P0GpoqEy/Pg6AuFUQgPNFxHc5hE3LySXSlzQTMZXCMjOQZI
09aSHO2o2adwkOHVxBc6FL1UbZSHVs7pSdFK8DxjwEnnfOjAyMxYXKp8WTrkpjvgHb7Kpl9tzite
hbkM8F4lDBkvOCAZJ1jIpV9R+o03Wz3uqujrqekOrFxHm4dc6otRr/SvdUxsnJtYawGhcsPXA1jH
1XyhY0b/bqYlAAm1TT6nY6YUqNDtXh7ilFXqUg0arzTLuFc5WeLsmdrYHPosWbeTgd1Jfb9VWXAK
QHboryAvNF+HIayum7muv0UiRK+EgF1h0a3JSq+mrGzUkw6A8CrqEJ46h72TQ5aHWmbj42C5eOwU
6uTzcS3DT1speH0wLSH8kHS8BblNqiuV7fqx1AEuazYOyuUw9eapM0NyaVMQtg4bTdfxFMje6tM0
hnY9InqORQ6rjfmfseopuSO1UHUOBcrQ3lRyxhuaQoHYetW3QhVjGXT9Jd3L3hxx5lpzB1XwVc/X
8Z9wrzA6smoPJliqCvvMQK+ECqeXvmb443ixGKaixTvRY41qfJ5HxMaftmVIxTX4SzG0AFVr4hNl
G/8shlDMN8xolALVSq/iNM97E9yqrp3NJXgz203fAZeccw1XpmKpaLR+imgLj0M67N1JjnbbQH4m
dv+ie75dpHgjuW1Y3faHkKLAOGZIatxme9KRYkusQrWkEua2S9ak/zmuXZ+eqnhOtzwTfIzyQPXN
9jhkNd5CKrpL/JuhYhkvgIKHx3CNS3Gwsl+gCNqyZn9Scb3SA2yEUVlH5nF/YnAJCoCYyLT4OmcT
rLJBxFvooenr9a6EuhcP3HzauuNqI2oL3sAKKhdzIuaLpuvAts1junQ5RaX3TUhrelpkO75kFizD
1Y58vBwEFL3Xo7V2/LTKXpd4c4LIN3nUyrbzHc6iMr4zU2a/2EyHzSnYUXh90fIAnguFGCiwaIDU
JD+rNDGoH88ILVEO2IjsupthznfVw51XiLytBqoP8wQXrLtpabIGWKiQtDeYUcNdzZsGZe2rrPD6
ClTP0Q51uD72Z0raA41bRYtZ6PB/LIXzHNJ5soLF/Nk35QvX6VB3N7TiaXyADSYpG7huTOGhQUHE
cVLVz1YH0wsS9vsBxSiY6HWWDUWQwssO1wOWPnZ4s3pNjFp+ZHu3DXnYzmlWlFkZX+mGanjwr9sd
M2R+alrU5hRqhCWgFi29Mcuy9DlblbxBxqYqJpTRFaHuyBUzfXazqX0ih5UnIBly/KH2qza1/h9D
/e4noXS9tTkrdaIOTGHeP0EgZtjlSHfS51tqSH1qO5G1Rbt2S3wYojn5GpZZgsx6MG17gVXNglxF
8xC+YFHN5WHLRDDcVt1ew0Kv3dVJmLJhF5BZtTrH1DM3HTNwRCd72F7VFADhIuAzG3JY76WXqm73
qYAVxVhfcpGld6DIDXOumqDbLuK6bdg1bZZQz8W4jXZa85FYQx+0qFNWrD2ARYdMdNVjN+hkOGhD
mucqGk2Xk3KlU2Habsr7GTiwfEwSsd4HbZbORWMycaX6TsqbLU337mJKRWCeoijc5wJyHDz30Qoh
SMVtQ0+c60BdNm2bIvMzM5nD5+dvGS59fxrjuDWHLK7Ca7Gptrng4NcMR7WS5tAl3BSULQinjIjV
6wK68ZJPBmdAbsPua8fH7KZBRXgOL9xPrRgAsm1oG2GnRwmNONRbyM0pQsSRb1iMZU5tiEN6Iby9
37pa5g0RKwELfLmcBO4Q6RqmOVUhzfE3qcOYlQ/b3PxlNbDBdIvp5dYsHFkYneDNm044x2bWwt0z
2KBLf5zILOPrcq7jqlg2bea7aR/LpUhMBaCSHuogOVE9oLy0QolfNOcIYqr1KiR9OhTdJFuRb9G+
iZPmyTTc06We52KaJK0u1S7gKbw1WZ1eTynikXwY9DL/tFEXZznbO6D9FgTh68GUK+8Ow1BFpGhC
xA7wX9/I+MrrMjCHIeTlfFAVQJ3o0GaekSfTTbHDfPoWQT1q9mlcLn+vM4c/jWIlaYpVYDbdJOmQ
3SMju5cXQYzg6qJTJrbP2Th2MeZytJKiryYrPw31Qv/SsY6wRmygEKFkZTAUHBa0Eu/ikWoOxsDi
7YIGcCE40TJj4RVYkF12QNahqp4q1D6Re5nFe5ojHKguZR8GEUZARtM9j3DJONTrWmaF7rLwdU6D
TSD31iSivwxmUDbzvkHcWmRxI+l9B4VCXYjGoO5m2Yx4WKIJz6A1g4lDnuyQ6l3GWS26m6Hm4TNy
80taYN/sL9Io5A/tZsl0aBPdmKc9HNcn9Jt8p7yEKaKC6UFzRXawUHKY1PLlx75YHh1B80aebpPT
ag9t2pj0BcXFyXiZ4OuLtBjTMKu+z3ICGXVv8EqbV1ufPcdcbS1MneuEHANAcZvCBhPpT1UPd93D
PE6zvYHH1Dz+H3Nf1mQnrmX9VzrqnWohISS+6LoPwJlPzp7SL0TaTjPPIBC//lvHVX0rk8qTdJ+n
jqiICmfaAjRs7WGttT0rLGjtZz2U7Dw4/eQYh8Wo4P22WXHIoXP1GUopkrhl1UN7sq66EcKiohqf
HFqMZgSQyTAU21bBQG/brCvKVdukYMfhXZWD/vIJjwCOxNW76lltZDew4+n4UPbgGB0mHSFWpaNO
8904cof6jUDPJj8YzUn6Zkcty5tMu7a28UAl7I2iESS7u053W3OyEQYOCboff8KaM35AJ/G8ea4K
XKEbbltT/ZRS0Is8ZpvheKt5pM07pow+WkEmKJB+kZB8bYPt86WkZncdMdz9PjXrniNayDvwHxhI
xX5m1cHkO0XZ99uqHRPmSyspjJ0TAW13B0eU9R4abcbNR5lPVXWVQu0NHpcqRqQ+oq5ZE4x8XQQT
HMw8j1j2MaE8749JwYXzxci4VX5RNCf2jTl2g9xqU7IPinFWYZ9l1U2pGh5vG/T34T7cajP1auj9
F6uxdwrqgfxAnGfGgC0s3dicBsD+dG8cDWEH3d6qUPbwpqzOKpyYqpzcOuEOELwCkDuxx653MP8Q
8DFuYhIExi36QsEdSAIDJwiLnUR2BjoV1mnNNNEDSicQP3NNu+sJ+ApW88HqMhubDrzxsXysyj4Z
vjsQoQy+d2lgTj8chZ3b/qQUB5WcejVmDUJUR9qB12eU9K4W5chWbX1qERfHznDo07ZJ/GzE7eWm
TYjgNoy7+MnKbfvLiAZep6x8FRIb7eIFTgCqREO47nPcmdpnBv4foAlA2g/jIbCGutS3JjpcRtpz
FEtV5cMWRAUWtZeQREkQNJU+TVpEL12kKWT5UIN0VpD5bVOfxaluPfRBoMQFEiesYBVGqIQoBNuf
VArSOZLQoCbmwofbSCD2bosAYGBXqkxbX0yaMAFPozQNz4qyOLxR5sDCZ5jZuvAHB3tpHfW1kDvJ
VYVuC9wZG+fRiRra3vcRMgT3RSmqzGu5XYSIMsIejYQzBuMnYEeDFTfNMHYA8OrYdIVltePDhL4n
D7Sw42RjKqbqG6NlJvUVLEyyL8t6eEADVHRsrYo+su6qOFXwTpErIM89Z5a5EgTUwi1ATWryGrjc
6qHVLVEun/I82+t2CNQmak2GMtdEfwLZMxB3KMPxiYBE8CD7sAcdxKjaBsqmPSv8rOyt6iCGIX4u
Ch20ldtSaIvBhS9T7EITLQ7T9ZARkeArJbT+2+o6r2S5xSHsv0QkC6TLVC+31J7kz4QIhKs2yQT3
NIol7YqlsciuOqxKlbhp3SNL7eouLzN3SgaGlegnfovu1yC96ckaXYLl9Ye2s5RPeU1vbaejxYGh
XMfg++B6c8Os4A0AnFlPIT3c4tJD50uHrWkNTdWVU1GWfh/NsOhX0BVtLbQ3jEwHZwsOtldVDeoq
nUFALhl5xm+og/Z2txwds0qPIQ1deBOC5MyPp66NDtMY8xb2LYuYC7A0SOIx4s9uxyBAf6X7Pkxc
dJUa5LG1dIMYyihZ3LroKmt/5lkrf7DRIN0jMdt2vIkEmHhrJHUhKktLHuATxoKjExjQaZFnoxH9
HYao+VFJQ3awQ6bZY8qhIgc94bxO0i2xhxwN03tZ2syDdoX5ySTIPLkjpCYeUlMgK4OWLgEizdEu
5Q73DeiEFsBSO2TWSxuNzVLmIJ8DCQaPGHUTAyoAMwehFzUiDLArYvl1UALH1udhHRwas5jQidwU
AfUQ4sn7Iaod4RJnkIVXyTb+YkMUbdeVQUO9kObyY9BLoKXryok+1GFtf057kXLPJGn8BPrX9CDR
JgIvOeBCR+RjOa6KmHNrqyD+Kkifmb4xpMUOD9G3TDNjBcOa3qVh0lE4S+OQe30g2w0Px47s8kQD
QW1JbA2vSjkaliQKjZDWE9yAcA0x7SrEPdej+9QQwGTujWYoo4fwBPz9WqUV3ByKSoz1E7TcMHrI
Aa9HicbELYV8jUToEAdItF2nTpcdW83JKukNyPjEmI561TRJKu8hiksGTxgUVjfArVX0PsrnPPCb
Hs59jQ1mmEilGVnj8hFZJG8aoxyi08iOuDweV6lTXlMu9MeBpv02zCTRhy4si+Z7O5IAl0XedeHe
0G0OFiSRMXOUm4BSczsSxjLPSeu8dkHgNYxbVuvoqmORJF7YVWI3ydEIdm0xQv+7TIMw/piH6J53
G8jYovBRTTV6fRyGd0RQdGBy2j6/5q1iaECSBaW+GhFU71g91AcdUKv3EDtBZYgHuEg7hGTpbWFZ
8puZZ1nspwKeiVvy2HlAXj3doxReQcaqVw28TBWPn5CjKeBBGyC6IrRJyu5gNMJGYbYZ9GdSDsMu
MJqJuZkTJNeVKvOfmSlEXSAPYcJaBDqb8kOuEPAdVCOdxO0nsx89nY6I83mRGRCH4lizjUwy1UYu
ZHTi4EHwsJIHIzHifVal2eA1Vjoaexr0fYXZFN0zmgimocv7LhKuOVm63lgQmXrs5TgqD35ccBPT
gR6twLnr+wjgUQjeydGH2ZyuWhZX9JihyP0MIr24kxAgeNQSwcW+iMws2DZmRviGWLbuN2jz0nRu
Vw/xPQc98c7qgqh2m0DoR9AWxRdaDMU+7VixIoVa6wi5Fl58HxiOhGu17fAF9QPLBToG3hqq9bCc
JbkOEV/eMOS/0TurBURgpeA+fYrMadzVuDvvwKFpjV1uj0iRZnYw3EHcZNqrVvDY1YGT7cNq872a
BrfT6HQ2WmTwxaZzIC3h2adMcGQm4QPNwuiLKbG5YhkXwC5ZvN+gdyRoeQ3gi5XX5SmWIkEbomsd
ZvTaDif9FCDJ9zHnQXujK6czt05hfnKIdvXQ/OSh+jBlmYnEcheG+4RPaYWUH48OvI6iHRbGcKsW
TVaAoxly7XdtM+Qupp9/DIxpVL4N57nxeiOLgRVCju0nmyAwh9PAkINGJ0fn3kHQfBM7vbwxWJK3
uHV02Lomti3Oaauzu4QMo1pPFbPSVRRr5F0VsepHdHEhFDc3Y8jO58ad6RjdzmSkQ2uXYCi+W3zS
z1KriiABqXmNKyGXPwsoof2wuErwT+1apV4Auxsg74HUPDKREX2gIRLUoNgN/WNNi5y6Q8EgZpA1
TRf4pSOSxqUhD0Y4h3o89uMYJx5Hfv4DUDBshBKPUYQIStvhK1KEVbFWdi2fcbDo1ran68Jg+bWT
mOkVmxqVunbF+pvadsIrmGvxLc3RjHwBdXGm2DSXBoCuc9dWPAYsXii6A3dVewzAqMvwA4K+LsFl
BKkNmhZAjGCLGwruVkaNx8tKwTMQeBhXca2SU/HQTLaJgjky6XBZqxs0lH794rWy4rJF0+DVOJ72
T4XO4fHUGxdxEdic922yUkcBrtEVtDZNuY1tMu1pi0roRbhHNid+A62eIOENSOUw2PckOFIn+XLR
pM9J31onSLVEE1BXVutOoX1r2PSynThnfKO4BMJHgb0ShsG3asgfzUYuAfvO7PI55bsvRBawCGPz
MPjcyslLxGUt+Nic8B23ccaTEdXayCi+8hx1rFB9vWiy54RvALA0gzIABM0KdHLgg81QBH2+bOwZ
MJB1deQgKgQpO6fPEwosTm2OlxWw54RvlI5AiKlP9ExhfEOTuM43w8y6DIQ27xKByGbMGQdBE+o3
iZ8ggP6EElp9GSKBz2BDzNJIILanTdibwdFEqqJi06WDz6xhBCs+5GkJMGbfXts68WjVXiQfw+aN
IqAVicS7DfKU1Y2fkFpEB/Xo82U7ZQbnlR1qZYYJ4lTQaHYbp5HlDlPYX2ZQ5rRvlEVtZ4oisOwN
lHKG2tiJJLpMgYnNed98IMSxSQXhLobcLGoXgC4grr5oXua8bxWOgZgg3wXonfNJ1ahJIUF34diz
05mPUOZHphvwkoZuM9GvssK87O6Z876VPdWBkHht5HLXQ5F8ddLy6bIZmV2aDeQzbX4S1hOsn7yB
pXobt+3kXzb67GhKDWBBGEDeMemdFg3DG99EU4qFG/OE8XoDdzKnfXPkcSDZCy5MNvTwHUMWoJFq
Q0bALliFujDSWklabXPbHP9qofWf38f/Fz6Xt3+O3v7rv/Dn72WFnAF6M83++K8PZY7//uv0b/79
d17/i39tnsvrp/y5nf+lV/8G4/71XP+pe3r1B7TcBUr2DsVgff/cogvir/Hxhqe/+T/95X88/xrl
g66e//jte9kX3Wm0MC6L3/761e7HH7+dqGH/+XL4v353ev8/fnOfouYp/sc/eH5quz9+4+R3ieKS
EAjHHZvKE3x5eP7rN0ycQi7TQdchSGPgNwVw3dEfv1H7d4jASeGYEkRxFA+wNdoSMR5+xX/nQuKm
xOaA0gtW8bf/frFXK/P3Sv1H0ee3JQKfFh9ystB/bw/BoJthmYxT6jjCNOXcLeQGZ4nIdO3bkezX
SZL/RFkxfkoQ4hwn5Nl9ZO1rL01GaxNEzvSVRk241oZlo+dvXi5g/V7v1T9fhnImOCPSZHTOVhhS
gqJMazb+JGV9hXxI9KVCD4EjR/hzJFaaIaow6gXk6C9lkvkUUHy5SSX+R/9hU6tiALsjrn2jmlDY
inEaoW3Zo1Ew0o4KdZA4eDKsWqH3aadyb6rAZairuPIALEuQMO2jr1wj4SHr6ps+UTdqmwWJW6FK
juLDNEEP2gAeBxhP4xGkI6HdfqBIs2ikEUV8Y07V+AX8LPR1GJ1KfKIhUhmtUMZGQ0ideBAhbxw3
AXpNgO0fOKhDM/GgJ16uakJjvxiG5s7R+j7lMFHwlL+gllhA0ZH1BULSIu1Q3BHqOZNVh5Q7sRrk
A+1B/zSZCLlbpDkwUMrR9lfdgDaTGwQw1xfH4a9d93KX/aJRz6eYUYhhAW9OUNL+x40LRqsRVY1f
w/KD/LtCysLTI8BTQ3dqxhFcqfyHWZkblakVa78WudyI6B6BqluQcF2Kh6BZC7GOK+06ya/cgduj
vlLhxzDIHlABvjRbt7bkFrXvhR3y2sf+c1viODocdSLkH+ZqDlOdouqftI1vpWHoowZaemYaL8Gj
T+DN+RzZNqR9QJjhppxLo5hiiqO8wSUgNLw1yBWXqyK463Pwc/Kvkxig1lPHS3IAv/izr55qoaYl
CUGNiBP0+JvdQSFr2qSyu8ZnRZ0jBsrJEQmNLnJVTMYnjtrDM0xIkqAmHJZ3CeNggnd9t6YkQvk9
jyLjSBKafE6AkvkY6Yz5dTOkG+BYOPUTGS61mvolJTB/YdhSB7QGalI+h8EnBkVVIUwxTWOq/YYN
ncdTFXnQA69cmtjluumZjZxeINY2clPrWDPiGaRCAdWU4w6NngaPG1G2YgYV+9w0Ar+D27qdmJH6
+cDlRmfNntvtXQ5ysJfXZeLnyIBemaUx3AzCYRskoe8Bvi9u0iQsfG0VSwfmH4aQEwI30RbgEAgH
tvl1sM6VwfDuQ+0nymq2tGl2dSwV0tfWT5PavhTTktDcyf96Na14IrVMSfE0KeScx5kB/BWoHE+s
muaDRl82V8NK+amxL/OWLdj5X2zZ+dMsipNlSsk5LrLX31dC6KJprab2OQpwWce7NVLdwius2PCh
gCPXaF4PwZdbskWu1vLj8ef7BumXTZ+9AG5PE19LsJfo3CD1yOXq3gprP0QOCpiB3AK2KEdjZDEF
SL8hPY4yXr3qi0a4fV07XslqmBcukEzsMoAm0qk9EuU4fomCOSAXHyaV6pWVRI4H8C3xIRNS+Kj9
A/qU541byGjAaDbznbZuvRBp1w/5eGfJBLCRwTRu8yKt3cgGCnlQTnjfJob8AJxFscmgKbxC9i13
JweGk48RivxdJ8uP2JPE6xsF+IxlujHqQocR7/Ypjup+b5aVcmOBpRvTafzT0/5fOXhX8fembMuf
3dx9e+Xx3VTPxUPXPD93V0/V/G/+H3T06Ik/et7Tu43iLK6quHh+5e39+ld/uns4fr/bxAKk2BTA
g1knBsCf7p5p2r/jcLGTCyihdXfy6f7b3SO/O8xGq28JbALH3/m3t2f9bpu4E5yTbpVFTQau1f/C
23t9xRg4Z3gnXOuz63fABVv1PJ+Ooz3srGH8TrPc8pB0YCgbDiuuM7kOJvLtxdS8ceu/NmL/ftqc
AyGHJAzjwNHHnnY/LFY8jvH4xSLFB8PmT4nZL4R9b+L+8VVzNgTRcRQGZj0eIbKGthUgCZp3YyPC
6yxJujt7IPquBM74UBaW+IRaRQ0kgoqiq35IclQbyoLcA9bU5m7GYekXXJ4TPeVvA/P3x58m5QVt
BbBVPUDmTR8L2Tw5Epeg3efTHhH1EpX6tcX++wmnn794QtnYjkA3GXXEzbWFStCxgbKP34X6sWbl
Use+cw85fd6LhwRUA38mc4nun9JDozTfzLc2kStDLVwF5x4wuwGsPGlFjHro0cic9AdgHeO2oYnh
oT6f33XKIN77m/GXxslbCzJzcEQIUoiIq+EI37r+aJVluRZlUHoh6mBQWmrVurKszqsbYm4BWyVP
dhb1axxSDoAJMfqjAbH+z3XQSZSP1ZDcD6Nz4oE1NL7RqDVSV0kr3Ue1qu/ef+Vfsg9vvfIpZnsx
+aWVs5xFnTommY6enM6mPgdU5UN/InO50gCGxx2lnX/RtJK522RJBHBZzZbUfs/OGWziyxcIzGYK
0J1ZHbMUeB8Z3das/V4Sve3ywUX44/U1vx2szxKwXSEQt2TSjxNnxVW/G/gA3jIKY611N4X5yiiS
TSwWpua1R/733p8ZsqmH1KZlYtfUAMg2HSQtuoV9cmY/zvPpiGobo84wclh9qpzchVaTlwTXTrN0
os4YhnlWvVKRqI0Ri6r0LUIaIq+SavP+hjkzK/OsOlzxwaYGLILVfLKqKzYsxD/n5uT08xf70FJt
rZmNcSNpob5wk0eJO7UITqtLtL1gwud5deQjnJKi6HUMzTuC0VWwUHo5N9sz82L3PeBvA4QIIS2d
QCArvWpzvkvrYkn35NwDZmYld4AXjIBkPFpj064KqHC6gJY1yFbr2/dX9cw1OhdU5VncVgC4i0NP
AP+GwLwbxM6P0ij2Ew93rQ038P0HnVvm2WknpURBvwnkIQ6dTUcSN6FAx4KORi9pqXRa5tmx7cs8
BjSLykMF7GM2Fpu6zBecjTN7f55tJ7UVRxq4ikMe9shfAYGGxtL2wsycG/zkT704AEbphKirY/CA
UFixSLZ+pslCLezMDppn27PajPOoEuIAMPRRd+m93UAaRdf376/queFnh1cNGWpWcSAOYSzuAb0A
mYUDSLPUgvPc8Kefv5gaNYLmwhtuH8pBbxMzOChjBMvMav33X//c1J9+/mJ8Cp7fCZ9pH2qk5JBa
aOolCZ0zzvC8PXNCajoUYKQeosI2TyS8T9IaHtFs+hotoB/AQJBuJJvLDvE8C28AVFmAUMoP2kjR
9CPkmzisvnd1dp8UVe63alq/P19nrMU/VFgn5dQsxYPAqzzUJF6rHuJ0YRDsmjrLwCGJl7yDM+Zi
LsraopFz1g94UhIi4yYUHhNIa/LLrtx3sbhETxo2Y67PasZFOsgSj+ks6rjUGcG5Y5c0BjwNPjvY
jkO6qEFHo0NeG9aelMDqaNIOl/kS88bOyH+1cR2fXl0+FdmT1V+F1aPSCyiRM/M/F2jNSjR4iYsY
dqO8K7orXHPrgY1u344LR+/M0Z6LtDoOGyhAtuJQlFa0DVT5nCZGjwkK7QWBknOfMDvcRW6EIGY5
2KxUF5vw5G8hbCpdtFMlGzSwWViHMzZkntsEBJQpC53SD51dp0AvoS1GWT+9f97OTRJ9bZ8yVUeQ
3qrFQQVSbsOSrhB3O5sRHLDLHjC7lWk+Rci/hOJADDRRLfPArw3Ih2dtfgEw4HQGZpdyVDnGBD0R
+0Ao+oRkgNWmNlC177/9mamfi7aCpZJoWgb2waS54Q5NFYMUu9R078z2mYu2qoRVpj2ghNm0A2S+
jMcS6FhXNCYgcsZSW5IzCzwXb9UMEv9WKTA9Mfs49PRRhfUTNYEMfn+Gzo1/+rgXF5wukyHsQWA4
xN0RtGU/AfmM9EuNMs5N0empL0YPwAFCTtO2D228K+M7dMu5yS3hG0a0vuz150cYvP0yQhB6yDu0
yWON8yVPw+YhU9VSs99zEzTzsIFdltLqsQBWBCpPywrAECF/4EfNuFQFOTdLs0PcNzqBKC8+QgVP
vDVO8iUuSHveFFyiYoJDRmenuBmrUAOzXh0BYe8+gVPKNo6dLvXOneXT/x0Pz4VdQ9Z1BjSesuMU
ZSF6UHR5tA5Uln2VthFck24Un1VmF8XKmDIFYrg08sQ1Ras+RFAg2L2/FX716H4jXzFXgG0DVHNB
GC2PxtAm0K0dmm8mOIc7FoTAfvd5wmI3ywjEjy1IUbmVlcFnAN+pZRvAoq1NlXb6EFkivkP7Pw5I
7SQOkiZ15E+xDm4h9mbvSRNo10J/Rj+OgrFxzVAYx0rVi5f2GbdwLjRbgGEEIUvZHNnYhBNoHiLs
3KaaJIg6RQQLKfRAOdLsFQVfuGUg7L8/fb/kZt+avpNL9+Ksov4aOjUQ4kcllA9mzJextvelCvaO
dK5QDPDTKNkb7KrDazWluBrb0W2jFJpb9qaPQT6ZlO1KHi2ptZw5eHPhWiRyUGuCNsExVKbad1bN
d2bCjesEpYvVwjefDvFb3zyzT8zWKQFzNDuaHByNaycaIHWSZlkON6Oxt0Ua6sS3MFTk21qRjYoN
RZCoRSoOWrfWVZxX+mhS0v1YeKG3Pxo5+teLkAtQiahR6AN3+RqXuR+v7m+lK912F7h48mZJgOxM
2prO1dl0nwYZqsf6kEN/8Uv2mO6h4SBvxar9zn6CGtmFnpn44beFD3t7X9O5WJvZ4ByVIR4nr8RN
eD36Se0rpDJd5X5PrrVP16EnRo+tou24ENm+ffkDU/F6LhPAxpQqS30IR+vhBKXXnfVh4XPOrdNs
45hxmY4U7umhXiFi9vJV641u6qELj8c8c0X8xpOr95/19u1A52puUMhB+QbF8EMyQOikErcWNHFc
W1YrYyBLuLhz3zO75Zx2Uv3kpFiemtwmIGs3Md9zSy1h+t7+CPSzeL0WUZDWqiur9FhZYKAg4o18
MKlRTAxohuZ5/VI+/5fq/FsnevYheVcBDc+c4ohUavoVxr7YE3B/92hIbaI4D6kcHwWaxm3tNNxq
2JM1sh+hjzC/OZZK558CXo/7QuvqJ4i9BPVnYqBJrhWkkOcjuVK3qF6boCUD6neQkFC47UaTHDJa
ml+KpDO9PgnB8I+cTl8UpQAc9HrqWqOxVGPL8ZBAGbUqv9Zdv8p7NO8Nl3BP5xZ/5h20FqyeRvPb
Q9fsMt0CTpG7Bn14f/ueLNc/F4TOlfEGyPmiE1usD73qu8cuBaHZZU3KbkKAyo4wd+MaikJ8lwDa
6GaQ3VywOG9/FGihr6dtjG1WwBVPj5kDob/0GJW3sagX8rrntvNsxkAghwyElafHoQBeCnCgchue
EAIF7slDY+jqAvQx/La5IndoSmfqkzI9qqazvFJkK0Cdl9KK5wo8c0nuDkQhOQCjdaycchskg8ci
JKmnn7xO3IbdOBI5X4jNGJ/e3wlnJm2O7ejbMqmlyMsjBPUgoQ+uPn04wcLoUlnm3ANmHozTV5GY
7AoPSPYROXYxpLEyt8Bpff8DztyZoDi93lMFJMq6Dm0+jxWV07dJoxtygxqZ30ak2EL4xERPkKr4
zAauj1USw4eUqtiXEW0+2iEzodeokm1RN/nCDXfug097/4XLZlrA6BXcKo5JI7eZHm6qknxPR37s
42wphP4VI/zzALO51resahDO+qY8Dt7oZ+t6k/jFGrr8a9MvPemPXuAOO7VRm+aq2Bj+XyhewDPe
hobOkFb/DirmQuCo/gUox8Kd73y94utvpttvai9cld6zcj8fj9fMe/r4MLjRiriNS92HHz967/2F
PmM75jLhTV12zCmT8lgPyaYdleVW43BnUrV+f/y3PRN2Anu8XLdgrAJGRihhh0VVPdHYLNYdqOUL
RuNMDpbMMipJDbIZ5LzTY0iu0vADF8KrrLt0+g5//v33f3vf/QMXljX4pBBycMfeGAqv4Aao6BBV
7wkDt7Ncsk9vr8I/YLhQ/SkcSKDByKp8pWL4h8C8OfIiE07n6uCjoXVB4QIf6QQdAuOHKkJXAvdV
GQvx6LlJOv38xeEkLSRm2tMdEY3ARQggZFkImNaN4dy/vwpv7yIgAV4/gKPqXMi4L45oQX7XFuWO
C+pfNvTMXUNbNgWrhbIKdOC6o8FTNFINjAWH5ty6zlw0yBXUiQlNhyOJqudJtZ+7MN8FFPp277/8
ufFnN3+DbkqsIFlyHEPzaozpcxKYe+Cknt8f/lfq7Z8Gkc6FwIUWBVQu4ZB3/uSjQc46XmF/7tpr
dZP50/Y7lKHWZu53T40LmN5zsYEIooduF6vMYwufeG7pZ0fcbMPMyEeEHxYgRjHhm4I0C9v2rdkT
jpx3o9Fkimk+WNmecSiS5W3yMRiH7zrLFqbvrVc/jT87FtAEyCw01Mj2fKIbxIm3thUsGL5zQ58+
6cWJMyVmpY/GcJ+PEj1LO2PaOAG6gb2/7ucmZnYmGhmHscXLcE+icG1NHyLO1rm5VM469+6zQ9FA
HkwlQxHuR0QtPQjs5JLG7acJnx0Hy4gkGudg5CZVbo76G0j8C9vwLRN3Gnp2j0GKMCxapw73SLT7
joCWYRCuha5ui3ShcHlu0mcbHYz9eAIJNNxLPXqcfkSU6hoIf99f0rduSrz/3AGmSEFChkYl+75i
EHmoB3Bw3ZAn9DjEqIR3GsqWLnqnqQWs4JlFnnvARdCUxAxUtNdiVFdTCLmaOjWXeiucmSsyc3+r
tirtDlj3fW2gBCHs+LaBgpAnSmf7/nSde/3Z0QXfXGbAd8UIpgE4qYuN3RoLt/G5lTh904ujO5ox
YJRdHe8HDnmewlrzDqJ1E/dbYa5ov3DznPuA089fPEUIij5S+IZ9g0zAQ60z3rlWPJEF03nmOMw9
VhnbkL+CO7EPJ/OnPZkATaeNG1t2iE0FfcDLVmF2nqe0HWkkdLzvTlk6KNeJn+8P/FakfjoNs9Mc
mkmZFwaP9zlYMSwlj7KFpmJSHniTeVM3PeeT2MXp3ftPO7fis5PdmILUEFyCsU7Yp0AErT/q8BgZ
w1UjU+lPDnQA33/S28si5iwGg0FmTSlMmBg/Ry2kVdkHOgSuQp+19x/wVm5TOJi619sqJFT1UFWM
96Tqf4iqP45Eulxx7oIaT91s7LaGI7ILgpPT02bHPBFJap409/YFREw5cB1uMtpXQ50ssczftiPC
mR3zyGRhbQ7oCu8EYK1o3+L3Gq2Y3p+rc4PPDjqSjNEUx42xG4tH3fRu49w6UFF5f/C3z7dwZueb
IbuU0h5vnsbkuk/7Xda3CyHPuTWe3c8V2tGy4cSiNpFX9tHYJtpDIifyLBFVUKHp+JWIUOEMtU0W
rO25bTs75wVHB9ASEcmOTkOMzvEDdKCE1iAXjSMkqlWycCmdW5HZsYcglu7QsQ7yMlEEYdCRxtfF
aE/rMk+LhUecW5fZWdf2Se/JdqJ9cNKnCTPUFsBRvcjqinnJRFlpKqBTFe+tpP6gs0L5YSu3XQIR
WagELVirM18wr5ZAqFp0SaKjPXQt3VZxjxe2//6mPbOz5pWRqXAClJLseA9tYn+CTnyeA7rMzLWs
9FUqycfcuASJAsMxr4g0jhNYUOyJ9yyCwnFf/LAjvXB5nJug2blOmsEsg96K91Fq3DZO5dt0qYPl
mYMwL4DkregV1WO8h07ozo6eoQ2/hmyua2trwW68fReB1vzagPcoAVsVhfcBPX2vS28AHN93zkNM
v+VyaZnPTdDsOCuBy7UimHvUWN2+ekou3kCzAyzHoI2TIIBBovYxAw3Dpf34SFrxBLXq28k2DinP
79/frGeMxTybD0akUTgpLKwVoNE69/LgJunGhWX41cF2Hlljf8473ZRQIlXTNLL9AHxr5hGo6kMr
jbQHyIQZP5ISLSSMKB6PgQ6KXUdyfqwJG1ZRT/XXVkLxFTp/6SGTyPoOrSTXXQ6x/T42P9Mw6Nfo
4mhCg7MtwRqtjWs9dOnq/Vk5s0PnzXNiOYWcQ6F0h1Umh3GqijvHjsLnobehslkrtmDq3vbQxLyR
jnaise6tDKEcxJ3jXGaeouyOQN8cwOCnNJ9uy6Q1Twb2Auj9aUFOH/zCYR4ghgoFPh7suL2dAnAQ
q6+JcY3k8oLtO7OdxMxqoJIJFT4ugp1gyVeIgf5o6/EwqPbh/XU5N/zpLL54/f/P2Zf1yMk7X38i
JLPDLUt3Az3Ts2eSG5RMEhazmN3w6f+HSO+r+flpGmk0UqT0hY3tqnK5lnOKbpxnDdwIyJXxk5EN
E5Ccq9C0qrfb42+YbhHji05yZgDkf4VWqY468CHdlPS/TFkLs5rpzszGI6grdvZqw4CIkF8lqCni
SZ6kIJMIUCdt6bnlqJK/vZKtnRJsiEYHfDlYfIJFeeM8cQoZENpkx2hsfblw/dv5Qu1mkaVgqVrQ
EVn9mF+ANJ4dvvTtYqNfq8gF56hTDNGSrJb8gAZ+gOx9pUgUKiC29/Va0kkgTUhD1gSAxXc7wE1M
QFnXoYa3v/9q+dQ6heDRywOYFxIZCyhoXh803ihPSZ429w2QF/AQS2SEE4fCA65sdgK2a/Y8Gcvs
mhpQXm9/wcbpi8RIxsISGwi0EkAwFZU4km4i1ZzbhQkkGHne8We3Jll//6SM4HIm3ahoUEYd50ML
H5Q9btXNO7u4IWQigog50ALArUocsFYPwGFROwq45HY2aGtwwUHIRgXQ8giBB/McoKXUVa09HtGt
kZX/3ZWlB/6nvF4dvVGRCOQMCDjVhnS8fbBXi7pW0RL0GmAdeM4xqoYNoHTBeEvVU9W15NCOqnTp
aZXf11yTXEBR9R6SwR+gpzD+6Pagpx6sjeVyZe4jUtZKYJm5GVEOdFBIRmrsXDAbQiH2zUhWNZWL
UsVBlTzpxYsin+U9xd0aejXan+St0Mal1AiLA4WrgAQz0EaDMEwhgWfCzOyftzd44/jE7pnGnqoS
WN9JOGlT6xZA3PqwllR+vT36hl8hYnH0Xa8qYEKwghn8Dii8Li8MlBmOHg9/bI3syMjGEkQMgk4D
zUiiQAINJTsDX9kHpsyOTm4cgdjN2DOtb2Db4kDm95XOfNLMELW9LO3G7oitjOBpkWJAjyGUwC3X
LBZP42C/kRdUx+zc71vfLxjmnhA4P4CADmS068ZAcvW62n6RgOO+Y1c2HAh9XdonGc0JAkRdnQB1
12S084gh54+S1ebhOEjNezIPJQqKNKxnycD5/jWhWhf7aU5g/6L1yNCkAFWwEQOLWDW1xzYZfgFe
4M/tKTb2TVtF7dMUSOUB6oJ2RoC+lrBJyG9JIY8z0nw727YhsmLvlMXKhJupyUKpay2PVXIAFPy9
ysgNJ1vslbKHcqiBqV+FZQyoHxUBpR9GOdh+pyS9hyLgxTcaYA0XFWmYC/akPXHekgXhXMos5gXV
8IIGmcIIJgflnckU8e8PCuDsbpe4euNsRJjHukFghCcIUpvN2rWgevralCLvheCu1sjgxhGBHnmt
Fmzg6vpGQf4TZNiBVaZoqkkKs/DAy5x4swL40Xg24ye1BauNYuiDh5I829Mm2pzr0rAuVg9f+rYs
blkJ4YKlKOxTB1CYhcYwdkcNELyvvbbk6ILTZ2RHOFWHndfZahWuvF5FqMjUmKqhJAhtmhUDjdmf
rAVaJGrOdXTQW413ezlbxyf40uOgSxYdarg5wAMCjquzWMATr95vj76lWIK70HTqovRpXIYqN8w7
IG/rXqt3xeH26FuaJXx7VoPJKJOUKtRSBmQwk8r1k2QYia8u0gSwtfYD1WiNp8QK+6Z0c7KTFt44
F7GFrwf/oZYDeDw0tZZEppz1R7UZ26e+tA1gKE0ILKFx5GviJrb0yeM01Q3AVEL4TGGjpCc6NA5p
UAVinG7v4sYZiW19OYslMAfmM+oMlwooItnkZP2S7iTiNtTlP219SqNQM25IRMsjMefjFP/pwACm
x/LXbLfY1qeMPa2NUV+ismWHAehYYBzYee5v7cz6+6drp0PsvQXjFom6iTwqK+NVnu4VSG/ti/AC
QPCaA2FcxmdPrxlsPjGP04AwdvL79qlu6LUqmCk5S2peF2YVcR1IYsV7bEruKO0MvrUxglpbKh1A
iCeZYYtKodiaLgZAFm9/99bQgk5jgyeqlIoS8rWnx26A/A+IiR1lulqhistE7N8D+6RNeSdhdPT6
3lGAIrlJqvxIGPwlR6FWFyXgjzsPqUTRlZHQY0u7eSdpsXHiYnsfBUVmoiyGHPLZ4OAaBJdNnvrG
wg8W6ffwG7YmETxMvU1XGLuaoNqm/KWk1bcO7FU2wNbQUvXtSyf0r1L+k1YYstJmS5moobzQwUlk
etTz6Wsapwg+i03baZwM1kQwr+2RL+nkWeAU825/+YZOKKvMff5ysD/qyA6TcKDmPQGKhgx3kozm
8WvDCyrNQW2ol3afAbNBcy2VHGeVnvN8/Jqd/hfk/vT1k64WNSlkHtr12hqKe42lf29/+cZFKrbz
Ud0oqZnqE3LnqQEmheQv+u7RlAvUBgAQg63EVkGIMkmelO4h6294p2KLX1wt3ILV5mEvG66h6WAZ
fEiCZTDRVHG0ij1g6X9I/VecKLGJb2YEhF/dTPBsMFvDB8/vAjgWm7oMjGMXRNVNz6qRVAf/Sv9o
A20ATxe8XxLOytMic+sMnGEO0oxqACaAWkaAZTZxsFZxGuOK/2QLWfylkuSgG0YD2H6EUx8IVklo
ZzRD/3fZJm+JqYNkKCnJiY9pe4TU2Z6hGZLfq7LhDVwxAw20uacszvQjMzO/BwPJnNr8oBdW8qD2
BfmQx+Kp4aDodGVtsQ+qNLH3IR2yU971oFRp7Ll2llbSZw+tUYAtkqvuBNxS9VBPxXJkFlGjcZDn
swrEVy9hSgdAQqk9sLQcHkHpszxUQ6sZLrFlyVf7qb8DtKR6FyNl4t+WsevKBxDI/1U+AOyCgdTM
prDp/rTFu0kudr5n9bbGXn//pBoxqI8SQ5uqSNEqFHMB5AgOX9Gg7bsdm2zHfl+7mVD1JiaT5pmq
Xc7R1QKw1/o5l1CJD0dw2LFNW6OvevJpCXReQKQGNtxIAuQOx5ez5Wst94qY5eEAHUZvlMGjGZxm
NXgiWdjHO0bp2n2zbopwqmAJBVCGIvPIWu5K+puq91r7neU79VXXPO11dOFcl4nUACAr7CjVf89g
mG2n3Clj6oxlj6fm223B3JpEuBWSsR/BdDvzaBkRQwZ/vWWddbs8zBqYedI/tyfZ2ifhbii6Sk7A
JzdHJsjWbfuDDv1Z0T4yk+ysYmsCwd8bO6LP+QL5kVFwzhc8dxvWnVvKfoO++it6tp6H4PfNU9Np
wPoCdyD7qMbhDCfWW3p6uL1H17R4HV1w/aYROqz0Oo8KpEWkYvRSNHGme67futPiRYDRxazOmI4V
S5jGIyB+/wWZ13RX33UeuM7/di8AU3yud8zEv5vl2kSiJg95ajHsU5QGPeiG/OUMxF638iqPO/LR
vIsvelj+BhbsoTqWO5NuWA8x49Mos9qgWQmLK8bi0BkadUmlv94+F3lr61aZ+2SbihRs0YD5huVr
neWgevnBCEgAsK4zeAOjwv0KCdF6RIK6l2msq/EEAchAysi0d7vbS0du9PIjHPm/SxjnWrV4B9bL
zlbze9ox+0Gu0JAGdFnkKMGPTV2eqfQA+lXtrmiMwkMZhAxG+Zk8MwLeLQsg4meK2+QECjbtm03Z
BBLYuDrXOWinyknuXHlO1XuWo7gKAXC7d1hm9nuwGv884GtSJRgQ4I0m1bJgbwBtHliP/D1+LO+N
0DrWTuo2bgp0p4t5PzqLSzz6ve8c4yCF3Qtzh7139qrk175AsDALSZUeDf08ok7vQTldyXkvAjDz
OpcX/ynInF/Fobpw53j+/hNeiAvhIM7Ph7WNee3pytFYBU50z/L3Aqsb9uI/uahymKyp7XhEtEM6
Ko49voJYame5G21q/4FSBrWaZHVgJI+kU+dzT3L0E9A1Hcn90zsmLEfvW2gSA+e1syoA2bnx/gFb
XdllMcVBqmGWJA26htqCA+ghHemsr0qHv9mf3cmd8ZcHvQckfMd0Ol/3BkfFIYBkzQF1JtrZ2KkP
hw/7R35vfMS2o8+O7qZ+vGNI/3no175QsG+plrRcqfGFLaRAPidRdahdMC37E/YkOydH5htooOsx
Z+KhAfS2Edo4bH29vT/ZoJ5LjZnxAccBzaoT5qFd2tjLi22YTzFtMg6aNcercg3aAYCQxfjr9kdv
dI8rIhBkHg+KtFAMPH4kbyZObBUk1Rvus1N8/NE4mZP4AOJwB4//VcP1pMLpDI6Fu27HPxOoCv5f
16Mihuet1qxobOELdMwdHxWfnlLACyR+f4rP8dl0G6/17TtyQCOpn/uSF/uWrwb9YXDLb3uaqm7Y
DjGIP4FQ0sT1Dql+nP3pyC5xOJ4XT4YVKSA9YwSQ1Sew2gXsVDk/QUHhpmF/V19Y2F2UU+XqD7q3
cyQbl5mIP9k0I887CRtiNh6HAUuekJTx1kbQ/sROFGr1Q/oBXov0XnbByuB1kfTSnPam/xd/u6Y9
ggvVjhVeD9UqEZ7mvg8Ogq1e7FrH9Hf+kJzQrDDfqxFuwNf4YF268/hTO5RefQCsH05H9kdfcYAl
v6PLV5MruHFFBEueL4WVpauvkjnI378wxP+/GQ/mawIH6dxdqj/dL/nh9s5vuRH/yc3bC1hQgFwW
LRfzuXoA49gdOkn9+aCHyhmnvFMCsOWAicQnuMFRZyavwhayc/XQ3E/H+mg+YUOfzeMCQBDdBTu3
Xxz1YN4J/WwYEDFtb+fWaE8tTnVKZbduLRc8ajtntGH4xJz9vDR1Sgl2jQ02giRH8IG6Lfpxbh/K
ll8hskwRs62IsV6i7QEpFIytPOpBc0ruy5MaNa+IMn0U+kG7dAfb73/RO82pcJVXd+kf9fvOJ6wO
xBWVELO7RoVHZLdeeaBfdauABdYxOQ3HwqMhOiGP1O28yeMQfqT+YKTYcdrxmrfEX8z7krUphNkK
HNvCkd7ZA0LCr0owX2hghvR7EWbPYHu/vcpN6V9X/+kCG+Ix1tta5ZFxzE7jC7nLnw340Na7daov
IEpOvyiKgoGxFKTF1RhrShALAmOxp3bx3ho2HpkiRuY059JspRg7PfODcdTf6Uk9oZfunAXk0ARD
gCrwi71jqTcEX0yzrfTR4PDChtnxxbS+SySIm287h7GxEDGrxi1U96YcBBLksXxCv3b8t/iuvSrf
G9DAoIML9OwO0mBgApeCvfbtreUIDgya/i10z2HKpl1AfoTSrNLTy50s24b9EbNsgM2cJklDDEMy
UE5VHZdd4P+tkdflfBLbTgbKRpIiwANiE19Kf5U93ynmWf3FK2qvrjN+Grnh05SsiAzRiBKkoQIx
cvpB8lfGPzT0IFntnpJfC27jjlNXR+DTPAj+pixVyOpRa6HiF0CbyD3piUWtX5/LID9lh/zODBr4
PbF/W762Nk3Q9YXHWFoDi9YtL7R6Bd7YzmWwJbeCcsvp0klqgtNAcActvaDO0dBgEKvodav3lHzr
XIQwDDESqTdWAwK+svfsZ3KvhNmpOsiRdG/60l0dJA/pU3tfhfHOm2frwhazcgC3nCyzhabHP9rM
sTNHftG/lY/1a/w9GTw8H/3mMBvHOFLOycdw2qt+3/LOxYycqQF+yUiwUuqUKIK78EPvTX4bqN7q
IFMXCLRees/+0qAM2E87rJ4U4HCtnsOesd4wCiIaZ7lYVWXUOM+un95b6zCl+l2njN5tMfynSldU
TEzVqWmymJRhgY3f+LoDviinO053HZ6LrffjJYXrXRz0X/WR3lleFXV4teOZ7rR/Cj+PKh//+vZD
cfeVsmBoopjds8ZxaRewxwMFkWcOGPNQm1oRl43m4faCN/ROTPAtE5J7dQcb25qZM/JzSv/cHngr
fvTv909GpKh1ozJziChoAnzpAoDtiB14YB/yCzoBPIYnlByCt8ut7uZTeTFOLUzK7bm3ZEQwJh3y
O7SfcIi8l52O/cx0xWnsnR3bGlwwKBR0X0Y7wVIh+uqjSNyplhM42vzbn77lYP2LIXzatmxSkrxe
8O3qRX9vX7Q3clc8t1F86N+y3+bbnDryjhe5YeXFPF+CpFhKKWYy7cxDEs7tUarB4m/W9Khmf02U
TS3yuHfbrqbwil6JoJpmqcQTyC159K64P2Qn915+3FEHD/y7X1l4+FU7h8x5Sj1EigqHu/bRQLCX
OH9TBMRy52/09li4b7d3eEPiRXSNceKUjQMut4Kof3Wj8VVD3hl6KwL2H2QNSS8AVIqxa7/+qxYu
r50sceZX9mw+2T+q+y5oDjmgCfVHHo4+atOi/Gs+rLxK6yexmYmVVk2Dw9RZDZTlwamnPXLarcvm
n6h+GjuOQX0rI7Mbxa+zS/zhLgvzSxzEIMRBnHL0pSM5Kx7ab4ICQFFPt49pQ83+PQo+TVpRc8lJ
Bf9sInea9lKmP+c9EIV/m3JNGAX7wAAhKhUzNms8SJfxrEfZY/lqnXnYPOB8wuxies1ONGlL2gRr
wZKkMXUNezfwwa3RMtmbO8GB1Qu+tgjB6SjtiXCUxiI2kL/WANuXUSnYT7qvgwKeazsep8AO+/+D
YSI+R5GzsW1MzMIv6mUOWWA7wAhE/I1cWj/+uH3WG5ZIBOVQyk7SbI6zBjTHeezvlQahN2KDXzI9
1xqwPGf9VGblzsZtHIkI0tHhajDKHLPp7IWpPxt1Z9ytVRj/q4LlSGbwOK8vpBz1Y/N9DiqyedK9
snsu0s41ADWiKTtitXkugr6rE7KXY8zhGBSKk1VBWzdut6Ira4hwZ4iKyui+0V7N1Dg3zcNA9R1f
d0MtRSi6iQD4YCxg4Yb4ITbu8/otsX7cloJ1n64ItIjdUVkSWBpNnEs7LK8sLrzJNMN5Kh87qdg5
oq2jFxR/VueC8bo3AxtdriD7rLonXVb3BOufmb+2AkHZ6VLE5SKVZgCQfYCnlNqQHkd9UMEzJhuB
BCjsg1lUxRFlhuwB1MnDEXUAnZt3tnXi5p9GidFsVoGT3pn1kVv+aFl05wLesBYiIl0bD3bdMs0M
QF3q5M13exk9e3m0beaoWeLfPsHrwiGLMB8GjatkLG0raMdJvaSLYlzU3EB5QL4LgLM1xfoE+3Qt
GLZF+36Q7QCw2O3PKc/GY6llyQWsBtrOVbo1xbqFn6aQjaWrGYjMggIRUSdekruatL+TZY9M618V
yX/FRBbremILtQYjsvmBqiQDCnBS2ymWPvcWowb6w5RZvzOA8RwsjVtHe8jjF6Xup1MxWupJTeom
Qwc1mxFRzDs9UACJ73da3F0WSZXdXtJS/FemBwIQ3kMyy4gFpqx7KxVSv8hpXT0r3Ehxc+fFKVsW
G0W6dPE6zWR+YSRtoCQyWiy6djmYnd2DArvKfMDpSi/KYuZnQAuiloQPgGdE7WfGg1G1s8VZlgYZ
JpKEHWckXHH0gzKj5Jvc1vy3odD6l0lLxXCBC4J2WQVo4kGj1V2gEVl940OvvpTz1Pol0XV26A00
DnZJrphuMSGC0laookuaNgtMBZwLyDlN5EBRpQQE05wq8DjQzep15SDfdVWpOw3vTXZctBIpvCQZ
nCptwM3KbTDRyQCUP89m3T9K9txflnJCbJuT9v1L4i+iJBR2kVc6iraChBhB0QKcc+R3DWAkbg9/
XYVlESKhWIykaahlBzZXF8vh7bTcjdSgDrLt1K8Mxda8eqrS4PZ0122lLFausDnrSto3fVTp40o7
MuZuxrWdAMaGjomFK+VUmEalK02kSy9SeS/PL4WxY+k2hhYxGcshjo2hA90RipYbKJZ27lNTdXiX
fO2YRYibjsws46DcDbiUlW5RA/WnKZTEbZuKeLf3fmsNQgDO7BMzWwr01all7q4t5lN2zmW2ExLb
ECRbuAVVG3UJmVpbwZAPLxAb2ZVi42Sr5o+ZWZKnG/XL7WVsiJAI01hZOihmqW0HRlU8MNQbFAXf
uck3fHjZJv9rpUcJEGXAMbSDSu3KQG7UEfTRfdo7U93jOojRwEtNVKqqnWNXZeygLaE+IRCfqKCV
gFsOhrIJHJpzh+rj0YI1uL3k604MwKH/97OqWlHHjksmliyDPvyoGS1oQXUgLO/k6jb2VITB6fo6
H9AWbge0Zw81QXFrvdcevjW0cPGNpqJnHQp4g1g32JGj5NVJ42KvaWZrZ9bfP12rijnpJDEL6CXq
f9wcTJXOZKEoh3SXpEH2+Pb+b61h1ahPs9CkqOIxs80AvY9PgKg5kXraS0htrUDQm75OUGsCdvQA
9451ZxDZetOtZrxvFbDAmwvZe9ltaL8luJFq3WeogLDMgAEDqpVjR+HDifdfcrNlET+m71RpLM1S
ChrcvO5cGs3LaKhqoKh9/n0k0l5EYmMVYvEviZUF8NHYLXmWv1W69YLq7tDMxr+3D3rjMETAFzVe
SoC+ECsgHAUh/LzIiWc1IeU718jW+IIytFTLcxTOAitBA0fwpBea2ybxXUPb+6VkO5Ns7dE6+Sdp
NbUYiDigsQnq2QjqFfFDsyrw+DaD/7VdWif+NEFO44UqOkw9pc95MrqVHHYlKhb0HTO8cZWYqxp+
Gp+RSaZ2i/rZVpst1xob5Bqq7q7vOZDGgNbmFOYeJt7WgQh3YjHGKIXvuBwx/Y1nzJl0ZD2a0smn
nVjH1mEI6l0vi1YovO0jObb8uoJXjkbMC+Xjt9tnsRERl8V62sywpz5pKjlq6lw6AYijfitquzz1
o2WfTNWkzxSoQgfDkua/s1Y2F0WeQTtjLhmiO1OfPsSQ+Ec7ZUbn1nFlnVW0u4JxduwcxtLpoTbs
eXATe3UYSDIV9mHM5SHo2aTvtX2vz6wrTxcRikUC9F6Pdtc5onGuu0PZeSAYO7UqGx25bB7B3fc+
Jbt8SKvBuzaboINEsqsi1jo5GuvBBAlRXL3g/Ucnb9BY71npCGraeQDfiBfnEqrEinziQJwzB3ea
1D079g9K6NpXCEraF22iWVq1RIA6mEG4pBkN6IDQQYF26TiDazGju++XXRdwN6eG1D/0aR5PICfr
nK5h6lFp0bU+A3HPIbWsOQuv2pfKXEbHUCXq0n6w7iduZD87WhY/CrkvLmXD+p/AzpidKUnjS9zM
/JmbGvENnamt23RyreAVpsLZWZo20mdePaCYhj2AfMBunRwAZEeQZsogaa/mt9FCrwqxAV9h6HXn
A1Fh7IA0MqheO0vDYz6h71thTDkmJNG+zSjYdUxS8dPQdvoRobnm1HKpgyZPikfQFe5Vjdq/zmVZ
DA6aYOezDZrLEERKy2GSCArSkooeZbRQuIo2V2gMKLRHPF16f1YNNQV6D0HDiQWaKsWdOMlqr6w7
xC+BvtyFy1hNUdqysnaMStFlp+JjuxNl3HANxFrpgWbdmI1jHxl8mb3GVnQPNIfW16yHWC6dIGce
Z/XYRm2ZfICvJswNu3IoxGDHs9mwf//atT6ZWntULJbg6R018vcWllUu7+r4Z1Lt9bxsmHJDMH8q
17qFGUYTVQUeASjOOhh4SbskM8PcVL9PY/ly2w5unYPg3nRLonUaqawAjaVRnJIf6KXfMbFbaxAe
BaWu9mnV13JUJYhq9EXtJSULMm28zD0esYOdH760BrHmOAPEwiitYfGEK6+5Wr+W6VfgBYDnLWKq
8KmaUBuHyC7MCmJCciEHFQGZaNHqe0nfDVESi7g4Ol71wh7kqNDLR6WdJCcbyNvYsEfJtH7e3qGr
tylRxAZJtdcGO7USEsmcLj+mpk1Rdm8voPvjo7TzEr963JhDOO6ZNEZlWaoSFogWvc6tuVxoZpah
rKAJJq5bFEAkafH0pQWJ6dLUjNW0MckScfUPZeCX0i287PZYrq8eCVHE/GjbWmZH8koNjUUtndTo
tGORAeIqIfP7BGQ47/YitqZZd/KTEUGGQDYbdDWGxqQGdjFEmo5oWz5QnwF/ZsdSXVVwrGWd/NMk
mY2ewrrq7TBF5VOfZQ92Oe5Y2a3vF/xZE4/fOJulBWym1XMizSdbnkBjwF7S1NrzcTYkV0x36ouR
mQlYhKKeyN7cLaobT+kvJVbfbp/B1viCI5tqRZsnhYHimKHukdfi89lkwGORqmHaccu3TkCw5bho
pdSIZRLmiU7duZo+Gs36SugOpyuYb7jh4AqzbCU07K7wgYBevNaNShx0HrY7n7+1Q4JeN0lRJEPT
kbDndQogpkZ1sY5D3AM99PYZbFgOMa05xZJE7ZKQ0FaT7/EopYh09L+rtPSrevmGOOdOqG1jJWJm
s4OadeDE7aLG1h5a3sKMqywsevAZ3V7IVeRCiyhiNhO+VK2YwLwODTp6OT8alMN8SK4124gJo61k
Kdw2HsNlKu4Uku1Eoa7CQqzTCjq+GDTT54YqIQ7l0qiT/Mp5JoWsV8vXRNVNp5eI/cekfPrWAcCh
Qd5wZ0s3ZJusW/3JurSmLWdUUZuokwYvNb8DeHJnL7dGXn//NLIiFWksjVoTDaqKatYsf7H4Xt70
6sMJ+yUoPdG5plhZD/dwac98zv2JRgYbwo4USG8/w4O4LQ9bgi1qvk6lpNEzJUy6ElWaA/h9S2Ro
0Mn/l+UlqJ+XnWPYsMQiVcFSxwvvjAxdKVXi0vLbgPpZZuduM+wV2m/pjmAFNMuyh3mQ+2ihYAaZ
q6wIhiluPLIs3U609voU/0lYYmCpVZfYCHMp7+/llUuG8hkkgiz7uH0eWzOs8vBJptJkzppMGbTQ
6gqQBTc+SXRXrvbgxLeGF+5zNYXZYnbDIpYz16B5iMpAAPrvAeBvDS9oOXBS7ZIXOkiXrcFXLYLc
XzK/qXm91x59XS1kMVnTjNOiTRnV4cGZjwyQ0rIpcXeqUHS8IpZVWnbmCtk57esiK4uJm6KjVmVW
nEQz8ooeUWI0IirN4lZj54OP+3D7xK9bEdkWNH2RdKUEZnkdJTZ9HVl8pnbylXAhkcXEDZNqK7Za
tY6MtM3ctaFQIQgXplRPv2QCZTFjUya1pDFg20aIDASgWzh28V76ckuWBHWOFyD4a2i6Rlm87thI
M02Idi6/b2/6dbP3n7TLSCh4fRhponiUBw9Ro/dUpU8qBQhLDe4Rh1rlV9KiCPELCk0KXme4yEmU
FGWgxeOBmv3z7UVs7JBIQzDSkjZATyIRAS2zasJ1BvXnHsbo1g4JqlwD47KgKzb6VCNumvxArPaY
Ws8WmHH6Vt5xz7cmWVf2ydqZJlOUqdfV0Eq1hyFj91MHsNrBNAaP4aJLCpnsCOqGLou59nYqADNa
NDFiE6M/KXUN4HmLuIhgAK0j3+Ov3ppF0OVhaUgrL1A4bT7lso2Ys+UOOip78r0m3a0ZhPtawysS
efBBDSV9NO8TSWk9vbPiY5rn3dGe0/z0NdkSvPbBrobO0lsbpArWD71sXmtJujMzece0bhg9Malk
krZlbNCbKK2Jw1jumPrOc2NjZDGNVLWqabBeaiOVq1WUaKMMFN6k3Rn9erk1kcU0kjR27chNXkc1
Q/hUN7ODZhWWm44lD4qm7PAwSObmgapZDnLNAn2nemIfsr5MYqevgLaQq918zBn3b5/ThjyIyDMl
MtqqpXV1VNIZYK3tYLV3k1X2oZwNalQq+V5n2tZE6++fVJXKqAFAcAGRgISUnoyCs4/alHsfj/f0
zsi16nh7QRs3vAhII9flUupgOI5KlXilDOhnXrnKQB1TihDev6/xRrk905akrL9/WpG2wL8bc2AP
DtMPiSqnqSi+eCiCGbD7AtmUBiPPhHjAT3BscwAk1nOWzd7tb98w/SKzAFygQtVI2kDKad46LQGz
OLNl9WTF4E24PcfGSYhNo+ibSUZtTEok0H53qKTCI9tpkgYJk/hAybm19jq2rzduElmML2q52iTq
ANjyKl6yo5RkxTGZ+PzHyiw/yRhwtTgzQEHP2KOqashrGRbK+BSLn+KK5Ce6KMPOvm7JhGD2lkHO
prSI24iZeRT3cYTpd4RiYzvFEiZU+k7SwFeXg+jvCAN/Hwhynbxu3ofM8tShLJxyJl/z/MTUYaHq
Rm5BRkKqzeEkVbUr9fFdIrHHL8mGmNfjaYeKmayUw35KiNPlwFU2Wf/R6Wl/ROHhQzUfafZye64N
yyMi72hKzbtxKhQUCgaGVvpZ/Ntca6haw709wYYyGYJpywbUHvZrcIdREwB17Vs6TpFcD/oXx1/n
/WRoLISxTWuo59Csq2NbgXJkfJOm+ItHvYryp9FlrnftROMsspmCmmFgm01jXTp2UnyJ+5rIYiYp
S+I8b7N2CQ1ruddyeqpovbM1W2cruDNNLw+DTi05LKke0Qm4YykLWPoeqzu7szWBoNCp1SPMqPdd
xIHQiWJUA+WkbZBM6fehbKudm2TDjRXx+FNbSUidLB0yviCQl7/J0ggqi96J019oP9zZqg3TJKaQ
dLogg9pASvOcvM3K8Iyn+45Xc7UTgfwnhWSqPfC+K4WEFmPfslp60kgMBIekvocWuCmTo7bXwJG8
FO3Ojl3vR8CU61Z+ktq4mAebqIkSSnMTzHQKYzQ+SUMD1MbnTCrcmpLLXCgH0oyIIWTesofau7WN
grJPpdTALwNCad4rD0v/f5xdWXOkOrP8RUQgEEh6hd7c2B7b4/EsL8QsZwCxCRDrr7/Z57740zFN
RL+2HQgkValUVZk5v7jA9l73Ix83bOCjDEOPky5XfBFNRCH5cuQgTj7XXTHJvW6m8h5sibIMllJI
FdCOFxCfcGX7maC6DLWFlg0BW2qBiwkl5OB6dEnCmdcUqj5T83tsBl3iWpqCwUZ6pH261PzRP5AP
iTyqfsnDShdbPLorDtEzXEoGWBDRFbPPpK5eplgDOI7afV/ILa6ttQHc/139yvZENY04Puy6miK9
lO1Xj881tEStdKMmsGL4JgmN46cWZOiwzinmhrePztgA5vS8bBEnfoxyw2IbnmWY4E2mkU3nsVbx
zlKZe8gk10/I3mentiL1zq7i/q2wLCaDJVcyVGi2OHgxGMYn6Yldz+byhbSU7Gxby/3gFgsujAL9
DLWsTr7yyLfr+3JtKoxMCmToVTOAlDlCo+MjttSLLZCOmMV5cerD9SFWrMoknrFtMZW+L8l5SbpT
5bE0rOB2b/N8JtsM9Ougzjopegaw7AE5rUfLzTZi3LX3NtyQEFNVOh3qgyV02n44g68eGWv8ecPN
rcy8ySwjM1Q18nkqoyKJz3lRH11CIn+cTosYNiKxlbPHZJdxJlkCCN6NUQJ6UPAsOeWx0i8OlHNo
utXIumKupr5Gt4CHGiVOHU0JBYoPLVZPji2dfTmATem2DWRYEyRtGq6GVEcgge9PXTk5wdA1YiMJ
t/YBhgW4qe1zZvkgwdLHmiWh20PBINuSAVl5ukmjMqVFuriOl1/6wpMiyGcoI2d97jxmQ6l+XJ+f
lWU26VTa3KWF141oNqxZfrDmen7zXKL6oOFC7uO8yNMArLnDTT3/NjH7C2qVgAo7L3VU6/61YM6P
WoomzBfxIybdk58Mv69/l3tZgv90y2EgwwIX7bgp1GadczXyF1X4TSClKsILTWXge/G0AzYj2bmy
eUyQ+Qp85h1zMh9xQAGs0Xs7x5pAA56l6HxmQxdmLTso2wnQjOYGioLmtHSq/lC0uXUSKA+HwwLC
C3QxNBcNSmSVvWYKu1y6X62mtvdeL7ZKxh+6FvTlGB8GhvisAlusjizOGZQwq/SlKKAqcX3e1p5+
8Tjv4idVWj4IQ/UUlZ79zWXlnsRyIyn74XbGi19+f/foGrhKF6BgEs2l+OQO2VPC5id/SDZc7trj
L1/07vGlQDt5Nbe4YnckzPMfFG2J4qZTH+9uBBYasKO8RQ4wiqtH2X1XBQgB2G+5VZ370J/j8c7/
vjv64JeuWjodMaqtYJ7bY0WsKfAbCxA04f+8bW0NXwii5NGdkYqIRmhtFAU/ZHQLS7j2AaYj9HNA
+hZsythtnJ3mg7NvBBR0PZHzU0Gh73H9Ez50V4SY8UDrxpkYF0Giuk6PCQRV9iNVRcA7QO8QCwFN
02zht1Y+yYwOWofkhOYUzWluiU6rdAQ6UgH/KPrCPtJBbnVcrVicSUBXV4KyJNPoJ6f6wY/VaeHO
2/XZWjEJM0yo3YZbaEYjkXT7+pSTxbtTACw8iHgUGzHU2iyZRt3mMfQqZ+wpbh8sukxBMk2/u06+
Og2QNde/Y22KDNOeuhR7q0RwGbez/egVNj0lONZ3tz3dMD4B+u2hh3hXpBo/Pnc07/aZm2yRrq69
u2F0ox4Vp2PfR8ITkF70oFCyRbO2ZgyG0dVFI4uxQeP15KDznrWnpGLQ8nYOIwXtLNlg4VpZYTMK
kdBG4kNbtBEn8h+7sLI7q56ep1i4gcadfmOJV7aqGYegKTpGTTzHPmqyA0n8KhjIMkEljG7RiH+Y
JyXEFEtykdiuu5iTqFNZ0OdPTfzZKdw7eZGIVQy1fmujJ2ltwi6/vzuIQPacLRUyAZGrv9VdD2j0
4+J9R7lmI+hc+xDD5FI04AKc46G+EDsgv5JWs+s1OXkJvx9aDhJhMYwhX24jKCcm2ZvUVl34o2ij
msh7SvyAVcnzdctbW3TjVO3Rc4HerZFEGrkM0j/SKd0V0/fbHm6YtVeNHalcOL9kvLdothN2GeAO
tuH31l7dMOuKj5ObVR6JFracdJ1/BuASQrn8NnYn8m9Y+24TQa26hKNwSES1Ezpz81nn6bEHwcD1
yVnxSiZvW526crbrXkc6br73nvMy1OA2vP7sFbdkcrMllV58qKg1keIZWrG+A7ZyYuln6PuGVrN1
d1+Zf5N+DRosaQlNA40GEfZa5T4JiJKfNTbqhkNamyHDij3a2X3eQEIq68tPriiPSnk/r0/Q2qMN
Ay4ln4syaQEn0uXbFMt7Jy1uC99NGjVbzq7VejiOC2kFNjD5frupxwP39Z8LFQEb4/+6NVyiY8U6
FNOyrB4JkOCTe0eXYjw1YDPZc5qLjQNnbWkNw+XM6YTE9oxKv6rCPu1Qq0XxIFCDvdW1sTaEYb0+
1Iv4MsRNlIOZPSOAVYYdq3fXl/fjHDRmyjiXAdtrJJoECHTtAIOzqh167kYIDvdf48k9zZL+dS3U
tfSwJ3r5xeBWPZ283Da4CQ/oLMm7jls4fVSPbFkMIpSgiaEuGzBwvwdypvYOohPFXtiSYH/4Quwm
4LkgalsNT8KLu7frb7Kyy82bfjwlIpMzkjtxrYPKpfcA9m/UFdYebVyBB1fZ6EeAcxx9dwDVkLKf
gIBzbny6Yfl1hSRF1SsdUfbNG96c+Z/rE7Ky6f5lEHjn0hWdAZdXeK7P1D0nkJRCbz/ee3/98Sth
gQkXSHLqd/GMsG/2vzmzHTTAz1WJPNiQkSNQzeq74/WB1r7DdATSH1XZXNoXHf7Uly4N4D5k4KIh
beMEucz0B67mX8N6N1Mkd0SRukgSecrnodXa6gBUiNx5UPQKS4hQ3uZpTAgBJ0Oa+COoRSR3f0wO
KlFu+ZYWG/to7SsMN4CWXhyuPc7YLqZ2GHux9bn2XTDjs0weBUmSjdlaWQ8TQ1D7hQdhExiaK5fW
RlDeW7sFalHAo+T2RqS2cqab+AEbcpq4VGDvFiQNE16cdf8FDUfAmf6uxY0XMRNCwBbdXTiCkBsk
M6pRdv5daLHVVL/2BYZVi7wE3qXvXLTQ5T9tJQEbce6cfDokCTtAkHojsFpbjMvv77buYC85TWPh
RGAR/usvdQvFi/nBquZ8Iy75uKmFEJP5rCy8aVq6As0rsun/obRqdwLSaUifk/jYNG4HqW3KdiKx
4tcYDJMAZhf2T3B7sTccDWUkhLipxRivYngCP6d1RuFzAHNsv2hwjgQL2+JsWZtIIwoQKcTivWFw
o9xyvCDz2u9LDW5vv6038oUrh4gJHBB+XbhdMuLllx604cvwdbb13+sucm2zGabv5axAm5nyot75
rpS/V4m3c+07NKCdi/Lt+hgfT5Btkpx5g4+e63JwIit5yRkPHRSBe3djcj72Xba4HDLvtrHdgM2F
eBrbGBLcrMxfkkr89IX9uvhyY47W3v8yd++GsGrN7dqL3aiOwcNCnTL7BGL3Fs0N47Lhtda+4vL7
uyFSn9VeOfs0iuGqWiDzZzWEWk3I5t90gtgmboALmvY0JjSiqiE7x1HOQ1/Eyd6zsunGIS779/1H
JLPXJaAfiJokhpEnARtZ6Osbn26Y8KXJkxdZWUbppWu9LuSSBLJYhlevBpBrw2etLbVhy1kDdHUq
OI2c6nHqXm393Rcb9auPrRgal/87O0sLAcyZpF3EvLwKZ8KtswOVlo1Uy8d2jPL1/z498zKrAX7Y
ieDI77Nk+Ke2uzct02+q8/7UZNlfN+WVfWqSNVHQcrbExYVw9KsTRex5qUCBl6EH3rChWyJ9a6MY
Ns1zi2WOaOcoqeXnZJIv8zw8up1+ngu5sZvWhjBsGoH44HV+iRhUv9iIQdX0yfbfsuGf6/O0shzc
sGdOQagm64ZEOHja/czKJg7sDt4baL/vlp+Rr53byy/XB1vZtPzy+zu7y1jv48SDUXQ+eExmVapT
N8WvTVl0GwWxlb1rYgcS282h4IP0VzF6p3Ri4LvSGxtX4CX/G0HbJkdfNXqyTXJ3iQjYPgPLQx0p
bpyHqqrukeX+4WEaAwGipaDnUGy4PmFrq2NYebVoO/YH8JPgU9JnLvzp2IInJ73rOdM/qhiqtTsU
/Ku/14e7bNuPPtGwfA8NUI6m8wLe4SH76TlKHBJ0XR/IBBHf0EfyLFykFyPyvuADb4q1bRNf4LiD
RXjiDFFK93GV74G98fotA13ZcSbEwFogyGm5Ma49iU1AnD2NgZWmr0rPG5nptQEMD2B1XGSiHeJz
P3QPk23/anhx6C1rq/tuZUOboAFCSQKmfQb1wtF+rhNQUciE9Mfr67328obxM1R3O0yJOBPr56Qf
l/at6zbc1tqjL7+/M3XI7GTtPCzWmZZACoHyZc6C2t8IQtYebpzfILS5CLHM8XkWT/WswrR76dp8
Yz+uzbhxfPdOniKHBMCztNXnsvTBjckXtvFw51+B8g9szIQDKOlXMYomUJRIIH8GHfGh/ov2bPGS
A62Rh0vL0brHZKlPYGNyw76WX91BLr87hOoh0a4HatVu3MW9r+9aBBhnaAp4e5nN9c9OlA7KtYt0
IuaQpUOfYct3cYcG5rAssiVcfCVAup/23WPZNfkOxS3n5+V4CWMtxwiYqy6c877/RK0lRqag8kVY
9pP40VcKzMWCSgFmTMsqw4HHFbo9sx6oKVDqfmvE5LVBxfT02nUMdK15V6LDo9NdtptEav3jW7nX
7RpwO35qYwt9BLXjddle+FS/gmYCJEEDz73fUsrYhgdN/bdFsiUcu2oKvclmUIKem680sfofo/TR
pjfklb9zsyGAjlR6x+LKDVIZO+dB95Bq8W0QRemuf7VV+7egSf0AOK0dcpKm83OR5VW8s0WifqWg
BQsKaQMqUZYUQ+V8PEEcVT/7WdIenFhVL/E8Lfiz/tX5UweipRE0k73Q59xGD5QnB/uJc9jlhfDl
N/V871jBKzxmvu8dnAwC4oDGVbvUy507DXKrULmTCgd/akI2O+ywdC79NAP89Ne2UJB4KFp41mqA
kEFQVl5zKGMbPahD1f+whFN9bS133EtCUcHo3QlAUT/fTXZa7qYxc0MeN9mDMzspSMSmcWdNZTfu
8zil2R1X/UBPEP9RZWhZCWl30unyH+h5G15qNMB8H2lmT3vaeaw4EMcSZdhXcXGPu+hytwy23+xm
Uvtfm0wsXcB8R56WIXVBLQzj4DxzwYHv5V4R0ITw3UTr8Vs1QjZ0l3is3qNPZSjConPJ0e+4+5AB
8/DSThkjILsquqBH3fDUDqJsg3LwCzCu+pZQoDu2VGB7Rb3cucAV0D0jXho10F09MClDEFjRk86A
2lngBnBNsIcvhbW4446lTnUovDp+BtAcyiS910P0M27RBeIX7R5cu9UhzuvhQuvFaztslY7PQGH4
f5Hrt74L0Au/1TKH4aRV7ep957bqzo2pe6wzz38a6lo2AS+r+kEuDWH7tJXLN96ho58t7fiGmi7N
oT2f0TYc27bS+9qly16PlnfAnWNEC5Bn3VVgCHhDZyr/wgcxBQ4Z6EHHvgp4U8/PwOt2p/YCelzQ
LBb1jFX7UtnZW1mjPMnBEvct7jvr1FeVteeyfEXygtzNSnRdAHbW4UeTTHgdW1S7WVE7wGrbZ3sp
5VN2wVceiWDeTbAMYpsYFl9m7gRX0EQC3QpYi3zHmbDDZNmCaa14fBPE4nOqMj/TOkoY+57wAUhQ
PnsBbbaqPP/m0D/wyyZ0xaEJeLodxs/LJ7sN0qfxbf4J1rfmIfsyPVs/nG/82/iqn/VD/Ehfrh+/
K6G9CWZJG7+macb5mTRLGaDEEKM/KV8sGbQ++IGqdEl210damT4zn5k3WTd7wG1FdUYgfMrQ1VM6
xZ/K2krErwSqJqN07M65FKMDlhABHQxfg6TQ3yXpi+rBV6iWw02fYeKyCjtXWo/orCy1nx6GKu5e
5TRMkPq1tpjkPs4F2sxM04y1PaYjkkuAGsr8mLWVtQRgFC+/zv0436u5K1+Xqsx2ic6snctwkMwW
qO+mwbEOCk1s4aj6/O369/5b3vrPprSZGb7i7O37USlIMlh8eBrmMjulVuLGIdAFyVEKkX5RjA1A
RhA/a5HRp9rbFb12gDO0anD/ZXDmScGlHaZSJ+5+SdzhzpIq+aNFNy+Bwu3hOzIukBH2rSpr99df
/MMYymamPxAOGAzjYaKRV/WPVelHjtxievhwK+PRRsAdC9F5Phn9aKxm4AyzcOJDUA23vbi47O93
Yesw8Nob23SInF6KQC7jpVq6lcheQSQzUx0ggwMb3BQJWKHqCygTYUW6gM6n+JnHubqr++4X0tCv
VZ/Lwxi3+85fTggA7WBaSgR2ovl8fXk+tFbs8cvcvvvKBvRjc9WnAB2r+reXoWWBlTsH2ilhUze/
Gui/b9xfP/RwGMgI1IXrt6RrQY1jQXQZ8UwWsSp9tWaknxuqN24DK5vNZOVwmFsjEkNzBHp3gD+O
IUgmi1tyYfgA4wKOlA5op130UOnSzUEkNT7pCbQH15dh7cWN67bjZIOOnQY9eHw4tH6UN/nGxW5t
gc0kW5HRvODajWZv0c/gh8ARVjTNneU6oAZV5fCo/Nzf8FIrFmni7HkyjuCCKGmk8z6g1A+QA5vG
jS/5MOsCD3j5wndbtR7sDrQfKY3ARxT0/Qtb8qDKKUhak0C1c5AoBIjVVofK2qdc9vG70cBYKlIY
PY3g5gN7dE/WSEA5uGF2K9Zg4uULmSgmrOIyURDy4uo0xy4YNKqg6tmG/1pZeJO0WVeDNUoLFYBW
4TbQa7TW8rMFXRiGdBXpt4TU14Yx7shTPrDWxxUymiBCouYxnN3qDg2Z7tyCIuLndfNYmy7D9ioW
93y0Ug9IELpPWRJMTX/wECmpzRbJ/y/xfXDC/jfsE4QxC8e9kksZTkvFn0HDX55yIPli3PPi+CmX
TC8B7e36Z6U4+ZyIxH+Qdof1G7w6nJzFCfWIfw1EYwnIk0B8IARYojxRTUDx7uJys5smuziRGbkW
kabjPbecdE/Lkp1U7PX3ilVsB5mP7pTlC89Rm5P8lQCVsLdAjxwgG5DtY6m/ITRxHkbdozN7puxY
ZQvUFmnb7isRgxMOtZO7PtX+cyGaOmToH/9UA/f2qEGteD86zYy1InOBih8lJ2mJJALujR5bX1OU
KEax7PpJuQFVy/w6KZ0cmYMmIdcbx7sWxGl3sa6oCNIhlo85hI1C3xUi7JfMWUJqu/R3PEINrQXv
/IO/TPNb5ZJnqrNfMYh5x87hR3squp2LvoOn3O92adIfEiuLd8OQZefZltnOYw1sWvBY3LmTB71y
KCZ2ux43cFwTFxeUhE0XUubGu2VSyLbzbDnbsFW5q1yAQsLUZvpXatUEkuMVfy0dES+7ckjIyW4K
f48ldSimnTe7JmVyN2jciyjq2E86mfxpb3X1kO/SNof+7vU9vOJQzBA/r4kebMl7BHDefHIGC2mV
KW4PvuPJ244/E5VDSDk3dlyJcybHMK/HOCDVpoGsvf/l93cO0epkRdHKW4MZdUBPl0660KNZF04V
uw2+xEx2ZXeovGxRcR21ND96E/q7tG39tLBWQWoN9+mIIuNti2F4LcV4k2RIVES0b6a71JrTZ1A7
u/uW8OXr9SFWfJbJtCxoz0YBHFbUONaM9JRfHsWUdd9x7Z7B0cjyDd+4wg3JfCN20EPfFaoD34bP
XHUvi6Y9QgQs/QNSt5qCz60EE1RX9+OeVeDorm07/ys7Kr+C6og5G4fNSvxiYullVQkv6XyFduBW
hnUzH0qc0uFNM2li6DnyP3OeEYVaRPuEjvk/XY9A36Hujk3ploL0yvY26Wwr6IsxN/X5eeJ/BgeN
PuXbUN7GlctMtmd/XmofySgFi8/OvS9PPL2NWoqZgLVqmljXLYWKqr5/9uUlbzCMc9BUTVTMxLpx
CYxoiE2un/UzVdGkqlDm3Tenqw81ix/d2jtcX+WVBTABbNlINBBsmYp8p//lkyIL4tayHypUojZa
xv5tX/7ghDcR8q0DmnlRLk4E7YQWrBW5Tt+KiYAhh6RM3YEVpXqK3SXfT308nIZ2ZCcMn3xOIHIR
prWrHjnh/lHkYvnsOXMLAFZLPiWdA6b9oedHqkjyyuOZNoHbWfbZ7dDKay1zdZdoDk4nPiuwV0D+
YQwt0DdsXR5WQjAT087shNilzwBBd/4M3A+GMQWvqR1k1s+u37oOr7gzz7hHODh/kRabQbHiAfY+
VVPyKRVE/rHtyftLKm8Lf7HiSUws4DTxFsvSd5d0+pe5GZ6B+Dhd32H/Up98tP5mGNmLwSptMH7g
SHkkYJEHy9gCAEnqOOAGlvkyn1o7d4cd2FT1V12Q/odCCH1fuFZ5lE5F7lXXt19cB5J8k07LhwZm
vefoEYxAttbYIeiC2pPiKSCS4N746S1NegCfP/nd9EhY2sXSHmNZNSLIfN3v7anSQRcLcuoGaznw
wufHrJ7mE23A8Ulpqp64nUqkkLUDoCvNDnGqOVDoidqjKX94A0cqVOdREA76kng71qbjaZrz6o7q
ZnzIk2k5JbyhkAwtIOY7ONjzceaqcLJGnpxQqoA6MWshQAEgzVxAQtBRj2XB6bLL67KXd8JPqz8p
hxgIVKOBTSeZ/UYgR7txCH9YY7aRr//fiKJV1cz6EtoMLZrcUlQGc39H23FHEnFUTRJ0W40mK67F
bN7V2TTFNFfsvOilPdMsJjvu98uu5s4WVfLaEEZA4QD5iezMOEcyPgt1Vy0P2RYr1IpFmKhMDeR+
u8QNuAIScJBwrydfBpBQbIQpK4tgAjH9eZxdMCjZUdvkoEy1n528OBf5+DKy7KgL/ne25422iRUX
YmIxm7KRqYa/RZAAOtMuvQNJXFDwr0U6HzcsHDvnAwM3IZltuvBpkoxG1tg/2hOa83U57JPRqwOU
87YK8StrbZI3kAEVVHZpU9AxdC7773m2T1CRve0TLrvgXZht10owyFnE56V9BWY1qEFSXaHHVfy9
/vy13WRsVG1ZDtQjQRGZNrKEduUSErQF768//N+Q7KMFMDzs5NbSKVt05/XWIiXUQlF6HJzEQ24j
YzvHo8nTNGpUNVUu7se0XoJe1akKUTXy9gqU34cibkDnGr95QUwR4/VB5vAKMqRghwcPlAibFITg
am6qKvB4lu6dquWhx+PsXAytt3cspp7TQY4P1ONqP8V76CcPj+AZ9g6q9qGxJEtQiSfuPOx80lef
iVP7QTY3UHOexyz+IuqBfe+gsvrkkLa/z8cCNUPwFnydZJzcS6umY4By4N8W6uI7h9ddME09ytdV
3jUP0GCayhCee0HwZU1QLYSo9U4rle/9fHaOWnLrE0i1lb0x4R+jYWxGjeC/0LmTVo5vnZEXOJQq
39W63EM8AboSR9vyvrD4K1q37mn/Ci2FPW4IG757JeagRjiAWBmw6rqNz6Pd/GULelF6BRao6kXS
GdCOcuP7VlyGCY+dwfHgTw5MLZ7yfVu4u5yQsPa/gJNtd33Lro1gFBFADABY14Viltp9sPAlsDm6
J7IwZRugsZWZMpGxqK/jotna1pmjnYEg9wa2t1OGSl/1ijbW27yGe/m6d14DtXHtjjW+ohGfR6QQ
43TeT+Jea3tjgBW34V584bsB+tQrPZHMSL7yet4v2nuKU7FFxfLRFKEEYZ5BS1b4hXJxG887Gvrd
BZ3MgrwUgUbvBiKCG77hMsxl+HffMIKKUpS5qpB0bb9brDx49pYg6EfTc3m0Mf9xX+SV1QDlDkjW
V93FB0m2SJouM2y61MujjZmfKwuQZJH2KKAtam+BtO7ouwS02jUUlW5oXbuMcfmsdzMz+L7NYssu
I5tCTxmZS161T0lJbpx4938frxw2p9ml9a6b3eMinF3v91+um+/axBsHTlrHjRBlMka8vZDe6aH6
wkWzRRf2kXO4zIvhXZXXoPjX5WPktUlI63rfo6adgVUtG25hX7gMYThStPxAD7tMS4Qs1Z5pZM2H
HB2xN82O6T4T5F97K83LSEN8QqAptb4lo4HX/g+jANrUdJNmPcgT+3/iiqKm57J02pJBW9n0ptOc
R0a6zuZAXXl18wBW2fw17vI4GlCs2rgNrg1hmGzXaza4aN4CYWzy1Uayd4SpBb3Ob6ESukyRYbgA
e+ZyJnERjbO+h4LDK6+HP7etq2GvqARA24alI1raaYCCW9hueZsVe3INU81BTmTJBk9OSiewkgmd
mrf5GNewVKgLMn1hkoly1HHQoxjZrfjC0IhwfUrWltMw1QwM4tVY2NgxWp1qO/5SOM4unXO9YUor
Z5RJGUBo1fn1IBGJDCU63f7JQWC11GC/zCREE5uNUVa+wmQO8Ou2hWT62EfW0D9qCy1ttfs9b29h
ccKWNMkDbLsswXZAh0gSSGhmzinXoLcdbrMokzWgz6ABlxYKPkHVw64gLUqaObm3UA/bOEjWpsew
WUhaXnSWliQiVfYzlX4EIulfs6o/X99DK+7euQz77hhs9RwzXeMD0LL8yWoLKLL71oNL+ZlJ/Xp9
jBUDMzkEkjwuoZYLrGfq3lOrOjqTf7j+5JUd6himm/Wky4CRAt8f6T5raR8aPrx0yXKMcZgP1bTF
QPFRHf6yiQxDZi5V8WiRIRoc9286Z5CYbnXguNmntmPHUUN5GKxaU9DydKsRe23dDeOelNe5IgYB
luqzMhwzjBdrDZoENFtuWN6/0/RBnGXyCuTW6OfjAhEvysb6WS7dcE407oo7odv4xc06HA79M6RM
ccniTNpVoKxLlNRoL0djm2AkjFGmnYLY9+x9sTgJQv2mz/wwm4rq0+y1za/Etvs5lO6CQhbXRO5L
lrZtyEvvRv9t4i5r0S+2jRtvJJzxlYAKrpi3yA9WFsE2IhUIWwne8BHoDMsBIwC/azR7joG9vL59
P0pEoT3IRFwuTEJpbrFrqN3ot9QVURPHj2ULDn7Xs3ToUvnHGTapjFc+5j9EDrMv/Bk51AjdyHPA
a/KljikaFKct1NmKnZsEDYtNZsDBMEBGn1l1LuX369O09uLGJcZzIcBWNt4QLc59Jv/08r6b/1x/
9Ir7M0tgBPoeHDiBNmLSqRWKhjlarjvbKtFdS7zqIS71lkLl2uxcvu6dp01c2/VmNg8gtOVgSn5c
rC3arrUnX35/92Q+EC9pCJ6sqh9e+9vdOjrXnmt4V5AFpvaosPsXR+3TIXtwB3+jLrU274ZDtQSI
QNG/METFMqVBLPK3tlJHL0v1Lmv0bUenycaQQnhGDVCKP7f2HDrE/iSS5AAF1Y3c7tr0GM6BVGOp
aJZIRKR9doKEdn3f9MtWguDD7lecOWbXcuaKyh9a9L6TsmcnK13SoOQ2DdsWeojFXHZBtsS9FVjc
Sg/tlJNd7wxlWPg5C0Zd5UFfL+P30RvlruEkQ88YpH0Dy0bjKAOKbUd7UEcIWpQbodDKdJiMDmmm
GiqWdojsrq7fZC7kg9ay/XaToZpUDlWatejjTvRZFJ4KE5Ukd9a4aOgk0gyJbtXtbxvnsmHf2RKZ
ZVa2KQ6TcUavHWXFQ5qJtzlXLvAk4hYxnMvamr6gKaYCMekQIXOr2T8l0sFZc+fQjXvH2lJcfn/3
EWCe63VjYet06p9M/hJQ7Lg+O2sPNjwCJfYo0Eg/RNyLEASEi7tVA1jx8bbhEKYFb7yoBQ6Bl1+k
TbpQ+smLjL23W96cmo3tCxrZ/70uRdT+RAbQPlRbd96P35yaTdPpsngSvGEjaGL3DW5GEu1TbXlL
184lRDD2I8K+qVd2PYKyme8BGQpc29khrXTbrBj7kBOQZVs23h0KLMFoPUzDFkL/YwdP/9P7XBPL
mpexBpkED2xrDpex2ffyZSq3ztO1eTf2IsTQESJ34BP3QaA8pPdEQXpp3gg5Pt7o1Ox8biAgFbe6
gzMjfZDOn2z99fqMf3xjoSa9QOvOjfIL3CQaazh3aR2SFgTiFZgj092Cpq/ro6y9vnE0iRapB9dH
4oFJ9rmTXei05fP1R7uXC8h/Lw3U5Bbgrh6VnNHUGKtY0qAZCSCLVUZ3U9v5O+iaJruh0mwH6gHk
CnhF+6NNnf/j7EyW5OS5bn1FRNAKmNJkW31jV3lCuF7bdBJCAkmgqz8rv5H/PM7KiJo5PCApQNLW
1lrPIkVfi67Acbu3S2s+HQH7t4Wj06ocsZc6OnKcnoEnl7A/TjJnK0Jt2mRI7qJo5X0muO9luh3Z
pqJNgpnSM3dxN6Zb5OW2ZczqsKAsRSXReh+f/50XPuBzt77bTYFtCJazKIpZPjTNZp6TlwgnT3mA
7f3XXtS5Yz/m8HCdJtUDr54jcAeEqa9c+Z9WHswc5479uA+c1AY6PRgYun71dbYizvb39N76Gb3r
3wOeVyxrrzytCx9c4v/fFQeddD5Tjh+TjGfMe67slaOkS6/hbBsMlyaEGpzia+sOOPvMZMSyykEC
1aKLz1/0v/f24bkDP+GIyFV+QI/xVP+atHtTKfBvHB/O58kt67rfT8K55bS6MoAuPKpzV5OkJtS8
xdgM1/dQIFDl2pR7YUI8dyLwNZDKRJizxmRMSyh2dDYG07JnY3CtY3DhbZz7EYShUoRN0h8ZtQcd
MXucxTL9iRKqbtHR/wq3C59ufPr5v+qXSjfWTQiyC2cG3ZVO9104PX3+ti/8Becpp0OKEM+kAxIM
yNsgo+n0PI3Ty2y9EtFtX9oYhOdxp5ImUGUnFTRXUfcQTdVPx9dXhsP/pIH/mn3PHs06YVnVROjj
kqRrDtFwWK6SOnkUGx1mTUgohMNdxXMoC1U5Ww4W2SntJSOw2pZIT2q23TSpVxJOw03ctV7GrEgy
3rRuKY2uH1kQiVc38qOi1nAc4KmIjVpXBL8FajxiHq43bdrK15qq6RBAtA+5H1z7Td4s3vAnVIP/
bIXUGx+ZlDrTOMu+H6qVl1otfglCCBDu2OT57LsbOxXbakriglnu3mnlyT04jM0mHIL+0Ztq9w+r
6/m76Wd97+Ma22m0YwZ6TrJD3QLDQRdE9w2s/B5oW9FVbeGFrsy5UWWE06zzoVw/wus8b6E1m18X
0axFGGJn6lUIGJRmJjzz08l8dWCdJou/vnjl1MSvUmy1F4lsMZ+DSDPJG98uP2ulv/ZZxmcFk56Q
OKA5SrLV6z5ar/kPdshrq82Fsuac64DVeSV8tPQo1gVERYe/DLY/NkP8YtR8G0z6iwvmudUW1CeH
ARoLFftSFwY9IZ64X6v5zv2189g4sWohvAADvZi9d7e6sjheWGHO/aD+wI21iFkDf3ZNfgMS1250
G9GjtjR+GFXQ5rJbHbCeSVMoRI1tPp/qLqwH515RHbY+6UHeOjqjX8ImsqljP6vNlH1++UsFxrl5
SK9kJS0SoXCaqHmdj8rR5cRIcruEabebq4EXo+u1mzpRw50Nqvh+ICAKUr9lj2sz1nc9aG2vV27m
wqp6LjfvqExjGsU4bw+Q4aCZ198OHhvzEG7Z3TqEpHAwG5ejisdypAEtTesAcW6gXQo8JX/UHAIe
Zqr+yjpzYRI5TwqlcvYsfIHzUfZqysIZXQpC/F3Quyj5mwn01ER813z6deXv/99p5T8WhnOvDRN+
7fXh6XR6lM0RJrjoBgQVhSgLIeybCyPhXkC+8t0dNTz9fkx+JjSG/QgBHo5XGHgBcm5Zjw0mDWJk
Ds3j0a2U2MPJVd2rtHcR/hUg5QN5sT/9Jta3ydjEZWvDCPE3btjcV57pNo6fso9Zz0GXY+Jqb/oT
KKqebXffzatzE4rG2yBnbHlwFY8f1iGNP5Z1Vlu+sBXRh56TFNHM13dIb+XDPLZROQluviHCs31t
YtP+8hbW3A5SJ3k9CXfbrrZGvI5HgTxOR/scjmAoESXGVzLjnLjGV/E74T5cho30+icccyy5YcA0
jLZejx6Ng3vQboKsQ68s84jX3UWqJnmjasGKUaGVNgwwwqP73AJGM94JoEu+tYPxSuOS+F2HA849
Qj5v+EwcUPM12WoGHEosvPnNtlGEMNrEyyPhRvmqYw6sDly62AXO+dSqtPBgWMicQNtb08TO77iK
/G1DCGLaOJlvjBtVYOTg2bNBgOjVIAicuSzeOnPtfLgIMc3TKKoLvwvpjPq+8b8lgGJsDOvG13iM
/GyNXOBVCYQ/+PD9HTBQdT73kcr10jWvqgeighi2PqAjGEIb5A0IhA503qUaEWA84IU0blXKsUZX
nAaqyQIHgYsUbKPjEKR/5KjNtqp6pCGSUd4MPDXbWMfhI6Qp9A0BRvUvysCRYJ1xOzzV3r8y+VwY
7ucCYRMEgRTIJTiaxm1v/EgEt8ir++/zwXRh4jzXZnlwZfhSYeuX+vweu9o0G4d2EwxfUtOivj1X
ZcWumQRyuOGGHO4pvW/472S9UiBeqG/PVVnuACDwvA4gEFteRGkMnTvPlmQoTPDz86dz6dGfntpf
pYoA/jIiLmY2uyoog1pQkTCioivz5qVnf/rVv66uW3xbAFzNRxW5RRJGWQ1zJqJj889v/l+PB0Rs
cnbz0qGumGyVHEyiD07SvTTd8mOFgL1reHjl2/zXn3D6jbM/YR69oPECP4Elcd/xt4H+ts61bNVL
1z6r4dy1TkBdBx5Ua7tHdGS5kGojE6f42uPx/+/TX4QYmpjoFcqs+mN0MXePsxsA9969TTq+Uof+
s3A4PaCzPX0Q2HaO4hHcSA8M7mrhm5jLV4/z74Ea0Ipc7klnXoKTndpxsbwMQ/PQgX2StfU1GMW/
6tXTLZw3yJplEoEMKTR0frttnF4VlMbD/RyNTtHgYHvrzclXuub4sXMzH3TgYpUDKHYdOCa3FobP
/PTHvXz+zk6f1fnCf7r6qQL5a8QwGFbggwvASPLe9fQ8iN9fu+7p0f11XWVr5kwzrQ5zSPw7Qdwa
8trWfKE4Pd31aYD+dXX0/TrhrFIdYbWZbFbBW5BNyqlubcjW56/9BWeD3SEsqJKwXo5IceP7WY96
61gif33t6qf38ddf4FSSC9/DV0xUND+k2OLs9VLPX7z62UCfnXUdYECDRlvD0tGemBWzaYrPb/3C
LHKeDpfAcNAmaYw2zpKg7TxUZG9r1xQ2ib6UzIv3ezbGaWsqoBjg6fAbFCkwQiTtWtTjFdDpheF7
7syLQkEGV5H+uFg/zYIBLDjWNHFmx+Gjhr0tD66Cqy88q/+v0ujXIF2bBStEAh0vwYxkS5Ze25Nf
uvrZ4F1oGFCP0R5MnDE363aEgAzm8t3n7/nCandeZ7h9smL27dRx6X4kroWl5EP5IlfpF1qZGMTn
xYYdF3QvJYKAIYMTqDYIfYVGEw2Sr93+2fhFkRyHyA/Foxdw4M5T1ot7f6mwm7oyyC49/bMhLPw2
Je6oqgMz3bs/pPtYxi9hU//+/P5Pl/nHzHy+BxzxbOoJUodDIE19o4QLcLFIrygoLt372VKNRJHU
lyg+joNwDzFxfrY0PAxsuuZUvPTtnA1gqAB5bxcgTNv0ewy2iQz3fXMcdb39/OFcGMLnInDSgGXX
1016GCkFD2bp7pDOmKVwb/g40XG48/L571x4Ced6cDUsgFTHAch2K2F5xSP/0Z39a7HMF97CuSZc
OEOth5N4FSVEQbUuuvE3YW+f3/qFV3CuCIcis/djcAuOABdl7vxrgZx9aN56UEk+/4HTLPOPD/Tc
QjPXEelSB3MbQJptjm5E+gSmmM71EFROrkk9PwBzM81FiA7tld+89D5OT/KvZVPzOBx7AWSwiNZt
Go4P7viVkxVMR+fBcirxkV2LzBqkIhKbTxJdb6O8zefP6tJ9ny3IvOm7eaxQ1Tt9cruq8c1XzZXV
7NKlz4ayUM0QWuH0Ry5S/0Y6bZrLmldXdoSXPtGzgUxHY1xdm+RQgzTqRsgrGJrM6GvO0Avj+Fwk
DuKmgHl9Tg4+aGoj+b2w29YDKNZjCFKKvxYR5J6LxB0Cbmmv8CtCeliGu+dhNFsrviJHw5dzLhLv
fOUuSIbHQHCe/bot0EDKUsQ6aHPlFV8Yyuc68ZpFgyfQzTm08sNB1tRmDJ1jZ5y7idlr8ssLL9o/
/fZfI6sW9QTLJ160C7m+se5ucr+PhuWff/+Xrn42bgGXXUJZO7h65GQIV09g6SfyysUvjIBzhTjz
JpBfNQYX8iJEttLpQwfz789v/F/d99O7PRu4sJJ3dDA6OYBqK4ARJHkiEIgANudeB1AfxNVNFQws
G8QXqejnanEDOq0bQ/iAFHpVJCvq9ykKCpIMVyKB/gc3+se87Z8N6diMve2UXo4dd+xW2gS7m7YV
r0Nn0cqd0V120mHazBPKjgi021dsdxHaljYM3XcvLWRkkG8YrhM4WAE1paK+zNG0qK4VD5fe59n2
2k8Wp/JiH9bJgf+KictAYei85Nfnb/TCp3guZKYCtqiKc/i5TZJ7y49Wvzn2ypp76dqnpfKvQdQu
FUxjbrwgBtLzs2VIP8gYHzme4dfu/TSN/nV9qgPQKCaUIzEwk/P6rR9f+vmK7O/CVHwuZtZ6YT1f
UW/6VmWIftgsCum3STatYymusW4vvNpzggUS00zX1hWK2lS99q57dHl/ZZK8dP+nn/zr2QT9LFmN
w6ODMznfdbr+8X0Wu9kqPXXjqaovkZldl5+/hwsT8v96U3/91qi0N1Izhse6ax78edjJmhxhkL3v
4mt4pUs/cbase5gHlrpzsTKqymZT21TQG0BY7iH2pWqveQguvY+zuQCo8qgxEn+IR8INXdjWs9dW
xUuXPhvF0rNxE6BFcJBqJNkiLSz/3vTx+Qu4MNDO5cIptIdTqrFaCV0XaBAcYkaeFnstR+nCwz/X
CzvI25YeIFTHaqUPTuPklcT2SPA799ovXPha3bPllmOlkUOAZNQqaYFAUUHRmbCwCLbOWDCMxaLD
8MryCLLSpV87Pca/vtfB6iiA+gHHLo30S7+tohfI0Ny9qcS49TmVfyZdyzeMHxzrQH2yZUHbANJO
IN8YAKj/PnhRVFLA/IcscaXzYxn6FnS2pXkSUxd802BxI03JzLt2rZqHiST1DamYymPIWY4yGOpb
AbrpPkD6eOHy1N71LFof/EW2WyyvA04HtddlJOU1zsJWVibU836LPmWlD1JMBv85L+p0VO8K4O81
1w5QTS1T/YtPNPI8NbZnx7UjVRYtgXqonKb9b3DbeN6cOOFFA0v8YZZNuImZ3/4xacS/idkJNgOw
zd9TNGQekLGxHCaokvd90NhHxwOLDjC9xe6Nbp02a3nt7l1amfseZyNH0U/Vr9SZ6k3aN3Uxzk3z
Bub49CGd2L1pSaLbfOxBwd7gwF6DW+/R40JJUMD3BPmw4y6PFEDD75Yv3oeDvX7ZV3P7FIMuPmZd
3TCIoyGJykSrUNG0KQIIR4CWEOdAkDXhTOPduDSsxPbUtxlG8KoO+MNtlUfWc3nR9e1UIsvHZDhI
d45jtLrPsExBX0ySKrqJp9k76DilWQ/02osKeReU8chxdjm1Qm7aNok3GGF02LggGD7y0F8DYESD
eShCHwENXgUkZY7wgR7qeatficvts4Hlo4jnysPnUIuNDJnaQNs8ACNiuwMQk3rPo7Y+LG2rS+MP
A2iSfC7WZZZF0vgIhdCz3vmjFQd34HLvJ8ov2TJHj0iwnd+wQVMzngLzd2uMwzSLfIYd6hGSwfIJ
BAI+2BRus2l5SoMwxnfjO98HrGfbYUn8DWJ8h6IWQ7hdlybKHaYTQEzs8itKGnnDENHxjeiE3rqS
iQLLiLhf5nh9q7geci1xeuCZQG/gsvpJNIH2K8Xe/ZaLISl1ApDpOAv2O0bf8kEkSwTqZq9uJH5u
Ey44JUc2yAAFVIVtAQ/1PfKH1MbvkU8qJs2fPfDn8rgWK8tCdPdv64kn3+sFPIRI9u0DWxx5zxsf
CKYJ9PKhXwSO3R2aszRJyznw5m+hXvlmqKCRHtyElrVq8dBdkMziBlcxVWjyGm/i1rqBd0Mmz2wU
NO54dSvZhA2hZeAOErHzUXUncP4EIZgHmVLQ+LsT/uFHKKckC+k43LTtEGIwTuwmkmHyaE3V3npj
teRT2MRv7gpOm+s57qMB0waSWheRKqMmweMyUn9HeAyWKIiOZe9pe8c0GhJLTZoPixiMbUrDausk
/lzKIJy/ecH6jsDuYB9J622ndUI+7bwCcOPa5dZJkGuRBR6CKIDOp7u4WsK3ZFa25K7svIw7oMbB
mB3ejSig826F9wMg+ogUbt//cYnPjnSS6S8/7UhW1zXNQ9AY0w1rU/2NNvO3yiIrPA7rTRTN/Q4a
YpgXQQeOvnW1qX/ZvuZ5O9BlPVBCpoNSkZOHjseRDdvb5wRRXWOepqbCUXpAH3xQQJ961f9yiK83
bhPzJ8EVO8w2DiBPI26bU60QKN1QXgqWBndxRBHGEQgISD1Zvwf41wEVR4zZrtNxtg7JWLjWczIq
0qCoOX83rHf2k9vZbxz2s5eaazBsF9q8I6JEBzlOFpqfKWi74W7qdH9XgwW5HdYa1o5RUv4MTRfd
pwnge8wz9CU0aMOWhkTQ2yyROfpknX4Gaplp3s4OvyMKkloMsvR3JBsHaO/OKxGlgb/XNSSbGINM
QvdRvsQO2bRq8HamNUERENc/JrAjl6xjlZO1J8/tAgMExANVXG9bRkeZTXMfy5zGTQsu0NRsaUW6
+ypm8rhMEg/Sq7zSH8mIdBfPO6z10uazCQQ+37S5rwExerbWGQF1YeurJzjIuUhTuknAuSrCZIix
75/XbZTAQpOnTqWzFoqq77Zr3IIMabi1kw0zM0EIO698eLV6TLJE4u5p5fk5wM0ms0EavQZ1IJ7Y
yueyFe78UQ8OWgump/WOyuZxHpD/JX2utnJ0sJJCkqoKac2cRZ5ywBjtpjdigubBG+dwWxtqiikO
dd47Tp/XrmK3OKydN7DrNjcr0/qXGPlwl2Di37Q8oT+orZExqLqwy3H2Etw6oefsdRfwHT4LfCFJ
xPas9unGIPeqZMIleSQNeD0U87bAa5rzyLBk4wWJ+8oZMy3Y00n0qHqSwG+bjs6vCX2NWwGr3X1k
xCl6JrR3rWH1N3ACkrfWpd1hTMf+tiGGbJM5CQqzVOKgPFzAWMEwf0v10Gk5HRqvNWnGsfa+xE6A
xBpShY9MTpB2TD59Xt3aQvGjlTuVqWiq70OyeAeOHjWycPp+GzDWfaeGUEzMEeKYVjI9UBWTPIWS
A0nGSmciseN2Eu34OiDjeJMmY/8tXLv/piHSpNBxvN6ARjKXsdD6BcUEhnwFzNB+DcBnDhHOAysC
7Jsp2McK4UwRplb7FGCn9Q7mIJElpbAlw37wZOPxjrYp0hMQREQxLfbBmC3ryd0bVU3g3UdsqETp
a7lsurQevqUwiR585mBoyYHtgrgSMotlC/gKW1pS304IzZK5goxHbyZMj8AtJ9rPU4nV16qBQ5Hb
u+zZZZ5X9Asst7qj3jPv/TAblgBbA4Z+RCDgowYNmDqls1bk0XLPLTFtuUXtGfPHTaaxDFa6iPsV
Is5sMMTCxFThkBpEzl+JjYTNatYv717iLUgc85ogxMrWpW4hUf+8CWceX700AmJI9D70QEpDBYSv
hWULtKdd7q1h/U6g4sqD0fsjqGufVz2kkDGARK4y2buBnxsTIe8oltGYiY4nG6eiC6RskQEywFFb
TIVIN+KJ3mvukBypW+GYwRYwq9wbnfo9ctL+OPihWzJXGI1QvRiYOhRqTsFIgClxjeN9E8dqi0Aa
e488ivQ1jFf3iFY1cnWpMjmSwt1fSDDqsxWozMJqgdghrSev7CfSb+3SuiJP2so2xdhiG5DpEMFg
WSud5SGqW71ZBJVHiJlwpJQ0Q9kT22/A2uUHxUiPMKig7u9J0vBjC53CSwjdMqDfi3TuAqfmC86g
Okz3wez4r4yz+A/Q1t1PN1VYfmMbTofWol7uGM60PVC3d3qOfRSXyfCwxIZuoe9SL1IT+cg6LCB0
6YPCF6GNMyYIPBo0bWySzcK1L2ZgCNxCehKlGUVwMTmwGiGBAuPtdRKAftey8/0S4mp2nxC3CoBQ
Z/59zEKCqYhQE5SVZc53f7CVzIeWB3/qGAGOwSLFHVQdOEtriS1NTBWyy7yO5YLQBCbTQVR/QrFO
+Sir6IeaWZjRZTHlAPT485z4y12P4IYmq1cbIuCqHqtfE8Tc0Q4hxdBzhL5JzSMUMPOQJxOdNw4R
uw7mUNiIIdsuExC0twgw6I8OGciSk6V3N7ZNU4Rh+f7yMDEN7TkoLxuSSFuYSYEanurV5p2xnsiH
gKGYWZZ2eHZV3ZZKWHFvAXpX2WwRfJXBlbs8GjbbDUx+aGnBBtOdSnsH/5Tw2Dh2khgDbl8CuIOi
iUvU+FKgUULN4uegmvYHiTWW5b1QmOHaZR4IhKQVf6KVi9Q6SLTdDUedth9CFzvMtq/3dSyqY9sq
bHIQa7EXgefoLKWOWy6ez/bT0i2liIbhNsDG7IDH6+XLnHobmChGSGAgPJQLr7ZqIiKbvBahuXHo
ihvpIWJgSWe2a1IJjRsq0h8GUBa5T1ZHbhzW8keRpH451YrcdBHWC2geoOdrpvkB3BBFMjkq8P3d
ztwnrrIyX6Zu3bWiJS7OssFnc0gDwb9FYkLsOXUpsOy+OnQmt2EwAhMsOBfI2umjTdAqg7UdJQgi
G5CIKUFxB2ijcQ8h1XRrwlQ+ubXDf1gU2Ttua37URFOWoQKjBe0qGmXd2gsO1Kpt8mh0zXsdyfhN
jEjja1XEO6i9TDNk0OYGGx547jGtafxfb0AaRIhwP+UNRWoXarvmJmllXTpMmZM8yRvTvLUz/qOf
6leXWHZjHVb/Rg6cu2n7SmypZd42XKhf9LEKCwSDVHu0PpuHpYM6tTxlHm1a30HMGeHtNpy86CZd
GcW4oT7S3FWNjSf1DrUbiTb3A81fIeIVHyAHhe8saaOfuP+ly2ky+t+WClGGDgyQCEbz2XfZ1y7Y
3WgYbBAwowofiR27sI/mNzJ64d4Ro32R7lKk1q4mU3KaEXrQx95S7aeGDU88QJ1UAPMPkuPUujrN
facai4Z060Y0gUWYX++dbopD8octngYjJB3ZrsVKcD8kU/LoSpEeIccwCcTYNcJ3YjOVJ/KLyeVc
Sxy/Ol37zqlK+q3QHLuY1ozYdQWyaEYhS9D8osxFaB128KnO0xikZSoU+0bbSfxMGCrS0l/7KL6H
Q4/JZyi8SfPe4CSrKTtsmtvcZcJ+g1TAPzLgMnexTUWWAnSxHWQdYSoJF3ROnglPKoCofXAxQza2
BU8Hb19BDQjLGh5Cn3nCjB84LQAdc1DzWxR3YYGYvXCPSmwa88AM4qXTyHrKImcVURbjzOUVEXVR
U9QqCtAP4al3QIYhcuVg3CWgEDPMCDW2o5s5rf7zkSb7gFpFZnW8Er9YnBrZ2KKlS1jUFdKIcmd4
GGLfjLmF72dAnKEQpkx526RFNfYtINdT+rsCNWFjFAdTEa2QYZt2lmawTbIM7skJgErW4G/zEfPg
WPNRJ4nedisiPDUe4pOfru4L8hqqYp7DAJMQCYbjgPZPphjSojNBqmmv53m4A8yjKxHX0G8g1HLe
FNPLIUWNdqBId7xBqndIs8Hl7saYpCsUcJk7kwDrHIuov+XaQ7MFrXSL5L8w3IYBMkrX1B4squ0M
PSAcFNbc3lHsjYrAoADMKOTDu9BZGb5G7It6CLYGdstSRkpSU7lF0orOEMABaDNpl9tFrWaHDzjO
Pat5mVYRux3pUGMrEKfbKZQ6i7GTfYcDskMtt/Ybn3njQ2XiGe/XdqzEnP3Ma2yV/LQ3z3G/jtiz
qHAXVkDKVP2cbAbGk3uZVv5e+VXVIP4zhKS9m5dyZPF8SDCEZ1TLc/pzjTBMMzGq5GZ0qnQ3SKVu
bQIRlJh1+9Iug/2J8pG+dY7WORuwhBegOXioTzRw7B51BosKHG2MVhFyz3pgSBwFkw7HwSFWaPSP
NhYb00c1TOp3ClpQksWxG/8HtbijMo2dNUTdqTvnpIowKwtskaY48UpMxEhcpLeVp9H8GrqlcChD
n0sIH4mdLdCmLkXiH4GSAWc7fXg0ixsUuk71BjkpBH3GoH0VQ6xw3tcZbFQWXr+5iEB4xGiqs954
7U3ch3XBbQRyGpy1pX/almXQl9EFKRN9BSYu9w8TWPQNzsUk13nQ+/U7aii3hGwuPkzrIg5pt/Bb
6QzLTgxyvEMqoXmMAWfcCgCTjjJuxps+6NkHWN0pLGNusvUCErLMdEu1RSsx3i/L4MPATs27twbr
NibVyewEgO6dSq0LQpc3PZFmil6bHjgLWjNEy6neDQ8oBN396Gjcf6wFJPbotEpnJTdorfsHQtcI
QCHTYsF31a4SsVmyrmvifKhxuoeVYoRhdHTIr3TpsHJWA8PC5nPpIzleeMnOsCrZsXGBwx7AurSs
5hEWAVknHXogcc+T065u1jl2yGnZqGW5wXCdtwk1620qJgqZvbF/Jhk2W9s03l1Sh3hjMSCuN1LZ
8GlQiTyOzYLD9x7OjBoOVrOAdADHXD4hMvkHOn/hb2+A6hbNNGSfVkDr3cM1CLWBmeI4gwcZogAI
6+sfgHi0z3r0gCPtx1H7ReTVkuQjMepPnNDuBX2x+Happ9AUYH0P9/0cL5uWwoIxWNDf8ZqiB+35
MRbMfvxTw9rxlAhY8pAci1NQD5KMMtGJLPuQitI1ps9X5NjfBP6Y7Bbuiw2HpH8zthxbIW9BliJJ
RfK9mlqJOPOOP1SYSMsEgpGdmpC0R7swPvBJJ3e2WpZtRQKxDwYxvPgKZKVswpnLm9+gZ8qwby+R
eBvsZtLLLWwq7o1K3AX59Q1ZsybFaXOC5fiPE/oVfBWrJGMBCbf/UC0J27mqRcW2DtjBZ7CjgFEP
8JvI6s7xDo2ElBjpq3Qb4qHeLiRN4eofGmQN8zGp76STNsiFbKcNKkL/XQxjpYt6SgPs4QR0Bt1o
n2zAAEcLowDHuQ6++G2AyJ5qC4d4/1+CGuqQUBaHSH6ElB/mEtLkkyFkYyLoZruF2Z98kb0HGRuR
W60j/1tllrG0ylcGRpMJcUIY9U96QYS6NoP70x1gOTzdTu5YTDWVQFhPCtjZDjGx/W1liC4cr0t/
9bPzx3VhuNTNvL6Oc0Q3TopM4kGv/rsU0XgfjMv6QwUdOrNJOpWTbsZXjiKjHFjdF27DCyxihSu8
1OyS1TjbBQL/cKcN978RQRD/O9RqRCRr76IfOyNVF04Z5KwUEU4EXuNTbVY7NT2gSEhKbigtjJOq
zRwpJ/cItnbr0vI2w17bvihE1WW9E7kfrrbp3rcefRyUlDdoXQyns/Jkg61YulMV6rOxRUO9xzq2
BZo/Kb2BsUODXR4Ct9QYbqOG8a223oeNq/iJOzTB6oe/pgcz/mmZWP8r0ry5mdFPO4KhPL24snVy
VTOCZa9Sd3z5f5xdyXKjOhd+IqoQkhi22HhMnLmT7g3VUxjELIQQT/9/7lUuf7CrsrmL1G3AIB2d
4Ruqbi0xCAyDqUcmUDfQLEAZBBesYZW6aLmS3Gu+Y2Sb31oU4ZqOybiirfGOTg0GUNuL7GcFzb+o
wEzjthEl4rwApApfMKtNaDBSkSv0iysIckMfQQcFfURgiDcTWFHIXWl165uYI+tFHvjkQCnjMCFx
2taimvYFyD8rlGKoPMZcIsVGH5ya2NlmqudPCQAAa2QdOFaVyaI0tsYk7C0PYuE9b0FiSssfk5DQ
aof18soERbly2ISEKNEigp4WWTnNuX3fjq+wAAP0OrBh96kgsT/WqbwzZUOeycRfh86Ko7hLklfd
O+8jhDzCvB1Kvs58AtKPYHyNIfw7NZX+0zsJGnKjhnRWEahIaAFFZijoTHgfaMzZ4cTgAuYFnoTv
Q+C/TXU5PTcmLZNVrrhAIUfPrpMuVHZSeK/AcyzwwFhGuPQ8tKHhqTztB2GNNwkgj48sMdj+fS8e
xZC28Kq2fbh/kSzCMVbd2r0f32VdV3+HE/S0TQSttp0N7CtTWbEeGpyE7dBMYYmspAonJO8bj3ju
JjVo/SHhFKcRaWCwdiFMv4pjz4pYR4NNIxxnNdRjsKOtAiuLSD/yXAUgRsn8MoSpwxvP9AgpvDq4
EWwqIxcaTQ+d7qrjkNcCTRYr2TVtH5yAipARbMW6tejBlES6qrYxPCzacEg8aP3F/vQNOSE/ubkg
72oUcNDoITGoJ256yJQG1cq24WmWcP0rTVC/hVBg4C8ktZ/Y6Bcy6iqh3gMLztSObdpN5pHm1Dvo
2Odu3rwyk3oHODiYiLd+uXalPC8vVCdj1iTrrBT+qrNtcOIg3b1iVZb9gFVHuTZOwTYitWkW6q5X
+8DEIIrFGD5Bbkh9zzJm7xIrHTaYSqNQSmDKdBNrjl2IPmiY+mCreH7/HTEIjYIYHq1l2fTPhQj4
ZkCzYpcwlz+AoUPxQ87sRAFVeshXGHRItyOmAOew3UByN85t5zcAeeTNkjG5g2002dYWNEJiNXiH
dMKgJis9CudV9KMxPerWAST516PBpDNP9VvhNrB762pcdajFprLgDg3R42bvOJ63KtHbBk0+0PC4
yXp4h9TlOi59tUsJVv1YoUUQGuThj77ViC0o6/Fx1LWG1/tUHWqBUpLnOtjHDHImps/FM+xSfmEE
U0UaPgoRHP0StOHRMbV0Zm/HacBnhddmFzJkViesULLOkYjsTdEIMH1cc4hVOoI7WE9r06M+LeNc
YRWz4b5LqmGL/ML3sLcZnN2SuMjXyKxMqEEE3cVd1h8GhoFrdVcBXe6FSevDzB2t/1VbabAPFa+8
A/Gp3I4JaMkYW0p+DyBxlkIAo+bAaGr5p0Gj/47TvBueUjRYkzDzHeduNDA6CO20aTZMkOonYVBL
90VP7pyizw7Sc313pZXApCrLe3gYGt8q8AQ9Dmw0geHEGo5kwOysUehmpklVrnhJShrWyE8i0XDy
5gfgRsLAiPVhh8NoU+nJWXuFRsMwRUQc4rhxN1bVSNhVW8UGUPp8nY1DsW6QHr5qOXEAndog/5nR
qh4iy25KGoHT1/8GoaWeoiK1wfPLnezgUtf90fSiOiReNf6GKPIgQzep3FuvS8h9kCKpRKeS3EKS
hGE9p3mIQv82gy/GLeiS7e0g8a9DH4Mzvq4QI7s1w8D7CI/rZFv1pCgjmlRyR6VEtoMZVb7vLJFH
mRTpfmya6YdMjRpXRdW1ka6J/jkUnn4dU3c86TZhG6twnS0mUy6kCZv8toX5w6mkuoQ5qMOeSMEs
e10prSCHgyIC273ftpUMboq8NA/j1AcRT4zZkjp1wZZoSzQsZSo2k4Q5hY3ohBZt4yD/L8oTOnhp
5BWGoZ61ofGVqn74qSxvgt+jI2w0xkbsi4BV8Q8GG7YoH7Jk69E82+Su3z+UhA9RjX7JylMmOaCB
Xj3YY0JWKm6dTWIHwZOXJOOzl1V8axM/v21++8RSz8Dgjy58UpwOLIWGNvVJyVGpMMfyWzH4x0Oe
Fr3IN25iLB3liRvPER4e18QbQhxzI3KB6s1WHT/Z7tD8wtjbgbc8ddzvSHR6BoXWHGZHveP16SpP
BFodEqq3N2iJ8/zGhuUP8EaTwgAZPpYPaduiZ+By6kZaEFFEWTyonduDPu5TGGLvfKgQvMUttzZx
A7eVzaBL62Z0sG9gQ0iqH2ngqPeqsLMJUDIev6L2gV0F3sQeXo8pKD1dGRnAAlAPTcxg6Mz6cdX4
/nkyr9II6uzyEWnoeBcHePqQJVkbcpNPt77k058staxVLQYrGgiIeysoA4938NyYHok9pj98v5q2
sHcYnZDpsVgZgxEmokSmTi0IeEdD0+/+VIntGPDir1JSHNBiUi+OonzVU3horPrae6E9129NVmF9
mFq+a+y7lwYzfrptwQLdBSkyhF4L7y7QGb0tWQfoSy/luz3aAmS3otlYGZ4PUBRhhejTn9lvuuDw
Omq1R1Gnm4KgSi2nU1ekKPgynIJrlQGvsy3gLS5DT3hIymLbtiPIxiv4jtOyeQ4U0ml4rEDXMcqC
tuIRT+1+k0oMUILJ66MeVd9BGRDAQgG3zz9e6pZPRQ+qR9jLvn2c6mqQKMFN468gUmXBEC01u57Y
/qpuxuK+FByFcIkWwG9PiYYceqNs4OhaGRlUEBj0WgOtwr7zY4UGlhcA9kFwRDZ5iYEXEDowB3V4
8jAxVL7ZQM1Nj1HEd+H7/NlrWXGLpKl/LDxT7FojynVfYUzhy8lDc6eDb4qPelrj+9xXEDKIcK4X
K5/T5KE18GH2tL51m/pvKityajlv11CFxCS8IGLboVIJbcPKaKyxSkOo+Ys1pxl51xjy79s47e4m
HIxrLvpyi3ZwvUkSHRxNNqHI9l0eWaNthy7lEn0dt37HbsvvSRnoTRtzfe/oKdujpePdOxh+rDqV
p+u2rdE7cLoePXIFBxpMjMzOZGAqaBSl35jvFnfc9tkJCjDkBmOedOXiA0VQo8ckaZj0ujOAQUha
yZtOOuyB0oS9o7aud00JITagUrS9ZSpGb4o6sfOgiZNvzjPoAbgOAQ6sgxoEE1EPfVtoEq/ImBWR
bWFt5j06ULUrmltSox2uUvR01uAFxjus6fxYu12yaSl3EZNFgeNMqw4pfeV1sQOPo1Ce0PVIu8rA
0Ad18cHDQA/zJZy6Q4ueOUvpeML4Q4U66fPvNrJXvRp4Uf6qRPVuirjZiix1ozrHCrqMnFuCts1g
ksITbeH5JTmaEtCZsrL5BiAD+PSMPkrHa4oaS/i8GWyalTEtUyA3ji7ahiUITKgR0LQvxPPlX7F0
/Rk6spME9WbQmmPWBHYaWqVfA0Hl+O+pMEF0+R4LAMa5MrSZgP6qByi6DALV0AMi7uXrLjGY57rQ
KCkE8UffOsBD6ZD3AmUoFJDOA9KsaNZ51h7GnKIBNGwpwGIkdfcdMHVWcwU7+envwml5hrp/AAMG
iZwQ3DgA0OVL5z01AHNf/mGffhRceIZ+LhMfVRv4OUdWYGLShsr64wLnf/nin65bXPwMbfzw1OiR
iR6BFIRiA8Ya6VYWF9i3T9q7gn9eevoZIrOxcDDoJEuOgxEoKXfZ0KB96X/x8c93/fD4imC43WN4
fIRM45ElTrxGVbrhLmbjtl19SaAAL2m2uU1ApsaGtdoRWEfkOiebNrtY8jDj05XwsbR4Zhs7CTqm
8FGh+elASJf9qZJuffkDL13Z+e8bQt81JdB+CQ52Xm5rKuD22L1cvvSnTDW8lhnKuXZ6wKASfq6G
2hPQh39lAm2IbixRCjtdsDL+8GpNybV9sLRUZ8hn0kjM8eKpP7rkO09gi+avZP5Yd9e8ZRfe1FxD
s0dVEljwIT9iwtHfJm0dHEnrf0WM0beDucad6nQNIGALNs2QH4Ty7wo0tC5/h6UHn+1h6MPSDNOs
4MAnPw5zmDNV3lccD86PPdu+BiXuOFHg5WsfIBNC9U5i2hPZMCi//PAL8WEu6VlAnYdpzMSPqmpO
NEOhAGLo38xm3y9f/1OmEX7A+aV9iBBdUMHdXI4lMOcmXeu4pneJfU4pXJ/QrQebkAeFOcJDPTX+
7VRrWKFevvHCcp1LfboJkcPkglTiGwWmqGOdNBKPldDnOph11zytyHn5/x/vCD9wtsFlgkyMBeBL
A+C6TQFGcYr2DoA65JTjr7FsjoTxp7hWu5ZM2fryb/snX/nZTWdbP6GkcixaVMcAlswniwTFnQGu
b1qj9Y+2jA9n2BTIl01hKR4OJMjW3PHSjezhPqwdZq2kNbJd3o0aMJo43wxNpu4AZuRbTLrZgPp7
BKQgRQcphENx847mfR5yCIrlu7SXUKdH92S6dfomf6VF3e+agHSnbPLHWzKN4l5mMd2ynsgb6ffj
UyYzVBVdXzA0TiooMGZYxBEet3zOlHJqQL19H52DpkJiUGMwfWN7uXlgXRHAWnlMNvHowm45ht1G
iPEcsEd+l2XfYtq+AH5tbUtB6O8S3bUd5p3Ftuk6tVfMOyONfedIQNI4DrE7rVuqzcqI3DmZQBVR
bkm6hZoijcTEcsCDJozXA4tjqqr78dbEwFun8pxFFoV7n7ts2NQtpOPRO+s91G5G1FsxevnG44be
AHBqXzs0FjblXHUPUp/AElVwxAUw/9weJLHau/0X9K0RUubKeyUdABEAwfjgIUkHnzNJr9GYF/b6
XFyPG352+2TwNGy6+yaWas1j63kaErmykcm2fR31LN8TgLkv74OFyPuPGPIhuHCRZ7aEbe3RgyjC
ZizBOQfjw7mSFCx8hf8TwU1pjpGQFRwoBtS+n0Yuf0QUvhKfFp59Lnk72Mngt3pCfEKzeR+UgG61
A3N3l9/MwrPPdW87+Dj7HceZ5A8qNBj11miLB+gzfu3ysyPPsprGs2syHYH7vZ+mEXBmG2Jrjvvw
tevPjr2BJBRDfzw+MdWqiuN1UZ+y3LsSPpdezvnvH5aNLdGXh09pfIgxCIfrduZhOGWuvBryqeog
Nph3/uIfLh8LWIkWTg3r3qblK7Ru1Z0ezCbAPP/oVeWwmjrmAvNj0XUfsN9Z2ZS/dIn/31IFinYY
Mb+wLqXrMT339gLwLCPg/ZJNlSUFsApN9lIojG1tGELeYIgG1GeVGPchoADVtm7m3WEaKLcs7ck2
Jn2zpnZq9omdAp6YdxlQaDgDn+0k9jcoxMaHzu5/pqTMFOBLg74vmF9s/FoV3wM30wf0hmN032v2
NAaIb7Uf0A0GW6jnAbO/8xCokpXsx+LI/MwHeM72cMQquNvTAcrjTExbZfUQYJzOKpdWYqI+J9bB
HQBMQNs0QDt4ZD/Rwht+8rKoDpUz1u9u1tcAQvTuW5oR90Vavb4b7X46uWUynQcAcFpK+mLaBA4p
XkjX9Cdt4FFTeKUCSYiMrwoihm9DQOqTBfH1dg28bH5jgowfVCYZ2jEZ+QnRWvndZ2yq1nFnkxWb
nGoLCS7+6GHkeQCMuHt0poHdlpMLNL7xHWundJ3tXDmM31rX8m9sOAJjUiYAK3UIsC3YYBlaeAwo
8QbCmvD9K0BvMQDyNfYIB+NKPYPe5h571RLA1zEMDEdr5GGaOaBeuCNaLCqu/oAqYD3RnDRH6WTs
h8X79hdJ43EDyabhJoNNTMhBp75huQRICLSnPSgraPMRQJi6lLxksQVFcOKz9KbwFIJvWrchJEDF
s9W4+aovJLWvrvbP05+5xCbYVmVHJEHyy0cOGx/VvwChlj5PULACNq2r2M7GGPsum1A6s6rt16Ad
oRUHismtiNkYoX87XTnZlvb1rIqLh55Bmg3C8dK6GQycvwPrpibXNNEXEsq5nO8AbVfqB3ZwcNVP
UBJWJgEG2D2V+mrkcD5/l3Md38IFXh2NHv8w6vHgoq4IyxKDrI6+g6Y0hJMzQjWVmjyksn+CHsTr
GMCuOvOuCbf84yv/f1rJ+CysT57BALOS4zGpclAVqrE7tdNgfvlO0q2QlfyxRcfWToJCmTI3ieJK
AgvmQsd25QhlbhIVAw4J30j0SBt25Sj7/KAEzOK/4bSs3JZO1B/BKdVQcJ8OpeyirxwzjM8Oghgp
OqCASFj49Oomw0H3b7piX9EYgWHu7BhQLtDPo9PkR1NhhIou7aYHyCR2Hbq5/PSfL0jGZ8u9Sahk
wGAZmA0D8Tb+dSe51t7vVqdXNvfn+4nx8zr9cJABq6JqJEH0aDnuPRTVj65jAYVoiSuv//MGBpvr
ocmC6w6ZvDmmfdY91A5NQBBgQKsT0JCihhaYTWA0AxUnTa91rM5L+bMlPutimAQTYVSG2dFOgPgJ
JrHuSrWVsn/z6iRGg7/5ffnrLNxorpEGAVyUXSMc4K3gFl73KzCWQitG+3ACtTNOr6QyC69wLsuq
vXYiZR/kx6TAzD7EqDB+lQCIY6xcSHIDUIe+iW1Kv2Myx76UnLG5glri2XbexbE5ljQ/FGLEfOkp
GeXz5fe2sOjm+mlABdNBBHI6ukCUAPq1pzHg4YRe0QlZuvz57x/WtJVjgj5I3ztUSbEWDWDI/Zo0
j5effSFU/Z9/tiiCYcxd79AF6gGU1pPbZvvLl/5n0PbJwp0Lp4FRDf4FsIt46+NdItITIKNo2Fhb
Ynjk98FTX3foBLTIulqLbTt1zdN8IcywWRRA1tk50hPTETL56DWAmL6flAesaUYd8C5hDnYl3JDz
FT/7ibOuBmaCE8lhq3AgQ0m38WTJfTdY1T4tym+xEOVJxo0OtTHODpBtOJ9T3zr1wOWhqNfmWm2z
+KZnIcLx+xpEbd8cR9vc1C2UGKoG+yveiNKO3yALxlCSQASunwRQ3U4e73s+yivNxIUNPZdmM6ID
VXlAUG9AcM3Hb9QOQI3Th0H+Uvldn13TEVzYB3ORNlBS+kFVxXQE9bMCMLifVt0YE1Dzr5kiLd1h
lkwAzzqwSUIpg40/BvtPhcaJB8+ry9th6eKzpEB1wGvJtPHBrn/xXLA/CA/LuPhayjG37LZJLmSR
KP8wxOae9sGeV9csDJe+7ywrgPwQusPK08cJOnZZ2PepQTu6IatAmOqX38X2D6eCDZbrTO21xHLh
KPpXqH6IeawM7HZKoCQ1wfRG2j9y8y2Q71b328v+fu1zzGKENzgVoENAmSnApU6VBQaZhR44Qxl2
JdlZCK10Fht82GCilTVNsAun35CIg0Qy/Lj88J9a/sItci7XZiPsOGWLlWpDs2INcuMIwFfbrRw2
/BUeIFoWXI9W/mijkLTdYqvGjjz4KMwPHHiHW3AHX0fAEOGJxK3vCqP20EgNIqk9qQjEu+G101kQ
Yc5n7zQkfMKg9IB2uvzwCxthLgIHj5EgmwYs1ZJPT5AtPLI8ACQv4V+8/nkdf1g71IPgIexOp2On
EiibpzKy7WBjc9B6rvyAhfNlLgMnG+VB9bI0x9o01o+yT/8Ylg+PADl6kOdq1XttTLl1hX/rMN+s
x7LNb0a/HUA8sYPvVetbQCd7NrQNC3Efg/f3A/xboHdpPNxqN+5+1mBlQAYAbiIZGVJ4hVIKqlTx
G1jLPJqKqoD6vwJNxhjyzVGFWHm9Me8KecdWAGr3ADWAJuqA0dm7A6azLWiVqwZu0LvKMdXRJu6v
pAXEhFdxvYuDHP0YYAD7I3CAaQchAlzacSgQ44Ff37usPqSggnJd2/dlBxEYQ4v8Zz00RgDS6Te3
HPI5q8ZRwfjFLzgLlUHh6Np32/qo7e+jDXhQLdft+H756y1sy7lV+iBMG8PZpjvSRrU5fi2gbVBs
+ZKONxzxZtFSB1UWQKfRPWh8THccfweW9cUnp/9d2J4vgA5KE+doQYZlE09gtrld1lxBQ/x7wk9y
mbnenRvD+dlG1/sIasIaXZIwbcm6b56EtqGJ4IdgJe01mw4BQbgQxbDL1aM0JsrBqKq7YWsMSJpg
l6S8jUzATokltmJCHwwHXYsBDL+G21j6grPAmvEGLSmjvYNV8To07gTyZfG1SmHupd5Ci2MEIMwc
dSXDnkDcTb3wdrwWOT5PF+eSdz1EDPMGCtcHpErZrWJJBY6QIw5xVw7XRPsWwuvcvjsFdBqCAp13
EGKnpwewXUv66/LWWTiV/wkZfoisWaB4np8v3Uq1ijXIHzm0FySkNH5UwTUl0qXnn21+DRn2wRlt
90Dy6uT1xbduIFtdeNvLv2Fh8cyF7zzHg4oGq1AK1miINR04plP/+rVrz/b+gNZhjTwPjjQQi0rt
n01xZW8uvfjZzi+YDRm0BnZZNbPXRVbuFIzL7ODRlnCFpsmXmpHsX5Hz4fN6mNsrDSGC4xnp7ZPX
IX/vvOjyqyH/bPM+CS//apcPV0fQNZz4sGNxLNA+G9vtdmBXahDoQVmy1jwH5ARd72kcVkQRZ02z
ot8VA2SPAjalR5rtoWPtbNukqfddD75YAJq8u1L03E4CmNcOdWwl6CKANwQSOG36MXQhjAWtp4pl
YBLqIN9q0N++x3b3plPg+sDxMFFi193Ghl7QOvAtvcHx6d+5bkvQWcFAAp2drmjeAh6XK485hVyD
U+uMN9WQQ34AwLQmgmIIfxKgPKwdMIxDwEuLG8nz7FhkXr6jwOVHbcv0u0i8/OeQQr3T410egQ+Q
49wWDiay3fgE1j6HZkcc589BC+GoB0MSYA68ugTqWPGkPA6WcPe1nfItVPGSJw0tpn2uSQzto8GD
hEc6rmNRVvtCQbAEnksQMOkcgLWHXu3I2TuQZgJ8QEAYy7BgUm37UrFtDbpRBe194HpRjjhBD3GQ
WIJuVYL2rDn4YTW16mMCI8pnsCXB5AQWC0OWOHd3FjfeqwX8WRTr3kBayTFRUIEj6FVu/wQV53LD
Es+PWjqA9gbIfg71prFh93lPXKi/5PyWDZm3svHcO+EP9CV2JpCyPSMBObVIMf4qynGCYvwEyRi7
zG9T8ByjTsvyjlR5tekrkNUVb+SuHGIWNohO0MmUToXpTTdC26wBjpv5Do2SVuUnEMzELVTP6r9Q
TMNYpO4mAUGxtDJt5HluvStGLzg4kBe4b/0W+lUwlkQXm6UyiYhnaBKVBnh7347lykI5/9rqDs7t
hNkqrCQ42rcwzgLKvKjLPAW1BOTrdMitTWXg7Q5s878SALhqBdooBUdvS5p2iIjLm6eicvhv3hj4
UMWxhoq369dnckWQvXQp2Dlhq3360AQS9Sg6DKCoFdOkn6bASLAMDBgOEPpSWKXrxnuyGM5aGljs
N7wf28eih32bXdTNtzzOnjHCMFunNRXfu+kAooufYqI+TbCySkq5E7V+nRx3ciEFJ0HytmxdgrsI
0Nyq7c52ZIkNBR6hqM7WTCTqS8LENpsrPTL00Aw0X/xDTi0FDzN/W1DnhZ+NYy5HoIVzZS70CNUk
TCSht3d0oDmtRpQGSddFsQNg+eUbnA+oTwLc3A0ePBhHsczihwa4Gki3Dd0B2mQQy/A8MDLjNL7S
V1s4wezZKVOOxm2TSefQMVTJL1DZLIgCp55zJUdZuvzsrMlA5AAthEBakQkHXjF5tYdkt7P+2kty
/pvDWtw3BphzfoCOByQ6VglSIIecxsG+8vhLn3mWHKaGVpwLzg6QgHDQ6GuD2/xa2b107VmbDcPx
Qju+gGgukOL3BiDYv6MV2+shSPmVHH+h2fIPs/XhlHSSccybHPAfaSAzlY/+G9jXiGkk3Qli3QHA
vS1c+bW0wj6jYj7cLMjBNuoZ0PAZfwNFYNVhUMcy5HQt6BqVvHL0Ly2oWT0O6idPJ9Oib1dBl6I+
KwD39dj/vLygPn9hdA6ihqIpmk9gIR8dPumjIim4pykAcxVw6RHD5oBHYG9CLyi7K/jkz/c5naOr
qVd7Hi9ddFNbdVMR0BgDIn9rX+5l4V55Z0v3OCeCH74MKFF9bEHk4ZhC3fgbd7R5kk1tgW+U84im
qXUl5VvAAtLg/AAfboRzFq1qybMj93xQR0HjjDrPo6suIxBXywudvQS5FxzrGCwkID6SaOg6/Xj5
232+MiDW99+bVwRCddoHENGBZlCjz4TQAPOmyxf/HNpF5xBsJylY2Y0FzvPYr8O4m/q1trs/dhCv
Bh+3RLaZa+cW7P+/l294fur/j/80mAXOOgUSYqSAb1LPb3bE1TsrQD5qp6T90qoI5rZ3pd/4nd8g
RdHjC4HiWw070qB5VP2Xgk8wt7xz3TwVsaqAF4DoBVoAikYFdNLAosudENSZ4pfV0W4/Of4wXflK
n7+0wJ29tCIHyjnvfNha+Cfm3LJeroDHv3IWfL6LAnd22NRGjswaEd+I3b36XbNP0vTotPlLyfSV
DbT0/LPjhsP7ztcFMHEiHlaasWPOm2+yTL+ICXZnR45xSu4g+/IOgURfF6q7rnnladY9gyNv7FUP
xeCvvay5vR0Y0k0AXha0StByr1HulF4XclatPf18eYN8XsUGc4u73EqbkZfYICNDz6DUYWkP0JZ7
ayRck61rEIClu8xCJ+dQ4ysrAr12Uv8CMuxWBmW7CWz9poQCu5eqzeWfs/Dp5ygPgIcaZdKEHn2U
VGFnlVCGa8uVb9lXjralG5z//iE2MyP8lFoYY6LJ+iygOtiCcsivnP0Le2OO9WBGu15j43NTMFSK
wQm1/zPhN4N1LR1eevrZzlYk6Me8kKDaJXxvJ1A7MA1sIrP49fLrX/oBs809WamA+wpe/1RmbBW0
Q3sLCX0oV9W13Ja2jKOv3We2wz0Rg0aNkHfw6RsE1laynkImsy21/l6+wdKLmm1x3UqdyiyfYIIL
5CvUEn8HCX/L82utl4UXNYd1xCgBhyRxggP+E9bw8bOG97JLo3q68gP+TW7+/+QL5pAOUHL5ZAuT
H10gyh/Rl27vQe6B4ETq0B0aV83B1VBimgDAAmezzQQYaTyLMgws1tC1tLad5fNt1xZ8m3rCvSli
TBUsIrOVTwnUuAfgE8MpT0A8rhKyQ5MA4JQWPgZTZ8l1xtrxZEajdqVKglecUA5Ez2T6NfxFMLc4
M7mRgI9OcAdIxQRQZfddZLSLIP39tRU2H6A3FGJv3TmFVWnxGg/jXYEUeeoTaFxW7FpbeCEszqfn
lpUIMaUVQCrBKXc0VD5NKOwTUXcm+1pvNZg7nZW5H7hSuc6xEVCV7jtIno6J8+3yNvlni/PJKpvb
nIHIAJYEh18MBU5t11Ep1oIp5Hay52ZXGjE8xibrXgroV0GrGXjSSbbNPSg0zV/TNskGjD+oBKJG
h7AyQS8y1KTxIF2VQjKAqGSnE+I1m5bBASvtPSjiXn7whf09Bx+xRPTgOmv4b8Bqu/aGdI0SAo6/
/Eo/YOn6533/4Zigsk6CaYgBgWS03ZboU0U2xI52FCbfX8vS2PnWH24BxY5p5IQDXeBbm7Q/i7pn
yRscztSVtsDC6pzDkITJtKhc3ABKx2pnMJg8JR17GYpchW2C4FBBpPdrx+ocloTObTEkEw4mPd2m
7Bfydmg8XQOpLP2Q2amEchRyV3GfH5sOsmiOScOAQtksOBbxjzS5tpk/L5wCNjuTBrwpf5A4vPHJ
/VXsi2Of82tUrYX1NIeSxLbO/QHKx8cBrCsywAoOAirFlRzw83IdBhD/XUkTvMwJZJTyY+/37Idd
F8OPytfWCx063m6gDlpUUDGu2t82NQCNX96BCycgme2QUncIAgxJdKPbVTHRZI0wsgX96ZSJ7PHy
PRY+yXyuNHEHAdsGMrRzPAJK5VBD8eKasdrCJyGzt4aw1MnYcfkBXhLOKvWbCAoBWZQTNL0vP/7S
HWbZGnEVoU3XuIc+GNbKNHtXmDVEcb6EYQzmoyWOubJVSVYdk57CNgGq31MVcfW1q8/RQkXTG8dB
aQzi5ATV3D8FgY5D9/SlN0NnO1pQ5LFDDz4r9cZDEntvhVB7O70Gh11Ym3OUkE3rsfQK7h0c70lV
r3B3jAZoNpVoV1x+/oWFOYcKgTZZimog5ki1whAGetF0AA/g8sUXls0cy6P9IPU4jIkOqQv1I+5/
056dYQMXVwhtC29n7ug4NPEEuAvejpUP6KQ8eCqGNt97UV/ZtUvXP4fxjwdbDpUmmBBMR6irxlAx
p8XT5N5VVnXl5S8cB3Mzx0y6ZWWBLXfwqgF6oaN3Y0kfgB67OEH36ykuyytNyaUPcf77hx/SmRT8
LasGqCov7RUX3pYSXcGF6BrKc2EZzXEt0ENpcwqx1qMqk7AU9+BwfHENzUKP44CjKynK3MThzkoG
074hiBCw+/3iu5ntYMiSZjkmJtDZQKB4LkeSrprGNbux6JvN1/bB7EDmOQQTcnN+/Vye4J3zs8mL
n9Bgv3L5pWU0KxErnU4dmr7m2Pd+sJs0rdfKKpwwTeV4APIK6nW8+3X5pyxsiTlGBZ4a/+PsPJok
xdkt/IuIEAKE2AJJZpHlTbuNoi1OOOEEv/6e7FUPX5HErdlMRM0EiZF9dc55SguUmuXsVQ9mQqA7
u+WIeVJyr6S10VTXAhVQizqAvi4jnl37ZVoHPefA3eytjbYuv+rSIq1alpuQRtLeDTr4SHsHSshl
r7y0dfnVlxb9OLqiG2HbRW0Oib5OhR0G5HWpi2Sj619go6utz4CydvCSxTarM0CtOKmPcpjuPnTl
9YHPDNb4AnEHtOFjK3zeW6DWGHtj9cZtr1GAEgZJF/mg1Rm5iIgnfDOGn9fvemPNuD4aLjJHgsOQ
YW1C+kt8+L0GJw5ohBFBWXNoiZIGOMM/Xf+xje+7PiYG3yjJmkK25yTTJopJUEEAs2WEpLN3Km8b
4l1vfVBsos5jOjVkQhNigiNWuqmfZZ3wK3gqX5TXOyeEHubnKsGJf6JTK64npqKhAYY2YQlkuaIa
o4kTBohR0vAbhoJwKB0Kt6xI0wap52n1BSMDBQsKuadYGSVhN0rv9fob2vrOqx4wCMDGLXtsL9ha
sBAaKz3gqKUPPnb11VCHdMQM7dJpz7CBB7xpv+WG/eX6pd//tHx9VDh5fExJbjkxgH6RTcEkXKZf
NnLpP3b5S/P9ZwqGGLdBIDuOtq167DGgQQsEnF+4dHtT8MbIvD74d6SaoU2EyyOFPhsZslim+yAI
IGE33Xn5778hj6ym4h4amB5gGhgAifXTaKAt6qhjhArHxIfrL2njwNEjq8kYjLcWHnEbUxnqnkFe
5ci/xzlNBEmhRIq6h0BIY5IHbyqzODFnEwHLoIpe//H3XyBfR1eJ3qjGVg/zGSZeKRDtbX/u6iaY
xdePXf/yu/+0APhgkG/U9O151Ch0msgtDh3VVIgJaXnkNkX0sZ+5fL1/foaRdlRpD6FJgdhfV/qi
SEJS3GZ1szMBvd8M+ProtF/GDFzCHntZ0fmquseKO8/2pv/3hw+Y7/97945n9J0sIKLIUEyf4ULK
RbfTA9+fKKCb/++l+eRosMWKGt+XMkRkwgM/mKzJfcNgywkOB+R4e0I/j32x7Fhmt55mNRi2kH9k
XHlenJuueCRMpAezmLydB3p/3Qer9n8fyBrEYNAuF7GnocunViicFyQ2IVsUrLNlzxG/8QzrGCuB
fFSyWJDMLC1oX5AhIuqoozt7862Lr0ZFS4F4A+yXjZHkyTa834vBf13vBhsv56/Q9J9u4JkIxJDg
t51LxzLgW2Qn7GtJgOgphCiL7qlkHzNX8XWklZeVGebrpUHtfLzLreFmMvhOX956Pau+LMlk2V7e
1NC3Ii62U1SAjVGE19/QRj9eJ1kNbQvkYQW5ORh1DJIez5nvWF11s18a8s/137iMbf9blefr0KrO
w9YKgR4iNrGtsoo2BGTEBxTBT/YiJrd+YdWrWVFVdd8Y5jll8M3kVtBnNOYQiLr5j+vP8L5UhPNV
J05RbFkcrZE4rkZoITu7xKA0kaCaEVbgSBM0JfITdIEfov+YTYSvk3qMuWcALYvybCwi9QKdqQ4h
ilOpP/TpiXt5mf90jpqPY1KRRMVDfVG/YHXpIgwPEL+9FLH3vwpxVw13ln2nesdu46laDrb3yVR1
YCUPi/fp+jd5v+2SdSRNutSDtoA+i8fstiTYKOY/IQ7fWee83+uIu5qDSu2aLaTuKgaYp7rvDTDY
clTnd979+9MQWcduIMJrKeQ0jbEG6yqhXzLTCBJu+r0b2SLC1m5nI7H1FKtm63GEPZe6HOMa9IgA
YV/dOceaPLr+Abauvpp7UgbX2ZB7AImWY/cA3oYdIx98b7G80XzWkV5kBJSOauCoOYEf3FAgILQt
OM5Li9gBvmcj3WhE63gvuJPGVC5zE+eJdaqdRQaAjEhI+vXP6y/p/ZGDrOO8mGszZmEXF9cUAXZz
1iLGoLJceag6K/sBrw8LeNv8UBOi7KwmHfdMMhtNbJ1hY1UMuctlAvV2DYpiLoefXt8AcbbU8Fkx
FKcRpY3hzOAf25aRtfRsEtwEHw5Udo/AGZHUvD80E613KnQbbW0tPLMRkiTlOOfxaJXgLaZtfdM0
KT9d/0hbV1/19nFEqk6HbO64drPk0CJx4MHx7HJHAbaxoyFrlZnN+9FNxty9sZT+BXKZ9nnlPIJ0
92wiJArcrPZG9NMdQDm/sJfdk7O/v/ohbNX5URGQhgd6ZiycswTQhnVI4bUe6KJPIAj619/cVv9Z
jQEzS3uQ15wcAUJW+qBzpIOAXgTwdMq7vQifjd9Y686SpjUnwnQHwsKbFhEi93yvLT/2AGvJGUyq
QPNYRnPWNFmODUV0RpLZ1Z1iBd35iY3WtU4gKqp6GJ0OhAhEv951CbvxXGtnc0H/lib+d3VF1hoz
S9klLCqlF1cQPxhQsZbWgyVgVvLHUg6PCIBRQZMvLIBloz4mNmJnUA7oFeIlkj60mUwnXwHwfCyz
nn7lpLWGu3lpUDgYiFLtiRJWPk9YzpJgpnn5C+GRtfIZYKH3FoUSB/RiAN5FqdTZhLjncvjSAy3P
eXbuHJDZlhZp4rMgSaAFcBAMXCkNMwK1H7qSzVG15N0jEUN+HkuS3UmndWPLLBroL6yjbJXzVBYi
C8qBakAVHC+aJwvzcWaZr73C0T9Z4CkVtoNsf3ua0tc8zey7TisbuRoUBAGzZC8TMKSB6VXfvSwR
P5wO3MuOAFRALEKOCzPMX+CFGp/12FjfGTLOoswo7CkyHCM9AC7Bn02qnPq+cgoNakGjhwuQzbwn
Rl1HFTzNZtD3BtbmRZbPFDk4XN46CXF5kNTOAAifmNhblhgmYs0M0BUXL6F3LaaEECNzB28XlId+
wWRhnXGG21xqGtahVnV976S5Asbas2MH+Z8PYqbjnQCX7CBmGIemZnbuRs29J/AQ2A2g5OW5L8Cw
EkPivLZIrTsgYKQ4I4zOOs5IdfuG8LiyxAkWgoeaAnW/3GnlTSbrLhK5qH6W40QOgwdOgYtoghsT
arzjiICAo7vQ9GRBr/eD2wZQa6mTHKSJ5NEDcNqIBh6hNLYQZvDZEX39BbsqqKCIGuH21sj9P3c9
UFHAUsNFRnECiP9VmKi3Z4+cQf4FTC/Q4Dm7QGKcpmIZiAgzsI11hcYHv2Fky844Iu5nglMOtpma
CXGk3YI1JYCNN2YPyHzRTvOtgq/+3LAkvQfNOj8h0wQgc7uxQ1JbMHFiozN94sCQgmVE9VOiFh5N
gsEmqanlRipzWjia4LIKkf6anovSLoIaOHI/Syr4BBhhhxE7xwjlwSRwnRbIJDUCZAcmNgXbYxAh
XFpuYAyF+WC0SXKoDQVgDEn11w5YJUBIUnWrAeGKG0uYN3lWTypQJszr6WKxEaBjt48YG3XkoIL9
tQObKGxaqzs3nasQvFt7v72iaO5RM5pSlGyRt4RZdurAT9SAvAW6AeLOr8AUgxV+SWTjO9qWEQVg
Ho5HtnxeLFCkBaLBXkaEat+DUwAUF5vLc4HtzRR70NQYmCTK/lBlKbnpalqC1wNddwODyZE2af3C
ZgkmEUgEARaVRTQZY/6CjECJHFsGNGaaPCfohPDLchfMsMIECdoxQM9J/jDGXGy8R8MNgXObQwlu
BOhlwkVk/wJ8jAbxqezzKtTKhDavnMCHZjNPbkxr4L8zy07IuWk04+AbceuYEkRzet6chODdcBu8
GWoKcLk1gZnKaX+akHmFHDgQgEOy6pAVwKBAVzVEl64Fsq3yoFJHLpbdgMlW/5hzyHL1qDPwnG0F
wydrUZer098COIqvOfGW13TJ61NpN9NvzTpyx7ikP0qEbsJvWVdg+iHlNB3K5UFCNxTMVtsgS8j0
7rI8zY+Jx7toEUuLHWkKOi3w9Lq/g5bT9CenoyfhcIQdF1K4kdk2RPqWBsYDILSm/UGBQmQ3Bv4F
qKyncTif5COYA9lEi7se5j4gxZYJqjVgzXr7bLk4HNpZFW3Mu/+jIRpmszbcoT2zqZ98UnEdAjgL
kk4p0w/VEWHq++8mVCnXztO+bs9FnURQaZwbdz4j4OtjO5S1btK1EtcbIRVFOKWwIA11jvYI58/1
pc/GBmWtl3SswsEgLpozJ68Z2hUIf2GvM6DMqo8tHNZqSQtxZ8qVSXt2AdvuPe8OivmdotvGt12n
BCZeicCzfBax04EDAwdED60nw2fYNXVtvJ61fBwVe9HrqhIomeij3YofI0y+AVh1P4VUe8lDW0ur
1cIdeAOwqMTQnUFqfuQ2AD+z3nlDG8vndVCgjfRYo7bL9qzGYL5TIH7kIZbO7ni43ny2bn21PO/L
3DCWBmwP3ZQ/Kf1jF+zl+pW3vu2qU9kjqUg32u25cjK/HvIgJTCpG3sbvY0Pu1aLJ6SkHDMLWqW0
nopuOTlZGYlu/m41yc6yduPdrOXiKgVJebJFezb6L0726lY/rr+ZretevvW/Na/ZKzskyLbnpl2e
tKc/mX3yfP3SW2/l8vd/Lj1OqKOaSNU4K9i7Kb+VaXnjyftmmnfay8ZXXSts+7pAfBYI92csk3P+
WrpH7Txev/et13L5+z/3roYmdUChb88e/VO1L3TPh7z1Tla9s8Yc1SVGrs6T+4KCQIQMsrDuxdGB
PPhjd07/e+eY4A2jmMz2PGDT7iPnn/pDXuy0Qva31vrO5motdFVDOyUDOFw3vRiNCIbB5JOWNT/B
255Hk5kUh66hGrSytDaDxcnTp7wGNhgCzwKMKuTdg6TlVfrMW9E/GvC6RMhKMh9GlrhfETsrv1uA
KtwVcGq9Lk1agoyIwnIz6vSuRKn3PtNDfYDlfzlanVrikSrrLnO7JfEt6MOov1RVgxSBYTR/z7WB
nInc+FNm0/yjgREw7Avw7EOi+VTD12jb4OAxDjguGxBqncOJdFln8cHFfldWN0tWTTd9a1EZNIup
79OU5jzQnmrw2RgRASIal0O1uOroaSuN+GKDYkz7FuJ6pO7h2hV0ubY1Iu4AytwQLAZ9SGDk6CQx
AETHDnNgBtIj88X9sVhS385CAzPAkOFujsvY+maiobsFYRkh02wq7nDosXxVLnZ2OO9vmN+MZXlK
R6SQHXG0aX1DYDjSmFH315HMWmxBvCwnvmhkhxiHRNync+Yd89nMnxdEOIcm7wvD99w8vevQVy9Y
uhLIR5yZf0NiK1BfvXRPeQqaY+K0YA3zdPzpgFscAVBqom6m5euMFWdoLokHkPNsxdhWWz9Ny8jP
njchmQKs5LBVCYN7Oa/sSKatxD62nxAQbroLssENkQTSbeYgnevfGfbA32dkp8WQxNjPJSPNyUk9
OyAGzb7mDLISqgz3E/zqE0ivXdaHEk8UOmWGdbU7QoCLv/oVIjlBpR2cY+Em7osDKgcWOllz4pWG
c34yDQ74amun3weEnF3mX/6lpV3K/bRhSF40xmq8t0VeHQFnxVmumpB4jvj2e5HV4gSEmnvTzMhE
DrVwUBiVQlln3GYOXhiItOQAUG9ZB03tTtXBTQrEUyheVGdMnCpmjqOftE6Gw2IWS1TkqgVigvaq
92vP7r5S00Y8bdEr77OLLjX6FJ33k6cr9uB6CtOt6chv+UK8Pz3SRH7OqFg+oAyYlz51afPG2kq/
miUBnQ2e3UVGjsUZYulB556TQTU+tKDdPaojXTw4lxawOBWyHSzvcagZQYg5eCAjvPSRLFzz4Chg
hH1XWTOI8ZMRddXcnMgo2rCycxlbpQ3JYc20gf2rVcSKQ9pimyqLKqWgp8QuDTww4aA20aqT6/b9
7XihFDNTt9hVOfroiCU/lF6LpA3FLpsMZK1Uc48NOWJRbiuK0BXLJdNRaSVPqi3scHYUKNqAL34B
jRdEi6SuzHCca+Shkk6PTzmSbBCVvfRPl23FI0aqBSf+5hy2fQ6aMoJRkMHYesClc9lXiCMQ+TNz
J2dEXhqbj9zMSB2kCW+RCEOnSIulu6vMTt5gR8hfU+z9I7jY9a/ExpCDnczgdxMzcF3dg63cNc1b
yl3nm6xGOxzrfLwrUf8+ULeEGtDoE6g3dCvwyUtttU8ln5EWXFjAoiJuGUlzhsmQfDfAJIWTrhl2
I5v7AI2XMbB3SwB1gfHUDlyC6WcofgTdfvlOySRPQG/SSFjS/qLKqfwBCnF+kBjwjoVHlpciFeIT
Wdz8ZjQRVVelntOg2GDL2wys2ScKhOh9BmDzY1pnY1iAJXLSY6FjQfB525wlDyVJxxNkLkizp7Nx
IpCsgaSdsB/c0L2/jEv/XRbp4ovMIom/tC0LEgF2nls3+WHuSP2GEztwDgdL5UFV8yQuMVpHDTIa
7wpaoZWTCbtX25jLQ6MrEeW5lb6Vs1jgP3I0vD/akv5M2glLw7+0QiSmDajYtkj2QZpWk5wQCa8C
RCS/cnOAyRtAcQzoBHE+diduatf2HnkNXoIPo51y/IrLNlLI1QC2J9ePCtYfH5vr+d6TrLjLPaLL
0NauHU22pVBpYSm8UwSfZUrsWwLQ+6sQRL4OElo6EwS0kHk0e7NJL48OSwAqgXL/zuxJ8lROWRaV
lfK6Y0fr8rPRgRMWOOh8SGKzUZewpToKnGH+BHR0QN3O7sBZV/QEyQ9o6TW6AC2rIpClYKeqg2iN
ZMZ4xNdt/czIIEw3gd6TI9ayMpOC+hYHK3zogHb13bKFyHUqB1Q6J/dTPmI8yfJLOb+ykU+Z22Z7
Cx/U+HlqmMYKSiB1qIaaYdYsCWoYaD83NpkO5gD+AE8MdpxYl3wpxVzcmu6QHntRj89NVlphAnrV
adKsDwmi+X1QvJFSUtEuRmKVPBs2hRTDpXw+MLuwI1F6S1Bcop0uFVUzAo+3D8ZskvGUaisAZV4c
J4/C8FBjbDG85YfZseQbnFr6UFPDOeA/CmCYoSCB+EmhXSkeOu4A7jjWUg8ImEKttiOG+pXKajr1
iXI+Yf6hZ1E1FrLHR4wiEU44Xk1Dt4dEkIaGlc5BSXKLVD4W/aSjGg77W1TZYeUWI5Uo1rX9d/QP
+0vHUZ9dJlOFCA5tntupozciK4GpIBQqRFPNoSes+RnHJyfQfeQRq6URLae1b9F37UfkE7GfPep8
YY0N58Et6uaEguP44EmrPeVCWEFlpc1Rzx0HD5XOkSod4z5tDBqIojfusTA1TwiHWoAu191Dyxvx
mOW58QKSb/vWZ4BlDLqv4EppHlMpUUkF3ybE1JAdiV11l2l9uM2B0o00muTJ7pCPZpliDE2BaV3Z
WXcrvZZ/RdSUykKW6vJWmpV3149swMYpHyI9G/0vxGsDQ5ew7LEwqfOwgCUcUdTOP7V1XX4Hb9f0
wYsqDjOiyqIyLawnRhzzyc0L5GNONP89I4EZSHTJz33Hnp2izQ9NYmfHmqv6Npmp+WKZjfFLWLV8
GXUJXDIIHDpSGGnuvax2H3ppIkfENofvYN3SP+7AaYwH1geiRHOT5sJ+RrHAO3rLPL/ZHTyzTFP7
1+hU81dozs0D75WIcBRVISumoXeg3rGfleiLO2eslrcExdgEB2vV+JKPyKdvxqr/g2keAZjQGsvv
edY1T2PGYF3C16XPrCBQpU4lQHF+VyQoHXqgZBGwVRtpHWyA5Sc/GUWFwlHdAGLl0g51L9Ou7lPs
1e97VXj3VWkMt3Nh0wOsm8Zbq5FfM0Hw0voLJK8oBU6sDEvLHWKkPQ3IqZWpC+ER41M4gDHyBgtm
jbZeNzdFW3Zh2jnjIw4tUr8CDzI/ZgZB0VPSTyYBoKbSSLnlVs2PQCyXwdxJ86katbxDEpl17KSF
mSuvrVs4LkBXr3hyn9EZJyTQMRzdnjuPBRXFW6KlDbkeU+MhsSfn4CljDDE5W99H23Ixg7hIxtMo
FJ+Urr3HqSdWWFDDRrle1/MB78/7JdLcfUHdWl+OY/qDw6h5mw+w8vvI14DHd/TIF571cChJhN95
HqU3vGPmzSj7lOLjIVGTVknyUGSkVL5UXONsRZhhk+kqNEzHfnYmZBwcKMrpD9ngsntPEXJB1U+H
rO+GQy3s5KFOnezeYEYWLfng/jIyq/ZRygaWG4OD/UCUEdoIWPMhrswfXSw470dsy393ZJYeVMQg
iIOJ3d84M2rFgHzAxygape8SLPWeJPB4YdUaxVNneNQOU6yqMMb34ACP89FyLXakouJHy57bJ5Qr
7Feag7koC2c55HYzHGeFQyXdlhRufcfAst1Mm99Do+3HDCD3oB0G9jwj/w+w68TKnNCuvXxHArqx
z177DynQJE4iKHjusgy6+QvOBn00puv71a2Lr3bE1mSSLgXq88wEAiHquFK/xnznmHljt22t9sId
CsCzoXHtHu0QQ39guT5PwqHf4zZulAnWRrS6pgRZUF57BhMt5mn64Oo9d+/WpVclq1Y1xBbKQB3Y
u8e0jx3ITi1s48Jr+9mydLanDYjPGDHiYXHemjL7cf1bbhQI186zrG1xtIDswLgw7BhZ2Z8LIW9x
ViB9b7ZeW5HvPMJGm1lnSXMER8O7laozijQhlASBxe6B8r7+EBuNZm0/Q33Ww94QgUEZVpoThcrJ
+FrXPFhIcrj+C1u3f/n7P8WluR6RspNewiUq7B8teAH6Qj1MZNxzh20gFsjaeDYYAM6rEecUvfDL
AzZQRZCG5Rv76gaItMRydd4rCOGW3ykH/bVr/PMognSeq7uqPcsOMOjGL7BBcgwMR/JjXk+yTljO
DAlqpJuoM3cwTKsB6d7UN+niF3ty0q1Wuy47d3yqeIuKmXAR515bSVxl6pTXZAjJ5GrfzVDM+diX
X3Xqsiwst5mge8jBZ57HBwmgelHuBNxvNKu1Ca0cepLPBOX5VrxUNk6JnQ5xjR/TtyPQ8L+NlnTc
mE2DXUrofWhkn5mNcBpjjym5MSitU5LrVOWGBEon7vhwMLBI76DRv/7O/97hO2107TKviMAaHfXG
m1x1KKGg2L2EqS7GyU/N0fnGlWSfFk8gQ1VKVd4vfZVhxyjnGyTIs+wgbKgjJKUd1rST8UuXOMRP
oV9D+A/UFmk37QVGbAw8a8M6NXOiCzlYII4gYqQIMgwOM/QVjH7s9PIv0v2fztpS2uCgn5uxQNrT
bVIA6tUYwHa0maF3XvbWM6xm3DKhdlkMtRMvNQnq6aZCBnrnWtiC7KxFtn5g1VkFcShophYFRT3x
efFLeo/J3PrS2HlHWw1x1UNl7nIECWs7Vi5KGbklT1lb7kyPGx107SR0MzjjFmCK4zx97uohmLyH
uat2hpaNG187Cceus1xjYgsGr/EJBuonG5Wu6z1o69KrM6KyBF08GVBJSyb+GdZy0KDK8GOXvnzm
f5qkNVjupJuextg3IxQaEI5Mmd+vX3vrda+m2a5F3oeLCSVOh8lH8gdCjtFqPhb9RtbGstHqE+zy
0VBQwQcQMmxQqsjGl0rsfdCt27f++2qQhZt1GqHeMUoFfsnQxs2vHdt5Nxtz3tpRBiIoFDVisGMs
60FbthEYtZTjK+IN49qp/qhiF+Gz1XhWHTZBdWK2uQkEgvgOjUcgyr3F98ZQQFZddXEz1AsRaB5D
XdtHODIqTx62Rw/miF1omYky3xnU3vsSrod//vsllmUuPGNOzZhy7gXwYo2BZaZfXMOL/v8t9fID
q7k1m5yqbGhLY5yXBpq/suVe13vz33uv6XLxVe8dksYdGqZo3DWBYhds/Ze8ZX5bsw8MyZcfWPVh
uBNdjpLdDKlw5YXggR4q4URY274pnIF88BusOnNdlSXqVOjMCS+D3lsQ8/XLW8TOCPded7g8wqXx
/jMMoZa75C2ys2NSfZpbFLROVR45QJbjBGnnAbY+w6o799LQyED3aFyOFs5Ik7BWaaSGn9igfvAh
6H8fwka5ouUefD6ix/opefXy5CGVfwD9Clp3F9O51RlW/bmzqmFUsOzeNEaBtbE9WrHnZW2cWm77
VlQlfUpLRDD7swtsGrRA08HIU5y3VRWqOajDQxpWFEiCXnIy3cIAY97UBdIUDaijA3U5yvLRGWxI
30a5QBvmtihL9m0IP0oSDM3Q3EpEIUh/mJruFpkj9X0+mkXAa8d5RhmbHdxpnANJ+/QTFjgD6plw
GE9+W6T9ja2LIgSNuHd8c6JDDI3siDdUV/Hgpnw44fgR9dihtE9OnfafGDDzO9ukrfa1GqrMlCM8
3swpDnIKCCeLaKh6mBGnLzVEiWpUO/WOjW+zNiWaFvKhwBVqzkqdWlRnczgbICPdacHvjeToJHw1
SqHWR0dEUjdnp8FNW1Wka/aBZcDl0qsxylq05ihhwx6fgL3u+MteDMLWG1mNTX2WFYLBUnBOi29I
hghtnJT29ucPDdt8NSa15ZQmA3KLz8JG5EeWHRr3lTl7GZpbt74ak8Zl8XCmLpe4H8+G9kJj+JQi
vvH6rf/dVKw3RZc3vhqOEM84Zxlf+E1mFUBj5TAvRwy0iEPpIoTSKfrm7JUeCscFx8om4EK1hxLA
xoACono/eL0XNekM56Jj7CLCME69d0ur8au1oLlv84nES7J8k0UOT0hLjgbOiHca8NYbXQ1dFApv
q7YxBAN0e+iyFzh/wqb7ff2NbvWOdRd3iEjqy3KtdKtTa1nfna7586FLu6v1B3I8lEuzjsYIbA1E
+mgOe29k46bdVZfmSdXbxog3IoiefeQsAhGivZ35aGPGc1edehh5BxLNZdnk1p8g9n8DyPiYc4RS
5TCVX381G590bdkcFGGVDTlQPFDb7/I7uCB8XexZ4TaG7bVfU0gGNS7wQfHc/pCLfWjoT6Eu9Cx2
MLKdj7v1llbdPIcyPOVQEsXcfVH8W9F5SGhVgZMNN9df0dZDrHq6sMqLI4Yi+aAt2u8OYfYpqwgR
IbBaqLXkxWDirMfVP67/3NYXWfXifmk63vc5iYEOP5PCATxHn1jx9frVtxrsqgubBhT7vJTYFNmj
XznfTHvnwlu3veq+NsTkyInqzHjWjhvhxOXsdPoxVcZeQNHGD6zNm5YBTEVW1iTO+HhasuECXeIP
mWlG19/Mxmde2zadfAFZu14QtzfWdyNWU35rWi91h82clf9wGf3YUmbt3qx6Vnhpij7RI4fikDby
zs3d4zIry089I2YIQrn+QFsv7NJh/lmTz0M+VoVjLDFQFIAIEUdEnuG5B0eW9vFjP3H56X9+Is1r
WiyiT861nGLDtT/LUXzL2EecgJhj1w7N0pvM0kmTCfTaJkbhLYTz7A1C5J2x7+8x1jsTJlv1bJwi
1yRvBQY/G8aZpDPGKINe8ZD3PRweE8SBtb9InX93O22esStu3kysjhHjopIj/HdZ6aNiNIQN8q2a
IB1r1Bkgrj/puvI85AQjAi4ACtS8M8pkhv7SSHFaURr9Q2HZ5HPFafppWZzld5INdWQN4/QE5zCN
HRM6pZw2IzD1FIK7ZZynX9c/2EYjXyvo1SShKxVWG3M1g7VY9ndFzh8dr4/yafzjWunO71zmv3fe
rLN6sz213BQikzbWtfFVlJD2jOom1fKxLL2ANfrLZLs7X3FjRFuL6iGGhPCmEQomNxrCEJX4ptwL
Gd+69nq0nHSLQcFRsbcMIE9yAjojuPTXv8VG/3RWI+Zc2iXSGBA2AHvfwRLdNy2niGTIp/v/X58j
f2S16klhQqfQb1bnAqqwqo3dITmk7uP1i7/3Zi4XXy18DHPMko5JdR5pcZvTHEwr8+fHLn1pu/8M
KoOH9BwE0oM+YQEJ636aqw8Zvvl6rZMhg7fMgWGEq5T5XN+3ydv1O35vCXJ5GathUE8jKZC9yGI6
sk+lSqTvDLCJVRDmkUntxZ5uvfLL3/95L7BEuFkNj9vZEDJgGQxb00Uecv0Rti6+6rA40a5co8eJ
cAfMn58a5p8hrw7Xr31pcOvB4PJ6ViuaGhpaORjIO0UIV7AUzr1dGEc4/m6rwbpHBFc40C5qEvaB
Senyc6tOOzaFnRstVC9Nc8eBak+sPwWUrtef5b1Oe7n4qtN6AspEYiJJDCw7HJq4gQuNizF9MBVp
vcgxGkdNpObl2bHwSirIYmBGGnfufaOZrlc4NkzpMyIinNiEgrGEzsX843Twq+w10K3rrzpuTkhF
S6Lq88zva7f1NXyg/JkMHxty1vET82zDZgCE4hkGh8wns/vLgfvr+mfduvVVDy4dx1qInSMRKW9w
auVA0QRNWe5zGBuiDGCI6z/zlzv6Tlf4nxVNlum8Iji/xpE/EttKzPmwXWbJ0c54dZz6Chn93jyd
jZpSGDvM4sExyxx1PIPk4fV72Ojp60XPMNS11aNLxr1RPucXdWTdv37s0quOLlPYSQqGHHqT6AqC
mykwoC/fab3vLSnQ89bZE/Ywai+bICuZswT6ZDip7eUx01/Z/OJkSFoFr2Pnlzb6OFv1cZn1une4
jfQwW2nUyuFNJi3MyICZf+yYl6/zJ+QCTSKZqR17DkKHSelrKO5Y92pVz9c/xcYzrDMoIL1Ju6rG
lAQXMTZKnxcoUc1pbxTc+Bbr+AlWkcVs7R4paDmto2Q2uyjFSfVJSrtFliLgtCFEyNmNxL7418ce
6NJz/5n9piElsurxQI19mGDxWC4y9v/j7Eqa3OS16C+iCgESsAVPbXoe0sm3odLphFkMAoT49e84
q46eMVXeeiEZSfdKujrDJFeCYumDtPinXRGrKcbjnVHyO2U6UQFelpoKYJJhmmsAxjqIgax0tjQ3
zr+fkrWJUcZQuzk65eQj/JP73M1uSZ5cUwhEqOinbyhdDqXv4mviuNzjlHZrig4SAVdmEP3EPfWS
TI11cqSs4RzreztAzQ/XzbK2d+P5XRLpAQ7VQrLfcVU4qBefXvMGdhoXLbA9ILhxiJ8RdXO5tWCW
kPNxMxcrylgLe4hOYnX7uW+qEqKDbbUvrefB/40nEpGv/fml5k9L90sAKC9uXerjz1v5DZ7ynhjk
ItTJm7l6vWrsdcuYifQdc4DXijpz2DPGvinUkoPaFDeX2z8t7zN7n6NFcJ0qKCXWJsHmBuEB6TpN
4KVrZ8yFmNKprGAbxLEyGzdy0/Khmu04gHdxWJ344Zf//dmCPxaP7hajDE8Iv0x5xCbo37jwlrrH
c9EM12BsEsKx/UB4zI+gzjVBLMNK3qq08x7KcphuXbeqHlgv8m1HYOSwsk0tLAjdY0HhFjMBMO5E
tappAE/NX1NjPuaje28WqI5d/uyFTnSwa1eVeHgkgkZtBW/y5GFSz1nlQZ/9++X2l+ZNu3ckLIX0
NTbAyDROpflPWYiNC4e+y60v/HvH+jdm3FP5ERcaB7raLKigp+MBQAHId2BYdGWAlla1lrE8VIZZ
kvhO1NM5zMhGNmvbxNKf17IVnVladC3+PGObyvnRFlB0+6jXXuwXWtd1LKBZO1YFZGwizj6c7q22
QO1qnwu6gmlYGBZdyQLG5F7SxjGLIIWF1+JqbAKgoFZ2iaX/rl00KMcTWmqdRkZWwRDfGlC8Hryf
LR1XUtXCqtRdvxDM4KDYOY4BrAoLxw5JfZ9Ua0vm9DfPJEKdAo6hhkBxq6yI1GAfOc0H5M7AOvZB
8zEZ1PHjoV/Zkk57w7meTrPzZc8wwXYxOvD1Ih9EH6hngOT9SsELG6HD42Q/hbn2DrY0YFoYt13W
mhIJKaKgsrcSmkawo9o4w1xtL0fy0nrSItkrynxqU3yJydOg717SbCUBLU2GFr+NKpMUxX0WjbCe
v/HrFvQgVantXLZA3UO9EaRMWqx8xcJ86Pj+QsSoltMaWGw8Tu9iVkAJiAP/qho8TJZubmXBmHjF
IZ1Tf+XWfP77XE8bOJO4kqiyIpEoD2Tge+4kh6b7qKrhpWhW4vH85Li6lG1C54z0DQDgXZ+ZIOnE
d93M115BF5aWzlUYrIGZuE+6UWP0gajZIYZcu0PXzsoLSoqeTlfwCrsrJN4uIheB0Zd10Jn7Bqgl
mUC40zKCxHnw8w4E7jU06NJJwjp96ZeozG3mxA7M/iIrAxPO/cjmjwZeqFN7Z+bfbPHL9B559m62
DxPOX4I+97jsXo6iv+ZjZxKCzmso+QTKGYenS2P1YdpV3xghQQECC5yWkwNeOgNm9DdTl+4BsPk9
ebPcpCN7NdPkJiN0N3TdlrTudUKJnk5+cPrBAG+sJVGcwVRaOfypyOobF5iky597fl16OvVhNCfI
XRScRikxo7i3D0A6v13XtJY2Kt/saRq7eKFtujCf8sBt1sgnC7ubpe37EppkaVv1JCphaZJ7WWh0
t3QsAuj7rpxZ/u5jZ5aBznToQTluKFJdlDv2dJd2othDjBpqmH0McQCQ+kPVdMahw/tBHbQdqQ8G
bFQfoCTnHIhk0ybpoHkFlmWXhmUOni7AvB4gwkr+8Wd4As6un8GfIzVfuEfMbzMemj4YMaCqIOs+
+d61/hxZU5b+sGG/9JSBcT4FfWvJW8i3sR1Q0sZ9QlwDAgpxdtdULH+NcwaJ74l7UPy7agZ1fz6/
yuYaNqt9ZPgtpNiyyE+c35ebXqAPeTpjondclAuGqonKuh0/Y+4YuwTiF4fJdMUvMPvp/aRKykOV
1ekj9PamMcCFI34EuF3upRhAV7v8TxaSp046IaMjcqBHsPpFDTiQXXyrevbiEXutYL3UgXYUK83B
c3jn0Qj0kzBpppDzOeyN58t///zm5emMjp4KH8BbBZlTbth3omgciPHUyn+sRzq+lU5X4l17gCTo
dd1ppxijUmVOAG+M4rIfdqiP3ggOscKJTY8AX947sl05HS+8iOjOhPCl9qUPnZ+oGGzo7CVQBbqn
ZWFtOt4IKNoLCsCmA1K/W49QFDHpmK5tAeezi6vL88ddzuqZxmbkwMso7BrrYNVwzyOq/jWJNRzl
UifaQJZ53Rqy6EhUxO8DUK55+eTgLV1Yvy5P1NKq07LvXLhQ34CwSYR9+1tmWAr7lz+bDSTJqHtl
6GhpGMIcvBR50UQqVd+yBMrq85jmoZ0mZKWHhe1Jp7MAr2e3xeRYkWHT+5I2n/B8XNPqPj8DqFf8
e8aIqd+aRVbJqBX1rwq6k0ENP0aIUljfpdk8XZ6GpQ/Qgr9IO7y1uekIka/kIVP1bgaV9HLTCxGi
O2KRYTZkbMOuCm5SuyED/565t6mawiFDFUVmIV7OA5utDdfCgtLdseZ6jOvUziGXy+tbm6vHnjsf
SVyunXSWpuM0gl+OfED5mLxPGjuKE+UDU2KCnjZVtb/1TvtsOXdOv7k8cOevGK7u8cBLnkI4eWYR
r2BOPlrxXQ/5Wt8ftxlNoHg1pf8x2Xxc7uz8Z7n6UyuyS2aZHdzXXHZji1dI+W5N+D+X03WCmK7+
3Con0QCYjpt+A8i0Jao9H9/88aZy25Wb/vkv8HTzqYqxUtAKyoPzfM/rO0fVz+nADiS2V+ZjKUas
f2fehAYX5FcBoGbxO3Mfa7lWDz4/0Z6p5UBl1pAYc2orUrXclcr4gKgBFISkd9tDENOem/+YUazM
89JHaLkQz1WOYEPqREM23zlwdwnIJFYuj38vv/9/GAXO698Rgo4KJNKhsR0ls9W+tNbkPdp24T3m
vTe9wYSSbvxh7v4kTUM3GfN50J+UffuiNDI8njBIhpiGQzZu7yZbCZftXW1Xzc4qLB8+hhVqfu7A
D4a0wUdtHO/JolIdIVklN1PfentI+0KYKxHDXVW7kCQb2ZpG+/nDi6uTCTiQ/mZRUhl5GcrBCL+i
fYSv7/DDY1zeT02M16WeV/vLoXg+g7k6uYAYTlcRCFJHjZ8cStlvLKBncG27rnUt06sKcix2BgUg
Q1ZPtIWPVuLfFVX347rmT9H5JT02ReuVjPR49kFBr2mqTTJ+r/o1A8qloTn9/qV1+H5WEh6GKkpa
UQSQs3uwJ+cX3Jqqlc3qXBJxAVPUQtFw48Jl0rCPWfvBhiLgrgs5k3KTWGtA6nOfcOpBC8B5HPFC
iV0CTrszKGJO08EfLTN3vHTXauXnliu60AvCozBHE/BN+8j7Isrce4/dWIBsw84j6OKVWF/q45TL
vsxEnDCsH5PaR+hm1yDwFIXcuLwsnhWD4l89grY0jsYa0nZh0HSt437uatp7pI66pj4Ow7D1R3Zn
yLXEtTDrepG4tCD/U5hQofA6qw3j0k9uZzjubDFXaq/qulyJ7KV+tOVbMODh4GBuHYcWRUPYs70q
z3gUqZHdmkANXI7ApZk5Zf4vM8MqlEAh+m4fZUIV5NnTG9iGfJq9ux9k++7m3e5yP0tzYmv9lIMa
hxmct6QZflumFVZF/lOO4ud1zWu7rTIaB1Q03HcbiJ17qUJl9S4jn5cbP7cLniJEC3OetgX4EhOP
zGk8FnV6MJJ4c7nppWHR4ruVflFTE8Nvpv0PIzFV6Bbzj1jItcekhQ70dzyYkLaxKIQZ2SMqPM1z
L/ogd1fqbEuNa2HNfLtmObWniCT3FmRWIY+3K1eLlgtLUy8Aw5cizdVc1xHkbIcDqgHmM1Qo61tS
CGdjZ3658+rMWQNCLkSbXg7OgTMpJot6x9mXn8Kybq28yIAIs3+48dwEl6d7qZPTQH6JNtsaMtG6
U4fCJ981yvSDlJUR3C1+UZSFL/exsFr1Ui9IJG0vRsDlIJpwT4rxlWdkRcd8ab61IC49QWkNucBj
lrIA+qxBUZnBTF8u//GzFXnEmV62hXAdbktkNCMD7jwts4qj4wz7xDM/IWsbdiU5uvOwjX31oco1
/MDSjGix7WdFnsA6YI5y+iEtawMV0qDLy4NF31a+6jQ4+jH39FVaiFt44ysdhTRuzFCw940xOcBF
pn2F4PxwD1JX98JngxwhPWvvW5+ZrxOfLdDYLfObafDycZjMNSD0KS7P/BW9/Au90k7MKD5EfTqF
FO4UGZOB7GQAceI7Ev8e/JW0tjCqevnRLbPc4rUkR3ucOTjEbMvs/i1W8j12mzVv16VOTnnjSzAB
r0zTyQHzqB8yRXEZYP5DLju6B2uj2vR40GhXPmdh3eslY4gvW14GkEVEYkuCCjBulJ38sGh/xSkb
S0QvGwvhCqs1CTmClwK9Tzydf3IOKdGEd9Wvy8twISv8X0UVbjpqGLh97Or2s4OjUmP6z5ebPt3X
zq0qLSsYHVjpaVPBvrmZysCRp+czM8QLzIPbx0+k9uDLMv62x+Lxcn8L+4JeRGWVrWoRq/nkTO0y
KAAPU+h5D8JuoI39fl0fWlqgvDTAgS/8o3TVJh4oPKSywGJ/MukH0M3cXe5laV1pqUG6tDY5nN+P
uTPfGAkvA5zu3qE/7YWXO/ibOs/MjV5qnOBtPlWSwlBrmkyySRtU0HJh8bc0TmeYUXPDCXp7GJoN
R00Sl2uePgwpsR8nmCYWgVt30CGlLT3W0I2L/JjTF58x2oGDX/D/XHcoHhI/LvOQwb7twPH8E8Eo
HESIy/9/YdXqWjHS4kZFx96E4XF+V6b9xi66lZhealpbtaBvEcrMEdxgxYaHrCD5TqR5tgL4Xmpd
O496eU8kDPNgBQcZ9pt+cOU9lAzilQhYyHx6kdepmqYT5tRHNSRmPVVJSEUld0lKXm2Y/qysnaVP
0NJrPPqVFD1I+iBx9PcqdRiAyvnaDrGw9PU6b6EmIrwJCpOD5d8kXvyKB5djMg9ru+5CktALux3s
Aw0LquPActfmoS2rdJNBl2RHuPuHdEm2M4qG7IpugAtYXto3KW+cgzPFBiwJ2s/CyeJN4hc5hHHG
7on6jf1aQ414JWOe34cBKf935zKLugAdr5uOdTMCOJhk0MJvX6vJeQJvZZND3H7DJU6fl4Noaai1
XOafjJeEq+qoFvZtn7NPWTWH2m1WLgFLi1FLYq3KRtBXLPOIS/FtAhkY/xvgWTD7W3suOf//qV4n
JEndQip4to8epE1+Qk2dHwU0Mo+2PD2UXx6j8x9BdSEhWNCXoGRIEVXGLcvrJ5PcQlFlDwGglWg6
vx6pLiaUiKzMrJKBZazUYWAvrueGmenhWanauOO4v+4zTp/35Ug0iJkX4EtbxwwsLlz3yBFfBSnm
cjy6nXq/3MnSfJx+/9IJzUCZkTE8NGcxPgpb7E2f73hV7C43fz7vwBv13+Ytb5AonA7qOI4Ux/Ai
EnW3vdz00iRoOZ97c5r6RMC5AfbLoqC/mIBfNWSXf1eKleHgeG+XO1rYd6mv5X8FMeQKTMk6sv7r
v087dtxNN8MegBccHz/Yq/PCHpJH8zaOrMNLeZe+rQnJLs2NFutiHoxRcfRrVK+t34aFB++6NfPU
pZnRIj2z3KlwazFEyZD/KCT9QYw1zbaFpvWa+eC7CU9slFg6SGnMLHv22JUqZFSvkANaZOYkBZhA
5EO1TQn5U84N9NPdYWVZLSQPXYQn78zUy41KHil4Kvd5bM/PZlGoDVez/Z4oplZyyFI/WnSPo3Jr
I+tamL8WkV9C6Rtm09AK3/HUWCkeLKwfXZnHrOzKMlWOeehE6FTVt85uXvPcWqNY/dUl/f8DKdXl
c/zJh9XXwHGqcMbvsZNDPeAPhQNSFs/3LQzpDQt2smw4ShjrhAz0zcmjoWuMQW824FzCYDYrQmha
XZdsdJRkAgT6BPOuJkoKeeyYvY/naWVVLA2lFoqkFL1d+zjhwKLpgdPq0UyMrZXZPy+nmKXmtWBM
nARvc8M8RLzneegS+01Vcw1q/9pSWEiWOo284D7cJ+IK0a4AALtFUfXg2zEsjFL4jSSbq75Cp5MD
TgaL2xqAKcWHTxAko9aeH1RfrlFfF/KKLqUzwoyWWI6Bc3je7uyyC2h+FYDU9alOK69RNZ/buRsi
QGt+IS9GlW+8Jbbdhf1QbNtePdlJ/9pxsqurVZeyhWnXKeeQkx+dpgJvwpvrLaRcb5WoDsxZO8wt
jdfp9y97e54n8IrFhS5qYHDZ++4QGv5wjYjzacC07XecbHuWqh8ilb9zQHeY+8saVwL5fBGC6lzz
pChgR8Cw8RWNxAucKpvsA1u9GTJ/Jr+E06cPpmTyzW5HKIKl1rTS71nI3+mjtDAfCQRk0rlrorYQ
MFB4yPp7mEqgegw9CpPsbGe+z5ryWKNo0NcPJL6ulkd1hIQySA+Plga+hpPIgzQOmjacy3ELw5Cg
meHsKleKUwt5QKemZ65nl+nM60hMrvmWwAV8M1LD/sUrAbXiPDFCwts1aZaF5a1T1ecYdTB7cJto
lpHDs5AlfeCJeWWyllo/feKX1d1aqKqpU+v99J47dZig2uavHvEZWjmztek89QHv1/DSwNaG7Zn+
NCChe7KzZH/gcJRvrLlKVyZk6StOv3/5ihI26tZUIe9Iy4diKIfoRAZxn3jlPreQAnSqejY28EJp
Mx7Nhrgx+2lX2NbK+8FS01oCsBPIqNalXUU+ykwjr3+MbnYFshJhyLQDd5GRiaUl8uIAaMhOzt7G
tFiAqwq5TWa4f42usZ9mn24haXIN+eXUpxb6NMbjvIRIQERKw4Z9/PBHZDkUNkd7DUqytKS0TT6u
VM8toF6iugc+oq13pXvXT94xZvbKxXdhMemEdDtPme0pIkEMeG79JIj9A6NrOk4LdQ6djE5nKFoU
tqgig/83CYie0iF0HCPMuzfXonvPWomIhXWl09KHEop5XemjH0pC1ZU3HrNXCnl/H0rPRDU9Tc2X
aIOXzWT28O+LfGfoNwMx89BPbRs+jQTs8BpaYUGci+nObV37AEGleDeVifMOe60emn2SBfA+h2WY
SKqAk8r6U+axgAjrySIjc9RLnCX2D98i9pPiZX8LW68BenMV30JJCW4QWQHvBnip7eQ45Sf/vfIN
RVjxePn0tTQ/WiYRNXVzFKOGKC5KBdBQumupCGNH/nAFKF0FgWP9dI2qOKJFl6AaZzurJjVDGwQU
oS6G0nR/qPJ6c/lTFnYpnfrutcjnVZwOkXmSTewikAoCGKpskvKuqa2VC9jSOtOSjII9yGBwdNKL
H326a7I1mM/Sv9cyidt3Qw6VsQEmxaFt/qb+AChGGVio063trEv/XUslYKpC3VhmMsp9eIG0nvmt
F/P2qsHXGfDZXJFmIgon4QGWl3LK84DAQAoWj/MYwJnvruDZ6+Wuzn2Gh3ve6fcv4WgNXmNWBYyD
KnHrchqkrbMyueeC4dSytjkxCHpCCX32jiU3BtxBpX1TWjQiqX8wZpUEVpG+8Xl6vvwd5zL7qTdt
KQHCOcEJj80R7OPqDgJwoItXUx5NlXi63MO5NXXqQVtTqiH2aBoTTMAIvMVEHdhuD8/WOYQB0L5G
YrrczdKEaOuKlnRIFW5CEYTlti6FDeca9nChZR26Ukww6qqITcBzn0KYoGYBHAB/XPWvdUImkTaQ
sz58fjzkatiSveMW/Xm56XM7KsZdh62UYlQe1GEJ8qcDSowFkVgwI+mWyW4lbS/1oG1JVpNy6hsu
YiBP82ju/eIunSBfaEyomF7+iKWx13YG6hm2qGMJyFOXI9WV99Cj3VzX9KnLLxFc59PEpHKNI5ho
Ydr+4fEa3nPpT2sRDDU63zFt7h8NPAWD/SfgzXf5Py+NuBatPR2mbhZ4DsbT27CZmd1VAbV58Zk0
Vboy5Et9aPFqwl2PEovBw3loA2oWm2mCc+caPWAh3+golDwHO6Cw0vjoOVHV4e49f6/hZlitgTEW
/r0OLcHV26YU9spHS90NCQtJ8QcPNSvDvzCxOpwEkCk59p0FkE46trs+JsYm9Rt2Rc0TAavjCea0
hz43h/ZMWqg8YJl48vzq3vOuI325fzXBviz4lFeQDTWB/emz2g4M+EzBbnYDDaNo6s3PsWo6gCbg
A+CsiemcLbKevkjLyYRha6k9e4zG78Mcdj/8d9qj44DdYntGpeAeIKP/XponD57DL5cj5C9OTj8n
o08daSBFC7sP3PCiqYa3XJw0nhM2kPT5sOQc/6Y1rXaUpcN3+K0CpT91PX1RRVEABRfL7diUbRK0
QgEYasAN7087cfWAe2j2u6xtFgyETENYAKq0L1qa5gH0xrp3O8s9a1d6FuDDSeXJLphVmX0aCan4
SrJaCBudbAFnLayMBCz6tuHyroaKP3BoVrnxa1C3CgNe1peHb6kfbcayCdLPsQBxru9huZN9GB1Y
Ef5GiZU1fj6CmP6G2pPcl0WC9n0vDgiyysDpSnCej3ymP50qkKE5Q6krgmfvuMvZCIn4PG73vjOt
FffOH2WY/njKypLDMGgADaVl2Z4M8daCWl4o0uGuJdledtlK7WPpW7SdtalGY5xTD7dhQ5TfDM+z
wrGf4VxqgoqyogN9fipcHbxBJKDEFioH0dhnx1E6t4Tb75dX0VLTp/H7kmnw9Ft2sHgEvi8rb3EI
eYXJ++flppcWqDYydVr2DucWiVzzj+9/JMWvbCCBXVzZ/GlCvvxzDzRbYg3ge7lJ+WC18nHixqfJ
obVpNmuKH0ufcBq1L33EnvRsw8R5skGm8Aju486MS+8TLMevjGL73x7EDHxsNk9OBC/PbZvN4Sj/
85IKOW7tIPIXEnguzWonkbRPRtolUK0gxuDckK7NdqnXJf91hPiftE3Sh8ZxnFvVyT6cis7blmYL
QwjTcbJIiophWUBOHXSx1NmZcppWyiTnVx7ztfljbefwCn72kUFubaglQkBgZUyXQlKbtQawS4o/
O0YtixwowsEJOLD7lYLk+SUBvPq/E6Zys7Mz2CBEpfdzYAkPQRRDPUd63+25uOYh0DNhaP9vJ4SO
Jh6CkVS6DPX5YezdsCBjGcAgfGXzXRp97egoWI3aAXVlJAyLBJBfCHgGdN/lyF+aAG1r6sq6G2F0
aBx5ooagrvsS5tIty5+LdFBrtN+FL9Df/z3f68ySOXmUiWxDhXoc++H58v9fOA0x/f0/K/nI0jjL
cZep54OdnihHI97QApxZyB42qebGcTz6NLuMGfvWM+b/TDxDxoHPUH0BsTY5+H5S/8y7xn8CjSJ/
dhz81gPr/f3yX1xYhvqrO+yKU6M/XdWlj9XtVb0DtRVp3EAFrD04A/ydL/dzFmGPpagjFSRtpUzG
07VuSuYN6AhwlmrEUakYGvDGd6BPH2OcT106vUzesProf1qH/5+0mKdtHpDUMk2fSe+Y9mwbZ9Dx
EWMSJJTloZzbZAPNJXpA5TMPq5mmEFwX3kkbYWXD9Rd61zJIZiMmwZ5TsKkd3ke/+cwc5kLxx7if
gbbzm1IExtTdO2zVzHMhZHSQAy9iy8gH0ztmI+6JEwuI872DIvWVs6glFMwgxjGlLu5ySVimNEwM
se1MK7Dib7Zqt6JWL1PeB1a1cjVdWp9afkFtJIOTOTp0rHZL4OpsOnAoux2Kld1jqX0txcCztYlz
U84Q1bmHTeZNAxnDOYVyWaGeLo/ZwozoYAZCyrq0bOBa/OauUOWGjD99yLtdbnzh7+sgBp6Twk39
yjsSSNX4cxso6m8s56Oer6kPI251GEMOZwju5QWPBN6B0u7BcrIbu3ipx3kjiyuHSAtSiHTmTjoi
TFz+wCAHFDufXrymWblwgtdhC17HodzluipKZRL6oMkO0/3gFCGwUmExfLs8D0udaIEuUluYDZiY
kWPYh6orwQTsWA39R5hxGRB0c0i7klKWZlw7N9DUNycpDY4K3LuXp0Hmp5sG+iDCWkO+Ly1YLcZR
VuWQ2KBtVBP5xwFnLJxzeZDUVpvLg7XUgRbTrZoS6bYKQtEFn+BhMtUHJOn00QZnfaUL8re6dCbx
6yAFPpsMWoOpe6xUCsAu4Dgbq+3NzRCrvofuJIGOlMHiGmqRvr2XRTPu4jrh+caNeQLClOODyFnj
0XZOoMBijvzQVO4MlPEMfarBo+l965pNZKduc0vqYQwkVd1xBGE6mN0pvq0yZMhODM6bBJLpgXp+
vQexoX8dBjd+VnBE3hSt8J7tpGGHbiq9TVtYTcCFY22IqOdNZ2QfbOzGjWAepE76toVOO5FwipHZ
g9UrsCmn2lQPEKiaQn+CSV7pddkum0b1TblCbhy/y2/KMZsPQIUA8E2N4shit7hx7fEXhXrtDnpY
2RHnn+RewbDjHQrOyUc/ezkUotvE+5PFhdqzvK/37Wy2t3U8l2GbDu2eEwOSkU0s7kVcO9tMyWE3
jXYbysaf3wt/rne5bXRbBkv5O68viy3rLQOyhkVr3hNWGyi4NJ4VJJbVQTig4+8D8/+wuhrDJjdY
iBzjRzPp5X6EblSoxu5E5PFF6AHu+MEkq3fcrKt315qT995OUnDnkj70lXmyhiyDvOX2dp6luBlE
/rv1EnIoUwDDaQtmtjMm34RIrLcykXInIXa/UXhlCe3M/TlWZvpazcy985yyvG1dwZ8zd4DUrRxO
mtN5A4DLmtPLQhjo0tB4X3cFBAGwOIXY16Q8CX53T8NUrOASFjKFjp4BCGQu+lNWdWxgdOpsRC7q
8/8mqFttsm5auxcufIaOmxl71HTGMe8iozWe0iJ+TMbuWwkSw1XJQveuYiSxK9PpVURpDq7JIxdJ
MIL/ebn1U34+kyV04AwAZnkn04YduxxCKaR4RaL4uK7p03h9ufMziHtmeOWm0Oa2A2rcW+aVDZ++
5UvDtGlTmRt+E6UT/cYydT8QZwXNsDSX2uaSVUM9KiUVbnME6ngQcicbFq9cNZYa1/YVOFE5jeOO
CnxwHnq8wH3aDhp/zSBgqXltV+lnWMfO9VxHs8PFJk0ptLgtnKtjNzdW1uJSRGmHxUpB74Y3nB3H
GNLUJUvfHaPfkHSqN8xoV068C0tSh8W0LM4mymwelc0Pq34b+qsqdExHxDStl7VVhQQ42ql4MAGm
B60Q0LCVVblwAtIf4nOAVQzqYHYl7IBFOYWkfy6zl7pjgW2t1EgX+tDBNgmDoLuLgkM0sZNTiuOV
+YZT0e/606kU5FV1TyCOuYbgXVhR/4e/4WXsOgrq+tzClHdsR5IuaGe5cnZf+ppTt1/imEAIL+4y
w8HVNOuO5UDbHSA9bYjLaRPaRelvrVzkL5ez0dK3aEnD5KYDEqOtosm/a4s8aMwnH1jNy42fRaLi
kqBDYLK0Gfp4Ruswg4YZART9b4zYco8jXljCOHeATFIn7ouRvQGdOuyVKKpwrCf7Zkrjenv5Xyxc
tnWPiJ7CQ68q4ScVizh/gWUE3ca1jHc19QO/Zu5NN/nDzuZjfqibhqycx5fCVUs7pmnI0Z5gkTUw
D/vrg4BD3+XvWZgyx/t3fQBs5/BZwNuIdfZd2Ra/cK0/mEl8ZcLUzRcK2Mo5cVW3EIhzb6FvDiIV
mFsuN/9c/v8LI6ObLxQMrn/UOGkgec5jSp13b3ZXbu1LQ3P6/Uvo1KQrx5LCs6ojIK3bZeBZXTCy
x+v+uBYr4+iMNTT2UZo11E3q2ntQhFYy2MIO4mgbbEUrxzO6bAaP6a1nfwSfA6/+wYY1k5+lMdf2
2IbgwbodHPeYupa4qxkZbvgwpfvLA7OQsXTRKQVtcoZTaxVZTd6ETWVHA/XvZV7fidTcJG1jrqTG
pfnVNlq4usZgNGB+SdaEEyfBiMrvkF1ZNdF1pybf6nhZlrBrM9ONAeGhGKbzrWiCwS6v+wLdjKB1
fMGKYRojSGbJG+UO6qmchzKESU778/JsnPLAmbOrrjUV14JQSlMFlk+741mTb3LOfk4yQ+V4Lp99
Nu1gYHVdmtOVp6qkMMGzJDwyCh7Ew43JVr5iISJ0ZwJVx7T0HQIkc2X9Sic8a8PvUuIKZ90WYlor
Py/EhY7dEzGfuBx952jK8rXz1FsLwc3L03DW0hWbn47em4eaqriC7qnw4d5bwa38wCo/ham1b6Co
mDqyh7J7C6kIBg2yLPQl65+7pkn2SavMvXQAo9gaAMxl+8GX46cA/Axv/X6ZlYEEJy5sCy/bDQCB
31q1yI4GMeQTShnkGxkN3LT9zv+Txgnuj3Act4K2avsc0jhZfW/2YBmYgk4fGVQrUCrKutfLH70Q
oDqGEEJwrVeXBe6Wc3OEYey08br4pa3XWKxL7Wu7qt+DQN/lGZgfVhMKSX+aqtkXjXi+/PeXFp2W
X9JeWWnTWVPkxOVN2iSHpKl3qQn/wzlbCZiF6NQhhF6SWP0Qg97HfJUenNl+sS17n8Yo2Rm992L5
+SHr67WnyoUP0kGFqTnARsIowEFqYbLYoFJb/m7Zt3rNCHFhPnRkoYwdxbO4tyKbjGLTgpfzntgl
PY4tXZPOW9hcdBWs8n+cXUmTnLwS/EVEIEBIXKE3umef8YztC+HlfYBYxSbg179sn8Zy00T0yY6e
CElIqlJJlZUJQl9A2kacKfUcTMC6F8NHOX5J3CG4kSTa1WUQyiGf0zgtCS4Q/KE8T79Z08PcyLsY
SZ8V1/+H7uqCY9ZpsOJsymzoXzSnMg/GXfpgHZ2gDfKNafhG4PgN4CMb437YmrvIP77Gm+ih+HC3
a90vuLp/FA7AWGwBtWKdxkEW75VK7F0vYyJXotKlnaZFGMxTNQeVsDxl1e+aIlliP45RvnHWcgFL
w9csn5CY9J0FIEMieeBxdscm97abtQ5EVGNqCbsTFoD6zSv4yJ/dgq1ERguzomMQhUyhAJ2jacvt
w4JYlU/xROwXUWX6kVRyZWst2IiORqzlREnNR7zPxF3s8y4bv6WFE3+MwnSD2kqz2KckW0u/L33U
eRSfomzIdvRNVgz2yQWTFpOPrfxu88GvsxVk2FL7598/te/EomxAUd2cEmM3zzgvs68O0t5Wt3Iy
Xyygwcmsk1vVVkPKyLCdkxk4AX9X98AiFl86/2k+NtssaA7WNyS1nFdzV2yM0PjWf1QfxU9w/UFb
Y8NCRGsr67bgPnUKLD5U2RzHIDO2Gm/vQONk47Xla0TlGr3EgtUQ+++pnNs+p+Pk2idJvPmhjWuB
t3IyrSzUUuuazeeT41V9H2MeiR0OMv9Rse75+km81LRm7jxqa1LGmXNqVC12Mh7KV6Qh8IR0vfml
idcOemxhTrhD7VMxGntuDgI58VT6UbeG4F0Yv449RexgG4phZSGMFzbNeJdF3opPWRi7jtYrqCH5
MPcUVRTVvivvZx4FeN5a2ZJLA9eM2zRiQ3kRqsmqvP/dmG44GtHupknXCZakrSgdrIqeUPDq5+1H
wSc/ntrbllSnV0oBURmdorVOblrfdy7b9mbPtlnazivzvjQz598/uSW3SZLUSpl9Gu0klLJGwFZ4
a9N+nt4LsYFO/i5aYlETClmn8Vywko/JqaqiBysrEj+GvwrYyFbSP0ufoRmtEsj6DRHkyyjUk4K0
Uy0q0pyV6HZpb2pm641QkEGmajhl1hudpD9IvIxON97PTc1qKw4iIcd0+lM9qF/cnL+6ifNVRN5D
RPLbAJP/UDvFHms8UilYl83nZ5fVyVa1WbYh7uwGTebI7XVjuHwPoDogHiQQ0B+1FTDKlvzFAFU8
zhNocqDx1ZQbEJ2ZX8zObQc/bUC9eL3Ly+eqo4NCYlSHuCQT/Ng4w7YUoNbkdBIb10sgW7jKWvvn
bPl3K/9DXJU3hRklictORjMi6HHyDKT2SFC3MmG70QE7vF/IejhOY13vaC7VjtmiPRg16w+gqbe+
8RT33OuffHmz/8Nx5Y7ZXJSQOITI+YRSYgIGxW+RQI33TU6HelqoUjVJGcnzMcWAW7XtH46gYTev
ZSEvOwWqQ1jnnE2Nx8RwKmm296b3xI23CH93gv/HxK/rM3R5U/zDbTVERuk67TkEkcyndRhREKWR
zCeoxLjew9IaaDFIPjAgDryEntIy9oJYRKhoqcuVh9M/odKl3aa5M+iTsSnu4BNMO+uCPmLJS9KV
zVMD9vaHLp1BgVEkar6bPbMMU7tsdsh41PsZDHFvylJ243cxRMbifJY3FfJRT/OBLMuSCg4EIhJD
fj8o4wUKizc2rTnAyaF4l88a65RLsCuWckjwwJesERYsLJSOeDUiUYvWxmUlTwYwwqXU3fVRRVci
ustHwz+cVylUkpy+xmZW3Y/ZeET1ij+u4eiX2taCFiudIien6QAQabMrJ2iCROChiD+ub+AFE9Gx
onlZ4l0oh4k0nfQT806oYo9N5Bu5sWIiS+M///4ptBiZ2xVjbjinXPBQFVAgHIXzjVRk7Z1z4bTR
6R2LpBI06SAN7HI5+GbRfjOcfIOyJRylRutndkLRZbq9PmFLn6NZPO7TllVG6E14tPKtmG6bBNoo
nhGv5HmWVkQzegaskGA15kupDMgsVYGboG59ko/P3pipG1dFM2QwEAhIBLrOyTkHe5Xgz045oF5t
WvmKpWnSrLm2hla1Nr4CsYCf5p0Pmkc/mdbS1AvmrANMRzkasSq68gQF5I926t7Kzl7LJy1kdqke
S3QqVz2t4eRGOmwnSfAQIKJ3NzESn6PMbqiAOMsAM664/KEm8WCm4/c/PBM37TAdfUpyxOGAzsEk
8ajy1YQm3dEAYn5LSmcN4Lqwx3QuLXBFSWCwcVsZPXBj5ucjsa0PKR3cAOm59+vfsbRGmuGXfV5V
9oyzkav00OQdEmfp0/Wml8Z/7vKTTyEpi4u5mcmpjB3/rPIDek/T/i8a1nAKCz5F584q2UShGBzT
02x1IIwHF4jt7oe+eKwykAc4AGPX8cpDw4Kl6FRa5lxaUwRI9ikjcF94jEd6DlnFnZ3VN92K/uHM
GntUX3licE8uYvCCfbGTlYaXlkEz8iaOSlXRzAT+JQePv1eWb+AW7oOZN2LHs2INHrQwRTqqj7DO
9nKJD8jVuQjuPsY/s70SZS0stY7lm1pq2jxXLjBUCN6Gu8jL/QlEGjSSPqleTShVX9+0C+UgVIf1
JaLNwT+DVHI/CraPWhvMQnZWvSllmgewftFkaxYRiDinM3NPKts83/BMJmvP2AsDcHTP4rpOmnHa
IFM++K0XmBOIKQCS9FEvBwSqbYD7a+V4uWz7ju5gWiTNU+FK0J9wFBfF01NW3yK4wU2qwxfdFqkx
6g3dqWmtH+OY/2gqbwUKuLCfXc1jFY6ihQnh3RMoTPdT82DGL0y+OCK67camc30ZQz4OkUL7zMyC
oqyBBlwJnpcsRItKesvmZprl0Lov0yKYkenfoTDcCkBkVe+ub98lO9HiErwq92M8Rd0p5eXGtp8i
q3ozyVPT2nujOfJbIxOd5ovIipQD4/RUchXkJPbL4TdT8fb6VyzI4IFz/u+jY5RQTUgcnEr1xn61
jm5QHNsv7Kd3qsN2S5+mwNlm2/w1febfzFfvHpTOd+KQP+ffy++utV1DVV62D+zXv0dRlHFfpA1Q
fdQs3wrW3ffTGonZUtPn9ft0NgJFGbEG5Ukn02qfbdm/c7kmqf4n9XnhQqqDEfuih76mRMlHi7rn
gGasDqIk7l6HTEwB5NRGkMcKOQUQI5kfS4bKcdEq+2tiuc3j5CIYBzo43qBY0jkaVY5nzJQX340Z
D5ug2kpHPwNrkj+5nf0j6Qa1axvTfCwKwNyHTuZ7Q8YsoCrmG5Lm/U0XINR4/D1dpPRqywQVwmkq
foNvajd7+aY1fp61D6/vuMtOxWHndfq0HnlDeDUMHCjE6r4T3rahY5iDtcP4ekv7VEdsqtGUwxBF
5DQ3G8vwcRUFhvJbMq4J1i3tJ22C6m7sZlchDU4S55GUQIQOxev1oS81rU2NAipkwIMY0razzbal
nPjemss1+snLE091gGaX9Eolpducusx8byJ2SCYIfndifK4L+v36F1y8K0BTUydCjHgBdhFqtker
UTuImOzLlh9oVIZD4QR9W75J1W8g3BWAvPaAR8HNYKUrp9WlF7Rz19oVDjoDZm81TXccjefUUg/Q
7bqXZ0SU7T7Mndpc/8KlXjR/Oci471skLI+pAdkSUbR9wBLrKKPye5a5Ytv342096T6R1lYymKAo
PoK/97s1WW+2AHVWF0O1vWin/5xhTFaOskunJWZOh4Wzms1ybE2JCojMC5LMJMFgTwyiiGvAjqUe
zrP5yeiJKVMopmPWcBKrx5aV6il2QWwRW0O5ko64ZDznjzhv+09dTNbYAdPjySNe9X/SwtixHhfU
64t+yXTObWs2H3ejMQgDw5+yZu8Zb9Zsbg35nzCL21ZAR853StpMWXl3VHNsZn5O42xbEUH9qWrW
yrwXdq6OJSamwZhjxcWxUHn2Na0jEtStk4WWlwPmivu9z0BlueLKFhZcBxYPNZnKYTbzI1BnapPK
zPS7znFDmRVrkvJLXWgLniVDXM+ofQ09ckdbd8usQzS0Ny6ItuJV3nomUvYSNcd1sQfTmR3aDjgR
+7orVx5JLwWQ2FTOP95eyLnIWXaURKBUdwQ+54fIOHsZShsFbAXJZTC2jA7+TFD6f30nL1iJjuFs
lBXFnozyoyGd+6k2XmP0clvT2pR5KbRRoCdXHCFfxR97k/7XAwa1cqovjVubrNKYk8jmYjgSsJ36
QPd/ryFwsTLyBcvQ0ZvtwIBiEtw4InjIf+TxlEa+VE52j1IMeTfMFcSHjNa7Bbl+Xnj7b0/l5G4W
MfjXsFHqZz7xN9edvteyueEB5dy8djFRQ2p5xqyK40iLAYjpsQxN1hA/8RCU3rTUOgjcoC3rFa9o
WJqk28aRq/Z43hQ3PKOcP0A7YsdK9klvC4BvSg4CjEevGv0i4yCNe7k+/AV3rmO/c+FCBLOw66OT
eOp7D3Ec1F3O3rgD9vDM7hXxdH+9p6Vtq10+Jqcngz0QmFtGun3bet5d0adrMvVLrWunqgLPj4Vc
SHVs+rbf2pGiQWQ11coyLPgnHd8r59LhkGYbjt2ZmK6E2vleRClK9njRbDzcEwI8y/7q7PL9trnS
4remQNG1xSx5nOfypUqzt7bIVmKDJQPXdhSZCmlUJpNHd5JJ4EZ4aigGeu90xaEvUycoRHMDpQ/2
rg75hYhWrCSvm2NmVO9iKPde6mynzDhUQ/txfZ4Wzj0d54trbAc00NAcxWS8RlP7hbPpewsN4hXj
Xmpf21VDUqcm7c9vGAgJmrTcFgJVTc18uD78hU2rY3yNCTnixsPwJ1s9VHU1oGYd8mjXG1+wbB3c
K1BTJpjXNCA7jGyfFZkBHIB7h7r0R8PhK2u89AXn3z9Fmn0R9aKDFvpxTNh41xmJ2udtcWOorGN3
y2ao2tlxzoyMDQikVfKrGgkLpvzGuOmPaNSn4bsqygj4VZujasgQNE32y2NFuhnbtflZ2kCaIU9T
g1yBiLBB1Yd0P7rpMY9WDPkPylV/cTnbl2bJmYGndYNWw9FFYtPZEDG6G4nFhtcG2/A3ZrvN9+r8
ylOPim0j3ouTmJ3pwBQZd0TE9lbGKK3sOgs6MrERvTm5+bN38e4bq9x+ur4LLwIVMEpTMyEAX+ak
TasoLLLc5j4UDNvnxhOUBbEELtiuRXLIoqLFU/PgUUBS53LbkAwZiRnsFBn3PgSYkt6NKDe314e0
4Mx1cHJUzmVM8CpyFFV0wmPOnUw4it2bFwB8g07SZ2M210pBF7ytjlAWHNqdlc2so3IhqOTtwDkK
LnFza9ZfXe8W7Bam+A/d1qddPDgJsirOFIVY599tJyZ/nucH6FH89ujaOi5sZF14dyRg1JjriYeo
QnNrb99aRpCoNXLPpdbPv3/6gl44pllLaoTpxNQO/EDVozXXyfdortiKO1zqQvNUskc6GMoURkix
t1vpzgFx4700W++2i7GOObYBbItnZkVhQyq5MbriXpVwvGOeH5QHfsPrm3fB4eoUuV7HyzGpyyiM
vA/W/2c1KxHO0vRojsoAdZLgtjDCjtyNbhWo4TVBDHV90H92yQVXpaP+3JIa5tTPUWhGEE0zlG3f
1QkjPujWYribhEhQoOX1bxB0uFsej15AQEkLCg0578FcL+GfHO5XESrDpiT2thNQkLddEXTEchoZ
wiYEH161TaDA09HOT7Qstte/fGFaddByx0lapefW2+ohg0pFKULL/HW97T+0xRdm9R9gcZvakdX3
GPoAups2nQfostW+gKMv2nqXKEgytxx327EExd4kzS2bs5XU6IJj02HHjjEAddiSKLTq/jGKE3+k
vZ+lxW4SUJ9eg6Is9aIZbVtnZupImRyLBnzNuek9WYnFdjF1HudoqH1Q3Ky81i4tlP23BxI4uUTp
VfER4Ux6iFA1uGNT/T9hW/XKVliwXFO7i7qg4GgmPiZHx/uoFTgQWb4SRi6NXbPdhsRQ1sp5FNqV
9cPtmnwXI8J2o3YtZbvUgRZpABLPjWo0o1ApZwpSI6WPNWn6lyjKk5tmh+u0yAyP/bNXwUPUzaEn
cWCWa6nty/MO/sq/V7ZXshu9LjPCPMN7ewMt6E1dqDXFyXNW7l8b5DohcmSTRvXg1Q4ncwKfdxd9
NW36o1fJz7mynuKJE38yqO9Jvr9u9ZfDeq5Db8feKavIMHjIxNiGAyFfXZG/tmcpkTmpV14FLi84
/weBW9KOxsyOwiQHcVb5kjldUKlbEDTMA1zp7xURaUopRJ6jsGvEQ2I3v7K8e+RD+9abVUBS+z1f
FepcWnzNrF1D1HjSxYdYtns/0gj0PcXKwbHUtGbPE2AMdm21ONOq/Lksk7cszm80Bs2gUZjcFlUq
06OdID63ASybe69bOYyXdqxmzAaqsKuENOnRyrziFY/GggZ4sETlSFU708nDHQ5QyVE1X8eZeWHr
ldNtMRjXkbYpWI4to5mSo+WZPnXTB0edpsl5u8kydHbZvJiYNDp8WDd3gch21MwD5hZByZuV4GvB
LHTS1jSCogjWJj06WZf5xXiQE1iDwBp3Y/tnm/8UBotaFl5spqCbTWmYIWk7xt6zl96CYYHd6eS2
8LBW1ZytumaWX6MivzG/8/zZ6G5cgLOlfBo+lAggPqRg11kGRGeTmJEv4M5zXr+lCSe3GYdO6dpU
gzMpG/6cKONgCrrra2fl2W3Bt3LNpOOUQXitBd8hqeVm7g7QMnvAxdBvKnN32x7VLNv1Wi7TBmFG
VvxHs0eD0CcjeugpWbluXw6YONeM266I4cwEYRnNSwB+4v+B4xfWLPsDpCE/qs5eg5JcvkRzHWV7
lmOgdhbBsfZgWkR8CTIbz24g9wnLVi/lqrjrgs3piNt4csjERs5DZ3yM8iYoQfTIq7VL21Lr53n8
tGVpjAMW5QU4TcnwLhiqiFVG3mi7tt4Lh4QOdlOskl40NVFYZvaBZ9amMtrX61tpaejn3z8NXQ50
gNYDrJkIxx/sDLC9CWXJaxfNpeY1Y05yFGtboOAOwfj1g/Z4GpFFHgfQqclWvN2CtelA2n62wfJt
4gDFkdyklR9772OXg12VrXSwNPmaOeMVwbGQE4pCXsu3osMj5cC21yd/aeyaHWekSHAsIiIGGefG
Fm9e5oDkX/h2/nK9g6Xp1wzZAWkYqujzGCEAtDwaOKXQUQ3b1sqIVq4NC9+gQ2cHko3AOMAXcf5K
ehz87r50X+3oxihGR89mJJ1TMOeissPq7kDTG5iRWnmtWHBzOlx2ZHXlTiXcnFu4zleaGG0wTcl/
ddxD/bMi7WshyzU1qIVdpINKhciIGqYBOURVqW1hFNnWGSld2aNLi6BZ8SjcKne6Pj+WZlzmPiQ6
zZ1Zg96pHitxn3desTJlSx1p9py6Hqi2AE0Hwe096Z55+tRGP6j59fp2/YPOuHAPcrVAexYNB8di
Ex+/fn0Mje3jffri7J39SflRUPhTYAZAnPqnKPhN/coHFi1o90g/BfYGAZQPzPGm3ZAjZIzfq5Dt
5d1U+SCXDV6NTe/3/u+VUcI1/jtI+58SNRmbdsPm7lRm6pE71V1LypXpvbxLbE+z15GV3mii1ugk
PfeQtnTndmSlXmahaT1qTqpUeIYpu5NrvUXVS+b9uj4bl12MrcfLDiiSFDgwu5MSU+xPtufbMXly
k5X8xOUIwdaDZYtWFR6CZHWsnCR56QqDIdZnw0bNGQ+syHYDc6iqo2vP1cqb1EUAL/NsvWItcbG8
cVPGpzZvkbwu6ml+y4uB72Y8vGxm6JL2/lASeSIthFyJiJIHHEAUyL827beJk6cnlkTO3paOXQZz
q9Q3g6SxheN1dg4Wn+Y0oFWcggyW127si0mZYd4gZvfdVrT31PZ6nPCVEeQ2G74YyOdXL+6YrJXN
LK2YZmQeVPVKSrFnWdzyZ9lYZMuTyNiZlFcrm+0iWw/mUIdGmT0KLSvUckLrcYByCT0DJ9zI+FBV
lVWhG9PaC5wkN07KSOIg7anc8LxRx86KBVQEidnF+DtYpF0j8d6JLByfe3X/NcYETcHAWvnTA9kX
yOatLH+qOogY2FM8dFsUcagHno7jyva+7PBs/baTdcyFjJflheY8m3vHrdI3hkpc4UvQ+kPdU90Y
yOA6/nckJsyY0HYgXljxMvo9ICeHYGzgtQFJcwkF1hiqXCtGteQLtJAGolgVODC5OHrQH6p9nEy4
6rKaf7vNJWhhTQfe6mQo2vhots5PxkEoca7Nz0XKV467pfFrbjJmRJYlTxFvR+ShiaxH2tVv18e+
sN76jSRSAxmHnjO8iRkBKllOvZgfBABMvirXlJMXhq9fRkyewcQtg2H43Wsj+QYlFSsruzR87SYC
GKtbC54gwRbPRzN9taTY2tILJiAfr0/Q5Ycf+5+7SNZHBSsUCy3q3UP2ZUeFfRT1U+rm4J8HMrG0
flepu73e29L3aIFNBctrSsNkYUbHF4vUH5NT7nPHTv3cWyvvXerjvEyfrkCOQaVjcOaEQkag9SfN
g5w6QFiYPW+Stl1ZmQWvq99TBmkCTC3xxDu42Svv3DtKxheEOyv7dql5zaQhPUyaCBiikLup9xW5
t/ZF5hFYGyozVb+vL8ZSH5pdj65t9IAH8DAmpTo23iR6v217w7eEBTd1WyeabQOwD9KGNuchkcYj
mYePxKjCVKofNzWvX1diMyHjDChLWIz0uU3NL5FEoFgO29uaP4cxn/ZS1nTNSFvPDmNu+mMxbNMI
/+Wb21rXrHtwh7ZTHbfDhu9N3NFjsN65w5qu2eXrEK7Nf49dNuNAarimUBi7SM33XvTN5f1+TI3A
4rvrX7Bga3oBHGCmrdHAssIoj37XJTRMFSPEd1kuAloOKyHc2XIvROh6GRzncZnUiWOHtFVfCAVZ
gsHVy/UvWJolLXpq5yrxUmrZIam8zdDW350OCh6lQGWXC2bVOpWvt3WkWTToy3ligzIpbBqr/jrn
UxdGddVvcq+Jf1UQ8tgXVS5W0hBLX6WZtjFB/0TVBQ87Yw5GcXAd7y5rDsU871L7y/UPWsg023pl
nEjdCUA44obWyDLLF6Nyf82Vi4qsronjrZvZUWDWiuyaue82dk/GVwCJgERKmeGsFfYvnF+6QEjc
WiNQLl1yquv+IJS3mwp3o0hyMt15LwoPp8spsuuVnbjQm16GgPr+qPTolJys2Q1Ng/sEOnQOr+5g
tvdm1O5ahQsAb1dOgYXu9AoXi7fVINsRvGPU5QdDOfBttWeGseN1vg3rBk3qmSAjp5Ybdmndr0TJ
Fwt/Ee/rBS+yMwSXhmGHoCkwfEqgV3lKWmuAMldfxo9e0VKfZRE/c+RH0wbUMvTdSqM1gMQCPszW
6wZTm7eC8swJp3qc36wEMJpT1E+2g6dkK4PQWZGpA/QObYBva2+IfC4z1EqZklg+ESLfps7Uo+jU
nb6CU9+77TTQK2jAK+y2OUloaHvTczRWkI8XYCU3xPh03aQWHJ1eRgOS/JLHwnBCCDM3hd9BQ3Rn
gSVujc3eOtv/BU9Kzx1/Os9KCnaYhHQs5H8wLem2TtRLDYzLiJSVjatbwTlwYtUZr7lRUH5H2LyF
zIbqvggwzprmGx1n36GPAgmQwi4O3IxWJnfhKNGr76Q5ltBHBeg/Q8EddJ0C6R7KfHos+cdtk6s5
4ClpymFSlOHqF3+pcJdFrfDKul2k+Trbi+Zv3d40U6uJeYhClRKxpsPSwBhBAa4UBDMnixXHaXY8
8KiPdFswoCxro6D7VAHdW85Nt3G4a/++/p2XnAbq3XWJhymfJKp98v5EOIWuyOgNj14s5u3smHhX
q509hCiarRVb3gbRzfv1Ti/t3HOn2gRIW0JthDv1SdXke1vEv0nqbK43TS/s2XPTWgSJZqvCmVGf
bPXVT9OKQWtTV8WT20/V/noPC4PXvTqLelbnaWKdEq9Ufm+wx8me3663fekkxuj1l5OSzKQxAfjA
y8iAimcBQUCIM0HaN9+oc5EzX0vyLUyTXlCG4igbHCcEAu+EpBvX9VAl5xYqIDFU1K5/y9I8nU33
k/foUAXJiWuoU0fTL2yKdk003jhN56/61LQ3pV1EyTyenPL3PEofpL1AF6Eg9j6mVXB9+EszdP6s
T32gMK3PSg9K6KDL6TYuqdtgaAuJg1OuyQJecmLn1daiSWbg3PFqdJEYLjvwehDVBrmT6kCqcjp6
VYs3/Ns+RvNmKEatEH8UDkhbI/auWB/vI6eNjkNJ16i+LkYB56/RjJpaRd3lU0VOqTLj0CSiCwpI
PX9kKFvbSw9vfqAYs8KsceJwzBLwSBht8e369y3NpGb1ERCSPSDF8wkqXv9ldDhBvDv3cfq+pBVZ
ieYWbFMvcxIkRdVwk5KTx6i7b6po2rZNl2wGNZHtwJLmg3Aj+d/1D7pY+Y3Z1NUuYhMixdKTzqnj
ir5St6uPM5niF6BB2yPFwfEFt/5vk9ekJw/ibSVQ8QwqyHnmsec8qaBden0gC2agS2LwPIsNMXN5
osawMT0DzGdlINZgXEtzqvmIrOuKRpKBnHL7P8Pog2HOfAtUcb37w47E9vonLBxxuh5GLjoz6+1o
BJhBPHkSsI94tgLLontqOVtIi+6ddPg2omBqJZGzNGea6xBuO0mQ35MTh1faipJH/gA4qC9A+Xxj
F5rrKFTBC49Cop1PB1E+D9HTHL9en66lNdF8xVxCfHyujfE09KgCztRubNqN1VU/WrfcSpB4reys
BZu1NX9BKNSY8j41QTB6TCsk+Npxb07lplkrcl1aBs0puKY1Ye/G5qlLjFcQq24KI//W5u7KAXEx
jIOJ6sVpcdbh5XCe61M/pHTD5n462AUD1W0HZZDCzOvAjIsM2nyWfWegwhOv4C4VDxRUsq3vtTVE
QEXi3LYh9DI2NSlnTsBRe2JZ1/itK7e2qCzoma69jS9sC12vAgwyhWu4ZnYS+RBYY7+tHFxgLfe9
L8oHZawChRfCBr2gDQWQeVyCHetEB/DvQT5oA06NWwrazkt23iqfDnU19BWnRgSZojoGFx1yyHV7
gH6tX1lrl/6l8WvG72XgQcYFdEYCMdv0HOcDclo3WaZeyyYtx2A8PROi9f2WCqQQhy84dbeoNfNT
sdLJgtXo9WyONNyysqf51ExQn7V30PL27bVdunSs/blqflqA1JZZ60ioj5A5bo49UFhJkMjGiPGU
CYVao5/SnWd3bAuAeL4vZ4duPF5B7adjRtDP9MZrgl74ZveSghg/MU9V/e5Boqohe8MlK55tYQr1
6jDTMUQiKkQj7fmhC7wcxHmj3Uq55IId6uVgY5bPMSp4MHKVzVtao9Bm7AtUxZW0CfrRA/2aO5LN
9R132Uc7et5CTZBtqwsIYiFDAukkVIv4ZdNXfpeYgSumteqzyzbj6CSFXppmsuoi9zh7A9Q9egfS
ZJ6zErctrcZ5Ij9tuQYPPF2qKI5KkiFO+9a51M+bGyNrvait5WB+cDiCC9FbW9Tj7fveQnqhW1mA
P+La+hsMPJYuuAGG5XqinYsHNUaN/6mmj/LAaRCLBrGNCFQ6avpOwfyT79qZpLuEF9yBXH2cnFpo
KGa+3TdQUaRdQneKRP2x7sCqg4JVKL8xYCEfneJMliGMsg+4qp2NgQRoHAjatvcSt9xNB/nn0GJu
f5jSzN0VzCF3ieynH701R1+jVs2vrET+B2Lc5mnIEeWcVRAOicDTEOHWuOlYi0QUcarpoyxzB6UM
0jnM0vCCuahlGmQp69+G2ZNbKEJbP6uSi9e2ruvjZFT1S991cyDHOQltux85UBRDE8Y5ZduhnPn9
wMS8sVzPOBBmUOa7Re4dq5qxoEfmy8+NvN+pkQpwryWZvS9To9y3VQKH0kRJfayz0f4xZz2LNyDS
yfq98IZhJeV32XTon8fKT9uOjyUUsKZuPs096ioyBjmZNAPEcs6ECPBO+3zdQi+bDv0TnHzqpplI
gxwHHU+tmyYBaK0nH3CV79cbX/oGLRQsoExeiQ6NZwPccvF9Sn6zuDt4dK2Odmn0WgyIC5qoJJjl
wVlpfUHRXv2Emr5xxfAXGtfL8hI8FBN1ZojtssHc5hK6Z7WRrdFqLLWuJfsEIIKZg8eHE4UihD+b
5tdkHMPr8/7nRL9g9XrFM0BIcZ23qHOMUoanmbTp5ydCivmdOKh3BNn8bASlLPgzQEJ065rteDC5
KA+N482pLxtGfTl0CP9SYd8j6WH7FTThH//P2bksSaoj3fqJMBNCIJgCcc97VlVm5QSrqwAJECCQ
4OnPih7tP05FhVmN2nrv7iARurjcl38L9Z04Az8j3s9hR+/jubYQ8ic0r5KQAZ9XtN6Nsb9ySl32
FS4REJ2DiqaTGgW8LLroTfjmDl62c8q5Po6ivCWjvbK9X3YRchg2EhdQUOxhcZfWiXmQSQyxoHX5
3z/GtQecJ8B/VlgJB0GvdwugTmJecwnnCXT5F9HX2jc42v/lGYxfrIPY01Tgil8c16lHrPMFbYq7
pF/+6W7A/ne2/OcNOh1XtcPuCfeKMq38ct+Tu1VE/zg+wf8dHy9BndWz5XyCLQALxnxw39Dsd2Ng
ruxAlx2PokM5Y5htcSypyRzM0UT4MCM9Tb1bsce1z3sx9Akt2mCF79dpQpWxMgaFjBdLmv2/fFj4
0PzfweEr3DFRR4iPDCdjONx56oHYH//y2+yy37Gzgd90MbKgoZ63KgyWPGKdySjjN/74Pw8+u2x7
lD5on54I/BOxoH+s8igUarRNvQ/t7t9e4SI2E81QjGu1YP+3H75+h3M3VsGNqfPnD8suuxx9U5Uc
GylyS7zbA6FgU64gEbTkVkvrteE5P/g/y8oAfrPEyoeDCYdSojL+uMXduN0OQheQ7fHqRsR/7UUu
NiC7uBoRD/xu5vYrJz9CgurQrfD1z/s0Sy4Wb4+oCtlMRClNVX6EnJ7Q7wCHJuQQkZgpu1sl2muv
cBFIRLgS95Ve15NP4Q3cJ754m3jU7pqmhbPq3+fS+eD9/89MdqnMXq3fRXrExQhny96t0wlJLJqu
E2jeHh33qFB/eJO78U2uZLvZpVh7pD4UDbHfn4jn848Fx3CSRlBIlRs/GftHSCCnzJ9LkwmYpjOV
yE04uVun65WZd6ljorAE8CVC7CNhpHiJznK/nhfBnRl7so9rW9zY2s8z7A9DeqkomBXXPYGG9+Qh
DZz2gf9douT69891ZUpcigYwoaNqIOV6Yp0PLzY0QC6lPMc77MZ8uDJIl5r3fmkbOMnhZtat99L8
9OYxJcuDLIYbg3Pt9y8CwKCzRRHUzD8BkPsRzU3zoBvlbULn4h+VTm6dgFfG6VIDj/6s3lYO+TA1
KKCj22U8zuCcnJhHbyXIrz3i/Ib/2ci6sZ/s4uFNuu5nVcd5T0VaVrcsTa6N0/mp//n1tjKtIF2D
6APdyMXM3zortqINqk2zmFt+T9de4XKPlFPbAvDEjwMvUus/TvD/6vit8OzKOrjsF11VWEa4fyfH
epi3Piufk6X9/vdl8OfiBLvsF52qkZUQksfHrmR95g8l3XdNC7MnnjwLO/IPVZbNwW9qvZVd3//b
4osvgh7Pc77prEmOytYPtO7fq2J9JGP/+e8vde2TX0Q9kxhFi1N9PU0RlP3ls9forxZdUGl4Y+1d
+dyXQu12GFXbRUA7I6O+5M6IZEehvsyAfrrFUL/yDpetZ63qq0SJPgaKZD5EXvd7gnvuwpMdae2t
0/fKa1z2oIGxRdyKrNupbUJ/1xQjySrl4CrYiFtr+9prnP/5f1Zfwt1aE1oWR7hfpcXSQKNTpyUy
hwbtUX//2ldiiEtZZ9frZfKhWji2PtsAfJWT6K5YX9XcoSj56e/PuDZSF+t7UaOuJopnJKvZNC05
tEI9tfYWY+3aK1yEQTF8zDr47SwnUmvyQuDXse0GWb2MzSQzkJf6vddw+fb3d7kSqFxCvSVIuEPf
2uRY6vqFxkFWRYFICw1TxnlKsnoKf5vulhvstTe7WOmrq5XnEk+dkqotTjyGcBii7WVDSlcPqZip
91lJ3/+3yzK7VHk2plYy7GrEk20Ai0yfPriZfmZB8PL3sftj3AUAweXg6dgLyKyL6qhLmQCHLCkE
jU7wDTiL49GDAQr49E1U5XVdjD+jkCOw4Gsd3dg4/7Sczo+/GE5A0EPtlehRxAmcICXONLQMfjqF
/+JrfH7AxdYZ2xFI9yQSx8h1OzuMda4r/pkt863Kx58mBB5wGdMlVrLQUq8+orQbbnswl76YNawO
IUiVI9rRgu7kmKpv9YD/6eg8P+4iSiqsVxUwThNHJJYfQ4pqdSz+Icd0/unzG/5naysi8APqmldH
xSr7KNCYVxScbM+qnU0Qu6wGPmf792n3p+3n/KiLXdQpEdC588AFAU1Fj1+pCg8rBI9///U/VsXO
P39+7H/eZDKJpeWKSb3G8cas62fTevFR8ehek/o3Qd2iqrF1y9J+oAVuQA0GG0ZTDO9/f/7/yp+X
cf75+Re7KzxHC1YOLjmObMq1fg2QXRnYtPfYT2/VqYRHGeu+xbZcccJWx5mgDQfXqrX1H8CNzCn8
WiaYmfV2uRMVvKV4d18P+qFcAYeZ9nOyvvOK3uguvDahLrZqJb12lKFfHSM5/C6rJKtIfyMWu7K4
L7WQcKCodQyDtCMsro9+BbgwGfPGRG+9vtXSdG31XewfMcz3er/Hl+ae2kr5RcfToQ/3pHgi/F+X
3MUWMnqqmwUQZEfIzU/U2kOlb5mi/1HzgJlyKX7UgNBTf4gxRAPN4qjNobfc2YbmGu6wgfxozCfq
mbR1gA4t08aDu2h0E7V65ftcqiMXouLYLLU8yhIn8tACr9JEttlq4bpjUbW3DIavTLFLcWS/FAQH
D1oYu8k+dcl0nMvW3VjrV3aSSww00EgGvN5AHjmYpmkJVnkGS5siHQEOyf++nK894mKOCZTXyzas
1REUXZ12gfsu5uEHRPK7v/++T//XrPiHDYNd7IfcR38vXLiCY7v45ZZM4/JoYqH3LUnGNe3HelIp
CWXzQ8djP+yx78+HqVjJF3T0gVWceEHP0TFtgi8h99o9isze54AO5asyHk8djdHVibZpsAhhjSja
VWGogjq8GwWVh6GNitPUkvJLGCoUQqahi++CeCmLdPCtfIOx7RpkXqn4bkD2Up04afWGJbocYSpE
eabhpprkY1slHQyGKMkUPDpyWDxDb0kiChSX5uMWvdFBZrwQVZWwQHujP4t9QVBpTxA5bSEyrroU
8DpYdaslFFvYDJh9CxrJAT4tao/8CstF2I6pLWaG7XQZgqwbF1AaNAtfqdOoRHrLCM/VIj6CRsR+
uIjyk24m740uBM4Yxjf6h1mYt18s738kqIvnQkOHWo39uBGQGbjMhLjvUlbHbTqH0suRfCoe/SLi
Nuvbjg8ZGm/Lny18CpCeCt1QpU1F2GvXez3s2BxA7cKAuCNWi3CmKtORhkWmMF4yI+CV/7Ss8r9N
YjIN+mH96pOnep3Tdfll1yHBN6Zj+DLZERbVg9Ys1VFQwimkqjdSgQIPj/Dl+zhUSKxrGxU5sLXm
R+HE/JbUbvmI69J/bRtfvrCwa7eFL/i7s5NROSe1zLtljXfaKvcjqhZwfv3WRChkLbZ/TPp+kXAe
JnZDpHG5v0Csi8DWJo+rRMerQqU3Q8tl57LVEbgZF9QPshmTxksnFfFcdYL8roSKPofB2OVDsKiD
vzj7Tfk6vksUXb74+KWNvyTzL68qk00XRXPOoCTMFUdIGxQDp0C22zgtgL3/YngSnfBd2IsKJnSn
Fi5ZWDoO4Qpp/9hyaGHRKusPUhww9uHOb2nycu7W+e1QJLYwVirPAsGo/bG6wHuCX4b3XZEpefIS
A48P0XvigzHa7MaCTWMaew0652QzDnk72eqbHktUIYWO2XeF/nm7Tczo3y8okgMypuqE56Rw4P+L
uA7QSRDOPPNksEzpQKv5YMM2fjEA3uP/HMbZ1KKjmnFPI3M6FNqkjWB6x9hSgd3Dp7Tksk8Fgedq
BjrpgHZ4VeBHC15sUCyu7mRDh9cmifmdkGp4qqMkGrHoIulvQKFwKp1Hb3xrpJl+hwMK9amDu3HO
lya+Q1Yr3FC/VwqIfPSflTVbjpxj1VXCzpA6+l/rsUUlc27mPQ1b+y6oGKFJY9MT+rn6rax18zSi
yQr3dBwSzu9BTI3XYtsnoTtKDYYfnZPgyHvmZ+EcRFsH2v+DJp076Ei5VPvq3MlkZn/jgyf7vUPE
lSrazS8zb5Fi9ZomhRX8fI+/NP6KoK3bVgsbH0oBT6+1jbuMTWWemDmPA+x0E+uOfme8OWXg7+2k
ruSOmWAyWTm6OcmD2Sb3elBFjj85fJuJ/9prAe1yAfycSgLwngd4RE7BWt8nwL+22WiD6WEw2tuQ
GgzKuSMLFqIbir1fD+DumWq27dmkXm7gExQdYinpftJl95s0DXsbYfOyh9mEsgAMOLqpaWsyoCf4
kJa1Dj+PcdTsI+cF6NmqimlHZb8epmVq7mgy0x0P0VSOeLXPQ8XLAy5DNo9Cw96csshf2ZJnFXgS
cL9JIM2wQsVb9Ie1x5jb6S5gC/kE71NvbyWJviptgejkCCNSbL1yF9fQzzCIGPlWyxFADBKj8x69
L6ketNsGk0e/rDC7f5qTkn1jA2/qrb9EEomNZB6/utqPntvQr5+8fmx3Lp6LN6PL5a3wFp4NtjZp
AX/HrAqIulthD3aamZL7eFrE1giiN4U/8ifNu3LLyFK9R1j397MpeD5GXMMGvSWogPlVCtt3+ljy
RuH0KE1O+07kponI3dB7/IHqeRnSJJH+syFM7A03MaAU3KXVsg4Hr0Vbx2r5uwGt4hvU3aNN5zP5
JvV1YF6bWdg6K5gb8miGwXyOV2O5HG13qEGtewbNmuFrBtN2gCn4xrRFlXtxOH8RM2teetFUz2gb
SnZrEhCWad9HJzLIpcB7NS196MeqeNGyGX40DYcfbM+qca/40n9v+9KD5fogDrTBlTkKrIVCn7Zg
7yFDFZ2J4+JUMd498K4LPxitw5OP4fveCFkdvdliJgXOw0YV+ocYXikbIuDnFAFtgvnPBTRjNSyS
JCTzGaZQt0UQXPx06zywPaKr6Xks4uSuQKT9DUXfZq/kRHGJHyv/F1zImk8zTJweIobSCkS9wcei
9PTmQQz5aYTPOiSQ0xIx4LgnfxOathOp6QLyhYPGl0YMKZbeW5M3VczDmlektGcPJQ7KsAiSnVZS
3hdhCaEzLHkPkLrQDfG88DB5QQmJeG8+zgbjW2ySbkPhZp6GQpVZ3bVN1veDzoFdqjc4u/vvE87I
fDSLcSnCOZcO0BrtHJVorCr64r5nK7hFtd//jJPV2xoXVLvVJC41HOtp7rvyK/dJmY+T5J9LQP9z
GHrqfF1I9bAgk5N7HSOnBT4AInLTdxP0BDQUNf/057U323IM5VMRNOTdDv14zybsQz6ZVy9VwVzU
WSurWmQFOlk+OtoGe1fSBnqkzl/v3CKA70maNmsGr7szK00eITEnWAhD36VL39KsmBIfN0+k4tJm
WskzmtCqDFkes5GlrH8H0RSemlnNDwOv+ge1eEG2GnAEU4CHSnuQWoYyT4DhWx6aalx3TVixb56L
hqcYGMAtKM0wOzcDP4DXpz4x6DP3MGxc2j1nrXtGIifY0nLsN4izJEInJHoqUdOc+M6rUx9NrnU6
IvJK0jHgGLUwGADBKJJp18HP4LmKVknyuasVwOQ9T+BlJ92rjdDXFgS+zPhgvD2uKriFybVp8pFB
WJUJCO3W3IRWv89MAlEoRw5H23buk8fWUGyC4dBPWajLMkllV5GPqUmmz4Xv4PmWDN0j0mysy/UY
eiJNqlLqTVz4za42oLOmUwPuS9rQdWq2E5fRIYwbb69ZmXkTOhph/ZevflBn1iNg5wKEtCN4IZXN
0Ju3uWlV57YIjcLv3uD6j26t2LPWPJbp0hoY/Iw17Z6qGIWcmUThs+ij5JvrE/XLFWWblzgAyyxG
ln67Ivx5n8D+E6APV/ot4YRhz5WDD3CWRONmatgUorcSzNUshLDuva1t/Io2RnaM/TB4EeNIg1xE
I93MYi5zrLboUcU8vh8WAcL/Uo/zI04sH2GU5eSBQetrNravZwzHkGzRlDE/xWrVvxgsQJHo8LX/
y0xz9LAUcxdmCinLu4BG7PxdAllDqgg/h5kFZAfPMn0MViPfElK2J0h06lyWQDUhaiqPca9NkybQ
Hp2DZJQLED+H+5FZ16Tgr7Rd3gnff4R/h2jTRKFo13kx4PDMw5WWMhSrs7YMKcFhEni7bqjJ1lrT
mFSi7rBBkz77bDBN+nY6QgtA9jjqkvfYYHrgRJZsO9XN9KH6COA6nwe7YVZt5mg//BClIO3GxLLM
J12sWTGb9Xu1jhrMjsnCr0xpL/mUzJIvKZO2/Vp5XlSkyzLT+0GG6t6ES/1ZtdGyKUOfvqwiUEeJ
ssiUr/DiztQU+FCl1aX7BS19/RDMcbfRg9sHYblLwtCiDWGFF1Qixx3xuqXOliSSm9pACtktnv+s
6OR2CorzOJ0Wz21QX56OFOylU7Jws5nQOrPjK+KPqk8I5HtjkTO3oLdsnpYnFUvyVDE2H1RiRT5M
6I9omyF+PO+hMKMdkWP0NExSuKjuOhW2aF/yRXPyjcTnamE7slsQQUkst4mfCJs76Deh+VyZm35X
uqGwU22bHRd6+QHHFXHkmA97aObotlJJiwYobfd+EqmTGeNky0fYyVLPX/J6XaNvlSD8ecQ9r0mJ
9OY7kRQ66wIxbZwzWJDe2PVoDI9DM2X1QmDWHUj0aTjRdU8cALBf4MfietFKsaA1c+63Kgr6rBiq
ReReW47fmQVXaeXaVjlTQZsnQoyf21r5d56OSZ8JOWCRMrG6L2xp1q1squRHO8XnGyPT8qWGbe9D
2DVFfwcgf7ynyaqfHcQ9+8EYs+tXhuBIxa7pd4UlCvIcDzwxD91FG92P654ReGLnxMHZtu0r3D39
AKeFjM0uhv7ii/AGDy8my1+eDsEQmYi8b/0KcfxUtKW3cSFZfnVasGfWtKre2SU6+yQ7BBcZyF7N
XbGIWKRr1TR3eEk/zsIoxNJUquZY+gbe2TO8IuO2HA4Gyz/zGRn3c63CjE7G1qlV9XJcsBsewBJo
DXrwjXio4LWVAw4SdbBJr2GOrute5jWc2T+RmlR52C/Vi+Q+/8YX2WZRQEha4Q9+icKK/hzAWXgx
ioh9NwXlaR5KvnUx9R+SYTyfvp7ZKtlWUz7SCkkRjX/8Ze0IQmSupidvFd7XMWDip4BN5CfueYAE
wN4RNPaks3D1AbWNbrA5B0E+8greHFXQwPcGymHvu6FkQLi7tIVBFqclm25MKkzYJFj9zAuaboWY
3a0fEvJ5YOBqXW38KAxOSR3MuOUYAp4RiuSRSec+MlsfbggH5DUJaCI+ApOkizbOL5rDjBtXlaKN
CF7OZEBItloSoTuiEfc9V8H3wAUcG7ht2lOzBFA6VbjKC4jEcqTF/VOApb4t+bi8jx1ju9Zy69Jo
KvnJTPGaCyQ+AyQ5gqbPZD2Oj3qx4xP+tXwKOj7qjVprWcJCOdLfqjVgWaRAr/MGBoNCKsHvMCPu
/6FT80kty7IHkaDblHQKfyBREBx1NwZqWwfDkA/QY9011BSbYlU8LxzyNEWTRMg7uGjeIlSJeWZ9
yn756AHJ1EzbbeCW9gmOz3QLJz753lhf3NkYwRuJhPoStbj862kS37tFmo2Z0T8yW7scNS6bDgAC
VuVj7Hvvqy3h6Yb8UF4I18LMj6keLDdmfzHq6S0gvnOYekn3ZpeVHGf057o0pLU49dPcbBi8FxBG
8+UtHpGuy0r0zn+tu8G8F4V0PMUNJ7zXkWlzEpAWJzoyNwmOryOB9vIOVksRsksMLMsWOfIpSbrv
bePZDimaBpgETk39JQrMsqG2GVJWRvClVr3Lca/uckg+EFSK0aKoGglv2q2QEz20TmJXFwi8nF1b
jCJgiJPPu9d+cfLr5Md+l87rJLB7oyw7nHVeOtDwPgeBJaupq78Sx93Wwbfkja0wkRYOtVvc8fVT
hJ/58IT139aQR3uTSHrnA8enUnSvgfPoWR5sRxFXG7RsQLS6El4/nRMdJ28pzzOJSQQqfNZV5tQQ
7pZxKV9hwiteWUwIjLiG9QBL5mYvcAvc9aZpMqwUmQeOVo+F1QXsYyL3iC5snDjaku2Q9OoBfTvx
mroo6fZ2rcePYLHq8Rzk5X5UBF26omH75xjq+H4cV1CkF4ZrI7Q4Gxo4nZcGgRZMKCvc6hTFwOHo
98d62Hl1R/IVPl7vGk0RWx4gl5a2Pek2tOrKV17iiNEapZ8Ib5jhOtNuYl77+eK1yZq1bRGe1qSY
t3NUwHsGJ9B2sJOPMBmNWWbQ9j5QNCw3MmqAnDIRIi4nBvQgwFlgN09+sFkKYFu8FV+Fw4zlhSDe
6fLRmvIBU6MjWa+b9hW9jIABJDb0Xqiz42MikwWG6HT6PFXS20lp2ruBNNNW00rvmh73rZQkLDwC
fQK8JCAW7qNFGJxFw9zWqCYhFF7nQjyAksLe/dGff3YuTl5b1+i8wafN3DC1hzLCyk/rosBfLNlY
N3mJs1Sm2mPmWVbd8IAVvJ540o9bP6r6e+i4ggOTwm7bOSz2Y229w/lu+IBGaaSIZheH2GI6RFzT
CHd2yNWXLqMRCDxMl2JDxtFDTk0lTwakVZ6G4H/lJvLZDxZFdsBMi5JPtqqjDSQgiPNG0z6Fpo7u
FfGSep8MXGxh6gek5YSICUtvuBdl0akc3TVDXsa1PswqKJ7DWVZgOGBstkGs8VYxbcl+8VZGcwvz
m800h+19VAP4rGdb7nRXa9Q8wnnJJTlHDLHWH0Gigg1jyTilHeqnd1Ex+4elV/2mRuz2Xkeevu+t
j9tAERQvgxqrT76dpnvg88l+XucSwxuuK+5eI1LFxRKpHRgc8SEKhT4keiFbNBiFsFek7d2YwHbb
OTl8R+raZPHIz4hf0h0XN8GLyjVth5wJXCx1qnCn17tF+8PnYND9ziS0Pk5FNPcZ8ivdV+zz/WOz
zuxAxnk6oVranWil2APAYs0jEkbFmyRG30cxE7kYAB33dVHnidfMOPpM+FTGuFjJog3fIlviYt76
wMEh3bHuYhZ4vynA1hvrBfjvDZ/lLxxqFYTtBEZW4B0NWQOH7GcTKvOF2tCkzGK6L8p294sUYlch
Tbft8T/OCw3I6sKQtg5D9IUUyfAtwWXgteIjz7FP8TSBieYWzC/vPgZ74C5AY1HeM1G9eWWkPyGr
w+70wMIMy6phuQIR2W1tgoZSLmUb5CH29HtWJ0gVRgSMT+QfVLwhzqM/ICebsEsmmj0Ck278Jwgz
pikjEDW89HFQfCp6MT+63g2fihlc84MKlj7aBmiYea8Nju0MKNcVt01b9D8macanKggHAqt2JLdT
h/T5JyIshWPJREmaDEV9pLjaettYl8GXJKlmh+s1+VKsM25EOkorF8jXiMDoLtUjMnNs9SIkayt/
3HmOFhvAlTyTNwwkVW+lfYnmMEeyEs2BNiX+NGauhw4rtvP4Ckcx4MqaXrbfaidgxIylFTzHEThJ
RvDiwQ6eOxbYDH+5spMfodIOYXI7fnbtOvINNuTpa4Vy6T6pxQyRbbTeKl5dKZCyi1K40XSeh7CF
PGHRr40Pl4kERxnqMSQtW42IPfRvVL3/pLw7lzIvit6TPxLjWs87NGUy3oOoUCI8d+op8aoJPn5W
PXeebA9NtMi7KGyS/d+rZ/zaG14UsJc5HFA6E82xBsshn1YZZEEgwRbWMF+UYlLbwXUKbotuHsB+
oV21HZYQzpuO0t3U9tMWCn+1o6HUcM6aASlewBHZCVwNP00gEz8sfjt+7WDilLlq8HZ0lL8nmlAE
Z2Vw10UxP/WtOZh+HYsMRw5yCy18FV/6pEZuTky1+qm4QTJCVoVL+7paMSnGzm1g0YU8vAx6JCgR
+Pn3yF+hBbTC7Rp+SGPl/fZkI35LxDxPoh7jrdcXAzvyWlgkbOZ+xcGDFNJsSbmJGlSUuhEXOwQp
8d1cBexeTfQX7YL5JZxtjHWmiudZjzIFAq/7AvEo3SRlEb3T2m8+d51DtYnhcuMlc7MLJqQtZqXX
B+JD8UtHz+7KbkDDIIgCgAmjtTGDgxnLmJy/4v4HQ+qYhmm80CK78Vkh1fhTRZReSDhKGIqJqkR5
j3XeYY79Mq86nJWOkHlDk9bPUXhpt39/2BWYXnzJWlm8sfBxBKpjEIyUZbg9jD8HN7LMFKVEI2X/
0xrketOVhgDaJT2CkRlJmNeJk+H1xt9wlhP86Y0vZAb1KgvslVQd4bC59Vi0pqQbDt0ZHFgi1e5z
dFZPdqNquQvGW6TTK6X5SwjLGKtGFKGrj9BeD29kRakG5pjsxrheERhcQlds6KMiwkh5VElfn9bZ
hNuYJPYRLVUI6ou6uCWZ/F978B8GL7gYvDViotBIAh1Ni3MILM+zoCGJaZSDijG/dBLzx8NpkK04
1HMbuvBeluEPfMoBPinCj/edJcVbLevpCe4ODLko/q9jfN64/qNGKkd0A0O31R3hTPWODHTzhhYA
++nv0+baB7xQDgCMEi4hvO2P0wqAnG/76IXQZrohCbv26xenB+SNXRyYswWfp1JK46wXt1ztr36y
8zP/MyyDz9HiPJvuGHsmeo/dHL8QLILvwTTbLnVe9CUIXI9AtvL3durqlM+oM8E6DNmCmi4IhpV5
6qhX7SJXg17tlfqf+J1xcHGiTIglacmn7qhRCMjKoXqrTJ2koSxeQ8dIJua5vqH9uDLAl8wTA+SM
QOMpBjgp0qpHCE9//H1iXFGtXAJM5hnNoYNFFnOMJWAwgAx/W2O//bSq9lZHyLU//mJixyiBAdM6
RwecQE8tms2EXG/0A1376YtpTWuVROBfdUdnQogo0UH49vdhOf9tf9goLoklE+6epVBA5IzrbH/Q
qGRoz1LsuV5howNRDIhC8GAZvv79adc+wsUcB5OHF7SC8mnFpcObHxj+Y01udMRfkzn+r9v5PyvI
4AhHzDzoo209cJ6mhJ6sLOGtsLQk2qH2UgE/TCqxADkMsuUe4UVxqlCNoYcAlaEprYP6li3oWX/6
h3G9xGigDtAA9QlzHILMfsaRoDYOfbfNtJt5BAp/uXXY9G+Ivq59xIvggEfVrMOobo+C9PvJ81+K
WIO/oNafYQxlLOrjN6KQKwfYJV5lXDSFrRAcWpZiOZJO7OBImjb+d1remOfXHnBxbnm6tZMaCnFs
mhpCiNa44k1TF+9g1JOcfCBV7OafpuIlRAWkZd6j7C+OtH0Swx2dx0w1/MY4/WmexwS8/f+7l1Nj
E2IhNzhaynL0JEHHJjZFUd+Y6X8apfPPXyjw+NAvidVAUTgyvhsv2vKqvZtG8RrEtwBgf7q9nB9x
8SGiGiYikEQD4Wcc5mwgdz2tDpFugDVibe57fIB4xqEePP3bmF3205WDVnVgg+Io+P/j7Ex2JNXV
LfxESMa0nkK0RGTfVk1QtbQGm95++ruiRrk5SaCbkyPtOlKQGLe/1/oWvUFSPK7D0m3ekC8s3Xih
eZRMYhRZ5jY2bGK4Xmq18Q2HhS/Mapefns37dtHooe1NFvn+m2pwDPGHrSj3//9+evnx2cwPdZmE
6YD4Ec/KHa5Kvlky2flD1q/MHZ9Kbi8PuPThD7OmT1vTgRvXj3DcohAXefldK6S9sWNz2PaoXN7F
uEXZ2nHdQ4chIAhrubF3a4KNOHP0RrsT2XztXWfLQw3Tq4eKClw4Mt1UlYDiLFW3Fefqiw+w/vuu
vIUKGjIYLxqkAi26V3FoO/y5JWKlly0Mm7ndboQ0EXi+DHY7Oy2CHoKRsBvpbV3HOzifH1Tt8VBV
6qmq2O/rbfapY+Xy/WaTQU8dacLkfvl+ZrzLunYramuXSvdXbqP6qa38tY+7U51lz1ON6tX1x14+
yXx9uzx1Nj/EJskzbqZuBEmEAZ3xOB2HrFnLZftsQcOvz/13KShAfsJxjdvFqOgZ6SsUUe9mTvZQ
P0CyNak1YPvCTDpPS2kts7bKocQ058R/YxJ/Z4rfAbV0gg9oDRSw9DKz6aHoRs+vKyZOllsgPDj3
1C/qmzw0bGV+BxNluClq3rxd/y7mP6bHJ19mnqGSS+KZHNd4QKQb5U9vTJrsIFB+c8IxKdL+mEP6
F462JYxoHGz7xXJ5+2YICJIAyMnOTmbyRwhbL6FA3Vg+2cCrW2jyITvganH8yXI/f8Mdhy9QmQHd
FaHI1dlMuQ1RgynppsN170PlszY0Skpv7IufKehxezZuvcErymAqXrPyl0MRbUY0jKiFqd9R/MV3
dbzmuy+h/7GySfwyNWh0QQwMVIMqS968JnXBDjlxnC3ueoZzL9u2xmpE2l+Zwt3z0OPA17jE3HmS
pBDIQqLiWigTEZWYb9RuoRthsO26NEsv+0JzPxnTOOHyVRpvDhIKdrQHHczzpu6YGs5jzJ0x5EZd
HlCkrsYjIvwqMyB86CBoKX9XuQaxLDGMmwwKiVAnPmJ8cfm7qVjXb/Np+taOsQV5x+hukETv4Z98
uov7QTxr7iK8Qw3CekST6j9JldvfrNRrHkZ1GPz2EkDjJBAgW8Kzfzd1/id1Ka4zNKr6G0dwXLZo
FygvHOshucKln/NaDW29cwDvjmxVjTvI3gj+VkBjXwiAWCKg3MBX92MrgcK5hbEsLgYvyOxuCsvR
QT4qKx1760CRdgdJL4TnBWm9cyOGAYUdRI566cUg1OCqxANmt812wh8rivdPJvh2tNvsssKPDwUn
PHLJQA/2GJMck08M/iHL+Yutuffm9IM8yNKNwRCi4JPDGWgfLOU7IyyjsNPD7oZGMKyBAZilW/Ur
mcoqEj5L96UD9RpuaCGvSZVicUjHZAKQKjbGwOkdA9KEAtentUk4pMWpIIFhqPqm8YocHiI/2RZF
VoakLYdNx6TzUzE7304+9DwBhI4XVHrCDwX25WVYj5m+9xlX+6amLQKgnfquRgrNI44HBiQSuIPa
ppA82RBVJ+mw4SUiwqB3SUoEXVmEPl0fyQszrDdblxm3hLI5a0+esk5KPoI2+YVN9mV2vTzxw4ov
IdjRadp0J+REvRHB/1DfPvqpPnBurmzm/p1zPpuFZittDESdqlFHPiU5Gk2CbP2zQiwyzvMU2dp9
X92XeVpvxsbs4tADYYbtcGc7/kQmn0px788g27YMSf+mdpI8A3uSi6DPW1pDHo+748DndSJXtkBL
LT3brWvWKDpWfnty6aBCZMgNISvWEl4/OwheGnu2PKf+yDBqpvaEQjjFpW98GjN+l+r+uXQgo42H
MRxANbreZ5aWs9mqXI2qh49ZtycNlBF0ukiiOGTpbZesIUIXDjZzMgjhVo0e3vSRT4aDjBPcQzbt
Nk9Qd//SG8xt8TCaIMgFteWTajw/ArdcSMjfcvcFOJf6LybnYn/9QUtvMluVJ8NLDC9DjWyiEJpA
xPsj9vLbmq2xTRY+xTzwqDZxc844IjEH1u4mpPgo93eTtJgzVl5godfObfEddaGiRDwlXqBwglh3
79D1rhwwlxpnNkN4jfaqtLflKVXdkx3HEUvskAzDw/W2X2qb2eTQKMYMhSj2qC1UHxZYlEJHVdhq
iJsB10lf7EqzYZ35LS9JPdYAtLhHj9CHJEvu+dD+KahamUmXvsFscEOtoSzXFmACeWNzVn6S3ekp
kSujeeEwMfdqT6nLU4maMyyOl6pRMHjvPSu3dm8HdQUlU5nuEvLF1pr7tgttDOyC+zqVGlxe885z
IiQGhFW5UkT+1ASMiXDu1OYautYJBq2TvY/32WF6qqPubrwxD9Cdh144hDqkO3V2d+WhieQdOYB1
enC3a87YhU81d3NbuvJYrNGlBycLcJdosy9BLK25d3vAFqXDdTlITVn/DJd4tjGn+FECCel6bG0V
WfrrZ5sBAEr7qpUllLD+CBV7/CDtNVDSwgI1N2cjawfKHThxI26RMIbwu8e1bAp3QWd/m4BlKppm
ZUAuzCrzUB3SQ+Eo/MEHhpdFveVD61W1z7FOfnxpWnFmA16OhihGH1qhOg2FcoPUvlOtCJqBr+xq
ll5gNtwLqxWEew644XUSsjhuAUSVL7UXf8F7fhkis+XbkGYxptyC2En0NzQpthY24dfb5rKsfbIf
mxur7Zx3iZWNFQJZXqk8i8w9xUSGTD9rZ824+2mgE/7+/zFQQ1+Jm+nCj2JoY3DnHqPzpM4NjL/x
H5NV6TPAluWDGcfIDO1B5O1zg2zbvPK2KneLO2nnDYRuUp7rCqga3MH7CjlQVbLXPaRFwWgUKKMb
1RsYHWuJo59edeNv/p8ACgrhaZwALlxWZgXHXjZg+1khjyhojDEDaM+Cl9Fx8DEa4qsnO7WKLBR9
RqegFWmz0rMWPs+cQ3kp8rlVpeEg5G9cnjkUkMjiETqajHTlEQuLLpl1Xttws151jjh58r3D2Yxk
7XawIogxd9e72MLomNvaDUhJagPS2ci0USbQ09a43EqSLxa9555wlVtZLAk2VLVOju7g/gXaZsPa
5IUacmUCWXqDy79/OBgVOYAzUFfrk4zHLHRFeay0teVJw1dW9IW5dq4JQk0iU2SCgl239MmQCCIE
MfcdX9/ZDEbyqEqEwsL1sjLml54222b5TmmbsXS9qM6dH20yRpqwkzciR7ezOGo28V9hkpWPv7BA
2bO5N2Y5juZ1253Ksnp1/e5GTsPvr/WrWcctTLjA4yzvT1UDAaKcqt8UTj8xgWpw/QELg8+eTbvE
t1Ho8hoaFfGb5PeIuTjCMQQXVrGDgnzlIQsNNFeWwPfedJldiJPMsltT00jlcqWBFv7+uazkYkmW
FtAZp/wC9jFAcj3gbi5+QyG63k2T14d9R9Jf1xtraZK3LvPLh0HSeU6cOn1Lo2ngDx0n4zmlBYRf
NtxWMCkC+2X5ND80lqEjqJaGXSabP/Zoy61vE2PTI7mGwaiR9wdREQr/ZA+SU9EN1iFHBtCNgyLd
d9bS5oaaOMRe/6MX5r55RM8A7EqSVBh3chCbLoaswLfDOnml0+P1ByzMHNblq39oFCNXAjVLF1uP
CfT5hELo3f2ELV2tTN4LQ3kuwXCmuDQ82ZIow7XMpnRgoZ1gft/mpoCXNY0hrIv9IuQjZOhfeyP6
3zcyuypNOB9hSXadmw6CwM6In/1k7Zz/j1P/yYZkHs9T+aTpoA02o4oPj11dPdNu2mrAGmD5G92o
c1Hd83MnP8rU7Q4JFeVb7UIZiN/uA8Mamy3yVbKV/rH0+WYzgFF0tWP3iRmhbPmbltldD916CLTd
SmMujNC5rKWFhsxAHcuLBFdh1Ty70ggsNoR9eY6xmf/SF5srXOo851Bqp+TkpfBkjfeDUAFt9l/7
8cubfejgRYIkIgVhWGT6Dd2CFxYDe0BR7mfgRFx/xMIg/Z9knrKZrKbAty84C+3y90CPuio2jVgZ
o5ex+EmPm0tdLKBYhiFtdcQ7E0mtgFsEZdexlQZa+sSzGcDvOrgeNXMjy8f9MmOAhdEA9ySBD9fa
mH/xG8+W9BKwCNMqDCuKc8N49Z0Gfk9oJI596liH659hYSzMA3oS6iClInEm6NDOPk8hHt43dO2S
/1OVG7bbcwVJTMey6qWpTqnOsiyE5rx6zA2AVQs31dWurXz5s4aAHtZHu7QBJvEHlwZ1ExcZ/nes
X+vCo3/iFtY0TdLmr1cV2MuK0lYrdYql+9Q5Ul24fV8SmPUiXLTD5+qnASzPfYB1dNcgrBW3DerA
ZTlt4Mo9D55z/Eqz0zltfcxbz25ygDQ5/EQbQgWL0KEQd5JPxUrnWXg1OgeuD3GRyqLvbKjr6PA0
Oc10Y9eev3eVIyDRT6awcPsYQayNJyGHRwmeWO6P6++3NPpmUyzuriQMJByiuMrLAyrx47rvVnaf
C312LuapsrIqRnkJtRyqR6ttKpxuqhsU41+v//ELU9NczTXprDcgtM5PlbircrpXZhJK5Nb6cbL9
2hNm82vV2K3vZS7SFsviXXt+HGY1200wEQQq1s1KO5kLs9S/YflhGtddH8eCUjPKuyYaSmNTgRWE
rSluIw9gLdwhJJj235GuHsKNuFXI6O2K78pN3/IRTkbrOw55K4eTpU92+fcPf0kOMySFFGOKoEUu
vkE/YG2HIW7CwrfTL+VSWP+2Hh8eoSmBdAAAgoiJEkC8GtWIesf8lRdYasrZVCx5rmhn2RbygLrA
cP/EhRVk/l3rutB9qJU1camV6H9bqcTOXpQjK0+gy0xV2BW4TLARAyU3Yy3X+JCfPwTax/8+hKqp
MezJRoKVcYGI+XG9HYSINzFp+Nc6Hp1rpBwXAileufJU0bJFknfK1c86d+2XOqnth36aMOMbQFrp
0LRM9hu0DbBDSj3Am5p3NcqQvk5wM2DEuLeB67l3wbG9nCYIDMGF9OTK37k00M3/NsXk1HCKOGqK
pko9QBUHrNYQ5B6yHdXP6wP988a2/s3NHzolJQmoRIM9RrGGBxjAgHbva8PcyrpwVvr9wmFhHkwE
bzF1LZ2MaGv116yBRRlTOUUEWxQe1IMDlx8t4bY0Wq22X3orMutCXQInr6B1e7Jjz9gOqf6Wmc2I
Y121MtoWPgyZzY+yUIWfungLF0Tze+1w704MmbfJU+sitoPn9vqLLCxT82ChOEOqFmiscKel3gFW
2C1h5Iuf5dIjPnz5qiz71JxEdsJVlO88GUKC2ofVCl4W/z7phpVPsfQGs43oYFqeBP85OwGVfWqF
8wxdzsrWcOmnZ1OedvMxyxw6gSfYnaEAjNKsXtmbfH7XRdns+3ZdiZ2J71lR60wUvJJMDFsDvBGE
T4GSxERrbY0OtHS4I6u/5mDUKwN+6bmX/vbhowCNYSIkUtAoQeTx2FUiqKjYMvDxkHM2noyp+0Zy
BtEMNiwrH+jzhYOyWT/IZYZvrlpycioEPtXjCGUP9DZBTkc8FMEuu+ZCwftKf6Zs1husKYV2Fy0b
dWV6NyZ8WyVsbae89CKz7tBPFaiCFC+SlRAIbct+278k23Rjb/gQJL8BVxO39f10W26TO31//X0+
nwdgK/zv99JTzDVQg82JKOuYKc+8Afx7gnNvFJuEwo54/TGf93Q6V1jD4G63DQqaJ+xTyBEm1eoF
PMM1M9/SS8z2wiClA6mC6KCozJHzpVAKg2fwOIhc7QZTrVUcL/3pf8+7dC6olpOhyx6S15Pp7evk
Tqb30nj+UvPMRckW1FMtQrtx782Kt9LKntx0LRdh6a+ejQ4vGUvovTwzUm6SIbCbHWzalTh1lSt3
9gu91p+NiIGLuHMUsoIMB0Qa9WPIRODH3yGWC6zViNaF/jNP9CiIF8eGiWzoRBcPIEpCHIsN9Nca
fzYErFF7fT7hloI2Kmj4HzJ9dSM42/0UdAJlckDEUZfx6QwpRh3irO4dWULNlfV1Yb6d64Zzs2Nt
VwPa13SltRFDT9MAhSUgCCtZblvI9apQ5j+SJt9paZVv15ts4ZvP9cR9lTRpQUozGqgLSpAqnnNG
aNCJ+rYY+HNdWc72a0+abYRSl/X5YCINtvFfAF8FIHUj0c8c+SNrvxaCQP85vz+sWdrx40x7UHyX
eT+A9XERNCQo9Td2smZlc/5teD6ZPeYyYtiMCw+YRVQTjaTYMbBxo86s5R+POYClacjJbwFOtIeA
o05c7N2MFIfWVBWgyggIRigCB+ohsHCdi7WhlRGUr1MImpuN3/KabT0l6hspaRlkoA9vyh4YyNCS
yMgApdaJj7jqc6MMXyqsGek2g46tPzYn7IhANAfFITPzby0HhlkTgKIN6UDZoJ1Lz1mKTGlVwl8F
PjigGXzy3lib+8+mqZDQ5I6Z84TjQr6bGBMu/NpS3RgjT87U6yxApdwKhPq8jvdQniVR0qX1T1Sd
kH9XYhJq7YKHgL+BmpH55Y7iYA6iNPzhE0R3e7cw5Dbx8eMBTZV3ABzTewGlNkH5vCcPoJaMNx2S
JKPGLNSmZCUPh4uPlHSsCUrZxQdAB6uDX5jgKaS+AWaDo/9ib+LuHaglgoYlwCkanfM8FFydDOKS
PTYSA6Io6LABwYgEI/fw4vZYnQ24VLcTTaanHjl7QQNYzyM1IMYEFEV7IFM6dDdJwo/A3GO/k0FV
XbsAodSmXSCbBIiZwgExZSpl8wYgmLXPpzF/aVx4JxqJY6FdQOYMAGMG7jM8sT87xx03qMqLJ+kg
QkqldX+qO+fUOgOgfQDNHSfkMm3rQYO91pFmIyQsUWVGm1uWe+YD8kG9n1bSofTeSQ+nlHo8uhUH
ooMk/cnL1XTDJjPZKeFp/BS4DZ5v/2pI2+E2BJRdQFcDBEVCBgyfXwiqtA5slt4b3KDHCSrtncf4
76RrnCNqpuTJtNvnoiw6UDly+guCBHB3WC2HbxQo8XAEW6kMcKzkMigSxwoBYOJ/gZERYaUmdSxk
0258UWYbCC69+xy65ife+ROwuZxtfTHpb+DE1i9S1u1tMroJAATqL2BBDYTVU34HukiMBpjSm9Zr
X1wpMtiV6YAPUvPTNNWINjBduYMiSwTWVL96TpPeMokWNgvBjzF+8Qh0CdCTJXd4KIa22Ajfnd7i
fBwjZWVkj1O0BZA2vI6kdrOdq5gT1ALw9NKtm72g2vpJueLnJoP/m3SK/zJA0DoyNQ3YIqbN3sJu
f5uZJIb5C4JVifHjhjXiGs6NA8ogXMJ4SS7jED1abJhECRfM/n9om3SX915/D0IthOp2wjYgPY87
0+bpwUkBia4wpYBWCeWir2k4McD8i3GqNlbjAlIdo/757oKT8lBKUFx6ZEtvRNEnG2dyQVGZTNJv
pcNGECs7BJSXOBCAhQWOX2sYWdhMBE6CBLDHh8a3yH3R5CBi+bWIpqZTe261Nm5g8z+xVQEu6eTx
JrFwvR9bbnZwTUb9ALSOGOuqJ+qjI/Vwy6oq56B6meydk8wJUuqhLm3yGL6GemD+YRJF9d2E6yJD
GHsh7ifNAeVre4oIiwr2hjvQb/zb0mbJd9c0XifOGw9zR4OzRoopZAvKFttxqdqzllD6VTYeYnAl
b1CD6QHgxJWRW6EEUSH/AshvWut7naIXpqWrN0Qm/glg6n7LWNpsmHB0YHWVd2sCU3Y7oYSzK3Ba
ukmBXzt1pidf0avz19gi1gv6zviIgu+I+dRoWwfsJ9WwgJTaCZRmal801HjE1aN4hzKawNCRDiGP
e3GmU2kZm3hEmVJ01ughQEwhHl74loeCtXAxkYLSdTBHg6Fw3mNscprS56bMgCtPAcA0Sj19b8eG
bhB81myNjMUIACwylm4zcBExFICDDTue0UMpGPjNaTmGXdeMB2ZZ1p1uZLcBForfZlBpHMA80QgD
Yii7+dTmh0lBIkmsnNyNVWnd8xT4n0brfocRjG5aYywIr0KcJhm7/XjBG4KH3SJtd0C+79EiqXgB
fa7dWKTQN6XIuo2Z5eYuZ5V/S8nIHieOtJlUg5XCepzcYDcw7+Cjho64ocmvFni8Xd3L9DbBjBMK
W1ub3HXqsID9K0gYiaPRIjoPMhKrXXYRHxWMYQ+E7VcJ0iOyC+8ZVCKPVdGUT6SD6qmu8moLrHFx
A5Mzf66KKQ64TsRzkRduEYzoPUdZE6TTjJTshAXoLSiBm8wm+mgpm3xHLdw9xKBwA78p2C3kvVWA
oJY+QJ6guvFTwHkDNxuRBKNtskdVRT5UuDOPplLXbw4YKNvSKrw9VKL+flD+hP+85EuYyj7WKmuf
a6vA0iXq+HEAn+9nClnhHqIp78HqGrUvJ5ljnBAWEuKAL21I9wgeFkhsfd2ee5Q5TzYm72+WaYzP
ZSd+TyU1AfUCdqQdRlmGE8rjN307Tbc2M9ofgy0ANWwSRPL0ybBDgpY6D0oXKZp4slSAzTYW8wIR
EZjA0Yu2BUfcQtAPttzYpmu8454xf0L6ePpDIfZwozEt3NGky791LUCJMU2rkBJN0ZKkfQFWDiYF
w4U23DMFFpY4b84dHa0fvdagMipl4sKyTo1jqS6bsa5v+qeOOFDPciffWKi47yegoAORUH0bi1r8
IX0OoK/je/BPXYiy04CkBpJm70mbZ+fUyftHzNv6jKnXAhlEO4+8VNVZYoo7lIbB/loK2olNLTsa
eQM2XVXu2xuzRchHXhF45oYifx8qw9mRqi6PNTeHQ48Q9JNpinQzWdo2cYllgVaNtKkoT+FVD2J/
TMDdbxKO6bz2j44qAVcGQf9XRvsLGzav7uE7tlcqPgsHPW9WPWjtzlYta3Hzl8ESMuZWvaHS6EML
MJ2VetXCOdubnZQapF27TuOxCOMwgsm1D2OsS01db33DMcLrO/7Lzv6zjfLs0OT4IIPLAdIM0jfg
N3b0LLhxTvJ+5/D0CIidg8KEtXL2W3qjWeUAtXMfkyhOaHVnnTvgo7ykQLB6IY+xwVcEzQtn17nH
I2lq5mW9IFFnKAETIBxXYs0fu/Tbs+MRUjkrL1M5iWQt35AjjylE+Gvu3qUfv5z+PpyL/BqkF7+X
CL5zAaBWgM9GMB7y/fXvvPDrcz+WbfLSBt67P9mN8b1Q9NdA/ZWSxNJQuDzywx/ujtD9itKFHwJw
ywDM06MQxS0BgPJLf/rci2JA1ei5I+IFpEO7UE3TiEiN8dv1H1/44+c+FDmouig5tn/YClc7Ozer
g6IKURONN6y4qheO7+6sfXgD+yqqNRhiBhJanB6C4NFG1rn+VvvVoxb6z/VXWRhd7mxK8rhJVQUI
dYTDVCibKUyQujz0yJsCIPRrj5hNSZYgnu2WgwmktAwn81fLp6hhWwFfx/UHLHTTeYKgmxD80a0F
Nr3AFqntz23hfa2bzv0ofBwyXXNpnpLyzcBq1DYPrV674Fn4xnP/icziBiSWBMkpDuJ9Yo1lKjea
AojGYo9MOjAJO1RsrrfR0rNms5DiJWBXHYpQyRhXJ+n4+x58abcBJ7y3iQWjob8m7F5YHea2E0Za
VGuYgsxtstnG5Rlo89QFvrvDLn8E7Ag43hEqTSQLbq6/3EInnvtRsHuqEFbv5FjqceXtTtYQ6Em+
KQjNAAEuVurwC3W8eaRgEZMMxu8kjnTy2NdwArdkw/U7T3gAjsS26b+Zw0rJcOlrzUY/2HujRGoO
lLPirzW9dt090j9GfKvMeL/eZAtT2NyYgvitxhtbg580kcfKlj+RhbWpe/dr+c7UmQ165cVJTpRj
RtoBL5pI+taPnV7Zfyw1z3z/UdUyYxSFOpA2rYB69d6z4PI3s21nTy8GW4vDXGqk2dajMhB1j9OA
Gcle/wFn7CnrpoMo6rX3WJi45g4VOgEf6o6QpriNVR85ara33YBCxPVPvDAq5taUpqhMeDxxZXlJ
+gLEfGPm79aYbWtjLfh0oX3m9gdRMcNhFTgqivl7xv3fcc7TwNXuyn55qX0ub/Zhk8AsmTuODzsj
jp0gN8h92ovj9cZZ6EJzKGprFtTstYn9QQLWgkRw2V+g7jc6xb3Oyi5hYR6cOx9wmEIZgWpQSkrg
ETJmdvdg3BanalB3yFnYWVait0aceF+bBe3ZUt5OQOj2OKhGlQOG8/i3d+SGZD86lDGut9nS556N
aeFWxmjXuFhVyCIcUKIQ4o9T/7j+40u9dTamLWrYQElQH2cKeUDO4QvKLWVoDPIOFRV7e/0hSx1q
NqCLxgbEYbDN6EI5MCb9UoIPsrLCLrTO3O2AKlTnt07iR0ISBEKQx9FAkKK3oqRY6K9zwwNz/BY+
wosbMreRxdcg+J12Ps6q5Fg3NrIdcrjFrjfSwpf4H3tYbiP7r431ickDQyaazX9m5RCg/LfSUZda
ajaskwLMtgzOt5PExQXzvtPpNvfqlU+89NdfHvphzqgKO0NpCgoWWARe6wpmYRPFaA4VdMBSsTZz
L73CpYN9eAryl4CHTiZ1ygU0kZRmD7VyKEqI08prLPTUufuBw83ScibMaIxrwBXb30bur4gYllpo
NoxRmusruPkwLzn2GVCcd5UhPQIpebhW+3u9Cy311tlgrjOE2tYTbU52pcPWxc2mEM4TL7ynNgFU
ZaryNbXgUjvNRjTqzLnJPN6deiVwc9A475RWK2fIBeU2nXsYmpyWYCXV+HFkJiJLA1ljpLa7rUrZ
wauHYzOSPUSWr6lW36lZ3Xmp9W1kxX2n7Qc3qx663HxiJnm63qj/zq6flF3mbgfSEABncG8VFYMP
n7gXX5I38nHvuMZ461cyuVOlSPaxXYuTYSMhtaQWPZLE6n94SccerWGCL0pb/MkG9SWojLJ9gUkJ
t/R91eO/QS95siWULV2voIsmo7iz6UDPlil+WzYZIVivaR8wh/E74Krc81iBPwOgIGpmSVU+aMR9
ImtJ4Cs3mu5L5MXv0IJjYPR9fBPjNHNCHcS8KZHxecxxygGjR5g7U/dWFhIG0qth4cJH+x2PUPYr
v5WAlG8qqs1DOpn5FhM3UlVyrAaiNP1TbvAYllGoyHSM/wMqWj9kLWZGzURyW0wsfYtH0zsg9KLe
jQkCbyob03I+dsNtzzx3ZTZb6IH0MgY+TAVCTExY4NgCpcLvLEscbTte2aQszDJze0hSMjCpXchZ
GHj09jn3Huxp5TBDLwPks840mydHiWyO0nbkqY/svTjD4SvbwDl7Bx4m2+pA74pjfGdnQXOLo9oN
v+tXZp+ld7o044fmYjipQelAq5PwEQy75SMHi79vTHtLC39c890vfZTZXijll1htZLKdiFY/7Vq9
l8gaWVkfF/Z1c7cILqZcVjgejRpttGfEqSJbY7TVtqvZuEXxGnkEredvklJ1z9dH/ufTKdSM/20z
x6t9Y1R5HNkOUsUcivyhsrkhyvuTKAAMeeW/XH/QpzxZn5hzp2Od2xVCltrh1Ex6wpIPop9R61fk
Mz0mvUu3rq2/iZE9cG5BPkhvEMuHdL/UXNkEft45zLlpEfegyF9LfUhlkF7bQQ9Q2u12nNZW7c97
hTm3LFa0mhDOa3WnOCkfraz5nnWrivKl3571OMdlNqw/KZK6fHtvKXEDEPfaYfrzFducJ5yPbkOQ
6V3CaVxX+wrMedYFQuHOx+021z/857UN3JT/t4e1dGLEUeBjtbhi3Opcv3Ji3TWp2KUQQ2UsOSU1
v+dGtVJXW3qj2bLtpNLPYJ/tToj4MzeDqb1nH1fRoH0a30woHLbXX2uhP80X8AHGJm0aRnvqy81I
8zCHzY7Wa8SvhU8+X49rZLJlvZvAYuu/Z7gU09mv63/20g/PxrtEXBXurbPuRKX1DXG7r1KI/fWf
XphK5kuKQKYaDMrNcGJdvgNf7Ra57XdmOtIASqN8E/fj4fqDFr7w3HoITXnmKSrQo5pkizuQjZv8
zpxHLcsvPuDSeB8WEqM1fNGLtD9RpRHMiVz2+D6BM7NvVvZbdOkzzIY0Lcpksi4gUeMw7FQY78k2
DfkWMa9iM97oE/x44Xk8i9vutjxUD/StuEt2ZXi9/Raca+Z8mRmSFIG77PJ0aLrKAEKoYtwiNrLe
uX4A85r3+/qDlsbIbOgbCkHJvovn2OxW9vhMW0QkX//ppQacjXLk3rgIVjS605SUm9o2EIZZfO2n
5/Y3w/EsOeT4q7WBPJ98CGqvWZmbFnza5twxBrVfz6lbxkdlAtY45rgLDEpgreuAYY934iiz3NQZ
4sUgTmlClOz1jmIyeB/jIR62xO+Ht4z0+iXWE1153YVha14+3ofOPlbC9I1EDFE9FCroELELGOet
tIrXtnbSIOdOvDJB/GvB/90Y4g3/+6hC9rFRIDvpmCOZbAswpP2IpDckPPoONBAxoJUPiSXt98op
/6Yj/KvaDXul7y2E3x3MGN4ONMDwhtgPJA2AwhBgIiDI3+VxjLBwM3653rcWViwy+zNNmQ0QO2Vd
5Hd6vO2qPL1vxtQOwVtNz0jISo6WXSCocpBTfh/b9ho9Z+FLkP/j7Mx6K9WVKPyLLGEwYF6BPZLs
zJ10v6AeMaPBgBl+/V27n3K4IUitI50h6gMBPJSrVn1rsSgMPSQ77WT0567kUMVJvvOaCbqN4j52
LBC9NnHkKzeiixvhbc6uG+NGBcS0+Yw2QXZxU9N3GoBTt2o1azdZ5AKmQrgWZFLqPLgygjEwCLgT
IFVsrHYjYE0AYomNuH/tTotlpom9UsywRTxreJfuUl5+FWX72Hndo0LgH6az3W2snH/NDz4awYtl
h8LLXqL1PYniGNZyQTI3rdgNdjb9kY2JFNDkZOrXzFAe2sHgNr8ve0a/T6Nw73Bgb7BbwYANaWwj
0xV81CDeQW1puquTUp9mnWn4tCaASnPesJ+9484/ObhVVZjl2FFxxLY2akDXgfzBUyz5SHVtOD2r
qTrDkl1e2mKy9yojWy1Ta9vLko3UA94L9pbbnLspg+cT53OPM3MHWjHhcFYP4ApN7rNcQ1pYz567
b60uvTo4VmojR7QSICxb9lpiVxNKhf15LmLjSZapFeauIheOrMqx7FGC/nyhWNnfln16aVZTod1e
n02bkGcHtp8BbNeZL4qYbKxFa5/qOubfrc6WSBzYt5vqnDS2+G6XOZr44bX19vkDrF39+gLfXX0E
rRpDARUQiBSdfWdW3sVKGraRWF77DIudpYT7vJfHcQMFSS1ghGyZT5AHQtpgjrlfWqPeqIasPcVi
UpaqQEMs4c3Zglkysj1Qs7aJef8vrwj/839fkWsXYih0l0QcsOYyzkOX/P78yvRvueb/56GxJAgk
tTCHzMa1o2/Ef7N9WEf6v9yQB0Ng+7e34bfU3zf+7VsUhbd7/HV3Ou1P+9swvL19vntENsU/Pfo/
D4ffh8ffp9/a/93tbu4Pp5N/OD2f/NPvG+4Hu0Ph7y7n8263ezke8Y+v56fgeD5czgGuE4bRMcCf
2QXn4Bjdhvv9W/hw/WNBEL6F4TF8O4I3vjFdVhYGY9mW6KIdyRoHrDvgPnbfUttjDzHMCcOKI0vX
T5VzR9Oa74hbQOubwdtYGVbz/Pnb/niQGN5iqFtTEosUNHdkVt0D5KhBPqUbQ2QlqjOWPYjTMNui
zRz3NCUeuheI3xXkaOgfuQOxO7zCGHkcUn3f4JiIm5tu+mLYDnylt4A4H69DcIn97xi1qpnpYQKD
wJgMdhrJRN9qSiBCF3H+899e3yJkMHDeAoTadWFBCnSI+cXOtxbRv+zmj2bBIlAg8BBqTMUAW3eM
GqrX/FvujSCHI+UNWwkjo/R3PzKRHAnLZZjr2nju2VQ8yzh1/oyuqw9uJUEbTLO8NXwzAZodem8a
jvYMo7Uc7dnVcBxGZj3AFDa/aQyivis9A4EyzXJOr6JMYfrMRRs5DDtMPKKXwRbBa4fDDIRSIF2o
wIu0hUZCjEN6B2Nm6dszlFlwhM1HwIHc+CBL4v325Axf7IwN2OIrmsPzMOnQkgI6OKySYYkcca/y
DpPFvAnMLNihB7PJHIBzBmAZA5cNQ0QbBdUw3JbQueOY/Z0Zt3FIJmuGCWPiXIxE6mcOPE0IAFqM
E1WpAkvaxZvSQ3XntI4O2MjFDobK7eBrYiQvZZwhQ2F1FtxoASTI2k7dOMQ1Nib1yrxatk+BblPA
jNhQaIKBUN73jILtABqCXcC/DbxFcJemozBFnV1ltSq9j7MkD9KqyTa0cB9vUeg+/+/McaA0FQCl
uyfbehz54zzPASdnlm2RxlaynsaybdQGYSjj8JM6jV5z6QdycJPi1ErvRKByTngVEKnCUlpwTUJT
kpnDprqMN9IYK59mSaJIHD5DHYckGzIzfqzu2uTL59/k44DbWOInJoMOrDRrdc5r0h4yy5uOoE80
d67bmRcNL+BzF9ve7vObrXyiZXdsaYkZQLG8PNfALESTzLrbfGBexAzwEPxGqy3B68oqukxQC2VZ
dis00MO18Vsm2aGjMBaHAHBjJK88yPLs745oSMiQzD3bs7OTpWWFTgF4oXIvTtdsYUNXbrL0H0K3
hTvi4OCeaho2+sfcun7bX+SPz7/FCt8VLMf/zpcxzbXsnCY/215vMNiCoEvsSBsYlvhzhh0oUF2H
/o/RsTrqox/VtvwsTcAlNLueHao07+2No9jaGFxsSEk3aKtqneKcaS73KBKmP8ZeWzSwnFHtEtgw
RzPthsPnD74yNpZORPbM685zsU4YFT87XX1jCOuBuPbGgWylHGwsbYf0lBtzVXfutRlvwoZg1kMS
TGJUr4iZxhs7SeGq55jdIy1H+GvzEc0HScmmE9r94Ds6wAI0LKuRhPCztb6MDN2hCSxANn69tUG1
WCXd604rKlafvbhxj3Mc0zNsTOfbGp0e8JNuvXhjOV75qMvOYhiUJIXl2MV5RF+O9HWMQyQZc/RV
Om4eUoEwsYZr18YQWlkfl3ZFo6FLOy0cBT+5fDzGVLaH3pXuxur7URYJaPIl5UqieXRqOB2hOrL2
iEVSP/bGV3M0bL9K4++FjRJUCWSMo+etPuOPvtP1ltfX+u44l84CTvGjiV5REmt/MIHd5VQiXisq
G0ZZW7Xjv13Ly4jtep/r/d/fh4jCM9NORCXyGFFDmWcjOTabNw4sbPb2DJOeDH1C+75nPEfGJ0er
atKCR2+ZOujQ0fmC7BDMrmaPwEVoHu4HTZxXirELA/aGi29WzPv7uR2hHgai0/wew5H+acIQNMLE
JnU4pcBDyYp3YS0EDVVRVfcVfGN2uYSyiFleS+F32iWvjYj12eusdt+iu9uH9ZpzMhyPhvncyBBx
FoHVTs2+5I6T/9KWrHbcGU5zz0LukhCnyPICqiG/F3BSR+tRBodkmg1HLZt5n+WsDosM09FDr+O+
nAsTdiqArmZasD1Ds+++uhoX1TmM4ArTu3VdDg4gGHiHrLLYSY2qCsuhKsOSyvGub5SD5u5BBQAX
Z5BfWPqJOBrUuHkoQnzYn0MSy33vpePGhvTRouZ6qCL+9zNKWcy5w6vxnMDHJ0tuvLYPvGwrQ//x
YHS8xQLdVWr0KM+ayHTL/NIIi8PnNweEDcweLiq9gTL6aBJfH8L870OkMGMvapbIiHo/PfTK8n/R
ql0vvAg8C5lpMyszWJr0KGdJzCcYlFsj+jiHrXTi2gdYrKttE/OuHiBYMMToF213Fqr0h2Gr8vrx
5d1lZr/gGL84tWEF8uw3L50etG296kQNG+Pn4y/sLtP5MIe2cmixRORUKkRsA3HC6M9QybgD3X2+
764tootBxGVvJUXi9lEtBnTXDdOtZ7E/LOdfmqm6lTCbR5ewaEKK3veNW348oNy/kfy7xa21HByb
Qa2NTLu9zDx/mAoZfv40a5deDKlxzGO0MHdD5DgDtE4PvdgS6K5deTGSJhst9Q4vUzQvDw/O6AGs
4AztxndeufgynSpIBtBW2w6RPUUSa9FU1hvvemWELhOo4GibhLimiHB6eICl6NFWyQ1ptzBYa5df
7IdgvwPRCTAA2FDTN7hVh31TwH1Nsi0SNsci88FG+Bf38W6sdESYUC57OkKVExo4uLUNvPcn4t2k
OISPaUz3IxAtG99h7XGuP393N2PqzLbNUDYx7fp1ThJs8+axEeZGwLL2ma8/f3d5kxitkWglIjLQ
fl/2qg6dumk3QruVxWJZ3CJolaVJaeNblF9ZSgJrQg549kKRf/l8cq29neVGAKpBpQSmgFQ/qWA7
Ytza45a/MeiIK596MXdFDv5G07L4bDDYMhw1gt5jbvfQsI3CUZeRW82fYiC9cRrmfkx8E36O53hs
lApTsBUfrGEa32wJx5NTl7D6Ce4R6dvU8+HbIJkR8a5IXiqWOW9Zg5bhqkNuKYBGo5p8OldwobeU
eZPM3XhfZdK5HxuvPgvwZL/U2AD3LVyf7i0jk/sWOPlA69b5kdCWf+UJer36KvWKoHZT93E0DMg+
yh6ol8y0kQJjpZSXUXRZCLvY7JiqUoaeEGTPbDOPUnTqfy1sE8lKUCx2joV+Aximt/oG+bjiGMOJ
NcrLeDoOFJulXw6NuAHaxHuEziY7QwlZH6Z2MHdey8gfsIFc7KKoPv0E7LO5E7wAuUIhAX4YXdim
TE5ZndRstLtiaNwf4+zFd0XN7X1t96CfiZbHkQZJHQWdQUWWHJC1c9MShcWG1+WDy0mzj/M4eUFP
RDn4SWKruzlOLUDvGvtP6UmIQoeKPYyjh8d3KuH5bjE16FTLuz2O+vI8aTjRgDKtf0qnb5+oBs1h
J8CF/sYm09o17eBMNwXgL9WNETegAtTpxWaxCtkA5Q8fHXljFgzEUlSb9kqzLCy7xtq7Dilv8bMq
hIKXBXA8THe8oyTIkqQImgZdpLyy4TmdUiQ8wfatAsdVbjCqdt7lPW2/ACFrv3RZbx9nJaaw0g5w
BwpsF99C69hhgPI2cEg/BMqm+JIi4Wirt5zTRCzbd+0hRg7Sic/wfZhvZFPHz2yY4mNdN/OZYzIe
VTtOOEQ66QEZRCvkWY3klK7pD2Xl6jWZMIiUR7ynGVbZezufxzspLPMH0Jv8pzenwxdXYngQCGF/
gihqoCnW7qYABwEe1LM5/UJZJYhJ2wWeCVvNXZMy70ZD92zDHdQUsP7MB++pnCr08PFvQAWlQa7R
zKdyeIEqx47sonk0E1btYcYrd61Tawh/ofBHN1u7A4GDfgfxEJ+qLPTL4Db8VhsJXiqaGY4jOIjn
rIHGtym1u3PTRvqwRRyOwu2VzzIw3XwO6QMc7efiFghiax8LMuyTGDyIDHitIC2yaghw1DUCRUx6
M43SuqQEVUSvYfldRevpxnJq687i0GgkYzf4peMRvUcmzAhZSdxfvUOdQGBWNgA8Ee03bBrOZj3N
XxKNz2Qwo723Lc6OVKdxlMFrHn62sXuZqes+shkH09aSxlE5edz4OhVXJkPrhTH1+qOdekBxzNCG
VgpvsDbqIpxrXYSO28IgLzacPTA3AER7DjPqoG7h3Mm5VLAHgGDxnCJJaB1qKzFDLzfz0G7xv4oW
NXvCMajTvIoD5G2KvZFa5gF2rpBbORM7FKmlv6cuIBphZc3FtzbJysjJK/koeNkeGkOKV3By6h+Y
1jLwVAJ7JNaiODolIGrua6QOnb1CH5kvACONA4MweVc0RUpDD5ZfiS8HCg+OGu8maPvUgBE4reD3
XDZ59aBThwJmaedt4XumQwEEccYvha3LW+3BCspXljE98rZ1DllWkSek2U1QWEzwMoLMoTUQYjZr
vxZCxd/IWIBPWqOUD++8Zr4bFJhUPqDq3j2mBkwzGMSEWGlYkZ1qnAGO9oweSn+sJwXsbAXCRMBt
bV8G8FvgCz3P7hEolbS/q42596u4zemuJVX6XRQdONcztxDrg/xB/U7pGigVGI5UOBZRswYfzp0e
pkrDcbcaXSCthE6rP/+2Py5CRKtnLG0bOUIlYd3FCSzPgRf7OjrFlsfFR8mb64FpUSkteR2nrVc0
0dyrG0+hwub130hcPlFEXpi3W956H8cpzrJqiupg33YMiRW4KD+wzt0ngG5thFgfB3TOskKJ3IPR
ZBzOUZmT8n2TWTeaoOCFlnl4IHvticz2HYuHjQL5xyGLsywO0A65Gjk26MXNn+JY7ExyV9j/YgCB
z7HM/gs5WVd5mYwMSIn+cIR3546ZDRo0OmDmerKlfF57iEWQDTQH6gFw7Y0oTJUbiG/6/Ftf6ud/
GbXOMvvvwNo7SZK5ikrT3jVDC/IVePr+bEJG8/kdPqzeXl/UIqzuXK3rLh9llI46PgtTlYHDRP1l
8GYDUCFm3AxtFU0dcjKoVN6AgZQc61l3uzIfkrschcRLBdu/8PNf5+M42Vlm2PGZIChJhjISDblr
0LvWUrCNMt69ALJy//k9zL+N5f9/cHGWRE2wgBtk8qmKFDbAp6kf3NuhawCM7wYk6+ZSDxqtq0io
iaJXMFlBA9PXZozNJ2CLwHsCjaf/3jnSqfzcmaqLqnCGS3hbPrKr4xbAapP1vfQ4LzHx43lAJw84
HAA0uzLgdTYHpd1KrI0mDqwwvgMfaurjgHmVfUoM1r7WLZu6kJvI7Pi9B8aoPw6dgWACMIYdcjI9
lBJWXN33hI4PNvXSQDQW6u5mQYHsAdjorQZDzQDzuOSvkBxMu1o78c6wRgLEoSLfoXfh3+hMUZQg
TaG+cIvLKaBuNz3V0u7CCRI5pBWNZlfpzD22dcputS6qKK+S+q4vlB2QsWxAv4T30hhmfYd61yzQ
71Qp08OvLg3Sh6JX5FUYM4GnRkW6Q2vLIkhZgjK2dAo0QNRJFT8YxI7xyp3uBdwv+kwaDmKhWeMI
wbP7zq3Z0TSA7yokN39ZKDMne/Coh71LaP00MgPyscxQxxK9aS78z88DSh+3JZiNPu367owEqXeC
oBK5jDRVPsdBDIzE+mokxSHDAb7QDOc+K+8VOkBCCX8VPyYpOZTANvk8t8ltZ6smVMYgv+Z6Fvt5
StXdZJUCnDgKsGFLvueNkHvhWDF4bnrMM1/NDYrlrtkGMAvQELd6SQZ4QmXdkxlzuU/RGphTxbOg
oql7T4c2T0MgQvhdr0zAAmtBkssE6bgbSFrjxSGIi5B3ay4movqwISN4GQJOxvA1wQIdwK+9ECin
DvRlJqV5suME61s+eW7yS6atfW7NvBcBkqjIhmduz4LGq+K3acgIvK87FjDO0CI2GQXoeh7FKcVL
jIsByATuDxv5AkeEZ7P1hmMOYN3OhH4VnBFJI3Oe2L4r8zYCvBt0Mej/9hCZpSeMKhYQT7ZHwL+K
QMQMoMJhTAJn1NC/VLBdgralDm27dm8ZM81DLQloMilhd6PD42o/4U9HnZnAyJXY5u1QW4hjwL04
OoOhAu1dkVRaU1g8xPUOdgYA7vaJBc4YxTnMNO+aAcPUBxq7GvzCqJ0owf5/I8YY3ouOYj/Rx8Ru
S6M3UCxDLi1vlfPVsu3sOCmZXSs9V/6bGruL2Qpy8SYIDPZuXKY/MmG4hxyx5xfiDn+YHPJD3Xg4
1yh4O5psoPsqHuvbtOvHLxP3iju4N9tDkAyzfCLJ5OU72rc4oAxI2x/tmOtLin6mxK8tye1dy3l9
lOi92xcAv4XG1GAlLor4pc9ijVpzYQ5+qwnFQuKheZDCWw5FIY/lRygpGyvscVIDglaizIIeS9UA
XJnJZ0Ses9p1joa9zYC+vpsC3VtvgMfhvz3GaEC5l15IaeO/C8hQ0gAe9QgTNXB+0IK0XoWlMSlQ
vjDckf74fBleWeqXQC1u59CQZulwJtdfExUbK2bQghTw6twIMNbusEhapDPGY0yJPjdzZ+OQ2RiB
Weqz9sYXnoxbdYSVgGxZHEUVR7WqQeAHxvuj3c0Rld3j56/ow0aJ6+a8eAJRaA8EQ6T3nQd1kx7B
nA32rX9CO8lXcF+a0HqYz+6ZHKrdkzgfr3Lm13FDrL/2WIuAuWocQ0ntVJHTFVCivZRsK4JdCZmW
Zc4pU205CxRewG59ErAs08K6LUpnI9JfCWKXdU3Ma/OalKkjkxQHpy+CmNLHrO52qrD8Ug1fPWNL
0rfyjpbqH2xBHkJYvCPAJNtwUnMSovWT7z//+isniiU1eYpNAzbTRh1VojhTIFgNz3rozOkwyx9N
udXJtfa6FvFfAU0XrXI5RKhwnGpWVj7ybK8KtuZNNjzmVnWfFGB3f/5Ia5/++iLfJVmv7pLY2mcR
cWyaX7vUMV+BiCvCpsXW+vkt1p5nUTOpBkd4BsojEdauR+4Ztx3xXiuzO5QqP1tW8+QkWy1fa+vL
YopALFPWKbpRzx5OYJOLAK0GJxmIQ7WlYVq5wxKfR1t7NmAjOJ5bBapAUqJduzi2JHukRRV+/r5W
RplzfY/vPgk1CrgSQ8Mf1eBRJ2YRmsNZoKI9W7CvyL58fpO/RbcPIm5ncUzKaEmspkyNSL1Zb81l
fs5BaUS92u/fxu/t3dn7igDZ2MALfJysdpaIOuVZmanQ7Bi181WM6ClZEZ9pyvdTnlRnmifNbshg
euQXGXi2e4ekaqMZY2VFWALsauCzsdc2LiKI6pw6FoAr2c/P3+HK3FmC62himUx4sDRMxZsFRkwy
vyL+2jgGrl18MWuQkLYGsJics1lNz+lU/Z56mvtJE//bbuKY/x1l6mrHZeocsHDmdgfKLecIrKrc
qIKvjeHFNjlYVaKJ6NIod536wFWW3wubICkl5zrqLSv9XabuVqJnbXQtZn2FwKhHRdA5O6AkSP1z
ki2OSROaVOFvmLb+SJpAF/+4xSxRdgmsS7kcUDhKcxC/kakWX00I3L5/PqZW1hd7MfmlV3YZ+uzH
s2C/YG6GhpTumnn0PTlurPgrE2LJrMtTPnh1NeLUw/M/JbO+s1E/fP7Lr3yIJZyOw2pMcKNB+bTJ
AjabEfLhD703o3iTP0PRErowFh148fvz2629q+vUebdQdi5vcPIyRuDVGUonaHZBucRDA2mOmP/z
W6y9rOvP391imNCOguB9OjuGgwg/TUMUm7aaqldqeM6STDfx0urtxKoizVgPKuJkB60GfL4RI7vA
Ea0FqteT+5qazhfot4085DilgJHZEnGpoNw9lpW2C5yfEvUKo1B2imNZRbARzd56e6h+kYKXG+vR
yptYItbAXeGGC4p2NHtGCsERDOALb8vhcWW5WNLVDOQ5hTZJFXnJeExQyYB83VdCBKOkJ1kXG19z
JRJZmsxrEccZOrH6qBR079jVAanVYOyTCxfZmRn6i2GnW6X4tfe1GJx2lXdX1HoGj4S3xoqmSm58
iJWNYclaqzWE2ZN7TdLq7AQ84MtoekfNxa9/GvFLtNpsUGfMRpB34pRBAsefTaP98/mlP+y3weGJ
LfYcbrstLyeHn81r3SpBuyoYrBi/sHpu4Yxhp8c6Rgv4WCK/yaop3tX5aB8/v/naYrG4t2GVXKsR
F4brNaoZAu2lc97fZ3QCvj6bNwKdlRFmL/Y9RaVWqV3WkUTuoRolPJr1qazIrhDdseLlOR039Asr
w8BebHqobMQ0nXEQnbUdWtljw+Z9IZ4+f1krF1/SGnlvweUg45iPcBcL4sZJgU5Vj9O81fL/8Q3Y
MirLZrj/6qzRkQBNEbVAjbme5M+f//YfTz22jMu8HpX83O50lLaZb1WXvNy48MdjiC0JwujBrkvR
yOJ6/sO+rGCMeN+q2PgjZyoe4NJTHP7tCRaDNdWiY3UH1FcNjwuZhKWw/mn3Z0uAMEps7QjviC7i
BixhOx8C1Y116eM1HL1R/90q0Q0zMXiZdlGSP7HaOJH6KdGQPeSgWaF8+vmLWRk3y+DLhtDAHmNH
Rx2q2iTBVj8pX8OJ5PPLfzx92TI26uzZldIANUf0nm+atzR7JoAQ8rJHMJn5MtsSc668rGWkNADY
k5QQpUR9x8M5PjUJC9F/HMwThDDs/t+e5voS3wUvHQwJYtTZ2sjgCT2V9ZQeB514e4NoeW4Kq3tF
VZzDBBW+HP92x+uMfHfHTGt0gZWguQwqu1GUPwN3dpPYBrxCEyR/HZqcS2erMrUyzZfRk4RNvVen
WENIU0Nc7vg52zgbrX2dxfSDdmSyQNzvoNMz+luD9iqIO6mDLEZFSgsj3yMOI/+0ZbDlloFm6lT3
btNFrhMnwYzuOF/FOj1zF5lXWgFTjIxj9kbHamvwrSxjy60jdwGoAMm9g8x3qC5mMZX3CcyD9rpK
TL8BuOTfRsNyuycwKnXJKHTk8BDgvWE3zzu0QN7lzcYNVkYAW+y26E0c4I4EKhHGNmyZr2jQX58P
5JURwBaLGVp/oenSGFt8KE9ZYp/StDmmZgOpfE2bsIn7jRtd5+L/p2HQCfDfGZMwnhEzroCkcfO9
3d1D/hKa9uHzp1gpJbMlSlUZJT6ntPsI6qERehc6Hi1a9je5O9WnbCaVb3f43DkvYZ8yes59k6Ny
RiwknZqWDjD0Qp3XtWS2sft82K/lAhN2fd/vFggX0NiKQbgQxRz2hnmcHvoGbjMJvt9oZF9r0jyT
stxTFF6QM/QwrUED+fxlrL3p62x4d2sT3l8stTCpQbwIDOseXR+8On1+7ZWBuIS5WUKMpJAY6a38
wdPvVvpPQR5bUtwgDxwyZsV9ZAGD48iXwnADOmwZla791tZ/3wikmQMUJRCza5XtDDIeFWqvn7+Q
DxvIrh96sYQCgj+1psv7aJb2iIphYUMvlcnIaoChQ7m+3s9p3e48aU7fu5wwbA4mq3aQGmSniWVD
YKYlzKq8ut/B4sc8pOio+/H577ay/C25YBS0jwoSQnDBytrPXeNoF3D8Ko7MoP82HJZAsBa6rlmN
BJO6OKshdPKNIfwXiPXBavG3KvVuDLMOXkRZhwv3QburT/ljEulnGlZhsRd77TvhsJcn79w+sxse
qUMVbKXYPgTN4Hv+/fm7O5emKmIIVREZ3Vh3/NCdIIPdD7eF8Mklva2jdl+ekvvhJovgeRCJc7zz
nuVGCpf+hdh99NyL0ZRzZ4Y7mSiiRDSGFYwxquaN3b+Mbpagw5Ii0hDoHLo3xyZufWihqxGtMXZ1
C1dI+pUkxOaBo83+wnXFbirDS6HFQCCJhve0vDahOyy/aGKW5wFuVanvoLkdtluMg/sQwzxJu3Ma
tEZW42w6Ww9jUeqwYGIOiQHvJNfWKFrHEERalNET1L3jXVKa+otENeqPR+PktkZL7Zt37fGyeWfv
YVSpQpd5rm97ib4QmRT7DNJLX3PqPhtdogO0qqZ+eT2wFh1KQKM9FvvSMEZYeA3yCFjS+CK1tk4Z
dL27FAKnn3Zv8sSf0MB/m021s3dVPt3WsjR3nKnkp4LwAC2MQ41HqwfgEvKmri41aqNPOOsRA4ZV
FvkeE+XemA3UgIkN682p42bru3Mvfrme4fkQD5AXSyYA6DhQZpDBToK+jn/AsZ2+WsKEzVss5ns3
pxxd9xDazPAr90eqswogz2mA6paW0H11Opzh8HdD2Ay1AHUKcuCGbh8n4++pn3V3cAsYXhN7rsRh
gsv1G4I8NI0bJsY0yctINQLpRIkM6ain6lVVKt5LmXYXzgonciGeDbAmw1AUtgkQJ1SQr7S9MHZT
3rsoOqbpFJiQRcL4yrH6EL4wpePXKsEf69xG78Bbs244sehTXYMa5Zu18M5W27wmA5YPrEtgO0c2
pHlAgw5Q536+Mq0tyIt4RhiKUeHW3nnMXsZC7TKRbERKa5vfIp4BhCJxbQLzJGeGioAhQQ4DWHRj
OxvZlZXffEmfbDsjHSvoGKIpHSqUju23vGvTDdXA337Rj6b/9bj2bvHJ8qSdzA7HCnDHWIhm0uT7
nHbxLm7Q+R2X5Qh1dAVcLB1EKI0KFuuxARhWMU+BLBm5H7NawTkNG5HRjmXU2Z15h9rdtPHwaxvK
Iqhpeg0nUC/TETpcY8Si2QF+bRxQ164JRZxtfMK1V7wYHIwgHzwrYAA5fEN5eonLl89H3crY+ItN
fvd27WSUAFFJ69xkmATowfzRphjyaetubIdrYeiSYCjBxIyHVllnKOqKiFtyhhsnLEFnwqESr9Af
TDOBrtMKOTKIvviAfBM0nHdd0Y8AzFrlgST/GAYu26Ah7CliOknszfMprb7A/9FPnI1z48pAWPY7
lwgCJ7T8ZNFY31leHXl8PA0FPcQ93xgEf89oH0yFZauzIO6YyusoGDC/niEGSm/quKSnOq7JkXvN
nPhx57KfXtfOL9g9ShwcabYv7MLwR0jd8TfVPkgkgUKskWkIZ0+0Csu8ORaUUqDQhvSIdhR9SO1G
QobeQAkkEolzCZ+PUwuXTddl5kNjTIOP0L3fE7c2wl6r5NWzyXRu1NQccigTb7kXZxe4IVnHtDZF
4HJ4XNaWILvaJnAinrkXZVTz0FWCQkZH6c7TcQE9Gv5Nk8w8IgGmHq546x06r1ngQanlfz7iV9I8
f08n70a8AnXdJD3CKA1j8h0E5+4tTt3oJNg86KxM1r8Z8Hd36NBnLBOCNFtKW7DmnHPduhtD4O9I
/WAILNsfG9FDc+hhlKF+qzt/6KldnVInqZ44qBPKd9sanSlJwuhbaXnnDo7OV0Oq17LPjhbaYX7A
zJsiSiLtfE5trvZ0St0DCOUWVGfdlgjreoD9/9/SWvZBD7M5aFgUdZGlpjqsi7bcpWOZ7aCnZMcc
QvNXQ3rewXDFi9kV7caJd2UtW7YYZzBJ7UZZwPtrjr+PMn1m2niBO/LG0WHts15//j/qzmw5biTL
tr9SVu/IdgzuANq66gFATJxFUtTwAiMlCvM84+vvgpR1W2Smkrfa7kunVcpKGWQEAvDh+Dn7rP3T
Y81b9Ov9TNouiejvwpD5/q8H5K/e99VJLM8Mots0o1jUlfsiWnYySt/YPH+1Jr0Kne1lMWB0sGAo
JbyalizRVDt4jwfVvCVY+sVNf901Gxe4qg7a1J+Xy9WIKM2C7VQOb3nq/eLeiFe7q1sRbGXllipF
o5qax775+tc3/Rd35nWz7BLGhW0L5ii65DOzll/6YdgBuAxYaf5HMghLbHfsp/GCSXBPeZGdABWC
W15qdeaL4lrDe7At3irM/uprbPftp88IsQd1p9xMzvtV3aklea6t+ZSFw5WZ/g+ju9e9snQZqXjq
zPScz1l2Wb6aOysZ5RsL2q++wKsRivV2Umlt2ZwlrhXtiq7XfdeZrPeVY8uH1dabN2bCr4bpqwAq
1brZXWiTO7eKdedEx9yodkay/58NplcBtpqscox0QlQ9LE0Pl9t7Vy0fsLwOjJnF9q8/5M+/gfm6
o2kMCxY3xYg12n1fOp6qIz903/31m//5PDNftzGhtO9TSxf9eW/jJWjVeIWzA5tvxMi/uvRXs9ho
nBUvWKj7Lrbm3XIAURgM1hsB5p+PIPM1S9HQ1KoXDin0etnb6x4C1xTTlvHGo/3Vjdm+0k8TjHUi
ijh+82gVaBQ1+c1bUqJf3ZRXUzciXuxjg0R8l34Q8XMIeq8f37jh2439s/331ZaCrZWBr0XGuj+I
gVgPx8AhrrH8JgsauH2VHKNp/B1V9h9f5v+MnqubH+/b/fO/+PuXiobCBDL7q7/+874q+N9/bb/z
f3/m5W/88/BcXT0Wz93rH3rxO7zv758bPPaPL/6yKznsLe+G53a5fe6GvP/+/lzh9pP/ry/+7fn7
u9wv9fM//v6lGkqsym+fo6Qq//77S6ev//i7sYUQ//Hz+//+4vYF/vH3u6SMHvG9+sOvPD92/T/+
rgvrN+GS53QUvHS0rYzY6fnHK+Zv0tUlcB/pCGFvQvKyavuYX/rNsh1+GEqPg8DC2XjfXTX8eEnH
DFfnJf5UhoF5xb8u7cXD+e+H9bdyKG6qpOy7f/ydPNiLwcFl2SYtBbbjOrZS0nrNFikyovyk1crD
4Jpfqu5myhqHClCJ7mzUdhWAcd/UUo1O8DTfWQsax6KL3hui2DCi8deoVUdV5d9KVFjeTPcRBSXY
QrPap3Za+6PKLyrbOq70xtbJJLyoKv3SQeCEA4dvDoXfSboAIkHgTXMpzdb2CS8k+NWdFczJ1kWl
YU9dlDe2o64WzUmwD8eeIxOjn8nCR2S4+jSm8x6m9S7N7b1hD8H2qYr+IZjHO0jbl6NV+p0j/QZf
Ubd1A01XN63Z1XuVV3elS7N3GA2BBcApHOqbeLb3GlA4u8s/0wx3zOAjIPpG3BmOl2p56htcEdLq
RsP6JDJvycUGYJdv5g3TqQq/iuVxtm6hS42eEYf3Arn2oWk5TmujlYNYUifXdeiK1gBEJcOGKADR
KrHa2qdx5dJY9FSJp4yvoun5hcjGIDZvBfgUVSifzxNZcanbGgRXi+aCCiW4uGrW9qCs2tt+uu/z
Q1756xoRWeto1Je7Na88xwa44Ibdx6migThO1rtMK3zZ9JcxuiQtbWo64AofH6Gdkxperzl0amsf
BA+DK5KT/iBpGE/EbT7c0lEteKCxMz00+rtQRGfbB+PVdVCt3FAgt3lfBfb6tYnHz3lcsBuGxmZX
dqTM5DMh9hBIPrZl4U9Le6eR0NPHfEd3MRUf6fc6TxrllKd6jYZGeSwgBSB7Hi+bofycpTRjVaRp
08o4VYy1pekDd4QBAIQta6J9NfEM7PmhcbLd0KVP9uLex714+D5ucot342eAA3hLpZ01iXxXwpke
dI6wc5IPxz6TB0m/5fZt01I84CJ8n1cz3UXVrjFMmszVoem03WKMl6U9nTvVByOpD27Yno3zbmQG
jI59KpKYLr7wvGto2CSwOaSLPGS02jntupvcygud8m5MI48M625q68tY5TtnSL5aZeR6m3nERCGz
NmiUH27NZSBVGp+XaWf4bevgVQBWYkms80TZ9O0tbEgLraHBkDUMp9T+XMTWcmtR1Dgpt7go6OGm
T6uxL0peo++dOvlS2efF5qK+ikQGeTXE+24s431Lixzn7KoMRsMyg25own2DSSgABBlg0qu87y+2
ViaDpETSC8/mINw23jd23eEKI+aYR4G9dlEPH6PZfe5HE0CAbd2UTByv0+duh5HtctvTcrLbLgiB
ZXiq1DYKClX601h+UyX5bjx51DlumCVTvigDW59KH4fU0o9BiEIn6cuDVbjJidx4dVRhFe8BQGiH
pNSO2dDbhafNYeCUY3U000TecBi27xIajnagngNndvd1Y+Gjth5EXft5m+xFVn1WFCYLM/NXevHq
PNoB3zvLZxeiQ+5HFIw0Y30jkvvzFdhwpI5gxpUs6S+DC22DTkfgOg6hxpx3bkfX8GL1ZFcF/WQz
tyG7zaEoCG190Ny3WrF/OFz8d3TwYwMwpeXi12RwPHndzmQWaqR9PasOumsdMGE8q8OJ2kPt7OOY
cVqF0IIPSWfuttV17ux9vOrJsV37ztdgX3jLDOVcmLBB+sHwI5F9QzCWBtQK7sdhR8b53lYZ7d2r
fZXQ27q9Swp1WhT3WpifyWiDQyUfa7y/c0U1mgTQbl3y3dhiP1gauSfq8s4W1Z6C3dm2LPe5c+qT
0YPLGFiWOkn2JW1Uj0XeXdgj1GQm7zZxVtCVpR6d1yPWCOOyE24cJIk6ds3oO0P8ZbLfO+NGrvec
vDplERiG+ZYx5tFfFXvt8BSZ1gHQDR5/xY1KlZ8rpqEsPZtKeUJLI5K2w9DND/VU3bkIqWVqXRmm
vIpmBbLevnA3zl8LZNFdRxE0icIVRHO8SexWlzNsTwHLmN+zbJ3GxiGxtfZx+K1WzmlmudaSYhfR
hAuWzpvyp6Wo77YvJNlYbeuMttTZ64riou/KT3ZFz6K7q1ZJX2R7VptvnAZehtQ/BggwEKEUFmWE
CFt656fgtyOV7w5yqQ7p0M7eyKrtxtinVwoZUfVW4+H3eOP1cLSxLOWDHF3ar5UpsLzHIVqd6qAq
+wqWCqtepvvxFL8DBcUcrIdD06i9hq1GSe9qY2Gt/tY3/v6V/ngRjmOSyHQN63WLv9sBdnESVYGx
KTxam48mGjPRhEQVB15gGaq+P9BtO2vmhzEHDZ6au1xDed6r6ameFIggNgvNCEJ7YiMFjmPTKsB/
M0N1mKh7Kyv09IX1SmmnWBNXobPexKBrtwCh6WkbtKfq0TA/jnOIbGOD6TiBMdI5m5j3oUGDpvT1
+dLqq2Maf7WsJwqaN0JOBxvmY6q9xVk1t9Pr61viSsMmYIWuyVB4OQpKLJviUVTVgQZ3r9LFyQSq
M6uBnW2ltQJ2ixnto/y8iz90egtrsvANqoAmB7GZ3TI5n+l236bPnFpHuykuOj0WDO3yUEUsdNPX
XptuzRtUlOfWLK6gGdwulAh/isx/D39/Dne/F/b/+C222JkWfJM+/pffYuuhzqyBtXaYS+rH1QVn
oYNhFZ+0WO26fEQQOT7pk3Oey/tJLldCQc1viWF74xHuFatAOueHCsAZ2dw7o+2v5pGYUx9PRmNf
brFniXlAhxvLX1/4q0zvj0noKhMqESu1/geOqllrSTnJuTqAH3xaNJhlmu2jXfcMfQJMM065t7By
9ot1pNUu0Kf+umnqHVL31ZtKfauEfV/c6m7wHIKMNzax7zKiP9xYDhDsJMoW4jWxwswbU7VRV+E1
UBE89oFusZi7af05nqnX2hm+qiVrsH1VWtYp1fRDxAaiE3rjzXvqV/PKncz3uH/uaxTZuLnq3e2Q
FTvLGAjDmnfauvHC4we9sA6ZyHdsZicVjdRu20NsjwB/hqCqzHcWmRY9DQPa97+MZnyUb4ni/3SB
cm0cYG2LHdsxtgPVT8thrtYwM4GLHGRqvtuiMUOMRyO8wK6a6jwoQnJuYzJdbjsKmdfjGrV3bwyG
P1uRsWx1LNN0iBtec1RkXXOQ1bmEelZ+LZwTq6nfzk9blK0n8bne5TuOIl9xnQnowPeMufooU7kf
rAJ3AihFUb5745L+eIy0BMdIW8H0NIV8bbBDqr8ccQDjroiL1W5uQySsdqv2Vl3d2FXylT42lLr9
lY3h4psizT95Jnw6T8PEX1jYkJNePpOpMUJtaSWjj8DT1j5V3XuJN0Jha+S5rXecUx2jPa5ci2oi
YILqDXHWdy3Ty+H/8gJerY6NEYHe0NkwNuuqteigN8hDzdmFp2IZ2vdoplQGWC8i+rQ7ZWNHGeQT
hI3LeF2OAx72WI2szGemzKFtv2yrfmQW3jaunQyKTQ3Aqo/9pbOvwrbYVcRLTspRd5I+QbDrf3+e
/7+zOJcJmpGu+tb/b0jjbDCDX6dxYDM/Ju3ziyzO9hs/sjiacn7TSdNQDbDZOaS5DcEfaZztJcsg
cteZj4C97K22/a88jvEbP6mzIBoOoCC5aab+lccxfhOGZdus5kxlk1/+t/I4L+uYUrKjmXCnCFZI
5/Bhr1alajFSQTOZHtSYaX7gNFkRj1tzBwO/Bd2czU6zc+UK9SxvHkhXibt2c27uEuWcSxf1tCXW
jxj7Dn7bZM7gC70LSQcJHa+deJ2KHUVs0jPS3M6J2uSPyTog7xH9Fzr71fthiOrcm+Arf8ry0rkE
BK+etSSipho2TnMCDp9W3oyK6xJYutovDs2ZywCxhRsDi3+qpvCTTZfuG0vln90WBwMDwhZHQUx5
Fbu2ebTqMsRCuBubcJegYw3ycqx3sjObYI7K6tStYbsrNFn8KD/+WzPol9PjRWL0enxu+6F9/tvl
Y939bT+UXx97UpD/G6bUZv/96yl1Hz8m+WP59cWc2n7lX5lR+Zsy4WcIUxhsqFtM8WNKufZvpsVJ
GAiULggotg3u9xlliN9Y5vXvKUvbJNxgHv4+o3g3Vn9slGxhcHDYOFX/Rmb0D3sK3G72E8vYrs+0
Dd7txT4varxiVxScxyxNlhtpjMOlJjMHT9RhFmaAKEyLDj29mwOwPTFLoHwjowiBMW4TUb84ZjC1
vdO+EcJuI/bnnQZquSlsk7SwzkanXuMtZFbHY7m1kmUgU8NzI+E4Hqgh1ubAWIr4ou7L+hJcNBTK
FsfMm9IQ01ti+5fFCpuimwBzQZ+CLQ0BA/LVrbEruhVGMHGHSCtMRRI0wtNDqhyzzqUWfP2fRs2f
RO2vmgW3z5Om4QiH46cuDBLiLx9F5rqLUTaxfbDmsBt2o21+zKipxQFoRvF5SorpOg9drPvKaQTs
KDPSAKB+2rfMd78fcn6++VyIZXMwZWA6yuAmvLyQGk2jBNkoD3nUV0OQ2rNxA+4q+hr2oX7l5o5F
Sho/oAZI2zp/Fhq5i9zEQHE39NTgoS+NERZJaWMnbwyL7Za/uDJlmK7pGEKXrmDDebX+45AnjcrJ
xoPluFO4t0iZWsc2bbHZ+euH8Xr82crAKJnBR6qKc9TrZ6+7pUmmuRkOOsVTZxc1wtL3fe0YH9Zm
kt+MbGbHSOHjINKzEFeGfckC+9fX8Dr+3fZLRZzHnuuy3b2GsBiNiwH1XI4HJESL49E+kZKgmxcj
mJrWjC7ElLylYn9ZQ2MIbouO0pFtWy4q19dZMpr9WwPx6EAmLK8/pVNeIJyy54yO8MqS5/ybx4ET
m+38Rk/QH78rKxlRBZs6p3wCkJdDbkmKtV6XoT2YfSFgzNaCBSfTVM1Iy+n19qIkXMc3HvIfvy0P
l1yVFMi8LSlejfOysoF0mKI9AH6Lj53bsvenYzZ9LaGqfDVU1fhNhsTrR9TJbvfn1aiXu/V2kyUB
EVUym39cdwu/fj5aRTge6EOf9odoQUDihwC/v+HUMKP/TaGDHpA12a6/4OZZ7l2MndThr8eVQXHu
xTxySMGqbevgCMH4Jm54tdTQDhGy4iF+o01yU373H3XsCc7MsRKXcS/v66mhvlzVgZmQxJshY585
CDyTIFrkfN7ClPV0ZZaBkc4cRtumO0W97h4bd87vszjTr9vFqA/dlH0pEK7vzNJMjvFaTjtD9ZTU
wiT0ZJv3gUYXznW0LGELjLaQZ1oV1sgie6z7Yo7/ZCkFPEHQvYn2uLrAeUdgw1GzNt+MpjIAiq3n
5Wzap04nbWq7Y0cXZpQcC3j/551DKqnqEQbG9RyfjNn81qyVfmGbYB3jjBnVp6lzlwm17hUen9f5
zBcXUXwTmfJ6YD6eEidyz5JuxBFHaE35Wc/cj/1cWPiTKOMiq2GTAf0pm8DoADspczyvmqFHVjig
WbALLSLjI5zFtzN6zzzTTe/GOUUmbiRiDMA3TR/nNWl3gmU0yOWQ7GebHWCvrWOZ3JW0NTa+A7mX
bkl7lHWBUl1Jt4UX3Td2vAeQl2aL75YVCxAeerp7PvbO6hJ2otQtvdzJ8sn1dIC/bNUpMwt4V1om
dYqR25yt1m5oO8u9cbR2WWgsTJ2YHs1c9tQQld2sXI40WunNYVN/ynhHzJesycigE/apo11iuYIu
eZOIl+tNhfSq3YFwHLMPkMdZlrEgLVApW8t80xWjruDsxfw52XUKPVb2/H+j5ET5PtddZ0PLWFW2
T9TMRm8MzpjCLTRpLqdfRiDq2z504X43TpmawY8dedaHoqSMNQnrWx/pvC1nU2u8RXrPm6zuXH+K
FlPp8PlsaxCeXkhIwQhEWcTyqGOdScNU6EE+uFx1BCEqDjqj5M9WpHAT480WGp+4vsyCsHC4PLec
BBcGw7CZc6+LKO5drehhap9I34KBppLU8UM12+XZrDej9QmjV7zMQsPsliAZqwrCHtvGhbW0TRPU
rSadK6saeOtJw9Jj37Sibc+7iH6Is1KMjGVRtA7s87arPzVD5tB1YZnN5JvMN24U4QLOjHF5UdLA
uVdlGk2+vSlfAyqi7XKCSp7fIosDBOy6GKxfFJoawv0kc5ThOmAC7S5ywzx5l1iD1e+XNivKL4mm
P9MFvER+767WV9DYs3s5Z7K+rjn8Df5kbf0EZIh6HJMrCgHeIhfxRTN7cTGadRQ0Vhd/6zvuFcqd
JYkCWVk1RfOhXeVtnq5UsuAROtRiM2e0PQDX4cfCqPTeU2l53mJxNyKPzbVds6wQ0OtGbutRrET3
OERJLeDctTZwSCFmyi4xlaRZoandt4Kzn9b0jk5dr0rtmyynnifpcYmu52pMCi939TU52unAWtbJ
ENxgWiAVHNK8HvYy3+DJNRRiqjJNpqb5kIYug6V3q3jylUxKuI61hJMYFqN1Y4oS+7jMHMBJGq5Y
Pq8VwNwj9UktCrJsYgurzYFti8Kc4dfWJEAxy3hhRZe9cCfwhol7KIuCUGbIpB2eR/ZqSk6vYRgF
zE1j11KRaw4IxDoZ6DPo6HJFAYQ4Ibsse7s8jrillxcFx4W9jsfzbeYKbe/KqrzWdU1Rq82n1O+l
Xnwr8y4Gvulm1wba5wvgJqAgmbnx19ERSn9f1aELhjS1oY5HiQZvccQwyE/6vjtW6K8gV+cxpdI0
cUMfKyV3R28PhdIlR6btaXboKr/qQMM3sSWflqnc5lJDx4K7FstOH0LwmiSmz0HDWx72Xye7Ntor
kZoYt2JnlngG3UtHJH3waLM5tHeFFZvvB3IRMMON9R37KOgMa6I0MfbNflyaMD+JLJb0e9MNVIo1
xdO71M5yRCI+yYhqP+bTdOqyZnkC3G7urdJNzmE9RJd003wQekah1h3awU9MEDOwZlb4dkU93Y1F
Zngh/TKuH5eh6A/O2A9eTz8SYoWUyK8jMJpZmhsdVy1tLE+sfeirs0nVM+uUsJ4HDiye1in7MTON
DwK4/5VVr80pxtAukGvknuYGrfyKULIJutbqIeNqIUtUh0lNhy1VvHMWN7L2eWRi8pZYmnNXao28
yaKVJd3K6p0zhhZkzcRWdE1GOjtonuU3C8ixyC/S1P2Io0QXn61VHqELgUeJJAUa7MVEB0R/OTud
+2XBqvu5Juzagd9HuVlAGtrhLKnvw6bMTnRj09DcpXXD3pUvp6LSO4VOZpwSL3EkYO5Kq99NQ9oc
2SPg85v1WUjehpXTEekVVOf+2k1zWhwq8oXTmMob7mEaRIWKEC3kbNTYlN9hLFTsVjGos0XV4smU
m3LAjfn2HiGDFri4Et+YZV89T7Wx7JaRjijPMFsr32VJWRh+7k7pKUuz4i7BMno/JXV8CTAahwMr
zQAFZ/S1iT4HMFp1F24m4BOzTDnPKrPMU0f/L0t219ONPufdddYOVBncAZeImjQqWJNqsfwESdn7
LDe1Y9S7zI1UZTfwhtdkF3ZW/CAmoY6yxP+QVqnoIDviBGs1gzjuvk5rPQUrs/Na9Ol8PTrGO6kq
OKdhOR3mYqYBOKSYJYpwDYh21nKn0qy8ShZdO9lWiZ3AVIgvBIPdxUzQEwyCFc8PB5vy7TKa12CV
z2K7Ay63oblDo1m93hnonIlsB8e7nsftN/WYPViL7EqvdOPqyjay7JpsVGl4VRuhrY8kgO9yiWHE
LlbekHUl8nfjUD/BDta8dSlGVr6EU2k5jPseZYiWF7E3jhlU9kz/YOlS32nNfA85+n2eT/e9A6K6
GCsERemaSq+LQ0DIi7Geibkxz6QIHzi+f0tHd9fq0Vd7iio82IzLYbCzI0jLZJc4y+U8Yr0erRXn
nrQg9RC9TyZNeuNK+5p01veqGa6dNCwC0QgmZFtfpaVlXHazQlLVzsdRuvmloYZ7q07ifYTWzgfC
jpYEZZI+R+PegNX7bcj6xSMy2wFrRU6pxZ0f2mns2a1R7izkCkus+pMb14L/XirfItl4lXRq2qcu
YNd4XNMHq3C+9bilnNo8/6RJqZ31JWUyVRBs2ShMxzH+kIvyEecK6upYJfhAq7sA4cr0gI7/iSX4
klX9pjAbEaTOkIHfHjQ/cZeNrFPK/Wrmz/EyfkjyEVe0clqAfnaXaxo3u8zIbLQU5BoLYot9LK19
SYae9Ex0aFsAkaxDyXFN5i81dAdfkWbwBtY/9N99unPsFMp3w0FkCfvAhEsd9KCrD4ogCKVaF13N
HFGOldAX5A7hXTHU1PgT9zhVOq2kVN7KmhDV0uriGA4d7OImzZ7dRGs8wkoHUYwJcVxY60dcoqXn
jJ19iYhiPpKFeDcvYX3O4okmLZekcYtR3LMmvk8XK9zFKQwPJ1vyQLijg3QgAp+LlgsPmS7v6bBU
W804x3VahVqw6AWl2t5+bNxWBmuqneasFjDlDJyiK/uLkRk3EksKuaAMqxy85YypQYGdhg+UfHUs
gLPWmyupbsBFH81a7EVt4zdUs7QmZWceVq2t96DfIm+Oau1kKvNsISg56qrOThrCF6/r1ftuEccx
YtM3aAA/LvGKhQUoVTeokPUHmY4DMZ2gV/YkQPh1CxHtKjBx1RJaej3wDqNXlvFyNFeb1trubgTQ
cWWs43pWN+CyB4LRi3QdU2CfZr3HouUBU43l62hO7UlrhXlLR2h+O9FpfpalwL/IpmTIbeboHmp3
eVemoCnAKVNwx9r5S0Kpm+ZWoSxPRuP6gdS+OHQFqqLCKp+WOWsbtg4ZPRaleijYWa5nAYJOp4kU
aYsznhe0nV6mnXJ8sRrGHi5dFkRD1RT7KWx6r2mjj4u0URPbNDbV7UQaY9EqjEwKe1M7iGOmo7+M
jPajgeT+qiz0+pYeyzyQcXOwyqbDorlIP9ijwLGowzcFUIJVXJECKvF/GfZ9o5lXWYOJtwFgxglE
LNRphrC5+PngVH7aEvcLPREMLTR8QxVYuTtcu07aBj0inpZDLCZ6uynOCAFM286vOTa7yBIM0XRY
WerkACJT7Tiew1hqzCgGR53FoYevfdmR90kAYg/dYNzHSXdpTUWz72owej3eT37fAoN3dLc972M8
xGcM5DEqSbu7aOrYjqj+d5GnqaU4w+UqerISpFr94CK3IHc2D75Wlh20vNaGzEEa1K/kuuies1TK
p+uNBRrKjdoiyppuxiSJfCtL4b/PFRqnfOQMNs5z8TlvirXzc/aTEMyebodBC9FuIG+LMdAZ1SCJ
X2YjjEuR9+GZlrUTAzExE1wLJ5uw18LhL4uH6n4URVoewsUcGy+MHcK4ObY5AjvdJA9GPcsbDTub
wDbj7Ej02MZ+XFWTRZOAU16Hw1zfZGJG6LbE0uX8wKjecZCy5mAKtSYYkN22+2VUUMczYsy0jroz
0arm4zJaDfi6MWr2LrEaghMSFdIPzRoz9b5AIYkTujMdqMwaNfXzeuLTnGXfymbMPdvN7IslFtGj
o4/tozvMw9lcOO4OZ0wSTUazeKxfK+op5VyEnZadCOu4BRl1+YQw/Vu/pFYQLm7nAStOThwEObMt
9OAGKperdmqTVk8xoYrSlG8ipn2tjc6ztLLkzJiTYrMC+4qOonvka6FqVM6MNCsqXF9HVbwNVQa5
04kjnnbSZyCK617X5U2h9fZFQtL+o5OnsCS2reea4CU+cTS3LqdMGlyphrE5efR3reR7ephpsE5m
5ergI7fkfe1hp8WG2RYaPHxN37zo8zB/oGQ17ytjTj+hhJ1RohnzvolWS3okfIyb1HDWS1QKrJPo
ynBHMAGADksuP1Zpp18UIe45I2YQt9qMpCVbhvqRU+S1RV7rXdOV6EtUbwQjehnusF6jjm2s+6yq
0jvEeThfDaZ8nyX2ci9mp9xNQ0ZRrcd7imTrTNc7llGdMIo7UKAC93kO3ENZrF4qcDRDJSlh2jdk
j7KdNEB7eGvVrod6NJITDULyDGyRE8StUG2A50HrqzDmgMKZX5r095c1XrFzFAf1BJTAwIgY40z5
ZRqd28SoHVI1OhI9bak5t7g3NcggOvsrMp+Wi+ipVQn5zzFMyUfad/M0hyxxonmqw5ZDbpOkCjfU
cXonKaeeFawh3hSlj0nfrp5ZjI7vcHD1AKktxQEVOQd2t44H5Curuo5XogS7HGO6dPvS8hLDEPeN
xBKjWNHyuYONj4VrduFXO+6667BGIEcd96lvsaoKDGCte7MozJ1LhXRPH3lyHFNVzLShLJQfMbHj
RizjDpnFQ93Vx36Qo5/r5YEycH4sewPlcty7H6Se7aIUY2AW3Kt5Ng/CGrDiwQ5izm9agp8pGixk
ff3npVoH35xL45zM7YSJAzwG6A08rZQmSL+anAjZLXRD30khWMSOfkwbET51zsJyPKX6PW69u7RI
Zp+G3HryKwfp26FJ5mQiDFns7qqNBJYcliDpddTLEeV8rrq+5yja4Xhh5Zkm/KlFxuVnKyOBXlsy
5jdJR8jtGVXvumdL1BQhJqWiRzodmah4K4Fl3gnpfpdfx5XosqDDWgXP8rgeslMCDPBb1MfjdFYN
iBNWR5LqhAvouVkXrG3LObC0z1EydN6UZB+wtUsCzKqOhYvn82x151ZtPmX6GvfenDTo94PBLC5i
clbLbJzNGIXXybxPpP2gpdkpW6eP3ToqerQty8ejvbsIsBjpwIFGBS0yWNoltId3bKMUPLDnSBb7
Iu3BZ5mijwP4QkfHSdHtxsvz0ruXphGeM/QfwPYdxim+aCucBjWtDPdhV1V+LAsC6Pk2xN7Qt1Hy
hEZ7ZxZd61HZeMyKtOGgom6KiodmzdZdt7onPaad2axdjSAox9O+DxXsLiU5AcIBwNPsKi7UU1U7
h3ROMTBzrfSAldMtxNr7Xg6sWNnl5BQXBnbMZMbcFWvo5WRnUeh3enIGAfMr6iZkl2E8XFSOu+eA
RJkt1Q1CdYy4oJiWXt+xozVFdd6x4OxEi2SkGdqIMwKBvIgQBKXL8lFzNvu9RtX7yCE/ty9L1U1n
bj19SXRq/7R9pWKXAFBmU3bCCztv1Vkqyf9ZqFTdhERPKLihRo+Rrk0cXesfutS9g5VhHIwwMh6i
DsMSEsOXI/0Wt0OlpeejKYjwC9YWBPbZY71h2b01djQVoJSFKZlL00UZg+nASvdTkn4guV0t34Dc
Nu77JUzRH5hJH/0f6s5kSVJkS9NPxBVGVdiCjW4+T+EeG8TDI4IZFFBA4enrs3urRKq7RKqrlr3I
RWZGeprhoJzzjzuG1TG/X0Z2jbiaHH++DKC0lJV0EVd85WW4HhzZZL9Li7IZ5LFdNz36bSH1V+1N
pI7Q71dbl1X5oBUxumKjj9ZQcgGywMmtRNPOI+K+sVH420zchOrM5m0Yl+c2tx6dcHoHxk+6oXRO
Pq0raOvyfMdbjs8eEDqjZnFthZcHeyrVB8NPeMjs5Z0RsTqMA0jj3MlnaVlgdr493NUWjSdzFjyK
Za29I7n+s028W2/FacNrLtbZ1DwNGUO4Mb4T7Sd3sX8A4fLEudHiJ06ai/KUNelwWwb4SXpP0r1S
eFn5nMn2+v1y92fGpVRxV0XQoaKW+jmgjiblhPKjG9ceLY+ZPpvOdl6S3rPQnnIaazAJoqzJOPMb
8UO7q1gvU5XmLl3ljf9mF+kfQOf5PpVGEgqADjCpZ9vtD06WTdj6WejZk2QGlmsvH6GtqthwGD5L
b5oOmafVWZkh4HdUZwfgmfJ+q+X8LNthei6XPjiMgctz7g7fa1NOZ9Jg8s+U8x5W0bLIaJqqQcej
soGm7SoIj3YTZVRxakIMhxV4twfWL/VYIdOuu+aeIE4PtUoZ8CDMzWmaxuoTank7ysnROwQt7Q6R
HGKQufvkfDQ3ZNLYp4Y3VmytWVbytOvs1k1nVxAdA8EwwZI9tFkWJQPa75sod4AU6gFfQjOvxc0W
TeowN15wTgN+y3GeEdHVrFK8kULuv2NcKQ8qTPv9kDP4OnXD0BGObdI7gJhYTngBdjX2BrcrdnPh
btWOnkeSZYJ8ufF4w+1cr/UP9EOCWygJKWQ1FMzHmZvpdl8WhqweTxGHWcziNkjn5tOgz3npe/PV
m05Tg5kGT5MXkbfWrtkr9RJkrU7lc92a+tajwue5rKmsjCNFJ8uAyuJISIr3ezGmvvFwhHBXcetS
MAZUXYDsLiaab2q7aA9TkWV/R0F7hGo79WXx7ovzbjZUJk/fMwDoU9pYdxSNXlBsM4FFumIY7Aho
fb6GwB1oOqh2tYaqDxt2pUpoG0tB50oVO8zIzo7oivfM6bcF0BSJdamD9VjzLiUvYpPvGttbPPcV
+Q1rTkJnG2KACUHi+dbFh2nBPlbGHqCLyNk7dfWnyRtnXwQiP/vj8rpuxj4pMYinworWo6u36PeS
dv0PN1LWxQra9NjVQYTCTnggEoCmSkm03BZj4UUOnvhlicw8yWqxk4yOqjeYheCQU2OG0a2j7jOv
6VQsXEF26DQ8RylV8LwA/b8Dbli0/f2alGPg7/CtLGfGo3DXMKq8B9us7ieCj+JQ1SbJo84/5vNc
7LQSV5JBV2+9mKvYaYf5g2Sk7Uh9TrfzGn9JQpU3dxLj1W3lDNXzWvcv7izy46RFmQSyFHvhlWts
MeD9bL2mfOC3vTyHovdel5H8Af5NOL/NEDl+YneuJe+HMCj2/VAAgMFExaqbWdAbCpVqXusbm4fn
dt+CUKUYGKBGqjgHhd6Joh7Y/1iUd36Zs2x0BNjFzeoPdJN58/htQxzZiTWk4n5RvQGnUZb6ZTyr
phmE5iNeUS24fN58r73rDlCakfusZpqyd1GjHAqJS4MwcgpUeZ5mIFPovGwfrIumcrenR8KeKesF
H96nLrNS4IzWOapEN5FDUhSfs6sij9zQbLHIz8iKZrcQSHyoTS+eyJxeeaBkDwop3buC792clz4T
F5FZExrPTtIy14bTsV2d7I3XlLUj9KimAQ7udQ36/h1GY312Rr/d2VbEu6ohRbGklwqL4GTdBZ5f
HkoxBYRtFlN48Nyrf6YZJW/T9dfqrmzIUpc869F2qzDfx3Q1e8egHraDF47UwinCV9zF32IWNNpj
qT0+VzVzVLgFrBspjGmrJudl5KInFX2vD2DJ/l6WMyVWS1ScfOTWsR/kENc2LkmeYLmbhuaHCcvi
G0OULJK1AyDLF+VzSspqtwTbdm7SOnt0OxLpxUwDc1/OJ0g6AMY29RgRs4mETCN2hoEoYasGFZ2j
4lAQQp+UTjl/qKGd7kTh2zf11pgjgIKVuKxPu8iqqlMRscNtbcUOl0kArjkNn1BCbYkv5wIHap7f
YU+Ruxo/z48xt9H7hmK8Qqhh9yFnEXHtp2/mKlJscG98lME4OrC9+iFUm3PPehn8LfNV0x4rgl2I
V/+E7oKbUEzh1+RQt9es03u5SLlvw1x08cKdcKxTT/PQha91aAPFUifpEXV2WFfTHItV/IbIokaZ
NS8mPlNdzXNUZq0NsjArf/UDUqmo6Q6PQ9hNH9OYsU9CDF8oDYO91rxwYPfK19wzEYxqDWrW1F7z
1ylx+HQ1S+xYBPV5LG2GDsrDO1YTKu7Qf3jUrHVuwrgzTGezbeVbDUyy7XrqKVkzRX9ydLo+rhPK
lnjN9dzzJcpx7ysA6r2TB5AfmyLTL5mrtj1PaaN+Gj02wDgINYq91PbdXCAeZXxtFpq/gdqwEm6o
Isyy8KQ5+UfjT+NZj6NkSpyy9KFoevbQYVqfAoCfs40j8J0SdL6kuy1627OQFTqGABBx02euvRMZ
S/7fsswIY4imMMiOS6gcXrJdOvtXRMtP9EwPEn0h+UVTEPa7pvkM4KmvvHPIfdQli9gaWgunlbeS
Cf/adra+4cHFKDwF2F9T58pXa0wHhcUvJe6t0v7QiOLSve7r7KurGkD0LnMfWl/aT7nXpPtBR1V3
WUWV7XSmtudILGR9owwzS+yonJYvFk03bqJacsCOMPFegYkz9siXOxlu0Q8xpPl35S9q78KOx5D/
X7nMv1fpXHWvWV4+yqC049Ej6yh2s8niTESoX5SWuVmGULOk4cs+uuviYnauomsPe9ohbfeCT9qd
w8dcN+NyUbnyb+Zu8y9pbbEREWfyy2taQNomw4VslSvr/Dzpu4UTporr3J8ubj+4JzuDaqXfHZLC
63NaKrdO/JA9fdIME0uGoWdMX5xe6lfPq6xHu8L1MrgZkYFr22gcmVpuZ2wuerdx7fK4stoJl9YV
CjIjCS1OR9m0FV7jzzbJn+84BM/kP7cNMF4dXYbQyZOhXpyBkhBH/yjKNFSQKbJ5aMdsBIlf8yoR
RHtnJ+N0bcGTHS0XR7UbhqpwhzEQ1BPk8hgWICdH3/caN1awut5+qyzPj3t3rN7pgmaqyq5sH3uN
PA3XzPZeuDOGroySRhtbAEjQKkinyuapw5EltpCEFojOoz+VD3ZerHsEzfMuzUL87ynhWmAk6iUk
gq2KrbAlfnDsm/Bpi7Jri0QXWpdROsMM4Bp4L9OSFUe3aQbG+8KekqmZmtcxLYFJpe8T2GmM2XUj
GxtnTaZkzBs5ovDZLnnQCy3WGD3fBkoh+/6gChv/lLVq8zYjZZ5ZbHDaQlP0xY10vXo9epCIMOMt
hUo6hWWMm2Z1k3Gso5d5hlnLexeQeiD8zN9Rst2cFYfNuLPHzoNn7yFFMrc7d60vhoOXt6HzPE/u
9Mtqh+KpNEKuOzZDzPZw65Ly6sUrHrqCeWisum1vwRqgXrJmiPIhbV1Myb3ecuYBle/LDUEXPUze
0Zhxe7aa0ZxoJDc6DuqMq0+C44L4xnaPfYkj0mVxWg61J5a47JBqoxXiKatLS1fABpRWY1kt7scZ
qYDdF+lxrDTfC2MQ1nj9o1qW4LOJiKyhAWxhDbPy7MSosl3yqMG25tf5JmhINQS6F1GreRJATTJv
cz82Zy33m+vdhRbAGrd9m1RLUNxT3arYRHmXAHrMEjH9EEwgbIz3ySi8Z9E0445O0+xdpqI+VFAD
B2QDaE46Z31q7GtL6eL9bgqhwX51Dq/UjTtlRjpLuTu9PHwpQyc9mXUGv/FQY6lNH3o9fEtD6QsK
nJeAZJ83xbD7VHpQcrbjTc+uH8LV55WQTINNbxXHLauX9YaFF6rC6iZhbpoMFmnPHgDCF881JTHQ
RLOPBmNoGQpOkQkQKFE8jnSlDmfazotepsvz4hT8kyDspX+e2s5a3swyrNWPf/2TJl+Bu5yxstu3
jKDm+RFngo//0TBugh/2Nfoh16740dY8IkO1qGdHuViZ6NrzPos/jp8qzoyUpHMuZANsTtUdmiin
6MvuZg14HnEMRKih7JVTOZ5Gvzc/eba9/peVG5RBQlrqM3Qra9jnVpObN4uHZby3oIdMQkOyCi5q
Hjnp6E0T6eVfepI6KqV/Gicmgp00PWqM2a4pJUmcoGznIobQErwsKEman52y6pk82zTUifdPMZJt
xNwem0zliNeu8rx964SoyLAaDfwKIrNOZwtiuX9oeCe5D3i6c7i0qXTV52QJXlq95jIgT6LxFi7Z
cNtingIZz1qU5qOwMUwM2e2igwD/RVmBeTgmOmUkFiddFmnJ38t7jwxXaBKlp/2w4dAlFtVz79Np
sJ9zwRsShVi+nFkSWidWss++nVovr2yTNO9x3J3NVJXLfhiEi0yOgJejN7b2hyrc6HlcdHFfELi5
SxlbXruiq85+wIQ7k99z74ymSKyc8TpURf1HGb+qmGHJ/cTDwTjeZFhDi5kUHtQA/tcyBdWvjsn2
bWoKVnQCoa+rZws9Ai+2+b8WvOCPKabvB1/6GSPfWl6q0l3uxdys0PXakLfaHlQaOhO5CDweMeRn
e+on6znvqsfNEtD90in7M/vOBnKbafXuOs6HbgCHC9/0t7MGEcbo6T3o1OJ8XB2QoXL4wHuQHuXc
hK+LN/s7S87V67os4h2y292zdPooUqQ6FUyVPyeXll3MfwK238H+y8k53ro6RMPkiuKmKKzurjEs
7kUXPVe5xOVNtfQuNHr4BKH9qqepoVS9rm5rnuzPvMmfQia7WySqH2OabdneZ8ZLxo3gdb+ykUAZ
5HGi6ORu2xjSaMUFvSZHTNSls4uQaB+CuXZvS7cZktyORntndZb5V2rZ/8rF8j9I8/mfGV3+f8r8
cRH+/jfOlq/f43fOGTDqr/8zK+j63/3L3iKDf2CFRDNOhI/wbWTz/2FvEdhbPM+V+JEcD6tshAj5
3+0tvvMPGyQpRLPlCKTQV+fLv9tbPPEPzJUOKnRygbCeEiT0v7C3XD/XfzIMYBXDrIaGnwMe5xgW
qf9La01ZtrNmqKBR2fk4iGW16rMPK3jbt+D0uu+YoG1cDvuSkmQoP4QgYb/Ivb+k5NDnwn3jPDT7
TI7lPjKNOo92kwnsJxXABJGq5mOd3PIHf2Z5kFa2nTbR258lUUm/sqUUseOtDTILRydUyw97L/t/
elLx2f2XLymxyzg+mRpIvW0CBbgI/8mri+THlltpnKO7IJ5xilG9cXGJuzcyTdFy2WiKUrxE606k
Qs+HWqWM/W27N0RQfNPvSSzRZHtPU7gtRyJD5HuUb9kL/gBs1E27eCB9QR4efJc0SMJ73NPievNT
WEXkl0xBMDg7Vo8c1clmZqBkI36lKTovpF+K7AmT3qKpBFxMWy4IKdtAwMMvQWTmyTSZd2CyDb9M
fRUuWXpxnMPcW1TWiyv3NbGUXTuxy3ijVdFJhNO0f4wfFn91hwbkrLPGGY7rQpUryBmYMkkBBBCQ
AnSrFuLIHQspZ6sJu4gR9RFWy3yn43pS/XcES/RSddeg5cnp82/O9egD9Va7l7Ri7xBeRxDqOgsU
6ih/ol41rWach34g36xlHj/8enHLAyGBCiOsVY7os4ntTjYjUZ0tJQjXCjWcIIW/5pswoe3l2oR3
YWfas2Q63s8kpVACh8PHC1m+1bCS6dJV5eMaElSSAtdcg9DLv6FarH075el9mJZQqn7mTrfBBGbj
as/aYZMxd06UqtdaFtZh2Silr9Kqely6uthVBN4c+m72EPMs5lMHBQG5q5mb34a572NLM+cCx+Lf
zTN6qLX0+nd/apyDF8D86rS8ElYbdSmrHZKp65T2ofCDK8k8qP43K2PwAM59BZuJcuf1TsrwllPk
VFsTKFppDzcWtrN7NWGaX0nW34WTqw+FKsYvHUY7NQ33kT3sHd/fkrYh8L31zHgWod0/aeV6iDx6
s0O/mwS1yn5zEiHwlF2FasbJDjnOzEtrNWDG+NTOZVs772FIpFOAxPHYFcgzy9pufla+lk8jg8zf
q66hRiaxFi+KIugNBGVlXCt8vVPOOt/C94XTDSXm66es9BbbGzK6uGBTRkVOw/be89Lm0LQZJ8G2
njff/dbenN4SqE7ifTD8ojRrjUWzlomHPCHx59zEjoWzTljhHy/ECF1SaO5E3T6YwUgCUKlgzPqH
bK72auOSpf1UPi4h6ixh2uDSGxDd7Gr/z9MbRO7PavQVhNP2G6n7GYoSzb2absHRmwNxQgkuLKhK
l/l97ecfi+ugyHS/h7p0d56d/bGcl15Z9xs6z6ZWbQxsTMh/8d7p9XUQA1143quV5S9V0Ty7eX8q
geIjr9mF5XIUU3HnCcTsKeQn40mOXpSHqWol59rw2rbDl1Uu7wPjZix52OMrS1hlDtDSNZl2h2Ht
V+75r3nl/lzBp+6EJToyQtF6FIH2HkG+f695Bn+mjblX2rqtViTM8CLOCCm1MD4Pfxowxbj2LQJg
HIaUGbH5NkLy1+OrHbV7TqTES1mkNyJJyXYMb3VRM5WXw6u/EnARoUahWgDpHSW2wcnulximI+ai
5kUy5NpDbuN91wIU2aLK4G6i8eQM1VLRade++lUakEoTQJ/nZf9NxnO7K5usOhgnQPC9Pji6+7DK
PPxjRUhFiQm7KZeFiI3C39uB7l6cYN67bZ39QOzFPjlHiQfx3tf5zcwe5pc/lk7ro3CmfSdobKw4
MOvKBsD6Gcykba5eRnlc+ad1++ey8RT6fI53TZDYco0mKeCMYXjlla8L7/Mify09n6G9an+nFT/f
9HiQlZveaTnFvkbhWk7Ls0QCgU7xeF3cr8MgPs/ipp4RmuY2inb7wRj7Tqohxs3MwF5bd7NYZrJO
1BO/3J0ZwhPgvDrYRuYQZOOz3sC+iTuOR9L3XZHvO0vDlqfb2fKLu34I9kHnJEER9omMDD66frt3
OamWsntyUa6w0KHFIutgB0D3kRXiw1Xqzo/4XRWD96PU4Z519mnKG8S6zpMzoVu3w/JmoC4en050
SwAq/tV0RsSv4IIygwK5LB5Kz3rgoX6xRkVMDT8tE2JEYXl28MlgnMeYE5LiwWza7PUcoNQdCYdX
6mGZ51tlTZ+KEqkUcwz8+5f2CmLdjEnSPJLH1S4uWzhaOEPGI87JO2eVpIQN4jmbpkuN3g9JDuuR
9R547a0DGF/moNp5Mz+hW+atRhG5Ldf9mOtreKB3XsisjOFpyIVyd46s4zrVJAGZkw7eXM2SxOYL
H2qmaB8MvYlRSqYn7Qy3pgnuaAguj776w/OVY/8u0Jp6Rl5SNGkJecvVPueAv41E7tz25MeRNDKu
NJG6NlF9nTavWyism1b4z8ibsjhqfFRWGF4w2ZNzEzX1P80N3DRWE3Fb27z9JPdopsNTucFcjh26
TMNAcVPY7XqcTe7E47TutfdFYlC5W33KcYPIEgmOV5kAbFSXAj+RzFaL+wUccSzK9jCD1LxYoO1X
T4bZvmY5Padd8+5oIiS8xnsn48OEt2savoXdCExcH+YF5YCQN0S/QJAG+zEqD424EjKluQu9W92/
hwpFxEwTdDxaxWNjXx9lKqG69d4naYsMmXdpyTd/7ZNtrkLkpeWn2+QLh15ObRWVB7E07TWwn2i9
xRt/SjE8bgYVUruqZEVQkKEIKzfnJB39HvZpxP1XfmF84bByQ5TT6nfvYGyTkrQw2JSetCTkdFL5
v+dWvnVr7ccqUPNuVPWvaxxbpK/Ji0gzklGbMxpUekhKdj4myZcpc8/KEqe2Lx7HSr3kZf5Wj8Ul
tfwEaSqIcPtoZFDft8PLhLShNuXO0DaUpQaUtH1d+wl1CzwHN0h0RI95U6G75PXV35ShhzY8Dd74
xJ/RxDVLO/Aq+1At5HMQ9fVhcrOrCiCMSv8tU3UX6f4G686R6MlPUxbPyrL4WuHeIc3umGb62etq
heiz95NcFT+prhxZdcG/hSVvMrleHETrY4PyTmlu+JXuNsQ69qnP0T8Mm5MoO99tAInZVZreNUGC
y+p2xHqxw4i2JYobNfaXc2GQRPdlf1uG0xLPHFyiR7slmPCBxYdH2pd+DcASyYp64pipYdqRC0kp
ymq8vTYvmLrchH4Lxf9QHFDSX64yo2IS6D8CSOJyKp4hmOYd/dLqZKcZnxqGYh4RtxIFjyUHAwT8
sX/wEdLE02Yz/PsiO9L98GaCHsFpPRymySH+c9o7o10fwy5F8ukS6oOExYvt0XFPBVLYxGXG3jdr
/qEddczr+saq2yc/ZxIjo4Kfra9Bh0Akg8l3YvXqOFOEiVpMFaSDFv0BwzkXuch+VakKYlFzQDqO
u496ZOsytN+JnH1Kt+3O8QOaCmQfkZ1JDx/emj9GBTurWZ86MH8KY6RFzFeJRcDlAhuOwnIXcCTl
a/vRjEVxs3jM3dxbFydYx/eGie2UZeE5LQo7mYcBLTV6UajuZNryv3Q7XeGR4b2ypkcl3XffD080
myRpNnByuFWirzeloP6mzxdMuZF8MJBrXZdX59XSEC2BTU6BgFOEz3ENI63t2lFig9zBJxH8VNai
oVyZpI+swx7UpcMTLsL3Uucnm/OZdNwkED32JijPTP7AD9tztM3eMXcNVD0VR6Op3uRmw7Aos6/w
ezFS6XdRr3e+uwCvbyekHT8EyaxNEzy6U3QqevO2GCRIpXXsdICu6ZJlY3mYx9Wnj2ijwdZcCs/+
049A7RmsJCPZxU31pzcy3WCUutAitCRjgFqg74Hvx2D8UlO6lwOfYe6RaUzD+hPXGcBJuX3xWb/C
JfvwR8JRC4LGnM5vYtezgDjb+VfY1E/eigpsJHjH4sjclSK4KlaCTCM+BaDLpFvcWECEaZidte/c
FrZNBmmPBtzctqPdJn6fvbZICI8qKAx941WcDwNJJv56R4+TihWKgwwglxl6SgQ5uzEFn6P3jOj1
ZpBi5wjESlM5IfUTFccOgl4O+vLVqzSRVxUSlMD761C45DTzLd6qPVjdK4L0dQ8tc/S64n3whue6
wgRXcOROV2R87OfYt/Rhqcx8nMouf62JaWt3I1orKHkRdSea35HqoVpmT2zCj0g2I0q2qToCbVMd
NrvRuQ1m8dQzbe8HI4c6STvHnGllahEMyebgoqc+orL2/qAWcX+EXQ4X7SxyO7VddpI5klLNChGX
Bm7LMXb6UI4+kQhW10O2mNG2aLaP0u+gFt4HPXAwgkwXsOdKpcUji5ST0Zvcs7yOCKWSul0lfsgw
8F7BBNni4KawpxnH+1OxYHBmXKtqGBaGv4uA6uKoh9pmLac23Lf6/aKUYw5BP1gPZpjr3yTNdBfI
EOtkkT2zp4N4OcNNTic8Lta9nAThY6atILJQODwDnngHNE9Mi13fio8CdUQSVALRfeMs6PXR1B7a
iFjMlS763wFn/W1nUzQUW5Gbvomhn7/dLV1vQl2pD+EKCtrqDUGyXa8GY5I9V0kuJdTe4rQnl5ac
F+oaw0MRWd5pwnP9mwxvzDlYZSor9qylCU+F3ZBamUV9mKD8M391lVsPMPNu7MoUJeVKa2PUNsfV
79eB424Qv9PJN4+ME9OVWs39+8zaCvYVMwY3pio4rZDvvupKYIhyhD5pN/Lfl95yvjqPi49W+8/W
RtcQ2U3vIdbQYvUmu9eed67z6j0sbBX3urCPZhyVhRW5c/del3d3VoRVdMDQx2KFqb4ciXWeHAuL
TADXzXQhrBedlbj6075aEoedEuVFi1g5VZObH1PpDW9XWcCfZZvnn6Uw3nkImvkwNCuTst9bd9uE
wMhOJ16F6aJv8sjpDhn+szhitz/ik8q/ak50hPliZV7b5lqeiOitHqtRlmenC8YL3LU5rAuOyWEJ
0BM5ypyWME1jnpvuR581yxfq2h+j4b6HjM5YoY7t4AU0jmai+GV7JeeqGqO8YkmaMNP6dkpOQTXA
35mZFFkDl/jt51158Tt/WWLlMTTa0vF3pSsllRZl+ijsabtqOtXNPM79Xe+Lahey5/OxzWspWnEc
HOydMiN7cxTBfe+xwnUjguHGNfd4qgSPtbXI04ht7dKJpTts47j9snyr3jm0in10s2NQNZf1U08M
yWfpBh4Zegz2/OU+j6nTkLA8r6zJJZUsEcfHaVgLLB9a9KWdrCKHjiSAjJVLBvemWkDovdRvDiQ6
tLs8GLDuudYcd7Jw/zRFUH6yOYS/iYZaD2u6pLed8vu4z3JaEVY3e00XCflZBfLB10u4xxpZ7JWn
kSjMuPc3+gYtTga6VjM2yZu0bYoHW1ac2iYYD8Ngyh9+pNvHijDyB5lRQ1cAoT/4nVyeqnGZb3O5
bT8rhzedyKfgKXdCJF6Vs178+ep06dbtJ+8Hn8k4bMWu6vzp6nbRLe/QurhTqDtdvNxd+3saFSMk
M+stmQvtYxApP4Emct+uLoM4d7W6XD3lr7Ycecuw4I0j4QOZlcybpRKSTl2qLlM0pPY4X1hSinMk
lXhgz8AeXVvbrgn8PAnpAX5VCJRPedqVqEQCQkJNVJ6mNSToreynLtG2g8huXitEVZa9H68K90zy
o3WnUwSZWGFCaTc/1jDdLphlvb0TWOlFuvpBLc2LIHjmSC6tYcZhqHALwJthavyXTY5z4uKXQeUW
BCzEV7uSjzj1I9+2KSZfu7gMXavflLF9RBU4dEviol+2KcSS4AoGyBDJnoR+AzcQq/OaWjb5FFGH
VguFTyAfLdvqn4a2Q3A4ZNVHpREmHNqyk3cTz+Why3u0ow0tMvcdgqv85GKWw6qkc57uaxYyXH12
aaqBiMjFDJa+Wzs0RLHuV0i7AHsPPPbQ6lfMWNVbkdajH69RVD/0wUoVZFpcV0CPB9KVLbj1xOLH
4u6ziIZDKF4bteGelL7c5SUKY4kp4qFmOglIk+xkMnjOSH9LxMIcDl2PBb1i/hFm7fcy7eobzDLq
29mUc/bohb8im90DCSu8FKwhcWa3um+po39GEer8ILl6emyrazJwyhJ7NyAxPEyi/CzqhvTTij7E
l2re2iMNCOOH21jet1XY4thRr352MPH/MlWTfi+ucn9Nhe2+qLCwbgTMMiLEaENrF1oRfnwBLKsO
fV2YdxnBviFh4EQG6hi4wxcnvJv8iZ2y6Bdo8BUy/mdYZ93XiFrvV+qAYu7LtB5Oc5R1aFYo22PX
u0rH8qomEr2xtoM2ciweEVlGIEqS5I/dINHU7Od1YnOr4U3PftRwRNnZqBjqi2zaswN7L6FrluNi
rcFjjqPmFfKBIaBHKXzbToV7WCSDI6x2VOO3cobyNNBZ/i76Su517TmHDVwc38HUGw4MpeYbcmUp
0+n8nNSNERmHu5/BaS7LFg4nMyGhJEB7OaI+8H+munI/fWuejlzt9sbHgksCAcYVAEaxNr8zB0kT
RYbpw6JK/91iQHkISFFx4oKfnzRdEZ7HruSQd5Ty3sYe2PgQYTx6VTVU9ZIXfZc02zUvusRfBFmX
9KgGj07r+Gc8XRz3qwqGl76u5z3MEVZSXI3rw7Ap665ohfnOKNEErtq6l8KojtwRk7n3E9lWjzRO
ugTMyrFKsoboIVXXuFdMZNFP6hE/8tpbkfVv1J3HltvKlqafCLXgzRSOnsn0Uk6wpJQE7z2evj/q
Vt/Kw0omu2rWkzPQWieDACJ2bPObjShm/bM8d8JmnohItkkX9Rtakb/CYYY/3pcWTWNQDpCv9b0g
yA7APKg7xSkIwwr5CXHBk3ehnJDOmpP9OpzUidF2KaR03gMR28/KOGv0AvVElafZ420g7+C3inxR
CaAme6LEYmpSXTGh8UME+xX2FZ3oUlIOijY1T21VV88lFBYNe4dx2S4dXTjATbHgSSlNLLMHYIeC
lwoSxggMemvRIPvFWC6AkKDYowlPk6XRSGyXlPk9PeFnirpgN+hDuaPAbHwZkZjH0RKk7QRpW6Kx
oWj3dM1KbJ6UGcibilqPBccl6xDgcFHUAVTZ5uwKhZZkVNXGY1gGITm/EPdP6Jzrr00p6KueZ3rR
Rq1Yd+Pk5NncKy6KX9GPYIkE4VCOcDoPGjisBTGa5Bvg9MKLrLpxo4zJE0Tt2DonGOCAB2KI5jVx
L68UGt3TS9/X+h0lhoRnrazJihss85J6SxVMPlbkZX2nxk15BxAFqK2SFimKCkLZfG9LLXmnXZVR
yhdRtMNUuXuRE8G87zOwb1lbFe9LUhV/cpgmPqlI/zzmFWcis9TvQ9ujpW5gTfDYgnhcT2AbN3Uo
0YAF/CAc0KHJ7lqG18dALYVNqyUQN2I1uiu1WtnXYFfsRkRuLc3E6o4uEzurs+QfsZnIxSrrZpI8
WdU6Lw2H4Zm2WJuChw5bLyxSxYGvqXrUh7kPrDbaxESlXUrO88z++NUWOokB3aVVkFjdg9BZ3dPS
DjRfJhjV9zmhJnKlRWErQLgv7k10TrDLyEYXE0m+cNlAomzz4hfDg3o1FjPCFFomzR62f5ydtu4t
0VabMd9nkPIgEfb3TU/3S9LG7KmD0u4hiyFvmQbC3O5MJfOQEiifo7Q3fIJds1Its3ZjdYb+pHVh
iEeGKSNMHHM9SEPt9Tpdo/KM4OG7KpRkVffbGJnud50gnnRrWo6daMi+FMky6HW9PyChQ/GkGi3I
XzHTyNXqkmRqbE5BAAgvEZcnlF6fmiSYHnKjyj3IdJj18VPhbU8cKj+EB4tDOPrdFBXj2Nuxljfk
1qBXGyh9prBZFgah6FhA/SrN6qHh8oPaYjRuhnPgWx6b7RtBZtyr+rwcRCxwdxF1zT4u1OU5lJUK
b1y9ekujRv6GNiCkN0Z/P7OklJ6KoP0FKYPmbBkFfkVLZS+rjM4AaCnZ4PAlFqcf8mEH7ie/G9DH
+oGS13pRzGkrN/zWLC17qPlDW29oRE8nvTDVzgFeec626hgqZNQk+T6gwlrQwDklmkgEUvNql4sG
LDlQrJ3HNVa9C4U+PBOFaHZQoq4orciu5GU3S2bpikpY0P5TfqXZnEHCz+WIoUiqYBvQTPNZ6j3u
fB2Vn9QmWSlfBBx5f+tg7MA9M6Cbgmz2KW/HQ7NA003OCl1gMVE1auRdZiQN20R/VdTGWAvKoPhz
KgWneKwrMt9YDVa1IgidY2hifuyRgQHoKRyzuNbfQ138gbxk9GKV9L0aAGlajsKKBtPHpeRitJ5a
5Eroq5dpj1yFiUgauErgdLbOx6blDSMzWUi6zEoRwXCZL6gCoCmSLmdvhsQxhn6jiGUDoK04IOcK
5FQQHgZMWXdDSj+O8ne0o+Bcv/fSHVTI+bVIGKNMJF7Annlsg1mpC6ecV903K6MZ9cdJDjcVQus2
g/iFSnTB/yZxZSN/DoPmuc6Ws1vJLG5IMrazAnxrwLIAx4VOuA8T8y5LquMIjY6e7V4pxbegKHZm
jZOQnG0myXpIpuI+GaGeJEvOq1CgiVjBfdg3xoukLBkqNAM6yaYwwT3QMcIG22SL4yS+knZCzBVA
Yhfdw6jDhho0QfQbYXqi2KCsRz1bH8moM0PP3+ED1dslmcHIynozADokFfwJEvZMsgwtwxGQNV+1
qpbjPUPiW/n0wubtJCgNwP+2eh0Jfasl0ircxE3l1YrTzgmjBdgOdre0mqrxAe4+/jowGRl+wl2m
md2mCiDWOXlqZziMtOKDZD/pOFBY05hvulJj+mua+RuzbWrqrG38WtGY/fQ6g/dJPYrUlkAX52pt
Ubf1aEXLf5Jq4iHEMjDscoGrMCoCUbKNsntwGeqRkpRmb2PN0Fv1YDkOxMLVZORQcpfhNelh78DH
Dtwl7WjlU5lv5CkKXsRal3x9tBgYgqSmaEAbDvUaGVUD2zLN0ZfagksKoF91H5YAtteizKSqqZuU
l1QyUxuB6iZmsngTnnY9EpiEZkcKx472stg1z3gxLEC9l3Q3K+28p1pUvWqmK1pQKmOdFI39N4ux
4a+0jOiPzXXYvYmzVj6Azp8YFUkwbpFT2tEKLkRX00rUjxY0rjgWUXEQBQG5gg4SKVf1+AwHr9m3
4G5+6ELf0uMjy7AcTeraX3XVTdsp0aNXJHrb3QSGiznvHGsbixnzCrUOLNpbIBhgpGMw+FUmhmAG
wcLkDvwd7tslzjL0k8k6aLDMo/RI72147oshOYt757ritXgg7+dJEkov7CY52KKjIEATXrAu8Rnf
FxCFmcE+AsZMIHQY6sEwx5RZfypsBNzLmSpN0gMjw5p2QrGsyEkht+p44NF9DPNtIMZV5syKBB84
xUw5BgQce2mqmi9aZGAlwyyy5MQUUfmSLXrqDyWBeKjr4l7CeleDco4OirxY0oGEUd3QuBYiWwlL
6IlWKZKgReLc4BmcjbpH97YEFKSCHcgsuXF12ANbsTKessykQaVFYXJsqEt34NljHwE65lBUt/Hc
qVywMM30IDX+yE0an5ZMGxntNpVyp/QcQGdQhJ79qGc7o5Bi5kVdfZdABn1l6DacWSWCq6ex7HBj
83zME5n683jxqA73AwhkGR5eLQCQHuenQuvLZx35sPUMmMLGD63zF10LjqIUoFoW3Udy+aYU8atW
63QlzMiElSkOj7m0lGuR3PWbupTyKZPTDsfgdHhrI0GGupcI+6pokcJEpA4x/srKTsAH48cZhOk9
kMmfckzXzqPdV9F8SjVRRXUD5idcvYRpl6BjpiWRaj4URaqfajU1XAMahYH6u2G9j2fyRzKXA2Nv
dFaLmRgm1KLwBxoC8HUtiV5yqlCfcKBswkYVnTTMFZiJyhIxFZX0g9WWEcgD+HpVn1O6VI30sxIC
pGwGTduLzAy20DqL45zX5oZRISYeRvEzCqrHLBBLmBXUi3RXWaM+7yVYMjw/MgWEL7SQ1cbMvUay
/rTpsjwlciSjgBb/Vqq63QlGhqEX8lgHJJOSO7rG5hMTcxCqZt/fz0x1DnGW0v4Mlo7ZBpMxOxJT
6xGD4lq1eyOxflDgUz7VVL8QB3P9fpILek5oFzSIVyUUloY5F+toTE2IX6b2m+1/JrV06ksbFuGa
Ij+i1SRYPvXo2kriZd1rOXI0yPAb/iAAylasguFaVknoFUSMg7SuAZtvoqR8LKwuQEGw1+/F4TzD
pLCDP5rHhhOnSjLaGToFoSP1Ms2/TAq1DU0s6ZQXZnnqk6g/wu8tD8kYKailgxb3MOGTNtT4TBjG
lGZVVrd/cjGOXntBm2ObN4iykjUKpldm+fNC5+uVbhyts7pU9yElJRJ3Ve2VI6igLKStwrDTQAcj
6+6SEbpFBXXZMTsYUEGtVm4DgNle5LTYD0sZbDIrYyIpN0RZy4CiDbvwqMyI/dU4ETliXkiDnSKG
BgokZ1Ahk8iNS42mSm3dK5GKRqOVKQ9llc542BaGM1Zm/WKMXg0kwQmq7qQH0NR6QAqwx0SnAtLk
lb2hIkKmDxYtNcDw5/QEGPZCl6WfxQnFAMWId5k6ZDt96GaQ/XECguFcMqPQhIyJOm0bZDNe6S2C
jIGWi3FbukOoq7mTjCpeUdmmz8uidHezhpzfNIv5d4kqbxWWS/0tgBf2qseC/kvNm3M+ATELYBps
tQluexFJ2XNTlc9jm7sTdcSdObf1VswHfIfEReAd1+pBVrvJ7+O+3s1tKawYycP7gTV8oufPs0oK
UpsubSNxQ185gHAiYhWXihViGACvVm2ptj+AlcsL83sr+BWFkbGWlLpDUge5SXQ30uQRNUtGluAP
xwNTjHFtdVLes7WbcS+HMiZHUAgypJasWPklArhzafEfrCFX6beooQHygV5NJZ/n5gLEg20/kFx2
7ZmRNGoV8quMuZ4kCbAAniwYqzfBzzSfzgFVjKdfJVidEwRptEFQg0B8B0JlfTaOsYE//kYaVXCw
qHgaxBlEizRsWUfZpfTXvCCCJo6yZ1m/tWBW8C8LkdNBUj16SNvOsSiaPYlx8WFCesx0Ud3Tfmlx
xBxfI5870lNLjgNgLw+57dpT6mZTZwY2ISFJDxNyVZ1gWYYq03rBlJCiFDThlo3uhbQ4MFiDLruI
dYKKCL0py2f55Q8IUTSVp5hwFK97PF6dERPichMn0E9IRmTLB5DSeCr4Agw3DHlvYhwW2n0DCu+G
wc8/dYf5HaamInaPtLvITM8QLxSX41gKJwQ40L+MJph9UdR5sdIm/xI4/h/Buf/fsNp31e/isWt+
/+5wJfj/wYpAQcP6K8B2PF4gtc//w38aEch4cfDiNUP6F7QamPC/jAhIdv7D4mCyO2DgKswC/o3U
lvX/AHtqsWuAdvP5zgDr/0Rqy+J/aKC6dRH5JslUzvju/wFSWzqDlP9L2l2QJdVQkVq/dA7HS9oU
xEmECbSX7qa9ecrXMsMOW991z4L/4W18IrHPc3y6xnlbftj+atjg1whYba/f98foxUbH8/vXf/ni
hP3Xz8f65OOfRnQpFoSFP63sjQfskV7LfemLP8M/6g3zHU7JlV9/gWEfabZ1i9yK+yYa0lNnzOAB
QirwpG/Q/zTAFbq51UzbbBTWs9y2m36Og/XYipOfoeYOYqXG8rCfYK6juuOk2blI11rDrYM0puhW
TJAPubae60Ynk60l2qRV5qPxbHqjKiN7IyeV14+wGEPUhVYW5reuoauGp0NYIU60iHdFUbSSiBiv
pkSfH8YIZByxK/+MkNEdo9JUQEp97goxgZ7AfQbF05WfMb1CjCWrMHalo1gA6KVceqB4XkOswcAE
5gEQXvimhZmadjoI9YYtZHnhlGcnMRPfEavGnZFEJHmUYwQ2TOTTgPBgajjQ+GduMna/xLInjNND
WaGLGlKsyiVAb1PZtYgjrhAKKjwsL9Jj0JJql0ZODZwihzONwqrrTKQqulY6DJEOYKqZVWQm4nGH
VHC1Txmw20IQKk44txZL0Kfq8tx8N1KU5jQ1E50cxXJEvYRwk4pGsYoVrd7hlzs6cjDOQGuR8skT
2u6lwu2WBZKyAYH9PZfi4ZDIJEkFfLfVjb163jD//ahpl67qidAPQTPVSKBLe0E9xMauWdbnYcLU
mvCCdrp+P8Yb09qE4L2+XvOfFIX/ezy0S691Kyi0qBQyZZ8r40ivYJCdbk4Tp+lR8NTlWqbZPg2e
EEntDfeEz1fUxQsyBKhzo+9nDiQPuNZdKEbKSnZT8cYD/TXB+O8vUb+8wgzEX1Cl5u8jHEwrSj8k
vTedoMHZQr+1Bjd5iIod8l02AGhwKqErwZ6ItwUiqsPD1y9V/jwiaNY5zn2IZ3BnavCTiCaYdexZ
YfvEKMlbWsuN6uRA890rcutYlAojqSR1U8P4rqmIqkXNUm6bRXXoMsUaGDIslM4VAZBCsF2g+ozy
+yhUOyLKjbf1TzuN//r8F3mH0XV6phbtsqcKQELmnuGYrboGyrFxu9N+9fL6xhv5/BbRrLOXy4c3
ogOb0yO0UvbJgOTpE70tDF1lZrrfjNFudV8BbUv5hL2wsR0zJ0aPAXTwsyGcun7d5I9Vevr6l3y+
/f6Snj7+kLYjf15mYd6rqHa7/Yhl316vfgLX8Kxx8/Ua6rWnvbh0JOlsIYEPzV6xKVN3d5DQ92is
uNoxPQwbVIbs2Mk3WAU6lOReaFOM+5NzBOG2su5r/xHDtc3sPTaOedzSy7f73a2bVjq/8P9+PDRL
/ueHMFHr6pOWnyahXiRSGNtU5znAY8Ruyz8owS46nglbBjYom9n1z6/fyJUsAr/5fy47YeWMJley
7MMY9rmNdGeLnXGJJ7fWHstniA7LTjeTuxvLnZ/ms6e8yGPbXsi7M7d2b67CdeRINtA4xyLOKNvQ
v/Uur4QazTyfqg+bGvmsLIKAv+z1VbDqX4oN7TyHeeg6eEQqYT1sTb9ykMk9BB6YY+fGs/3TkuXf
Z/bSdhEyHSQzvVv26GTDuvpBUwNFosb0kdbuUCijAjW0JySolZjeM6xtKCLU4Kp8Y3f/PbOfvFzz
IrqhVVwWgPeXfWGg0tFnL+jTH2m++yZ2sQiLO4mxGRBXKN/aEFndOkOXE6F0zVjVEcCzBIpdzHfR
xo2YQIFtFJw+NPTk011afLfoZZvWDFsByRkU+7G5JfVFvh/H52bwlaHz6nZjQm9O9m35AOlDNgYY
Grt6UZy+3ArVSys+9MnZs/A+1l6TuYdJ8kK3whbNe5lfiC0HuuQiejzhgzTfKSOFHSCnOX435sxp
g02wfOvNVZbKO8wtT0kZbpFh3kUCtgxGR4G46hbTNWlvKViRqN1makdMyA1fijdhe+gKHfGNwZ7G
B9KdcToAB3SqQNxo5ZnioM7gWh/R23jtrP5tGrjJkUP0lE6DTR29R1J/qKvF/XqvyFcC0SXz0DLj
rOsXwq65ineabIuHbCet010fO8VJWnfe8sN8F/fTs/6KOsejvG9vBPxrcca8OIFxPw89HvcceOEk
0+0ZbZQY7WaDO6z+Usqh04bw77fnNzXXB1F5m+T7rx9auxLijYtjifQCXdW8WfZT1h8AzjuoXHrW
WQ69j8ZVYw4n0BYbi/arOrwU4A8sgZ64SQPXRG3jKWzrb631sEy7omnfItzE6Nh5k/FEO9/uk8AX
pdqHmI7J/AzMY1WLXpYDvGvYkABBJ3VYVXUKEBhWBjwcM8QJZkwOxNxtUqd2AxZLolFspMcl3EvB
NmwaO0i/N9Ne1NHFBXv2iEq+nZdrkJMemLF9L5OwoisCx/3rV6RcSVD0i6+jDzKIxDyU9xomJ/Rn
vs3I5Ob+vOr/yJWjSB7718NMrn4EZ2p9/8FPNO+aZ5RXEfNGvuGFAcMRq0U0/yAUTnvVcFoT6tPT
17/vgh787xinXXzCfOkjQ5MEaT/1q8ifoQDm3tD6iQETfoeGneqgVKg/LuZzujprY0+vhPjKGX+H
iBqsx00JKKC9L/U7AdTdsbgV+q7u6ot8SWTEZw4dsbdvSzCqADuh1kIFHAtUdPKDlH/vUMcn2lr6
1qTxZWgQl8AFC/m/GPFXPaquXN/mRR4VjHncIJK47MFeOjl2rSOOxsKNbfG33fRZZL+ow1PyFvCj
tbyPm1p8m5JoWTewE2BboZyRNNbA7DXQMDYCddYk6HwZkSJtM2yXeFrgzoDG8HNA48E2lzT2pUAH
Bxr0AwLO2CJVIeN12I250w7IZiyWDtKxk9oHmeE7Rw9RkPcUVdTxxuNcuygvsrAFKx2zC3lXJHrz
gLIfeOwF4Yrp/etdKl1b4Jx9fLj/JzPrC7Uh0Mzb8Wj5MBY8wRGchrgqeX+EX7EfbYtb1/75G3zy
bS4twaDzSSqq5PM+Cle9FLyZqu6J+T01a0CXEJVQC+Rg59LkVptdmdzBQ/76Ma88pXFx3WPZIVXZ
TMZYF6uCIQXDsFK4a6ZbNYhyfl2fPdnFoUIk/WyBgolS7tVvomd+f283o7uRbP3Fz7fn8w4on3hk
rgv7RD/Ykd13yelWtO9/pj/Jdn59/aDyObp89kMuDpc+VJ0lBsaMZuFBHd/n0pfKNdyv+C1/ae+H
2NdXQM6AcZl2sxK24L/jp+QgiKuG/g3CFxBh/+Tfh3DdMvLb9jd6s/K1L39xKoewCYVBTeY9lARm
t2+p+dLBm1uG1fIHTwT0VCfHgu16rMeVVm2X3o0jNLtmG3KbEGzaydXaLYO42TjEjA20W0n2+bL4
7HVdnK86BHHeJ3y3xSceCD96f/ByV37VyXZvfJFrj35xwmRLX84iPWz6fet1+/GhPQCiYgS1S9xi
bR30b/UpWaP76vS2vEKy0lXs0JdON5Y/b/HPnvCiaqHxKhYQJDjg2asVrTqcKkpMKBCdhWujy6ul
ELjLXQVJYNTAouo9W+NWAb0WrIC6MUHu1/dq/N0yNLfR7fanWSMptu9v5FjKtbdzcYtr6J3mE1ag
+yAQQWEdurtO6zBx2cHIHIZnYEUgr5UGJwcsYYZtuNLxv5lBaq3E+IhoBJLkmE9MxQt+X5qybXVX
gMQMcmGTDQc4GWOeQsA6tcUxwhMK+7cbsezaidcvrvfCKOCVnH944yM44KEIaiMjZjNztheXGOYC
JnLQKnM7O3fCDYjCje6uUP92oBFuqalsEFmr/91H1s9p5IcoPkitNiO0TrqIZ32jTyvD/J7DhTbu
Y3E9j6LTK8emtOwCUbMKQPAM1rSNkfklG0JVwZ46P0zelp7bhSmwBoOIsTXwAiqxwV2U+xFxdpFx
141wLF3ZlPpFPE4F4wzGOx87cg90Hn2J9gJS7j/rI4NxnBAVl1ZscRSNZ3AgtYUv2fbrV3W2RP7s
POgXkTqvshp6CGlZmbv9Wgbc7SxbOXeBbVmMGpFsWwGLdYKX9jU9qusEQVgbQFBOn+sOl8l5nS9+
8k3ahZ03Pc6e/pjf53+Coy6cquRVaSXPvLHDriVq+kUozxXArYHJLzVXiru4EMJ8Bo2OsuU336Vu
sY08zf36rVzr9ukX8Vmlo50UPWvFR8RrtpqbPVV77AVIBQQnfwIJslJtKLSndBM+VY6ws1zjxtpX
biz9IgSjvZCh/cbS+lbb00FxJy9ZLwfjRrZ5rW1zKc8DmBnBXwhYewsg9NP0CGfpVfit0zQ6pALd
qa/f4NWvdRFnY+ZYBvgU6dwdghaaG3ifvEC2PUyAJzx5A72k25GLkurr3o01rwTPv9Xjh2MPa25q
Y5k1o2GF+4863cuc3kcNkm6v0Y+8i7Hz2iGg1eLbkv68seqVE6RdHF7MskWk4wJpP25nFCZK2W/R
AAzDb2PvMYgmYL/3wynWik2p73DIgY5w6jcof4+5X95IKM6jxs+OsXZxjCNQ28Kk8+gl6odwyOot
quyS5TM6qtwKpQGqXW8W/sgn0ddSR4BKHbq9bWorVfKaQzL41vBHlE+gwXQVpMQ9IrF1vq0q2L6U
O3hq2NB4QwiVmHN8v/HmrmQb2sWJ7oQAOZ/zKYOL9ly5/Q9pPX9H57g4Jje2xJXDpF2cY3kU4ZCD
1d+b95L7NNnqHTTdmyHpWrdQuzirBqDPsDmf1WSjok+4L3fZavKHDZ6NhxiEqN/ZNO2IE5v5JHmw
RfIbm045v6JP0hjtIosKGgDfVsrKM6iGY/yCB+RD5WJguprXIHQ2i5//yE7SDgmEF+Ggn8pV/Dw5
w4u1DezoyO53Rz880L7blI83I/S183dx5rvCmi30IQktjwJ6xrRWjrpDk5YA/U10yw3h8u5WpnRl
Coyh9D/vePy0S7E8xzEUQwTQgY71UL0gmyN5ySG+EYuvNS3Ui6zGlFQBQxcWGdzUy7eWL3vlKvMr
v3DN1eLqrm5HD/Om26luvUd/89CtxJ12mldvmVc9/++OyaVJvRw2+tDAgNkrPiZP3m9jBf9gJWxu
3XbX0o8zFuFjujTKYp+159YMuqD2+bnale6aT7FT2aKLkCZZnOD/im6cSelKwFQvYlWYoTtqnb9c
FPysTLikB1oRsdO6cueQsyo4BW874TFagecBCxwdhGVl3fii1wp89XygPtwRkZAWY3XOd8KX8sf4
sGzGP9PeWOuP4nv5BKzKX176x+z315/uWvdFvYg/YQAAu1FZTXbMlb59ekBxi8HFg8p/Flfy7xCi
ucOy2pbd3G29F6QxHfPGe75yJagXwSmxZHOxGtZObdXLHSKBd+t2V86f6pPwo16En25uE1M/b8nO
R+xNXS2+SQkv2rXXbHIvf8jc1gl9WKaOtkZtzgY5wZE56XbzQ3ZLPyB5RDNnx4iM8ssVb3xc5Uq4
/zu8+/BxVSVeuuRfx1X0Cn/a9y+DPWwlm8HDButTO/HUVQ+n32tfYG7Z059yH9zh27WfvG61ppLe
wJhZwa7klhjX0Sb0jc2NrXB+NZ+9sot4tWRpk6rnQ9b4QKL3vdevlnXlpSuReSEucYfmGJ/Ub42T
HaKVvjKd2P965b85wCcr/31bH95KlcUR3nt0hkXreDa5TJzAdOsELSV7EuwCpmN+qEpYcb7M7X9n
NQehPI0Y19BueJFH3Ko9Buqg7osXvEjk+0ly6EQAGDVqfxQEt8VDPPfV5DukohCubIJs2wnSq2mt
p3Y9nYU7bPhuYvK7D5CVT8G1oMnk5v0p7ACF3IUPZe2ZCoIz9tdPLF3ZB3+LnQ9PjKYvShMa77p3
NB+i7kryGRB5/XPovdJtWk0r1Rd9advubp30a/Xv38Tsw5JnNIWRiiwJf3BT2tHqReI7Y1Pgyk7E
JRj5wAXs3xLTYNSZPdOuVrXXuc+TV60wFdhE9uONh78SXv+e2Q+/pMISrZzPmbd0t+xHT1/hAnlX
O8iG2fKmdcEiboz7+lQdksONFa9Eg79JyocVU2FCOOi8YhUi32fcJcJ2sU9KsIpaIDhu2P6Q2HnQ
GJzUM1VQOjfOu3QOo5/t7IvwKioVjPPzd8ZQwcuP6bZ0Ntq9h92c93jr4F5ryfwduHx4uqiPF12q
WEReCQyQDgtah+9Zj7+kt/CF8SEcT8Jx2EwJcjJug7ndengYHDV38FyTXyTsM74r6HmkrnjCbrrF
I4t0+miOp568vLu156999ouQbAwhciWTKe2Xd+Hb8sRgi25G84vJyg+ocupdlSMYac8b5XHcqD/r
1xvf/tqyFzmfZIlV15y/fePmD/Ofxa0IatE51IO1dnuutYRGHtbqtzbb+aL+7JtfxNEk7+hcgb3d
L9zavwPlsa/vU+aAmX2v9S5ni7a53eENE7nW042HvLLm3+7yhy0gIwyTZPiF7Od76475Wt760a8B
boHdQxrtbOWtISKmeDbohzi+0Yy9tuj5jX9YdIQCdpZRAVU1vUnaixVDfMdf58Yjnb/PJ69Rvsj5
OqzwjGbgNWqSneu2fAgfKj89qI/iNwxopZevl7myO/7mRR+eYZpgF+uZzgGdM4OCXEDSO0IOvEPB
zjLR56oCbpIpubHctXzrrIz88Z0FBnR9jMIR2Xsx4KgeIRe/1IfkLiWvdfunZt3uly2G0Xb8p13L
62or+4xe3O45Im//+pGvZZh/e/4fnhmmwQI/js0y/tHc4EBhqHxLTgk0yBXCENUfZVs9NMfoXn/4
Xy54keihsp/pKNmQ0h6tdyt4QoKNhXRsyixb+y2/yo9xj/iEo/8Kg8qVvn+97LUemXwRcKLCwADX
ZAfdDY/lQ3d+x+1zdje6+Wb5Y23Dx2KFgZ28K710sXUq0/oObv7669WvHY6LsNMFiK8EGepZBtLm
4/AQ1S99q904HNfq+r///uET1qNVd1PJNtJX8rbbxB6sbvvcwF5oXkc/fvwQ14u3eOccsbpxl6lX
miF/c5kPa0IVD+cBY7497xLzyr0KThQ3LGp79MpO+RvMJZqNzngnvgavxrYznaJ6iTfawziu0b8H
cbMwlI35kfFh+qO8IPVXbc2fSBCMr7DQ5V10n9/Y4lde/t/C7sNPLZMlhL7ITwWA4qVP8Y275ErW
9rc8/fBnhb6HwNnyZ3XtW1D5mYFr0EP4XQxcjFOkefX1zrk2Evx7bj8sAwktR0v6HPne4wf5iLCK
L2t2soElFnjFEzIA+pN2MO9UO3zW3czmSqGNc6zP+InuUPoCc8LkRvv9Wun9t3364ccslhCpdctO
mz2gs+yvyBGdzEe90dbd34rT3kVe7Nc3Ts018NDfROrDcsIctyZSpRwbO/ZiCo/Fj3zInb7unnAZ
cqCd24iwb5F08YpDeGNvX0uhpIsIlc2tKhgzX7bfngsN2ZbFdRw76TFCkHNnPQy7fiXt5O/yE0ol
J8FV75v3dhe9IcawwX880n1N8zFX2uaH5m7ygp0a3jjq5+vuk2tQughiajvg/Bt3bIbuW4b0Swfs
RwZul4giE57oxip/BzmfLXMRrnpYemEiStI+04HIRemAy61wQA7VS433AJEjIzEP4rTRQK53SMsl
IJnNjt5I+b0ZHjsZkVYglmgM4Ia3FmM2KwDiLv1p5DhGYbgN7d2RuiPueF3yXDHFQW7hXgDMpCCo
ukQ/kUHKIRYXlH/BVPRujZkgchTrxPTPUh2pNxYIR4ryj4xhIvIxmrJOwhfLsHVAvEAPp/mtSZ4a
lK11nG5HaYUxjL30Q2UjZIEOwSrJXtP6LoXphBCAH5yNoNWBNjNa/18f27975bNXeJH3VejhSf2I
Fbb0rkJxr1zhJ9rLzWO3lftVjumfs6BOdyMUXTuX4jlGfTgoeZ9hn4FK474Rfk5oWAiTB1wDhVS8
glpvKk76tG4PmY7XNiSOTS9kNoCqDLxAIt+o269UVeJF/id2jaGVAT+hP0vxpNwJviHDyauLGwtc
K5PF86H48JB4vmE1MvNKG39wZy9dI61/6NbDT8FTN+/Jw7kqzVbyDlfhWwCea3MhvCb+saaK4VtT
IMAPWBvt5eO0k3bJY7hFSmCr+90Krsi8K26F+itJ7iXRKYsyDAcM2BejPD9pc7BRwglrztgfZ4wB
k3MDIjnWkbqSTPQVZsWbghjm5a/ZxDy8U9bV2DsxhVvXvKmAQ2Oddjn0la939N+k9JMdLV5Ur3mh
1moPmX6PJGR7UL4ba+VxuEvAwblK/qaXewOAHGLX+xJoveb1j0ByJbQQnOU5AG4OIg1phxsb/rzm
Z7/lIkLXRZekfcBnMecfjfnUI2n79VNeudTFiwAbm1jQT9gx7XEkDaRtA3pPKl4GbdNaz1pcennj
fb3QlVJDvAixeUKDrZt4gv/D2ZktN6o0XfuKiGAoplNmEBoty5ZPCLvbzTyPxdV/S47/oJvXmD/2
6Y7ewkJVWZWZK9fTQiMdwZgVBhVmIu/gFGRn0b6d/vz8nLVAtJxGgZmJBGIeFhW6HMfyvfbG5/AM
gs+78jrfhrd04xf5ukf/709ClqNDUGAD/ybizREbWHY/cyM9MxRj1lUc0xL0FEgpBg2uJLvqOXNQ
XXjZOq9XNinshv7dpANaiTCMw6ObkwCzBIiMUU0N3+RL4cBS55fwDlhZQLb179//dgBt/vs8romn
RHx81VFnjkgRzdmYnMjKULKCJY4dG3e4FuiTudXXWXveIgjBW5uOAcXzgBB3Ve0Kizh/a1pppTFF
lnMxRGF6EZ5VqI1DpUAPGOHXEmfCyMdWD+PxVr5bGIu4EcFtE6NcWIBZ9iaMv8Vz7Y6sEQ0bdYeV
SyJRF7EgJmU3Ar2NppdVepPTHHMP5uRGYqHKtRt2nVka4xHG82bkwZRy3CX1xjVJ+D4HIuoiWIgw
9O4SARERv8orvOVZDQL3ObBTmCWKzgwPOQ5WnFrmwBxTRKEnM1sY1txDcAV6k+5ggFLDdQAtUPrw
9tdlIz4Kp41t/1gb3731RXyRx6SughFvvYbY25J03Jd+w+mWuWDsa6eeeWPYD3ZugMuy8cC1n3lx
4YGlcaPUHIuE8Db76ZtgdDE6yvJ+toMn6LRVF70x6dDZ8T23Nh658v6X0y8UF/WUezyyNoNz6jx+
bXhxexh4+I9BbTnpUqewNwp4PCFzUbEbz52be8ILNCFG6mOy1qkcajS66GXvBZJr1pavW3XctX25
nHGRY/iW1Y/7lCjAhvBa2g97HbiN7KbEi3bRRkb3/UEKt8h/Qxmb0oBRa2SX6cTrFD4+2ej8/Ous
VAjIUiiezAzfJTGyKJArkjtM0NOLwOnNMRDuObXhvZ2URj/AKFgXgcJtnkJyUbkzrvjy8zBeeQcG
GdmhP2I8sQcx88x19kxMMNY/4YoOnkccWNDbe+CDto74cA1/+vnvXn3xi3hFwiCk9BFtwQhAFSW0
E4t3Ifi0lct/fMIiYuWJUFXgij+qQb+C3CBCpT2gBkVpDHDYa3uoMG7bM70rG1NZRKmsHjMAkkf8
DhgANYdX+Ygc6NK5hZW68zm6BU/dAWrC6r3c2Jcrx9Vy5AfASlB52ORRJKg9rtBAc4Ha5HOzgPj9
NZksB3vgWQo4KU4VzOpjSb1E6M9We9ZAUNN+b/xCK+9sOcCTBDEpCIPI/sB5YavD23fItUyyAZoF
fMKNVZ9/gnclP3o4nS1yAlUA/UWn2diWa89/vNq/Uh2YoRO2hteqj1LP+Cd7Grwg04etnsTK2bDU
03MhS2HsybD+fJyOwfvgPmjaJ+l5vITeCAt7GzanGH5NZl36+PmFfn+tJvIizARw12YVQDL8oYcd
ClgxaHOXLvx2YBH0n6p8RF7U0gGNzSKmwitDvvuR7SKi/fynr72sRThQqAgebIPPDWAY1w2tNjCH
CIbOqfHz568U4Im8iAYVq1ZqNSkwbwCI6VBclXOIsoevngc98DmPsQszPzLXYEvq+PjDv7kZyIt4
0AIJE9NUZX14uhvtdK6F2oB/GRhRIJLysLxDH5zDsOShvEbitejPP3/PtSW9uJBw/DzE4uM9Qhb0
jA2zrzcT5xWRKEyG/t0ujCLy+RTgFYYHektO5U1AXw/utvN7etzKf1dqLHAi+fchWaOCUwN+nB+5
xMRg+E5+ndzU48HNrlF3BXQs2tVHnJ9KCKbMxupbiaVLaThcPOYeJHfczl00LMpnoNKc/gMO4//p
R1kquWkA+1F2xP1GVlGbYkUdAxvko5c3Pn4l+SRLuXYLI8RJSumjE0kbDd6EwwhjSA0CZJiXXQKY
cls9Z/TdRgxY6bCTpegarq818Ak4emRmz32I+xGT64kWutE5yNHKRvnQh6Zv42nf9xXIUnVNu0Ie
YGSP1i7SP2ixNi5OKxtlqahW2KltOCZAdJZaraM3BkQp8SaKYGFtiKqFlRN0Kaou86FRx1TG8eJV
EHqIGHKKve5anOQdxCeeeC6M6ghfSqnUKp3FuINkxUYEZRak3Tdl15pw5XK3hF8rXVAiLSID2jPK
qCaPcjsEWIXFerydoqIXXKtd76OXoVMzsgC0OEjO6PQOY+D+ZxBIjsT7z7tgJcQvZ1HjQFQ6bkQG
2VDQJ3SMJo8D7JGxJ37+/JVNvJwlBQmpjWsGKHO4k/vMAQYqGnMKLj9/+Fft/5t4vpSR9+XQ4QDB
p8/ZW+xH3W4CzPltqG8BbwBUkUHjAkD7Vj9qrdiy1I9TRgKPkZmQEmHQYzaVc5JUWsO5c6SjeRfj
epkqBoshGj27RVstzrVAshSMM53Epu2j3ViPH+9CY428NUhW7SYAR8BZwOmbl+AN6f3P73RFn06W
Um+J7wATLfC4RHFn1RX5P3yhx4VJUrMUdRbusBlysRGur3AB1mri8bPDpm4VaSh+NoBwQTqYG2nj
x1ATiylMLjmvHCNYs2pBIuspb9QYYuxrrGzGx3xW0t2J8J6jxAxJfl29/vw1Vub2yFJP3jFyIJTw
SPUTf4b2cVK18iJbsCEymt1oTVp1RVMUBTrpNP0J79N7fGxhvHNrt4oQK9e+peB8CgG6DWEL5U8W
e+tv/SH0hANalYZoln7ioXD8S4KgrLiwRvYfL7ci/+8xLbWqKsmPctBD0CbuSk+20nO1i9Gi7HTm
zu66c2cHG1XcFVUBERexiwcQTakGnAGcdRsspCT77lrbySXeix+TH7ilHzmlC7khej92qCeH/48J
o5Xyx1JSrrajMJMYFxJMGjkcfI97dwY3ONPmUo+omcNYqKb/LSFZKss5mMiqXIZLYySAgmQOT0F2
n9Qb//LzSl0585aa8aruA7ltsVCCEZAb8Erg6nHB7BjdapyuHTJL0Tjcl+CQ1oj4oQzyPLv8M5tq
uR2chJfHJRuFMCjUKdTjmBnDvvCSx49lvxXIgPqNoLJy717qyMGiqwcgrQjc4JNBg1nqvmyHjRN9
rdiy1InngZggiuHrgUIGs3e3uLK8hdSOuIJqdKo1KM9BfZLq21gYM6bCKrO+KBR28i8liJfAxxQ5
0BjuJHt9ALDlCL/oATar3oCyDZJC0R9ELSbuZI9gQzIOjx6inO+qBoBl8KWGjVW2clAu9eelVMRI
43BdnI9d+Cx0l4cdbGwBTM0kG7/CWq6w1JlLFTMKHGwmffYWXQWnQy1vQnavZXtcb/Sfl/NarrAU
nJet1Mtt3yFX6OVzL5BfXPTMo10vOrkKd9Y/RE3hPg/ubc3dW4CU4UILZhX4xhjPFctjpW7dDr6O
5W9uB0uNeV8oItxJccNn051IMUrFwuX6WveXmh4leLgyERhIL+TIY8IrTmBCZjd0tsqDVNkCBAwR
bLDm1iiyh1FNh50JCSnrJMecfFZJZsGqLwEHGURaWAmqIEaXrBZBtMa89CqQBHbMQerYGSq+VqaH
APzxnyxmMTmAdki2T2SU/8ZYE4hXxPsGGO8+NDDtYPIY1lQ6nyVvP/8eK+fQ1675q5yStbMqVhU6
x6zePEne5+AVHiBs9s+fvrKxl4J1SsAM4oIGcVj8xXb3INzY1CvX0qUsHE6CYZ2H+Onm/Ih+Aihk
QHVp4aZF1cr5sdSAzxLAZwXKa/6YuGJg5M+DJ3icicQDnuhbV4BHFeOb9beUd/cT6D/ygFrnYMG7
Q0u1yuWc3E2swELRUT1lG1tuJRlbirolQMu4Bo78/ixgSCW7y02kgfPw8y+81tz8Ugr9tYDUMmxZ
rCIsIGSxRw6ukXCpwzUqdxoXqqQdugAmVnzjFDfolr3u1tjpdVN1tRIWl5JuXmm6iJQRKrggvOi4
xZEb6BB+jHn0R39F1WN7NiMTsmL1Lm/kRGtlqa/Jgb++cpnClV0Rsaozd7ACu7UB37zGu9xUDNFW
LFjKKL+oL//XdbK4SFHKojhUYIuO3nRUvHQPSRE5MRfgaHVQLE708vNPubZZH5vhr68VNeWQ5AoW
PclgPQ3JVCJef/7ktaC/lF1PXdsJSoigz/X9PhVaFIQj6F+CoyzATUycTKGV9TJ4nljJrGd0wgPB
EBlMluQtMu3Or4gA4t+fjb9mZeN9zQj+9UUDeK7CXRppYWeMZnvp9/n+E1AfzD0pzrCPNq7bK0tz
qctOo7oqWx4/W8OlPssDbzOV5lCDuQdGLljPbtFOG5twLdH9utr99Y1GAuNqqAweE/XEw5CKB92P
5gOkixEtceMhKyoX8vXf/3oI0DacKj8UdoXLm639eEhopnug0gwoDm1MCzU7jIPb4VNmJ8+g+bmR
qlGkFOrGX7DWf1oKsqEAgl7j8TUhPcFcGgjE0E1gGlXfisnq9yH5K5f56ytSJRnYBnRZPwVIJcfR
7QD/1Vocxnw6r482TsW1WtxScN3McMyVJ7xJxmm14Osnw0yNh3E2eGhQIz1u6abWvs8idMzMnKkC
j+DctSbkJxWMwWI3PjXnLbXRSnay1FeLQQDkiIwHSF6r4XZ8nvZbwvCVj17KqLsBHJykxEcL8rNA
bkNgCSkmyo9VdP45Dqxs0KX4uRbkXmYmPIBydn8J4A2iokpRY4JNl4KNs3dFmUe+IuJfK2qai4RB
foWXn5sw1uvL9yjTFZR6Pfj5p/TAIcFoYZsTAmkL/4T6D68acEOO4Su/1XRcq3UsddJguArzyOFv
AHoJ9jjA9siZD9mjDL+7VBvZm2KUzA2sciOZ7L57VagjwVEg3yvWANUAcp9qz/gwUfr984tfC1df
BbS/XgoNYrApRvxB89NgMLvywJvx2eZsUdQwT7FRgFh99Y9z7q+nNJEEJuaIlKmjL2LpNnTHAmnT
wU9wlt5qhWqkd+KoRH5nJGjDRrxXKg5ldvJ0Zd+LUYvTLa3kyhgC+ard/fWnMIUsh7yKGoE48qc+
bKz4HoMmqMqSM4hWLIDqIOxjAcQTcObdIbnBpS7nXLZDKrHPWUxg7oIi2liTaxtrUQbqqzJSgxp/
DEMLve8w7sTD5lzGXCesOKMN7dHKDf0rx/zrGyNbBSQjQoirZGee0bUTL3WEWs/GUbByp/06If76
+H5OYfdd4TsUPaaROJDD4Y4biVuNwJUbwlI0DHQQWIKPgwaDz3blz9qwEw6DjilnE2odlD9+3ggr
4XkpDGZUVFNzBY8ZrP4dztLaYzyB9bf6cmt386UsGPXUgYDQiWYGjKVO4RPVs2PqSYb8mr8PL/yr
DOdI2BSFe07PAHMExMcI4bCy1eNaWQNLhXDMVVnRD4+vB3VLOrmwZVej3KiSjS7TSgD/H1Ew4HRg
qT6+Hiby6wOuA7qCDvrGNlm7tC5Vve0cgp3I4JqvpAgO2ngrLOUJpuimMmq9MXtA9F0pSpjiOXN+
Xg8rhgqAjvwbsvo5msvykS/zo6EgMDicUzJahunTRJvQauKdJjEkUNPs9ARybHOgG09ekwou1b1g
obJxyePJ0y/M22WNAfaLhKa3GdrkmFmMntzgioFvqu7Tawq7Jly9zK1rysokD1lKftU4VGkK5wp0
3cI3UPe82SJ6gAD5FDqBQe+pTff9HhpZA8M7xYU5z40GF+x9spOs0umBOdKiz43f4HE3+iYtX6qC
w0glES8gco16YRTWsJvPrQWKm916W6YvK78zcHb//s4NR4BxFCFBzA/qawGqUqwPPrbiLTBqHXbJ
fmCJJrEwZCxCxLWxXb6PmcJSC8wXc8smoBj5Ssz/YTpoDxUKq2GgX39+c99vd2Gp/aWo+EelhBen
HiMMY7b+lmJz5QIDbMW/rysd4WeaECRshc+/owiOnfHS/RIs1MsqfzjV+/gZS9SM7fJU+nzjZLGe
eeKd9+nGq1u5sQhLKbBcwyX4S9fcwOPgHW7BwFZg+gDs4vd41KdPBRi5rYL8Sn1BABvmn4sLbec6
akR0TgZogcGZ1CsMD/xmTwA1A4SMOtcvOGW3L6M3etJmXfbx4f+77EGt+fehk8ywAX0sye41v9UY
48B19JdkADHsdia7S63Nsdrvi2vCUhs8VAI31xOEG/2FgUmKJtsTTtZiXyPMbeTea19mkff0Ch24
Oe7QUlby3lF4MAPbtG42ju2VPBRGk/++K6UGrCnhsB7Dd3hEMeagw4451J+5LfHJSjgWlvpd0F5o
1Pc164MxfUEXObmOf8gNiiRgCuIYo9eYJeRO1AOl1QDUmRrFfpOZ87gHfrMSlsrelCT/T9Y1Iwnw
GmuWj7mtmgWMCFJLTszGqDe21UrEWAp5W25Kspn00FuhGD6zLRDzB6XngJ3cMlP4/oYlLEW8ciI3
IeUfCoDAgml3wxg0gk9rDkUSU+gN7A2TjWxybVEsRb0UMKG5kxH+5PFpio2geQfaTpdhgN+Hd+aV
mV7jLY/O7y8+grIIECRQxYyE0OEWsSFg0rRyu/x3r1qTbE1tZvyncK4sAgLJOUVkAxC8Ay7i3qWk
yvVsSuAF1IxRr1W5Omz1ndaWwSIhGSI+CLmqn/1IT0bIitMEhJPXLDB6SCJzAxbWhgBDyrLWysIl
szEM96KJDGFrt60dx0tZrqwobSYnw+wPgTeWO4AHtQK+LoXJYlAQ5rXgN8/wkvfiyc0Dl/5C2O/D
zzzzq5zdWD5fXafvdt0ipgSdnKvw5YftanPFnKDGVYkxzndWNiPBTyZzDuDApsyHvjqk3RutA1wa
iM6VrzmQqXWpD1n9PE6FTlhMboK/XFH5kmSOAIdhdQrNpq/NXKj1PHBQ6YAJaYaUzJZgmsvlO76q
zDx5H9GJKnhYBLJAlF9b+TftrZ/X0tqRtlQNx6wQ11OKN8zsAo//U1yhrvBknVrZoXG4c3ktUu0p
ed542squX9pxx+pYcMUA9kevhw4LU8/RRN/XCh/mWXCvi95R64VVNdyZtY3NsuIaJCyFwyUXKBwA
VLD7xfQ3f21bVJKK4siHsCnMnlsJoybhiYgw1pqvRSLaYPFqUpGaWVz4kjwf6/oKWxKACrAFYKwr
SWYoQK0QAfk86fDK76lRkVIbuAJEhEmTI5P0B9pJG3vwS3D1zfJbypAVOe1mWRjBAAo62E2gnTIT
axadNJFRibgqmOBpW+xLlGh6ntp89DtlDlXZ/IbJtRZmv+b0vS85m4afSvZScChouSNhtIY4XfLC
JMceLtfwPlafgtROUdWP4WQhJuMuxy6X4FHdQgAWZEbNvUho5LBicSSlXVWMxrBgi37C5UQHztbg
I0bLi9epyfYDY2eq2QKUQfFxcMRRhWIvq4ouN6aEEd6x3GiRriishKV+monlOu1EmPqyqAVwBnPh
nMJAwfZWuxF0d8xGU3MlqsuLqJ4ATN7XIqG+AkE9gaGyFgKDEZYYzaZXdbj/vDlWBFxAFv57eYmx
oLJRhL/zYIx7cFNUK/3T2NCgig5v4+xtNfQHZ07Rezvx5deBM0G0EmWN18ux0ng/RfHSujAP9FHr
DJHetyhmwkdjOHRwDFE2FuRqxFgcCj3HETAOsKEQkNPiA5biO3KcTfZhRZS+ynrXYRAeszI6lxhb
icbK2JogL+6NYiB1bDglLErCFfT+7ZnMaC5gZFE6xi+VYoTVceauY/Wrby32XAc6VbRJeSXcpLVd
+cJjxBITbL/6YDYEdK3Y2AKwlVI9yowcRT9xn0TSRsa+lpIsld0Jj3loRsAVkWtBB58tNcE7gTsh
bBY4sw3vKqb2Ifhu7my9VRJZWaFLnTeoydWUsngk/PgumRW6ktOettLTtSxvKehOaNGmxWNMYcCA
hY3smz+IFd6wO3yQK8rkMHOHg+SO7sSrei7+DJcm0+cTBwttu9xtdblWqsbC/+i+JUEts/ax2c+S
l9zBGrKTPedyRuoNu+yY71H5YOD9lv8m+FN+3pMi/yV1+ib+/o8cXCGQdYCV60d5ciWsembpa8Wk
H8XQnwHJ7WSoQiJO41KoimZ4FHD9q8BdYjH0mrg1mrbYl3Vo8IiCxZkGJyW2yuY8lE+JCFRgkeo1
2g5AJwLRrhrhNJ2CCj75Of0dBb3XhfTQiLmjlOjOJxXoPwmMl3kYSactLkANkk010PMaGMq42c1B
hyrMaIZZaI5w+MwiUwgw6st2F4ZTqdaoEuxHSkvlOaOeiAEffE3h3SL3s77ej+pTjWFPgXWhaTO7
QokwunfkArObFJ3h33HkGV0wWr1Svvexy4qDzuHriso9SQgkOWAnsFrQf+QlaCZZdqdqpRfyn7BV
HWVq9XTmawPHTdpZ1fTC5hbToaZeKk2iZyFsEdIh1nh6ikiWawJXHcIcFF2FjtA5xWNlzV1qdv3k
4bKkNC5wWR4RpbcgzHbgdr4MSWaoafEM/q5dEXKP1Eyf2vwjmsZjN0Uup9p9Bd/TrmCdrlM1DDzw
beJXcQMjJYJdSPmkgIMSiQsw60ug0gXgj4sZXAJYXPH3NLVz3kvC32XbGwQOQKxCtChREH0LTR4w
qksGTKT0Fdud61F6axXhoDZqYjdyL+WmnEvJryHn64++rHPYstQgHRTqhDcINy1AnZipMEIAJF0m
BJkir1tZw1uk2tDI+JcDL5mUDJooIHhh0N8sVFhcM81rJDXhq1gWL0n+1mXd4IupaHOTaJRDqjgZ
oW9cSzOnFMT2NYrgSa2S4s9c1vY8tvCXNJPuKYiOY//cSMcISHoApuFGTeFEUQ8OPPFxo5eL6BQ1
ehqophDaKacngUeLHKiDHIhFRe3RoXGbCMDWc1pTjJr9DojGxycB48TRLgndPHG6ypuaY4urcJQG
utBXRgC7p0mDZ140amxnwJsWSzdCHJaMnLEn+FR3sU96EO71npxhLJ4RB4koDOAU5jJMftRC0gLc
cqOjgC2bIPkKepDe2HkPVkQ+QiXZsEbDaQFDdxlb7wOYhuToo8AK7aTM0UUFsJFiIKWsDmP6VGHd
yq+UBWKsBt/ySVR6v2w+8/pzwp4jDeAY/Hs1YZEIw6XtIltJyQvadZgQk5GSMJMRkwRyPzaCzWev
I0vXI+xxrroW5DQH13LkS1cu2CPMRo5Zw+0bvjFrUL5c2oUvPadYoYR64nxJuUOOwbZpfJvTcoev
QUf0JhkY97S3oJ71Qe12lA2hv1a9UQhUtyv4J4GSC5i2wlUJxtbJgcJlIoMRpmwnJihKYPNWeQHw
UAEjKywNggZWA6+nRKtKVifZi1BHxkSTK0xKR4rfPAKatpatsj4M81zrCujosmDmQ25OQNT3jZVP
88tQY0AdqLdBZXAX1abw0N8zKuGl5sdhBEOXgZ9UNKBUHkNeDsQJE6KR1ZkMloqYxRbSMwyNAggz
XicusRp5NkpR0Eu5xY/E1i5XGwVvso9ZL7i+lH7BFCH8S/eMbAyoqrCwjDZBPzIen0NAhZz8QoTb
Pa/aSSyqVs22pSNEULSrUnWvK3KqeBr4efg0jse+/uySRgN5uKN2Wl8V/OpSjGpRZ2DuALsjl0pd
7lm9FXYS48RKERhFf5hh4arEtc9EmZuj2B+yaa43sXoNABc2BpyGAiM98V0L9BeTenjBo11ne1Se
1NDsO63xZUS2I4vStXwaOniYYnIpys4swO/ZG5T5ivoEcgg7fIA1L2oM5BpvmWqz1AFBQ+y0RNK7
TOc+8H/Ws5t0egWwhqKBrc5ByoiGgKANcOSX4sMIDk/ps7MW5peSO8XwvCrMDglMWFsKt+uCMzP/
iXKM6BW/uBz2HWBfyDCrTfvweWgih0kyV4qy5y6pYUiblrzd5l6ERkfd5rYyRLIlYApPVEEAniS7
xXnVCzzM7lO97ZtJT+HAC4tSEUeaiCj4sHLchcIVkTymwAJRWBa9iWglhOJORX5FihEWFHKli6IT
sXOnF2WFJ4Rdt68LOf7gnprYmkQzyDDrJ+n8oz0LvWVuI9WzMQwGA+1J1jkp1rB4zLAlOlNCgRJj
Dik8jSJvzHIHBj1QivK+BWhHCRFEZzf/k83wdsHYx6UCkyEFCM3tpFTvSjDqkmK8k7Y/Th0obyAr
oPRBzSLzgZJLediVgWQ3mD3nVYLJRGYtoGcMV5sOz1VUPRrjDiMWeGvvcXpoYUebIi0aMYO5L2ZX
SJFLkk+BhdMAMWh5SNjnfGa0EpWAzpMlk2vRYmmeYR1li60fEiOMMBdY92exPFSD2cKyi6AQADBq
DrxT9zSfBwh8ku6CUcwiaEDOK0zARRTZ7GPQBcgzpYhHxWRJGD1v+V7v6ARgtdGzb0ryWwahokMa
Y8WfvYIggUnaEnEKgheIZgG249xSFXSetzjOVJtrEz6LpSc8QoUmDfuy2KEbFeYHiZoNzLZRoSZa
KetVhTh3Z6anfL6WSFpIbwyBy2OmrbeLzlFB/kSN73UOd+g/EmyOOXoHRcpSeNVXpXqPWx64vSMq
+TLXmX2dIw4l9FJR0Q3xi1YheyTIQrMq7vwE2J6iadCOQntOJ/VsqvPkJTAfMUO2xRFD06OkoG7E
RWYiSe/KW9SYcTFj0Sa6IPFO2GY7WFF5w+Plo6KrjKnVgxBaz6DildaAQF/ht0DlppsmD74dOlf3
RkEPGbr0Qy2fmk5XOy+LOoOfapv2Q6HXTe2LqANIIGkToT7Wnc8zT4GQ7Vr+HWjlggaYzu+GkxAz
J4yc6DUMQuEyee1l1JQYT2KAP61hMTmNnEYmPVGS/TjVAsJTIYHRWTa7npdLXZ0pblacw4evvYyS
UU9kXKrYFpc9XMoiXrZoPuUf84ADP5EFI8ktiJdhhqyWNgkli5IeLkyt0c+C1qP6j6Ilu5cr7N/U
xSEgEwyRl7NHqGLxBdJKXrKjejxO4yv6xVpNWp2Fd2CTjwYPBiMtiR6JvpqJ0GUXdKfONfDEsBTB
wRZLT9XYWhisBD8SNFnUAlQmBz6ZjV6LQLaZ4J1FyQDVNm1WPVU+g3JqqyEP8OljMWMQKCiIppyb
xhbzwKtU5Q8VQsEYEuaUF25Qse9cAg5TjJ9aHGqbr0a8MVTmnzu0nWZbeYKQXBQVTZV3EHzXuIXM
zRulk602sHkabrn6xrO3br4RimudWWXnGehErrMowB3wdw/cCJ6VuArovJRcRl74HDDfpbMAocD3
rYcqLT/WcbUvB5XXhIJxpQorlmkcebD40mbz5BeRazNSO1joPtqK5Qx4POCsTSGZYyYlGqbnJ/CS
wl1d5KM/Si2geEUXuRGdvAGG2xqGeS9Dye2ljkaOwA73Eme4g9lL1S6bd25OzCJRP6cJjNUy0Qfp
lki4vkOyjzp7fALaHVBOLv9IEyQmQw743QjHl6E22gzyLdp7uM26dcDsCi5xoiqwgRm9wb5vRwhj
0xFXnKGI/wgqLJVDsOZEQO1l5Y2lMi5pWHYS+OSIllBJlMUBh/NOgLq4bfw5eYvVOysiVBzkVI20
FBu+GAD1BKIgNSsUmVqxNZkaoWSYYLODdveunSfgnTGKpcVqH/lTpzhNIBwrufFFNN3CKt/Nk4oR
NiQDTWBlYWKUXIHXV7EO6Uo0ymfqT2FuxXOsi/SFJdJbNSFN44pdzmFDoeKaiJ9Je49wQ+ryCsR4
TAKYtSiac98e+bjTWcGK+I8WvV5FKJ4Y7lLBPKUZn8FE9XOSnaYuxKSBgk8C8OfQ4wl8S+H2nlFc
2oSXtinvVFCdsk1vRTTeeNRnJv5U9/5URJ/gXoB9CfIZGFkDDXAuon+TMxim04LqGoKMyWEFPnVg
iWAvpGZaHRBhy9Lk212KJjRnUdXOsycV6QDuGo+9SyqvU3mHK8Auw+lfj1glIIhf5b526xhhtxYN
ykAZyr2P7FWiRp9gcohwn3zWv4rjbyxCA/kY4oce5LnZRIkRpJMR1L8kGbhx4bMczFmufYqLXDvG
PiewGtN9SgqjcaBSF8+Ccs5jI5fhSI5Sdwkbigm1VKG4C2JyUgMObCImdSnGSWqJIsahhTqWBi+9
zlHmUaV8rmOoB9rc4Vk9Z2FojSGaTDRk1ZNxTxR+JaGB2Nqlb0TGS9JjjGEkeHO9U8Umia8BpmuL
10gwFBh4sIyvsE7+gQZjI+ohLMOL+yi8ioqLW8I82WmLSgbnxSM4qG3kyaol1jipkabsxKk/zaOy
D2GYgXkjti0MBu3ersOVFoapg6QPcLPqUnim4k7U/Z5msJ1A6RJeA2ongDU0GBeP89DkkwOp3yWM
LylDAjAiUrvBYqV9isotTDDBG+tSq5Y9qTwgejY4YYbEFzCryZ55GEtO2D9VZygsoK1gFRLFUJW3
EJY6DcjYvCuiBxm80+cIwoT64T+c85Y83yaM9LWZ3qHoBMoI51bYUPUhECwx2CsqAEU6Mp0KN76O
MXr50Ak5YtEu6+B2O6sHBbdgktYmBz8oFIT7JjW4tAe5CCEbt+w2D90QGZegpmaIbIFPsa1Z9NQu
tEDRtzMqGu5hdGe3HTKKqfOYLrJUDp6Z8aOQEAMSVZth9xmAKhpn1KqHEjGu1OLGHkK7ETM4QT43
BB47ds6ZchbgSzS7JAuNMhFwN44NiZ2OYym7Yoh+OxF+syHMqPLGwdF+Ysb/I+mslhxHsjD8RIoQ
pOjWIkOZC/tGUShm1tPv59mr2Zjtnu6ypcxzfhS+lPshCYvze4h/oy3z3SJ7mrGvij+To2cuWTs8
Bbg0THcqysqNhW0bJmc3NP9MsRsR11fLZ1dfBK6PcgO/1NP0wwmQb5i+s9HLl035S9PDpqmM16Lb
qfGpl95p9w6kid4yi5AAwuT49K3epcfVso9KzmQUHmyu2rHCpJbWFThZpSc/j2hItmXTHK5xNU0f
eiPPHyJsOqBKaxB7Sap8bZqDtOw98InGiePMN2iHDns2XxXLd1r9WbxrUdkSyD6Jfd7O+ylKAtWm
OsJYL6ui4pjK/H4Zd6XS/qyGkRwZgZ9tOSq3SE0cEpuee62+NcX0F0UsbnCYmzCMzaCPy1tt4Z8K
LfsmL7axmY2Y7WUJabGVrpW6OB111PxcrrwMX1Y+xkEUKn+SpXjVEP4s0y1rTmvn1P+05huOcMD6
wc4zuFru5N8GAWPp2HrL8BjgzP5QvUkqPTik0RFRZwUPssViIxPHOsHg55kSbVmuMm2W0lNmv68+
q4S//UYoz6Lb5LUTi4c9YccbKyovyfeW4utd5IStTzkaEMNSvJNPySBYIvl1e/mggNjVDWXwO/oG
bPtSVNil/4wv5SxetQ9p8Sn3VgJlcBXDrTs/T+5Dehz0zoE51i89l7UeuYAVOFnJxY7jIKtOLf82
58ebQds2XX4c0l1J9ObolGnQkHhpn7U0MCjPRlRcml5DJTNbcLSXGHSqF4NQqfA2Nqo3FJsx+04M
P0R1ruzEUUOJWK2kLX6ZabbJQyjP1wbXWrdNtUNR1LvUCCiBx+o69V/x4KrJLkx/pfgzXJ+j/nvM
1l2t+C1pVLXL6lcCE0YtIcEbGmm7xrPrc2WuHKfI2SIwsGzPILfWlZ9an/aYnnKdTGGDX8broVN0
UNOXK0pnTnk0sl121+qIDfTWpB53yZK6akkEVhofURMHTRc/CevJOOv1Ey5yiyAdZDO1a39LY8OW
7UXmawEyUZ67caesNMJnUPXEhjUGe/ihTfeMCRK2fZmeA0yV9kth72r9PVYwIObTzRDfJgG9KQAT
JfUTh1n5Llq6HSXDE81TUbqx/NOpxP2WXzb6ueKvHi867L+Gt7zyCPpUdACOo1p8gDP18Tmsd41+
L7Njqz9VuOeRgBe45xE3yZLHpbe0O0XdMRCs1U8Zejm95XnhmoB2vUcc6kYFq0rn/mFDJBE+Hg03
/uNKCqkanMVL2QmOWX+QAFroIB6OjCM1LrNvZjy3qbcKkWxvRbWxvrhUutfqV2/8qHnOjZ3Ak0/P
PbU6Pc4OIo17zR7PYVFdaTDdaDUfJkX18s0OAwosY+uFn8WsruVdxK/RfCZrWFpfWo3JJk6cNClP
dc8ez1JtxAVSpiEwZH649Ri+ldKKZZrGJH0nyIrLapCbQ27ngVmmvPFEBNquEl+kvSBDuiQ5/Klo
qleDWzJnCFNjltn8Va8u0bKpimvY88gfDdaZUvANIAmUBfHP9G4uTmRdluxurytj3xFmfWzPyNU2
pvm0VJdSe2nCk85AW8GC5b4WuqO6LfJDgs960AAPMx/cKi133a3iHCScuVN5ZNlr7nXpm8a/Yd0X
Ehhv0Pzrsu2E8df81KjIkbk0sQ3O//i5zDiYZOrZle9SbAE3N3m11xOfEBYqSGzTH355yyTb68UW
BnRiAlkviflSl79D/mk03RW8HRWC1j3VvSMyvrt3/q5l+jFr7aZpoQzNG2JRm6+vs+VtDBZRV9e5
+FiS00pCSPTeldGm0K5pGJTs49HGtF/E7AK72ae0BQfTAq3coc5yTE6qkUUMECin/8R8U5qDgewo
iw8joyzniOG0Hc/7U8q9Pxis8wpnyiq5QEOMFG25YwJiWU54Hykf4lkIZxzVG5LZQb1sjGy2H3LX
RZ+i+p7y9651BJ4iQmjsc1mVDhG9BliJcugqcBTjjIhhLCk1Csz0wu5UqlybRr4xtVeLsSJ0qtWR
UcR214YsyYLL4y/TL1p1KXLHiIJI+9Ht3NWN5yxy8nQXt8EgtpAcXMOj6UzUOdQv5AanObFl0nEp
7x1d2vVpSC9x96aXALiHTpq8Ec9Amv+b7Z0m/zHRNVLkGEwpKnNMfMhWLGyZK81ocJymoRVjU/LM
M73IzCObuLV2UyjufRXBn/DzEdRCLau+6X6masubUsdu2gZWum1bhpfnrpE2XfQbGgcj3K+IYGPX
zIPxp0kZ1Uhwwqave/HrTA/v7KrdGd8ws2DHgqc+2yDuTxo1yBYrCuCSzLuccAUGBiiJlO6aKHfz
9jUzaEMvIDwO6cDQaO6k7nO1TMdI9gV5h13lyOa2ROJM04bKdRqYp2z2hPq6/mrJm0qlusTy+xZi
k+dcNkpHLvj26Y9yo9I1ObGKI1ISSf/pgFufF2GBbW+KR5kN52hOMW7vSxgmaXGCEZh/ZuH1B9LI
FwUJEPDiMzeQGZJgp25V4zub39tLxcUSbxNyWxjTwl8jf5tQAgNl5Ry1wtH60EWjMxqM58CO4B+b
qdstqCV18yPSjp0gMSfzp5gPaX5RpwNPQt6AEToadrzGtbuT3CPtBOx1VfGWAD6Yl3F2SX/S2COV
Vwm+W4AkS43hjjOQGGIMc2M2v1V4moiVtnfiwwDPiRmbt4t1rujVGjaGRe7A6yRVLrrHzbr8PPDA
D2S/pvwkz9cZSRGrf10FS+fVqS9PTiW5Yed1/Y7Yajn5Z427LC3deYIJk4erNoab1bSCKCJnvruW
M28Y66dOswEqvXNa36LRa+ttM+3bl4YSUBLm/9g9Q6SQ4i1CrWh54X1AUP5h/g2ZGytOJZNQv1Xt
DS4fa9qO+x7+YPBU7uhfLd0rv4UguZ8wwSgU3hD9s/r3WbmKZ40YAnW8du/aElT8jTRvXVagylsZ
KVtmEBrLHLb4MPm3arKjIdkiPEEvzR1XMrgM2wKfQ5A9IDuO3nOkfyoJJ6XXFwfAelv9jSM3776S
PABppSHbml8U6dC1bjZvQzlg4TP+RGY67UcqfurhE5CXyuhN+k9lpL5npcVDVj80DVoVFCDv+Smc
m11rHOGxN/nyJLh1pQEU1q818MGZitnPgQQA6yr/VdWNVSI3tiKqNs180Cuu6Zm9dWdm343yo+m3
B/5PEBQnm1pc/gOWHo+c2KRPSbwlOsZ29GoLP4CKSwYYitcvI93JNDHLLzlf+cRvXjFIZ3fw5g1c
qxne5Tu8SUc3szEHzfyi5/eUZyquCRMnqna6iV1fn2otMBc3nH3QEgRhlAEQwl2gbmSX4e0i3yho
5V2j+Dxv5vxv4FqInnrdM0NniIKwLl0qYavpvsZEHhzs5g5UPH0PUeNU70Lc+drlzs1JKjeCsfWB
qicsD1+rcUhDag2oGCassGGokRq+teVVh55JXjvpd20dlQfHXOA9Do8iAvHQsTl2VDha7dlK5Q7F
D2kPZuSll7V90wT4isJNSPT+O1lxUrZliq4Xb0QvJXH9B61AAkB3c/tFfa2tH3I9SLNtrjg2sysV
ORbpYn1gWZzRfs7qyylEbbpUbLMh4NU0Ch+EW6KfDzgp92X7Nf5cejb1Am5KdcZ4q5snBZmfeuyb
ra1+T/zLdTeauzrblNJbWL/Un6Ua7sP0BebksfTYAyL9lpiv7r07CiD9dtYcLb+2xkEZucwVbMsv
dvg2x4hCKocvgVlNYdBedTeFEuMk7picDRjycSOPjwCkxM0qtN38016ZqOpnMReH2WBpE/7Es5Vh
Q91IzwZmh+JXaMpHpeC9zcHyZogM3FWtqnFzHJbS7Y36aP7/eqexoaIBapkmJ6alqao+Bf0HOFeM
q9mo7xIAxEbShweHXRVO18Lacw1ZIM96kYES0VYTdc+t1uy7Jd6pZeUYQ71t6/BPTut/9mh9SWoS
NFDLm8xIHNFtjSzzi0l4puWpxsjFsikjX7DNXhAyISDdWIpbxT9q/KWiRlAPoRWwglM22Go7pT48
YLjYlY0/KPvihxb6baIRuo1nrzo396GJvGH5G0bNRYHScXGBOW8F/2VZ85RVG4K5b2KH+DZ/1L1W
8VfLL6Fa9CH5m429CnUyW8NHKTyW8aZzhDUds4YM5n48LD0vcQEmpmKvAaRWk1N1s7uPSJf9dCLW
rcn8yMyuQAB+Njzqu9TbOD4We4DamYrcun3MyTLx/lxBczt7UcPxWq9HMLVwHT8U655o6bUKdym/
Wtelm5DuZIu2GdcEQfeXOD5yb06Lv9rMWE/6XzT9TiitIxCADQM+ERSmq4jDhHRRIy0rIlHL4ah9
DL0ww/0DfVgAvvvLFG3Lcb+AxEJWQSVo0dUu4S/geXa6clgNIHfVqzNOwXVfLcBEu3WFjTtyCyeD
Yxm+mO8ledvtJjS8CoNmSItJMMrdrlpO1Y+J5iozxwvgMijFOF6kYS/d1v6JOgs8lKP5oVsRn66b
q0Fhbu06QtvwaxCVUp3V+6ztiozsvh0ld5uM2kZOvXHwWbhF+yzsG2oX4qSRE0jqXeXRZ07mO5qE
O0eHlClDZkAgr8UiSg3CKCJIig6+kV8IeN195ebHMG1NdbeQVERd1/wzogksIPDOI2e5GJjWCi+D
Jg5n8sa1eNuN5yJ9tY3jMp0yWFaAXn0vevR2gLvNowRwbvx8SED734nGgT25M+QxoijkM76My7lR
7v2f/ZMnxmZIPCP8rmcArCS5z8bwoXAzLPzmIX6r6s8cJZg9HUaa/IQzJT6kqNa7EvaufnSsp2ZU
GCU+MqZHxsjcB7/T5o29tWmqCs95FuTl3R6f2tGT8rMMtzxkBxrYLc16W94bUM9fmV0b3DOof6rw
V7eczGbpR6ucyQ6fu6yf1tnV+bxnh+Rcw1kEg6tTviYTbUlK4cXJR90c5S+LXzNk3lz8hNXrQKKr
yC6sgJCQsEdCHNcqdXvB/YljsFP2UdUdRAsHSCIRFGMh79aRTQLkGKjP513umZ2ORv6ardDpyFkG
xAF55ws+3vyN6JtZLIeGOU41XLt/WpVz3jjzROhzQNCGLw6h+ag4Fd7SfMwyPL8jtN/lIadAUWN7
bB8aspWGYeOx32QqgwUqktypQPwYGVD62Bh904/uWWE1qZ1e286rp93sy9i+Nm+p7fA8AIICVigR
5Jb0l5f/SCWrC9/+KBk0lfcWmCVKt3Jpu0u5iVDIFq5mbupYdtVLUkKHu4/Z7WNZ/DDc4gSSra+G
vtUz6DkWa5iis811UCl86FMg+n09sNHYdH+oh2b4wpL7ZJL5LVZfgsZcv8IRtUT5PH1IjySY/klC
pdHWtNj2fsKhIe9mVqVqJejvGGmoYh/3DKyCWnvhcFyjU7Z8NMl7FHu2/E+GokvEm5HZgf40y95s
wD0echB4G/qH4g45MV5sRf4aCukQNdw0IUGPrxbYvlS/GynHrBvT6E4I+vhJZH6cuewaJSpD62nR
ibgy+HIQ6ovfOdwXqRTI8NdxuJMnPqD0PoyNbxdZ0JhwOBB367lGSxdBgCLEHp/qkHMicg1e7br6
TuNTAjIdRU6LiCRqt1ZbOAvtbCwMcfulS89aMSEOmtDkY/fkDYlMhnekj2Xsp2vJDAGubXBLNYZn
ZpO36Ohx8gjgQcvOfT5tasU8DjD65DtLjqZeh+hOxSRcd2QjkNowb49my3qf3eKaRIAx11s0UCAm
ar3NDMptLLbwIvdjdkWYZxCT/s2qPy0l4LlkGQdSlKZjW33mNs9EAuDCdGrF1UmxVKe0rlLnPj7q
8Sr6c8EfGOWf/NfMFBmjdc3FT1iTlv2WysjzFRZw9VmiZjfW/XntiTli2WVODlGFc1QUW+VPBbS3
Yx9kpFlW5JChKtzSeJNqPpRDzVG4flb2VxdFj99y4PlPUcUYEWvCUZjM3Ymjits0xyi/ig+ubEsB
TjSNzYhEuzCzf50BhJrPZNq8gYNg00FABjHwLndPZfzXwcMvbLvj3yo69z+hynnVTwPUesSO1nAm
ypb1XjESJe37mGd7zUKTFad7lb94ZJkHajEPxazcBzIJpn0pnsPsItAyRuGr3E2du9rKeejH0GvV
x7RZfcR5GhQHaf6wFfBrhG7OwI8yvCb2TVVHf8733QpPFV7LCERJu/bRvlJhDm+KtNUtb7VD1xh/
28qLYVcMc0e5K9OuXu4S6SVRRybtb6P6EkBMSb/TBXTLJm1pnCxB3jMSYYtbP/WntFBvuQCrpr4s
LvY6MYrFt2iRS/SLDOtcwHSun1PHRRrbd2Kseefm9suYkxfJhmuvV90vlRH+CeWj1la7ZuAN7wed
c838HnqQEm5gZZKs7ZBZn2G87Onpe46G/ay+mMiKKywESfOmS9G1A9RuWTASUxqPCew+cJolO2UC
sZsxtPi6Jsd+reo304iSuyYQCDURM325VjthR/fKpLxHIBytvtUo81Rd20kNasZifVvlBwTEkRPJ
Nrr/Ux7D5CKEEuFDGcjeKOz2rbCp0pOscS+mES8AuWobUarbwY5Dp0nNzBnkZgziXnxFrRn5MKGo
Fpb4aIUISIQ20h2qMN2X51Dy+3wrFBt/m4vvYNKmV4n7PdQvy/jM+tmmB9vCO9EkbokiqfzSDeGa
FCGsG71lncoI07dwwjht9JdIN42SIpZQrDK2Nl2paIKEUxA2ZAoes7nXqAlsqltuSYdGkSbHkjRP
J5dD5UW1Xau/D3riKuV20T51C/5LDfKep0H9bGdW/AI1RV3ClcBZWg+CjhTiSnNMgozWujm1cf1m
GAqV2yNMlOohZhf7VNHPI8GbwAQLU6wFhEXpMWPwNjHgCrQPEZNRGcfjru2Kp3EaBKxWCNtFwHBs
BU0j82VimHNMqwidUOrEpm2E4sURn7dpQ5MMarq4EDzHrmwvhWo7FqeINNcnrftnp9a+IGikGYeK
BifdnW10qLpW/+jSk1kVuyQa8MYNCfh+EcjhWR/9lBYUG1uWRg/8Ip01i0BbkgLKU6oxODtMkaay
pYRC47aYoyM+pYSpcyleFmMvtb5q7ys9iOb7aB0EbabYA3jb+rq/8lhHfk9hB3SWWMHqUwk8UkMD
piDNUrx01sD9FfOFhmCu+ZKQpmT9183tHnyFbbTqnaJ9rmnNiNhuztDbknkQ8c3QvY6oic61E3Am
iN6Em2Vgs8jXLRuAjUEKS6tleQOOBs1D/uBXBNgOi+lqET9uvYsaazcssT+gQBhUFsvmNZ68Zhi2
Ta7tGtELuDdGphTNIaJnzt/X5lYBpw7Wt8m5zfDbj595bxNYo33U7Q/AWdiWpz5KTkq1zdXpabV/
hQXYXbChtOp+0Tt/MfgcamlnxV+aoLRFcrGfkRa1z5WuduxS/pTtgMpHt62Rv9ht+NmWDQU6aYiI
BDXerAhXqozPxFRWJh+KAbvhrVfkrZrG9yXMnLCxaLsTjh4mKCEqCR3u2C1B15rEfc7VYP+MbS17
g7xYrqREiafo4a9SoUflpdaGjkLJukc2nMr0LRS6VvF/QB/ENTf5WshIOjsawczIPiDB1lwYQN6O
bij8LE23Q2Mf4nmGyaP8BhXTBCFfzRHYWK3PTtxVPlBbVQkkZyPwjTWW6SGdG3Cp+NJgamuAR4as
PEqQcdqobFeUiPNQfUyK7SdWdkaee8qS9Bo+DIoauNPAeL/iWylQ3RiGIXvyUA6+UT8UYqdZP8gi
tW4r0s5qMmy/fIh20bk7U0xMfhjvjHGzWsXWRuqvM1AJtpMUb1KFSkG797zyDfRSWLSMbL3sGePn
uP4TzVZl79SQk7UobWLGEzx6khsZt049zabNrFO7NFuHqr5Re/6Kf11N9F9oPGUoEFoG5dJkSjc+
M6lhg5EMdy7eyjp7UazFOC/Q3GAJOav5Q72tZJqbj2ezvhjxq9SCUu/lsnq8cGVC7mRhfNUGD5r2
jqbFHzLsaDIK4lhr/mqk/JkzWu9JFAVaAlnRgMJlsrCdpbd21AbRvPTXkQnTzcw49h0JRzuex/In
C7/iEbiTV9hafhEZTEzYRYofvwelWGTFaw1/HfwOd4R8GUVghtdQOWlhH18ynJsaKsS7Pq8/ST1O
+7R7tfKgz41fvUioWRkDHbkYXX4+SvlKOxsTvQFjDrHi9rWT9c+JoToG+bDm5OSocTOt3/YP5R15
12hDZhvNr+UlfQ7EcKma4xIjeEK9aqkFLH/hGnG7NWKU2B7xduZCkwNP12YiXOox1JbwEzLMnrS1
cwnz5DuXL7ITJFwtKhCZrbv+l5DsVygcr8Jry+m0TrskPKjWudNTJ+KIycbXsb1BOkEtTwVEqm+X
IG+ITm1suY6k6P4oc63B0MRj9m+U4nPGNC7awyz9Gybb59C+JqLxpelFaILo1QlvguaWmaRfdWa9
IkfOMHactPk1Mix927crGSCM/14VDvCmypX//qjGDiImBmRe2irrnxI2saJYj5FCUjc4hQYI1I8p
tOpytnLjoWJSgkLe5tXnupD4MQunXVVHUT76sNrbc87PgQs2+zRNtFP8xu4BB8JDKn/FgABW7TYm
mHyPV6PS8sQFDF8XA8spSEe+7m36q9XVLeoYgoQg78KKJnQFrL2p9FtYBgpS1I0I7ZM0iCO/Jh+m
AsDOku1YLxb73a6xxsssL7hbxi6pCVWF0C5ziGvRs342BKIY3QLmoPnj+Bc3pnVDGdBsxrgcLkMM
os+xP8NrRbGyuLKMz8MGqEqf5CFtnLEWryYyFAwelaFf6lILEnwu+xZXMsYVqdxaBXWOEoP3sFi8
sCsiylkNY/eR6PRe1+T+Lutbto4S4o2t0sslFyDoSJv0gRodZ5qcalNYm0ZNz6Xk5QhEhoqAOU1j
XTQlmAXZwvWYt1t1lJC0zmCADGLXQYru0Zi7y6xZT/28fM4SuKGmy61rqaiHK9O+NQrVafZ8A3HN
2rf2sSl3avRX2aTMJ8pFYxAV9ZQ5lW1e1A5WOT+r4TMq9dzL0n8NhSPz29ByadbNPbSuGgHW6AkH
mSYB63XOvkOWr7Z5i6cPhcMttp57423WQXWVFxnQMH0ogt5SAVms8ee4PDYne8I7EMZN82QukEyh
nitbM4nVzxC3agFxGq1wclUYujbDlTz62mO5GyDOw7WxQVLN3dRm4rNfG29SGwzN4fOcjFstNN0i
m5Vn2foJB8nhWtCbJHlFIkUvg4Ego9VqE0XwJH21coQDJf3suuI3WmNQsrd67XZNGr5KwAvy8JzM
QLKxgeCm0/NsG5uzyuuDqreS3YLHb8M5ZOmmghEgehLGNpe/l5iSQUtDV6x9F4l1BLwYVkuGTmY2
wZaD9I1zXK84MM2gLP+00oBg7IkkmpXhIM+xQljwdzW9GQM+ITB5IWzuuyzolmJrgOJFw2dFSvoQ
P+PEQu6OCnHk4+Z4mF6GCWmokEu2ldTVQVTUFXbIFMm2Z4wGQQebmh4/Tdr6ZXOFls3Z5G3rozPl
W1Ta/4q6YIAGvzSWQkJb8Ah3QPQYFEX72huMdwBuqTEeCSROJR/deNTPgYkhCgWzgBCx3LZl22nT
h0ydioxNLEFvQGgXGqoX3UD+Xad6+A7wywHW/Bpq/TXyzaLjUGKko4TtZReCjIFJpJs0nCxqaZyO
/cJdmjdyHVGzaJFTTKCcpCUP2LqUgXOSZa6o9GvBP5Vs9fqx3w0yIpDVOtByusFWPCuIWlrLyfsk
SMKFHmPgGeltifjGGuVYm09AkMd2BPi2jIsSVVvk00U0te8zPbLlUOEfQq1GwrPZ879L2A+W5WUN
hImKr+XF0ok2rP+mECCvmu33IWuhnmO2bgmHc2EIcBlR+5gTZjJOT8jam12X29Z2tRvg11g8lSlo
H7OQ7EaV3Ry1AaWZpbSIjeV9qDIMp52bpjpbXcRT2MkjcylOlE5Hmx7bsIUivBqTAYBk6ifJtO5m
1jhKeKqW9slgotes2O8swGLL4Rg7ZDbzCgRY1L01GeKUad5WQjtTCgh19wIPueCxCKbpV23MQ5Ha
nrD4huG/+POeQXfbYtpGY7NL+GspHRr+8aVSJl9P/3Hwb5eqOCS2uQ27gOU4Ho76S4hmp67p9ka1
0lWKE4LtruboIMPex+FH2HI68qAgromT9amOdL+H3RbzDBRrvdRExFUTrTTGxUDqjd0a6ll2mvVX
oNTqw2HXlP9supiIf3hMThPauPLHHt4kcR/MH3RgcfIZyRAp6NgGN5E+J3K6hWHzo4JotFRHZIs7
1SMmshT1OJwbEH8mLlr6EU4XxtOqB8OqeYsRXUimL/fSXa3arR1rfkt8vLM8uBhtjnZs6YFmoYBf
qu0ovU1NFhgk2drJQZ1fa8xI6kivm5AdK+keNIeh5K2TjxJg5OOlnzjYUwJbhm9bn+KtUMNdppv/
YvptxyYPZlNQK47hrcR4UyDIUzMDlRnCBEM5JMxBAvNm2EXHbrxPUxLUC9Y/o95rWAgwBXoEKj58
8IPgk5JGyE5kV6bYsCOP2Ocr0DLWpEif9xlqDx2UrojvrfElJXfZcPEXIV/7WNQvtf424eWVhlTX
4aMqVzyg6fS9zBXe+rr8UKr0UieE2HZaf1Fm8yVeZfILitWp7eUg5YfaJmKuo93O2imgYilb5eNz
iGL+miYWxJbvCUOLHMU/iJK4jw9gx7xbnJ6VmQVRhfw8g8o8DvUlDu8sM3EFKXwooodt0m+G1Ov1
9FsHOJ3ui/TCvJ804WXUoa5mAgDkaEJsHfbsG0Dy7P/7PkMHrk/TVUaSuqK0tZdx27OcWFaSb1Sr
PKnN4q56sV9iXb3Rl4UmVuvxTCb97FkDClxFiTi7cyWo9eVbtcyvUv0088tqDU7eSghc1A5JVmFH
J0ufP1GwV5ntjSEi8nCWQZWrx3RUhcWL0oLmswK7UdoPPBflgwl/pDsw2cz1wq5L7IZWQmUt7MR1
ZG5ly1daShYT1KXlib4cv1dbx+RtJhtfWNohKyCXeyvcz5l2F2nsZ7rmRvaMESOo00CRUJYibR+E
q7ZBmZ4kK7xhhuiT72kyr9Hyrkc/WH2h8tlCDV1y1fim6NdU0i4dOHtr1idplh1DWH5lyMbNnDOU
ULGp+SxxBDgVk48V8V8y4bqaSGgrrFR8mmFG2uzYUAaaT/8f16UcUamSsZ5YjQRx1mAFHga+J332
1xjNEYbJuXyzrE+Uf6v2XUMWaEgeRneWmGE4UOpXy1if2Zl2BrdOqcCN2JF8GjFBSf3XvGYnMz8s
DUxHVLlJmWOtMBENLdtsXoLYik4SWoNmTo96Wu/VSMcjM+v+UKuqi//Hy/UG1EneNyGoQVLHr20m
e7Qc8xHgO0lQDFed3xfTKepCJ4JeqdYFXf6aupplunk1oaHrGuWzXm0jBloh4lV668zWGWxO1C0N
DgDXOxVx20QbgIFbzc0jQNqzNn1w8A7Km7XsRMiX5mCzZNi/rTHxLajWbwzYdXTn+RD2FT231e1s
VubQeq5LAzbmvhr+XD31TBJKA2gg+mCywjvvVykTpyf9VojktTlzWjHwluQ1wkS7RiqV1pKraFbv
JFHHB6yUxT7vJrLoAHnT1G3Z3KPEbeBrmmnam7Vxo3yrdju9unbdfYkDTXNF8j/OzmQ5ciW7tr8i
qzlKgKN/pqpB9A2DEezJnMBIJom+7/H1byFVkphQBkN2zWpyKzMDrTvcz9l7bXWfUSFW1IcqT1lC
u2wElmnkqLM8x5KWrmS6rqrVzaORvsRuRU2OQVdjHH/C0ra15WTtKqFYD8rw3hm3LWuzbDjZ0s+4
e6IdzhZ9dIQSigOYV7eGuZMGK9q1Ua+j27R2OcoHq9zInvLWlBki43jXUYgRyc5qfrrqgPzcfzdF
RC1c4ttnwwV7rFL/0AEBJ5DOevMGNmuOOuw1OvgDa4m6O+J3oYrSL3s+5P1RYmA3so4VQZn5dfeM
Zaiyf/rqp2JshrI8xfqRTiZt4h6/sZRfe0WyUHHkB3pxiIZToUVrMl+XBb0jNb4pkhczeOwLvoN4
za191KJlL5CLq9cFbKqwsChSjv2KVWpinfIX0ahCpD+rs2hFhVYO5qGQPlWQuRG+YaPABjOKlGo/
w5tvLXEQeXDpympDztA89r0lLd6exESB43aF+FkY1txtmkU6XGtGwl+mI+fQEPH5tko5pUWEqFgS
k2jTZ1exuBKsb+R1NexgxlLYnw1wkMwOQ+vwODa+3GWabXHo+lQl9S0FI01bV80xr+cxZS73TnOX
ecIiG3W29pGP2VgURqzwQULdgU4CpZJ3hZh8FqpvFvtnugnoq6SGxmuBQ1e6rj2kKMTfhojxbDbl
QuUZ0R3wj3Q0JZ3PK8qK3Innfpms2r69ykqaGwe/3pf9S68tAkOfi3BfBTdldzAQjAr/mMkSr6YX
vmSxtjUti7v3bmenQkp2hkmXt7BRZWKNlN5YdmzZllPuw6hNHWlZRt5iqKxdatvEAmLcYoubVvS1
O/1R1j71OEHXZex8d3gI8ldbqWN8K1gd8lZZ4E5d9KJC/hCupQCBrLV3xyuq39im8+TRS1GdxvpX
a84yqbIHuamvfNoxtQk4uthLjYtNTFp6hXvvBuNb4d/otr/LudPCUVZ0XeZqUW8r9WDJvQ4RlSVs
4Jak/YUbuSqvMRuzuLu33PQZowYCABoCK2LYloHYOiGg5EZHVNIPyaJv3nRdpVxUUx5wszVcLOqp
BTv/toZUbs6F3W8Vue8XeauB5Eyu0iCCzOKxCkuaiuqK0bjdyrEqstZytr15V68HEsLUsMDdSeWp
7soHv0gZ7aUrk3Cnw1jRKiFOrqQYDyO3T14Y7O8XbqPXW1uhcODa1BI0G92m1SETxQKFJUXqn/Lh
iLQzVJ7DIp0PJaQC9PA5vecXk097597lNIF0jBN2sXKC4lWrToWBWaLHD9Z28UdSYnbuS4c1ao2y
X8kfTSKHi7hm+dVW754qropc2VkjCyKLTxnsIiO1/E3a3BQUjumpDUo4cymCWTSOTYXPIpaZTtdX
ufGTcCM4R0G3ddoPF4uy7bGB85wbu2GZlFh9dkwKRGr46xt2nuTP6nj7WuXojLvHjFaIKr9Eiv4M
+khK620cBS+qix83iftbkyyBO6qmG5aelUbNqzm1EcInBVfDsmSsFfWtBa4H2b7vvffVVvjSUhZL
y6y3dFfWGaCnLIrvPHhZrJsGpGqwBVmik8yAuq/XfrjhMY4XLvJsVKF+j7qhP/lQzWess+EHIP31
JPMUD8NcbZ15UC69snwXVbZmLC2a0tvX7JzUUJrrdB/NiNZ17qwFlSGvu9N6FmbGnUXVdVE6/TA3
44glNnQsKW4+4/GF81fElq1V4wrBTu7ctRqhjFa+zsblBVW3PPuB5bduV5aPm418KoMaOdeK9SAX
K0REVkqXGp5Rah5lNHwB+wslBOZs4D92iq5jKYHlDf+i50eLIUn4jg/ltdlKoyfyhupOGtzn+Qrj
LV78k08ztGf39oBeFH6AzFV3rsA3RpFh5cb3Vr10+lsFJou0ZVhiac3sVSH9aCuENcGq1udd8QPd
t0u+r3xbOjuvve+VbeNsQldadP7JCa4itKf2ohN3Ub7q259JvLSTV5+uvPHD12lOPVZ0Uf0Xj7mi
fZSjpUkIVXsQFDilBDxNwn52KNnfx6cupmJuKaPI079yTRY2x5BJw25uDH2RdNeieUy0O6sxjpKr
/8j4dkbWNWvghdxc05os5foh93a1/aSyWM6og0eNky5L23COVt3ORclD8/F41AITGJsVIv+0tjaP
dg7ssERln0amtldHU22eWyA/aYvPCxjnsVKyEi2vbR1pzxAwRQ0xNcZYPVYFaiw17Te1ZNGJSsud
Y6ZMC3Uv1g0CrHmO7UqJn3L5PQr6dY6XpM9I6S2GAQBO4/OX9H2vOlslKLZFlm8iCbdUJK0VTAAW
RJj4yhvzYLqlN/z0rLnlBEc5rWxKzMYuU2R2HgrqaaqaW5umf0lZL2tfvJAg+0SwgDHobShr8Ld3
TcoqHjnwvtBZEPXY8fL4B9y5K09mE53iCQ68m8ZMmH77tQUjp4vXlXFUxVGoW4uSEB1I2byK2KqX
/cHSlZme58VOMz1nEXj6M70JgCO0uQsPhBSNRY8n3ijauyusTYDHKxzoaIco8OlyeI3KEFdnhsCT
BSBLDt5iC9WrR2umF9qa8m2msai1hl2hhodYLe98DcmvFD1Irr930Gboknutl746szJMaFWwsS1v
IwYMERDWurRfgNpoaAAmN7B/ZmrxmAX4GdplKl05NcjoPtbn2Wg/CukS39S8qg2Tqzo6lY2QiS7P
DdTdhqpyndUt1W1a8+nMYbfoiQ6zgF/GszqXn6XceZEC2sJ0pgwD2oGn/zT4WBfRUkGYb5fbzl8Z
PssVr/90g2Cf2CjYMSqwgtJTinT9qOxM1rVdL01kbJ6SLB3jxnP9Q4U2R5epUozr8wgHbmLYO6UA
6nQvTDByJlqgkMIunbUqXwR44skw13EXltKjK4qFTWegijwEGzcuZ4SsO9DzxTDQ2036n7mNDESi
JQP0pekxRFnxlUnVsEBgWvtIilAFzlT6gXGULEstv3XS5GhE3on4520XW6esPgQtUKW6/kBIE0gb
Szq6ob4AufGsON7eiQ15HnqYE1jl04a0Z9SwDqGDxinoEBR/j6NSRhTcn2BUI0H6C10/dJMhNu0W
u81Mnr8NTxieZyMy8aad4Rm8gEw8g6M2Jri7LAwaXRY6Cj5t5Un3WXVbOY8XLmDktf3pAiaMu1zz
5D5ShbKX5TYbBaKiOPTCC5Ai6nSHlD7LX+qwxRqrFzoreo+e60ftWrSVtMFDfXDhPM6QTadpwmEl
kqKxUecM3fWIz43ws9MCXA0L9F34lMQyj+bkpdPzdKRDQL1BvnBo89wtmKDsiko1BsPky9BpgHVh
dxmuI2PI65bU8lBL34XEc9K7wV4b19G+UbetsjXq164CdFDygkn5urLxKuIG8avnPBLLQLJ/8hUr
vQ3jl8Jcwt00Zjm1B628EXo/Fz0rNZuLym+9/ilhGi5f1VzZ+Og/ZBuTeeAar177wDcU8xOWzLmF
w8zJOqIn6k2gS7tIK5HXQ34fala0GOd5sVW8+PHMcO9JJDELCGc5I/tVbrBVJpu8LjZKWO0ST0KL
pBHSyqrwZ8T+QOQ7wf/XRTjvVLq43z9S9c/pGeo0EbnJwiiNE3kgiNG7Oi7inXNK1/7sbfFYbsJq
Jq+RlsizJ2mOtQ6t7GzXzu7qhTWjOD1315/u/B0P0kFGC738/oyEceYt0yc0ec+SRCmZrnrlimYD
o0pG4yHlzyDmnwtTzDJbpTzpLindjU0wVK2oRv2gxaGksi4H30j3IqpYne1q2lUNS89NDvD+LSif
fNbmMURT/ZR7J1uJNiZK79qFut7TZWoBmMq6uEbmemrf5ewh0vfdp96PBzABdg2bOLkN1EcJSmK2
RM3iHmUPatUoD7gWrYXB6alBn5cYO/yuWr1E7nhD4vTSvKMqPXgPvb6SwWOE4EIPEguaemGyBKQD
zSu1c18qBUU4ciDMictBw3O9SlpK3msAhbejnZI67WdronXBejgn2UU+qO8g6LJTW7+qzMt8u3g5
4nAf0fAZsiM91y7D5y/tEGQWVjdrgZg1MwcWVEL9g6pS+2g+0b7V1SuVzxjrxbrZ0LrA8Fa2WwNu
UB1ej5SuWL3vgOkiIxM/y4xBwB7YQU5A7tiAXqJ90zX0yF698uPhGosiXxjPEzNZNnjR3VNUuHiC
tMdIaCc/OLgpmhj7GCM/BEgQUCIql1W/LYWGjvPOEte180GYTdUd1S5f6vnbkOyxFNGpfizwYBkE
e2QMUEBKuGIUKlniLmRIKfldofk15G3rTmTNqaiTNxGaC5s9j8InP07Y48Gpgw3R70PdnrOT8Itl
BymAzSYruJkVvAmHRPQuW3n0WMm6ztxN7LyW8nXCQppte6ZZsGtBXwloJsiaNmHErKNe8w0bqM6r
SG8Tzips16hLkeUNARyTjEWiSkia+tRjBsCxFZQPRb+rk71AYVCgdUZDlwfYvv2A+VOvPy2gbY6M
3VFr50RSGwPVAILy8DCY3anWDnF8AwVGcbe2ASLHX7JUbEl0L/GhhTjj3JdS+M+W5z2GySaR53b2
EFY3WSIWSuPeSqz74qbB8kwUWGLNvRpnSal66y4NZ4ifMySQdZzefT+ef2Fl//Dx0sdh/uXryyvS
WHafIemExoJNBXKj1Lz6Jetc1IoNQlaDjp/Hgm2IlBtJO8YKrm/IkfTBW6+YIXLpVJyHITWPyDm0
ufkpaeib42o0Y7xmlLhktpWs4xtw694NwmMACXsPQTPeirBGwGgUc3ScuclqhuERbpWypF1zaKVd
FR0ka9fEO9tQkFfcR3TcIsQxUXmT9Zs+KE8NBaHIplSf1dU6onA70z3vRvft99TR56n1s3T2DnIf
GXl/XN1RE15mVXcTdu2b6jQbrevnKv75LgIXLNxrbfjRJVu1OpjDcGl9c+bbKI9z+5c7nBito9ea
Eh/6m4C+FEjGjzhbCdZzo8BiThGcGsL3T/PMKkeePEzT8bI6kThUGnjK1koKzPHwhLqxqfjXjjBZ
rPVJZmVei39DH8NJh/eSjn514Wt3BqQtT9ZoiVS0Aeuh8BCIBQpFGc0gZp+xkLzIcUBdArCPP/eH
N16eLNe0KOsTyxzCQ4qjRhJHNdp+f2/OfBnlCUSYhb9WGH4d0gWOqXKW6szU7NXA9l5PxOP3xzjz
hPURlvvlZaqhpUYkLYkrJ2Rk+RJfXCZ5FDcpEL7vD2GduUH69IWVbVTZkdRd0X7BBQRgrwC8huQU
DKzuBjMLJWjsRitUJIcEbUQWXkn+uwN1XHIGZFrdIm6uBxTA0keYU1/2w61b0tQppJWV7LyQKVmh
6puhLS+p5sXNQo/thYoo1h9V/Hmydmjtsb+CnxeW1q0XvSvKnRc0C+phcz7AhXIowYCpJUXQ0H+p
k+sUaTacDDvi+6L8KMi/rLuVLT1m3rsSyjfFQEsviBeNh/ZOgbJsB5TipZqMusdcu2lI0q7ia4QU
XUbAQfcj80GSk3VQ0xbp7Z3EU6R4SUhP8t4ND6KgHePF10WHOYUdHh3QgGaUH2XmhXGsnJkz9Mkw
kys22rpR0jqo1p4EuA6v7bOkuQ+ai0Fl58RwZDG5N39t5OnTkZckbY9kQt5XbmbcmUVYHuk/YROI
09SGrp4koEEic4GoKgSLZpn66ft37Rx4W58MRlkaZDVLenUvlQW9u8FJVmFv3Ek1a5wELVhiMgdQ
P9flisrXR5zLy0YqUXG2bJZrapspJTNb9q0LL/+ZfHpVnwzi1ovLxvVyde+1pYT3MqocFYZ8Ir34
qQzDyafX97MV6LO1xqSxYwgZdYMO+FKrIpAepta9F2E0ymWibGvAWYeKmZTJvmoxwuWhKG46k1WO
SJ3yvrWNAM1rq9A1Hwcd5n8fCV40QHSprdK5MGmrZ0Jw9Mn2rFZEEMjwRg9GbcDgM6mzpKsUlCLm
qHntmDTdaM3I2Q8JRatupYfeh9zTH13VH3swaDVK/yOp47ss6tcaMuQYwZtHwqRFTqCLlrQo6k1b
0KLBfdoWGQV5gI2mv4xd41Ik/blrmERWdJrtyCK0U4BPLa0pdDRz+dV5hTIdUPoHfWKpOP6sja5S
LFoghczQZ3/od9mN37y2DxL7DXp4b+01wwpIz3rYS0iUuHz05FwQUSPAcd6MAtTGxgxeqVEClRUz
+6n6DKMrROW8hx8RgewUU/huPBVEd2hL6Z31qYTKAnbkBzIiqVyGuxJwAI5mMujWKMerBDDaLP+B
kbmQZ/EJNqWlLcPyBjjJ4LnoAveU0JML+QG/8Oh/+Lxpk/2Z6JU8HYA5XQFpX6mbcEdb4gol5cwj
PVqa3VtEf2lzY0eG6txb2YggZxLZY9nKIIbJYO8YLpwZq9cNdbXxXy3iOabHBXiUuUZl5lVdYmpb
R3PchUdsDNfRmgX1FbRjxLFrmoHbaF1v6r23tFZYqf7iG6xNvnuG5TqFkXJVpCjPsdyvxVq+wYoK
75m073YBNmlpbLnNs26mLWCVzj9eHtxFuKLaucflnV8C4Z/ZkWuTj6M/1GHHrC8IbKPruMA9Mh9v
kTFjMTfH2D/zV97DhclxnHP+9Cgny7mC6SEMx2M5B+ku2RJLcOrfAWzPk+VfrItpkw+NXSEEKURv
Xjk2IvE8vLYEarykY9n1/UWcWRRpk09LJTe51YWteaVIo/WxJukmD1L46NLKjvKLkS9nZgdt8h1J
VLsAtz5QKKHbmbX1Qusf2EsgOzBXrUFqQbm3hrfIvrRIOrNW1cZH9nUdlrZN7kSI3psahDxkSinf
xRRegcoBT2kXmSBxJLnwIowP40/vwWT6VumsalFEx4wPx3qQX1V83salW3dmtadN5lVXM7I+1FTC
clzzpsmx5AFH/P7ZnytfqZO5yDRjKzW8mopkkUIsCgs66qFnG9Uc/wSY684Y9KVsYpfNUNcclY5O
r68DmQLe7y1j3WPNSZ4rkGsVZkCdV1RHUtuddYNcow8WQEF6xJBk1YBGlyV/b5RC3kaWJ+9riBGL
rsK+0uDkBjaVWC+agNFI0q6DyMwfbPPKihX4no4DAiuS7Z81kNl5lHVI9yMthVsAiu77O3GuyC1P
H6HCMLMCPzy0bgCfzUia/qhISU1Dla++4vEJGYil3ACxDZa0N9qlPSTqRlK6t7CypI3iNu2F/Icz
I1KdTKV0YosBrSOZEyU4HjjfzGdziAYzoV/4Bp272l/vw5fR4Re6gcmHQ3hq6K8L1HqzhIe5bEzE
b7piysu2M8uDaDLn6HtFvYtiXG5AXgPsVdmwCJhkL6wbzowddTKHen1M69s0Ot6hnIqBv7MQVfV+
fmGlfu5mTuZPyVCNQO7c/krKDyQqiG5l2dBjLjyqcyc/mTzLxtHSTiUcwI8KqtbwYMtDI+Tl9y/l
uXOfzJly5cdRji72yrCgyGiy/aMEkSrK9i1qgs/vj3EuqO5XhNWXVwG7qTeIQeYgPSWYOkA1HqfN
Log1Vpfe3rKH46D25gzq+UJoCFK+P+6ZWU2djLccukyeO6LD/fZQxy9pcCFpehwkf5iKf62wv1yO
ZdJ9LXJ+11V2YTJi9FBlK7gsvaUxLP7SuYvJrGn4VZ0n6XjuEr1pa+WHyYWP8Zm7IiZDv4BFYRYx
vzxy0qrwrpUvpEmdeZXEZFVUkx8aO0xWV2j7QQz3ygJlMdS872/ImWHwa6/25aYXZeu6kuDXddOb
EXfhCMDw6+9/+8wDFZMBjCinc4PxzG08njJOodGVntxaMDPkC6d/7uZMRrEXO+7QREhZNIHRW6Vt
bIBaeKfm+f0lnFmLiMk49pN2cEHepgcDabgrD85MMU2x1RpwemThWbyozL12RDc9FXA/vz/qmYWw
mKyAvAih1aAl6aH267c0VHUq+Wq8DiNwCmlY43GAofv9oc5NImIymo26TvkkDsEB3014LT8MMVbk
uXTTPaiz/sKLcO4pTdZBme9bGamjwaFSUzYMSe7DjM2tt8BE+5nhlr+UuHvmjfuVBfXlbY4631ZU
pwS7iogdX03kP5rdXuoxoZXPjZddqOmcGeu/4ie/HCaPpUjT0HceGtnyH3Ie/N6xU2fz/SM5MySV
yYD33MC13awIDpq7avz7oDnKl4Lkz/30+IC+nDid40pytCg4SDA5Y7ODj7vMiwtf1DNjRZkM99Zk
dak03JX4ESp6goMKspkCQnA+AGa9NM+eO8pkxOtq0CDHHO89bblmXfykZxOQzuDMOqAaH98/gnOj
4tfq68uN6i2lavqIowQwrYpF0BCBAC1hhvOtlnYOVoH8wgx27nomYz30q5AYYo6EkBclPMVT3LJW
uYTxXhDJcOGCzj34ySi3SZl1whSOY28/NdFLFJXgLt6/v1nnfnsyuqtYt53Oj2NQBacGdyscbK/y
L9yeMyNaHm/blweB4apUBTLyg3YAyl5jKKPqfZLzpZZemAHPDGZ5PPKXI2hV3TRNwhHq6hHuGH68
C6d+7ocn98XWHa9OjCw6lN1R0q5Ikbnww2dK2LhTfz/l0usjK4/i6JBh1Ldp26G9xp48q9+d5xKX
ItFPl0QJf74IMc2azwal9qw4jw4Bst7cfKzKC2/Nn78JYhoyXyvJMHiGHR6sQVprQDgKys4+GHXz
0jz656+omIbN15FWSFnCEWoJJnsF3eLkSJ9VAc9SDS68POeuYhwTX16e3vWpMOs+tweDa63dhQ5t
bTry6XAp+PrcAxj//y9HCI20N5TOo1sr4seorNBoSi/fD9xzN2iyuPECVbKLIYwOw3tzr7xln84z
hsPvf/vcaYvfT7tSqybCRRsdqt7QoWyJp0KTLuw7z533ZDKrgHC4ps9Nrz+1JaF7j8bKu/n+tM/9
9GTMdjJCrzxwGVmEBtCfQlImNFggQ2AQqgVf1onsv3aHpsnwZhYbtVtxh/A3EIlUY8n//hr+PGWK
aex7kpN2BWeMN6ZC9LFPVvLJTvbZ66Ve8rnfH+/dlzfSrks9sVxuP6mJyj05X2OMcYGnc4ba4PtL
UM68PtO49yZLfU/+9Yj1WXxdvmYn6ZbegvpDnbsv1mbuLBFhfn+sP3+AhTUZwpX0X2+TzNskXRsg
G7MDeLj19z9/7kom41eDg+MqGNjo+wj4DG9R+fj9D5+pBBEc8/tzcOwyNaIyjQ66mKXXSJBRgpNJ
UCPs/ezvNaTH+sJ5ci/szs/dpsmAllJyBv2e6wgp+z8W99ItXlGaNev0Lx5gMqo7q2hp8nMAWCQD
5J5r40XcQ8gbXvUL893ZOzYZ3WEuKZYacAj3tXtP3sNP7bO8kW7RN1fK2nqvDsqlI4135X/XMsQ0
Jh0hjylovkaH9jMc5kj5MBZDM7sVGkHh82LnfdSb71+DM+/XNCI9kGRDthw5PEgJyjtzaavShYFx
bhCak4HutY7oo1HN4UkQcFKXpLZSZyMKWY6ebCnj3fbJpkhiKs0t3rmFVJnZ0jLK+roqU22dRlW6
4zvvLL+/1DMTjznZvWhGmVZqpoSHnBxZRHfP7oM+KuJm+Ay+P8KZdb/4JeX6MreVcotznTDDQ/KO
1xsJZWTNoifxbt44z+xivj/KuUc2mRLsPDVlIhWig+lRGaZsnhbFhQs499OTOcHL5BbNO+cvU9WP
TSJNA+fCWf95mS/M8VX/cmvkWO0L/D9M+wOvWSLh7FebrIMU2eaL72/MuUNMpoBUNsFDDE14aKB5
4ZMH6WHQQri0dTz385PhH9dJT54uy+Y4ph+37/11612oE51ZN0wDtWNZrYiU5KfbG5DdBOoUi+41
vvv+tpxb708Dtbvc1yWrRRJEZmN335zQ5oxp0MfqR3lsfpRvFw4z3oc/TFrGZLxHuQ/+IuQiyHcj
O6YfsyNmYMyUtU/3jdBm9cJbemYg/9I/f3mVOt+xHR8x7gEVCgwuvQI2uG6dmf+eXVp/nhvJxvgS
fDnGGF6tQbtjcesRb0vgCo4fVipLs1gh/oDxb13qV54Zc1P/Q17HJbHL3La8gjAlbepav3Cfzryw
xmQ0B7LSDU5Oj6KRQLkRqyy9pICyvn/c505b/H6D1FaqBxsH9FWVESzBAs5Rbn/98r+/d//P/UhP
//nKlP/8D/77PQWr5rteNfnPf96nMf/7j/Hf/Pff+f1f/PPgvxdpmX5W07/12z/ih/914MVr9frb
f+Ce9av+pv4o+tuPso6qXwfgFMe/+X/9w3/7+PUr93328Y+/vad1gj3t9sP10+Rv//qj7c9//E2M
ooR///r7//rD69eYf/dQvn2Eflm9/u9/9PFaVv/4m6n+XSiaaZiabsi6ZoyL8/Zj/BNd/7sN81KX
NUWXVVseLSZJWlTeP/6m6X/X+T9MWzGIT1aUceot03r8I9X8u2Ipum0ZuK1UWebz/18n99vz+Z/n
9W9oiU6pn1QlZ/PbwDdsy9Q4ModSdZUztCfvW1XCUfJU2KCx4yO8k6p83Ul5u3bNPlwmkOTuW1et
T1/u0L9O4utBf19Qjgc1uGhT4YCEGEKWmbyHVWObgWbiTahj+jw5NhuMWJVBXluqhAQPRNgVDqEq
XIPkY6+EaetFnXLhk/P7VPSfZyFUQ9FVReMhm9OzYHWbp5EcbHIPfibeM0cgOXAHMcYkxD9iMdzb
pAp8f+mK8asI8T9z7XhcFoKmMEzZkhVdkSfTlF/0Ui/pZbqWYO89kBZ21UOK628bpI+4Lhy1uzGq
2on2jlHoP/00KzVYBimJ0wpsy1kYdP17UXWt9gPqo3hyAxNYsB8MqvHQeUlAbwLLDJljhp4UG08P
RHSnh0YtrpSuAdqX4w5Xszi5buyi9teRahORIdXGySSMOS9DsP2OIndikQo9bfeOH1Zzqa/VpwRJ
21wH65aChCEli2eXk10W24S1BV1rwZVzBw21WhpQ00nlysW7EYnwAcpx8hHymUFdK2lkihjbAQIe
/KbW/bAN2cHxrEKNb3HLoS6w12IIT5ldn+zWewp7kqzMqJJuYKk5Y8xGdYfxN9/2isiO8hBimzQS
+TMikmTWN8kdmwrjztUiaeNko1dfJp6tcThIYAYC/XBCElHeR6uyG45GPmDq8kgRUfLiLXecZylS
WdnGhljbmSovsOYUM9GPHOgKtngbVhHsYwlDZCNijAQGElxdjYy3qrd2bozzN8fMNDcGJfnILEN/
t5oswxbfNfJt42pPsRmMqbbqvtOzOli1Eq/P0s87cCQJbq1NHakJZck6SY+aSaRHHxNUq+RS/zHk
WUWkqm1oHd6TRgFkDxsrOtWdVJIxi13tiI9S/0wjHduwQeIYwF1Da4+tWulgnbwe8BiFJe2583rM
Q55VByYpunVrHj09hgxbhSGpEkSzStpL0SnIfeA3xfmt8Ie2uNN5UN0mChv3rbalsjnkuUmIsJ7Y
YmeEWo+ezQYcsKwYaBaAN1KF50PXYslBrm0epA5A1lzn41PvXfCs93RP6lsvDEi5VKQBC5Hk1ICL
U8g9S0/INsHGwo89zjMQydr0fFSeiJnNWxF6hroxcf0m266B/7UKMfe/251ZP0RDAsPZjSW0g8AT
LAXxEk5FgjvqqAV0EcDcQ7GpGEettXrg6qrmg4q1Ym8gXU4LoSbUVFmxaKh1DN8mzC3ISnmtrxwR
ViSPtnobLXsvzW7DSsv0BUG/yQ+T+XUkMmaRBPw1C5S15nuQ+AxaL9soTZTsvqkwNWI26Y1mHkch
XEomezjseYMfeG4WFuT0ppTwhQSWZySrrgqI+1Zq9j/wtkMPbauUEOBIXRM/S8zMsog0w6UtGfij
JZC0TXB+tJH6lZoVsH0Cg6w7r4pG23ccWfUO9yx0f5nOZsbwdSVi39wGZ3dTxvinYtVyxvQ8US0b
YQGOKyxD61+C2jPKq7ZJ7YfOCNXoDr4haVx+IKz7PHFaSCyGemfrcpdfB0ndRVBe8pAb7fmEcLdJ
4YcvjGrgKW4odAxjak4mjd9LpDiVhWfZmzhUkwP7c/gybsDek5k+KI07YASN/xMfJP9UjvvO3PGJ
VIulFok63tuyVm4bYRIA7JoJPP+6H0SEy8FWGmIgRP/ut2Xm7aHesaWjlJ0MMwDFAjxXXxUknnn2
sAqitt2rZeLd6l3c6hhnLCiImmTDD0aVkLwPUQgtIJEdlXT0yoeDwPqhfujBwljLOBD1nV3leGVS
BXr9trAhfsXcySDZM3JVBz5/4YRLPeiGW62r2ogEb5cEDL/wTPiJBcCkOciORlkOOhjAeWNL9Yct
xzrJIeC5YYDqerOWtEgfFj3T0LvcaHW4TsmY/qEkQf9qgt8BISR045oYZOATckYea2bY+Q066wK4
p6G25pLgMvtZl2lq79PeAhYzVjzHaAu8PIbpGN0mbHGLLZQoJA4AVHn8bqqRfZMqZkluk0z4wZyU
pJF5ZHavoC6zatZDUVlKNLIAdcqYJkzTku51ZRAnKZE7yMKaB8rOimMPmFCA/lrVewAyIB8N2MEt
uJ+mJChSC4SHfTDqu2JduECFbsBxdelBycJ2OBSOQ6aflrmevylzHzCrMEr/aPZtEq2l3CQxKOml
kVVgqMSN9VWgaddhgXVppuPoPoV6lB2lKqXhnGYZvhQdUQ5fC9kIySDoeJEWqNKRAUmpwGxP4512
RKV3OdEDKqkjXiAXJHakhXuqeh+4CIxj5FecyA8mUxdOgqRho80HPLVklMPzrspnLR1gVMU0flKX
jxpQmCp5hi7XoVPgddkbTYHVUG/89D5w1ayHKUWom93W+rXvJdLRb0RTbKpIyXkvzHIo1iBlrNuq
hrIysmNPkSpfCaEU1/A1subJDgQwTVFkkrcCOFI/hBAkTlkn11jX3co41a0TknjieZZMFEtMPGtu
lLJG0kH//6k7s966kS7L/qFmglOQjFfdUdS9mixbtl4IybY4z8Hx1/e6WdlVNittowg00A1834vT
pqhgDCfO2WdtGoNMbZqyjTV1tEnGYupuOWSJhjA+MLuTHqlE39f1pNm7IcRA42CnI96B6Mzmi3Ik
+yYyjg9gdXNeHAQ7DtJnmzzxdaMbenOjewW+ySPQNf4jNimDl5rbVM8077Y2pvFR1vDKbzyvSaP9
0FM/2NupDVqkxJ77UE5Qe7D1M5rmXEL1wKS5aDxMcgkN2+sWiCvBgm2X37pR709eok3jsUPj229n
oxZnjvFBYhXUua9VqqIKj4+5hZaVGTPIMbyGvyPW1/ObLi4hScP9guPtNNDuYV7LcGC7MIbvCUAo
iB46yIRjD6gYz9SOqPZqiigAcRqFGejsBolG6gzf8SvHKKrt+q/KFXdRhddZ2XnNjqSg9yJbTOEn
41nZODYKTfl6xfUrNjvgnbJR+5SiIawP6NpBHh0N1WLYXdc4ljluBr2ttRzOSV0rEOZnUZWc5qz1
Xj2W8NUgre7djGTgp0OEBeRQ2sfem+mqVnhllvWAhZqmIDkXKUbcbg7qAa3tR01m6ZfQAPIDs8YA
AYa8y924ep+eyCUZ31SU175mOaNfyZrjGzcnANVJ/OJWQv+YiOpxaDwTl+p01PZ5QOAwGP3jjAsf
UWqxr6vsFFjWS2k3+L3mlxWnVc11n6oWQAIW5MlEY2xitwo+uAoPmTn5ddvrxy4M3e3k6NwBejUd
I2R1N64ykp3maDmVTy3ZxRBxbjMvvyM2KrfqQk21de+xUSlhQYsfL1YJG8+U51oidwi81BdGcUij
sNpP4OW2XlYcO9yNelsAtoeF2NnDZ8+yYXLGA77zJX26lIixHMrbZGeNjTznuKTsjd7tj2wP750s
04Nwm5cWpqMKk+Cou/KTXucYv+HRPhp9eZcGyEEp4vn8nQB3p6aC/JF+LsNa33BVMw/phFxPmMcm
aoFu5w9EzXQKa/pDQBeFLTVxDPMW8bgDaRIKRuLPkyR1qHQTa3tAMWJCbspLYKYWO35Q0pAf58Ad
DURdkSq1M18QDwfHSB6j2ULzVpsiInk/oH5H1HQsrAESeUbzj2bYNix7Yx8PVXVPND9i+9MPuKyZ
qiMg1MSrMqLhxqwL54nKvPPKeRfd9mn9IuYer84oU6fO04NdVbqZD1j13rTwyGlF8GQITHGCni5m
rnwbfXI/u5F+bhoA7VyN1Gtl2PiN5s4hytFklqIUvqW5EQQg9OU4Eh/qKAP6Fn0xO8fYDgkOII15
0JR2IdRVn1VBGhWgqQQ3OVeHqkkxljLVeR6TayMa4+eijwAoAackbQkhC1WNZVMelvo3z8TyyCDZ
mGvRsTK6p6pxOOh4lt+S/N64dn7rOHS4t57xTCQzaVDVmH1FPjqfVeN+wlvM2I1wOgUUhAPM13HX
gcrhGMLJqGOaT+oG7RM98yacNyvLrUc7z0ug4/bDNLuPViQg+M6mc4v9u/cmBjiGA/hhuJb1DXO0
e3IaXI5161QVQXGKYKZMQ3IuLBukUFqRGiI/ewVhhGZylTrXgjarnUXLcwZ8rUPLAtF52OvSuJD+
U7qE6RIYfFs2B9u2HzVzOqRxXxxbmILQbGr36zTl0Wdv6GGTWbRqW5XMPk+Fa94CWM6qHT1t9m0U
dQFwxQYGVu4YD9nF4UYLwLF3EPg2cRKDhTDaAte+yfoWWCCe85jYSg9xk+2KPthqEkPegF78rM9p
HpZV5Ys580s9YYZaQfdQwSjzh2h+0iUOKnpZu19Gw7oUGskLVG5JHrp31T7IJ9+m/wvUZMbfdwbj
pq7qZi8ubLCxk+/lFOWvc6V/mACcPXUWh93gkU8I2Psh9DhPjWuEj31CDjJPM0Jg0822gQ7QsrDi
cjulwafEbG5qSpL7KU+gjJfFAGfVsckUTJNyvoSmE5xntu8bC+V7iukDrmWxjM9518R7rbMOAx9m
ow8l8N/I0rFb77alAUMujbSGIxmZ/WwVxp1hSzb6UuFsWmrBIZYp9k2dHWOBbSAkN+C5+cYUWMYV
jXP9qytD9ZCEFZj9GGkMp2VwZdOMf2NPSX3x5bjhDhpvxTRqT8GcFCmXmUK8ue74IGMlX21RzRH3
TZgpCc6nlYcbE2FwD0WzuzYc3S9ZOoTndN2NUtc3elOLZ5ePfKZFDxatqwrKQ1VHJ5PrAbS3whys
ltYdMEWB5CdC9VQkGd2d1MDGNLugBVJ7OwMT8+c5SB+bzgHTl8NiKmvvuanIZGAjlwNXsnrnmOMj
v5kEF4QcwtlNFMXPqh4xNegIHkw63EE/BeCaIjWcrNIyr9I6bsH/Ol87h52yv1h8YsNc4Ig8Y8g6
YuYBbKRv5C6Qc+XDkDH9rGCytlCR5q1e1HhkuZml8BPo81R+iEQ/thXQC88a721L96wW1loQJdxI
dat1HmPVhxLW+jhHNgQLh73hgidoHNBsTWuGFMtMIM8aoaFocUwJpKhDTAUmJF9XcxATPOMxYUYG
Xl7AbN48GXQ9cCUtEzZu8aPC/MDWZqfy9rpFTpGjvAVxZu0TFerl9NUYjFDe2239UQ0FNgGxGQuA
FMnM3/LOg653pgfao2+6B1mRTsZtXqIf4tYUl737ORwTM29e0y4pRHEcK7d11KXVt/EIj+KmiIGF
OcK2xsM8C6PHPdCxcryO686a+nlv1i1CAH90ptZKwPfNvU7/B3fG0dL2USAbD2HMUGN3aWTlC53K
9LLVtrm3AGuBVckaD7daemFr+vg3rR22mypoDjI3v3Lkqo3MkuZDU6P4A3hsGTs71gDt2+OASUSO
W4Us38uqx8wpY0xbt/4IVWo3ewB6Bqe8a1DqJTX9Jwm90xDNbK6zc0I3aAm5sGYPwDtQt76MALx3
9cjUrGMKH7qou2ND4QBgjdEblybGgaYSDAJy0eY+S7HZh1HqPsRWrp0pe3KD7DLQ0wMCKXoyPUwu
dcAtg9DwIVbODR0hsTrOtc56muYcZCvniHLUQ9y1Fr9OO1bP3pzgfB2oJsTze4T9F1Q1N6fR0JI7
WUzpF0MLEkjITrqvbbesdw0msnC0xxjPOt00mK9hGyXZFmetjNbC0CY/MdURt+FZuOgzyEESSRiy
Mq+HSEYHEZthv60m13qOYiPA6FmkkW/yabeJgglmg5TnOj1kuANALYyjZjzV7eDQPzvdjq2dXquu
+V5joJDgWrERTb+3cxuwXubtonGqr62ixfMiSHCwABT5YM9DcCzbJrwrgkZ91CJ9ozUZkUaGo3lq
cOeAzVa+G9oEFLMdzPbUqN44aRrV+diyDpohxbZlG9pjyHIevFzbN5iRNYZe+FmUZQfZE9hSSKWT
Ou4uWH0EC+6jLgYB5ZT6T0j/0YfaGp1XTQu58DpYALW9Q2/GEBqHwsH7so3N58qS1bVx8fAiM/vR
wWsDTx+cNroZ4LKe1A/WgAe26GbrpM/9uyo6SOMqLK+Vi9kPHfXttW1Px6QwxodyAOMes9Tvorh2
ruNUmlzIq0nttLLkpu1alnbuWuj324G0xn0wuCraFMyKZxI22IkZen3U8gLXSFt3t1rigja1Xaxy
hZnAqImZ9KZW3te9+ejYsOYzI80fSmm6hDvB6MOBNbS9VcaQqpy82mohJrqxhYk0VHCoukmmmM9g
SEOSnpF7xpsYcnTWz4FvQns54Is2TDvM0Vxqcx3UwbTV6DpO6PuF+YifdZvw+/VNA/myHNQ2avov
unCrT3PKPxGJpIMDEyPR7sQAEUKjsz3viIYb2dcfbIOk3jDRuCjjiFbSyMCDkv2Avngd0rUdUeBM
BsPY52DwKqfeN1Kpt063sWUmf3tMupKrgZbPWzFiZWxwQfyWcMGAH4dneaeL6KCALdzaBpC4TgXZ
XsOSlxa5qXvmvi4ghkV5KByY8GR64fHQSK4f09Rwms/xCFLIJL+8C9yqxZbFaE6S938iszHuBPf7
F+WQp9yIcPwkipSuubQDAKzVGd1w48hZGEX1TlMAcQ2S0/1gNH4gCnwSpBNqnya9mBld3NraDEYv
PBT7gEUPwPkA/Y6y7e6jarn60uBlfDPn5j1sCZFJIBcCS5a8/wB4/3HCI3QDy2DaTvAFzkE5A/5S
Glu/QyhRDLDSwyncx7aV7ZLE/kwNAm7ZXDsYFBHiGyQFiOI4gb0Ygnhd9uYpbxXeWiMOEWahwCLP
RXndZPq4z13R3Y2h5dAyAzidtJ38hPQxvqVl53s3BsW9FcNFdh2DMIRI+2vVK5i/ltbc9tkIvVxv
4UgV4MGE0sOjSYHkYQjU5zFpwIdq204S02E269sXJrLe9cM2KJpr5lbxKBCbXFNS1QyMrAhgrpoB
3DKXHkzARMXyLjxVPyqw5vQtuMVujOH4t2lOn/KsvuRmM8LX9qITGVOcbKvIwkY+re71DistbEoA
r+MzczGa7q7k5OKwItC94EDnVimYqsZ6c0yhHfLGwHmxLC1AQaEs228kouavaSocv3F7jK+LbCLu
MatNG7WAQx1Hu0tg919rmUZXBckrOGGDip5IAhR7k+LDZo4qyFpNd8LTCJPoHP9jldvHWBUe2Z/h
3DgGrm+4C7iRNl2ruh3vkwA38mIKwmePeAMIdelhT4VGFwj46DjuwxTUBQFpxnZaThA0x7q9ztlH
69H8ACG+2ADM/Uj/lruPCkZnMMfbqdM7PLbrQ1MUlCVs8TDqAzM6EjPssC7T23MErOqtNotovkod
g8ZRqzDbdO+4Mtnzz/UX8gdt/zIN7pwdCEKqI2l/97rWA63ZaDLH+JtYHYYf+WHfKZMivBZuaJif
8bfYzq4o6fCtwm8EFtNrJyRnln4pPElh5rBYnR0Q7+c+ybmH0wTlZi3OOCaIJIjnp9IS2c4TNvCv
VhAIT1ZJQnLEMeEOOpkW7l0ZbWvaIrngmNiQwZ1AzGnqb2YYF3sas93vk5W3nMXluCWlWdzWOhDY
oJO273YBd6fEwiR1qDFuClqA5WmBP0tNnu1q7PuSEI5YAHFB31ynHgtTVFEEGDKZPhSVWTFtZuOh
FKPata7GARyXEC/y3sp4SVslj7Y2etk2jAfurCpRR9qsB6yJB6pcWObBVNDt8n7UsvLZ4Hy7MitW
41Ve06ATd5G1u/A0dsrAR7BQVvRE9qXbQ0ppN4NmBTfxxAWszaPyGS8R90yNSfpTZpqPU6GLx0u+
6IHsjvDNpK2xrsscdQG4dXj8WPKQedJ+6DnVnoBpUPfI6QHHd2+qIGeCC4JzPj6a0nxpnSL94nhm
hRVx29OBaHiXYcmbyXiZHRw0QJIXHCu8EZcVJaYX1Tfzs5F6zpXRV+B187nJv05OTDmu9zzmB5dT
b+6o5CStdeSG7dVXYRnbfmeF2smoshr7Rbs/pQnQ+WDMOhpsC32rox7i4kSn+pPq3Iv/GAjBgATm
kbko8YkfoDGkCNlIDrvzBNsqd6wpfBVxCa3I22jahNt3EddoZaPUIcMEmUsDnEo9xa4U2c6ymw+x
Bm3yWVf6iPcBucBg03BRfu9GxeVmQzRN5s3TPXUz6p7d73OrSuHUz6Zm3NDEdzEjqnWIbo2kFEGJ
zQGEFsZ5seuMpvpAFn4+ZtjSkwcSMPYay032DmmU22nAOcWqTHwmOX/ZmUarNu/qVH+jGuf2W8cr
rb0cG/OWVC3hv+4SHLKtNdYXrBmiT4PWTI1NJQYvOC0xcI/X3d6Hg3rAGEzTd6oa1XevkJH+CAWa
pC5txU9NijnVkFwy66Yjt4OtH2RZf+j1mImCE187RbfJBd7Yy8eqo5IZJHjez8VT3LgvsnmdpVWd
MZQ7elGAJCZghm/VaN+wN24yHQ9ZBWBEjD0FhZn8L6Xfg0c2lLweZpLUIrDUDU5TQkHaCQV33u6G
XxgjMlNssep5aMx62if6VO6deVAbDB2wPL/UdkosUJPiXmgFFQwAZJOKbsOq3HcjCMCxG61j35mP
I4Q5POGgx6KDAcrbAOxrky+5hGOQOhwVMbQTMVOQJFNx9Mj4h3kEtL3q9oPM+O/8X1YkuakuX5vw
em0NnVQkuXtodPrncTDsrDRyP7jcAndJNN7pGvJxD7oeDGv4u2m/tYfqNta72z5wgQl27buEBjRz
k4DHHCUPGsVj7I6uTZGcs1542BDX5M2jTV2N6bGZdPceg5QbI+t6vAirL4aevVmedycmk/ykcwtN
tobr5L5bCVqG7mIOlMZ5+JBPeF3l49csbIYNJsJX5cBoV5Z7yCuAj7UncU2Ni4jWcczEgdPiJF1w
471I3G5iQesYN/eQ2D1yt1SJo3MoI3i4tYWfQTFUWyuos31O0i+cuxO5agwMVGjRlEniPdXOaZE8
5BbZl6Yhgg0oUV/FBPSYRet4+Jawf/O8fWZ8jlMf3RjAAy0ZVdHGtnE5athCDkR8AWcKtadkHOOz
NzTDMwsBWpFRYAPT9szQ2R6pbihnwHm9FpcOGWNkKWZeyFKerDvuryiqEnui5kOSFrRxZbpWuHVT
Q7+1CWzI+GJgW+VlgsCiwJHc6IJXrcrN3SU/cUXV+6WzO+v9sn9tOj1PvwbUXxo/rTTJfYqOgfI+
SqJGnQPKYiNpRRJT1409cLEbatOx79xsgsWMrir6YKe6nAjuOiePKTewefltUcbhiQpRnG9C0evv
Hfvp1f9SuT7GHkLMY1QRSH0xzaLfB3Bcq8+/F6csME1IUzyJqbYlyHtKVt+yQydJa9mUehQeLSUj
LK0z9TgYNZcnnevEuB29Qndx0+kZ8bjryEDXiALo9MUw9QtuXOYd8gVbw4Iiy6B/2UIMjwV18pZO
H/IYV9ioQjxvaMFPdj12YUCzZRF3iBPG+mThCvOlmGzySp3VIxiBUWPsKr7+P/CU/5FI7ZcKtJ9U
a3fV9wIP8e/f1fm1+v9Aq4ai6qIY/LVa7aYrXtsobuIfFW7//Kv/kKsZtnORnnnSoRBqI85Ckfsf
cjWUWn9Z2CJapuBC6VoX+Mz/kavZfxFQWZbLPKXe+zfe9h+5mm395fAQJGuWJXDFo7P5fyBXs/5G
z/yXesqVprQuM9OipIOOyliiP+oSfwENPPxH0SeIMDT7jJxD2zkieSupku4itBfbvKurN6IruU8L
t9x2qe2cHbOqXlNyAjtVFzPWs5m4nbRwpuhS1FcFeYKzzc3pCk3QJ7Jf5q5JsZ3tGtUdtQgb8TyH
BN+PVnycucXvhB7YHOtDeaKUiYyKO+FhNkt7G7bk91ssfQYjfbXcYrrO25ifMvO0HHoK/q5VtMUk
sN6STs2OOSa+e3JK7RbUV48RaQb3qkqrTVVdWMpldFMqGPqGdDB/mbMrGRYvdVv2V3LmOualosEB
JXszJuvBK/JT3CTf8jl+i10OqMsfAPr6ZEc4O2ktnlnl/KXN4Fe26EU6mZ00nRQuJfr44ICBgeJX
vnAhC3d9qciJi6ri6HM1TgQHtn6lTI6z9N3Ersrmbuu7SpuPsUjfoqmT3IPKD6Hbn8eqrXEVRRwQ
92S2C6Sgm65N3ly7gYAVIsL2It6/avTkqa6M7DrG5ebOU7MqyKTN000g1HRwpt7cXILhwkqwrjdJ
46Wj6x0uejP6ZAPjNFbOLRKd6TA5431Vv+iKn8bd8SXrC0p4g+dd6QOjcPkj+mZeuEV+KCaQf7PC
b6XgLwtR5OzMCfebXvtqxLgEe4bebwpDnaMJOF+TRy4JEJvcSeQ84ST/TXPoDSMr9VIjbtqzn49+
m8FPmM0R549JUQgoiQ13faNNG+A/l4yd3px1Po8pQ4wL9YiDt+kh8qbJe0CHXDpd3rHLXqRMcYwK
L061Ojmeme8RJ3CGs6KtXqpEimNpYMxSz5ZxQiZWHgdP2LfTZeqMVnuWFJYxaMJyZgy67oRjvI0H
8FwY4VWLq/1jFmbVm0GG6QHs1mfu0Qcz7rwtMduxrOO3CikqsVn5IXLUeFuNxUsbNB8Cm1sYDTQf
Wt42qdvPhZ7fGy2W2fMwgtZvtBTzmfzN7dJvExmarW1jsEMKAktwqx39oiTlZxeVdSWjkP6ESPMj
4l45MRVMvBy2qki/maV4MlzjQQQTOoK8TKHpgcxNU8kQTml8W+oQgNEjwnfNU/Gpi5PihHt2N14F
qUYdecruzUYc1aiFWIEXHzBk5gYqo3cxGQ894iJcbzKmXVy8i4owP4sIxm0T5VPl4F8Va/ZERUkD
OZZQD5b5cMYhnMsMVpxaWGD8Dd+cioDbYxpvG9iIKkywAzKXJ5BLCh9o4exUOJ8HwZwZBd9Tj3FY
y9wgZCyUcarGeLyLTSpjc0vXjAT7v6kEpu+lRNCFEgTAs+EJdHw8QFj1gMN8MqNWRBFVRPVn7hrY
F0246VQ65o11if+eKuVXkjC1H2jxe+DZB26iSDNdkvJ2TCjd1+LeZVu0TN3CJyW3Af3OxUGGDEDn
YcFkhvxELj/2FnDkJ0aSuoPUz1mi28fSw5uit0EzR4L2aL2NvvXxcB7z9N0jnf0pSyrKVVTIybIH
ENJjXq2VUb4ZEoV7Q2iO124GShB6PzDz8K0x9VdPxxFXs+qY5Gsx4mfSpXuDxX1lpy0bn12aG28C
H+2Jnp22AB5SUuu/SjyyW9UksNvSExIXVlHd4bYzH70xqD93ZUQ6ANjEKe+L5q3CrPGqj2vUvH13
/nveCOQfl8WGks9jSdH/am60tJmOusEkgzYUHzVv0q/wMZQHYf9Dm/+/EG38Mib5f1EVL4gLfh1n
fIq/q+I1/zHKMC//4p8YQ5d/2Y40qCIJhDT6hV/6T4yhm38hN3DQyqNKN9xLBPpPjGFaf1me1A3+
Z9riJ0m895fNn0lpE5ZILiOwgv8HMca/dkcwgRa9Zqjtp3LOytEPcOWb3Fdtso4/jMG/6N5/9eSF
4nuMHaPJqmzwKVp+tdL0q1aHf4CD/erRlz//oeelSkaN6zyrSSVcKOPaeEytvN+se+9FcwBXBJmN
WYJ1oIjy7Vjmd1kaWPt1D180o8hKS73BjAZfuN0JURe52Uz2V+sevmgroyExK5uON4eYF+zxrwIu
dbnmr3v6onNgJPWm12bb+yXNkuxPEp/LCTHUqqcvgVVhHCXK4yP6XLz6nVM1iN7SaVj37kto1RRM
sRPMTkfSqvI9L9tFMB1//+I/N1aAjrK5hniov36eiwN6kjFAQ+1nJnDfY1/EbUtcxK3yVQGTBDE8
BZfe8aDXbuzigm/6/c/9xRpYAq1GSqnozcfOL+LheySKrUG2ft2jFyvXNPMqa3Orw6m6ksGDmAui
VXMOhz90QP/i1ZdYIa/rMeWWUedbta4OUpWo/TtO8XVvf/mpP2wOUl1M5VXFwCjt3BrOrh37p3WP
XmwNRofKDykkTi+uOyGiom5zb8/4Rq57vPnzm7ea0N2urjsfv5LkkRKzjQUmGpx1T1/sDmFmq0jH
jM/HskuSwCJ2yYL5Yd3DF5tDVc2hM4e8esNNFr/IwKjeUDKkr79//OU0+q978H8usiXvKnJpASEG
VDjganRnahllPxq088d6luhQAhHr17//Sb+am4vlbCKVN5lByh8bUjC9aaE97abtuocvD9ssMLIp
sJXv9HF8n+d5fW6E/Qcs1a/efLFqq7TzUDsUnY8T1jlo9NJP03D8Q9/vrx5++fMfFpUnMr1zOlQ5
Wj7KxySLuidNy9dFCn9jDH54+KjPltuKlmFJouTGIN+2zyfE7esGfbGqYq7YTkg/kF9UQRwf6iSO
78bYpSFs3fMX62qYPJyP9b8FS7iU01/UX6m6+7ru4Yt1hROgi/orV35lOfKLphnTZ8qg5h/Orl98
1SV0Ssk+idH88fSo6zaDJE0e44z0+1f/udnyP9fskjdlZvVUDaHb+kkjhvc6E+ZNUc3uvTbVJkWl
LsAmRxaWWDdS+mKkCjJ1Jr0EjV9k7h21oY+lZxx+/5v8+zCR7ft58o+E9FpSzY2PBBfzMd15InW7
8hxfWrsMTlW3ns1xpffhdTRG75hLrkLveN7Sy6VB/FSogf0m8+j6kd6TbVYf1oyJt+znHLohwVzD
U77so1Oi99dTHq4abuyTfx5uXToUYaqQYM1BwJZ32hfRTH/ql//3b+ktnVsil1xRBcXAVx0sERxw
x0M5mNXzulFZ7DWdEWQjUujWR3CMfAFpa7pZ9+TFLoMSakxpYWIO0sCXtghHYne75tHuEn2mRya1
3UY1fq3JswV666prso/rnn3ZHH7Y2u0wRD/iTo2fodJ1gnE71ePK114cpirBTSzVxsafi/bZciU6
pPYP4K1/nyTcrn9+axqnygFn8YbKrXHOVXZIGnvVWefKy4/8YUBERKE8oAnAp8r9bUgnzL2GlW9t
/fzo2VWpRsKv8Q2MtGAYoCZYO0UW8zqWejAbaH790C2xB1e47sbr4lIyIz+/dtUg2S7hgPpjBG9l
KFPcEqMu3a2bgItjoaJsQ82WQbFEvbENuiYTc92nXILNes/0mrzAGVxUhYuoRvsm3fl91Wsv2WYC
+Q99oCx3Ckw03pV4njWrDn3XWyxJauClQ3Ky8RkbHDe+S/yM1r30YkVWlida7zLWkUYnoPWVZMG6
r7hkl3mtGxZhxRblFuG3qItwGx/+hIP5xWL/28LqhxU5DWOTdFbZ+OY4ZkjTuu+BYa/atd0lusyz
4ffVGUVuFy9o5Ro7mi5WnZKut1iSTksXkWNnjY+M4p7q+ecgp6j8+w95+WD//brlessl6WkGeX82
qbEr6YGlOzzF7wqVxfc8N0W+tROvWXWxcL3F+pwKkJgAIxq/n8azaM0X1xSPv/8tfvFhl2wyGaYT
RocXhUEFewoNCy418IDXTfYljyxsYT2MCsGrRku+47V3U9+uSm+6Sx7ZMEs7kTmh7Dwhy/JyVNpt
jsXlumFZrNKS1ux8DPAamYxpF0LmsoJs3TJ1F+dmLoURzjHHROVSLxyl3SBPNz+te+/FyUng1rWQ
JBvyd96mHT8QFG7XPXlxcLZy1lLZ8OSmstAc0fTkrgFoX0r3P59tod5r3mgEjLVDhUY57hNtC38C
G11G9V9WqbtYpXpv6aFDX7kfGHWqMDe0avlIkUmUn9ChuR/XDc5igcoG2pOTMDgJjucptiu1F6wb
9yVMzIwyLg2uROfY19t+LI49ce2qt16SxNKWfUuZXu3r7bdWh2GRrJuFS3aYPtNHXs68M8DLU22n
x/jSTLDupRcr0+6SXhSly1AXkXs1wG+Be7MyhFtywgp7GMqWJkbfpTnoWE9uu53KxFx3Gi3ZYJ2M
JcQFxtsrXJx3LETp6cpPuVidmtmPQ1Qy4qOX7Lta28ZjsCrZ5zqL5cngKt11WZ6qEAeVWSeDq9u6
b7lYnCnN6wNSDQZkdLZJ+wEY1crxWCxIYwg7N6oZatqHtpXn7YtEW3c0LH25L7pAS48ZDyufNuUo
0df+KaSw/32zWpqO6nQ2sEFdytlZuh1NtitASauGeuk1WttFlqqJCWKxfXdmdkJOuW6CiMWKjEE+
FgkNaL42J+ajbXXTVUND3aqnO8vYR46mjduuXflBUB/cqX9KjOQPZir/Ptx0KPx88Ax5BM0rR++u
wfm6UlEXbrWRPoc1I+4sYx/E9O4c5AxLVIuTQGjhOmsfvbidcNpY6Cip0o0lDex1FX2L+zxaFZ84
7uJzBqNN26c7Vr7bZLtW6++nUO7XDcki9CnshL5Lm9Cnb0wU9Tr29NokVoURjnv5yj9cUWa3V5pX
Mih6lpy8ubnNomTdHHQXu2uU0PFR1Cwez0swxsYcvDRXFnWd/xb+OFNHknBi0asuod+4vp8haq2b
hMuTuDFRBHMdpOOMpqrCKDfpOjMAz1lyOxOPnpTZTmuE4dxKvEE39sXFqHzVVFmexFKr5KBnQ+V3
pnYgqfddae7zukcvJsrY5E6Za0zwRGHCV8QbLRnXrZ0lozO7IPQyFRLKKrdEZU57UKjqVUGmszyI
Db1MR2V2td/r2Rcr7052aK+6TDnO4iCme8ALJq2sfWnlNDLkj5e+z3WjvTiJzTqpTUJWIhM3oiMh
ysXOLON03dOXh7ERtIOknsex5s20h7r17YQsfN12tTyOkXIgY+tpMQrNB2lGB7vNVj55sYG7dieN
pGdDSWsIjVWrBigPcNFWDfnyQEYnOl1gV3xNpzsU/XwzGvWqENZZ+mUHGZLYhp5zfxbJXpj6g0zl
53VvvViW8PkcUhEGb40b5Dim+0KGj+sevdi/81J4AhkvR1qCbFnN7XxIm7xfleJ0xCJADoVZlRIp
pt+MgpY0za+y8Gndiy/WZSwjrgk1vCXhmPBFYvTM63Lsjlisy0DvEzdsWTkNfLJMpjuW57pDZ+mM
XDtdYc4jkyR0nKOhazeBvm4LXLoTk1cLi0rjQ04x7bzSqOjMssOVr71YlDRilQpSC3MbIEFpZScb
p/vff8fLI/57FsKxFzHViCkMVdeGZFUtHfsl53r5AgexbfZgtcR8lF6r30+6DU/w9z/wsmj+7Qcu
Ii1IsYEXxAwUnZv3dWie0Yev23KXRsO4ysIpCmSFgNvLN4T8L5mo2nVb1989Hj8EcdiR/W/OzmTH
blzp1q/y484FUBIpioN/ot3kVtrpPt3UhCiXbVF9Q5GU9PR3Zd07qGS5kAAHBzioAVPmZhOMWPGt
NTnQYXzPM3lBH/WblO9BSVTAsZ7Hh7gqjBzBFrwHOeJMAAgp0Gg+hYUr1NuoHBDIjsFhCBXT+tdg
08d1rtULYz/9Zr/7Lb2dWiklnFN0vJ+IOqEpd/lg0yb7IncXdqj77sFI0PYJIKkTqG5oGAdi78/G
Ni+V7v9j6fsuuGgIqvc9xhu/58nwxGRaf071mAynSuYgXFTtHL2T4xh4QvzLEVcuSzPafbpPG/0F
PfgP3KxByrPMVwGvZgCB2LDp/gBet4j6BQL82oalygHdfr48R3RmSY1VeT+4LP2lCIFZ7+LAmgs6
EFLvdo3TZVt4gzrczsz+SOTWfEvRwhK2bVPvgk27OQM0a8DUgLVTJiDVFCOsIN4FfbvvSjmMZkdr
ghMl6D/nbUenQ/0jaOTUOxO2aNq6wxLcrxYNGBnwBDAm1e6FU/9pbn+zcX1v3KNF3WZFW++9shsq
IOwd2t7DDjOfky7wxnXgl6PDw8XAYKBlzC5Fpo4X7tnkP84cX2k8sLRqhlqM986gbwkjt/ubtddL
DQqVtbqAufX4CanY+QNgLeRxaNBggwCl5z9y2rev1PrUrQ6upHi10Cp6zNMUPcEMt/d7WByO31rQ
nhZAX8n2Y41YNF1x3Wr5OkZQ/MpGM8ayk5WftHAA+Qb91Il3isZVu3S2mkRJSV9s8lXeh9XmAeJ4
vnNl4yaRyVGUg75EpDtxE1YrznwNMBC4JNk0RmbpBAeO/LUDWCZoOnxfUZcOQFuNGDoGtyPVxxnp
pLBz8qmF45+JGDXVFIlMi/lgpkIjN3CK+dG7S9iHe+ck23VdJcksyrY64jOxsJkc8sDE2t/mR/8I
PxppjiHjGJwCw8fZNQMkKOyzvROyUh163pChL/mQnhkoFq75FDayd4axY0H3Wzzgl2wbtCdyEEO+
hY3sBTXNE7rf6jEr4dbQwUEXDI14ADIjaHS/3WCY9YSmegAMj3R+tcwT3FXFC6nA/PcHr99uoN0x
cA3OPXjBRKpTXVfV661axKvDJXMLTFU3fkClHtAglY1d2I7yew2SuU9iQFam+xm8xq8UlhUId9q5
CXtl/n1S/2Np1puz1HXYVXgC/lSg2I9j9FfYL/F0f/1j6E6MwyJaDE2TB7BUlyNwRrw1jy6P1dbo
Zy2rDQhjhWsKdmdhn+wteivjOtPI/ZSkUfn7p2D7IzIp/R9Bo/9tI/SPCQE2M+o4yJ4lnYk+5wYY
n0NtXVhY4AuKa2NlBa/NrGwYA8KYMXUZjrl+4er+j6DDVxRvIPxlHZ+yUqxp+wAohPw0oyE57PT1
hbgAmydUbxkrcwekNYuvoB8FDu1dG83SOTBZLCvRZn1Oxj/q5QjbOr4Mtwbcwul4zcoVOJFR/pgB
CQ1aKL4Kl0pDUshZMfIqpnNF4w9NDDhn2ODe9oFaHnYQkrKycfatPLYHtHN/DBva2z57egDtXTFW
khkgpHWW6HUfs8CnjA9iqIaspgz2KWXP0o+gHr9bNPsQ9uF+FJcD6ElaDI0DqwSG7X6hQRE18/Xr
DvwFwKoGhrgCbb+xNuYmAZMMWiiwaHp+xC6AvMWDEazEuaKuPCLrGfYDKqirhflwFr03qbY9to4V
Ddq82T2Yl4HT4u1K59yessEw4OMF+toFXJmDDirm64eBIGjio94Z7Hry/pI34PeKmL5k3vj7Y5D5
EuKJR0K2BqPnjk2XbqxT0IoBcw5Zhv/yxoqQPNWJwzLcFHs9mubLeNCg2wGn//OVEqOfkyPBBu1M
2uDHXPjTK+iFC/n3uRjOvIueb1odlUGjDLcdKJrUoAlq3+IUfhsbFz8sSGjbaSPo3Q+aJ868I2w5
pGrNgPz1+sRop/q7jGGTFPIbcD/t3sp5n8fdgbG0HM3lAEyrOBY47ISN7sW+s4mjbMnr+d5t+32f
z2W3hL1EuZ9535sYRDaKoUEDeU+G5KOosyBFA/cz7/1Si9i0qKGsx3yfdUMBdEXQbcT91Hve9oY3
FTSogldrC7avEFcw27awSjV/stb7ZxDqxsXJbYUYI+8PAWIaJMyZDZxyP/9eL5SwCEZI9zGYz4DM
tvrM+5Sdg9YK9bbsgkK4hHkSskiH5KeNM2BLm7BGH+6n26k5NlROsYVGnd/jJJqKbAPuOuzLvf0J
cXub2AN6N1C+AXk9yLLEd6IbwaUP+wPJ81/V9HsCTAx+VUiBgdROYSL2km/o70947qfcI6l5djTY
RtziSbe379bZhp3B1IsypJlglyUalCK7+VWzLWc0HQdFudzPtWuSCHBQsBJ1RM4AAF+roX8fNNd+
pn2DKWgCat5y74DJhRVIN43F1CXDX2HDexsU2JuGyQ6Z9byv4w+4+LabRjT2M2x0L87IEyl66Gwg
E2iSn82ivkZ5HnZbcz+1vh9rlpgYhb1Wyz8zcIg13mBhC9zPq9eqA1ucYRV2i/gZt/NpSuC5HjYn
3u4k1mQjzfCDgsopk4vYxLSfYZqU28AV4+3Oec3dkAgcXG0N5GFs+zurm8Dl4l2gdZR2ewxbvftM
uzdHL/GWzoLCXe4nv8cUaG0VQ2VDo+TLwvJ7Y1/S0QqcS/9O2XM/761SwF7lhELt0u2avY/ndW6u
eRphvfQmtmsxww/wcwMWbnPJ2QQ0r0q1tmH/sMSLz+yh91TPEG7gqj2tIFsV/WrD8m088VaThN/C
3A5IIO9avbNy+qYI3NuDVipIfs8ub4JedzVMqPjneXYzcng81uSFXN5/HPN+8ScDUgXgTqgrthQ8
b1W9WnP9IeyrvWMehLp6ag9IIMwTakpWFh6DJlBc71cFBpAwgTx/CsMIqLi4UFE9CZttvyygYe7Z
tBzFn5qwr4nl17YzYSvQLwsIAw+GKIZay1UwC2OwetoHFfYm435hoEMXE6AjKHGOSfVu6eWDbvOg
ZyqPvRCsoxrcwxo75+gtbEUMyPZ1TL6HrRPv8Q7QSNrlHVZ37eZfLR+OU8rnMKYP93PVUdPA3EI/
9SyvAJwNU1yqgwb2M/g56VxETiQL9nw/75+HNP+MJ9/XsEnxZrxJk623EzqkxHiQXyDA8fOxjNFL
fTv/se39SgziGDrA1wzDi/GPTsy9OUFJNO6noK/3aRp02xmHtxYeSpt8XwN4jDpqWPAYe2dhPcMh
In6KS4EDhPOjBpMSD7XAre/dqjSWGbUpbmwNH9SCZewnbLID2w/8tPccVatJFzLfw6ToAyRED8MU
lkaC7e3zC8IcazxUHENvS30PM9J3qw4T98FC+PnQXb7YDO1W071Y5edkaz4kNv0QtEr8bDeMMFO3
Aqd8D0fk19Loz0PuAtMXPnZi0zBMTg1OWmaXHzh3X8/9EBZL+/luncC5RCw4Z1fgZzPYf/X5FJYF
8BPegG/mfFuh5skOKAa7/o1x48ewyfbik+3Qa9PELfT7zfoDYpU3sAwPjE9AAXwWn6w5FHjiwGdT
Ye+PKnoDilrYjvST3dEKhiQgk0gtDPY9n9QHIaJb2Ix48Uk+7WlypLjUUkMeYfvz+sjC9iOQ3s8n
ZBSWpIftobObyeNM4JZUJXASCPlusMOfD75uiWvapyACtMbrvmDw1UEEEDa49wxlbJx76JjwZhnz
6GKOWHyNuNNBtxos1p9/eiwZCHYL7gVG5d3mxFv48b2QfP39jZb5+W50AgGCVs1o2omqbzYnH4eo
C1Nc+MluC9+EFMxnTDjT8PwZ4PFVWZhVh824tzHptMGiVyWICWHtcjIoYxSTzoLWeCa8nYmYLYan
CkR1EA1/zFfxCT5J38K+27srFY4mVUMGcO9spuGePsA9dpGBy9Dbm9wkTV45LMPpgCEdXBFMkfXr
JejLfWgGjzpUop6Sz9GmLhruhn0eh/2YPjOjAbdzjxYk5Jh2ewEFF3xQCKgfYR/ubU7YOLkVtqOQ
pbWdBjJavJvh3Rs25bm3NwdtmJYVjkNjUiDh2gZsYRIGoch8eAYcZ6aDGPyem96uFW0elyqw2Oqz
M2zbDlbUiCIyquCHyLOPcWXDlAo+OwO+SVkGAzp0hzvhYMQD51RK1jlwxr3NWXeRknbU8MbEvnFE
/cVcHHZvZj4+wxHZwO4PHBTccDEss+HC3MMyWU4vpXL+47z1O/8XcsA+njSgKvEU75/xQ0KiP4OW
Ofc2PwwKwarOsBLhMr4VPKrhJYWqXdgm8jv+OzEctoVLIOTY9Lq066Pl7DHow/2Ofzwa0jTJIFOf
a/HRTrDlcvPnkKHhA/H85lypokr3UCtokzd/QpDK3cnpJtJBBxfzCUgtvIPAKI1Rcp0mdZdCRnpb
1jhoXmBy8fzjD5VnNVERK2tgmxo5rCc6wF4paGb80zzvLPp1EwwOi29awJ4T7ljUZoGje8GWmOGh
FgMQX7qqAQgFzPUIvcx11YS9xJmPQkL9iaMAtdCyP6azPZZTkoiglc78E70b43wmY0dKLeUpjmWZ
uiQo2kJ/1/NfdMdb0yG9R+AbiMITDLpUIoJuZ+af5xNwePBdqEg5R/NHuF9+mvsoqH7L/OO8H1TX
TsoeZdInn0HnAKexdYELxdugWWqnlR/5XgJIDQOPWnxx8H0OW+JeqNX2iz3mXh2lRIkogTq8tp9g
uxjGAEBW4/mPObtthothZkrFeOmW6AxL5cAv93b+0DZbkjZ8KzMDI5ihv2hBguJP4Oyff/UOS0dg
OQ5YTo7kpnRyWrs+bHX7bIFDRi1d5IavnkF/dLv4hKJwUETOfLDScCxxXsVmKze4RlymtoJzuISH
XtBK8ekCqDgJgM+arTTwizJrdxmUDLshfLBSJlysoSVy5TChQwHNmO2Tu2nQw5D5dIExg4aY1MKV
KDmjU589jDAlDJsS730Fs7ZVHToyJXqXzlyrsuU0cLa9PW+mzujaKlvWei8oTYqIvQv7aG/Hj8DY
bTyWpmyy7dLkEk4nP8NG9nYkTNhgVmKowQpx7kPGOLvlcGIOOwX/FVyNaQ8bSNhv23jmZwU9yCV1
YVoN5odX0FCkSd3ApK9z7Nyz+KEKzCoDbfj8MMkaCqO3sbLllJo3Gm46oEWEXTo+yMGmc0UZPH/L
udddARMK+NTmv4J+TB95lAubAyiNZbJRCD+6YR+uiqxRGTa6t3PY1sTrQmKDMDa1lwg2R/DjXeNz
2Oje5unnBnxTspmyHqIPR+OudZt9Dxva2z0c4o+NkcaUcdSWMhne50f3OWxob/vsFOnfmq2mBB7r
nUzEZ9g3hwU+PmwBBE9rIH005dR2d53bYQ4bJlxjPmpBN2rfXISv7hICM1+evKo6/lfQjPjoo7hr
JBLiE6wzs68VcRfYQgZOSPZ8Uw5rtyKoFRgZyoCjN3cze0mq+TTEv4UIzJeBJkNHYcXhTMnHaRcX
3i+8vli5JN8qNOhmBde0CdPHM78zGv4zM8FbeS2rCN0wZqkfJzhVhoUqvkwL3ZSpgORRl7norw3n
t2ZjQcVq5su0lOJNbat+LY+4+wi3zTPrtsBXj6/TirYUVHbYrcAxO/kVN/Efo4nD6uDMF2pla77k
TbfqMhl/MriKtaIOO7L87mfWmTmRKyYbDvAnNG1eUf8NXOtPaZZ/9MRsqyNkFAbXclq/SoBUXaco
7E72VcKNoUJBIbSWAlZmEvk3svx/Y09YclY/x3f/b8P8z2D6d2M9rPp//8/vk0DMFwnLI512WC+u
5d44+ajJVL+WPayhw04W7xjPspkjnIjWMu0VgXVwx1+l27iHBW++Tpgr25iG1Xj1DE9iI3Fuqzrs
1ePrhFNCc5eCeV+6NbtLhX4Naug1aE58nfCI9l/wxiNdHloUfJG3qeVh6QJfIny0aPtKnVrL7I/c
XtIxcFjvFOfZ1oipq9cStuonxptyM/IxbDLY800jeIMrEjmw0kQcysbmBj3sS1iI/1javjA4pZsl
qsNs1HyVrxx20S3KGh0WWvkgjn7LJgcLK10uDXtM97wvBqFN2L7xSQpu35NpefrWqtfulpl2ubB8
1S/sm6eQ+DdXpy/3FNEQGw5BEK7OJr13IC39OU89gy9lW8/0ska6iot0BlU58J/jHY1wHXdAXE26
VBU5iik38wkmNkH6N+ajFfp1plFuO10O0TFdp6yZznzoh7DY3wcgtNG69dmCqwjeUuR1F3McwEsg
M/hvw+B/3hkKdXEFyM1Swoo7O6u+/8rWLkxJzXwVKBsScNSTeSlHwd/ARbyuso9Bu9YXgVbbvFJk
95cybW3hRPqjVWNYGsFvel5VvS1Dg6GXEaw/BF5F5kxYSYX5UjKnN9dMgDSXfRQt52VcyDnrwujy
zJeSuS4e62OiSxnH0GB25PWqx7Czxm9tTvM0d9aMS5nv+ZlwWQx9mBSB+YpaJwg0arRfynqU12P6
mRAZFg/5clqy5cBsEzQGxUkKl9T1lK+B7yxfTZsddaIiyIBL+EwXBmbE8DANu+t8Ne0OB11gFY+5
7Meq+pq7rX53kCr5HrZxvLenGFUu4UE2lxU0aayTRb8F3na+nDZfdzWYFkO7XK3ndjfNiU/TFrYC
fUXtaMYIEFuMPsfNXTuaG5BWYelUX1GLVoaqElXX465L1jOsXoabMsAfBc24L6mdnjiZ6TFUZQzA
Bm7p9/kU1ojIfElt7XpWS7I1oD/EoBzJoXOfe330YRxl5is8cZxIqRXGt6uLz/PR/mGiLjDN9y99
p8pTIPYjdrNa3K97WnA0UIRNefI8plN1fyyW1vw2Rubskg2uCR00nmGDey+KHZosE000u1GdFgdg
Hlkctjd9cSdZ4Qc917W9zbWl11xVx9265/Yc9N2+vhOkh4VXrLI3WEW/jpS6CDuFZZp9feeY65it
yDTf4K7pCrKIh0TWgdVTX+HZOacTcCrsrV72TwtcSIopEoE5BF/iKaIeD079NCmmgnMcz0sQyUO/
3HtapHD/om4T5iYqNKjlictO+P6w96Ev8+ylslG3cQwu5UdI+b5IFxZw+tZiSz8Neh9Se4u66RQ3
6swtD9uYvsgzVvMeKZcYZJjU2SY5uAZ/hq1ub1eaJe4tzXZ7I6z51kX91bVL4Hx4VyYuyX1Ro7M3
Nm+vJltfxRHWgQIT7OcH1YRaW6LUbG+26eVVVFFcWDipByXfYFvwfHTYlsQN6hD2tmz8PJPmUR7z
Y8h0Ux9nYPsWT+bZ2Nu6xg9JVaGZMYnDNAfUV3gi9rbdYCwWIJvfCMFHZJuXoKOK+hJPPpB6nFVr
b04fJ/yhu5TboHVCfYmnXkjL6hY/5tGTqODJeInYEZYloyJ9/ltGtpHTTDp7GzXKHHt7ZBdQAX6E
/ZrefQlrCssMOMq3cZvvjj4rMElBtw71NUEkX0fkyTE0Z+2p0/VpqsJsV6ivCJJLvM+8xdDbdlyF
faLVi7Cf0tcDLWYmaLTGzoGR61qMQ/OYk6UJCiCor++cgahkyzbY29CQE0vNZcjCYirqC4EaRiob
43834eQvFK9Oas5+Bq0RXwhUU9Ecw4qNkx70OpLRFjkSqYFT4t2UQ7/rpWmUvfVj8zFpv48RD9Jd
U18JNA+jSPSIyU7JhjuB3VXzGhTYU18JRNCSODYOk11rOEd06g4kxKDHDvVN0UYKUXSMei9s2Ici
gx1IBl+AsN/RuyiXGDul7Rt7q+rj3PJyncagy536NiBdYsfERpG5bQou7kYVMCoOylhTX6dD5mWf
yYDTr3ry3axzSFKPQN8V6it1RNVkbVzhu4VYvncH+2i7vQmbbV+pwzsSge+FsVX62sT5iRxH4Mhe
SryL1ZERPBRuZtqLXf6c8i9BC8TX6KyVyti6YYFA9HIGgapw3Rx2GfgKHTJlatFDbm7zxjKYGECl
uLY6Chw9fX5FqrzNKvMUbus4NmcoSL5Q222B0+1dkU8PbO4WfLpO97tp2+/cGKbIp74KOuZJsnH4
qt1QvJuL8cnyQlSBm9LXQeuaSyQ3UnNbaCtOpj/m95tw+oVo6u9MwL8T+dTX6oj1wHNpJPpGkJEl
N7KrJXqjJmHkicW2kx+7Jm5yFJgWp+7Aml8AL2LOLneL2MbmriN9TQuyi619o45tdjUMMTsallqk
vmcG63BfWdfp2xRLSO/j+Be81L4HbZPMexXYNmKyh7nh7Zj6b5RVDdLQYdZY1Fdx2DGliietvuW6
vtVdXhfxHKbdor6M4zj6uc2hA79tdkqKebZ7geaePGyb+PIqaVmGK2vTt7hLX7FmO8OUJ+x68eVV
uSX50giNoYVLCseisgVoPezs8AVWdV8xW0dO31piLluDP4BWxzBuEvW1sVmVGtXLRd+qYejPzO79
BR71aViE4+u3pOSkh8rq6dnBZwSrPXUVuM2rDIuFfcOcpulVG5MBX49ftqybWb0Wq8sCo+HMO1iN
cBXcWWt9m+0jHH8eWtOEPX99UdFIqno7YowMOXhbcJ4+4a2PMAcN6ju4GDuPep2x/w3uhaKK5Xha
c/Yr6HDxpUWmkRbN4/h0ydRXsroyXaIXSq8Ut+FvTmwfMGeT+lCWSnx3Up3plt4ED6OmUl8ksvZr
7zKNYyuJR3oCbys+HTD0DJsSb50QN3Wsxoa/yXX8Nm7VO+yoF47yp1fG76bEC4mty5IqzztkpQQd
XsEVZbg3It0JUM2aB3WBUV8pEgPgSVbCcKQPPC/coP+SdgpLSdN/aUVq+Ml2U4LTizV3if62DXnY
uehLRXC7RwDfYmQi9urUpOREgJQIuyx8sUi1TvE0HBhc8flBzh1KL3NQSZ76NLlsa8eRAUR+y+gU
nfusfRtVMjDx4MPkehiXLMSl+tY91W6BUv+jr9vAKNbXjKypO5Z6ovq2N/UDXfrTsnZhB6IvGJEz
fD54GmMNVnWNRKmSJ1hQhYEkoVT3wu8lHY8xxqzk03obVHrGmz6oQEd9gWI2Rk0fQaB4E3V3J7Ph
lPdZkPaR+gJFMm51tsNuCqC0CM0OtlB1WG2B+vpEtum8Az0dy2SLC8hB8iwo1019cWKSLXO7RBjY
goT1EFWiLnSThVnNUF+g2AiTkzQx+sZl76rzOs1DVUxqQhdL0EnuS4sSuBLm8FN7+jWn08TMY5qG
sYfpv3RFbJr3ekb42W19ck7UdnNGqLDjyufIzQuf4BuNALTv6J1bRaEECVvgvoIoijv0fXUYOu34
PVIoZzWFybapLx+SsGY5bGqxwCOhHlrZY847lEbDfkvv6nySbcOWkAw3mlbxvYqMuvb5modtTl8/
dPRULPE8Y/Ra1aQYOz32p62v5jDLB+rLiFi0Dw3rpuEmh74rZsRw016F3fi+jqhfk2WW7axvZjkK
CMNetbV6DJp1X0WkGi30HPfzDTBQc3WKHaeIAKAQNrqXWdqRH1yXTmy3WiABzsZ3WbOGXcu+jOhI
I7a007Hd7BbVZ3j5LJdtJIGPOF9JBBmnVtmyb7exyz9XSPsWA9vC7k5fSyRb8B3iZN5vABtq2ObY
5E6LNszUhPpyoiWhCyqucrv1fF/7ApqOtD+JeXc/w35Sb5uqYYShxoafNMInG9dcsvkljcjvpZzU
N+0Z29jUm8VPisKr/SXw89JLNbjlr3GmHbyIQAxtPkcH73VYHsCXGR0bmXYuyHbL1g+RjuBaEfgr
+BKjY+grCp3odmNAhaymK1YWhmmgvsQo2ilYBzlmSTn9tuHxXRzICaK+vojvR9Svdbzd8MSA+dx4
dEW9BD5EfYVRRSVslPWy3SSt20fkjiJT7EuSvvSqi8nfZa/fvL58kVHTz2iTbcV0G9D8TD8B1azu
bWYj9lqt6HL9AO+ZePqkq7YGm3g/Wj3+uWUu3WEaI6fO9kWNqtcwg0dNx+Me9B5YgWxHpZaPcZ+x
+VW8dKa+X+y8r2/0XtXi0hL0QJcrfEmW89AlzJT7mrn8gYLaFl8GmQJzYVkFOn0hmai+0ogl+ak7
cAScOzmPy1mzDLjRVESdu601EgDvaGIidm1XQqu7bINu6p2bcno62L5tF1Qq722f0M8Iosx3Ssb1
gX2e3g8X9QFPfKWr/Kqhdv7L4K/tJwZ4SnYD7Q6GQWlO8l8R6pGw8sArpwL0oObVNd1HOn6Mm8T+
OjZ4w8Akp59TYGLgw16OW8r6H/FwoOrFoq4fb6rhzfG5mVS3Xdc8i/YrR2/oUqKFqctfRVrY+YH1
bEj/gJ3zbm7pmDb1Kc/W5lFXO6tOkkGSeDLxOHVlX7lqedPD7XD/lIHAWp/bEQ1+p7YSQ3aCxTeT
1zU+pL5/QsurMxnanb5Fhbl2hZBJJL7vmPSlZIk2YBF2Im2+1M0mSRk5oA3OW6bW/ppnfVKdRIr6
wCXjW/TWsUPRC/gMe36i1Mjs7V7XwweXNM14qZQZ6PsRyAl8zToMTw5fY05Oc6W7vNjWZmivBE4d
6dtWJUt3muGHjfrUYeEuqYYenRW8dWgectRU0UkMfFzPxwYV+om4NYZD9CwzXtKYjuNdLiCwK2Yq
js9OQ65VNGk+RSdH2ooWx254e4VRLhGXXpuqOeXbYr6YrovhR6iIM3cpyyL+84ApVHpL5RRXd2kM
jn1hphT8owi2M+Yk58jdcyI5TIchmalOxzwlf+LPaHC0eWfv8dCfsgLucpP+appctwXSulzcaqaJ
hYFKgkz6RrGLinVIM/POCLpLVeikskfR9GO6n9kmo+Fq2nyvT7oCfQ0woOOQp3EY0dzsUp7ryzIl
kM3Sjsj6lOSqra6d1HQ7xxAx/+maarNFRMYRBvdDY+Q5J62wn2ZD+RckDqQ6T46Jpeilk+5O4z93
N5On61HU3UzztygdZLqAnasb72Sf4//PCmh2VUTZ3MGEoIUxyXZejFH713gXCjo+eHY3409ei0Wc
Sd2b9HUHo72fyVFv5C7Ko+2vhUr1x161yac4H9oMOYs6Wj7Iqj0IjDEyd7xiysFd6tTQZYovq0wy
+s71OyNXU/XdUO5GJuOdcrydC82MfTtb0w1X7K3UnEa2TD9cTZHHlbD+NTfwlKLmLtpt9UVk6LOe
DKEzDPKWnj86Nkb3rcV/KWq4UfAv65T33XSBE183thenLe3e15nshl+o5sXZBXYYSW6gJZZpdr+t
KfywisFWTA2nFmWhKS0yktb7Cf/YfXkzZYTauzmiSf56ctPTGoh4hWOpmir8XHgXyo/oUKrjj62J
6gHgXC3juZjmClm0rOmnxyEmpP6Rz2lf/dBg2sxnskiE2HXdZf2rGrbDWzlk8dG9hW1D9rnb2ig9
tcQ6dl1GZfQbnKbRdqK1GbMrKqc8KeAl1faPaB9JxWM1xvI+n1DXR9+y1NX9lG3Zr84kPdS7lA/u
YRgGhAtJb/WXjAkDCp0yza+1s+u7UW2SF/2EHRWd9JG0/cfGHJE8xwdijAKmZy4914iX5jsyYU2Q
KFP5m03Iity1kZmrS4NQLTrNOa/SC0cDUXXWeR2NheKaRZcmityf2ZAPczm2xzk9cHYUDvXOp+n9
kAiLuyZHAKkkLZTcYYu6vD0qfZlq/b6NFnFccCRwfGEFmwu03uSSkuvaSRKXEYQZY3xO0eHyed4Z
8mVxpsWfS5zyV3k6uodsiZoRLg11n96xDg1HV4pNsD7gArzv9+k0wzXLbPWDcFmNlpWGHg95Nsyv
kdbC7Z5CN5Kcdj7I5jq23Klip8j/F9ig4g/Yj+1vhKIdP8GS9lvSzOIHE3P1PZnINLyfeH1gJdSx
ik8ZqfPzNsctLkQ4f8EyapewAUxABWu7+ju1+dXS1twPA5kvKIeoM+A+w2Vc5V29bTdKmvHMFEpH
mqd3SxqTQsT7W9lvS5HKoy8ETK0KBWsarMvmPcIIU3ToxD2ZLXLFAXBAK/hxljwzhRz5+LpJkoct
bs+ML1+li+w1IU19NmqiZ1DbXx982ZHKa/PovIJyd5a9FSc1RlYUMfy/7rYKvj04nTv+IPLuk9kX
g/N8+86lXK9wmqPnzLbuE7fVeJ4bWA2j/X+ZTwIsRINlm1c4fti23cOJKykmOn1qKV4QEU54XG3D
455HOA+rWRQUP+4JGoq4oPH+EO/yLm62B2EXcoFd9waebK9OK2/r067Jmy4z3zCN2WWGGeINiazv
isrjkqbuDFmrPPd780s4Ul8ig4pyDvAbAoCtu6pN3e29nE+VIOuJTOb/kvdlvZHjWNZ/ZdDvqhEp
agOm+4FaY3WE7XQ6/ULYaVsLJZHal18/J7Jquirr60F/PU8DDKqQsB0RCi3kXc4991y4lZFczNq7
G1d3b2lwBQsbFB/b9RruZmNSs9Y/aladsnyZQ8dZr1XTaRkXi/GNLXAIMpOHYdpOJBOKC9J/UbP0
9r3jdVE2O5+ymM5ColwcNLiHdqUG7AS1BK3pHZFybjcPgHHSy6RgghpjgCQYFR2iLcu2+ji3HMm9
JZ8CWuVGwHR7n7nCTekgMMtZmVfgWBa0SqrAyqnmcux4qU18xm3QhTChMymqbCZ3ACucjJMZPSYS
oDPvmsq+QL/fhafJQlyQaMINGqc51+7WX6ggzufsZEMW+lNBHwtljWvYThUKPYSWsjwS8OaBHUwj
Wc8bBjOFs9mIPBFelcsA10doYBt1RmLM9CHL3lQWOTmmkSvOBNoM+dIp77ta7SbUpWV4O6/KnK+6
ru2FW+uwPEM30zFjv2uzr3NVzT1iPrT87X3KvAUrs5s6LnSxffEZqk+Rh1mbQb029GvfFKrjXVl0
X13dis9OoI53qOsRd2eU2FPYTq0L0fOi3OBAAJSdHWOp1vuu8UWzd4Xp0bijwgTjujYGFmnS1Sz0
qkaA7dTM2bm3s35MKovJl3ob5I2xnrMGROQcy4rqfp1RLVz9MRRDhXNlaJeprpZfkO+9C7G9L7ky
q5FTDbAVGOncPptV3Y4IqryiSotMN09qWJn+pgZ3/hwwCKHgnWOByd8hIkYlcm4ICzHMmHqXKa+V
iuhYYb6WbNZKpi703h5MwjIZaZVjQbajh9ZwUQyQlM1Ht7sb5llsCE26QfJKLWNz0a0WZVCPjUVg
WEpz4EBY7T72+2YjvJNibQP0s5K7FiPK5UMLuYn+rutNs421OfZ5XJIMsaFvoaE0mBeKRk9cRTPE
k7bKkCnTTBE0U38NkQoeMZ6qB/+ZkD20N3r3gMnSFPGYvW1dVMHOfDWptS3v9pqB7qmm1hiSTmPq
b4iWz1JcJdRarV1reSzDrSgdi08TyfPAdGkNu+KIhc94nlVqY4ovBi8uEp19tihLfTWapSnvCHGa
IrQR8hI+KMhCXZC3QKme9RvzIsTWF8yIK9DVZHpwpdu0rls4urmDcSjMzvceEQP4NY475qAB9l7G
p3JrH5bR615Zi2FeSQUevRE4JaT7Aybz+VMZXk55Dp2BL81qYHxg0zqVSDF7HFGJs6CJIpwGxO7c
UF53GEplRBKO/JWNlv3Yt4bcO66PhKJslj1MIcnPtjWwiUs5LWzv56JkSAEmDBxm2/YpJ7t/Qlbn
ubzSXWYFHTVTmok8MuRcD+FkeC1LLGYsS6AmRpbrQMphDSxVTSFsnfe8jTLDHGKoNGOMktbNs2G6
3hLVFWKBYwvLu91JhKt8hAhlnDmNMt/Mobe2AMlO2SSDsUoVbT4R9yAO+kW0GcZE9u6CCttB6HF9
hBJn/gmexySCvlVNkbQIt0rUk+aWhBurjsNUz/SukrfAqIEK/Zxixpt692nJnIsr2BbptendANW/
dMEowoX30CBVPDPYye42HxmiWwJ/BGlz7QG0MYuFo8OEGeSFlIjHMCrl2hbauJfdlMMTDdK9erOb
j3eb3evuMpO1fmvmZqHQKFC5wdecwj31vdVhiK3e6Nlu8ulS9FJjBsFcPOflurTPGXHUFFgZ2sws
3zOMEBsATeCi6m8Wfm07H9beG7pg2eauSGa50f3kDUUJ9bqNLUGvkAubEFiqnhHUVQ5vGC0h6I8T
edh8v/yw83y+Ai63vhSuPaso34Z810MQGEHS4KwVNqRjmPsCzJ+wXMgUZe6QpzkqdTxfNlrGZjMu
2UFO/SLORWeKL+1k30E7nHFF0TRJ8yGPXMxBsIK5AIUvcqylkIdeWzOU0yprgM6eWNHlIrSfR8PC
RHkeS2szEnOS5pF63fw1my3j1BguG0LLwfAAXqMlyU23DnlFRFrL6k5ZT/O3pWxyyU1EsnPU2WT0
Dg6p3XT1ZQU2FZ1a1LmJk+tI263xtErCOEAEN2g8u0pGq25vNJvvejLPbNR6PxiesyGmqFwjbFxi
iURkbV/ySWz+1Z+r7VXZSuzJLKazzJEJcn+pSXny4MPXN6jxrlO0rfCBydBMOl3Ilr3oZlxV1M5u
A2+TL3qKm4yY+g6YHJLyiSI8hBqreEcOXT3IfgDTttictPWm6aGDsdzR1cqcg7kMhbwAxq8/hFf7
GJWTr0NI26XeW3aG+EZ23XnwBVTSbNeAGdM+s55b8LYYp1BN3KJ22dR50OUgosye3TsCldkhzcSA
tLReTfs7dvYNrDHd1bjv2qUakdD6+thUi05tOrLnHnzMGvGVP81RTVSHVQWnWHLZF/7OwfhHxtfS
VUaw+O1ED0Lawg9bt7m5hKp4IIU6y4lZoZTbvtzWlkO62LxnZbsdtblM44la3vK4wVe0USVmtJh3
EFWJWqJcZ6fHZaH7RozuY96vhsJNz2sZ+A4jL7hrzNoXlmw2E9T+ljY9rE6/LmE2t9PFYS7saEGM
/prnXgYF5rz2D6qaP0D6dLbXHv3tHw2dMIUUZUjJZb6uwWJggGUyi3U1+Wqi+7Bxh4O5LZHNKlJE
dZ0vp4yW6ZLVl7Xu2Qxwgro7OH9QzqAQaDZ2YKAf6n0VHkmndesfCkJHGaDjqKs4qUjf7hiG45Wh
17Pt3tiakfCxYvQV3Hn5baKjxVKzhk8KJste2rhc0QglK0yUFyudT/04dQi/pDKS0QbeEczdvOV7
E1MRx8PaoygbsI5SfTSk6eHmz7n5KDNz6s++jbaRmKItpX0ATVr1QT2v9fg4FKr4RJFhUCFc8AQY
RmUaR9nQvQMJyNEuj8aC+0+txbnYqlZVrNoN+sds7FY7tcEgpVz4GATO54Kwu9Kjyg4mGPaTqcT8
mhdV7Sau1CD9wAqVmA4MwUYSllmhdAzdov4byxdUeU0lYW0GSCjIQDECz9cB8CWoiefUSbXbTHKH
oWVVu0Mvin5wpU/sg+6KCouaqSKcGtaUvIZDyzlCee3vV2ukiqPOg/lS0qzH/Kt3U+cN4TN0xm3M
K1MxkzXrw66r/Sp2raYvzipTAlkPnRwdjUM+vQ2Q4zIDMlHUGafcG72AtIX3AMWyUgSt4djF0bSA
aDwiCfDXnTVaK3mkGXSc390cLP3z7MlhxCS6OaNJO2VVd/HqWlsfW9bIPIEKn/icBkj6Hgiy9Q07
V3b2HSkAEIR5VxTGJaMb5IY4yVGIwE7vvQ5OlKC9NxzXGun0kmNW9NNWUhciHwO1zxbQTVpzA1aH
XajdmHuzKd0pnN22tvho4mYcSjTHWElJ/VbGrMYdfJpr2dNoyZaVhZNbNvBv81A3z+OwwrqhxNUu
dwR44CsqIe3KhSfNLMDQ50GEUIGdHmqrsGmoROOAsTMjneZwIvlXZyz7Lh6FAeRgHEaNYNfpiT7L
xs9oKGbXLR6WxjR0gPZKcw50ty3DxR3LNqqbEWkjUpBaxsIriP8JFMmeo8at7BZVKwTavAcepe/B
bp00ZDTxgV3lmQ6VPFNjPsXCBY753JIsZ4QDvkBzBzaZZdy1yoChrfvcgzyK0fjFiqkjdT8dJYKs
fOHORKl4zSzfz7lvMtnxQfj6NZf4GRFSac+8rjdcBybVd68AvR1I96MWOgRZ2eEB1Y27demML6hC
tZho2isRSzuvppr6Jq203dv3/lzPInIyrHFOV1ddzMoc5HevM6Dno6syK8NyNXMXjAKKlo8+xIyX
hb309mb4361JaQAPUzuWEZi/BtKnWg4scFVv+nxBKL7+zziNf+4NHqxcloVQOu0dVaeN33l3wMrY
/7Qa8yeqSkc0UZjCp1NvMJewaqTiW5Pbv/Ib/v0nRaP+b/+B379D4asrsnz4069/e1Q1/v+P22f+
/p6fP/G35EOdX+uP/s9v+ukzOO5v3xu+Dq8//RI1QzGs1/GjW+8/+rEafhwfmku3d/7/vvhvHz+O
8rjqj7/+5bsam+F2NFjE5i+/vbR7/+tfiE1v7bf//sdv+O3l2yX89S/RoDr1Of6Dz3y89gMOwLxf
PJ9i+BOzGTHJjTU5f/z6ivMLBJIYtNChimH9ILU0qhtyCEXZv0BczUVJwrRQOfNvJPNewRLiJfYL
Az7r+pblYx60g6bm/zq33xSnfn0g/1iB6ldF899rUDiMjdQP32WaqE+hDPvnfsy1bjAgqXK+IMx7
b6bKAOAKQKYrc3lSm08j6pSfeduInfTc80bqLRZ5fRwAGmCY1XSCZWDvM2uzhhcbJjEsA73OgrbX
HkMOzvXqLTt36YZ7UdImYVZl35llbd9VE8IFttXHHqri3K2WPtzGNYsy318P4ya+V6Z1dQGkhnXT
Ptc5kTF1MdjONbP3lRQZwgjhcd/TD/Wa7frS+0Ym66o1K1JYPh3NzVQHNZSFuV1bV4wmextV9SJq
pKCrV5QocniPnXJ7TojRcNDmWy6qDaCJCbgR0nAv8BJPtM2+0Lx+URnkLlztQQDZeM0JyiJj9TkK
hM+lyc7FlsXUsCDMogbggLT/unYatgZY+zNKFG8F8R77laXwXAY3IcUZLL1zFszYm6NrRFYDkBvh
9gHo8s1vUi8ULURS0ERgI7bamsQcJh2POc6uJFAJWxbzSWQ4zaoWj6ODTIQYaD1vMC4ubJvqE9Kt
Zjj45hP2+5qsU4+UfiUDkDr8M7Py3UUfK0ebTsPRTaPvBM2cAHUXL+zs5tKj2szXwawAsaj8PbNM
ky9FM6Zs6sXLrG3xnJVuHo+QXLxUU4WpfRXgykwhoSK65mqp5tAfEd70XYYMeNggtNMyFFxaqSOC
CSRBWeD73c3Ub46tyPMIlX2OEt+GgKjScbt1fQig9t2o2NV3DWQFuGgXCgeBofLPxsg/Cyv7LPRM
Eb81R7UuXig1blEG9BmF4FHszGU10mIylgjLpAgGPzPTbNb3rkRzWa+Jna6oRfER7HqsWobpgwsu
X691ztE+cRoqOKq8aViI9q4WQ2jWp8nLEZkALeATmbodknK59xpTxghnrK/VCggZPupFZKJPNnN+
Eka1Bm4/5aFN3GvPBERAhW0lmemcjX6yzyA8tt8bA4mBBskfoAy7oqKnI9MlV6nK97lcnsoW5y1R
QT1p4CZf6rEt+TBgFWWAegMobDw68KDRWBlF6jo4ii7UpemsKySllp4vqGByZg196KMtiDeZeBRt
+QZizkMz4umrEvdA6t4PftzzRmMoBgzY1cDQIN56Q8nBfD/MUl/MeTpNTnUkBVHhtjXQYyqxk1zl
2oFssNj7AavTXuyEUZXzUmHp2rc+elQcsqNfezu/MbG4VXNpLbe4bqVzpniavFv1s7HQihuTA3BR
2akagJEBikmRVb20/faUuWt1SxSexIB1ss7NyA0QrsJiaI5V17C4yMYi0UWDZceQkKMqhB1ReP1j
b0o38lBTfNQD7Et5i8uYZ0eV0YHCimvvzPGUedVx0zhfF3rVPdUXNWE9mVBvajdckwm9MZ7noJD1
s7mlJBvm0KXDhLJY+Wno8dRWqg8tmtXQc6dTUJoCBcjOAOLptOLlh/1TPfqLGRDmCLV4CCKYWEWV
2J4MZ6WBOQgVATPqA6fNUTYheMYtiCsBM7FVHFQlesqupgHslXqOuoPKFgu8zV1QDESdofAsIzIN
s4d2GLQLUA6zA9WRBStqAhzHPYFboghez9RQ7bYByHntw3i4bffckO75JgfB3REmH3PtUBxZmwe3
0y23FtbfA7ywg9p2YttcaGQUtRfCpj5JxHK86b1HRPoWN3EygLS75zGHp9DilTn5Z23P0MCqkOO7
ehqiH8duLIoR3Zu9m5DrCLllUTeaEJrc5Ns6VWYIqlsf9hn6bNF/p+N8bnLMaLKSJl+fAAl/0r5w
gw3lpj0S5VNLDBXMGbZs1dhFoPLq2K4SA8vwebi9s9/PJ0uIJdo6uCWPlS8N6567sab7wcsJN43t
CROD0J49YSFS2wPMNo9tHjSO43dx4xslUkPXaNagL7fu5I8Sa81E1jqjowA1Ae9saes6zdh3ZqYf
/Lp5aY3yS9kiTctyrAXZogDnjni0TICqAHSjCOwNVRlZOWcCBYG0Qn/xgyW1G9Gh1Chg4llSuINl
7J9RHpP7mZTvGo1FgIoHGsyjsQag7lv7Cr07aUbZEvmeRx7RUId8cLbsYNjYdbakjyKb4e9cz4/Q
w9Jj5oXGsxXOI+Ya1IhbNe7xTeuiH/JPUAIeNqYukCZ/WXBawZrhzdB4fMsA5EHloDmWGNRoDM55
Um2LdGZy0wIDJLjF8ECHrHuut8oPihJ3YvCMD6QcMqwyd9f41QvWwXOzYFFjuPqjX/vfhZG/m5jX
FlG6wXoXs4miwibuxdJcKrk+gdb/LHokxnopu5PVtMBxbuMKfcf4gKfpuUQybUDbKsZsOqg31/UL
McR+1U4VzHn2bmS3W68cWCBIdvOioQafl/55mTVm82Q4R4LbPK3C3xnu+rSoWeylN6lILXV5NWQG
VwoxMQeTNx5R1JVRxzqcgi3foeP6uS4Z0LzsXY6wMkDxx9TQlUpXLWxUeXB23gxfNxc5ytiohiQg
QdGoBXKE/YkHC4eVY7XMLKyBMISVgUpYgd3WGXh2ZIYPLBzsGRDM3ibL2NfQGQ/82ngcbZjycfQ9
DlgAZwOeCsYkYe0TXQD5qGeezbAGzep53ARZms/d7Q7myMSnIXOwvsFZ6AJmi/XUTYQ9kRx3Ixtg
dO0ZiBcqAcWbbcHzDkZ10Q0wWdMkQWfh0v0SWL1lLACuxxaYGr5fNxTmSIpHzH+7DmBgcH/rNORA
sTE2yI8mXbUhaYPmK+8whPcO02NQZYSlDMZ+eSpQOX7FfERcTNU/3+K7vqj7oJBzk5QbirMmYqvA
axDUaAqTQ4vWj91CmaHqYWeFKRpuIBCMaFUd+5q8qlXaYTmpl1oVY4y4OcHEJxpNTfZeyB7LD+ZK
Slh/E2wBVCUROVpgCac2Rm8BQXGtGPAvjXJkf4kBSgovJ/xDNZamy5aKl6gtR8bUTee51QMqd+bV
LN3Yyig5Fi52DdA/7jRiBdFQX6YZ57eaVQ6KkpJArCY4gx42sshxu8FmeOtqmJ2qhuNdBhuFlBWf
9AaYM2DUPa/c/GEy6HgbUodqAxQ1MdwE1+1Y2bvS8iWb/TWYbiF2XtXOabDAKYfJkmGOBDsQSz2H
ufAeQRJEOI0KAKhhZJd1ugvsKdneoNY8gcCzGm8Z2qxCpgHW9gY2eiXAffhhDAuWe1Em6L7O7U8g
rnNUKrYGCHqeJi2GFCBWn/jCklGB+nLo25UfTwNWMEV5+JA18G83wwKdeRSYlwxaVKv7uPWIl5ct
BzRcOCws6IKidAdPVAIMP0LF3NqbeT782vP1L2Wkp+J7p3r1Ofw53/wpRf1v3/W/MCvFaEQ07yFV
++/z0gdUS9Tw+lMy+/eP/Vdq6vziU5N4hLroMGE3KajfU1PbsyFe7bpIYH9KTa1fPM9nJri/BOwW
TPL6PTW1fnFNasLjMAeNCBhK+K+kpvSH5MPPqSlDT42JsrENhpj557YMh4pKZQ3qyEZLvrKV7ru8
uZYd+V7VVQ0HZR0wEySGrz/AFLlRX6kPtq4PwlNPqM6dSI0orOzpcTJO6AC8F9sUowErmJsZ3rF4
kmpzghZeJnZEmdpTuUSTGn0UerLd6K8PaydRm2ieWs/Zue364in7AMv1uBYlYihQCmH0rBB6O7B+
Sn1MoExgLaPDzcbAQKskD7XRRoVjpFPm9Vy13a2m6XySGXSGwTouALXRF/KoXOPR9HywSEZQaoq0
HW+UMQMKRvW3ui7fIOfRBIulBM8hMRbUUn10iJ25xugZhEdsRGgJp2YXbstN7FkwvYZgUusLinf4
zCK/Yeh9hap7rcNshVMnywNz8eaO2FMA1xrO0wRfYKknbzbBMRi9O+i8gfBJkA3RH4zjFKB3PNfu
U0+WLMiRz0VGDgoPE6mvcageA4XBPJkfQFm9Mf/p3l/FJ53VPUiAMNZoi+e+j3u73DqBawotWk+Z
seeDbWx28GVSAmdvB2NKIAt1RaZvo4D0oyz3hM/WIBWg+OS4OKyy4sqDi7QH/Nlj7jlXUx2JAhGz
V7ZtAOD/o4RUBPeNtgpQhL8NOka4t2QofVcdnsTWt09ltn2dLRGtpnHnVOYBavygzm/tvTGb320F
c+4twN4IJTYC3e6ejM6j6Y9nw35k8/qBaOpSZMW3hshb4bH5ABKNCMWLS9++gbb1x1Z3WWh6THHH
LQZeVeWNJaKrQPelny7l+tUvreNaLi/2mEE/3D2jNuZz2zI+x7xPwGl+wPwLxfu112HVG0UELD1l
RiO4bisvtIUR2WV7jyg4JZP5daraJ4k5ZLarnoBvXsU2nlba3BPlIRxR9ZPY1gfqVxlSsu0BZDcU
ZJUFWslQBdD+EDeylw9x9mmCSJn9PHkopVAhUlPie3J29Gm+cdE3GkSi7kMSPOGOHoxcXidfRN4K
SNTKU4EnD4naj8mTqfRI5JX1iRS3RyC868KmhntTF7m9iKAebHMMGU8mt02cloD5PE/BOIo7Cx3v
AfbYN6McEpweX+z1k5I+maiRmmWVmkBki778JrT5Mo+IOmZ6HOfqStYFEeCMYNkY/cd2Zt99Tb4P
oF/oof5xaiDbPgIE/5Q527uVu9MGbg6byRFS72+o1D0SixzWqc7CbWb7ypSpb+n7Xi4PZmukdlmn
q4dVYbD8LTf0vUmXFzV7n1MDrm4L90XpoVy3l1I5O8ybfJmb+mPR9DDbCH//YMt/w/H+qBxPbnjt
/2MbgRsCsoMjcP/MrrcYsr9sXrYvDSoEAIz0c0kQz3sNSvU6+z4vCNpdJ95Ec8yG/rmsp1DN/0xN
/Qco/eezAAhp+wAxbIIsA2f5B/l9lEvntu06E2dR68jKkPtqaaOv3YgyWh39Sj2Uun6pEU/rVewV
oAmaFQgp6l87I/6Pu3nfhYd1rT8sjRvA/RP8/PDRyFeQWXdN/1H95Oz//uHfnD1lv9gOJaYFLPo3
l/6bs6fWL8x2LQtNvGDOEWr/5d9+w6GpjQDBN9FbAoTYc8itS+83HBovucT3PTB+fA+wMkQY/gUc
GnSSnxa0QQlGGHtYtrem/T8sIRs7DXPZSutU7ooDJsifjTsjtbgObzb4RPe3X9nZOzuRCwps3Adw
BHvyAPSG3IlrcUb1KWpO69c1FdES11F5NyfFngboWNiXR/la7RABY1ATXbnesQQ1uSgLl9gJSCwC
GdLQiZz9tJPRlLJgxM9LSBMdYtT8HolbshzyYA3atD30EQuQNx6sMN8Z6RpsIUmLtNut0RCbCdu3
iUzKcI2MWKXOXj9keyskoTz3oI7y8URCvYNSemzH9TlDIs1JbIVDykLjNIMJVnDvKE9u2p7p3r1z
kva8nvLQ2bFw21fnYjelOq5TOIYYrjcd995eXcXFOIPasPfP6lSnGKyeAtcKUIHb5UEWGSc7Ab1l
580QguD1CVmYx6EJAxkL+UVcRjbz5a3eDzsWyajEYa245x+7qA9F/FhwPyCJExYRjcSnE+C+xjp1
fpwGi0iKI4RtAv+Rgpyy6+PIvIjjsi8SlcgI5GVc2Zg0YR7PcbsD9TPpDmNIEpCwv3UHlNhi6HuF
1l4e3WiO3UTuSDJfmhTSTsl8X1/zeEv864iS3M6L8ysgt0Am9X5kXCaIWYImWcMpQLLDy32+L/de
bH2SvbzId/rdfxlShfNAxZmPj0EWzOHA3WCK7H1/nGPnTu1YDPplJBOdmnEd5ul4dK/ibj2CRRma
sRmC2MTb0Lkr781j/b49tRRkNwBqyMN4OwXd2QwxG+AMjOnU7+QDWOVRu1s+wfMJ7J0b1jhIcckP
U0LTMrF3ZTREJJJxeQIDKkQ7t7XLx1CD4fjgXtxdh28DepKAZx5v8tLswYALy6QIoeaU6j38x1dj
V4drSHGyXjR8L/DzGpopu68P1g4iXiVfSeCd2T3IsglLRFTEVdRin4B+c/8+Hqov5FK8Yf/gneXV
3a1J0XNnzxIjLu7kQ3kqj3RfHZ2TOnj35cnFDuiO5S7fN3t26P9JO6H1QwHsd6/x+1aHMfnjVp8V
qAKOaskJIFYEZBydOaEOwTNLR+5yjXPows9POP3Yxa6sdnq3hSwyozUYQuPR2lm8j+rX/DIHVYDB
JuEQzxEA1EDypyIsYpAjAhpQIGK8SEnY7bDDYpmS1B14+b2I3AirKECNJABRPXZjGXl43hZW+XBg
2b5OUNzFfwNHH1BYJ+ipvNoH8JcjJ8ySLCmS4gOpMrqVbdQ2Pra3+gu0QA8ykV+8kqN1NFnvdOpj
9UsVTId7I3AD44mFHf42pOJbHju76sB2MhCh+uJ9y050R9BOcAQX2T45d1iQu2xHH7d7+x7JTDzt
3RMoV9lu2mfH6rCdRdzH7M5OLHVBbTgSHOoUnJyWBMgRlvdy2w/xFHic4O+fYJ4Hr98q/r2BVZix
F1Zuh31k7sH84u+fJT4/h9iTeK8IvKAMVg6hnoBE/c7ez8cynZIShtU7t+kQL6EdT7tKcxLO0Yg3
FzFIRGvqYz0ah+wrVlyog1eoaO4AAAUOv53cO2z4EW01AT0Zh+a4xVM4RnOgovHgX6rAxm/yvMVD
7EXePQMjMvGxHGhCEzt0Q3Q1hVWESYwBIvCdcbfub99bnda37A5saWQVGb6yjFScR9gCuzZVEUuy
1IyWUHJgqSFoW0ERVoETdeEcsIAcgCwFqFrGMp75zLt4TdD4hUVl8JqP/DODR5hCWH2+hM3ODv0w
QxqxK/Eu9B3ftynU3R/db1nYYfkVzx2ObofWzoAHMrCMS1yaF7ihuHd3I7c4TYxU4yD5Xn/JwvGf
tCojPf9HejY3l/mnqAusD0kttMmd2sg5bXBlKgBuxYewTWskW3gmXbjFkF8OcAW4lWPgHv+TujNb
jhtJtu2vnB+ADGMAeLkPGDOTTM6kKL7AKIrCPM/4+rMg1ahTVad1r12zbivrNkpiZiKBCI/t7ntv
T3gSCH24OfCpPMm7zzmARt/gx5S78URhL1j90vlSuZU7OkhG3CicuJOm14TFaT2MFyPbEN5wsG9Z
Mk9v8V6sUIRTwNHsSE4WxD5McNZYFxSzsy+b/ZDkH7zY5wo5XCdeLUIlYKbCKSJQdYFFKI/8gi0s
v4yn4ri/IQ4mrDHZLa+WoOWnhKCJGoP/Rr9bLqxw9DXHcve/YgW97uu5PxhezZ9ltzvmd0D3Y+vX
B5slofIx2XF2F77s/uatrxwzFgtc229fJAMoTKzu3E88yys8+MR+duRVZ8udXdNpn0a+ncryEXwZ
ltYVN41DXAuIXnxz9kZQv2YPvD/3FT6VC9fEl8Mh2Lifilf6Kf8JF1Rx4v243awp6aZ4JGnyWy5p
/cpjcRuPDfiZVmt8H8VO8thftKwdPdw8wZ0rPDjLx5LnnDo6sXMJKh4n/BPPDhL2rKcT+Kxw4Nmu
+0L3ZH/yUFU6qyvxZPZ/2+/Z6LDBwjggMT0U/n4wGizk2ckJnAZLmYI9R9C+lGvf5nWKV/MhFd+h
LB3jUnFQoHjRcf86O1QaAuhwByIBT29ltXCD+A3J2ZdefdhvXnXcnq3zfFq5HT1XbfHswRNhFDaX
UGNP7b5QPRFK1/uTNr31UBEDTBZwHHRh4XfufcnVw/BlwVXu15yLsrnchKiA9OvbvSCL5KJJ/L7d
5IGLz/mfzDkgg2jwe9t4zlzOQb0YQnEQh4FTOfUi3z5IF8SgC+lmPmA9wzreP0sH5e17JPYyP/m2
MFFJcM50PKAm7IQrHWkm8Wmqb7Lz9iVRXRKbDsW+kokuMkssIXhEfhcO3GJwh9twYPX+9rw9J8fa
F6uXhISrQx8Tg0yOeqyqiV2IsQpWHqK+oP1sH41jF6jsWTXEZvUgsYv3lZpeWSG85ID6UHCI3PnC
PmImFO7bYeBXKhdtChF48ldgSALUJUS70iE5Dm86Ydi+3GMVFF1uqcqS3r/q6KRexR2lgsNHmKwq
lXu5+tzRkC11az3Ot/oVMY1nXXrKufT2+83UbZZdfgD+erybk3twtYh6kQtGCjquowoRvjhIEPkd
emhsSEJ9OPNc5iuFV++BX+M1zXFkJ0TEIsTO7sRBwb4ARsuhdTbeBNtXvl1DiyOmc1eveZXCmrAG
fZXtXz/NbMcSGLAQeGZiMIajbML9kxn0FdAzA0iAX11g2yHyULQENt8z5rOVo+XbXu0B5tyCmzwE
3FhPPmnfYpv8bYUvgULE2k+efbeurrKHIVyyQnaqq4E/G7566XSXvcEiwY+Ze9q6k4Nmz1F9JYCx
zQQMIgmnHpcyXSZgi8lBJePkd8mX+mq/1e3J4EILbgPRk39vfATbhIbsIQJiN9dl2AJUEk8jPmFW
fbGJc3Vd3q7vy2EHCjA7/BS40h2IHGz1KGRwRWhf2QioL8hKfLhxYX6OTwX1yUA58MdTFZSn/BSf
6rBYL5EkJ9fLRXvuz/17AlpeAzsUTu4CgmSnfCwCUqoD1xLQq3AxrwxYYE7izWHr0tU4kxU5dKdA
SXXYBOkBsSu/BRrxMlKK1MHQCVS0wy6J/KR1EWe4STA48hfJjckZbLfxd9zS+DygYD2PV8slKtbA
8gZ/8+1wAKgth4amAm+v+mggfYayR6591Ry0EAI2kD135WNzYVxFD5CEB36Q783HVjyunS8uAWJ+
EpTwBUOLVMIIheaSBTgpt8XybF88oKnXj8NFdKwfub8sFN1Tr0eykOpCvZkl9KlO+qgfVRCc9qJ/
sR70mzTk9vC72X3M5YhP6bt91V2ImzKM/SJgVlAKPdKnnRrfSr7kd4cy5IgEZu44VNkcw49DyW/5
niVIMeavI/Kl0i0c6mBe5LwNhxwkZYT8hdO6vXMDNn2tXlHoDaufX6aXcU1eQ78rnIPGB+Yd+gKZ
ywE+fHq0XwzDgZzdP6v3kewZrBN+qB/4ZTDf/njRg6LBdI0OvKi5FvewPu55mP3tudm8YR9kr/py
Ib0AT1mAUn8ZHaAWO/GDFjvqMe2OW5gEtVt52Seo6N7bwkOM3mZvDhb/Fa4GQaFzLMdiJ3KNpmv6
uiMcwerqvYa1O/Cn1dth6ATs1r+hRtrPfESyUcjNHXIu0kvZs0M1UJSQv11how5fe8Lq0LprDR+a
y1HfymN67PwEtVuwfF2Dzo/4uB3dRojCSb9aPqHg/VW2rcUncRWOHcbWQbpVAxG0wX4ZsKO8DKLE
l+KuuFrjENNvDrcd1gGCCGsRa7o5kIieTZ/VTliPg8wvPcpsfJYcKPxOQ2zgzOHBsXbd18HVOGi5
eHffNA2f3gC7d9CdBjvY3hf3dtrcx69ZuOPZ/XbtKQiUWy5nJM3bTw/5o0SMEs50KrjujiN7vygC
igPlh++0OhkBCXROIqDydwrnDu/MuWgS/1enBknvqE66yFwONZJRBGCql3GmImDcvwc3nTQ0rPyB
ix29jQuB40OQ3+GgDYhOOQ+toH2oCf72sQiXsOPyN18K99/k+HWXa4MvoB/sE+vooT1yvziUZr9/
2oIc7NG5Fmdv5k8h5rhkGxyk4V5/GcJkD8P+fpdJAQjKwILLKXXqrz2IUQogxfiZP3O2AFwcXsAF
A6SC5IiY5io77hgbQVUaqA4ZiO4tfBkkXX7zTqrNCbOnixKo4g9ltr+owOrf/G/+Ko39wVkGxX1a
rnWjnAGpIM1ycysKS5zr/hdwii8oGHGGVJpLAsADMEFWM3kFSSf7G6oaEVB3bY46w9lh7ubFh+Jm
x1vLUdnPhTAhwFGfopYEMnW26+gxOkfn7tK+xr/Cn45zqFDhsEGsvUuNCVA9nwxqRv1T8bD68WE4
RuC92RVEbJnoT6HmUJ76cxGgQztU/E94BCE/PQ8X4rhHxDGw7qc9beMKp4/Lx8W5MTmEyrB/3Jzq
uj9n95QfOQaUh/18oxft5b5xUJyaI6C/NS8W521ic9Ox+RaqaGTwH4ou0u2J7TYQHYzDljgb/zyx
jfaoVrroBt1hTyr3cwX64YVENFQ860SXDOBL/cij3b7HzYqbR2GJIt1+pGwkljMQlc93qZy4a4Bx
DXlGv4PWYD+UFvbb7BEm+J0do0W3WOGDbgwKDaBmR33avB0b7OU71W+CnkC23wjO0lAKRQDL7dvX
SQCfqtsSpngiPceIzulcH7dTpd32gu3u1JSyJiI6ThogaSL54qKzGykQ9YG456sTBuiu+NOTdLux
0VAS+EhqSPUNTm2m8JzjcCVeaj6bgzwrDTKwkhUu4J8u2HGk7VUgxB1jky3wHeC8uMZwbd80Z/lj
dls2h1QG6mXnme29BxHVwT7DLQFhjYsJQsoS7Lx9Tc783JFqXdCkDx4zkOJ47By6fMSI4nYRbnLq
9gBy2FNbkmv27MxzBJg7bMDrHSKO4J8d4ml+Kwc63cJT4ctc0A4MF27ceORoJZY0RI0d0jXAMio5
gLpGu9yTEpP9mH2LXMSxS3i+V/HN7C3EpL3kQFuXSFWAZ/95tyrGXlz6q936g2l1mTdI+xPLPEfv
yjV81NqhDLHjvUf5brtHDaOep4CxAIBUi9C4Q0slqG7o6FBlHj4Zx/QeMfYFVbXb7a245O+/5ldw
Pw6c8b51soAkyTXkaH9HD9FNfKrup4vmQgm10/a1pr4Zg3k2X6XKuQbpUQAMh0sSaGAMqfFxAhKT
xAXdYb0uwBriprswH7cT9T2vP3Jo+vmpZomkl1ClSTHPnzgcCf2efAUjmnXlw+I9qjfqp+FUXnIK
AWhVzrIoGClytpQmxKE/2rdW7M1v0+owTC7QL9oL+7o4Et+J4pTPqbxp1+pVf2EeSb39PcHPQvu7
X95PtWj+BW3AfxINQ9n91v6egnF6LV/THIfL70qDb3KC/RXfGzKSKT4oO+Ne2JZt6hD5+afvHRnJ
tD5owlSheMqGKRQaLb+1ZBTrAwMjbbox8PZtQ9s7g7+0ZBTzg6yhJ7Ag9MNXhNz3My2Zb82dP2wZ
BAiWJSuwCXH6t2XFVn446NBIDSMt1CzYFLmdHIHs/9VKda2n1a+jfG/qCrZDb9jKHQxTDMSUHrae
t+USC62Q1xYfHXlaNLcs+wbmk6TswuRki85VkZhICAyt9EpbZJu/aNbgwmWXDmZajJUzj9P6WNn2
FqE3bEckOOgEPjaDGVc+vchTggbhbi0yDeeQwRSrI+DxElaYtc4ptOkA2yKCy+qorZnG/mZamCuk
saE9lZ0tax4EN3x0cL15hjVrQwmPdmqWqkXXVsHoFAe3O90IJTHaWdgavXID+7e0DwmDtZ+EJeGl
k8Bsh8qEeTo6A5rNkpP2q8lhJ1nI25R8oY+uLO+xYi/kDm25PELoRxGNOrRkJoaSH/ljOQZqtSof
47xVP5toUwbHkM30dcTwlBKamseKa8Sw6vxhRAjsK9soP+EOo39EGlqmh3nL7c9m2rYX+oxfhJ+a
FRIvmQmugOlxSYgftYg+SwMzn520FvmzbQp9PlbZqnAojQkPp9es7Lkxe2lDSI1jg7Opck8Or0RY
wJiDUseusBXpxWZABgMX08hAWL5NFBm1znxF4LUziqV0eFZLLXmLItanU4smuob+gV8Gkkpk2clm
Dy+7vpj5gULF3b+BkbRdTnOePaMNhnQjJsb+pUqeUfCrB4ORJ5OUvnS61FD1wfFAd1PD1t5RYi04
/Wgyg3imtAMNYMf1PKmRVqDxkigW6asmnAU7qCrQh7ykJCeh/oMwl3RJEI2Tfit6bSlD1NTzSV/1
ecCmqtyW/83ima7pD7vHtnTLtgx2KtKfH0eRZXWPpUa5gfPVpPJR7eE2hWIwgJDwv41a+XPvlI3K
9vzG1BKogoT5P8bQjGkRYyJHi85obyRzy7zCnLEJNDrJ7xO8HQamplw2/HijZPL83dnypwL7dfNe
3Q/d+/twfm3+kWZ3Pb13w9i9/xe/2P9XMFZfXpG/Vj++Zv/03+Rj/x5SsH1rcKv/KeJfpq/VWz12
gxS8F/37D/34X17+Sz9eUz5YWE/bBGzVslFL/hr9IZl8sFBXq8y7R+Rl6ZwLv/TjNfODij0xEfV3
ydgvwX//J04EZhApsmpovOFPBf+9h/A7XDJpKxjMYGJWBt4cmiH/uKRg5W21hCHObVx+zfTHRca3
Je890wTgFjgidTGMe/KwAvxIRbuKOucPN+7m+0f9ieHyZ8D2P6/gh9MnQe6h2R1XgAOKU2yL01dU
/azMm8/rEU9Vz2pvU3zIxYDjB/NjpC/fLuCnlvX/C1754wL+Px/TPG3ev6Sv/wHrHJGijGkJq+7v
oc3F65h2af4naPPby74vcDAMp6ppyOp3bqlKgPwOb/gXhkfIuikbliIb30bo/LrAVRY4yIawiRRR
t9Xf0c23/QLigV1qIvUnsv7UAv/muf37Cv/ehRaG/qO/f2Rm5lz3WFjFBVp/sVGHRJDlJlPxOZ+K
MFZpael7nx+bhtQ8pgrTrkV5qndzHepesXI7xyvQfRJUmWTUy5iPHMxCpYhu5TnERKUK4bU76lyq
F7jekWaWFC376jkXamDbt8MEKz6xLk2lC/NWetj08VHJMTxqi5ttaHcHpSxxzfx6RnviJzM1XR1t
inWnGsmXRUAuN8yRv+sf86x6Q9R0jG0l221n60tu65VQ+sth12KUVtd6WZnRZkjaIMaKLRulxUHU
KWMNIDK0OHyYjbtkUhTIm2Gp9XH/LnXNnV3MYTRQumvy1q2b9GKeh49TTC1ixUIj+WLCNJcqmSaL
bN5v0eYM2XOUfB37Mtwq6xl/ZtU1l/RjijGRZjS+Pk6vRjRQBqsfO139YmTzwiBA9VaRN38dIEAw
5PEBx2H13Bm5fILzd73G+/EVg7VsLPMcawVBpBMd5qFWfIwansrGuNpMbT6hsG2ezXWlfc+Yt3Ao
u+5lws5zYg4y5phdR7UjrfsGJyOc9KNY6DTsLdXP8PIKVbPVqbtsvXWzzUp7NYqWX1T6hzKf+5Oe
IfqB5YYmFY7vGqXNYymp6aOot+yApPqymAvTqycMSqbul9lvPxWC/jYf+lN8+etA9W94iO4euH8f
VhCGd3H653Nzf8X3iKKLDyZBAUbcftBx1P2WMOnyB6IPZyXn5q+p1K9Sau3DzmQH1AuVI83aTcl/
OTJ15YMMdRGBN+yzn+arcyl/PjN5ew2dFUemsFShih9HaJZtZpuTNnb+Zg1tTmclkynNmY14QiGj
D0EyRnKPlxheC4HQu+VRnQrrlStejnDWM9WZNoG3XJ6MZBOq2NTxxPbKiouek/DZiIB5yD9LO3et
1GauYxXnzOExtmm6hkyOpjaO1QYwHvfWy1AIbXR6W16NYLNbUi7L7genmwd4vAleMjVMchNFUi7P
y+Uw4MnjWAqJVmwqE6FnghLPZrMvzY6xSrE2c8jrEI6/1g1Cywxf19dtW4mHXWrln6CoQ7tFqDnj
y1ck8lWa5sunoZ3MR7sq5zQkX8sA7FlCU0qggiQvgPdHIlmQrMHNLvtXkbfKF5xpFR0CeVp+VAee
tSOvfLYTDRvMBjyTWhxXE8wGHWXo8mcjEdtFhXREHIn3bZgqxTW+4laLDsfuTmqil1Tr+0q66goc
mQgyWfYlyXKo+0LX11MnGhuJ50QGSZxde3zScmiurqEOc+HqnQQbGqjVp9hSVBq9d8lSbT8rNJjj
UTU2VSAqrTkTH+lTNNKovuh9pWSkP0V3a8pmjLq7l+vnjGkb1K5zvYDWrg7WdZdrQnKL2KKj0ZY9
9pGLXhJNJUnvPqKCtT8XC55NTqthLOP05ay8TpKidG6clFbkYVw2nKaks/BMltcZAV2DFgzzv2qA
9tNideaY5bjdiP4bf31eZ3wfMn3vbaCA1gNprlScPeoZ9qM8F5ZbK5v1CEitKhdTGI1S9GgMtAYG
ZeVYM6sUK5wFLban65LZntoey2SnMOQ8xQa3hqjf1DbVqSkaG/UwtEUbLLpdk1HLmjX5iZ3wZl3a
YchmZ516b82DeVct2GNVfPDdEmGu4qRqpa2InFhjcZyuED37fnpc8m6bXNPMVp65PeLLtyUY76Kz
NfXXIl5l2oymMC9aa4w6fxUWXq6qFfWoMIRhlr6BCUzqJptknc2NBBi6t2mtaLsihWQW1zTLyc1+
o43XrjAvdHzE0SBbHb7T2NNXFNvKPEn9FS+2l2pY7E+NpEoU8Aer4P70ek/R3F4nfi7mNcCj1v7c
bQPv1KLWc3BN6c6bVim7kj+TD0M5FbjgZjX7VhO766YtEpP+h7SsX/NFST+Z4wYX1JyGAVOArDPW
YyLsFBGgTIhwNsaCflUodWguTnR67ikGczw9ppDybQpNqnGsJkH/aJZ1lbuavmQoMm295WbqeveE
/2LxtZhm6aXsBxSpM9aS70PT7GKAsp+vjEndc8dGGFSGUeMqbt6hmnZycDiOpViofrRyW53dWWuF
wgGfYE4zYGCLfVKqxJtjFxkKg37TM8MtFGuT3VWpmKKS74vHrQwcgU+VPsCn1IdET1wNl7wC51Fc
cULDlrYba1lnWsRGUkKitIaSXr5o8M00LZQPXpX0pnwUvTVnsCU6rIGaArQYMIVHnQNMowlNVJOE
thuVYXdUrwPxUIv1Di7JhlbcTZG7Ne6GnL4Lkg27niDCkMsOcEjTn3E6btFWW0v6xAxn+0sdyeMz
JiK6hIFm2k+hkI1YDfDpGB7sZUXDlxUTHpNjM6iVr61jD6dYAl4G1HTihsgja9kbl7OMx1SUKSV9
0esvi62Ps8MXH+8SM48Tv2ykaT50TC3BH6DYlOFO7xJWiCSthriZLZFqwSAPyepUuEdCXpv7ufHM
si++SJno3cxEH5mVovSaJr5FV7IQhXGsUaikmDSipxynebRhjhHJhtttKc9Vk3eAZuC7E2OxBDAq
oSnX+uVWV2dmAQJGy+ho8OyttLqw6vXGVjXfRsrXpsrsKOV4lceaJ9jHZTNd66381jfprWzkqIIz
qLjdGGpjAs8GxnGC/99hFwoirbwQDdxiQCmc7O26b1p4HXFz0XfGMwS4L2tf3S8MbNDnJpgU9VWJ
b6ahPZc5Kvx0PWg9tKGBll9s++g02A8ErLi4XlK4a23yjKcttFCjbQ9mNz+MVUQBKkuXA153cGOq
u6mkM2K3BvJ768zAJlgXreFT3MQ8/c0q08qdUMyir8RcQ47DjCIc5kHWaTdsN1YN0kIhI57MCk+N
ykDahDPnSGW3vPAYknpKtyY/6T3CXQvXrzjH1tPA+aqpZwhI+UGtMdmvVyhq8QrlorIOXVyiZpru
emU8TsI+2UpD8MnwvF8+b/h7udVsrkde/zHq4o99hr44qvT7Ik9Pk5lcWLl2mQM9MerbbILtGk4t
jA1cY8ugiTGUKJY3A2tKv5wSxKazoUymg5vYUyXHDn6fXt8NPo4jAePx2KPbBfa0sESUi1mRFLfE
X64x9OsxmVk1hBw5r474WwhcBaz2uZNqr8zy91rY9ILQrGUqw1AtNPVIXcWWQNahhf+0ybori+Ya
cyVfSff6n1WeCUYYey9l6icLXvbJNkPMrZQnsyYVQDUMlCngOdfqXdeWFo5WNYNcN9kzpSJo6/Zh
UrNn4qlrCBsyfqWiwqdAMQw1QSDF1l1vdVMLAD/3rVlfoM16xaH340JGg1JUUR6WKglGA12S0CAn
4C5Db9xazhR5Ry9jetJo1MvtlPCeDRvIr0fs/tiOqn5Rjt2bpUv0381JOc+KgkH78qw3cGvsTLzz
cV5mMdk17SrTGybDxnKZ2ohRKudMgWOPD21ogTc8tZG+bJLhVc3sb8WG2qDpmvteN8EmKvyaRTpJ
+Y2ezRRXtLtMbpy+sGHE16qA9iBP+qexm7bLLY+9vJ1dq2hHB5vZW1WfgxLnDaXCtBSvbwVvGf2m
rGj1dFddPMVHtJtX1Za7jTQcu6LCUbpKP29pct7Kwdkizo0lvsJy7Tis4sYcICYS/dwFU5mq1O5x
OlvdZMbKWcQops3RT5oNrUYDi2jN8SiWcaJFTh6pDtXXwzDSspfy89rhbJmLG1Up7ypq8b1JA5mQ
Gsv2jcpBs5vm5wrWemOE6qplsdltGMOUgwWiFS9Jrgb4RD+CMp5ThnPZyVvVWJe7mfx6JY0dy7m+
H1ftJKLd1X96BQVKbmpji1GkB0w/55sxfiqK1CXrDqIO7qL9RaqHy1VkONBF0bnojAt5yAKmR5Su
hS34qL7PiuYWla74bbI742My6XDINCHe7LTFuxE7kN7Pqkn2pv2j+rR6iez6Rm9iWYHlv8WOJkMe
zwXy6Dm/NqifFza28X1EZFa3t5zRXS6CKaQkKjrOtQONyNvwpcK3t56bycu2EYxcQaoQ5dVs9BfV
0lXYRxBO+vS5nJnmwVerMdvN4UUa7SvYejrYjAtRpaZ1BWOGU0cMZfJiDjygY7zJ5hetGK7xomgR
WdjDYPmJJONew+g2ucJcHcfBQ4cX3IvNZAN44aKwMqzv7cVP+0FOvKQW8+wO0SjBcco4C/pmTK/0
ae7h2KWMCXBaUepvHWq5V0UvyYtVW0SNL8xIYNTZlOXCbA2jAGtVVQqlcSyUAyN0ZeHai+BIHJBE
OXoT9ReMDlCwDV56Wql2O75zb/PpqIrITD2RRjNGSo0lbrO4LL8WhmJvTjnJ+r0p7d4UstUyFHZZ
4upJRlE/4bAIvroWuC3fmPaETWpfTPp9o8YK/QpMPQsvWUoKP5jFNl/YWvLmLF3RoRCZzK10R+xG
c6oGfDGvwY4Pr22Ohtt5Vnv8lYaB9q3U4HRSKp1teMtQLvOBo0e2PCwj8E3AeGm/wAqEdJIbmjBO
gis1yNIuVEF1KZU+zpRcr0Ama3uRryJnmsZqflEGwTHTNOOAb4eUbZ9/vsr5r5UY/rHE/29Yafil
jIk8/e/rDTevUpFKb0n6KvX9+BfVTF79SzXT/vAtpUdqCdIhJ6cc/Us1095rD2T8Cv//Q7le+8Ag
P7zaTE1ovGQvgf5arldp45pYu5kKFXt0fj9XzRSUPv5Qr/9dU8MF/1FTY6trg5mylB1qvMgZFGlP
biWl8MDVrXux4wkzdxWQZ2BtzbD1VAlVbML8aE0hgaiFyuickViWW1b6ak5dferkJX4y9No44TD2
nM39yzK2/VUzm7Clq/JBdBOFO6tjMUKrwG20JJnCiNrdLDqPSpIVYZHbpyQpzLtEWyQ45Da2UHVv
XUvRODO7ZMifjBy03WFkhDvJmmI+ycWfsS7DPgvnT2ujw9xHTRToqqSTgBv3isEBXnbupOB7laQ9
NHSQeqXOvaf0PT7BmlyfsbhfD3UTLa7CFsLnveIqV377YPTS/MYo3eg+wT4A+2xcbi7nVYgX7LjU
E4NSTL9pzdbD/Q2qT7/ib0cbGO99Tg9Py6P6Xcv0+pBhwXGoJbNDzVpVbxsC6aDbRPxAMmk+0SsF
D7ZyijNK3p0kGuqHKk6127ZeNR+20BYUBcMlEgVooJh78YSMG2ZPFDN/gvXlCrOy7xmMs+0VjxaX
0qqHqqjb8dWMjamLt/x0ZI4TZKi5Gd/AmYvlZKwtHKosucXjpZtPLTfzVJey8A2710Jdr4bMY/pK
dp6aqjmvkqhu8qhj/h9DpIC5zG8KEpED1zugvz4I9dBkcnbFiITp45gyyaOWIvNOULq5RmAtXVYY
ND2udVGcutqgWZu0nVeWJQNTmjq/shfO7kjo9aUeqZUnGmUSTskB6wwxMqm5TpLz2FA9HrIJ8reQ
Bk+okHIWAxMw3doUKsrthu1Jgikn3gByT5sXw/dFo+5Kht/b1vo0T1r2mXFXzdlIp1ukxwh4Ogrt
qZ1a17jhJwwHZWRHNPC4NDWFz7L270YZId7QGSxjJur8f0Fu+dfC6H9MpfaX+PmP5pf3r1X8F1GT
1/wWNXWkw2RuQmjybnb5W9SkO2QokF4QENPx+UZ++bUHpHzQLYEfpSyo6TKq4neHEXpAWEORqlKL
UjSx82J+QnQMl+Vvoubeu/+D6HiOYp2+YQpTXl2ep3REjhAPbTgwSCEkI8fXUcenwhApYsyNqhUu
2tjlVSRkY5x2Id9mdJsY96FC0mavXTPY0WXN8ACteknLWnEmfJ9OrdWUr10cTcdUIl1UjG3wF9pi
Di4U4rAweAsTdWNBb9DjE5HlBl2F9K0tTARUVHKvCBbY9uX28Jra83omxpXuukRp0LS52jpmJ+bP
6zzIp5HxOIwzwFy+au3a7caJphP9tVMjJt232qYLaPhh12uVuoWxY52xMw1ZwRcL/GQz9cVZIIo8
tak6umVtNK6WysgAACReNc6cF0oEpc8GGYtqW+iJGRSrp+ajlNnDfZ3ouzcJFmFY2zM1KE3WdzwL
RgaEmFTRmNTgVnIhXLXXSgfMiEITS3Os7RpsvJQBdxAaLmjQuRwxmopDZkUHrsBUQs7JxBQUfkaW
PsTFSlkzskaosWY6umoX3xVMffATrTrP2wgAZ7JPeRjjuThIarcw52aDyz1gQIDLr3lnYdAUinre
zoa6Tp40dMtllfZzkFMODyxr6k/AZSol6rO15Imv9AkcXX3s3WYg/bIjvQhWXUc8sQl0RXmXm8G4
bIia5uUhabOQ4hWTv+ocEZPenUWOcZPRxQwojCbpUMTLZcn9DjVzManUyw8bcxvEnEXH1Ywh4Y8G
8hdKXk7MiD/aj6ZE+rbEh7ZUb8u9mF+mc3c5DlV+K3DtdkE0ULOHwn7ptQHSZTNqp3ihV65vtX6Y
Irl5msy5uZ8mvB+SeKRGmkNVoUw4RLS7MEcpZobmZEvaPY0jU1PMbUbjLonyYJdq8fH/F878TwuQ
/9jQunxthuS1+IsY+VtXy5I/qDS7Beyl70Dwj8jS1giF2ABbdLb+yALUZFyYqNnaKqQSVRAKf0eW
8gecg4ViQxERCkwo4+di5M6z+Is+ucIn/DFG9rZNdbZtpZDacutqPTysxcpPVZ4eqVnMTrMknyqW
jb4qnxaYJM5Yzpft0hyNiU4r02Ppwmj1JwXvj75cPok6fmZegznim6q+JGuPLnO8VTvcgyal/BqV
24Okrs+Ugh6YeUIhzt68Te6Z/TI0wo37FNG1llzVUXxkgoBTY1Ac2IN9Nc49OMqk3dbA20vMKsfH
FbMiaX3Vk4wqWw3C6gQen5RDlBGgWny1M9xY6/QymtaXYlAOjU5TbFMe1B4mmqZQAhFQ9QSbDJRy
V3XTXYxTZtKLt2XQP9FzeGfENviZtC5V1Y/ZtB1GHHvHwfpctHTYtd1QJ1rMEINfzPopDlJhrJvk
fiEUO70lnH5qHUvNZq8mN6kL5SHGLI3BQd17r813RR0hkq/9KhmgtNu36oINvbXlsstsgPNqU/lM
E1o9cQWbWk0E9nXTlYylHwEeZVGaxl8aS5YdDiEPS/awbZgjiu+Pk28b8s6W7mIxOBrvgQnUnUHQ
cI2CQtMkhltrqykliCtbypWjyLXwv9k7k+W4kbTLPhHSADjGZUcgJs4USU0bGCWKjskdo2N6+v8E
U1klqSqzOhe9qLZ/l5aSGGQQ4f4N955LwEz2VMbrNs7jTx2xmLvUZY4Rdjc6t6Pd3JRxshIrs1uW
BfJCQPTFUrKJt4fHcB0mcHzuiGVD1uLQEl91yAnPvcr8IT+2fUk0icLlEpM5uMrOf5mjVgKn+5rN
bXTk/IUjMwvrGKcprq8RJ0dj38V9Z20bd4B9j+yNWU2rd0VYoZOGiXf0SlKuGD0FrxlJN2OxxDf/
e5KdLeR/3iUfnonqQNyXv/68mXfO/+z3Qk+c4TIBn4qYTthGlPwPsQ9/4jpRTMA9NSAk8/M6/5+F
HhXhWf0cBnTPdMj/PMSc31zIdLBnHEZklBPi7xxib4nv/zzDQiTWThgCHwxotjlSzzj1H88y3ZMJ
lTakfPSQvvejsUJ9M577r7pIiK2ZL6xUkJIlm/jUu5AFIE5fILLuzkuZcU6crBVy2+O6v+5Ht7z0
25hAWWdSiKJ9sfYbIlSKWzYA9R5EnYS3QNBonTTlqpKa7D/rtrf78sS6cS5ZK5Jhd9B9Qc5ZEzjY
dVwjIZRoysaKNJN6///qef2vm/C43FV//tieuuefBWrnv/5dSRIxzaG1+EN5L3jyfp/mCPqSGBLS
7+1FFPIc//G0hr/BVOAZ/+MPeYi+D3NcRkCITFB8oCcL0ED+rac1QKr545WLhiRCwG8jG474DkMA
iD8/ruFgfGpGWydtZuV48TraBan9Gme3Hk5ZShZdWqc9dAe0SwwH527Kjv4qi+wpjKeRvfuc+dl9
6LSqfDwPrwaEk+QIHuiQ2HnJvm5wZ/X90NyowY6LfagXKQ/21EO3jVs4pReZ9lV4EazcuTiB+060
n0lk9pZ3RFQ0JDBS+VcXZAxb3ntvqWD9U6zKAbtToJzoQByc88me6bi3TJRtIB+dZbMpD6YqvTYS
9tCuY4/cJrKr6H8aU3FbkQBY3EVdX5Gpl5Ouu6G4teAUNJ1ZnjLFX+JOJVdoY8dwXkGHV4PcxYJk
l4LuExaGCEx9GG2Srb3tyNKThGcTeuV9OzSz9+SmnlE7IpAI49rQaNUW+yS2JXjnCGDDxd0Eobcl
pcAHrWuW0UsmE8rwEC9EzeSismAGUV7kCdMdQICr1pjWTUmqiJgX9Asdfc9tXy1PVenXuDRLXRBf
PI+3TlGMC31USWQbYjTBsia06hePwM/LqvcKhuwrK/itI0YfvxeCyhyOP1TDhJqQ+Uvns3jf923g
Yxlu8qLBMUeJD8kh85iUwGdvn7zWqZgXjXV8PVbKhUpUlOWwayLLyNdKhcZ9HBo76vdiiJpouxjc
Ebs2UlRf6djTTY3ESUnaq3i8niTxiXt/8LoFZQ4beroVA/mmjBUv7Wkp8JD2nY3PTvZNcfIHLZ86
OVsYXGNHqJ0U7rpumnSMMF5bfcqae7AJUcTTMu5IEYxe0hKQ6E4wucS0V4uB6LozrDBDKEOOdSvS
b3O0LO/VwqZm1xprQJ9BMES77dTsqIRWt6ZV8ZWb8aegdGwbZhizenVIdRR0F7FFk3UIJKF1iWvG
mKHeOJfYCMuIF1Cim/Z5MGcr2pZZwgGYrRbqU9qsc2LI/uURa0cY4JOuonfLFITXYm6aNolrV6HE
hNWfbcxS1EAppr4Hrqyy6rbKliJgf9a2bOZUhPlYL7XLArhkDFn4qh0OczhEeAA9aSPNIiQjBNFo
OwtxPgxUT40am2fEatgDBJz51yg3hUwAT89w3dc+/RAMC5szRmHN05r59KWp3zjIiMZhukErEkMj
cCoY+YRNpNceMhH/Pu/SEg9jNtCwN1HBWmtpZcTgzV2IlSuzMXqOHWkybsF5CqFc1UCXyz7oH2yr
6jD9pZ2H/XfgIduP7rACARacHtcTZTchh3Wal/AGSQZjUVR7T3FB1tRORGyriX+IWwhcNP1i3/VW
VCZmWuavqWtnkswlkrVgA3vDnc7N8KV0VPzSeG24bG17BO7OozDw7pYBVhFLsgbyx9X9UBYBe0WS
rpeMCN5m+RTkbUgtT/4FD3UWBHeVfWZeT+yIqCPXmJAC2296oOFVMaEaaoRxTpqfDGRyV5D45aus
hZYF9tPbA2/12k3sNQq0SjasNzkyMlhHRtM2k0POSETEctYJjo7zttMLOnVUtcRyVHOWfyXReCAG
gCZDb/N0xI9ECvGEaL3pFW88YfGMujk9bioP6Ou2Ei6K0Ryq/l5mgful9RVSGaxE4mNYx0jao9W4
l8vksytfddu/88hZYnjNobNs/GJRdSIUR+G2YcTm7jRxaO+QIQNtq6LhHRUHk3opGBocipkQRUbM
YUrj5Dl0K2kR4kC2K/oSKrqI/etqqiypPJV+9F3SuTakQfQwjErhZFtPAN7eVsN5FiKm0jq5zOi3
bb6y3CuyW81NlbsI+5w0y89txVOz5OIUwovKyDW8EXk4XvHrkih97fvSl9NtFkIFKnGPNZUs382B
B4G1be/KSDPT6fPbRYXIqa3Lusse0oGHoMvhtyzNXToxF897Cx5PNN6Jxd8R1XwRlAxaNpNsbLxV
y1AfVSbYSVBZJlPTtvepX194nX3K5Jonca/QBon+PXccpKgKXpOOiqdymd43cs53ZIu+g/6O9smY
F2nPB8JA3zPlPKV5FrIFBpcj0+AWf9ShjP0vEx1rOFjkOowLvxHSV45jsPKRdcrrldTlfdlbh3wt
vqA+e+rR5W0tM1y0bu99a5x5v3CYXA/omy5mQYpGYmxVfPQkzMAgGyGfjT0b+yl7bPkKTpmeI/CW
KJMEcNiCXAzN847Vy7THrBM35URr1gl4JzYmzwEYR1C7CUBT95aRF5S8XAUMf5ZS7rzRl0nqztF9
zMTruK4lug6HGOPZt5/DEH0AWVnI2aF272VeXaZTfTGMTAAF1nyvZ92Zq/tqKK8w+w0Q9pFtv5jO
vy4tVVyuUs33oeZGCVrSLvlCdwSY3BQmN49qrDHBqgWs41I8EbWpr/m1j+SK1cFVSjralr3RdIi0
xJfVRvqWMLD7DLT5YfSDxT/EZXdwtRUe0b89taoCShRy8+YVaiPcY5eulz52Lma91iuvU6Z2D/04
oojMlHOPwBV2jy/u545UaxVN+rPvdry2aqO71OI6WdmZb/XAVa1cAGIRyrdtGeeiT3xScx/GqdGv
friw3ohqZsVjtuwXY0Nht+b6luCkF7eQ4tRaOqkJT+jRC5TITHwX+Q097be+dlDCFC4uZ89jI7fI
+iFoJqa8M8sYpKqQ41F53BVyHiUfqmq8qdsM/AQyRG7XgUy9KJ/uygbcu8iyx27OPtjNYN07lKpk
NroQIPPmAzY3kCyT/FpVw2dbtJQ0aOS9B0va9WNg+QLZWyleQid9Kmy1PlXKwhZue9Qvq0sXQqAo
MQbjjhX3QYyEYrYZ+cWyEZ8rSgnUod6LIQstCJGoUsjuiCO1HlAqc+uNVZD4C+G5TpFeNa5dnuYB
ak8WUrPm9RVaFf+G2AtUmgLBjdPxac58XJZhKcRp8AhlKAOA2txdtdbrabEa6BU99sXJrfbwsqs7
E0gMBKJ6l07rx8UlDshY4z1JM8ujS+LnZyb5TmpODI3Juc79dkUCEeiGXMAaee6pqG3fMFtpEcee
RR06/YKIlrmC67hjee06hmB0cPzl7L+2sl5nsFAlrtcEyQQ0YmW8vn9HgGhgX7iqYxW19bIxJnap
tdwq3LBbm6AIUCqsTTLXdqH1TdtFCJ+hooVjyPVaWn39FcLy0OREyy/OrBJqAqHLGzLnDELsss0V
jhNEtrPcVMhjfKZFESLJ+yITQ/sgyDefP/lKyXDaTYo6CuHLso55cchUVjveY6csx23uokDZcwko
htRMfcdWG3T23YiEsyye05Zod5X06Zi+2nF2jhIkkp5vqW+C6bMnC1AOWd+RgT4HTptEoxfMByOa
4F3BNoI4066s9kEToUbcBCOq+JvOKizxVOio+SiE29g77WaO/aHJM7jVu//taofld4s47eCfd7VA
kl+e9S8eCcfl33yfxMS/uezHeL9jwfz3bWj8vbX1fiMuDtG8zzqcVGiHtvKP3hahQojlGVs5l30k
zi7Hf/a2/A8SGF0+/7jLASv8jZWb+2av+nEUQ2EfvL0+fQyOCfeXsfI45/HQu2bYxtmI8MdV5qpA
vlvsvLaLwyONIvj6SdrFyevLbN1boUoq32Lv33fecCnXcDr1jniPqao9TXk037vt8MkQTko06HSj
x3x5slQoHl2rA5zP+GU6kPQMrQ9FD9B9B31Y3wx3wg4BXvkq6C/E5MQwm2YO5p3L/qPbxw1V6wWc
xcHdI7JU2I8QCuSwJDnirznvzYADi6xylLOEjpffKr/y6+f0LAiPEtGTrL2JZRZhCrczUu3Y2rkM
xQdEul2U1J6ciaEjrQyujq2bjcALcUmgbtBeNiHRG2uDdWSjCs4nkfoMpOxOKaihUnJ2dtN0imqN
RBcTSI4RYtXXXOud4oIRudkxoHeGmZ3VtAY3eV9nIFK57kDJGeqsdyn2LghRhR3h7UQHgp52hn46
oQpGQrBm1PpgUTHNnzrRkGPQY1qZtiXvkwf/o8jaS79k7mU5lvqEq30Or8hq4ohrzylssl/xovSo
OYtlmJ4wuBPi7MXFbG6quOHrTgPLL+Hr2H8WRnb8DPncVo92sGjFtOHt9FsdFF1yz9mTFkjojVbw
WeaRzNmdKqMiTjp3Tp8cNmuQ3Qu0/sXWZcBoXcRl3K+sEkltB4SKLuKrDEp0znVd+OGlPZIIy9bQ
G4Zt0QXVvDORQeBPPMYI+ZUXpbmNJHm1fl+YfUNepL2tqmBVz6sZHUCRTsqt6rfVIr4BMFgp0BrF
CndaMGZMua+s7VSq3CeFza/4itb6dXCLbklmAlhgFqee/WmefHAEKixz+8HtKiBTDB3S90M0yufK
I+KaRjX2gYPlZUxXQQjjA/tMHyxAtFTepmJNa29ZIxkABDYxwGwVanMZYSXgV2LYNvhIUc+DAyFu
exnqdeNZfkys7dj27KgzlZ/SKfJeQ0+QSeYSoXyZUudByK7rdNx65MtQmlheeGVZjetvaK/iYyWq
lU1KOa3v1BpasE+5rpBC4vG4JgK5APu4VvpUdiJv9zgIvG5DfsHy2Pn4Drf5VJovUd4gQ+EXHr5k
YY8zogpn+yNOieVJNLWLkJ/hKfBCUxCPlTJgTrdeW6vyykVdWV+bJRNEWtW1xWg/S7W+lLiRh01r
1e03Q651uhs9VK/bAfmNRVskB30kkNO59kbZQ1qIqkvHYsW8txpDmn3teiNYoHIZ7SsZ2QO8lE5D
+XGXoKn3aJdJAyLcgpKsJyI6SlDPW1yVERO00lXvrc5fG6ASI08bBAb1aA8xkkQTeTeBrftySwOQ
73OtJ5EUOb0EUKiswzXisxC6X5twrvZzKJr3YYff0sQ6Fnuu/vlj3qnyXVRTsfjdLJxjjONMbUi4
mGUS8YXCfRuGgLa6Ala2bxPxTLIjkxzXEGHSHfwUzxzM/7kv98K94uKm6zP1plNDEO3xNymEw6En
//cuJl727S4+u4b//C6+NNNzPvy03D3/g3/MmD2BfuX31e3bJPn3exgbox8IFGFoX2KCVwVj6T/u
Yfu3s+QlwK1o/8F9+eMefuO+8OVCL0aUjvvx79zDjvjFXi8CrnLYMjZ6Gm59liI/z5iXMjSe6twm
cZj6svJgdMgU0KZLgG5Mw1Nj+K+tBniVr2fQWSaY5o3V2G27wWllQ5yeJZGceBDrc3hVnaJUyzNk
7PVi8q0eU1xhQTx3KbqFrEEzaDJnJlbWkUyASSFnMNfrXh95pflrJ4tFbK3UJrGnK40D6XIY54va
zlaaszFy7kk2kO+iPGqmZK1cPmKMacZ1ExkT0bA4Fc1r0ziQr4g4R8HO3JSAgLDVJ4YHM1SwprOv
SYwNoqPuq+yqy0l53qSeyyzKm738Trnhqk+Tu4aAj4u+I8db1xEoQp0Ou7Ja8luE2TfrUEY3FPXW
tRvLAA1L3HnFfcE1+on5p09X3dE7Ha1QkI/m82WzOU7fC2b8YKyZRr3XQ+qR1Pc2SedzGtwtOMDF
QxqgfHyJTWGRTilJimT+Pln+ReTUk9xXQRf0O+p7mPtLTTRpGaYejWBGzuyNtJYa2NoYuTTONkaw
GzNma7QNJJOhEZnAUWNrXg8MqkV2r7PYMBKTYmDpnQ/p3dC1AlacUMOFkGGkj4Wom8u5bbX3JSAu
CKeWM7ivmmEiZ3Zc3DG1Chhu8C4neZAHD0gfCWHrsMNvunld+L9jNzH9jYTGYTU3X7NyWDe2dkPv
I+6p6Vil3dtJ29z4gh19gAKSsBwc2WLwa/Q2F2nVVR/Ckg3IlqJq3dJQVxtGpra/w2OCNDL3KBHZ
4GAoWeZbFDA0jIZqZ+TmaDUGHwz+MFZB5MSHop67/wCwf1M+/FDC8tFh1M5Sk/+gKKYt/Pmj49VZ
zCOygvDHyLo/Dx8PLpl0jA4DmyS+kjE3pDWqvE0rPDT/c2+DUdY6OPqTaC51UYf3TVh7WGGa7DrV
jn5azu8cU805+eE8+jcUDY991Q/qDXTH5+/1zTBNVgwL1V/wZ96wpHaJkCyRdmthhipEWt6leR9F
/KaLct4UcTBBAGb80B0bF7kvqafzpWjcMt6JtgcBjkfE28S9t+JSnbLpNRgC+YqoV+AgifXRQj/2
4GZgjTaF6iiFwqKoLzNXB/j19GtQRNdiCuubmg/iXrPHAdrZmzKRUFG+xYtf3DfNOnxWTOmRsI56
oQ9NHRFu+8xJ3yvfsr4tMgUDgnTtRgVxHW5I02wMCyy+xLbqMtRTc5rKg1HlaG8yGgj1n/Bx7AP/
5W3keuX9fBPqBOc//0EwWDhzOE6ZizuozP13terGj6YNnrCGuscFr9KJbHoEul227FoGy3urHMLn
yjb9XWhN6CjQsD6lTNfwbozLZZRZ2T5shxK7kjv+h1/5v/lWgwh6DNAWfu+oo3/+VuNRZw35rEA8
O9d8YNDKFL9oVmyLtntg1gctl7uJXzx8pv/0Np2bt18+GexHnYhNP4Ew/8I8imO4FmrpedpmPzjp
souODouJhMVB8xhZo3MjlMsCPu/VnlU3hNO6HrdrXO8Zfa87HCffUiWtK8LeFHPYyL2YS6Z4f/2Z
OK99f/kuI25Y3pwIro2gF/75HYoKPas6IIIDawvXSVf1iZF9+tAYw92xLjQUPVo+aJWLcZMqSM0u
HQVO7RB+luyn40iA4UdUrawVWhdzeWr1Oyca1THIo+U4h5U5SO0ybsT2Ljdv3/3fYkL81y3qBfOE
Py+jrvIvz7r+CZbknP/F94FGwK6eh/j7EMN/q5DIPeUhQwjs/jDE8H47H8hgk1hj+9CaKMW+F09C
sKAHDMHngposAK70t4onZh4/PUFMML5XTaiaiRON+WZ/PA66YYxqqch+m4N86HYF2X8vVSzGjMj5
qLy2LeZ2YTGUn1RYLwdiZrsiwT5kfQ5xloOZLGT9YgqctNuxqaqnfJjSL0zlQtJCmNvcpWlYYm/Q
VromisDnz/K8e3KrDugZgWzlVSziUu9lp1bm1JhH100PUo6otHLFADI2BfYkGTi4hO04nV6rNvaf
dBUXj8Woy8dUjywN9GqFD3U4eSVrP6+5UspMj2oZ8htrNMuQFGMur0yH/2jPhZyCHw8MWHNrtjsS
UJfu40CXlpKtzpgFNbGRN1m/hiChgj54QoGM86mztJ4Pa2MagJjjDMrUOzP5MlORixr5pqFmWKby
k8ybl2rqyuJc3+z4HTLGblnJQb5WNsNYjyDlcuvKyf5Mjyyuw2CuP4jMual8jQDY8goHknFaLvtI
mJDRrhnk3gUjl1iQOAARVy43Hdgs3wFisYygXGfbvkBnqwWNEvY4H7vvtNEczjE1pcNCQ/ctHASR
nb32ZBgWQ8L/bZ+1Z7XktNJKQkt1qulhLKLipu99+1bYzD/54RbG/lUdF7AGhmbpkmxx7PQQ9pP/
Lu81OZJRquID4ipoiCkmdNrYWE87VdUCN7YkDtDzXEgFuIdSqH0lMbQMZET2aTY1QbE6YC6GEgKX
8hbxaG1hRVXt0bDb+FrVI5I6Ck2A1rFTvioiw1/yjN3axYqwAt+3toJvvF8MfrvW2KQythnzkHBR
J0pWYnIbGAtfOkIHsff16JmP/VD1100hmV935MIWSUHULPlSRdnd5/3q9LAxcuFTXxCNaYsVQoio
GRV5I0uxbemX/aPXrOqhCnG+JVbBNBvXbdNedKsffcTu75Pa0hu7O/79c/L/zpHxX3eaxly7f36a
XhIR1/3Uk57//u9nqe/+xuEIcJTe7w29xZ/8fq76Nn4Mm0MS2d0bXIt+8HtT6p45pUjxOFs56jzs
l/84V8mUA8ZFcNt3Owbivr8xHD63nD9WD3S2Z6wXR7vgpOY7+flUDT1FrYTxE1t64107oSouctu9
/+HNuPv9y/3IlfuXF/FZ1fLpxJdCz/iGT/3x6DZkRVsRSdfJVNFg+YSgHlvQH6e/fhWump9/FF4l
OBcozMwpxSLesh9fpYh6CySq2yVDm9qX3BKPGRvqPUzLak/76Pz+sIN4kt/qf/ND/Vrz8atDfWYT
+QcdDQXmLy/Xe3lqWLN1SQqvC7dTSdKqPYI9z3xoy0BcLvzSwOY3Qh/++gf9968M4c0BshS+qTt/
/EHr4bw7EzavXI3VVdHK+ISLd9rJqV9wziECRzK3nAq/X/5DsflrZ3P+mUNeNmYWck4uPN/RP5Tk
48I2XFW8Mm5xZNATeqmxga+URYO8+Osf8l9fysGrxKGLzt45Pz8/v1QuU1ONPctNyf20rW3Z7FtU
yFt/WJb/UL07b63ET58CP4x9hPs8hIh9YEn9/GKQW9K+zyMNh2X2pm1bG3WRu6F8QAUW6J2V6u5z
xG1FskYrHODn0WROlW9wubSpYEmeTaS8VYV/3S5j+p5aJgPIvZT5K9s/sZm1Dj/ObVknXjPb+5QW
qoBAtck7YePir1NAQivaj4/LWskPHmP3z5aT5Y9pQEG99cvVEKqQDoOduIjXCG9LM9cHBDBP9T6S
rAsBONlXWeTn6TZY0wHTSxqg4jctY2GnsNb3mCGcr+naGW83xjmkPKdw2YeMmRu/znUek3XU9gu1
QNuji810kF6GhRNumzGOrqGbyOfUdPF7tkjpa1hLHnOD9v+FKNjWOU1F7zvJMFTqiXtvrZLI0Wf5
iFmfci6cx8VfvKesqxkpaJi/3nYIXSSF0vGsT0XkLF/RSTg50IapALIvVHGTB3gJWMaEqIWWIQN+
KQNLmsSPxoxostSfkQXNbFz0iqIy8ZEaQwFGOUmHOtr5cx8C7U3SIGO94k+BdWniSHVwH4blaxNo
+c0OrfZ6LIvWHOwOiIl9djvZU96zKen84HEdxGQSg8T9hd0/NQL6Zvt6KiyyIomb3Q0hvI+NzNl2
rWuW3XZDbF+oxoUo4FkWXomui5jwAUBjzzGxZCH7QyDMHxdDmbjU+NK2I2sKQ/gwbqMquHFE3xOW
EhfxS6yq/j637bw52C7u3k1dde21la0ofWDVaAygzVq8B/wESIGfKY3pNumDcWDq/LlpSg/7Zzv7
l6XAXbd3lpGtyqKb+dbtx5CABxgBOzuX7nrMcI0mMm3JdmCGWB4H4m1fFgVfYTMv6wAawqloytDj
za9sz8k5norluacX/2DZ3Up+s16RuXEq90gTnSb4GPmtu2ywNcNyhPXjfgibgmQgVHJqD2uZOMum
i5BR5uMXEw3iXWc3fZLX6/g6DD3risnpPTS42r53jdPrq78+VdCw/3pJxORWcxFD8HXoRX/pIhqQ
gmLwlj5ZWqZcfbxpF/KR4ict4UKZeUcDsel93g4TbIx+aNqvk7hkiL9t4xs/vprV7YTxkHqYyotI
mMq19nNf/X7A/61+8//POsrFGfUXddTDs3nJrf/TPX/5Zdn+9u++11P+b3Sh2BogAgjgzWdO+z+W
7VQzDojTf67h/xjyu7+dDQ0hv3HXDeHHMZ/43qc6AXt4iIREKjOWcOO/tWsPznaMH6sQdtnUbR4W
hEjgv8D/8PNVIjEWVj0nG0w4p7YOqZTqW+7FLHh1F/oXs89J53YM/Lau5dpgncSwvAfrp5zTyPES
I6BT1WunnOVB0gCIvesNBeH0bnEgDrwHzG1nYNVD/LQsoyWRdchGtn2xtPWGzad88bVsT9RCT3qN
YAhBGLlE+TWQwijS7kNe8Fl3gcu9pFQ178JGO/vJn4stb/QndN3FFiINMvCIdO9j1mrRn5qulMBN
quDTIkvQw3lYvePURiwOLrgErAQplV/JFd83flA+fmwzOhaZrywEWYNW3Yhd1wDE8dMAKZsFVrxJ
xXTPGI3tYWlkmG9FWo+H3huN2Ixx5h2WfoBKlM0DBCu27Qr8VAu18DLt2eFdlGWF4z/KuuIhl5k7
HsQ0L9C5+rQcrrNyJhJX9O51AcccqZMO/Y/2EOawH33TkY+XgncM877/lmZBdfCyCi1lFmUQASu3
rZ7mrM45H5w4Ew+AXJGTHtGdpyXomLrknlFjaSr1nmYVV1iSTqkK4AtFKxq4cY0WSawfwmUnQ+43
mnZ8nbKZgXaxoTtvekS6vjKpY31z4toyd27ro4cggYfBKvlP1JR1ZyXAVKPGvp6VH5VqK9cilze5
RQufbXm8rZodJ8xcJmeEEDo6hnMURczC19F0RNgaLyX/SNvmZeIa5RvmCbqmOOm709SaONiOflFH
V9HaY08Og3Ekn86Zgw+pH0lr0wcRgQLtitCcCi+Kn43xV2dT+2V8GXajP1w1qFJXMpM6cDz7NIMY
tx9nTNo88i43hhFudT14lTe+Czw18mgpzB+ffJ9Brb+mwCugeY/xhzguo8eIqugmaIrM7G2IhfeM
GWBzUbNo/zSlDdysCVb9+3SNoUjaRAjctvXYfJ6XUucHFuPzRs+Q2LftHMfkIdXKv4u4FjExN5Zi
P4wbI3vqp7CE08V9o7ZTqKevAcpJuS1ZfSEEr8Loa99mcNbCxh2ySwSa67Rle8UdPfhWH19UU7ky
evEp7zKnl5erOyGjZQhfVxuIu1C2Om2xm7A0MtsoY+xyHJsGWzY9YbwXjKLuG2XcJ99fXLyAebt8
0gbRTDJqCkVMTqYEVqTinV+Cf7xgrAl2bp0jwyJwFI9tvqT9lo1c/FScxb074BbZqasXhhST1Uic
hHJq590q22l9tqOpw+oBCQn9QLjI5gL6ZtsfUeBm83aoziWnlkNzi4jGbpN5tcr1kfl1RuDywrO4
AcjreLfYPQyY5kWEL92ssZJbDGpk4sIvfDQM04ZTw3Yco4xRGcgo1CtEVpbBuM8dl6UH45ZY7Yau
znCtOkH23JTKO9bOlN2GoTN6e6Wt8hPNUbH0Gx17Vr+dHLIXtim70UvU/nz8izD3vuH7FneNO7sX
MZsc+IKyLV7DaLbNfqpqDBgDPBbSVtfMzhP2EHl9sVCIJIu0uyCZEf8elW0QNC41WKLIWtyP+Fko
3oY1qj+4GIM+zY4Z7E3cBTk5NHqZWhBsKWjNKQxB6zU5EKYN/xpqoJgDkW11jldjaWEJUGE1abJK
2d6uJog/WByshI3FfIb22eCpUx3C3dhHrTOkW8V+Fi3jFJMI3RbtWkHg8Eat9q0acAC4ua70dkkt
CXnQQ1CvR7z0+SXafxme3BZaMymmb3u4/hwAMWxG5OdZDfNvSlMU6CQ2pPth7OCbgj6wR4RQZ5mM
g44lWLtpa6HyD66aOigQbklUZA6USUbrnxUd5C53WwFd0bg2voERylzdFIhRWrjbaXMXTq4oPSzy
eCpGFNwgV0wDg6mZVi+4QWUDwY5pn7Z5OtrOxa6wsTwrs9DYOgbcoKCUVsn8Jr/Sb1KsVvhtRyCH
b7VoibgWnSs07bNr70BD8HV3mRxt+psF/eiGYwe/hIs9ainAp6B0PkRetaLwtzuThmMipZyN2Zks
FNOl8iG+EcgnymAu7yxvTVmkNl6s2l3RO9ZXn0gRstEmObdXXsEvlJGp8xlY7VI+LKGl0R1HZsHp
FXX6IW/jsN6yuWAaPCl/CbZ2qobuvmAaba5S4YUwp/x4XY7+3PcwsXT/aM3xQAIeRGXJN9iobyhE
K5KOnaAfiCGs2mVbi9n93FRZhgV7mpQG9qdWXBUayk2iaPLCW3wAeXMpGcwi7ZphkfKxyOBZRTn9
Ir+Cimn8NrJ6dzi0Pd98seEz2AdJr6LR/zgqv0G5A99sHW4HOkjSIpVkvAu2dur3IfV4LrZTq1cy
3gqOY+FmVOdiXQJ1ldlGnhZsDNPVpAxLYFrn0V8PNjBT76ZAYO7ewYFUgmCCLiv37awDoGD4ekTi
5qP7WfYibNAIrA3m7i4q+puJEeYxmpboduAnit/LyNSkpHJLoK9j70yAsD1yQ4F4sEb8XZ5j69uh
dJC9Rv9D3ZksOa5cW/ZXZDWHDICjHVQNSJBBMvqIjGxiAssu0Pc9vr6W80pVQTIeqbxv9GSS7Jpk
mU4ADof7OXuvPajmPdQesOhz1wLMi+WO7Gej+QERZpTQv+EAx5WcId2Fp6pMz2YJJciGkdEs6wkp
LOc3Pc5akON6p0M0r7Fts+gYxWthd9HXVGsjUgKlU2kxxeNsbWFWVtGjW4b5szZRxP6sxKM9qUul
T1J9x8rhGqu0soaWmr/m1m9GwUV9Lpwsd1dFDPoR4VJbmej+O6fxr+vUNtSrGNH5vHaaBClF6zdU
T5YRb0Q0QsQ0KkgShhr/pEBulSu0adi5Qubi9NBnYxi8dti0XmNLtoDn2OKHxjBPeKZpDuq9YMsb
bSfRN+anIFfMEuiHabbZmr2hD8Vi7MY10ATNv+lc35qfwMQGGOwm9GyruSpcG+mkW+mviIdpn2aT
mT/g37Nf49RQqxXSJl1cdW3EVMmROJOdPqAEWUgFAwp5tA70SISWRf1rFxMwxOrQpERbO1jMsUgo
VPP7hAP3YlADeCIkCKVffea2epuFWW1eCdefCct1yslcOFbJp8Ca7TgjnbxvuURRycOY2bh1vxKB
qYWLSJmMNfuu8FYbB/1LnuIE1hFHfnKQj8APoZVtrtpqgG3cWD278BaG1aNasB/G3069Ch8L3pUq
NQRnOUi7X1Rk/gQphl2HM34wbWWVYs5I7hOzbJN7TTOxQHVJ7m7maFIkswSjUUYFJVqPdJx3fqM6
3/2yyfslvizntaJ6NXgZk8Z6VvomSzzVxxUJrHHqEMWywbewFWwA+lFtiVG3vyGQH1/KrteuoIjY
4QYFevk086pOazHBHUwjG+WqxSVsAxDmq96P1Ee/nrv7WtGaX3YYgaTW1AiauNw7LpVZUU1mvTDa
ZZEDeVooQyhhBQFyZfx/EWjaxh1wBNK3ngMbDjqM/jX1TuN6prKkZgtkeOGvjHIi2dtp4pOuYITA
p2ySpYh+74X1tVCS+Lpoe9hhAYpVwi/nwulRZKrjd7i+k7EQdkXRomW/CEq6ScHlop2r7Rt6KOGt
ovkapb2mpkWEKlglzrno7Ad26e73LEuKdUx91Vy0Au3EAvID7wtIMPgp7HL7T1Ar7G4zg+h9sHop
X5oCI94gcOiY/CFUtpXd1uOPRI3dYpuh3ENYqCiiWruFZtPTM4cOd83YadlqQAFc4IxjYV+8O75+
UCSW5YR3hUWJzTdNaqUuy5XK8fPoNFjUfOWrHG/aOKYJMpXZDJ7jHJpYmoYQxDILKE/PTvVBkLCw
mfmwDxd+wVHtfQ/upzPGAVoDBqDLYJv3JVs+ltUMlxnHWqb6d42SGWu/mZq389cpi90H1ylnkqZz
wqYm7RhSkfd+lMTQRt3UQDYmBrA5yNRN+zaaspvI4Ydng+PZJi26buf+QjFck7fwYGgpuEBTtVc/
wK86qt3OqTwGDUq2NEdqqJ5dNdCmOyty0WIOBeHlCjyBhT+P3H92cSwoWmWhLAjJO/hEMy+8FEJ1
escNWx79HegMgLOO5T9trBR+akQFqgZhrDWL4zsUpODx/B3/aBRB90jebJUyxJGgItFQqNohpwdc
CfOWg5HBFsfPL+iujqrwzB6TIDpJWYTngLXo6Oaao8OxMXZyqhKc21nAdZ0s7byaXmLc68WFZ3l6
TTYiaOCNGjUai7/qcBYJhwpB6w85GzKXqTOZxrhS/bJvLrwTR50irspRDd2gdWJqUCIlHuP9bKVl
0fG54630acvHa0KX2K/6U031WJT5KhFgyi40p+RfeThLERyiXEA+gTGe8+7hkLAyXD6tiOFxMDRv
dWSJBzMM+2s17KxP6jxkP/nckKCqME//rGmDgkE3aCTaXKwpE8uO3s3CUkvXmgzqCElKBwOZkEKp
qMkAG6MB1V/Pz0tNTryDK6UvZNGCoyvmks1xPDH1MiqzSHPY2/SCz07rjnwY4nSaXsweE+iS8W3M
oaH52akcP78ya9u/i8ok+nr+h5w8ZH4Hyy6ME1d3bd05uuNTo8a6UEwSb1vaPhB9id7zNMx7wVKt
EtzFZmpdnFkfrIMW67zQNbkg0Rk8fMyRL7I5wTVGm8o0P2eFrZEmGMWuiaEmV/vgyg2cGQpJUrtB
9hck579sSJ68qyYKZhm7Imc1r8/RioDoS56BQ9LMe9u/Vs2ZHlSkOM0bzAKOMOfv7tFgCE4ZiAYo
0mmXJM3jzwrsybJzbahGVS29PwqVBat9gdn+py1HHZOkAFuIbQmFDYyOwzuqxYMT4PjkJDmPL3Y3
vFCZfAEV8PKn14NCiYuSqw54ROvo5rVlMUZSULOsrJlMRMeYPldjB8RN/tP5oY4mppCSF9lkxEBm
8aTco/dxaqxOHQ0s3ilH++uu6+1kUTnWt7RBjFM7FFUvPKujZVUOyHefbwW1cibH8YClG7fIKIto
WbQ2peTY7L308gfp5LIsHd4Pj4pKOvr6k0+Fgxu4dBX8IElWghqJNW82mtBeEnkSbyx1/MM9B1OQ
AeVwUnjmWMdfCytDP9/7Jer1QOivKWf9LyOrN8UmE20hJTS83Kxx5x/e6bwXBnYAMh8kdgZNw+F0
pDVU0wEryZRWhl++nO5u0f0CJz1eeGgfDAQcAMMA/+ajaBxNyHCKtFKviSWYWFEWKbErGKNoTsV6
8uevmIAFRZCGYEDgUEev2KAO4NU4P6HoLSWbiYtK2dl7/8HbvNdpv/s68NAwUiD557nxGWbLeHj/
Ut8y40aQ114Krkgrca5SKx7a/jauzDne+bMdPII+8O9moDbzQgI8cQaP2exLQKWV3mLgT4fVnz5V
Ke/CZ6mpBlLF47c/R1tYxk1EdX3mROxjs8Wo3sUrV/7Tnw8laVhUF9jlnNzsaE5DkhAgVGqsYXI9
A8b2t9Yzw7B5mvCuJYHr+IriKDbKPKTbANiPjrlG2BzUGzTlLbksf35FSDOlq4aZyiQ6fKRRh++1
T5AMgqMnpiCa/TuHnRtJfvzT+aGOPq/MHgOZqVR/Oq6u8Zk9HIraVJrUuFKWbBPjDYV63u+x7+Zt
lrDG0BoKbk0l73+eH/XoELcfVX7uUNowQbDrHo6KfFPxQbAES1Y4UK8qx3SCAbru3m1a5mkYDl/m
qEYQwrdi2TpVdmGrf7oUELBmYCXAxOvy4ThaCqgzDA6OFbl16kv9wVZT/bVI5bYqszJ+0PmrPR0N
VRM6clp2fJ5OtjAD8QSB0MA7V028kxM0U6Pd3/rgEniKsA1tHMuOffQoU9PkjFjRJ3WMsLim3vor
E0Z+HYftr/PXc/L1s2j3sw9k781pidPQ4dMzwXnVcUu5Iza0eGOYQ+9dvpoPBsFahgyfvbZzOkhr
Z1NU4IuF9JrnzxBymzemhbH+40tx5CkerQnvGWaDw0vJhgLVXDMCKwCk98gimQMc6S6dLE8nANxA
DYrp3hFHi+pwFPa3REqEAGv1AnSZZ3Bt/RUOTrbPLv6e4I/nG8OhjUSEyPfUlLLz94cxMOG5b0+U
SvViAOSFAGVbTZQqUsseV+fv30dXZgGMY89Aye5kLymqecIewKYVy6c/eqkbFddqwvG5qCLHvrDQ
n0wJigCYOnB/CkLMT058SRa7yGZcUkt9OEcKFZKVGjL5zl/SyShsfQzEEOxbmQ+ELR7ePWVO6t5g
GIgeTLeGiisoViDH50c5uXGMwk2Take+KSy8h6N0ZdwrVp34cJLVbth0Kv5tzsqZ/cSGyKguFB1O
dpKMhoiDRWg/L463PmMnwLUGlU8/I4k+C4H9GktA9TRpZAP6sRVcMKd8dA9d3UFPwjLL5uRohVDj
2KloqbuLfUlZsbAHja4Tb87fww9G4bqgOTAbVHHy4YcxBwO8gvIUgrWbrtVs5Djo+GNFLtWfjgRo
lvoTmwyqN6Yqv2fvVJpTO6PljQbeqKzq0PCPegvq3MmI+zk/kHnyPWZKyO0FYRuoa/jvw5GaYBhy
9K5y2WPt7t1kvI18X/+RoUYg+1yQCjAMZXFfujQ7FcMQqacFUNCuphonPeQD4GIk+rHhAuOuKtfq
BJoCfUNDLbslqYrEhu6ua3vzFbyfQNoeps2drWXzZxLWqR1Q+JxeLKPFPln5HY0ou0LARePWiLBd
8p0mAcHk8B8mVhVsk4ZOw4b+5ZfKH0S8yyA7fWvMdgzXujwqvIxD7d9RUwfCRfMGl5SJs/xlmEsn
uGvaDLstbUDxUOGBm70GQcONO2oDtgoj8IFpFIJQPx6M+3vuR4sYN80g7TGorXEzB1Ph3LVRo73G
tsI327E7yqLnH8fpDHMoO3CupILGh/X4vWkAzYxxB2SsC9iINYmS03i6OI9P305n/y2lu2ggXj8+
AQEAKuFy8HmAxkQ5SaSjf5e7HRuhQfHvtKmcL5TOji9rj+jG8YnIWm5oj2vLRT2klIhMBdlI0ryN
bmZcpXl/SW/8wSgspFQ5qZBRLT8uI8cO1E8TuccCCAD7yYgqwGwq2fP5R3S8kHItLhozKoAsBJTk
jpZrP430rgnxgPR5V1zHTQnToUlJmSWW4+Ju+YNL4pjBC8qumTrN8XYhiUmJKopOWXSDAtgi47MQ
0Lj8axH4I7Hix/x4Klc/ASbVaLDa//Of6RkJI777nv1u/gdEtsP3e/fsPRwg//hNMGU7yQv43//r
mes+RDfv/8C/OAU6mkNZPwCIgh+SM8X/0zCa/6RnhAhdMnuk9J3F+98aRmC4lDMdauTYsXjHmFz/
9trx97HXwBRHcUKo/MV/4glhbnApB0VcdswW5XH6RlT52GvKhf/dJ6TpYGHErQLLSyiStyIQ0gEB
USWFRZLKcjyl8bKMGp3EsSxviMKQABexZ7mQC8a0pnMKk8a3ksLBZu5k4yorRhhESYZwYFkE/IDr
gfwMMjHD0vlJ/EPur8ca4kkJC7YFzud2SkQUXmj2kbkVqu+/UNOHfD6iZwbfhoCnrJF5yDRX1gbV
gulFoLpWEfCltVX+08pyPpIL9MaSBKa1bgsXTMtso3uO7HbE/k6++diu9NayoIgFLf7CN/EXX8yt
3ATOqWjHTQZ/rXka/yKRxaEpvApWCYgyOl3wysRf8DK97cbktoO+oD44dDZ/xGxxNOTnE52zcdGN
2Nk+V2nW5VsrH0EDTa0NcwRiG8S01O1lgrLSOWhVFpkyQVQLxulTGlvNfdUZSPl9bakPRFPYuRb+
bBTrc+GLuzboFz0F9RvY8lcTPN94FL+7KHys4J5FyyYn8i3vUIbmlaaipHfpP8TFraJnAzjTpqbu
2NQ37PjEyizQlGSucsPP+uInBvc0gubbJMauj4ProG2/j8Mdla91nofXsImIQLS7JQ60aRuh31vU
Rmg/Wa154wb5kmodQYHTam6NDSTCddVY6BaS8vM0V7dlPfT6LeEt1W6om/t5Co3emyBjLuwhfCR2
KV4jc4/Fomi73Tg2d7Ovm+vGlvQIjt0rDI3J19koxjtKfQbsBe1GbSG6MDE4SWzCxHwe+JFoL4LP
QGDEpg6V5DHTe8SlUw/LlF1AMNT1VTbCiRolipP66UsLpWnZx2DvYNxSbSrh81Wtv0vhvPIHEZQm
Y2q5G4r86o0d5M/UWz29zj6XSRt4NJRADdedGS2tbiwrIrXK8KWv9WJnWbULALIiqLEKwmvV/W3Z
DkFXFmHJpB9DxyVT/GYg4hjSFltdRYcBu0PKcBfkVmyuCiGMT0XgKsGqxPJegw/pkegyEYAolpvI
rJ8iSQqwbT9f9/V4F9mJBT0gT8GxFkDX1XLJs/fC2F0C9yw2MB2f+qrY2GXUesPc5lc0sF9wVq4x
greLzM+GB6ki4JuhGQSMWcyFyGQHh4drayYltdUqm7rblL00/+O0C9NuvvZBtq6bjv+yG5s9YWFZ
Dx2VE2WrVpjQ6Xov3AnE3VKLyh9a3iJDrqIfNW7zEjBZ/Msuu6RcIhX4jrVT3LRDOXpyz7mTzK1r
28KfZkmVg5GMGwTEVYpgn5RlJ5n1EN2cAReoHOp1k3e4aTJxG7N3WVix4t82neEuwQibHldF9iUs
pX5Fgdoq1kYzfk+09NcgtByJTKbdGY6e5hujUKYblKbaVZyiMAV0y5+mk297w6ACgFaUQN/Zgd4G
VwTIR0v66iY9pnYbk2O+yjuKVGti3xoQhnl1NaE/4GXLO0AgSLkrx5td1DoLBI99d8NeNM7us0p5
05TuvgnLN8u3UNKKSKFNOBXtJ1BcjheG46fERqYivcc4SKkakj3tsNbeqKa/A/T0dbLzVPmRiUoP
F+Ra1k6xjTVE5hFUMLbUBKr/bFwOA+qQw1QB1nZLgt4d2Ix4kUQuETh+oTwYVriro/IuIgntGjbX
oitT4z7tybVOYFuzoqHqVnvA44rK0wysji+B0N5gbLge0ZWEh/bV73rI/Lc6tF9Tl0T23u0XZJvI
9OASKtLofyEH5FZDgQuqEhimniNFVn232sa9uMMeIwinLdhRL5syS74XvpLfkzSNPtNE1Vsb+QbU
94NQ+rspCWqUqwhn18T3AJvCSQx/Gm1ZCwpBcsGChe4C4yzNmnSA4VqL51uU5iQrK9BOKdyrX7Sq
ipaG24QwPYPKvOZUD/ecP8jBt3gmeJIgEFjpZbNJQEMvXQVrkBMSyd2oV8IozbuEj+W29NvGs6zQ
GTZlxZKBhwkNRLVkzTG9ueGDERQEdkaT/ezjLDb94attFvbNhK8qr8ggJsG9J5apSZubGZf3FM9b
1Nrd14wKwsJ2u21e35jzdiS6rU+re5JM+ZoOGG+Eydwvqs9BrULr80dniQXOXYU6VJmGrnIX/WSl
6xZxGJi3o6sbTwL+3C/R/07LdIW8gjtItFHyELE4TEn66LbDwtTGq9ZPbjhqhJ5aVvcR7ZxFmlnq
q9lwGHfzmzQUT5ZDHI/Z30APRG1LesPs3+Miu1WLrtkoU4YjrajSNf2u4ocbdPclJogh1G5R4+2m
OH1M9C3WfWRUxNr7OxjcyxGKzVgXXqgOt0rU3QSTRpC0prxMk4lUXLmvWpqcQV5vMz34zeI7BFuC
TvOlbob3lK7SNc2nG0d5K7XHTiq0m3TN5uAL6TYUY6wY9h+OKZcMFVlguDKyiMDBoUp+lqyTRflJ
Fz8IO8cbZyzq+BfSYVrmxT17g7UKlEmtb/FeL0c8VmUefKJSxmumsRQh5CLoumk0HKARQTagOZ8z
pf5SEUROcZqOFEuyT3bsb8dSMEig5rIVrxurNZjsTZZ3d9bM4vM6N6hwWVEQ5i96y17azh1nvVte
2Qf2k0siGfENOptqRk9Hprmby3zw2Esa4PRRv2v0cdNqFYy7n8Tr3juReAizYpVUDoK1hmlUsr/4
Zio3mTBmmhBQpZwYcEnv3madXBW/JKntkShAeWylG79qVWed0qMHEEfcr2A3Igwm0Nxa1T7eRCgc
jlLduBgnF34w9D0fbbd4JFIDNZ2x41i3DnX2H6N7Xzo4F4kn7qyHqgnpSgQF9r4w1m+RfaE0Hlzm
iqqXjzFm9wS7hC25wQiXwdnUHp5UsUF6uyWw3QRoMPaCyAOyKEtmC2rQElfibuhSyMc++GjHvB/g
icNC1oBJuWXJZziYm8e5UvStaQz5DtVHRGwO+1IHKXnVNLdF3PLu5+1XYO5ii8gUWaQFoipZkGBb
P+pD9JTV93YYF5s+A8/aVfO97jTXWt1f6+2qFrCrdGCBQNoz8iGhYj2ZcCw/j8LtNxS0nCX2EQSx
kgRQwAOckgfXHbcBfwT0r+sNWfaMLttYTqbZbaDyREs4BkT+1te1qyLML6cbRw2fK5Gqnsn3jvdv
m6ZXRRsL4ExDueI/2EXzr0Y+hLthIOsHoh7GjNpi2xPTdV6Sf/s91K2tbcdfigBSCry8Z38i0Q1w
k6giEJnN1jDTTzoj53VULxQL5arufDaiznMxYy5m/c5oHyt4oqQGpV7ZCbB79pJvMYrHaIkS+UaL
VIR7ATcGXn28DW0l5ouxzEpnE0XFtJ6DduWzOZ4ic+kOTFby4lNL9bDitJCOgWNlWHLI7ysV9asA
r46MHIt1+ZwZxV0MwGCh2OKlUesv8k9ZdfoZ5O5zFCuvrpnc2n37pGjqW6v0L4NbxYuaLQFZcv2y
rRLiMthJ3c8D5r7JX1dpvM7G6lZNtZ0iMvijGt96otrVUX/WjOZlxBwkih9NyutlY6dV4uyaZD1m
gPWqNeM3F/mxU9u3QaeurDkXYJ3ctaIHV3lUvoyFf2d05qYr0FbGnZtxGMlJlGhV8TLY+EtAaPor
0zEn/mzFmqvCe8PAujRhO231yFjZqPlVpSMeMSitycsC3JYx5huSR9YcCiKML+MV8p/Xto9qCFBj
tfFrzSvZ0VcD/sQpWnVthRY9hTy6c3PxjZLjdcJcaUegmDigQGqq/FiEoGntrjEG7YI8WyhZSSqU
O27MjuNUHH6bHQsCfj41m7xUv+uq8EadZHS8Hw6rY+zjv8WEIPserbEDauzhZftuN8on17fJEexJ
AdQWeZaid7TGH2ZyDfrbXRgltlVdC8FWufdWTO4PdH1a0PN17KqLYDbNnTIgMrVGdteGWW5w/rEK
CXbKG+xCeoXF9qs6qFduOa10PVuTvgfIrRjWtj09RXa0xU5Kiy6/ATaJFz9essqsqqZ4TRNrhXXW
G2j46ja6wb5fOmZ6U/rmLpzvC7VcQE+jXbwS7VtQKKtuzgk+75cRGKyiqNn8td7IPTLyexU7QZa3
hWeyM/YHdlWB+jjrsMfMfmPwdUsCZwGeyoMzT+euvlUs5XPT3tv5+FyZ4W0TcFgJvg/sJ71xcteB
Zd2SE+HF7fC56EW1xD3QQ71Ukk8U9/k+iHrWlk1wFzeomfxIebMEQEoCLTAVz+g7g+na0kYz9QjI
INK1n6r0ZxK4BoYF25RB3UnBCcevm4nTkHDiL3aX0G1xjJG9OBZZ/ydkd1zMiPTH+UkZe1I4Sy2w
/CtTIAb3/Ewb3mLUevnC7iyQESWekYWvRdb3sKwzcsybzFgSep69haWRh16BhhfajXCnZ6JrbAEO
b5qq25Csh63YE1uUYCJuFxBrhdB4T3VxgP3c9xziFJSAWmMRd0FeLt7Btv6u7ukw+p4UY5MsijzI
9xtKhHuajIY2ceCjBWQmdQo8lI1Rqzuxp9CoXUfMAwHg0GnwJSjqkiI56BpbUmzUwh/XtlWDDkz2
mBtg2nfWnnwjGTidHqqvYg/G6faQnFTfE4CUaQKeM+arsGaXDCTeaLEnZjKSJtpzd4ijwg1eZrUP
6BUu+jU+oZTtVY8n0FMQc71A8YXjw7qPgyHqIRF0e9LPIKE/RtZJ/N8eCKSLrrHWieQEzc4wtiTL
xdEdP2z4FChdeTPoikAkUs32c2bbzJpI0odiEuM+JZJIBKdmeFNMDUzRrNYuieoh8GLwtpKih3GV
o8UwqnxfgSvH+boyUnZwemHMbN2pcs8QApB0L4MeF6Nns2LYS6PnvMlJubae/LQ0PwGn7Vlaph7n
ulaag3ITN1jal2CITWvdWPkACESds2Ql5hyCMZGv5rCwJT7X2JN0iVaw750qHakzSdQuW0uou7Mm
CbzJnsZr7Mm8bTBA6Q0iLX7WWnQ07Akkx7fETQ6cCQvF9yjJlM/anvmb7vm/w18sYIkFptEIIRj+
NDb8AW5wsScI93uasDSfKMtpTxneFwH/qFr6n5VC/6chcogUPlcP/fybMLs8Ctrf/9j7u5uf4e9/
rLKo/t7+fk/O2f81/3J648wGFkczUBcarUAJbf0XOUf7J/1vqn1I9SRD/V1kGOQcRLYm6muZ8452
mV/1b5yr/k8YsLSr+B7awHggrv93yDkgHpF5IptCF42w9qiUP1tTHLO50LGlWQTW4HPha+imF5of
slf3Xi9FgZjrM4AOU+mgvSPV7+8KsY4YIlHWIPEQ+NdL6fx9hTld8PFToxvNtpFp9FbtYYMQks1Q
PLx7Rg9/DfSe3HPcr2B4YDr8y6b7izzsaPh0jrLCRzzsDXjnV0qmsv5qofBEXToXmonyfh1dKUMh
BGAYOqT60VACR4SuK6PhQU5bG0STDhabBXyI+JrtJlr08BUXrR59O3+Fx02S/RUi5qPgbnKj98ze
dze47mvFJIqDKwwJEM18V1ljHrvkUjhumslR4CxJMJGKyFTiB94/RvxT1uz4RI2pHA5vyHTPXxXG
XWhRZtyohJv9PH9Vx64I3ggsXxpR36YF1glNyuGAblkVWjfYgoo4kUQaXrCtQkGMUr6vFyCS6EF3
S4tzyrrTdettmLPXSC0ogeVa+XLht8gu8NGT5begYNIs+goAhA5/S0PFw9bCwPAy8qupuNjeNEb3
2OYhj/T+UkA/WBKtd2vym7dIsBa0razXIKbco6hdtTz/cz6Y0ge/RrY+3j1wJ2vUCL+x8EzK4PT4
mu+qH6g7laZzeGFKfzC3TDSOLqYp+v28vodDtYasTYy1fHuwTAEAek7LRr+glvjwergrUuJE+rBM
JX5/PalNeSTPEeq4vKk7pAcUJ+w43CSzX179jVv3bqijSWX4rTNaMbEsONTYA9ghFZSuvG2DJlmd
H+nDOwcgW8rQMJ4Ycll895CEGlBsYkXySmpK2BvV6noQnfPHUwFaGG8H6xo6BgRBh6MkMUXM0nbY
t1PS3+bZPG3xd2ZbNiDN3xgKKRBiDBp/9FPkBb+7oJDH5OeGXXqk/fifoiok9sgh4woGav2HchYJ
JGO3Y0hBLzrb47Wm7ZCZUC/AAj/Y5VVYcAjnaHdJEnQs/eAv5u+HBbr/NPBtOLygCc64KgqM9ny9
td9WI+KbZibKWbUoig6kpPyI9d7fnJ8Wp3P9cFC50ry7i91oV5nts3e1fM3BzE+UmhWrdrvQAFJf
mOynU1A+KnwHTEPEynJ3836sgnQNwwQC7gHTkptXt9pVRutfABKdfhhwNZj72efyWdi7ad5dkdAc
Nti92XgUOLWNaEp7A7QI4+SQcRs1xfxDBS2PzYQraKF12iv1j5YkkzSLUNQaBb+mknW5uRiWvj1S
KKaQuKtiq1u52KovLIQfPDfQxPImYoEUJ8YuuwgD4WbQfxNXQHDP62yXFnXrObFWX7jAD26oZNQy
MeFhqIhmDx9bGFZA8tEEc7wh4Low6+5ZnSMCYEoqrUboOuOFa/vgU8tXllxb5Ny4nVDMHo7YBEkz
6lVUe1hNSe9r2hx7lVWRH5UOUPLAfehEgRW1+b3EA5wt67ZrH11tqB4jt8Iue/4VkaMdfmzZ3HKP
WdIgZxv20coZtXliZ2lbe2Yq6CWPbarhiWhb8guJSa6empicP3JELA3+VayRSHl+/A/WBdZl1myL
Ugz0jKN1oc8bHcgH43du669FrpQerrOWPDHtexe74bbqEC6fH/NkelEWZguBc4dFCRPP0TUPDrD9
tgWBDQwnXjV9RCe2cDjAFfnv8yOdPmyGwtmGpphrYyE/GqpsReBYeOdo63Gu9DJb968cGlfb2moF
OJZqQNxWoAYDaW3YS90P7a0zGN3OTocq8s7/mg+uG1WPLVzyo7h6edR5v0QRlTq3na40XouNfmEr
dvVkphq5hWYRX/ionLxWyH6l4J6Dk5zme67au3Vqzh3IJGbWeqVahKs6imEDKsH44odUTIKpc76e
v7ST1ZfxkGSipkbsTCP86DW2FBrxtc+KUYeu+zPhrL7GuqBsz4+yv0MHbwvDCL6XqKQ4euxZYu/v
YNz7PrKvgcsqE/9aa+g000ssUq9VcMTsJqOuV8nYNVJYEcJ8CeKVDV9qN5RO+0CAX1BRrg4MajFt
tDr/2z66A6bB1tFCyyeVo4cP19JTNLc50FRp+9v1QozruUjDC7tHOV+PbgALs9wCMQQqMTnF3j3X
qIM3k5ozvKskKsNl2M/JTTQnge+VVadfCVq8tw1LqqfTg92YYAOUC5NYkxdy8hMEnH8OSCzbx/aj
oNISjSCkxgvCREfyaRG54ecFjQTdvO7IdyV7tKT5rFKt/socdR+agVRpB4yGp8+1timhN174LH94
W3DMc1fk3v14RQn0QreTvOPN8ouIvkqpclaYBrWlH4dQZqNGqr8cejXdkQY6b4bRLIwLi9rJQoqJ
Fi0nhg/TYud4vP9AuWkqoy2nJplk9yV3Y2ElU7LtUGm/zYozMkdn7cJrfpKzQZnNhLZKpUEIuuzH
VFurU0clKFLCmWzxxajv8qIFdah45FOBkFaW2BO2wgqWYzhdx/Oa4uIWQlRPLnozhAuT9m0WzPfn
34TTOyFoV1NjcSgFcY4+ehNCVxtDtab7Ydaiu6Hjrd81pVY9zAZbCCWe6clNdvnj/KCnCx5TEv8w
ewnkrviHD1+MqcqHDkqF6uUEYV5Pbwnh12OZrfi0ZX/6ybRYwQVWUL6bSDX3Kut372A2GDnCr2T2
gJDWj/BPuxUukvw5oYG7QTLq3MzC0C/wdU9nuByUKhklD74fx6pazSDSC9fphNeVu0h0SLyjP9ps
0qk0AdznTrTBt6CKRep2012rX5T1nn68GNdgw8SHhQr3cYWCdpaJVjuaPRWE0zLkpHzt20XzbahT
/cIyf7qUYlJmR4LtQ97h4yJaGZdyPzaTCpea/q8s96PPeSe+nZ8wp4Mgh5bCYYjdxFy4cha/e4ql
P5H13aqTN82a9lspQvEzymlwnx/ldFoyCgcAFYc9RJFjjsAwhfWohfHkaV2dbq3GKDVyASOW6wbM
ThhNrvPH3yH5cVSREcvPBN7Xw+sanHlCXEmeLFnX6kbUFUFMQ29eWO0+unusOfKkBd2c/fTRKGpQ
k3Oa8o4ryejhWYT1FGfJ+vzd+3AUtsaI5KlGESd0OMoMdG8YIyjZKQluwPZj65q89/HCdPvgGYFz
gNGOxJt6jC3//3czIelUugg26OoB68W2KCrJk/KrJ8MIIRCAQ7lw707fJENzKEVTXISegU7+cLwx
6WIiEBkvcyJlJ2JFcVFjprkN+Gm89GX86OKwh9nyKbHTPqasN2lLwblBAaX4bejF9I5jNXhT1fiB
2ZNfmO0fPC+OVBwi5CIlP0uHV6ZBYLOqyWlR3FYux6UWdnRYdZvzs+KD+yffJQ1JtXQcHWfTgIeh
OqmYBA0Zwe+MqCv2OeJby2p09XcG4nzG0ZTa7PEkV7q6xlkpCGzuqvypGsjNAok13/hzd2Ex+uiS
cPAJ2Ak6Om7ZOXk/BRUn6yPHVztPdbXyQRSmWCm2Uj6P5SguPKN9Yf5w/ybL2v9/LP1wrNkI9cCx
OXFXpR3c9CibasLgZrBmrH/+o2ib3lpniqbBsHTrOWcHVY4w63KbPR9wq8Jd2nAzCLXAcjPTddNJ
xyC0MbpGnD0/jTn8yU+Dkpe/a7PXdSBa2WR72QyM1Tv/fI7ZJQD5DOn25RWCmaDa6vFtq8M47JWi
90zwkSukwwTPjm37dSKYdGW6EDpt30fLkhmzcqM3kb8hUbb8G9NR3lCJUKF4dmyq6ibOs5NOGl5h
oOMKCN7j0GV1V9LTeGGoD15muc1jowM/gZ3V0coxgb2AiIEpsUqr5DZHZ4zsMFDKmxqF+KIMRWVd
WKs+HJGOAvBtshhwOhxOFjPnEfRJ23sGVZNtJKxuAwoFuWWAwv1WJGX4cP6ZfrCEGOxTaO+wR6Jd
d7yEzHgJDX0aPKzbBSqyCTmfbsUXZs4Hl4U9iQYSZg72AMeIjTY1/KkfDEDHcal68ZB2uyqJ682s
RvW90sCGPX9VH81UFn1IL1RXbe7m0UzNiLO39KIdvf/L3nlk1420aXovPW78BW+m19KTcmRKExzq
TykQ8CYABLCw2kBvrJ8QmafEmyzyVI4rB8pDifcCCIT5zGuEoWOIpRsBVbnAvzGC+wzcw3qsPOTq
d1Da5w+yT5Lv8UgM9M7a/0X2Oln7hHCU6DkNqDoFZvR/O+pwNi2Gvtd6twBGCjYeCnpX2i+zW6+O
p0uM4nHLDYFBKAQst3TZ8XS23P5aGTF/4UQIVfuiuha1DijpquxAqj6+kz28shWazhNUNQIn+MWn
c5xMBbiLNe/aeJH2pg4tfZZUs3OHVez877dfy2uTjcnN6k1gekH1ezkcySwQWa0qvbMzoB5Z03ao
ygXi8A+uwrqNaevZqFacTOnZSuLVbWtNzbhNz8ohby7aBMnJt69ivuVvrxYmESEfzfIoORk3CbJl
br1k3g3LUt+VNo4fW5ryJOJ5NOtj2E/VR8BnKUbV+ZS8U5b4e8pHVYJInRgDZTn03V4OpJaBr8uG
gaQ+sZ4vrayuStHnwL7S9DhjRroZndb//vYTvzpTInqmSB8gz2NABb9P5g6hGRxZGzBoqnjowelv
bRtQnkjWav/2lV6dJ79d6eTxBoqTud1wpXqqsaUAB32dreX8ThHj9eeBLEbH2YOKcbpHuH5Nmbfn
eQLZovU1IuooUeCDKFLaf/yDJ4IpQ9GCHi+2RS/HLi/SEfcw9qNiLpzDYuBz/WC37zzRa+NmKp5U
KUyh/TT47CLNXh8MeufP87h3lmzcFK1+Tw/ntc3896ucrK/CsYfO8WCfVKRhn8YGvSSdeuC9lyQ6
b4UD2u/twXulqgz32VRYmXjo/Zw2LWbHX2wktWemArqhwo/h96D9Ol9Mooof5j5xLrQX93/o1i6/
uAXo7VSN8tKvljh8Z9m/fi+Qh4ntYeAjNvHyTU7gsBLLH+bd4jole7aW+8rOHrQT9UfMcH5OntzV
I0BwqQb82LUUKL3Kd8KEV180tR5UZQiWkXl6eRP5mGa2XpH67NHpOwsmR20ahB3fSdT+pkZEsGHa
Uk5ogi2K2iezNmrhMEcNQ44uf3S5VqL4UBB/3nBWDvHORY3wQg4i2ufIzX/H165CnjyK/3CpyD3C
6nDei6VfW7G/38/JivXbIpoROJ13cYr20dgzALQj0PfFm+6dOffaCPsJWzsVdheMwskIFwVhBZ0M
7BUWD2Xr1Adc3BbPNuX/rSbda4cIh4IpKZIx4svx8j3244xuNAa2u5yYG8tbUH+oSJrW0QffLgB5
TzAHrmzE+jxYGXnzP5U+My+YNo1LEZcA8G+iZLRcRbSKYN4BzaouuinvtwjR9x/fXr+vvTa2WNsU
8JDEOzWV6Yu4rYNU6F0y1s455RtE14VXxHfLqqvpnbPj1YuBeyPlRwLmb73UCTbmMNOz2K3U7A5I
UdvbJovc8yx253dW4SvtEXYA0F/EePwH6/jl63O7rICJS0Gm95bssXQDIXfROlqfF5CWl06j4TPp
fBqgkNXZv3GI0LgpTmB2zlflWA+zO/g0SFKLfrNE67l85/5eixKYKwboEFGr90426q7ogP1P9kyh
xfbOUDdfYLap6G6NY3xhGxiLvl8Fn99+2a+dDibe9U21Ch6J+3JMMIuUblGxVy9NKfcyGyA5Nvl2
DIOvuFXev32x11ZpxMjTHSHah/T98mJuM8JPW9gG6GO7F14XY8mQB+M7x+prj8QAshG6/EkO/PIq
S53N2FiTvdRNph4qN8CvtEF2LRRZd6Ede/onT4WOnkdvw2gGmin+W9YwOQXMV8l7w08BMkRd3a1q
6j+9PXSvbT2o75oWIqgDiPEvLyLBmZN00CbplI1RVe5UFg55RUkro1ffUstP9nnqYVhjz84/GU/Q
HCjmYj/OgL68NI3KKW/ASu08ASUsQ27+omtxdNtXIbq9m8quii9vP+yr8yQKqT4brUAnODk4ugZ1
7AhIzm6ek2QHe9LfWZPMD29f5bWthycCUYhlBCKWJ8clGFc3nqWjdykEgBtv0MkFLSl1bkOEf2dp
v/b20Afz2eiolwG0fTmEZe+HoNQL2CXCm2/w6fW/pJGqz3QvrH3Fez/HA37+o3ZT7x8MJfVn29SI
iT/8kyXX2tFAldoi+vO0vJdN622rqvbfyUpfe2EUdyjOkSeiA3Ky5FaY/XIqPXbWAZnWKpkrJGrd
JvknByCyKaaTabCXyclUbIlm6rBdNIRj7ewTDGyP4dJ2u7cnxutP819XOVnQKEGHJXqO5L2hcvaQ
jcu9syb9P0gKaRET/IOX4tWcvJlOMO97n2JD4Kfz9SjTMtvPo0Ox28a8Bb/FCnMdu5zfQRS9Wmsx
kqZc2jjHnc7FtlYQthzygXn0IVMHdRfdpWoZvrDnh2fppKfzAcDtcW3y6XZOMrLltXtPVtlM+NN0
HOgWQQZZsdEHebkgfFx/G0ez9uoVgQtAPPp8Cu32MR9SeVzW2v/Tdlfva+0mA6YcAwQUkavgTpT5
+g8ix9/v5GRjzbH6aItsJQkL2xG+ZOYe8qR/TwTslSkFQp8jj7oN3ZRT8RrUQ3yB5gDZ0DrhvTwJ
b8Vru2ydd97uK9chxSDZIZ4i2Dlts7eV47bVoJwdmn3Vlc7xIcNR4T3Z2OTvb4+WOhJZBkxoZPhf
vr1sbgIf81RnV8Qugb3KglsYV9kBlUu9LWC/b0f0xy+6KAu2hedZ772zVyKlF9c/WaA463R9gHv3
zo+tnqMhXP6Nw0J97EFj0fIVASw80C3Ht7eFV84LQEkUeaEQGIDWyVX7DG+YTAhnlzijfVeRt+6j
ul8+RTDj/8GVqEES4dN0Y8K8HF+EbFZRQtLfzUO8XGLN1O3XorM+2R4moW9f6pUJAy4JrUfTOo/B
iL68lJzzdk5l7FDyRM9AR+EMPypLd29fxexlJ8s9JtEGzgIgA5jtySKL+yDte9TdsL+NwI0l4ZA9
2ENf4sEzToWgZFoX9TtP9lq4/+KiZhb/FpeFxZCFKpHubqza6WeBe+zt5MNsXqUhzzaVXx8xm6r2
vhUNsDJi7Ryxk/HvXWldolu9byQiNsIXw7/fHoxXh9zIf3khxXXoPi/va/QwYc8pb++ok3SXS7WU
Owoj6p3j5dWrJLYBT5IukBK/vMqAZA4tJTRdSlQbcJkqxV4C0HlnkEk9//ZqyVR+uXob7ANJ8cvr
2NE4J9ZAARzPOMyjIiRx/lihtfrO+tVbYB6WcV8cgymm24lSUPYZE7Gm2A1OlgDnHtP6Rli1A5kZ
BSALvQVHBZ9H2VsCZ7W4vtbjCvlx7CcUCqZOxPZFVyUw4VGFjMNz4bl5e5B9H4ldKIRsDw28wG+p
bqF6w09s8FuxFqxj00wvZ+s6LpR31OCKqyqDS7rhHhaN0MmCx1vVW0txrFKgcTuM5uAnyV6DBLJz
Cis7xxUDYKUBERbdx0Oyd+ZSIuhc+2W8R71PXC1Bu36ZmzWnxlqjoLvRcYc3Wjz5s9jjYpeqi2Je
WrWVcGWgT2bo8PItjSo3Lu+KaGMsZrHBUrdyd+g1NV97xPvcsxozpPowOBRZccrNg2jfT6CmNoM7
tPGxdJYCQqrfGDpRNnvhcZrz6Ghk+cqLuB+H5awAOdsBIaXxeDl4Qyl2ALGE2E5+G35KNTylna/V
DOErTuSMrHqOaUMgXbe7N3QiNGPyjkFyitBlwx/WD24wLzgxlxoHJZJWqztkI+ZsG343wgYaB8EH
lwoUBC+kU66bzmr/CIIBtzs36i/aBSoH3ybbZlvOmFLW1LMKOAtLZ11YE1EZwhLjihFoGjibXCzJ
gvNWGlOuF14+XZYuFpvwQIcBtU7pq50TFzQmhAIpcCzHsMDKKE2jqzyM0Cny09XVR0yp7AdXVPmy
UUHh3UixZEgOZW7WnVMNzL1tpNzB3YY6K7urDpqYC41+6A13e+wuEy8FM4la44pm7Ii+wdZJp6g7
m2LEk2/dqLbusfWY/sAiG4HKaHbKEQngOvy+MHkfw7ieb3sHmmxcrRW4Ant2N2RttiG+5vNn20f1
GDnffr6IGgQRNuCmHIzVRKNUArS50sgYxCK+sdWQWGczNqn66xjHKtjkqHHBcFUKdzzMu6p8V062
91PXmNUhZ+Plx8nqrZ8N/qo+CihwkJCGqJm8NrpnH9mSEcVY67V6CCqUdvBRpIK2pVScfcvzNj5H
Obf6gaGRvJsdPeW3qYj8h0IiSgmMCj3wDR5Mmb1DMjbtmTwV6OsqURC8Z4Hqyzn2dgMmpMEiH+oJ
6XEgMHPa3GkXj8YdEslduV0T2f8ZYFfUbIqyrrEtidrpm0L9tT3rUFkr9lEuggeMEOfpiANB6m7p
DXq3RaaTgO41WpcZGClrr8pkHTYZUQnbRF1VyGoVSWvvoz7CTtO11uS2EKUFbz3lRiR0M7EpeWnG
93Jx/uxJ25B99KbviM5YFtpkgZQ4DRb+g4ShITZx1K4YHmW5LHYacFG/B//mxOcJPHh7J5OYsLFO
EDjaDsMq71yWNeYLyGSO2ymFPrJFp6C20Ecr6/PEl9jbyLb2nH3fj63Y9ChQZptSd+gKuSLHL3u0
XFABOpMj9tF2Ube7OQ6m/Dp0rTnYyrVPUBq1MjxeLMTWMP8avKzfkYbVf7izjRH0OFVNflySntXp
2llcAeWf0uKsn8MR7SYXJjfON+wPwBpSBVgv8eoPWsfBJyubOxcliRX+PZK/s2OETSX+X+OAakEK
rnph76G8s4F5gcRQ0BTzUYc9wq/4yobrRTUNtZPvKiRQwHGPAaaV+PxqK3WG70Afa219sK15DdHg
Q5zZKr80uohxWEd60x2y7f+tO7iTMci33TTI+oaCaPIpYFf6HLi9RY21S4Z9KMPyIkfuAlmOWbKx
IDfWd5H7ZcmcnH9Ohv4L+mEtM6psrPqdSPBvIN8YEA9NRNBd1ElBRnkvDz0BYHVCBMbf5aH4xHCh
MOGkC4JpdrnDxYHws+67nZcWf3JA4d6aWxhHALLeJDg0bttx+PIrpPhfHvb/MUP7H3/xmv8mS3ns
/99/1uVj/efvnGvzkSfKNSicf7EP+b+0nkHd08n+i3NtRS7SlOAAgYlDfgDCQcz6LE0Ze/+Cpwzi
jdYV6c2vOuUz6TpI/kUHh+IlLD72NZqqf93b3VO8O5z8/Dsd+WUaBT6fGhbVUL4HTCJtGxNa/Rag
NqFawAnn8zXeLMDTUeHSRbnx6YXBrHMH4Vnx1VLJxsI7cJjj9JyyStjdp/FUte/kjSfBsrkXADMw
zF0QeyCsTlM6eubIGmBldd25IsSUF2PdTF30Ss7WF1VFbQiapRkomM8qj8byCEZjyh9kqePP9RBL
ZrbC4+7cihNrOSaT9OIPA/6x76nncty/iDcNhQCQCH0Q6vgGqXFatUtdFG3npGJvazudJ7e6GNau
2yS09vgfxyjqJlttJfOkv0lv8qPpHHlHbCE3y5rXt2E3h+orZfWueMQFAfdd5Bpn9H+dMUMUEXGx
skFxzLI1Og1ndquEHo8k9aPVnrmF0WrWtW7yn17UWuVnYTdr8BUdbPMNvTeFnwZfIPDEDdgg/bY0
V3M3/VStMDNAgbUEhvfewhUaxOdL36r2w5on6HdBDGfvgMKs+Fps5/rcIlCMkoVfmavG7tqDXY5d
mZAw5QUfR6OjUPEuXwtz6TRYJT+hU53S6atw5+K0clQ8jljholbNs2ZVLZZ9m8WCX9RgA5uFDUoM
gzwKrMVbuF5OWIf6Y0XpddYgcO1p+TZWw6IenAbVsvrCx/yND0dTzc97bYdd6h3TycIYciuwuMBt
uSxrFJ/mzO14jArD9bHbKfQqh3wTFCkjtxunxPxbW4RDeNMHuDjzd6EzggaLqyoZ1vPCV9imHCIG
W5e3VhWGs/fBSjzhgs7s1LI0523op2neIcIdtIF5P7JYwsvZcq26v7OdKRTNzfPdyo6J5BzWVUdl
hAfjiNA1/LUBaZHtirHeek+pAkI9CpcZBMVNXgdYBiOw0zg8MtOonJHV1wPzBb7INFi4WBN5Fwcx
5o4YL5xm9Jh4GdZIDL32cpsxty0/Z2ARMAIrhYiq4omnTOXrfbdCL36si7DNfyYiz3lPrbuY1zU1
c8ZLL7BVY0iAs3e8k+efmmWdGKBIki0256GxT753hVsGH+PBK9f7qa17dZOEqfgZ9mQqX6gezO0j
aim2vmodXSGbrKiOpPauczDEpHdJZY93ORbYGiNSl8Fk9LZhWkePPlw/jvVFTjwWeu7mbfW4hRaP
DqZfwZfQ7ePg0CIehHVlnS3jPeSenFsun+488+uleYyaFCAIknPFMLcfWne2iuSoLNsZUixCV4SW
d46OSLNJ/OzR6G+jf8IDx7HowpskIUn3zt0ZXT500mfyvOTC9utEldeUlVMPHmKA3s8G566yuVwU
4pdoKqTRPNxhBz+F9V5KW5EliWRa9VU3WQo7i6Fhr8hJrgJrOgpKSOwKGSWfJNjGNQiaz/NS9Q0S
K85EHqMadqDNIGkH6E3kro33bW0sc8s5awncgG5CeA7bvJ2wFb5wXQxEkwP1jYalBeA9mD7aZUuT
ZlMHXbHec/7XjPVMtXy9d23f/BpGubznQ+YHkI/vYkeuTMGSsgF/6fhStB5ZuypC66aMkkZ+XNu0
Z5RkHUb+WZ4KxWSL0EhjsgUpbEV5LCZdM5wDfu75z6dV5tGO4kN+j30mulKYz0/y0+rBx4Xx3tdt
8ThWecZ9BiDuWStsMealSz/tzbbW9MzVvM+9/A+H8Lk7S1bfn75NbH3wuSgGlskZRqYy/VhPbtWf
4Ztu5nPZQlf/YZM4UH/QQph1oYOWvVNQv8T7SRYKITecPKeZmTaL2IqJlMLC+4AQSS/vW3e0i6PT
9dKNSdZK+icb38MZ+hM74JR8pNW/8i9R4a3AuLKycZurtHMWJCSf39MatII74bdttnYsCqLp49MD
y6yICLYD6aBvNS6q43wr/Xb8d4SQ2PjQF0JGFFG9mYNvKJda2xtcFdoV8uncjlCoBHPoz6Z34A84
fU/16sCxGPcfyNFK/MFajQ4Zjsdjo7dks9ZlgbMJoLYYu+DqbBKiTW56kNpI+qVpofJ9X1oWKXjQ
ylTc+6I36WiaV7nR4/+1JLw04EUp0gWWLeNXu6QTtQtpUa5Rgz7/mvU9hRV36c06mtW4UjpMOsUP
aSOwekZIPzJHZTzFznKpItkXj7immGmokVXGircYEJU6gAmuko+q8wc+mtEH4Z2WeVAzJeY5LRjQ
KlBNUG7TWuagh1S/qvCwhlHXXHlwEuQVE7buznvdO3hUO2W0YlQ8N3F8ESVWzIL255yoZpuF0uxx
7aBcjjmPs8iCmpX4SP9vnw+2Ro6Bno5Zi2ER9LWgd7K7Emvb+fu64vvqbmvbNbPHx3yX7fr5LC/K
PEVVr7Zms44o9CD7vWftT3zg+fjNs8YECs+HhIs8Kkuzd3zNby6iCodDoFC2bkiSvI6PRSo0m3g1
QvTGp311zFmcd9IcqvU8mPOzRpuQ11Vi5mSGyo/M0n8+9RrPlUiUTNpOpXsOHqdk1EMrM/tmFOoe
Y5Wlnt1oazPqq94Efa+4TlnPv75ZuWZFAeYz80EEi8Mj13FsMZY5WMb8p6qQ5kD5ocaxHTlOZEHz
nwFq0YP4iPvMWvZfUA7urBCEftFQr3GaomV3BhjFquxiS7Db+qnvcvIR/2keuBczHPrdwBqMvYs8
5efmUqmuZ4PQlt/wgciRJh6wVeBwURuhNh7KeTr6iqgy84a4xiw9WdMA1fvJpYDODvR0haiwaz+g
1gYqxEZbqTQHaCCqokAAz9OtSA8Lxsq8F0ybw059Kcj/2vKenNlsVglKcXb+LXNTM+pIhKHcj9yb
LtMGUVH4UXPv3IwVOnLsjZMy0xyFB3MsD7WemReNV1f8yjIVDi/dLhLzFK2cSwayZUr7UDEnb3Xu
XITO+/xxrTsyXoR7g4KhaOQU2JazmWaLb683q7KJ/eRGOtOvkaqzyFw/K9M6/Yb08dAh6/g0No4s
pPreDks8flksz2Mx+mlGBUDnpWUvW79SZhuWWYS65M5rfRMTeiYDUNsw871C3sicatS9HBu40mdq
CVEiOH+OPaTbN/x+h10HD1llCRHxp7nvwukjquyClzklkMZo/JXmC9Mey/nmMkCGiUW0Yw1qQitq
cIMbWu6GDaPx/WVDM8jMCixEzLyUnWdu7fkroopgtznvW9Vwa4E3UGFFdnKoWCJWlzV8jdNIYA0I
5+VdP103T/O5xrjbzOfENqvoOeFpsZHmtjxkn8MbT06/Lme5ZhYV+F3MTPKuqfOfdJr7zt0R4RuZ
cWaIecy87IHx7eZ8LNxLXAYxwes3tizsam95ViRuiPsbeR9RFqv/SDLqoj+ihOttR6e2fXVMoqFF
b7Qt7Qwd2hwbOIi6dtW305mjf/G5kHwcKhYOkecuz8VUPEAa6kBIaUw2yOGyDlm4Bo4v5kV3TYEY
0ENXNx7YsLHPVsRL6r5wCcOmjjfjXaP6SNqxKZKgkQWqx4s1jXsmdJyVX7QAcV5+qSjEQFxYyA1H
vYuwesITpaO+o/edFjM/LIFXLt2uKJlQd3xv0Lsoapdu/adU2aT6bZe5a9ptGJsicq6wB2zy9mNM
0mmXB6yJp0Dd+rjdxOOxnRqk+SMlRfDBgbBUq7MiGcz1bRHGOt93VmN+8ksAy2cpDF5wKJXrjtVt
i1KBHZ9p6nbDehFHi6q9LYFcRplrHfpCptvOX/3OOUxOlC6ckUhsY3M3NDb3lnV1oHqJRufqTNTu
vYwS6TUla7PxzUxvs+PlDQd4+hQ1P2/ZrXQTSRzF+YlAP81cs8cHE3CWea+gMOaPw9AGGRzQdKDl
vlekQ9WnvFpaU2mlKxJssmAIkgecKGPeLJq7Uag2Y7I61XKtQI2Hm8DCpK7aOlYbtDZeN3JW8UO8
OsybUCI7SbNDODK4NlbvbCFV05u0DcKCOeRyzTlTbt0chUij7/nrV2pb+CiLD9VqqRI9pdIc6iQg
A1vGU24a9LX5Ln+wl+USlVVWb17j5aLv0lT7w4FJm3CkM1EIJtdf6UmOBrwZpZLPXI6tZ856b2lr
jqanTNf1hTm9Q7a1kSbc4qaNPlDjStFcfN4u5i6vORFGBATYKAj80p6WbgN8OeuvhmpwlfxInphO
DvRtP6/7bYHoFxtmH01ma18GVASWPfZM5gDGF4CVyn4VsbNnc+CmQJUW7CnULmyKXzFpWplhWUVn
sg0bcW1iEhGbDS+ex4gzY5hsnjBpx4kxdanosf3kldXW06HAxq0vzmjgZ0t8TKia6D3kzrr74FGF
dnnXI8PGrsGsCey0cDlXAT44xV/HOH4Emj1yCcJf4/KUxiAdLpxuA5R4qMGzxBPaUL4Ft/fGXhNm
2XbNkpVPeZjP+Gfu07YsiVtJkJ4CZyR5UXnvLc8c8nh/m/2setryVFYmxDPPh2vaYtNDfBpbFoLh
tajWeNg0gGWZw+1T5CNVavY8D0Q1o+zGwmyq6ilcF2ll0sEGfVGTUIBwDs6qzDOlBgeqJCddPMqR
A4K2lQm07A6BgWZfSivJLpFfThf322LhaL0eAwYYXB4zJE4+2X6HeciuBscgfowCW8hPCaKrxdkq
MytdcZWwJuT+E+ZPhZlH1mEUKShROP0ZdeEi/kGZwP6MOVinv9GS8oCOZeAoc8TJJ9meu5NIl/s2
Lap5SxXYW48CIZL1M6EVetZHGHQBmhQLEmG0ivuiWYt73eWW/dUFp1Xv3SmjQ7vrCvgp+H8749C3
yG0XY/NRVt0a5htZejI+axxpSQ6ydVmKvWq0/+ikJQxWq1Zd/j1XtEZzf22iY+2hhlRfqHKdQpCe
kzV9qjxnTG8ngQBkvBtqSvLJEc1e0ut0BbGKMcAQ18WO3nAVkrOURRucIc8CFG83VK1dezuOST+V
1yY1S4+2ozFrubQUI0fwCANqOHiltJ3yKsi6Yf3+nHE9R9mEASbqeSoSPOUrFoqzTCZ/zMgqRdIS
wEceyXu9A/CdwO3I2jpiUg5PiTrmL8yWp/mvn2IoWI1mVellDfwz+nd4Hx4lxcXi8Sm/KNLVhJrP
ce7zkojAqhNWd3ZlonDLU539lbJB+72bFhnRrPTNez+sXtzOyzaI6LS7dDPTeWLTdhFZWXaZmp7D
ERNaS9TCubOhWPv8SlEiy28bN85GI+NuNwhWT2tYhLtFaLNlYPpq8iCLBIHLJz5ES9wiGySmSGZS
DOh+tl3h4D9hg5sCXUfjzwRvYmlT1kwhR0f8ZF8q2brWdnESdOO1xP6CrGwuP7OkQgSjuwb7tnkz
BH2jzgGOV/MNL7CdbwSqOyuat7a32pRPwm61944UevgBMGYcfhBLjPn3LO66/B5TdJtpOPSLyr+r
3KI7vFGRnw0F50XY+yM6xLbJp+QyF629oetWL9/auTLlL103bfgjLzzi6WM6VBO/5y+2eV220Gb/
btoJyBZBrikeRejmNf0Go8naxsTCas1w1J222UF7IgZio04G/DANEI5vlJeak0A7GJRQRXzaw1hx
MeWJbJg8IhzpoFqCZkqQ0rB2gt4qq7tO1B0vLHw6h0bbq7id8imc723PZBvpEpntC7QKsSj6gyyK
XcuS8NfdX4e0KTox7IjQ8OnCCSiDhLM7hv1xCexFzhRN49a9qoPGTD7ZoVtIoj4SUeP3N3imoNGF
7TBwsZCOaIcYoDeN+S4MdMrE1GFkzoOCInCZUPOoFiZPA9cLg1R3TIo22dGWNzUAbJqomKCwShJt
dZr1k9YOZIJt4igwn7GaJvthbSWJX+I5bXgTydZl2OKSGOuz8J1x+vx8ptp1+6t4Os/mqEujtF2+
p77oHIQusmE2g4aEEGM9V7MZNEJuM0xAECCZU1lmldPuFMvQbjkCzanZO+6iODU9n2LwNkLJkcGA
a+kMajNg0zPWe00T2hr4wFiv8+VzGaAoQhNpUIAo2Bz651oedVgiB6Uis4k8J4tiSgdSCqSXqzU3
aWUMR1F2k2YCq2kJl2PUeVNMmLwsKdtJP6B0THVIDFTEzqTbIlOydRSEAbWhNBoLF9fW3Pyvjhvu
iWJeF/g1cyireCE9+uE8grCwuMGHSda8d9l45gcrqwNSAMTMp0p1iFr9qqjJYoq8K8a9aW9KxDO8
H6sshU3s5Wh8JDIXj6AtChyzdh9+axg9N2XebMKAy6WfYDgVqJbAwnrZhCEjp41MAI2NlI2/lJOM
lsZVpPbmh8avCS0r1nx+nCmr4puEHXtPjoQVzT+4DSxW6QWhf0QL5qQX5C1sQzouy2tYO7L+Ti9h
wscR9RT8Z6qwQdgUOhrSuH1N6egyt6dSXQilm/j728NxAg9Fm8Ami6K/CSoVBjXEsZfjkeYKcks8
JxdVEaeZcxE2qqBKpcYqsS9bKVb3s5IFVolIGZDY4UxVtOc5rfmtZj9a3sGev3Y7gMDRo3MBv3v2
qZwSbX6RzrkXXbQVQIsPo/DIzJqpyhZc0jSuUP6B5V0IvUkwUSDSCCbfGqaNU3C0YSqce8vZ2yNk
BuC/sGwB+sdQVYFuxR4bAciqE9h46bFtQaCL/qriNKLrxTHHmrMSm0GAFtIbuyxNcSoZg4o6DEpf
7NBv38UvibIXt2HwgRRKwcijOANi/OV7UqAqe6CD63m6gNFNv0W9N0gcdewhQW0kSy0JsMC1O5/A
NRpxzkKVxk/azN8sz5vmSLD/0/Z1YG+p2Of5Aj3Oahp3O1lYaZCQazYDrNIiCx18oAHDnsK/Eyyb
iZOveKxyz+RaSGgRQ6STz5/P29LbT3o6BbwIcjBc9CQ0KgbItZ08qRXkSdVjAHtIETdiS0YQcCLs
9YLB7L/VQNmGoPwpg4hKYOj1ZuxUR7fHhyrOVug+FdPevq2TaYCYJmpDNkrHNEXhmZjO8u/N2xZU
1jI27nSoiHYLPDJU115YBri5VZkIb8BVefihicyKjx1oIPHeyngJR4UjZHS/wRO7Lkhc0xF9eQMB
UVbU0NE+OFbnqGsdr6W7qXAV+tMHAgIFF78udUfxnL9G5U3dZ8JEHvio5cE51mDjfMVZLdsj+Oxy
AToERfHrOoDqegcj+BL8yUYSIvkFEwfqM8RElEJe3mgUl/Rd0kUdRGuF8cEZCvy8IGMNw3VdqfJT
DeZHv7NI/zZp4pCXAwIHwRBmDopMLy+qICNY+O+Nh7FZ7fhmQjUz/JLmhRXcEpXN64EBaMSnKR79
7owYOy2vwRRjCaVcnHHdd1brL7Tlb6uVMWA7xXYOpLlB2p6K6KQuhVvS/IEyuZ3cxkakZT8S7mEA
VGmHdrrOpg9hu/aUTLPO2YZJPn6o8h6fiCyO1q8zFt/hj8TKw2t3sEtr74f0Q7YQKT1sfCn46y1V
laDeekIq6392NpmbR+gbRin8EdQLT8mVeP35cwIO7AAtOp4+FLPOo3SrpMa7aNXKvV+XcNW3U7vK
5uc8EUfjahcHP95ecL9W1MkYsvqZ8bBofmlFvHylvvKBGrLODxKvlgtNuPxhnME2bynDdQIyOMUw
Z19Sq2ivSqw2xWUAGqCn/5riKoMhXer/LHs6v83unTs7XYoMEHJusL8Qj4C4553sBVni0+ZPQloN
cO7Hi3aY52gryi4fdw52oNXOCtTiHcsuq8ctWFTTFA8CqMZl7pfRZ9/HqEMgNYclUNmURXAL0yso
bpnZ1fCOUNqvezkZRTYsuLIAWCI0xE7udeyXcolABhxacFlfVDRG2X4pEY6nE0pb+6JyoDemMXyi
cbOmgM28cHHEmduOnfMQLR6imRX6NnR0qnk+LEOQHUA8jpjxpk619f1uxatS59ZwrtI1eqQvL/WF
BoH9cY7sjmaDjEfTw5jCCylr5eP+1morv05cgs1+02vRfYq8GQ/hsPW5QlQ3fMrJvVU9vv3aIubL
yUjAjIKNjfqpUbQ3O/xv8BtB/NK3Mam4dtZFfrCBTBMak7EEdx4vrztHS1NeRbZVPaG1/lsa8asX
jsnSUIKIibZO0GMqxn1tmrzxAFewmHdJMHQUYKAnHuyq7sYLHznG0tiXKPUOT+sEcWRWMnIDTFX4
UwHUDTORf3vkqMbp2l3ZFatsDfSnCjTxA/CE6sdKwJ58RXgQWLrCXsXZVf+fvTPbjVvLsu2vFOq5
eEBu9sC9L2SQoWjUS5asF0KSZfZ9z6+/g/apTCvstK7zrYBCHthpWxKD3W7WmnNMpmLwRQFN4w9e
l1+cPssVcIwGPteVT/H+Q5RUOzXJGjufCkjd+nU/kYiHdjghjQGR6nhdAXzepGqKRvmP77iNFU5f
ZyJoc9bJlKnUUzVaVtX5wMd6w6+HgFTHlnfajdsRzYjTWfiSvArL80fz0XvD0zoJ8srQ819zPzAf
nyJASkIRCsKQWt/UCdvZoLSdVkWVYlNk7fOtTQ1PwQONiMCHJBNk23blpbpMlkF7KAGSlf/GtaAV
gTcdnxBL2pO7kLRlleOUbRkHykI/ppZdvWVWbh9rIUnV29BMxh5PBMza39+D03WTZdiyDNdYwLNe
CZgnE/NSFXLV6MyEupaNFtkJhXXXVKK9G6saEWdK0wq9CcjSBYiSISXe7w9/qh/jRtgw6VgX8AII
1pMnbz0gmLgRS9X6WD2BQaLVrwdvSM3Y3Gg0nV1FTmUSQRNR6bNbQy29xBeeHlB4LeNeZRy6HLrK
Zjuf1k3roDYAB/b7j/jz+7FeHvzLAHFASp5+wr6x+koKIj5hHGNCZJNvzY/LpEg720ZD+0iEGOIT
yxqaD27Nr64N4j8cnCbjA5rIk2dCyyOzt+el8St1rO/6sCMPLeFlos+h5AZeYxAsDykSb5IXkwza
oG0UR+oy4lpGYtdTD1RKPTqiCI6eRT8E1geT1y9Wdfa6pOOTsd5lf3oyeVUAfRdtDGq/g+r7OqgR
waTEJ6ajN4tcNhB2i+RzzI2/UWcl2WU0sAZXRUj2kUX054GUgWQ1ga10JIbwkw8iunSoKhKw/NA2
IolnGVghWvdSSLtCUHmGrqvLU0kPEfnTPgSc7SWaHKo3v39UToTI67DCihItJPvQ9Wk5HVbsKpn1
2kbj3RvlklMU79XFS4aMDi4iSWJ2zTYYXsp6hJIuyUPwucBHRl8dnR75z+aSbHnmi/sxJ47qoyFv
vQbv51fb1AwwEjqOYHzxJ296VOZ9nesL+nONFboXDVZ2pL3dXNSyDB111PP7vkuKe4ls6ApSZkfb
MkRnslXKMX9r4prEyA8u10+DDxsmqKlY0MggQuB78pEmeQDWN3C5rLFVG2dsy+Y+sFst2+iKGhrO
Mlnats+MmMzUbDoPFiNHlGlAwCTsr0yw29Qdl29gcK7dcjJjdnhFMnsdCXSNu+S57Pe9oIb3wef+
afZgogTSvt5pA/jIaXVIzEubMB8QPDsalZpsTCqL8X2v9HkEGb+dzZtuAob4BZ47Or1mTKzoihr2
1HzWUzAOjshViX7cH38q1uEG2wqM+rgiT0tnVOcrSTXy2G8REZHdNLXZquSTSISOL0VAnvae6BFJ
YnafWRd+ysqFTtwy9oGBeSPHKtX5k6YV5e3vP9g3PNO7Jw+JNjOtzPhu43M+LdEU6M8GfDZkUaIH
pQ6pfle2qLTrqUBO5kALpPxbdWlO9Or+VhF9F/70lc5fJTI2teckldMLvm/Szyqcad0Rfcio7Wcw
LXgbAmlKpjOilhP5C5yBtcdWt9ba5/j9Cf00I0A0psbAhKmaIFhPL/SMTQZ1hIxZx+LH+4ii5JJu
UhGAc8dZFpdOEKgBycjmUhbffYR/ZC24K3P++z/r97yizERIE3XfdO7//NP2rbx4zt/a337Rv4yK
e/eTkdD//elWvf+7P3hFF3fzdf/WzDdvbZ99/xThW7l+5f/vP/7H27efcjdXb//3P1/LHtolPy0E
6vKji4D1wQ836SfnwcNb26HJ/vL8k/3g2zd+9x+o+jcjAYsc1M94edcF5/fIN1X7C9odW9l1JwtK
di0Y/O0+UMVfOnp8gJ0reo+aNP/0t/tAVf5asY/AHEAGsGUhgunEbvA7+wEv6bsR2uT1wL9tr2gI
qiUaA/X7lbiRDmoVxYR20D3bD4H2iQJ/f1XFxJb10JPOaHmhS2ZX7ehlthws1AeCHbRf5LLpTlTG
GsSEYe/A9Tv2cqNtZckiZhVB5lVpaNPZRLsvcrRJaFtdgx8CT/owyL3sxzkaizar0al2ELlEWxPy
mqal11OIcW0DxwMVwQN71W6jirrUfTXqpItxMT9JtDs9aCCS3w1G8jWYS+VSdErxkEqzcoUYW7oW
i9Fc9WMs701jzI80k7A2l8U8oEcZmuhByaP2CYtFRN46s2Wzba3+PJhKD+XHPrGHt1rlG6LevAkx
g21iZfmiChTURj7kjopGGCntk4gfRR/fGpF5RHCzE1m+1WfChqMd1VBFnOvSdKWXxXNg1E9ADl4Q
ie7hmnjoeA9jUB1Lc/LjsboyQ+NKCYurHG2wo6vQ9wPljnzzjWRUWyPwRvOqsJLbqKkolAFrF4V5
gZXRIyjSqWfFa5vwkGbT1Wg9JqxhVWQ2+Pq21mQf2WMch7Em3IP+qlFKT3Vn9E4rclSq4a09N41j
6slTNxG00eUPhrUckcUeZpYJdN0fxjbbBUpHAEh7rw/CC3vTV6vieg4bn1iDyC1CnJhm+bnFozCp
PCQSPfOhRJUNVHaUP6vZMazf6Dhvyjo5pnV5I8qkdKo8PJil7U95F7u0kA4UlfkksXUeKfnXmm2j
g6/LkOyLinIYA+qlqDmiVW4Wc07OQivZLYmOyCfddMmlHTsUyi/7UPfqJngGA/ClMJeN1F1LIrlM
otSbFxKCUzdUznRx1RftRmqwA3weip0VTZ8iZcEkjJB5mKVbNr3PVSmwzF5qKODdRWu2ts1mTJIL
Qpq7RymT/EZafKSO93pwV6pbTctuGiUgOGPa9iLZ4h5MovgqlsKdZGvbBi+NDYNN7fQLhFcXorD8
uvy0tA9B0e8I5HhaTHDnuX4GLs0jWPl8Hpa9mWtPcRNeRUG6neTscpZwW2olR6rpAdVd64ZqtpPS
p3ZQ9tgYz9AGuybSwWnm6aRJ5QxUnYU4ByQUXuBs3+dV9KSLZ56gw9K0vjLIn1PxObFulIj7VJ8V
ASIslNhfMeRdy+l4WwwqnsNoG6a1I0+IPYvHQqpp+Bj6AeyCxzb6iBFnT7/jHqnKpu0qmrPnLYlI
Vtr7jXJj98ODklCFH88t0mb1A+voyhlN/EHzdOyj9NAYpF4leznMfHVNJMBCaBbqVsSdhwjnyc6y
BZlicD1n4625vnyRZd8pw1nd32j1W06Qo5r4DeHuhZ74Uze4eomQ3NoZDSs8uT2qZeIblX1ewhJy
8D6WhTsmk1PGEUHTBcp2E+MoeehqfqlLzWNmouIQwT2GXg9F71FKczLlJft6qPSDZFwPYc1lENvS
DrEmhB66GRSk3lwMZ63eenr0xLrgCvUj4R9tth0n+VNQDxdorB+oDr8qVhKu+lIstw1Vr86b6nO0
gjHnHG67tkIvVZ1p4T5KfW1YE5U1pxciZE08WSgO7Xu21Veq3biZ1ONbxRvpNlALHUPJKGG9zNaM
DXPZhLbpL812XT3jMfbMdEAbRCmlaYKvEeodW14o3pbpwU6I31AT00Fpe6iK4ktFO5ABPchdi5Rv
WWj7Zhl8IxpvjcwaN5mlDB4om9hNq8x+sIqqZeSvnuwAbZgWJdV502W125ryAV7AJQ2qYz2HeLBH
icgJabAu+4C3FThYtNXi5EvUD5cBEhhEnZljtX1yCPLoes3PdfDe8HCYZznf6lQGkWidIj6nxXLb
6dlzXw4XLQGbhzpqsP52hXzGMnc4dpUgjmvW8gvcCMmNjlztapxV5ULIj2QY6W2QbVRTIA+V3TC+
p0sTb6o2zHh2a2Vrxabf2uejHT9nJAGD4syXPelPFCvbs8Ccr7u8rbbJXN5L+eKlJKhngNMOxVai
1n2ZEB3STWlCyxwRcNsEOsDF8WBnsn1Gtpxvl3Xp1WH8wJiPjHy+FcFmtR9tM5ZyIrEe62i4L7VA
cqLGvGfzQ5Y3Nys1kbVgDjzmxVWcE7GJjFxzSd8Y3Daf9oMov4zD8Lr06h1pzYciGWs3CNMzq5Av
6YMSxK3Ij5VRBc9VY/ZuBOegi3k7pn0xbHjNaVhGhVuS/Owiwgk3mQ2rsyt4Qca+gRqLmRv56+r+
NzyKUA+yMXU7SU3CnaVM58nybIrocZz5KgEXIdnmuUVUNOEfRSJ9kQnAyQfbiaVlaxf1uElDdYa/
sNBm17OLoppZeJA5viajDsPyKPfqV2muG2dRbBoxCelFuhoGDvr43ukn7cg2+JhmwZ2yBE/pGFzT
zrwYCvsRVPXzaIsrqr2+qnVfomlXi5uwHGU42RKC16G8G2t4H4ksSxtVH+Q9XivLEaUcb8eS3O+o
MvKjhG7HSRCSbaRpVBm+s1tqlRNTfh27Q9ZeNMNSb7VWr/1gvWIZZVZX2Fngl5nSn3eRxTs9d5+K
mlDJQcuCIzo9JFU4AY4YTs5jg/l7sEJwCAEUBkmrhzeUhaZvAf7aTD3UJxKnLdTAcbc3u+hLYYwB
y6nlyN6QGsyCRBjw27ArAj09Rq2RXuTGLG9jTel8WA+pI7ed5cxJRekMLR665RUsPCNBYrW04HdB
wuuyM263o1FsM1VSIdM/VtPnOtaOoV6hXbWDK9Ucc/pIkDZmRWecsu6kzr5ss2aHi8dV5fGsQZdS
Tl0DIVtGJvVil9jR2yjsPaHPF9ZY36LsQpwqlRnh7NJ1inLOU6v8Dic7wr5kY0VB4w41EodKLW7r
KTouRaIwsHUZpbem2ht6bx2KLmkWt5NU86KyqJfCoMuurGYdPesUq33S2ZpfKnNxjfaaq6buK1m/
tsLZ2o1R9dhJUuir8VkrJ9LNQjv/3jbZSTsqVROZOW0E2k0IuIe+ptyMdZdv6zxrt1GtPhSVaXp4
/b7+V47RQUHuCP5fNW+lodvNck7WugR+oZb6HZ4KHmuI71M1n4tGvMRtvhGD+ILc+0GrSBuP/3af
/9GO7F/upN5t0f7HhW4bFD7+tdt7/5a/vd+jrV//faula2RoUw6jwUE3/PuG6vtWS1P+QigBnEZe
Gx/Q6fiev7da667r762VIv6CtsQLS5SFMCln/MnO6nul9J8VCHPtOlO4XVMB2PXBTz/pNFTEFOux
nhpOaWOw3KoJ6/erJdUiZpyws8MBp+y0LpPDupXiIyjSXN+CkVwuzQVixc4w5xTnF4aceitUmkJO
nCwd4YMiR7dq5kX+eRYDDPMapcYD2BHzs4XbIHalIC0fLJV0ZKcfR5DqDu5kOuFuD0/EeuoGdY2T
DxpLQ1DVNNDfQqzI88wPiYJhuFdog+BtpVWpVnRF8CF/xXeg5Y2rDXhcTd6bKE7Rr0nJmihHrhxh
1nKo4N0bVSomRytIetWv2yI6dnIvjefZGBfRZskwavkmQoN83eVY7ZUux4a2g8QSIdig6KzPsGHq
tHy2OhkCsxUZKoqrgn1B5CmmhDO+MVMdYwmBdpHYJqjrgmPU4w+BSoFYDjvK2OvPMH8s+Y6Fhg6j
P23UBaVyrMdSER2SJinzT4Vq1cPTPLVTc9/Qy1bcqpnyuQADFOQrFSYVyca2STzKXXM21PliyWoR
XdtLYD9NmHOrHXvFITqfyHU2MmeEpZs0zCrSHOiEB5KUINyEH0Y8dWgtVa5tKQ7XLZpIdj5+w35W
kLhYjvA7JEa7qglzNmNkVzI2BaaJXiFxxELe8fBVjqEXRR4a5l7AICqqKLqXRrKmwfMlUWcPmxBr
iTk4WDgmtTtmNcyngb1uHaSvYsjQVehVUgjoRuiR87PEwA31te41Sdwy9hXbJTabyNUxi94HctU9
E2iRuHqUycXGxkYqOXKQZIc666tkB6moyc/NCAsZLmlTfyTsr1HPAMob1b6ghByetZGYA7dcNGAv
vZ1dj8GMa0+z6+uqRybtGBFrb4dem3LN5NPtOjGM2M/y/l5Uo/3YyXn1khjJpWgq80HGlz5jM1C1
61Jt8lfE7wC5NLWnZyzkvnlU65g8Crzs2WMlT/JtTZ0OBn1lf4auBVQsRDG20St2l26t20hmqQX5
YyzdqtWwOENdZoc5zqhEaLPePY36VF1n0ag9Cez3kysijWLmygbfKNmiUjK2FGhSzI35KOJDWsiS
z77QVYuq2CHuJIyhrWPHmlhE8zZ/Ze9Yet0g2Bot8h16vdazemEcMdHzIzTR3NCduBm+cZEybfpa
VklzwNwuvLJgjcfLkXoabvL0Ft9FWbr2hLHZkUWNvixIk9zwsiKVDbbSmRq5Ka7DdF/rMAMOcazY
6sZqxs7yBzto0wtEEXh3VIwS+SPPQTJ+oTlt227ejoF8MQx5VoPVR675OUzamds7U9tGJp3prMyi
JSjgNBIrf7FMQbtQzW1i89Jm5WJ4ohsp8aDRj76mKu4bADtGdTMYg301TXHzYilpZzpRapiRa6EV
6fhJcXmPD7QxtomQBj5E0w08TJjSCq+RB0X2RNot1aactURctWMXdW6ZKGx65VAWjyP+IGy4ispC
UYwV3oMUl7mJh7qMi+e8jdJmn2oj1iKpWnD8ZIYZ5H6+ENpbOpM9RsMDFA1rYmc7IHZT+zCJjnW1
kqeDqWmXzmmC2sjezLEQyZVW1VXld2rZNPLZUjfzcsuCoJNcu65FhjOny7k6LWW80EGzCcnphxnu
F/LUdaL4cSJRZQWUEuIHmiQwHc2TdiUEAQD5Zo+kNukkSi4mSQubqmq613/jOAho6SGpEElONQk6
hKcFaXXgLLlSv1TROL8oTfRRnO/7QjbKGM4GXg9rrVWAgvHmfcFxIco4M0ChOfi31TPUrTEbo6y4
YSk7OXWVtueoj4uPmmRr2/L0GqLwNWhsEmv8rdb6o+ohGwuburmKojwHTdlJk4rdQA47T6MB5mEi
irdCVqXUQWlSe3JZqZlTyZr56feXeK2mnn4ME3PUCoZiaDTWauwP4gswHCY+LD2g5RxSEEjCI1Mt
5VJrbna/P9LPDw3KT6IAkPfA/4MX//5IFuNmXCoLpoWwsO/0JYB/0c4fcaF/Ph+kA4LKtqCKzLLr
5NEszDwZlrZkf2bzPrS2aLH5FMFxRkDyx28BVXUVITBXDgXdabt1mXUwYMZqWoXpd7AgdkWj+CiI
5hfnAwBRrPV4jZK8dtIczOi8sYVLMFdKAYufEMSI2wVWdyXSrJv//IwMhJvrm22YrBNPFogJbMoB
46u9hh09rp3ZzYLw+4Pn4FdnxDp0JVgAMDO+5R398MRVeq1KMdo9Z1GTMnLkvu/SQzoUC+uqkhzc
zR8/doYqkFfo3zJN1LWL+cPhjBkBJC8hpROj7X3RdLZH3k3m/f4o62348TUC5oTu2aA9sraNf9Jf
m1CfiRjVbHyb1M7agTqi0fNyI7Lu92Uhf/njw7EtoBNjK2i/tdM0BLPDvVG1BgimRIofJrb2Bymz
xaHp7fJCnWftA27nz0MkAiUKbUjeGY1hzb6/iIjZE1RRM4V1G3NS1oXPQhA/Yww41THjOGLIPzji
z08JRyQglwmfYQ7u1ckRY1gmQ8ERa1GW/mICe2SKsKkeprX7+4v5y5NbB41VfIUu+OSpxyHSDrBi
TFrF0+SnKfo+Qxf9nWnRVQqVJL432xGk4e+P+qsT5OHnLaD1DznqZOBtjCxkBOlNh7YxLrYqbj1R
pbXfVmz3f3+o9QR+fDjXCY4tHzM2Gi/UvifXkuJfEbDoBSdFX+wQS+a6zmyHD6QVp6/AehRyIghB
4jfehNORF4c14o2cZz4bopcU4w9xennhdXM2XOa0Yfzfn9Uvj7dqOTSL94AB+P0TAmcGa3lCt842
yWqNNICuPYkEj5jHyt6hvJV/cBl/fk5YG6gmkjlkqgyT6x39YSSJIaYMwNMsRxkLkIgFoiVHRGZ6
p4lp3De2TT9nBuUlf/Ck/PK4jCo02ll20Wx/f9xuGpRm7lOmgDHX7jI8g26R2eV10ejd60x0xK1U
ovP5/dX9+ZkR6IexEdhMcNiKTx5PLbZnU2pxrFGZpcfRZrL6AtSk2Pz+MD+/BfRXkD0qlCPgAouT
c6OQCUIKHxSdtUjdEQn5hTGo3CbIoz84oV8e6ZuOjKhd2B0nd29I5IYqLiR7fOMtbSYKeo62tASR
DgpFyt+f1s/PJmtjCiEKLwIrnlOV0WSETa8YEC9LRJMiWwzsouYrDjIqeWr1gQDt51sFU11mlYD0
jGza0zDLxCybYJEK8JqkpbvyFFAq1kv7g1M6UXWty+T1MEQCyCyTVWCk7x/DKKqmLCpMSrnBMgab
3hhpnPWz6FdmTFnY7jBbXNNkMKNH+irNsqnlFgCwKkUmdnZeD91FcqblIH8K+aNc0V9ehHVJgfsF
yfuqk/jx5dTZaQYt7nfaVUYNM4x+/mwE0wcX4edXUcdpgDyBtRHP5akWEUNxEFk97QQ8tNKxJLb5
KpQBBStWW92iYK8fY+CcHwTG/3xq+rpmBu2JMHs9v/enNkpm0A9LamElpYEa6XO+gecUfTC6rcPz
u0mC3AMOIqtIuXg/TtPlzKySUmlqDaeZi+ZVj+dUwrOeUomKRV7XmyYQunQR1UmuHbEJkNX2h68M
8maUJazVIE+uKRDvz9Jc2jjvjIrjo2A89iERDCgaFPQaxUy3d+nijwRM6088OWMMQAp8SRbRqMVO
xp7eDqo4Yph3iATQinstKIPFYe4Itd2iJKP9wfz4021ELmWw8SF87lsQkHh/gqJSO1J0DN1RulFs
7ID4COIJ/3iSWo/CiMoinohUmKDvj5I142ARKguvLU3x8xelstVTrXWVUiguCpLqSx3owwf37kQC
+80LB4yT947lE4e3T45aLF3QwLxZu0QhxF1leowN5VNhmxdW1N7p+fACS8jVzOEuKlF7/P7JUdbV
5/sbSdoDmTkk+2FTRfT3/pzzUuRpPGe6Y/SR5qOfCHd5i08gxU5wZdSU0cy6S67rth+3Uivas94d
U314/f3HOLm/rB9Jq1o/Bis6dKWnHtVEKQtgzUvuJmZhOVU3di618D+MRvh2FANH8Lq/FWR3nJzr
CsvDEG7nrg4F0Y3rqALRkiofXNKTwQC/L7sK7qSFr9Qgg+FkxRgXYmQgGhvXXgY79IvAsJ+7NrYy
VxJqM6Mf0sfEb6Oa0Ouxn7Pl+ffX8uTVXI9PEui65GE5zl5xHYd/WGrpIqysaAFLT1NXumHmGIRT
qsYkfIn2b/dnO1KOxtwms44kTZ40iNMNgEGJjHhcA+pjSBsi5dID40yTPncMc7Q+yjH+tk784XHl
cKh8V5MPAjy8h9rJSIexJ2hipRpcVMoSYQDKYBcAcJrWHLcASaZu3ydgnkkjaIz5rrb5QJ6BOV7a
GqBe6gutsYGWE9s6DMZzIxOXuNEG1AIbU4TK3WCUOXwprAMVSYvFOGlQr5Te3KwC9qc5E43sJalS
2b4RKAt8r46Vc4kUQdaS73fxf3uC/4mK94cH+icd5kX8lsN/bk8h0N++7R8qTAWbLLsynVoVFmVm
n3+oMPFBMYBg32WxgU/1H61BpJZsPki2F5hF1goN7+0/VZhUIDD0qCbPFTYS8096hZj834+pglUA
n4ldI3MjT6t2Uq3LhhHau07m2Kz0uyQ+1o16EVblS1kRrhOJjDEBPZlq3PcYKqhN7sksPIfel2np
QVGZxhdZ/mxWiulCmXMidXoLaVfMeXjU0IShCCqtwFfiZygqT0DY4cvFZchyMqtciO5o4doWAIdO
L5KQBaHVz8g1hThLbu3ksk23Dex5TOOVH1ieUbrl3q7AIm11a19bV5dgEVH0nAuC4aIjeYn9tta8
XCUCwAN2IRSAWo7U+aBgndb0ZsDSxQ6aylR5srap+is7vY6JUyxvguRAfEddunqA5cWxUuoRW5Fe
NLZva7vsNrtNNpiUCSH4Wt+r8g3aKdnJQ4h0jpoyBy/HzM98/UEKNjNKtifUUNUt9RLY83eS4sql
W4duG79Fyk1x21jOXZ1dlNInWg1w/vEa0axzJLV0FycT1XmdbOXGosnmwsPbAnZchVtOlC+bXTYd
iXE9M/rrUiLAxK978wAkPysyl+xqR9m2wH8ESF23f5xfpSfpaX6Vv/0uf/t9/TV67r5+/xWjzGv3
Vbz+9/+Gr8kzneCt9jp81V51xiFkFIIxa74YWj+YfXtbp0dhJg7ENgdMvaP2CNz3WZU/ZRdJ68uU
+0T5GaXeYm5yNs+P2bOmugOSsfSO3PibSd6lnUcH1VHcchct3pRvxnBrY4cILlMwZ7o/RhuSEYzy
sgG4slwitVDFNT/LVLb8ijUzLy+t5sykobLQoXNywS+F7keSB0Tq8+RaqH6azFFnd9nXfDe/p7eT
OzWA1Rz7aXC1S6fx+DrrudS8YnbMpy2ckaSiyXeJltGJZk+Vt2HvmqZrTMCSNvMV5xnBkCNSptto
d+XoaHfzVfQSIK5qr/L4YMKDIS7lEKib6izqNdeCA2FkN6H0GraXuXEUu6z3wy3fXkafpulmUp/0
Yn9lyH4iPfKohhoDOyRoJew2AEdcJgjXmktwl+EmjEwnN6VND04cVE4JHffQIFtVp6uoP1OHrbwg
s9nUkgcl0kWwbDpdfU7cgSuhhHGrED7vuRqcY00enMnX9mV3tK6fdEqxNjlWkWtfNt0+iryw5KV2
Z3HXSlft0Lsg4iCsbhL5iu7f+DW6iy/ONz4g2b311a+nTYks+vkccizsPNaEbqG5ywI78rpq0SC5
7YXsRS0tSM9Wjw2ygzvpcog8fqKYPT302tmbsON3wT4TxzT/GsQPZFk46exp0nF0te4Zao3X0gvX
ZJSZOjt5CMW6yDcV2Y/wT9EgyqSoSmcwxbIucZX4JbT6zdTuITyl3bFAH16lR5v9akC3lM9md151
JT+zeo0hVHxCEljf5PXXlESJcHbzbPJMliA3C6uEqOo38uJUFgPMJXrEpJXPoBqimGOJ6yL4LGJi
azrbRQ/Hn60vl0gX+Gjc0cSZdoQfqXR6XMV8SoPZjcw3MPEPXeJn+llW7Wb1kINPzirHCu8i5QHi
A2e6LWQ/LT4V8ic586rhgKDpWSRUmiNcb8Aklv2YHVSB2Mry2Jk7hd9nV/J8R9dfq/whPPbn5sPI
eKg45XV+bctkcgLKwn61/p/isj9vz7/9NX/3/V9khlfNYaxa1gGtL//+T2/d9q08jyEIjzsGxuWw
PMwjjQl4RxCkkL1a3QYp0lWtXSAPU+YXHnucgdL00mY53egLfc54kh4k2Qu1TdzzTtUGoRuIRxFy
ZPKLUiAXlUAiS24Y7sAzsA0skKPu2gSgv246I91ua94Hwo+qXaPf514werg2U6rFydLHDNbGYysz
rrKMq264qgUVs54Hg2DBkGvzYjkBR97Y8Iltga60HJzG3patk/UOfWy7eoSw6GMtJAzHrJwhcuxn
45i89KNbp62r1edReWGEn0rmxIBmWXHGKtE0oR37y0WF1Fxz9cWdxGPRaJuOLUE4QGifJg+buZuj
VLDE4s2puOpMiz8TRF4/U5ryir3OSxt3D5o+eRXpqXan+zievaQM/GysgFQDqYe+I6iiJH1JvgH6
RXEfKOkLs/nnJKMDMUmTo6FVQemzaXoy4brGC3pYmdrsLMu1XNKFDwcXuK5j9Yrba8quLQxPyqpD
ZsgbfbY2qpRtAEZ64/h1DI9Wi41h3OLXBY8tRyQRXklqn3sRqlsgiQwUGNVjvdA8gha8KV6o0hNv
7ijtcBD2ZT7dKugVFcv0UqGR8lNvWHLQM6jAI4zD4ksUbqXpCfnoRZoox0nPLs1s+pRnxhdRIAHU
LqPi31iZ/k/ToZG5t7pu/rUS7b7o3poXGFRN+h/bkrXnj86hv7/7H4tPWpZr2xujKNuPvxee+l/U
J6gxwyZBdPhu4an+RSsGvNBqVKd1t3qG/nvhKf6iLEXFCGQkP+sPrD/sIH9adDKaoTwnlRKEjbaK
4n7c9sWYrXWKQ7JbB/bi1LmhuZlNnjhA6B1GTT8R1nExlQeMIVeNhqMKcedcmucUYDWv7NqDnhtn
OQnn45JfSpKxLwftgqSVgzWmn2J0uXK03A+TMTENmvuMcsDQtGdKCjayEC+zHO4bTb4pNcIwoeYX
MI/1LzkNr3zAeqMqXw1rNbi0+bjNMqTW4IleTJzQb+RskSUhFqHcT4Xdb3W9JiKIvd1+sEzg+okC
CDmiNSJnRv+pS2vdUUU2PclzIDaTmleuhFbtOiKdK22fIeKUlyFo+1UA/FrJMaTKRCcMsWnzfWiP
g1+QTnVJ5lF0RqIDsoCK0vDalcNkoCYY1bvGuJnm9DaU9fKVIKs1uIv4TWBi2kWX9DrSYLXoN01t
1pEb1cHgpIWFuL4wH+qcYXDGzuQmGlNZbmWRO8PuRWJbXZGftlOTKXeIuUi3Zt/cVtiRnYHkxFc9
C7ym5GvYxu7TvA2v7bzadTXmh5xhlS6CG5QpKSyQ6Mr+kOQliQXGDkzMmZke2jE9WAnmF7Vxmxyb
QbcrLRjxcsGOv3QsfbmI49qpZhZbSRB9msOBLygvIo3pxm46Nh5V+6KHpl+I/opb/3mqFm+sQlex
HlEA+otdO7FW7BZ8M6yFJBPvhu1SNXeNogDwi30KLU9iG0clkgaHgJWrop6Lz1UCFt1RBxNPg4JY
7rVVFyDLOktURavaHQDD9JO6SoiyIrjIq3TXADb3p0J+muAO3QfgU9pwls+m4P9xd17LcWNrln6V
E3MPBby5mI5oIB29yUzK3CBEiYT3dmNiXmNeaF5sPlB1qphJFnN0um+6bzrilFpCAtjY5v/X+lYc
31TJlSYV54YfP+n9RRPGKz62lRUj85DUKUEaYWx7dEMM4B/AMNNb9jbGpumi87gntdTnJ2ZVL5GS
S69J68UqURIir5T8J+OA6BBrVBb8rGSlyn55QQzFTepbyONg3HKsMi7HWs3ONF2g5JL1ybOqhv5j
G9zo05S7QQKRWHeGL9S4Le9lJvqtUsB/tQlXmZvOfz/dXj91yff06WeRR4cC4Je/92uiVQh0mjuv
fIsIi+bp9p+TLWf1T3OVUKPSfiQAlhT7E3VMedZHcM7HbUkF4I/ZVlJJiCLqyaIFM/MYaLb+zpR7
WGcD5DDTumjvacy46COOKWYFsxOKy9K/R+I4ALCUP4fFCSTYYSHhj0twn/xi+gpUpQ/ndOp1qQj1
0b/XIgpPCOCdaKk735Vg1/b6ibLlUSX418XUmYSH1RkOwry2vV5A/AgdBl1U6Z7gR+ata5RTY7Wm
T4twMNM3+Vq1TlzyvdtTVUOD/cDrpfl9eEU5bpVSL3TpvnsuvhV7fRvOiZInLjI/o78qhr9uC5UK
tnYojIpybB1HLTvYWm7492Vsuz2I2yxA+oy9bMLW82oM3/76R1+TJ9+5n1mrzqCwIWuBJTm8Hx9C
Dh0t079v5dyT9H2ZfjHL0iXy2jVZ+z6+2GHJ/OW+2DXQMqfxgZTluGRu1WNRFlUbbUO7X5r1jVaf
AsocD/C5sTOv/nAAKLXaxyKBAZJ9PoYi2Ja+fGmr13JgLKRuWH58H4flcszSR1eZH+qrcrVeqXYv
ginY+j3iIqx7n/0bc0UPlGPLr4kUhwSG8Xfez/Ejmy8FZA8WJl+uwxs6vJRCqC0crCDcNmUP5zxZ
VYZ6KtD+5am8Hm8vFzEh0hCiSyXQVA8vgs9Iy+MyC7f1T5u6AkXAclXnZ+NjcaY+hnDxCy8cXfXz
gHwrdAdn9fHjPB7uL5dH3/TSZ6ahPT+DV4+TTllOsaoIt326F3q1JaYFcHbyY6jKEy/uqHH1681Z
ry51NGE0bRRbCmJhWOKc3lzrXl5lN8BBLserU4qmd9/cq0sdvbmm7rFS0LDZKmZ/RuyCF7SniH7H
Hy8PzqJuayLfQyrI/Hf44GQT+IaT1tyNTDooEcMkmc3Ye69VlA29+xOf79uPi2aJwcafiRYg5nGN
uGkMrRSaGmzBSi5J0lIt9mLa4uPB8N5F+G5nHRi5e+h8Du+pCyeI70T+bYsweZbUzWTEe3AXv/1Z
wa1DgmLz4PDHOEdXibEmqgrRu9uqNeKdroQJhRmfwNqPb+btGOAywGzZEdApfLMYyqOoNehu4dbO
yM+dKsL4CFk+cS/vPTEEzfPWYu5HWkf3Mmc90RkKmFWHetml12Ea3fZhvP7tWwH8giCEdpbCPuRo
oZih9pNhDNFWSSl0JYpH/Ig4cScv8p/DiQh17auLHN1KW2XlCF852i6ubnbaRqU49bm/0Ra6F2we
729BwS3kBdLzc+qeWKi36oVw7/6F+2SnBaPnRbl89BOSGlJ9iK95qwVS4MLUuQ7ydvkfu8bRdxs2
KenvcsUb09ONLcYlscv/sStoh1+RiIWEY6GMttgv6mVodIu2rk91Nt8Z3XPPiv0qCsBZn3p4kaEh
LRDbTLTNE8rmgArCfPOv3MZfVzhaaNsRr9QoCIojq8RtZOqZ+YkH9bJFfDPkXt3EvNa/WnwsYGPx
AI9/W6/U9bgy19MicndUHBfRk1+yQkT72x/WelhcC1c8Ivbz721PP5F8+u6TxK8nY32gDnJMpzXC
oW9r6LDbLunOgimhIPp7Ho555ePT+usSLyvjq/sMIhx4JOtFW8iv9hw/JZ1YxV+k9m+eJN1u6G1U
rlAqHz5JvSqt2B80Pt7HdNGtsw1JEOviKrkyrv2dtfzx9XxjLXiP5n16xYl1U6zqNdhP9+e/MGZe
/YyjURlmMQmxBMJsbXObE5mOlX/x8RXUeQ746E6PhmWqKNOQQ+vbCs9f++fiqUmW5BHh2gmWtIpc
AleWlO3XabdIaP7ZLvWdVXxisnx3zBhoU9kDzDu3o/ucCHiIRiLCtwFGvAHK2XeYV/7Tx7c6/yNv
7hQYAm1pXUecPf+IV6OmLbuQfbwZbaPi2tdizNEXoqO1NAa/v1KixfjrQkeDB3w2CTM9j9QGGUEc
g5udvMS7AxR4pYz2G5UmO5jDmxnDHAsdK+P26jE7T1fKhfKZQnW/sZbVYvI0L1vkHpE/y+4CBoGH
29+9GzbhuXyx+RfWGDb0OJAcFOHoeg5/SJdH7AmmLN7qRXOtxdn1qBTLj1/ciwDy8M3hH0Z+hgsC
EgO7nMNrUHOLpthKmm2Q99ZTg5Z5q6A1wX+okeLmGfowfu0rY3ouiSH5QiBL+71JtHRf4smlwDqq
9xFekPNaE/TIyJLCH1vEvf/DHquK2XGaU3eymPZih5TkeQwU8aM3M3km5qbh1SAbfseOR9Emr7aZ
FyBKkJ1EW7tB0ozGn4jCVMrvzNyQr+D287+NetKcGShBBRGwBQ3LShb6CNu9GRvXiZT82q9HekrE
9Oj3ExFjV3YjmSTDj9gdl2Nr4Ai20xpOB31THxRzrQ7RguJulbpON+J5Ig1nAl6E4viLsGcyIpok
S56TnJAG2GNjP3/8Et7sz2FBUAqyETgga4IXefgOshw6XRTF/VY1/GtRUmnGkakyO+hb1oLfXUPA
zc0ijlmVx1psH01KUxQl4UBgNBeTaZK3rlSfmAz0eV9yMKYQODNqGVfszGf25eH9yKUO9KnQo52d
arwf2KXlV9MetJ+FmEuVtp7L95KGB8Y1Ro04OpgaFh3YMH7OoiS47ZyKLRXYShXrjyTIgySOtIk9
UF/Wg9/6nDRBpRY/yf7IbiVYgs9tZ8o/1WbqvolMRVPg+70GPMTAuUFAi11ilJu6vCSUzUjuzYrQ
AUL+NEW4jTIGFwEd4js7cca9HdrYU605KpN8WS1Pl5Kfq8B3kjK/CvBPQjrOlMRYjxHHYLdjg3ZK
1X9EDmcBZuaxaZnQV6GmQ0Xv8OFZUtWEbdVHO8mG0iDbpe7KSlfjiU8LsvqGtP1mWo10bvuYQFsf
TCcWvR/BUA3L0DGL9cdD88V+d/gu2cvT2OFggj5VfvNzysLpiFVMdsAFkbxgnF6QuWhvJCGX9FaU
4ALlOSRaBHTbuiwttDpasdfkuCJmUO+aZVPZPdnZ/njuNyTSTUUqbZ0SfrRjJ0TFVIO1JQlpJQ2i
QHOgdit5JHYvFVjsmZGIXxq66aqHREYom967etxqp+bA+UxyeI94pqjWobvjjMch+fCRD60c1E6r
yDvHSudJoNDb5x5YXOKWhaJekIynfwUKPp1pSi0NbpG2+t2gibjf1HKb3wQcdnc5zsjvnTkJyAl5
+MC6ouwaURKrIALFFGTHDOVtm2WsioItgdZ7ZV8oOwEE545EcPZxVtYlV6ZcK3RPK9+Xvc4J7Ccw
BuOXsG5qy6X8ET31RUhyqEkMlQwhp6oIHQeNV1G4l0aIO80UPJV+4XyWEvqxYdOZ9P7jXm3dPrOS
L2ofVT8EKgkS18tSfkCoKW/hFrVXatJ1Oi0bR1r4aWLRwv14IL2pwTKg6R7OrkieNJaBo4csLBNO
UD84u65xCCVrzbhorppZbI2LpCOwSCQiWlRhg1ps6qjPeV3VQDidhjrpPGxK3cPHv2i+4OFbxzxD
BQFGIf4d5sPDty4Jp8Ri1uPTSUEEsVAYC0ONghNr+BGneP6eoYarbCWo0PF/j08/4CYiyYiyfOf7
JRS8oTMvydztQWvIm6ST4Ss5y0wE5toHJcaC2Y43AzZteBbCj4hLANLFN7j67XsHaw5WFBjP7Hs5
OqUXbRAamTbkO/Sj9qomIXk5TdkpL9vbnRT9Cojds1p4tiTKR4fkLGmU0FTKYkcmbXMRmrJ/TXyv
ubHn43JJJ7ItquxSCSx9OaQARiYp0pYZ4TTID0ZgeF2L01qbcm9MVWBpvpxtFFnSFlOWECavxlhb
xmxjmr6x6YB4bIjDKy9a4sQ8myx3+l6qsmSNj7zG19IT++p583UwfOZ7Y8VG3U2/hmnjcPgEdmBU
VlMVwJqCYIHpEluxLlPaTYxTHox5yj++FA+PYtqcKEHx9fBS7dTpPUzaYmfDY7hw/BhSWol1dYw1
yslpTqRsnyY7R/EdrwSJevabg4U7RUNPH8igN0874/DycEMKgjDbEoKgJoHSHH0a5lF3oiGkvtk1
cBkaC/POxFQoVh7tgsoykpvSaatdOXUgvdoQsVUyteDLKjNcq1nUrpAJyPdB5pus8MpVrYFh6hVd
2qhEGJ1nHTjBckyU87QdURSS5Akg0InR++MSzdm/hqzeGbQWOVBXY5mPi4+f0/zGj14TnhH8VvMJ
BenD0YiQJLCYedRXO2fsYPEZtQ5yzkH12RjbllxXV5XaEw/tTYeBY/RMQX+5LIT6o1dDfmbIuj1V
O7JiNHhrir+x2wnxvTLyjCRspMyvHDSTVDkx/N+7WWIoYK9bWCtYNA8HRas6vRpUU71zkkxxCWe2
4aNOGKhRZZWLRNa7bWGr5YmrvpmzuV9473SFoMCyw5w/ylfnTLnOdLlRtHpHJEBLzDAAUV2Exom1
6u2nzUGWg5+D3oRd7Axuen0VBatPC7la2QVjjIBrDB/bdl6PhsT/7SEDKIB7QinD92UdWwzIK+1L
MzS0XZDzaTlO7C9Z66c1SXmmB11ZBTWunUxjmkfF4UBliGK0p++sKBxxjwaqiuZRNodC2sURIFk0
kmdNP9OE/GZhtsN569gXStjtahV2PbHTADCM+9bXEUUm4Ym919sXyrmWcjQMCMaxfpxGQw6Yjlp8
lHYkdeKXi63nkaDwE095HotH90ufjzFjII2n8j3/iFejJtXkrGnDONjXFvEspooPuFCDiIh1QgR7
HMPrjyeCt3t49jovzXjOdbM/9+iCtgA6KhuttWsi81tRaevArwHV6OHd6G8NKI0N9Z4ctTlhgwps
ABV7+Sn7+tubNqj249K1aOLzuRz9BgpCHDk109ppuWN4uSqmc8H2hHp8IdaEU8snVol3N3h4y+YT
H/IDLF+HTznLWb5YLe1dGMlCWYQEhHzNUTHcNuqEHLimmXIPNooYC/Ku0EFKajGEKz9K9Z8t6/6p
QubbHh4vgaYKdVJkBoz1o7mih6BZkizs7AiebFdNVTXLiv2WhqrSka662tJh9frSRUYq9VWjccwv
m8z5/PFQmJ/y4dCjX8qabSFQQ+hwDJHJqnTsLaN0duYYObDHIO5OqfL88UVeoiSOrkLIH2IKEwfY
DB85fPRkwtYprM1sHwHiEqgnM0a3Hbebsp6UyTNSUIAydh993eqdPnhJBbLNzRpo9n1KHDQZmHb/
KJeOonh6iFFuYUPiQFMaqfS6OEDfyCkycc7syZcpA/vlGl1JjTtU4DC5gemj6y2S/HMZ1gPw2tqs
ncWgjg2BpmNyG3M0ulEBycqLNhUdx3Ap6s/ULkaknCa+9MBBXs29OGqcr5lSE8c7dhUyg8Iw5zgq
QiDu9XpS94UzkVpISh6ejCb0iW7q/LIj+1mOCUZq4kgTqLcd50ao1ayGB81NIllZ3KdydYq08c5o
x3mLq0ZFFanz0I8eeaihbuurttwHjoGvwpFLTHEIZF2Z+cAjGxUrnp8WGyuOz41e9KsgLpN95ben
2npvRxikJVRBc5/S1ijyHr77oiozq1TKeC/D4rsQZlC6qDjqU1PamzMybUPO/3DSEevwPo6+btlo
ZKVO/Hg/BFa8qSLZvggsM6OCFCdUCf1k49uwKqJOCu+VbrBcBlqz+Hicv53ScDeR3WAiTSL9dlab
vp7HMc2bhGCbEXDh2rmimT3uh7GWr+Fe7jQx1qdgB+9cj5q5gwqK5ZKT4tHuqsQODVt8jPZZokgL
iVzwzaTO6yFxKSsjCE91494KLNgNAACfFb10gzmgHd4ghQas1hHvciyydiMalJZdowdLZLGm1+RV
Ral04ONzCtMdcf2tyF/XFpKPDVK3i9ADhJZvh7FtzsIgCBdk9Gon+mBvN5zzL2Q14TzH6fH4keS6
FXbU5+K9rfAKjNpBTsXlPTac+qZNJnwzfVft8+hkWf6dcY7CDVTJfGRHOXc8ACujIlfNjvcUzsLN
wFYXbDasyI+H2DtLt42Bjjo45xB2f8fdKTOUR723TcQEFsU0U24V/GBCrAwKFnh8Im1V9pbmIu+t
L4XRJecGKaqLPJQhkKPcODHi5xd+OLFz6rIQb8yyZ/BLR7NMRVJxLeV5so8y52ZMBFLjYmf6wVff
iq+bon/8+O7fbnzZjeJDtzAfGjAqjuYSm5XSiooi2Q+TUV6YUmDcS/b0hUKqcuLG3h5pkT/O3lpQ
XNQGjgNB28A3MpDX+d6YnG9JILe3zmDhCRtA5NVKMywVXxvOslZpFpEdmSd2ne/cJ+cWKhI2kSu4
I4/Gkt3ZRZTQ6dwDMJXPs5pCZCmb1dLKjFPaQ0zDb94hEVm4h5GRzHoBaz73vtp9miVBApPj13uw
fWG5kftIW8h2hT63iEkjKHUpKb2CDOdvkyEwkvmYsHKXuPbie16kcXdBwhqBDUPUz0YmGJ34PMrC
2Cp2FdwKRZqCpalN6kozi5RWRTTUu0GVimUvd6G2lPQ8vTaR9doLtTbl70o/6M9xSsWkV8paPzeD
Lvw+IiEuMXFYnKwtMM0tKFPSLfiW2REsgtqOvjpFJ7q1NaD9GzibP9oqLDqcIpF+O3ZCf8wDSNCe
4ANdZqZW116bWsMlEQzEj7HREPdQJzvieCk03Dt5rO1Q8NP6AUhd7YmLEVjyDG0Rzjq2c7l8yZfg
1hq30kmpdDWjbE2vH1Jr2xRGdUUwnWGvQshkGNQ61deuzCrPMJZRCNkIdO94jmh0UD9ji3dmkXN0
HlBv3RXg0p45hicD3YROtlw2F/2XSenoOU1Gki67osMclyQk7XhRXvBfZCQzA4i9WVogd1Mor3FJ
z86mog07TxYDG5qpFSHb3GKw1o5Es4m3QJMiVhIx3dRBIn2t4MS22N0UTHIh6eVAWcbZUQP5UaXf
Y2iVsaDfhpmNHaMuLyiEJZi7/fLzhGtJXYqeY6438t7MW6kq6NqUTawScODIXe8Sh5fAddRCEztq
aKZ4lcBOfmambotFp44pau5ekdolmUaq7ULBnBPlAwf+c209EoecXQkRhPD0nbowl4ZEzpwrD9mk
YwBQ/WjR6UZ0FpE2jsw006M9a4QKHTy1C06NVq9dO2wuMWOlBSdkBkb+NZ26eNUW1MzlcWyWTAHG
eVBL0W4iw56gd8wL6qQbAdZTfxI4GMdrPj65vDEbOLgu7AEC2qPCSuakqjq6d2jpbVU5jGFymhO5
A1OeXSF1Et/JBNNNnG5jZm9io5tIDSZcG4NwJ5QVecvZk21kRIyNVPl3teM7vEY7CO9aPryvXeJb
X8vOrm4leFRPXZeml7VuRsiEA724GOVKdQg3aYJHciyCz7QsQWjbxALeToiaC7dpor0+6MlagWab
LmoNKZ/H6S97sAq9u6hMEa6JWgoBT6lDCKplkqPMq5pSPBSCmgKPKIECVId6A7ofdtS5cASdpZF9
zee4Kav7IlHlb1VTY3kVWHzuq7q2Grdu2KQTedobVw4kptaLbUxmpW5K+TJu9WUt2mQvVL2/LpVo
kFwpD9ryhnAYJXYNpGVcwRyib7lkmzfBlAePeWR2fPuSiWU7TaL5RTs3fW6bX3y64TVbHgkUuiVN
4ze6qFQOiFskH8MMCPiq09QkIaVUimrhS0lvYpMoxM/KdtqLfozVjd0MPAaBqSQhBnsx9JF8mQyy
+TOsbVwWIUE4n2VtGm54HYy8gNKfsRylnkiAIii0h4g/axaOXGA/gYHb7aaRbf4uGSZl8JrWmX6O
SkKsiu2kPwPVKSQ3Ncty6wTk1cpAYB8tY9Tp+xFk5LV5n65FYAXYDGFVe7yd6bk3QMKDjO1j58yR
M7FJdL/5adI9WegZ2EsVNcDnQE9ACDGw1cKF2aJdSQEnG/TjfkX+vN6CaQ+imrajrQjgrUGv4Sm3
hfys9pV/y25t2Aa+JB5glopzJ2e37oJHNtlOUiWkmBVW4im2ARTD2e50sKMGs35ZqKPkAc7E9zr6
aYTttKgq2WX/EgcLfWLsMcdFJG8wT8Z3uZ1El/IQF8SM2Ca8kchu9c+1Yvinwu7favA4cFCkZUeO
oJQD0NFeVddBRzudUu9VtfTdLhbm3dDq3zNHq68Np5KXxRxholV5tI61oV3U0Kg9ov3SJesh78HE
AVX4qn/pk/p3ZaYi3fDfq9mmG2If9McNZ9piXaLeXvdEFi8HfbLPiOYY77NaM890Sq0nNiVvtwVz
2WLmvcIcg+h0VGePmWqJPTXqfT9FONBF4XhRSCJcl5nGiX3m293s60u92Wk5pDkgHLTqvehC4gai
wVg403QKzvXODWlzUY3+k0EV4hjcOcp6KHLZyPe+VH4feqe7CWyw1JokGc8f7xzfuZ8ZYUQs14ta
9rgbUqLN7oLILPZ1OxMTqXS68IXSE6fQd67CNmrelbOjmsPlDrdSkR/bFSjSch+OzLMtJibwncop
Lf3bMw4mSHbBDnXtF7PN4VVa4MVKlYhq75uzs66B417Ydko8B9qQOJWcBUQ1sSHF6dSB86Xcebjf
Z+jRIp0JNyYssaMNeD2aJAmLtNuTkgXz3mdHuQFCFSyTTjWGhVxYNi47fw4CIj2J3Vo5xGLwpNkr
mOZNc9P4cnKlwqKeWe/UcuXEmr6zjWvOhNVYWAQHJdBdmhd1sU4zo71x2IFYCx5Ih2KGeL59GrS5
8FSVo1WjWHwHdJWgioX2aGIw65uUJPeRNg02fCW468zUPAVePn7LpjybTGVIJ7OzlGdx+PyFLOGO
0/rqAVRV4hUdIT5lixbk4xH7cpJ7/ay5AoNVByJK1wlXy9EENhWt0ZKg1D8U7rdF5TY42gvP8kr3
OVzm3kldx/G3eHy5o7FrmmXkjyaXkz3DVT32a160lJZM6FwrXp7LbrT6+A7nU8zxDdJbQL8BxpkR
fdTGYDeAxEcPhgdipW5aje25VsaPadI9SU1xovr79p1RC3h1raNDjh87aaPqUv/QZ5e68SOKdx/f
y4s84KObOarFqArI+2Tk8V0AvIQe0S66Zb84e8QK7ILe9O5Db836ssD97yYL2T3BnT2uC3CEk+k6
YYabnydUuKPRgh+E6B1VG/dJlcuKR3KFoNYnbJtIhkRtzpWkRFdW5nErL5MiUksUZcIKUTjJKe72
bjJuUrmZ8uXHz0U5mqxefhfzOxtieqbWG3mnXEehLxWV2PtZNH7plLZzE4PzrCWF01lX6b6XF5p/
bxWRRkPJIcagUKF6S81wI/LSXHVOXd9UVX83KE162Yq6BUkjB4tIT5L7j3/r0Rh5+akgkOdml4Jt
4pjeNXHIZGtnjntnmuEkApIfSdGnKgtHo55PGS42izgneyx/b/Dbjd5rUtZ31l6w4b6LMjgeSdl0
XkLtbeObwx+479+ysP73TLih2stLmj0vf+923XX5IzHRzVN6gBX466/+Mrwaxif6qNSoZ6b8DKxk
GP+iC/AnqE9fSkHw3BChMmr+SLxRzU9sLMGK8iNkdpk6f+kPv+v8RzRUWKLnMg7SCPN37K6H3xBi
YsOEKT1zD+ClIsw6WnAUNcMGbnT6wuKQnlC3doci/BJryWPWhYQqFsq4SqsTrfuj9efXVWkz45Jh
kzG7fQ+XOf5DZIo4NBZK2RacGiwDHlZ6HosoO+/16FrUBWAUU1vHWXobGKGF6BVyUFKH+xiaAOch
mmhyHuu/lo3fGtD/5TzZv4Yqq87fD9V/f+z+cdU131/jL/4Yp/y9P8cptVYwFzZOYaqDc4vhz3GK
yEdh00mYLRTCebvwz3FqfLLxXeNueQF1sqr+NU75I/4ZJr15Bw5T9Lds2cf0NQYqYouZNMtET1Pi
uJEtdVNBTlmokaoZnGsCNIyI/UXoaxPkIbRORhgnywEfmaPAzZnMYdMTHbHQDFIaDaIajUkRmzEw
z/KJkd4Y9h++2t8aO/89J0PET5wJNOQ9No593DezrfHvB9v/ul9ul/cPy8X//sdn0pef6vwfW5Jm
Dgbfu//knySWWYuKBAUlM+e3vwABxDQz/ui98GsYjXRD/hyHmvYJgaFjO5whmB0ZLX+OQ3KaCYpA
AkHN+2Um1X9nvmRKPNhavvvDX9e067bTajR9iocYy3Brw9ggcg2XUVFOm6ilShENfbgujP7KSKW7
WO8fQA0tugCmkKEToqqFiVt3xPrVxnVHYD0S4kXnNNdJ1aTfbHv0vV6ivJzBanaJFVXX0Fk+a1S9
YA/HBbF8eM7tWug3MlXnZRxNz6kRfNUlKmqUoIdLKUXhmo/Ck9PsfigtfCJEht11rSB6ti/0s1KB
KIjmF3X6kC8GxwkB1DsRNKi+qKv7WgXvEo4KcVxdNK4F+V1uaimjp+TxqhitZZ2DxspsfeX0pDnH
YXmLjkV4ht2yqYnqXaFr38M6us4z814OLZTuck0xxKYEFofXBSmBUxE9AD24I8fxEmXcVRipa3LF
piWqyY4caJvQQUMbaOOXdPDVGC6L5ax1uVOXeSNfkVD4TN4VAcoBKjh9VC+zbroUk0x0tQ4CNuvt
zh1k+akJ0++Nb14HIfaIwCYjWqPjQL5RbazGdgBu0thnRDl2BJeJ4DIvYUwpPQCyJrnQyiDx/NzZ
Jn56RvXtplODaZ21xfhUN9UzBv7GC40AyEwizlqFcNIk8Ibc/l7645lPFwOODbFFMXRoF4H5cvCt
mzxKnztRg1QuuxbKSkbPwqop/E6kKnQpfLE4TsmGDilAe01AL1MVtAfSWtKv8xrmHyzUeq3zCNHf
6zCs5HFTcFLdDsqjlYvY68ImOhdRCHJBnbB65FnpGm3dLyg1u10xxZ+jaNpnobVuooCn3BFcXeVj
cQuPorhs62G4pRVgur00SOdT3nxtmtBZZ4h3bSv90ecaqiiYPW2o+kuKbtY5FBqKoIT0XjSKuLSI
X15Tpdo37ZwZmkB39tQSNqGK6iiW3VJNN46V3SRxs4O0uiREHmBe58b1M/ldK0JyvVhr15XDDTao
xbs8XPaIpJF9nxWwHWvxjaxLN+kqcHp0hUmUbHNlXUNd77Pyogo4W8pfe3A9TjwujTrDw0CZHV8O
tdVFFRt8HM7taKdrq76Vw3E9zDniZBtdJ509F07hFDzokXGVE3buo5V0JUm5QQqoUh8IlrJVe3nf
r+v9y/T4n7NyzP/KjwLlahSELbHxf/yrM2D14H8sc56WuOueanH/1HRp+0/s1Pz/+f/7h/8AEMW/
shPl0//8Hz+IWWvnfy2IioMdLtPu38/+/54+fj/Gv/AXfs3tqvJJNhCcowtijkb3xk7i1x5DcT6p
dNYRUbG/YP6fNVt/7DF0cFqoqlCSv8BdDuZ25xPdYaZ97H0z/JVp/5+3ffvrBM0T+1uQBGvEq6IB
2/M5qGOmzyLLo777otJ91a2suiqqCNMLPD8Oe0DBpCS7Vh9LywI1Ve6+eip/XPw1VQRN5fHl2NnP
pnREWrM98dgVUBlZrAciCb22LvQvE82MRxn6VOWmTVdc2ZLetavBzsmxKHD2PMJ2tAM3DdT+mq68
qW2yPIXOTqZ3fDP6IkiXAZ4HZ+GQAXiHAsVEh9bS/fR8zckuGr0FL5Xl5XDWd3KOxt4hi5lWiGx/
SfyAdCidWESsfqZaCy/wFdpblhpnD0ZYM4kosLfu6PsX9KpBlzdaBWkR85sFz7FN9Z6QXDv6Uvtl
cEYvu6SxMdmZjSo8HghLjMrScOU6Vx2vTXz1m6NJVuUJagQPDTwPqK9K6hDNmmckaBuGNPMnpVbL
FhyoJIuc8rK/Duq0+NyMfnZRDGWM8ceq402sCb33UgIXu7m11/me3JPF6Ur4dm77HvrzUmmF0j9h
86vMZatM7begcIyb0A9n9i4LwRe76Ygv7OtUNWnJqgPBFFNePcjIOqKN1GQ9GAwKk3dW0ubYHwUN
aM8upeqrqjv+58gZ02IBvo1Go5HLzeAG8sQapMnD8E2Xo2YORFHsz6roR80VY5s9ZpmIhlWhC9ZL
fB4NuFvZtntvDBzlbpCCTNvoLcJpaJ1KdxcPminN3oms9bQusqGMWnovr4fR7DovH2r7glFb0sCs
hbNDcxCWjBfmZeLLSkJZTMkyv4Uj/gw3a1X9u5Q1kkorJ9bonScirFc5KSC3Ymj7x7geOsLMnYlK
ShHRpqXDg9LL1akh7nUZ+yGC8pGwwqqawnUbDEL2imEQ+7YcaGbBO4yZQnWzv+n9kEx4pLWQaf2w
wF4iEXeemxwn11qr109RKRf5UldfaI0MmUu7DgdSmmvb/EmeZKy4IhXyLg/ILV3IYV1Dhyx7sKKK
XDdwFtO++6IP81qlihA3hMa8pi5x7wzfWO3HyqXgqNEsLGp2+0FlgTDVSeYwXF8fnOwsE42enpk6
ICYv7TPlOVFNEXhmq+YaoZmR+mD4UbZP5QmEZFXE5FUWDg4vOfRpwya2aDR3ZB8Fb9IU1TaIbMg2
UZB1xarjCgnRiETgePQn7FtVQ+zh2oND2mZVJS3WKkOtk2U/aRV/P1JCzTX0ZCoBMLdN5tqToT23
fkcvtApzmMmRPViXuZWU0tKMQvDM1LB1zS0kUWIWkIUjeeRfxxH1LblsFz1s+mmJHTpBK0BIHghS
ohYjmrbZMiujiV2a1s8qfV+h72lXTiGWtRW130tKfxH/YFBYy9Ae0m+DaDmeq13p1ws/imgc6lOg
PQ2akbVXcUlZndZn3RTrKVQi49xBj7ELgXIOS3XM63xlRFX7Iw1nQmzXZ7J21YoGsW8x9jZ7yjrs
yGJEOF+7OqX0b5MpUYEjo1WFVm2JBytq5F2Z9vl9QNgrqZJ12t8aTmooSzAhKszMhJ7z4j9xLX69
FP/bf7k6ASvq3y/b//f/zCc1vrsf4UGRgL/0a+lWrE8KPnqC/XDrIkL8s4rlEOiMcgUqOlpM0utm
MsM/V27n0yxZA9E1Wwvxtfx1KtPNT+RGkTGg4eKjvox06Gil/mjlnlOnDldTTn0vJQqUa1wPEw0/
/PWxLA4iQgGnMfZkp/fPmy7znBRm8mB98WFCrzSrOnfAoQNH1kp5g5+WWMnxmxXFnderqTkvIuHO
MQRCHc5SyMDiYonH0BP434dwJ1SObWForH3Y406mQVGMDNNzEranqTquogjLo0b2r96e9Uq/rPlA
waQErsIsD1z2/1F0HsuNKlEYfiKqoMlbBIqWZDnbG8oeX5NDExue/n7aTk2yBN3n/PFAfmQgio+h
t5sH0//puhFNuhfUaVwEluqK0OKga5IizDlJEtUelUO2N0PKuaYM0+69G0JbZDTvmtEHg7+QM+Ae
ZEXyOYfUNZ1RCcQryc+xkJtZkSfsapHWnWeNhO9VC6uC1bNcPpUxD8zbxU4aWFo1uqVrch77+GNa
8BIVlB+ofIwywt275Kupyamfj0b7NQx+0Gbeh0PXLbHfo/k51r8te0Gt3idtFCHRvebe9atw6olc
7p3+SNDuq4TGr/v5dSysfyvtFQRfF6/NehTofzK/8LceydNlTzR8XjdQeerkF9rencgZNfztaBXJ
cRbcOn5Oruf8ZKr4OJNe9oaMaNN7L65/dREJRprtQVQbG9WoK15qc1Mb1bjDixrg709vMne2Xarv
SVPeSVE96OorRe5wK5FcvjWtJ18MLRvPety8DQRQcQp9VX4T6bP3bqANQ0LNXd8eCboJmu4Z6TZ9
vNwnazKXQZUOSejci+XjrtmXtAK7/s/qaeeiX08DTGbYkqHfr/MRZec9kNk8cDcGkyezt27sN3Ku
8B7mehd5efpUr8vzbOXyZ5Xj/J/XvnMLQKMs312RhwlSc8qZHzsxb0p5I3aGEt8uYN8nYgrdelUx
mVQtcxFCtvVBrGXQd9YLmWL9mxrr16Us+kBRSb7PmiXfypxC7kEnZXqkEUeZxgb2OXTraQNpjv4b
I9U5W8ubcJBDxhrBp2tDdLe1SXP/EhukvFR4/8ZsX+X2rfXjt6bhI11IJiiOVinweZQkaTu7uakO
98JuJzm3ziGmt9qs0Iuk1l5pDSkuY0AC56vHbWm7v3lSbZrmVLAk9lWK2IQuFzK7sEYvE9HJDvel
37+I1H/Oyn8r/vUlfxXEeqbNGfp4jMRkhc70tVY/fn9zgFvMlIzzZjdShpAaipH1BHWCbq7h/28s
p1kbfgyodIzX3NbpLRb8OsblXHbAC33Hl0zpudZvapm9ykV/7Nihl8S76Ku1XWGaDWdjLj5GFoWe
hgBdry4f/IykXr99kU5ya4mHVeXBRShMc7OxpyLa2STKk4HIJSGC1A8GrakYNDXsP252sr380Si6
synHvznLvqpuTKN1yT+aZHV3aapH8i46EyR/j1omQ3z9yz9jlcnH2rbebS4boKW4HkKGfOAS03hJ
rWk6Mrb1V7D+cau1E3XhqTYf5o7yg1zzJrR03aPAqteZzVPhzefC73Z5mdd/BYWMb6gZKU7AGRZI
Eb/YZsHv1wK+MBoan4ok29p9ekz0fj+lmEsKPewoakCq9bVOgD5DxV5tix+j7PZlPJwIynjGMpeT
NfBpVfMmv4dHKSzn25rFhxj+xYiS0ZtDSyNuXyJWkt+xGhH/YPZsJnGtzb9Z0oWQO5B+1qlZ103Z
jtO7Zw5JRMpX+jvHWDGI/NCwQjIVg/uSk6/HIDami0UvqFb9ax4L94Hq5JjAJK+Jsn4YIrfQfWJ/
eEyl50Im9rYW9vIOVyxhnljgAdB4WWDKj0rg9TE6nVo+reeeWPV/k8T8QEsyWf4sAJFjk5ki34Ur
P3KXIqY4/uiqo9b53pPMftu+5H0uXewoOZPuTeT7iZejxazphJp7zfSjNVD+4e8G81+DojTh1SAT
2ZSnpWwOVTJ9OXmVhrEX78vEPBY9Yfg8hi3t6av5zZQIaFIjrgEG9JAyzmUY34d1ZZ3LOUNOtSbY
F9Kdvnz0nGfC1T51kBxX4jLpK0R99soQWLqNGyze/GTQKZLP3YPw1oe2yp9S23lmyweSwRxTntrK
u7ht9kVZKOUboyIfvQzZqNiqnjPxwCoD0IRv5Sj0NVy9m2cln1WWhclcb+LMC8f+wbKeJeerFFj7
9eSLEOdQEEKNXHWXEAcHSnn1HUS3zaHvHvrkIx7kl9bzUssjlVKBzao+Vl0wGW7kV+hV3C4stOQi
p2HnNtrZVuVn5qqDI1+rsvsgXmIJOAVPFMugFknMJapBd/Bysva2TrlN/cG9OEQ1bO5J++nU3evW
jDno5+lBm4ub4N8+WGs7bKokWfetWjeVe6mTeeemKKeS9FJaZBpNfMuL/2st3TaRImRJ8ILcHgjp
KsvdOGUnlcvDiL4taRkzIPw2djNNB7/uKV0o6fBsreKz0ZqXeK5/LOLoVecWAR75sKLGoOIJhunY
NohNn8fa2KaF9ytU4YQiwVjm+O+DATSGNv9o3b1nCW40loHO2S7C0E6xhtKutnlU/Nrb6FSgauUn
ShcOPIWPtiK/2yL3xkgWdVAkc2yk8Kgx0FbAaX4YfXqRKgcaRcCHiW0LkxnlbvdhmxVFLvHNkKux
xSW0JU3bDwhfWDbtWmY7i6MqHdYthodtgcwMz+6ppTskVruR+KRmbDe5M74NREK6lcWH38oRXHlV
gS6YTNYmKjzj1DQ0NOQHwtdy5LpC30mXT0fSclIXx9qd9qyC913vlNVU4PC3mtmBS0wgw4y3gKy7
tfJDjGnXphPBqGv/TWYXtD5yIJL7jUo+E19xW7TxKhz1pKVNpMy4+jSRHJaj81zI4VPX/6rK3I3N
n7GYx7k/Gcl3YqNxNuvDrI8bpc17V5bUmJDWzmuDPz6pz2l7nryvWBz16c3gjY7pAaHGb26P9vJe
+3VEos++yPc+0dc18q4lBVvx30zAe2/+BnYH1lRb+nYy/uCkkg1fJ9+dFSrdfslL3I6N2s9GynVR
feX3AY/UWvHelXYoYnvTmB6bKCCLp5a9mAGUGLVPxlpCDWSBro3P5Oo6UdYhP43zP/0u/RqLU2LN
Dxnh4oHbTZc8PRiWe1IlKT3EGV3YtqmOsP51o9z46O6YZJq9MWhbZH6cuu2+LQmOFy0JF3YNktzc
nEIwvqmfupX7mXSagOAjUsnFUWTOoUxKCklXXEZI6ry8jwZPPhn9WXQ8Bqm4jdmfqxfhahSctvoR
4fiRmIRHGugywhG8NOgGgsDd8U0mBvPHEMVZbARmF0e1PW8pinuzpu6QMTpdtJIsGwISjE1fcHCa
KeCyaaVFlEwVJnI2e7pD0bPyXeRe420HsOqqP5r2eayUzqFj/jnx+trM/AhkJWySdHSf/NyM984C
jlTm4rGRQFpTdbPb7odQONJAFd+Jo5pTlmtPZe1/qWWIVkO7is64wtEc5ubXvquJbRaHClj+WOoz
ewDtInb+PK6vtUW9RscH2vQHsyAaZhWIxhvvrJdIcbrubbAgovzlnci8t8IV5zIzTtwTmxndet7o
J2nqYSbSMy3Se6EJeijW8aR6KTYEW82c2SrQHLciNt7apmkuOIhFG7V5iqZbx7NBr9DqLIGEAqua
ETv6uvc1DMxD9kLeC8JeyjirOwS/1g9TLbywH0paiqbh1asUs+6op9Gcr7vcohfknj7c5gRrsezT
QaX/Y3TtPp2a85+iTf2S0HjA4THVu7UQwyZ26OIMuXTtMM5rqyO1Xiyg9BKnSJvtE7HsZGuYew8u
+UC2SZgN8XOJav6xVFq9mfqufe1WKC6U19XsXrVFFVe15iogq0PfWhMQn2/jalh1i1l6F0ODkfDh
hU7tb92xvIfN82GktfauvCZ+1ASr3mQKeq0GtV1i87B2JvH9o/2iNO2C4tTngfd4ItsG4KzTZoMm
LOfelbzuG4+1r5nGyHNT7Z0WVeiP2o2/NMd/zHWtI3uLid0QxXXJ3XUr5qI/lJAqOD0pdIAjj9qm
ORY+EqfO1KnObC8pNOSmruvHboqLzUQHT25HZYc5y7FaM5Kk7dAxUH8bTp4/ZnnS/xr22u+9kh5D
fOqbOWN0kyaRZDMR/Duv0foH8MZ6Q+Q/k0GWbWQ2+g/OwEXW4X/1lK7h8bRehFamIRGYzaZk07Lr
muwA8T2J3tw29Sj3GbBsOEsCqtb+bp2cOvPA/LNrDTpV2jbfkKlUB72/enxJ27a+R2Ot10EWh8zt
br1OaQrjX5rR2F1Mv+5KJIq1joHTJWEs7zUU5UO9Old3lMyavCxipCOtYnocDI3tr8nIHpzr9Krq
lcRFix13GPja4rV2Nq1d9VtiaMXGsMnRGPT+q+3Ex9wZT2Yr8CK6DwjPo8Gsr4on+1Rkf9LyPjt9
3M+++1dnORmGxX/dBFTXx98ER+xF9c/z35LZeDON/rkrrRdbVekxXtJ/4LHfdtd/NVX/6WrjU4Yy
kVhxcaWjsIy61fkmHgf6MosWP2VkVsOhR1JnkvmWZb8VSzxpMg0eZzSowTSZTgBWTM4Fjc1NQY5M
zyCRj+t7p9vJttEgpOVSgiq0F03TwGTXm2hVujfLr5a0B+DqiWgt1LCNC0Ju0+IROmN/Xss+vbg5
aChenU3lUTifAITr+lvPFUJvEb1XrITZ+JMqqhrdem05aBwVekO+ExQ2NknyXtbpc4MHK7b7SyuK
0C4Zptr1d8qwNXHxbtLOiANZpIg6uK6Vw9C2zNHi6aFe5ju28qeynbZDAXK6uMs3ctaj28XTg+sl
fxljjpHkp1JOj7U+/fqDAy1o5Sz9xMGXa/3hre5Wd1LIblyLqPGjuvM+urziA9I9fF6tT0OJm2yI
moBI/sry4RFF4d7GhmDeLxKBLa708jJCX8CySuIhpVL0Ce263ubJN461YZ50ogx0VMsEqWkUz7m7
WLnknBthYcwhPixy9s0Nbm4ObU4qXIZ7ZOKBiwMDFEW8rzn1S5kFvGH0rNlt0M3DIR0dRin3mwLA
feX1xzHjJhzaw2gCaagYp7U/Fhhi/fIBr+tmmWLj0WzNy3DPtTa1N/i8adNoLZynnXt41Rlb90nf
jg9us6SMouowlQvUBJ6i4Z2JaHzwpfhncdcN2hoaM6OflxI7p0+JfZkWMvPYxJVxSM0lu8zufTjR
sFzNwdp66ubOSYm1xXbmW97TDAWa8WxKsqxy3Vw+hlYc55YCGoVAIxime5pI3v9Ix4589ZsrKyyq
geAEdcEd+F9TWwMn5iwvidlq7ca2uuU1QbtIcxPwugglN68VjfDiIxdwl1AVIpt9rvX6k4zrE/9t
HEF6/1wvfIMrL0k0zNQ/KVNdp2aIprrf2BOfoOm015JvXsOtPjfynOrZtqjwveqDV4eQkfhfhvtn
vpahN8tNgsM7LdO32G4izwKWGWfbRqsQp5dpJY7OYEU28+WjLb1D1y7WtrZ6IOp2xmfYN0/diDtl
XNQS4VOG1jMEWgJ1XE0u5UK5CvIkL15k13ZhtUx6YMxpEWpt4akQKCjIKvWPGprIRjD3mI/L1r2j
FLVrsYns58ENaT7dGpWebPU4KWSUKR77YUqcC4d88e4JgL2cXYDz+nNchipIZuaXwanQXdAJBp28
XEa7V69LlS3fWqknf0UN2DleZKXtM5n8M8WQ7ZLWREdQ2DBgKcsWoAiFhl1Q0Cs0lW+ERiKDiTfY
DenzGu3n0U03+qD2hes4u8k89Mr6MzOwj2LRosrObqqpt2a+bqc4YSHz5XpOx/ZdM/VDpXVPMy9x
MMn0qdcndLux/TcgSbzPKKYzI354SPOTZpB2TSmSZfc7oytfPPOfiXUcaibyrRG75bSElTTP7jj/
illyi8rmMHXFKXOrci/W+Cmnuwx71E5XQFPLxK9OA49+ef9cyAl/6ir9XLm+2uoJ7RyaNLP3Mv7s
c/Ughie/epJOvW/W7hDHTnIFmHLsBJyz3LW5sqnclMbX2i9UxOV2jS81D1sKLa1enbP4pzWfF8rG
NpN9yTrzY2kj+EgBLAekp+hI86b8kuGBWrmVCKvGh1+ju5D9xCiyfoB5HPFP74napbfGNI5uw+1X
GuwChnyeYkLF0DJ8ano1BnVBGJ7DgA5KT2en95TByOaD87UoG87F8SOnE9nGGCoXYEWecvulT9zQ
5iwbuGKpp4/qJDuVjXH0HMCeDACo1/N9oi8bGMVAVKhp4O8PCVvPQoMc+aJLMCzeOyU/XWDHHvWY
NLSlXDatBqVYD5+9du0BpRdy+VvqfLl4iMzYLSoOnD4PLXflOFrxLIaEHcwfGEj/NDf5u79VztSi
/pQ7rdM/hpIDeKrXJ/TngYWIFE0TxQzgoMfetQ+Y2gMy6Db5tJv894JnR8X6bayarwJCczNNcSTa
8uAPHMfz8NzcjwrtpXH8sFntzcwHTyLseZqsndTvh7O/q9U/mL+v3k/DNf5wACXGaTsv3n85G44G
+FmMVVit6cZZ9J3jjsdCDdu0iuqRsrfnVP0nqu/S+1jol4zTX47sk99NkTGKjVN84qkE0dCrbNcC
tVNIFIIpXPrS3vY9K4NhXCxfo4KPLkS77k9V8tc23CpGde5ihWNQ33k0d8bL0gWptMLaNhnY7A0J
TKRh5d5WS99dp9iy5PIBWslRpF+pMA91WR206bEkr25TOOOerKl9RgOTtJ1Hu372zO+SVk+Y1mhq
xFNVstCTbb8bxTRQRVhc+6w4xexsUKdmZDglDV5dWK8g1FIbb846/1RW8tsY3IKqbx9LT4S5TG4o
vY4rJx5GuUNJ/B8xs6SXd7p4v5dWOvJdThc8i0E8vxlmtm2TPwWXIItNJ97r+ToPduBXuEkVHy4d
hM5aPa7aqB9nWq009VRMUBGqd3aOGqCGvaOVTQ961wAIJ+FkfmTrcMja+aUUXyXtOPnkPk29tcuX
OnBUGhox8aifVubt63bK4Vzc19GmzpT5+cEqsl0my1MzXGN/bF6MLAVv0vYyd4lXVWyJfujGz1ke
n3BzbWql7UyxbHOaPFcM2PRXc+l7ODIfJeLmlTLcArGe9VKPa+AJUZ2dLEqGL7zbC2DvcNBQ57l4
XYs5RwR2hOMxugf2KMs4Ve0ZRWuQA06mx8I79Nl60JJjzXSc5lHBoJhFdf1WrtfSqba2/qVxhecP
bXNUibvPmR9S9WKRaDxnUakvXCAkEUOWQRyTSBt6UoYlj8x9LbS0Zp+tv7GpQgRWtxKRtlTvHrkF
0PR4ovsz+HIz32Hn9WLYrJCzudXr5BFRcVQayLlNLF3ZpaMUuIDBaihTzi3GJJC1zJtC+tcPrrSv
kmEpfuf4D2K3jnR5suuTXRIQ+tZr+2YAKtqamRE07X+qfjP7d9RomeD+a90nWfFbjeYcZ8AhyM3K
ydlqK+11lfbWGTmSM4iOiaoJaYnII22sNfcISjYehWxNd+kEz22CAm3+NPPbSopPDVjuWmSvtg91
vfOycQM8PJgcLAQnu2Jr+WtoKePHWL3n1K0J6ake71omiAroD48uc989aUKTYVJVUIAYzqcy94PU
d9+XZTYxpo/7gvWL8Qn3zHrARRDAFIQ9fuWULxF3NQq5Sncjz4zd/QKhgSwypoITWZpljvA1KZdP
ScCm7lUHa+lZz8qH1gCyLceHfh2afa211yGNv2en+TK1u2l/fCdAS77nRCgeUWQxFOLiOS9+91mo
j1UnfUDv+39NmT10FcHfYwHWM26ysY28NBx0b1tpV0wtwR0i95dl17kaxzGmvOUa6/zQy5dePpHj
ubG0Nhplg1fc0q+Laz0sMq62qt8psVD4AWt7B31fCqgIufZ2VOVZVFGCXLX8zuV7rqPKf1uMN5lf
TNw7DOlEZcqo4SldzHIbI/40p0ej/zeb2iFruoPwvpFSPeXgsCJ7jJF/eG4XueuyS+whYlSYC+qU
y8MyRmn8IeZTbT+Dc1+6ymQCH9aNsLEU2zowVC+H57XM0w1ipE8fE2Lpf3pT+9A6Zui38GySmFJX
ehwo1SEv17O+mL84yi3g4xDBeuQLlChp7GZb6dYXEAMTNKpVm8KaHiad/2SvZ2h47H1l98W1Jint
01ljZ1ss4pE3bIhymJIIrY0HJuFrn2zavFQuPFA/fhaEg6bFSumyeUsqZD+6Qx9Dj52vFGd/StZj
pupoKJK97OkQ9FW9RwPbhnnO8yyxnJCSCLi4uPvJ1e6FxAUcb6f9NJp/qVeYXI1uxLIgEc/Lhull
Wq1v7Is95I96MsCHlN/9jYM8oMPXiFlMBogvMH9MxIq+RVgRpW7E+unfg605exKqvaPTsVSuw0ba
34QcE4FhGQqwCJAlIRn94PrLGd2nRI6bOGEdJ4iOvVTeNHq+1pH9Y7TTV18kpOt74Bxp3Oq8VX2y
zyvDvFXGNvbNlAH7OqcYrBZtJn8jM7/9dCWZIE0Wlk5lXSWnEhV/y7xvkHBxdulZ/M5q6PMI+esp
pxhyh1pHO1ZyNOwIXVCxdQHf8cN3+9ZVJOLzbcjZUgQ+vs8zgdCp/Y1dZ1s4FlS2Jd7QgLGEiW1f
zkEhaOae5AGOeJt4couS+0D67sPg6xeXDI8yJzQDq7s65isS2dGnn70gL6xcNX3n8yQ9us5yMppk
QqJa0/+LJKjc6q27oHrNy/IdfY6VRwKcZNf3lkhDXeTuyKJkCo1TJXnJirEVgdunwJdFyr8b5ku+
m50y6ltzOGqm7UTwOOZptPiZengHUFqEevGGXCt7S3hvs+v1+sk2Rf3UYBIM/AU1c5sIuaMVa4gK
JxOvbt+ei7kyI5ZNSpDduSNn+R6V0aLLrhrACgJEhmcJ7hKB6RuPc6mnqHOJV92bawlbPapqRTUh
suUmyQ1IA0zCxpZEk3SPnNQLKtNAjd3+G73RKC51TD7ZpiQk4RNrvfyb7jBvglly05IBE5aF7P7W
jGZhP1nH/3gHJ64Tc7yuTedGZtGBr1Q5dDBSvnPFn0PLsFAfSUU2fwV8DIHbUBQUz3gAFu1CXlta
isfOcd8mH5DMauN9jnhjm461+QnpDjXdtCMy8RVnK4LGoMdwHOqtTtv9mvkfdEky6pbDjMhf/JfW
0hr2tTPbD7Kfze8ugfZOUDz8xxw7k5wtGe51NPrpTGV3PFQ0cq4SrM1JR6aPtd7PulU/OBqwUxPv
+S4GzkZlH2vZ/TeQb3O1/ZTdEUKSW1fh7eWCAu3RJovpbtYPqcZ0hl5xvBgEjn9MtU91tdH3/h/t
qiQSWro27cS9t1NLZjvK8mYJU3aaXZtqIL8k0fcumnqvYxMmwOC/znKL53GI26epVj0UytqE2bx+
DXFdbfVqLf/z8ybrwh6oCDJ2ak3u5KzOb/2YuBh2GODujjy+ZFJzzMkrGA8qsfHlLD6NehRXqcfi
c2C1ObSFXZ3FvMqd6GxxqVghmHNa5qqGC0YgISPLj0pZfPjpTJ+4TtCOw3ttNA95TumpjTty10o0
3pZXU6WKDRT6qWgdKsXPaPs0uERleb+tTTMrnLbehQ76liuKRf8HMb6xy1fNRZne2eeYkOmtzpRw
BKNmlOI+vfaTpt7dCQuG6ITziDK+3zro2IArW9s5dZ3pX7zCdMOpHdDCmCwWpq+BSZAIT81G7Ew/
5YzDfpdpGptLXOqbzuxq/dj1HvenSIwnY6ApmhHNbaLYh9BlB1vCJtMasLkC9WZiDv0ZUYiFeLhZ
6BUAAo5YNafHgsRRDOyeBi9tuPPWH4f0bBvwwYlJaBCvMtscUPuuMBMyarRWf/fieO3Iv8/U3qpK
72sqBtqy9aJaZcgtpj2JAuGP62q/elyRr5Iv8W/V3QWnNbTTPYk1ypBT1YAUsX/xE3CTrsTFN+Su
x9eS2Qejtx9VLCtuzdpAet8SPFITlcyy2LjGu1XG5iMQD0EwPd0ZxsUpilEL8jiu2BJaY1MgI4k0
zcsN3lnRPIBugIDn9hS6lh16osH5seTezW2TZafiOT/pXT5FzYxoiCg/d+813fAUlyq7tWwZUrjV
JWecRPYxx39Z2y1zEMvEO7dN9qj8dtmlRY0hptO3o2tC5cYrOHErxCab2uRjJkT+mM/2+9zU8moN
tXoUYlg5roUZ8WMJPuuYuGIU3idZxMbH/Sjc2j6blGjr5XXWJ74EnomnpBD2bula/qzKeIqsTj9Y
pJi+EFkD7qIqg6kQGU0GQnHTOzHewKpaDfIdjTERzJPv0B2Qd9TAa5bdhuVQvaZwCbE3001SVvMp
Lpbh6M295I1ItFB5hvefleXwNBh6tk0L78s7BK0i2XkC4uOW33xOlzOQ3E8zwpn3Xrvz1wkumWZJ
4Fi11he38Vmi8p4hfygq65B2hb53lOARns3d4qOd6X3vQJommL+HFrzR5VGybd/a2hrP0JbW1pBq
OZtLv0TaUPKO5V0d4gRwnlRcO2fhzeN1mWxFubUs3khjAnNqCX4fESqo8WLCkyACzvSYeWcqHtWg
sm16x2MHkT4txKhcF75bZOOkDEdaItx9maq3LPfKGx2g48NkufE7ElsdzK34MIAaNpXWG+GqVLPv
mgr3kzVvjalrw5ip8ZUozA9f6F7Uznd4FIv8+EbvR+oGjUyo15bOAKC0ukO77yTKaiz94pyTixsk
SaNvGX9gksoFzsWCqlyhSK+EqiLMqgCC4JJPqpjNSy8d2qCL9QusB4immdVPHJv6xqI6u1ezMwKi
Y4ZElbtOwQCXXt7fRhG1qirZxfUYvrhqEGbUbha5c1mHDAwDlwaDSF307XYZp0MFnlcGlEIgn4m/
RFIYuPgnp6ZqrlVxiIC++DZqvrpYIC0wKxI0giK7KzCkwmNOaBhfu6zi/+rE8B4WgD+JuiYkIhQt
T16Gut+4G12f9SMPaLH3xez+VIWPOBNa8oqMw+Qf6txduaZEBM2G0C66SPm5G5I2h7EDh0mUc9Dn
CRpImQkL9DLEV542tvOslyVqpzh7GpA2MmJ6U0PJrsj2A/MHEaWo+sqSjnOJtm4JvGzia0k8w53C
vr9b3wAG1VUU4wBwhI7t4uql8djNtTrkgvj5jT+inbbcPn9v2RHuKUqZCFsjUX9zJbOrVRJq1TgE
t9nF3XYWz746on+F00n5+zLm43UyHjyvlY8FnoufXtG8ETTOyHpUavJ3GZr1ryjL5uiv+lJEbqLB
FZjTnYNVyRcaDPuqcZJvBTDUUUxT1iCPsdObttR1tCbGcJpHgPI5HYz9qqb+c6CHNSSrlWnaLNsn
Sk2yM0hWE1UzKeVk3n6W7A+8iWRwgnMg83gZY4WvsMirs0+hDOXoq08rkNAorMCnuxl1tH9ro7po
WQAuSFREHVumyxp2q0THWs1ed8XPsFc5rrWWK+ngeLVxJO/RR4yk6rPsW0LOSJe8qgZBT5e5T6Rs
m1tFftln6uHWQPO6DqdRIxJbU07UEerwJWPVvpB6hUArbyBdXTW86T0PVaAyvQOmG9wTLb5IFOeb
6SSAhj1yBH3pLiUJmruhFuNV6TEMdVa4/mvnjO2+cUpK7ytDRloz9jdTu18Maiq5hdyKk3RYV9Rs
Xn3PeF+8C+Fracg7oz2kpmH9dAkfZkrjJ/dnIiHaa8A8XJxGECfrfFvzvOe7c3TsGK2T1xvlckQU
dm68c5j8jPCKB4hhP7AAGKJ51pYt+aH5OV5y3pE4yXkXZnudvx1/8W9eci5jyI/05NuPcZWS0NP5
/a9UFrdT/CCLdQeiHbjOwAjQxev2f/bOZEluJN3Or3JNe5RhcgwLbSIQ85BzJpMbWCaZxOiYHI7p
6e8X1VJ1N+3q6rZWkpnMelNdRTKYAfhw/nO+41u33XwxiMahVrq6YuRyEgO+w65fmZaLqVaeoEn1
Ud+FgutkvEy89IGTdEyCUBs4oIgfTCXcd3aOeIdbsSQhUPviB0VF8auWNE+UyBnMzxnST5j6TYOD
fe5FgHldNyrLqobJ23bgwNIdhOM9oaFXExFQ0/dhJfeBcwx846TjCn2vGxkf191yKEFl9VmCFpMx
9rTn5l0LwnjFco4D/WrU/BuHut3SRssX89e/HgF4riX/+zNs91f47k9/+t//6b+W9d591dcP+aV+
/63+L4z12f8p7WL1VSa/tbrffsHfwgHeHxj5AY54NlG8P23+f0v12X8I9xbqu0W5IVVg9f8rGyCs
P0iV3+CHoJuDALjxX4ltN/zDJeL59z73fymx/VvM7s/oATG7UABU8sga/BYMMN18KlsoZrBh2Mwx
0nEZ1W+6dE+QIvutjR/gH4IT/1Gy77eE+N/+RA+/EjWVxPt+jyJkgPvGHMoC+yGxKavAjom6bOTP
DFqfAMc9BI2mUGB03kItfphO95hnzecsW/JKhrPttPhKOSOTN1t7rfpWOzM3dYytG1cF/5tGNL6e
33ITFhwoG1AaOQ2yiFgM/zk3oWeGq0i+NnvqiNAnIWgqry1wkuA+WPGdVpw603zfB7393HHzfCiy
YtdBO+cWtLzMdeURSqyYBjqUzWCtYr2bmA6Rr1TX0knfRYbjFk/UvCY16HxnPvHQuQ4zJwLKjsa9
tQR35Kf6TVs4WzWylnW972wGis9eKqSaiI5o7jZxtrfNkLWZUeHnZPfXiRMa956bkdWwWA/oR+S+
BfxSIf3bLFlr3TntbgkZZnf2lJyJDVKuybl53fn1d7kEOhoA0g8YU4lvV54KopSF+aHtB+MhiRNv
G9qsSmGFRKxvl+d28UEuaXMTGv3VxxW0jSUHJyzYs/MVF0bxpfAfbHViTFEPlRNSvLExuWmhQGZP
KujwlUrYpL0bHmjE+7a4zZPAY16zZ6/VVDI64uS9wyBV7Px2Wc4mvINDPsavVLUNeNRZZtuJHxDN
Kl1EKpkJTJc1W7OG758MxjEc2pdklubjMpDBkstQbSxjIIswlvYn49B8F8/Oju8v3Ld1DRHPhEvJ
xVRcMg7plAH8HDND3pdhnJ0JM2pIighqO/r56lUh02LHiGuHHQBiQd+a4iBCBKKVEcbuKZgJQGac
2J5aG995Hatu3TJ/oIITIoId4wNHv+INdF+yQjJjKcBNLvYHznNinjWk/hldcb3YldxYpXOPZEJT
c79UUaUw/mVpV1+FwfxoKGrU3+Z2IyoYXaalxnhCuHJdBfGv3EuTn8hzH4riPYZ7paQ6z0spA/Bk
/bAQQ4hkAsoAhxXXx8Cqoxbr1DqxXFLsQ5psgWD9qPwl+7AD43VMS+fOYbZ1Jt+mdnZjOKcUl6dP
kdu31lPmUzGjdaamj06TCCpEGidxL53moGv/aZIQeTquK79hqBU31xAz5Pd2Ylvl5p2uqiC5OeX8
4mBkHIaM2SJc02Xjumu8uzS3nOc+83N+OIK8Yof7qSGIeIWA12yLMhSfPukMrOezWJt66rbulN7X
osTFLiqWGxmGqGYUf7Tm9IifMucFTcpt18+kVOJ9lmLFarxujDqrJzrUNeSHk3TfdXLaBNyMHksX
lyldB2JnV259NcxweZ9B473rJXYfyvlm3OrSW2n3kMY7GyflijuoqpQ+dR7zRynm8YK+6moGUwHe
GT/e9Zoc18ox9GfJKdazsDE2Zbcx+7TmMjFfstF/cdHQXUe557CCKazqQG9EcRtIEHnoHwYZO0Ac
m63TUZBGlQuD5dGHDu9YttqozM2iQk/tz2FC0k4613uPY/UqydoyOamwnGdNyBmWZqB1MhL4cSv9
sdiyuVpF4O79znvLHTt/4cqmHpSj42utrOTCEpSRPVDWpkiCaqMsQQyhD2uuJCj1xM6C77NR5Tug
wvqhaRtGBFlV3tt5Maz9OiUD64kZibbAk5dV1tqOmw9UPpxoed3/QkuzVtnsJ3fCJcjrZr7GrNnX
36Dn0uo48bPU/WM/m9YuhSFykmIAAGGYdyRwnw3bfZuE+SoYO3tc1ZvkUpRtui9ctKe1nQ/Wo3LM
6ShK2zoQLlFRyQL5ZU0Vvl9e4H1jxRhMOK4hElSNDLFc5Il1QFLlSRx0dvKZHM2Rj7ti7/gN77WS
MJoYjjh706lQBsB42IxCikxw7W2bu6YVZsou0DYRFQ363e8p9tuWsXbxFqb4iddV3JvP9VxP/GS7
6pfbaLlfesQRkzBOfvYTa9f7MRa3rPxp97MdZW1Qn9xmrPcTMVqkLz/2P4WV1FvHyOJoCMPUXk0l
2pHsne6IeGatq9Lro7hOxCVw8uYh7sqC21k575PJNQ4J12YHUrL9A1p2Cy0i0PGz8rXFkCsdrKie
m/Eat1N67BdVPSS5thgFdAcrCGl94KrsrAhEz1vDrJdIp5O9TTyHq6YUvohkiAjcpyK8r7uYw6+S
5VHnY4TlTGDqxYPhhPiJB5LLl4Ls1K+2dof7Dk0l3FoVJ3Demq2pDS7xds4Uw3aZr2Dv00x5yHWF
Zx2nv0YEsde6U+HGYI//6GmMPAGg5gbeIqee7DQtmmujvWbHgRx9rrYIRixykHdNHrufxozjFtL8
sp/c4cluq/iYzj7FvtS5bBoUoE0T6q9UJuVVTbLeeP4IVLocjyR7ig2EsB7stxtulZBvHVdzlAcw
FuwGdbqfs8pcJyUzk2oK8ktpQtWbq8FjmYA5g28rNB9qw2ZyMBl4y4ogwITStLfv0JjeRY1OLmCR
6zLchrK9S9WSXYsRZ9xQxOeAHYhQ5EhSYxLo4uXAJqnzvIjKDtAwt7Zma/QZjrFgWNQ1DovHXtKS
ywsRn40+dN4czh2EEarqTgCj38+aAdxQdISh+hGPQ2+YKUNhPzi3pWMdCteKf2mfaAvEw/pkKFyZ
ltt0jI/yX5kKnANJ0PrUwjB4zRQPKUu2QeMa4bi57Y5m3gzTI9dTzPlBYiK2OW6wn/tJA5pw0vIG
L0UPW9I8who7XdwWfdb2fqG9uzj06iXclnK6n4WCD11aymf8mly61MLNVYLoVh7WL0Pm5Fb/FEUb
QUQP/ud17ASje20035ZsiveU6NV75Y7xKZ3i7pyAp35LjGzZKhKQ64Lt79QNE+n0libgbdB2+RHb
QkPsJItPY+GpL4P2U0n6JKk3tqzHy5jM3s4BEPHoYv3rR51GVZU8jcqqDgMC3XpxTXsXOjczImFB
dHdhRg7a8j5g+dnopG8jP6/zU20Zzh2xBG8d9I57dj08j1U497tF+PeMdRjzTDVOgaD4Em4bb4WB
nOinFXNzbCGaHBzg7JIRZjfzAoKgjrQzzutxaKv9kGfW1ZpKvD8iO6cuk8Sq859HJq5kj5h+u4P9
s6rH+ggiY+VRDfnaoCM8JMNyUwRrpMnuZwdJDI8Xl/qBBqtbHSx7Wv7gM03ZZM2gHxhJQQSgoyO4
spPmr4Nm81ROUrM6tu2p929myBHEUJh7X7HDqExNnf2aZUn4FvTMskU+h2sSpfj9mrzy7lO7Gu9H
Yh/ZakgwoyyeH5LJGEHe4zduTiJEWKiz/Bt+WA6PNgEvByUK1bjsrtaccCA0ypy1u76PLfnsKjKM
tlWZzBhysXO0ONoGTfcMPS5tqXAf2N2m943y7GDZpFvAW5EfKg+5hbmp7jwyz+awFY2PgQmfmPSz
cCN8djLo4L+aTi9Is87PQnsfMu6f57p5WLiLXTDd/GBY/kEaIn2ub6ApK7EZscjnhkP2UWbpt9Kd
qDfgkxEItqCXjkG2Do2S06Tk4RvBY2yLdhgPeRa3a+yPwH5LofdZ3IutnGcZAfEFbNVOzR0tnk+A
t4MtJJ0cispEMiZhrJe593yTNyW0uzSl2Twi1OOaBY955+qmWbl1/NPwsmzVKHJcA8fNOcBYWswp
hkszydctGxhuOWzU6Pa4fCvVPHu0Zp8LgrE7gTsGBNhKJO1wwDUhLyX48kPSwCFadFutHBJ1HEYD
+96k8evWheZuwW3guF964GEMYfJmDLaIcOJxnJqf2PFwps+94trkk9/JKXoQpKxGz8Fm2ZtXSkVA
fDEsRRz0v/uNofZTl013rswYO5Q9hUvBcqqIauARNbr0PDOHqUaXC5fqxLooDWJpvoWBhzWy9oA/
krU8N50j79OM+nCrxwEBiqo/Ik5qXGMF7JVegWWpsuVcTFOA27p+W8rq02yXMQLu5ROLRDhdEcUa
PpMCBRwOELUFfaLrFX4vHtRJdDipukBjvahdaj9sHc1lf/MJYmMhiZbovW7DfaiNPXzWmlSLqRma
yXxsePS4Yi5x/yspTLGBf8pynNGHtF56hvH2YMxRp8z3Vv0akwl7s4RaTWJ9eh9hf99NqR3+QD5a
0LlqxoSckFahIp9sodtup6KWu0y4j0pCqkCFfOiK8JPhzlPZp8nRrW+q8MI1sp/9pwzP9N5mqPVt
qrxsR0/vdZLeC8WBNUoded2yna/mbaXzQ2IvaU6uLQx9vZGSboS1G3KbXXHUr8+htA7B3JTr3PYZ
bdj1T6UX+VQktwB9JcydmxR3yGFexM4CoLkThIOkBtaW8claHR75TO/e/FrOCbKhVd9xWbcfOx+u
lVdWy0pO86OocWoEua/ea7vglhzQtqvpMsTmzJTfzW9XzUnc3G0M6LuF+xKfb9ia4+3HFPDCNvhc
Iup5b5Rt/gIbmGtHeljklgdo4wFd3IUTR2BzOo92mW8V9/C1Hz+Gc1FcxipmywoxXkDTf6n9cu8m
PV86fJIzHJJmu0D/J4+WnBeYd09OnRqvnLkZvjjefCCpHv/wCQVQ+Vzqo2OKaGkK9dYV+kg5xsRs
MJ3Xflg7Uc39PDLE2BxzD61/7TqN+aKYxe0YnhqXBX3jwFBcbf2uvhHbZPq1OHPzY3G6fNvlxAb/
v4T4XyGD3QAf/2vGyKpWNzLYv4GG+Lf9V7d8oYNl1cc/8kZuv8H/4I2A9qJoy4E6DTrkhvf6CxUG
BtKmrAl98NbG5Qh+zf8Ejog/bNoLbNOhQOwGFUGaUzUT7P/+36CIIf/ZPolehDmbNsx/BTiCaeef
dTPb8h3ak8Dkw5qFFvZ7CR5ABWJDg5v/KXmB4ZpcdoaY8fjFMhdWeWQjJi8c8gradRIAt0G3aI/4
GAUhq37qx3yb0z6PeVDp8SPpR+tFpdDGyGkvFUFN2XX5ZlpGoDv9wE2HiHwPhEzYZRsciCiPOrIH
FKGISBLOFvDqivIJc6qgQSiaN3CgjIjogxdPGz2UJX7awihfDY6RnDY8YIbrStycYDFa7NG3e5bV
DCfga2i42VuXpMW5C3XIQL0MxNM4plCoYsEheVXTN0N2q9F48IVPs3CNe2Zv0dGU4+QNmeoRGe8u
fSjxV0pbdadgwJwH86L0Nomvu1PmluGTKUMAE3NM3gghgPtiFQzXUcdY3jH2tYREBiQFUEWSIb/G
7NEXpr3h0xcQXZLuVErGVYxVQQqts2Kkn8Bc5gxERwsOjHhK3j4St+t/qZR15FS6/NyjtjBwP4Uy
C2lAHcsuAKagQme/uMqMz0VXZMN6Fma8sVqT8yRpwxR5sQmz76Nr+sOKpEV4B8BTYFbsR4GLcyiT
i5Er77tBj+S40vAzftSF6f8w3GaZSeAVnP4EkDAklszfJ9Q4hCsnkGgCQxmnLz7uq241+tWEHcQs
iqsMZH9VtjIhLAQDIBc/jXnK0qAfhxUeFvvsFQ1T2U7HRNhvpCq7M8xDkTc4+q0ZyIL0fNER2Vpg
TC5Fpb2VdSsuwnXKrsd70bzkvqT2hvwOnquYXoVVC4TkTQYde4BMGmls/Nn98482TRZwwm14oUxT
3C9DJrkaN7CdEUwZv21xmNjxyfM0LAwuGFirgtizTgz2MDs1XYYm0OR5ir6BDPeEh5CP1vraXkHN
yA8lB/b80MwtglAux6vvLcVnNpmoux6VXis5JNZ5Qb0koy28+KkPuwQ6JW0P1gr5F92i7CxHcpbV
uI693itT3jCmln1lsAH0fu/yuDbjd5XcbNjLpIDJuJWcrfUSqPTJCG1nWelsDsD2D8ZbAFSQY7zG
3GzXhKr0ZLqcCHJ7SNmgeem2QDvnXZUC44qkj7gSOWHsoVvEFPRhqPasV9Eyf1sVg+qfAzsGT9e5
8zxF5FZ9YKUyRVXHc1nnkTA5DcEmM5Iaqt40OWuoxu5Pkm+kO0NgWvdFEVZv2VTaP8JYdl+I4a3F
LFvyg5sLpLZx/IZTePxWmnbx6Iyks3Yg0iqiwsR/xl09FIS/bOANj/EAiRw3taVcNP0J89BkzdjB
nTLoQlKnZo8R0Yqrh9GbmTaPyWKu/Z5yVOeWx1H98iNVPhE9bWYdWTwL+yH26wqukACImcYDV/ae
Ptpjr5oS0EFbuT8JfbnvfZg06caeYY3xPI++YG+mIXUqZeyuw7SfX7rc4s6dB0W6RB77vrsNZo0e
qgyr+ixnaXGc5B60op3QHDaTq7m7YyoL1IZ5YRWcRBxar53mHLqq1O0UH3NTepWON2UrLy7IF4PG
9Ui+IZJyPL3drunNGn+wTxhVJFCoYNeaQGSMEGvgmpcACJrt5WW6MbinvqmaqxhT+8y8HQCBqK6a
ccqwknH6ELhqKfRdG1MOpxD/Zi+vMukqwp9Bbq/mcdQPU4hzCm6e8h5tvwVKOxU3w8ayUCrlBbfu
XYrebcwTlOCIKMPkVBx9fhrT2m/i3CDzCvV6VZm0bhGUwYa3DlGRWNMTz9gP3CWHdTt5kOgka9Qr
GGRStakPbHNfOUnwZJRFh6sO2xQltoFpXnmwZLj2uh5NrM3g8US+Ulm3tpLE+oVIY5dAVyRZ8wVc
Q3ns5sUwXtDL+c9TNqxw7Rttb2182++DE66CpInGxgqNjWbT/h6OPtg9a0TDXBW+3/tbQxv21fSK
5bGu+U6j0CAlD3HEmz51VZVvnnZrva/r2D/FrlWSy8yU/tGn2Xg3GL13M//7QHg4xeNfrTDJGKmE
TQxut4hinabf/+FI8h9M734D4rOvu4EbOJ5jUpPIuPC3IiQXNzYrOZ6KsM/VvTSS9MC+7QNlgS5j
55WI0Juq00xa5P/g0PhfGyr/v4aeu/0Q/5Nj4Vf5Aerqn46B/IK/HQMd6N0MlM2AogCHEoW/U+lt
5w9IdBzAXGq4fAcD8F/HQOHxr2xL3I6JIOPJtP11DGTsbN+qu3xeLYuTm/cvUempyPrteWG861nm
rTSU2Slv9e/nwAH/UZHFNlUGMcxHyBloltbU4l7SC/s94hq0BB8GCdO0ThvBQZTJ3TC2mUMwYClP
bZn5u8qtvrewJgmLEBxbakGGdTYYkLEJ2w2ZFJu/yEor86Gi249McF0+MfWE0EMK/oanObaF5IiZ
G5pYHpswkAkMy5BNI4EWdMTmuvPkMr3EgTGQKsGlHnsq4r/CzzSSpO5jWqPDkigmk5JGY/9mwCZ9
Fu3UF/JhQpnag1h+b1zFaDRPo0ErXr9E3VGRx+xhdKMuTs2zZeMJbQ2Wa4ScFGJyj5LYNDvPaVjE
ZigptFS26yYMyabzDdH3lownMqc/4boFm9qvnpNyCteyHC+2Wal7duWWi3ACPNTq6mOVVM4Bppez
rZRT7L1Q1ieekSTqzBaDXlsa+yJWjIrxwq4rMwVsUWiHQjM/TbcBw55dPcbQHzpnMdh+mJCA9slf
rYCLqrmMyzNpG++UGdS6FSnOIzsMEBOcP7OYC+0+mf7V62APvHx5rJLh6Hp9u04lSL4usM55S2Zw
qu2z41nzMZcx+AZ+/3STjD7R4yL4anHEl1hbCTDqGtpTCM3upS3cn2GRdciEqt7iRvZIxcFNiZfw
QxjLHTSgYQ16xt4OBHnwShdI4sgTJCzETXQAscsw3QF10N1PzlBcDObbron7ysU0SuV8GR7mtmZY
qnJ/zfwxJMWlDw4TGSIgKIpDnY1RUxQCyBZs+LbPTllnfQ/T1tg0BlhCAIVQQlClZqxTi5EakD5I
y3OW7b5bZrlAPGrLfTq2ROZaQfKbo+2IijYgM3gfOZHUGzWEwtZzUlqRW7ZRUXBimPgeRaPOIzmA
1vLOgGKPSSXfPGbGPGx8F9gKoJnknfUyqVu+U5AWkilxk5ahWOLuB+jQkCEwHFqdtewJRbcbU+DB
huBNYrHW8PlXmEZDXk9XvfZTKQKGR3BjymxsT4Rru5eBc3K5MKPj1YLWA+yCnz4ubXQPCLykkrCX
5RoOP8PSVOE2ZmYQ7LnqBncovM6P3Ogr7ht2DrJdq41r6mbrUkSIeN/OFP3ZRn+2zMk5KtG66E5d
629qEi4beQtG9ONtnFnczPsj6DBnyC557HgPZa+w6Iap93Ms5mso+w2p+R1VRnVUlWyjTWAPkSly
E64P9yoYJ/LFrXFMS9xRhO6T/F42TUuaUMzHEUzlOh7wUI6OnnbFohGktSZnvoh+uue5PvvK1k9L
kthgKw2S5tgmiCKrW3C53/e5Bm0XOkw25njHhIKUdxuQzBx0KY4aWjQHHGz75TjuUuTqFQHyHjN8
jj3U//C91j8NQ4tmnxWcrRiaX7pOg1qc/QCsistpT1sdSQ1vMR4yW+HKHXIWIUTwdTpO8abLvBcv
nd8XlXJRtINdWMj4kAz+pqhg/XtB+AhaeMAr7xtr/KhVxGTI3wKSYG3N8X5kyiALGcThsSXOwoUy
scS1bmK86ykrRUr/4X3dEE7CLMdpkHx75hmQjsJfDfqkbCCdDVnxXXSec1nwucEc9i6mP4q9IsPD
nzvAlmdc6ZCG5qHlGi5W7qD13QBS4Ez0u9+nUwaApsVYjvQdgTFsr2kgyhecp8HasAIGaHEPBMNo
GLGFfrNpO6fZOY7iBmQLf2ey1ZDcg4WxGWSvOYu7cC5SGrbc3EEdHsDxZquqrm+R3KFk3qrgReHa
HOWmSK07Gcr3edaHdFmeC7aIpPOPU2NumDasrXDYuNpn95rXeegxB6NFYUphsXhqpT316SEUkPnh
Y2fnGHOgdu1rOQX3SZgdhSBNOWheyPqBA2uL9wV2jbCg72CL5U48CPDM+l1mxl0/vI1u+sQAEDrS
/OCSS/jBCL1EIjZg5PEXnMLyPvFrjpBM7ED2cIvgwqG5F+UN44jPIQ8uM8I52Y4eiw1Br/TBTx2T
Nr/aOXNkBRRcMlpeO7amz2uCMBhONXE/ZqvPTRL8rOUkGaGJF2h740604cCHBWq+qkab+Lloh9Ng
DejfA8j/3kx/8YQF+1DkhR2JtsnAqJhyg/6cQwN0Z1w+/WS8Yd/EaV508R1oaortFJ9cTQx7ubKd
5qq/2Cn3xJWlxmRf9kV2saGy0GYdCLlLqeuK/LENHps6SD4Mr7BevQAv9Io4cb9zO5kxqWXmcpkc
q6A/NW4vi2Na33rytFM/O58p9RXrROXeZ1eQq1HMiXfkaDguOBNJFdXbYm9gds2ZXY3hgZTfvG+r
sn0G2x1eZ5/yYaVyVosUKZzX0Kt2RSNbnrnb/4dY9FV3hJIyjLedDhnl9UHq3Rc5tAJDodR6grFh
MBxTIMHvtVYuJFvo6TPD/pVX4onoiDBslIk5A8DIj2XB88zK1OFsT7U8465BYWHV38Ine6qh5JA8
6z/paSbsWQGok5RsIPIv1iHBN73167DbGJ4nP4chDS88WN9rVJsVX1GCxIEf/dBmJV7rTgSPqdT+
tYT6uZ7V4u0JrFzjIH2Xsd0fpmZ5r4S8QXY6XghtrrqOS904F+bzmE/moS/Ccq8xVm8rMdVvUtZi
DXU/5EtP24sxDg7432yJuSOMwXnigrQxGnYzKKzGlll3z62YktOm6pdzgqa3GxeM1szk7/IQ8C7h
THPNMjF6KxeZfJ0jl+SgwvbA+rkZYRYoEJkkBRYJ+JtsiOv3ipDl1m2C6Rj3XOqiQIGGo6UjiXKH
JKQOBS2zTvBQ9H667ZQsdho8J7P8kGhxSSOttkb5Ki2b3HDPxjWMMOWyoYshXTZyF3ZlBHyS0113
UQl3ZdwdOhpdcaElGrpQj2Rlgom1xVNby+/Y357Kgv5GE1BED0FAIVTSxX2fWDHAvYCEPjZgsvSw
STapOT8vSyHe/iTLz9m8C8s6/xFgtkFH0NVRVelwX6vgzptr/FmFIAUms/4zX+LxuijLGKGTW+VG
NEEFZyq577uhePNJtrw4JAzvvAY7UmA54J8aIvFUatTP9DOLc5jYfZQJxKx68KnbGWaMgvbI4FCE
FINaoDX6IZ5+FpR+nNrA2DoLs/celjkhI/kjcSZiI5BtRNhs/WK8dqENyA1QhTcSMvYgefGQiqZ5
9Kfl4BYz9L3k4Gkn5SDgbpRHd3PlHu08+JZN09soGrArJiAdwbluSrAxDQ5vJnCfYL4FQsB+zmk9
7GWcvuZwcmbwroBQ9MOoCYTHIOhEFh6t2cQhM8YRpdLDbln0Y9B4eMtLXJQGtS4/TO1HKjVPRUVf
Ix+m+y6N4LuuY+LPwLaGoH4ZAvkrmO0twQYMabyt1RhcAVIxu1fGpRqg9Qf9kXnkJq1BF1T1U04k
Dd0eatZiwQi0H5MxkV/U03sR5UDTsdVanJsClyTpjfykYCde1UhWtQzciCHun6FVzkuJz/nIT9XF
SDwaXkzYXYn5bij230kSpHJdNJGatY6PlJX7OnHfqMIg3Gyxii3Ei9iQgZ9Z9Y4Ymsn0cAbxBiJr
ArbbQDwwK5IGqUqiIp/LC1qFsx+azLpvGJ/vseQRCaI2XEPXMMhgOnQvvFsEV7/3wr0yQcxWxIjs
HSZ72pqyatyBL0geJcnJj3HGyLkUObhLU385KWl01Nsb3zTRkdVpiJSxT8VkEc6bMG+rdbgI547x
39UJkIMw0iOd5dYHBbPNlgNU+pVnGQGtycw/oZNdp2pg/fJ5dYbhjZK76iWE1Q0WGghdugNTfgMn
rNgUcFQAmVqjRU5X7Fo/vcpq4P53PfFtdlLHJO2EdMvMTnhfqUVgYh4AbpqN2I4t0/m5LgOm3017
IyzHzjGr6q9YYzBZ5tm+hE7yomzE+tit8USpzzwnKUY0H8JHMxNOtGjb7fPkI8yDJqV+Q+XLuia8
tI6tAOgc8uIHepMib9Bl2yFYNgVdzxuOnvZ6KEpQbMrfjr5krsC2J/dz5+6Bo188fxmfAJg8eAHp
Jb9qH2pxKzRKv/llf0G3mohWZJ8kTqhLT7INhPO9QTEW21u6MkydHekJcC+wc5oDy1F2Sh3ko0D1
XmRK04NvXtK7zcktbKtl5w5wEkh9OW9xN5mRdGvvo2qd/h3zTeT0cCYdI8oHwKAcWDeUja7TRrxK
qjTW3IDITzj7kmlApbtw37H/7ErBS03Xw7DSN8vamLzQlmEcp2B+sMvs03NjiBYyKHZAbD6GGksJ
du9AFB/9CEKnmRyfvLZtboXgGK0aliJC7StXk4OwoECdUdI8kGnlvcE6Gcemv7J7Z28ZH4M0sExg
0hhdb08J63GSxr1Apf/oJ3rpOzsvD4E7cpo1SvaTROBYWIhf0b/tPAufB9gSXbD1HBDNivDFym8J
6jeWuWYK9kNn3cEBD3yyTTO/uks5bUK/0EjHOjjBaH8KC240eGDDVe0334MxDvfBEHh7JOySWw6Y
3Ta3WFvD5d4x5AujahK0bsMEiOQVf5+jk7WvSIG0PBkD2DvcCsx1uM+dFryYG5czfoVf24V8wuu5
CpncgjI1JYdl6b4EwipJoFuK45dtHHpVKlKjfnU2fExQnUKs633ZP/RYsgjyLwscpSEFMpPdeEml
hRmoknZ6nzUEeVorq4lPceToRTWca7b5r5CwOKYtNGDPzOazFN4LSIdm79il/Ixrq3smNGdv2iWr
vjrE5+PgztXWn9wiomhZrqVDbCgkchY5thOz5jjFllbd4ltLeua9caT+YHaJrpmJr9zWDHSCkvEN
UL4tyitySoBikkrqX4bUvPm4ANz7E7tOPabN0QzmehuXTrHBA7N8Fmlj7FrDA6mOizFexaXRPPLV
EHErw4Z2nwwu1+xNw1rrFr5JNfhPuMMRxrH6PxDVdR57xyes3RmT3PcDFKhZTxXfzNxBZBP6norq
5p6LeHCuK3PEkE7wajIYxzOYKNdFQDXNnBOCaifFAaTGImmkTbKpFhyTpe9lhyAzzGcwedklLm1w
xoZfXHIIruj9ADviXB3zOIEe3hly+NYOfA39FM4H16zNw2wK8O8EVr3gl+jxUWJqaHh1RlbWaoL5
qyv7zu5uDcTDv1N3Jj2OK+t2/SuGx+ZDsAuSA3sgUb1SSmWfNSEqs7LYM0gG+1/vpXOfDfgODHjo
yQXuwTmVWRKb+Pa399rkCfA1YQ6ksLhjamZN8OV4Tb3jBFNB2MXp58GFeeqT5cMW5UM89s1FFLW/
sVXOhRnf3RSqM/80UUuvnpnx9pcuJIhVXkFZX6tJF89TMX3VuUFPAevd50Lbd+wz5a1hEEefUMiB
SoObpaCZ0fo+0vOrJwZlLJWaUQc14guZZO8y0+wGbDX+tFIfo13qwYxnvnkI0J7xlxv2PcydWZ8R
HNJ9LLuBB1TNx+akgNRr8v+R+IrcmcYWPp0Tx81kNTt42bu6eMbC+2lA8CbOZyIZDWXYDLA8Yjkf
DWg9odCezUl0MB1GKtAhc0ll8OBlpL9zg9URiBsMNRTRTYdmLOJgNeLXW0XUboQmDulwmhEuukH4
e6n64t3uzWRfsSzkEzOXU8u1fYrQ9K957GCGpKPh3S/EtW1qaLa6jnguNwvrbV8LxMi4SjeGW0d6
VcN3GcUycBEu88X1cpeRrkpuSjXlUSzQ6JyYyEyCewbHUZCx7hu7H/SZCEDwtByp8rD2UW+0YUaE
Vma2sRPA3q4ztG6ClOsGt5ht56Czpil6qSv1F1Onz16BY8I6G3OSfwGlH+1iZTAHAZ4iJ4L0ENo4
tCZz7z+69EqSbFlbRky8T0c13E6TOZLsJy6alBoKF09/2vkjvR/BNmolzQLkLjLInY3wOG7nMOPp
vCM2adTTM2u4+EzRlbXtaa87LBZbx5ox5FPCQi46e9m3VdKeypGENSffRynMS554xUvtasalOkU9
qUf/IN2Ccyd5SqLajX2ynIi356TFsetm6HNFOl/VzDmSGdQi29CVYWbFyJ5Ou8d43M0UAXtbF25G
aJbDb2F5f6im/yySlAMuPsKSVgyCGsa+DnAYexOdDk1iIkvoCOJWNsCaK/ICo7OT/JosF8s7VPCU
jpJjPKoQRwNVw1O2mDdnUne8+LKFBuWvqiYIdraJmUqbzS1IOwTp7gpj70Es9XUMOAjPgiRUQzea
g9JCDNHisVX3G1n2b1zSjI6JeytZHa2iQHwwlx2DkTM4ruyRAoetMBVeCDSMUAfGc1V6MefWJv4T
QS1LcShsq8QBUru01mrkEf5uiuDYDc6TcHF8w8j5CxI5IKtUVm8wdzw4GVQLyoUYUWNPX3RkRtto
zJ+A17CqoorzHbBefuksDAXrrICZMRCdlWbyWSOnjLXzZPg4BMujMoASGHySQREAIFBbtJE1ljWL
dIfEEZ7okyftlrG+Hi6yMyX7Y6882m3LKts9w2MEZJH1xrrp5+d5MbvNHM8fTusCJhPVX7PVpHhF
tEtryraK2SKNPPq7ESV6n2ZVc5rY5m6GOjkCWu0fZl2Oe1zSPFRg/53ywPv05Bj9sRA4R5DX5N6b
l1gWZKdTPNInsgxfjOYmNBt0Ap17vEvmFP67O68V518KXQZsmC2wipLzdJoAtDXcaj7rXuQtum0G
1qWn4BcXYZdeRbrwzGln09Z0Rgm11QANQGGxgkaIy3vCunM9JOUXqWKaoVTJMpYakx6E78zSU/LD
F++uReOdBcmQLtT2uAZTwRi50XppivqP7ALnorLYyI+Rn8EDJsrkf5oD3ly6Gkz1Dd4o8MPGatOv
Lqumo6XjkWpWkyzfRBfopqYg8A2KEZ6+ZfrVxYBnuVbeBYvmu+c0S46+YeO/W1ack7CKCo3Wxor8
LBhNniuvidfOZIsduTHBzdoFlzjW5fNY5clpwaHSYaV32UEnkQiHaOiRiR0WN1Wemdse0AnEc8Y8
SiqTE61fGW/DTB5oVgxpQiasBvj31pP8dT3nV524BYrKcsRvR+qHGpzZ+9MB4scFoNDC5p8+zcr3
Hkn56mlIDobBYdzuK29bk6JfyRnYYjBD8I0WYjXLPaQUJLW/nmlI2Ak9/iKAfuvMITssNVGBeB7j
J4gmAH8ZbKA/IXBWS/4aUdoKh5ClcMSCzOIExuN1zLB5603uEZLKneI45Ex6Jr7dvsmGEIfYvDEj
aMCTxYqjKFG4sy7yQxd/j9lINLfkZk4i+B4GPf3Ws4F/aOEFyJLfHVbzQo0Tno04tMZugcReRf2t
7OdHFtw8N+z7YSWXl5nq042jRu7iURUjZzlrZ6dLctBx9sp888pFaq1boD7KFp8JvDkIxC+9vxza
KrhVyWj/RfRq+MpceKSi4Q5KqrzY9Pjyedi47Ys/TzTBCPEnHsGeFVTc0uNgZ3tFd+6miEAtTF59
AeDz4yy8jsEm2teW7Y4jSSqNkAbQ7xfwKiv6qNY99X6/UN2J900EcCKab0LFcWSlLSwNsk/Y1uSm
u+9hHSqpiag5QAmgCOOI6g6RjlgTBQzNPO+B/A2QJ+opcQgMetnOGJcUrJ/y5WNXjv26jMp+K4eY
xo57I64/tRRqT578CAwlecYIshEYinmLl8aHaGfQkBbv83mFjaJ6ypu++GDjVoULB1pG5Arje/p3
wfjCru4b3qS7sf0q/cT1Qro/6ne1qv74XN2818m+GKuloRLASlmc5JVq9pFiju6WJtgx+r8EJuq/
03L2Uan/h/dfgR0fxgXdsoUfVQ+Z7c6wTCsoTkK3zw5UjYf7N9h5YA/d1nagHRRPQoh7E+PiwChF
lhyLCECLUVBIBUiZTpDlWmZ1tau11qE3QGYEhX3QkgZMVebf+JBe5VQdx2RZFUa+j20XtaWt2nNT
tm8+OyFCY/BriFc2W9xCbGQb49FzoBtxLzjl1ZrKgSk73YMhn1eAoWdaa/zxFwfyW5cOxSWl5uvN
E3dTuE3nuTO66qkqobVNee7clfNsA8UjObNkTJ6aOcPLwXLqJiwb/F+nPBjzwT3wGWyrKTbXRSoM
xJ6lLl40B8WwpJ8jnMrAOPhdkD1TzaO3XHZ9d+cZT2vclPO2JFQT8tizMehL+iBk04UcbL95WVpE
HEbe7y1rzDvJNYODRdKvSZ9t35Anu8R3Itv8XCcDMI864Txb6Ld4uYtvcM0JG/9YZncwIehv5zKt
X9vEf4DBbmNN5/xCxtMCaKMi+hlc63cvcVu1k08BSmxerFio78rtiVrjNl9DJyDI6zEKdrVQB67F
6uLL1D1Rj9qGtaBosIyfIn7xY6yD9ZzfV1gaXF4o2BozXVbOKaCXkHc0RSR19t5BJmWX5fH6srsH
NRnOsZHNuK+BYRlTV70wFQIeHa0XgwqUVe2qx8rUAKLhHa3iQLuUHOFj72eWVQmEM6fF7mPbEdJu
2VNgz1GWN0zEiGRM33joUtwvNNDepILmWhuV2LVIvrk0/hg9YdGKP42dZgbtM2uCB6tqm39woQ7b
4eaeHGKDS/PEW9f3P91IlEdVjOi6YCRQ6sOPp5m3PkKsVdj6MVmm9dQmxyAaN52ONqQbk7BEMV6r
xnppknJdddmpaWQA9oca11u8ZFRpy0JtFovQbCZo38lH8GVmukpNHqdRe/fIlzEIxj4KPclVlnes
I/An8uK0NRbsgtmsvwWDzI+pVud0gPPdyPQhBaPFPrSkN5v4pLEdx5IVsOe8DuxK9vFoZNeowW4G
Zw3l1shbRNHK9o/dhKQcMB5N6fxZsrGIuUEPfELEiQAre6C8GUrsdWqVAUxRNn8OO5r9qCNnZyZZ
/2fOwGPqKe6e8mCpObPCk9hkauIWtqJu41aKXpzRzCYSAN4vFz3wZJLFR9GQWw0RZ+KSQde2sWlx
+PBV6zz7KsnYW0/13umUxEtX3bHkfXZpUrPjgIRfFbRfti7nylyJBumXXtp4X5fmI/bZ9tTPvK4S
GovCgEA1XyL1sPSyOR2Bx9zZkyD6HO9POorJ45X0evYVknVjWVnQPxVxWs+04lPktUdzqQzMiuiT
uf+pYXnwW2HFxFkLFjLqqYPgIQuL234YiRLDLN7HSftHw0LSwMu6qdllXfHkSaxcwwl9bZ1Y84vd
cIunbHtNCfqo/jD5gu6lokFWPFCDS4uI+VHUyMl+82yAeSXZyvVpaOYzxN9OLgjv2Xa0EFcba9fh
8pSDeekmn07cAXKgFYw0rLXHUQDf9Hsw97V1yLVETxs2Yh7Cklh7xn1UNfmmBlQ2jeJ++7MLxrJX
dfkMx91GSOA1pmse0gsJlKa0DjUtNKlBU3pGAJc7JfPZDcYkVWkwJT7sbhpi3JRIgP3u4AaM8KKC
gVi5fWAaQF4wjonpeayfS6R99oNRsTM5Zx4W5ZhXi4gu10wJ6FR5Ew2JJBA3QHzEGp30kb5Tf5fn
xXRJOoDTY93vM5flEKoSn6EQr8to7BI1VY8k8rq12fs8rhw/uVqgU8M6IFuG62YOra6HoxUhReWo
ig/maP3yvBRLiDLzA/eGk58poW0eCWc66w768KFreg7+ipeZ0Pprkq6x49F4XTAOhwY7UV7bzmvn
szep06T44G2BR6BSmMOzKNglLfVTmpUg2cwCOnC9YBYUP37lzNfUI2iRTrpneEzn0KFMAsXak+9L
2XMDF6z1kNIZuXbkQlct7IXMsD9tJhS6m3aBRb0J40XlI0DYYx32DRB8dOd1zmNx4ypzH3lN6EgS
Oaaf/mFs2bSN2nn4hvdxqo/Q2ZqNn08Lke4eA7yOaMSSNm2aNrLYRzCbBzslljyMYabwGy9+HWDd
Y3Rs80eV3p+L2c/cBNuEcolxkAmP2nRZL8J+8Kgl8+HslBqLMP4TEvBADajHSocHKZ2tKxD24WB7
pmHeNEMdw43/lAP1NhwghMWEKIszkbQa25oMGjETT/DIN2Fca+aET9vUDNpd1Pq7HvgOdnidWhcs
k/wWCFi16EMPr1f912aqY4NIK/Z+GIReG/Ps4PSGv+QmCP9TQD8E+99XFuEnHbPDt0xea5l9R9sW
fnwmR/ccjFRm95FLeE5SgIc4w2gWpQaHGJDSdnGKmfBVRnN2Jh/xzF69tHlajPQNTPtu0vHOb+Vj
6nhPVlreq4QTg1YIEE+xGTzHVsO2iozBxswgAKZuQurMaXA4Cb4vQmuJ+OuZPvk10/Dad1OBQRfU
HQdr1/azVyJLICmGJImzLXvoPsD8jui9NDYBKoE3LPZuinrsCH5iWfcIMiZvPYKIMf1BFNQBbJJU
eCSuQIP2GpXgbbYCYLkDd2SIp3aRL8G9L0glMFfbIRavE3ClLGTMd4OQH87t7Crs0W5BUL8SkpxZ
t6gbAcX4yEES01lg3zUswXNpICv2k1DPA4jSX83tEqqusA7MpHTdNU658e66Johz2sZmDkSGM1xc
7RVrLcyrp0gVYsKpyeNRWBBE9+Tl/RFrE950rPjgJXH7kOBzBF8Lk3YCL4YrLgG93b1jHGMisPvl
oNoyvs0Fr2afpUMGHBtb148Aib+MVgqf2583tm7Q+Bcbkmow1BtfZnBRdC2gL7kkM5NHwWOI/Mkt
44KD+NQe60JdxARvLlevd/1zqz1THRySNGt7BF8qbJYDAWxPCGFp8DpPU0u7j3Fpc4uHgkRhoOiB
wGnbPmEwY5u5bCbU9pUq4q0TL1c/j9eLvG+GqbwOlWk/mcZMaB3ClSuKF3pa651wFfD9aGFJTI+c
B/GXKGuDxMXE3vIORzCDj2Ncat0lOyMJegNoG7nYRM1fJfbrEB5uAFeYULWdoKxlXXMePM6rVbPQ
56VxH47erJ44T8qT14uet09lnMGUurvC+ueWooGydhqLvqIsXvfB9FzNDG+daHapP00bLxKEUhLI
jGSbB05nMSvwAT+06snAFGaPY95OQSzS6bGd0+nIuaQ51bUydm2uOmqUSggpdlF+xlBv1h7VKecq
5cTX1OMHIdlxnzmCisdI0ycfgyTvl3bZsazzL6lufgZ2CfAZ4nEzTGn6aAzaWrk8nwHbi40Oou+y
6jnTJTHcZK33xhCM23K4n1wdTmXoM9E5EOMv9q56j5uT1yfRk9Cwh4DQtojpYZNI88sYP/bosVRs
mW6Y96xbIuWICzY6YnhWPb1oTi1HftZraqcE8pIZDvjsk6pDRIrA7zvtxs14PkBSF1vpDfkLJ/1p
PSMdgy6wg8c2Sdtbo8hGzoDh+FZhEcStGE+Y8JcHCIMkkySYsU3gR+7BkTVHo6CHYmv2kEAIP9zs
wrVOjEPjQ40/kyJ27C20WsxeF/oS2gLC13wrdd79GUu3ZnzOIv/FHaxHjpHkBKsOhgwHxo4dKQQ/
8vFz0sLazvG1FSEsWxEa7ITZVrACDQ1+e3CaRCRnGKx/VW0lza86ghK7LrAD/7WGxuWhhpNrlQQz
jtbadfDwJslknrStFeejWj+0XTKk226+mz6IL8c+4VU7fswttdxqq0KVIerGYUwBzUvIhCT1nbMN
dZbjRspBJl1KQUdjJnGtts2mtmtvy/3chqQGvmuXqLy7gHBsS8z5AEQ4tcFs0nvoz3DI/UerAj3k
Ma+k/RLcemnqEMurODkt67GNk1YwGnNnNAOmSewgBvJeGOTTKbKtl1oFxb1fOqWCNz+PTlDfzIFC
3qzof6vGuVIKYJNpZklcUsp+JBpq7EF0cr8q6iatGNUscfiTJRoiaEPzgaI4akIUxBfffLQziggH
pTZ25V0rH+ndGz4SzrTUKmxsWld0N5wE306aNb9VEL9n5FVEkugQIeAcyeAw9cVGWMh6nA03AIoJ
35iDkW973o7gF6UdH5sYSj4x15QhZzZOC8TAMOsSZ8cpyKd5ZLRPcebyM/Hu3ndGwy9Lz9taiYi+
zNHbmgmQChlzBAJKII7ULrpPDQB/zuZJZP7WXgbPa6ij4W0hB3KPvWa/OxJZYTLDKgxbO6LYy6YT
suNwm+AYaaOzWdTdBwewG7F96gOxgcARj/Wwo3+XjHipMt5sffYjyxTahqyflO1QXOXO18QSP8oF
clgbB7LhZ5EpCiGnS1MPaz22mPics6Ha56hyvyiJ4xVdOcyNbWDT5+dHxnbKjPpVWqyGV7i3L3mW
wgZoSAeTFwc/VbobiBW8tLHXk/Pq/anwfxetx2LABq6ybpcKXjV5t8+p42SXxCmJodYayLgbxcEe
K3djWSBvVWVe+7HtR1j5iXuWI8rziuE+/kwg+K+cQsk3cnvLKp+q4pDkJbTflMLniHeiN3bXMhHW
a5kXHOyTFK9PA/eQdlUKOgYz2tqGYX2isj4JdkFHr+D2YEAw/pS9a+B5TlXwWtZcJrmayYfVfraf
3IpIX2kvH0lqIXuwMv7BQKEenHLOXlLcsqwlDONQWQ2fR23+Hlzruw44/fpwqq/08nz2Re88MK7M
78Kyoj3m6fY24/3ZaUwsX5IZ4dDXTXMVonYe8dVbJ4JE2Vnz4V55KrO7aAu4VDnfZN5W48HL8vwL
9CJeYIwZwUQkyOkR+ey57c+VtSSX0pjLTVy24SzjbNO2ZkABRiDes8n7ypKhOw0jcrMs8HNTpmRe
MncOqO1xbmUX5+M+h2DyK670FHrEiJ65X9dsSUmbp1Ic8EWf83L8Sy/mYeni7jTTs4SpZMhgRPU1
IEvXmX7GCgNYWswVItO8VVHfhm4//zG8oYO3VKtb0NeY+fMu5Y1lFjdvmJEWhQ+NX8F5YUyb5XOm
+INhWlOKKRTVvl4OPUC7vzonz2m5pe9Hd37/x+MBR9Mu/mNGaW4vNH5EKr2Y9S71LOtSwyfbmHb2
pWKDPcLoUCmQ6B8NoqTbI0CVW2X03jMTmEUNTQy6AmwPO/X6VzawYhyNlNvGp16uLudXZZD9C5CH
1oHrHizDVxf0IOeExsbj+H7vz9nySTUj1UliDjSGxeoZ1BevAl3Iea9H+Svpg+Bc3rcc/lRVr2Uh
HSrDiQssA19qleM88byY53c6/ChpEwi1ShK2Cg14qYS1tbt77WEPXXxnR10aVraxbEct8NuXSeHt
O+Uiv0y2rsB6DeXeHgaXfTpRsNFbvE9mDzbGnTyYdn/qGkCZbEydfi+FG51MCOg7rzOoUGSQRf0w
o8NckiXt71CPJsgoSvH8i6XIcfkJRaj5nbdV+YDGBLKOm+dURmWJ/xgtnYnLxDN23BELG6glerGA
xH1XfgDOJsFVyXGh2C8Lrd4jueyd4MD1GwsgRkgLqddDVOfcZ87nBrvUxgUbBjPQfB+ozKIXJ8DM
O6Iy8tym+hnNhIORbMVzyfJ+HRtxsNZS6qdCB8fAthUQiulBecl3ukARZRmZnVmGBmsTQPImwywB
grhi3rGhee3h+wIywhWxHqb82y3GN0rLv+6xbFxyTX/QZHP3nQE2elpcc6s0aG3Tn9+mxLhiwEaP
hhPbpxY0ayU+ByKCgBvhoqfi7h1ugoOsqktVOM9BAF5g9DR4ybzUhHtp8kkHl+ScHe+qKhKboVFP
Fq/p26hzvStpX96YCR1atiFpo/dxQlECVIyvVlXfcBu4NKMHIM3EfQM7o8YKEDF3SPuFDcJmbOiU
bP65OKrKfbIxbZCJm5eNSjipWRYKFEW07Mc7378XiOkxFCCsDcH4moKUCHqbpiJTdAcsnOmeszaP
Hbn4b2SwKFytG+Q8ZTT7hkbQdSBzKvEiMLGJYbh7t83cc9JxTfox6QIMt90/9UR29Y19xtun5D5j
iu7Xg8ofhJGKS98b5jppnIjPhYrWknfPNiDRuFYuJxpcIYzlXc/zBgfuZDd5GBOF5CplxgWzB0TD
rB9Hq7Gv2sdob8fzPXPZTf0brvFx3w71dObo1bJQM76XIblrQ6ZNRx0sMt1w1pmzEl3pftaKS3Ac
iz2e6Rib/wXTvKNaMTj/Z3ZQ/58Y2H/7v//j/7donv1/Jzb0Rfy7/Tfs6/0/+Vc4z/L/QwqSd9x1
/2TpYCr8l/8Ev1r/AUrUdALTckzHJb/3v8N5jvMfluky4AvLgQtrOwBZ/xejgXCe7Ur+K+HfkbDm
/1M4j0XEvzEaYENwuZr8jvwgR/zDcPj+/ZRWsf7v/9X8b86YRgAFuIrGOM6uA+ip0DU4nhPyVQLE
ZoIDaubFww3SK8uktY9O33Vu94TcU8EILv1GmmzF3fzSOmmk1zM2KbjVS2lGYFu65cN0jHu/Z6vI
XtBMa/Hi4h9763xyLcV5b2qx29M/8bTYnPJ578YOULp/1iRJYvq33nA9Y2VOlqS/C5ogDlyrwAlu
BzGeI5Ovh/PY9JYlc3TuooUfy0o7hwFT1544eG7hUf8WsUEBFNXn1JawbW4wfo/V+1BSvOG5V8su
r4nbfRigoafRfzBcttEI2kGpsQ7n2/tu2SXpZcXTJrLKTVJP+6gim6BNmsgnPPuZPWwANuJK9RnO
sNTZ3eMUCPvLtd7aQLFnFQkwe0RL3OnrOmo35C/3KFi/m867RAbgOz871U3AHnXiwCTVysjurdf8
l703YgauATsUfAzMOBN1Fhqj5f1/NvivWqrsfAH8wL4XZQPMiBJjXZNp9nr7g6TIdq7KQ+cHtbk1
GgRmH6BdysvEQF+xGtP4mRfCEeZUvqXoTF3e3lKpvmKsNytZIwADwT/cCWgSZlNNEZmfvzhLs017
J8G4mNz0IrYUWB/cerhRgbDm4/1o5VtGJkMZn7FvbzOt8CJZYWHT7NbJB7xefEgTLmUFHdUe4w+f
5/nW1XQzQYB7TrwniMCvg3U3jye7mN4ZbBYoBywOQqxz2H3o9ZYVXWo5SDL0i9TF4xdB8Vg11knN
2aGcnUcnCjb35JXvpBuF4a6wRtag8kmK4uSNJmGCu+YR9HxyaYXrs1yz1Q1TDx+SJotmMiy52yV7
E0WxNSXRehJTaW+99nF90p2zi4MCH6DxSyrvQdUgg/Lmm70klCGJGs3bjW8t9fSjjtvN1LpPbLP+
9lRyQ1l4czjqO2zWQh/BHqzYBmDeFfUi1Lg6M1qBJswKThl4m9myDwhSKRkggl1PPksKg/FviJ6i
0YCzWMXsNYvHADjGazJiAJ9IhxRRsZf5wMYUE7on6o0ljKOM0uazbR561jErDFQuYan2zeBfswy8
gHPUX0uVrOmtpz/YeSnKgVW9nwEfHsCm06BsECOtZkGoUNTgEBrY8eUIX9iU0AiKcmum6cltKFLv
4e1G6BgEJ1m3F97BhUUHAOUBrieDNTYmkfqXEfFkiNMHCj72oi6OIDzgY3Xy0aunAyX1oRIz79yI
pALHSzZBmixufiH9coBntUer/zuB62RLsR24QiyjPIgRyyGAN0uOzTU3uuDRXvCuaYhJ5XFi7QOj
3wqHOXnO5XKv56lvhFBOMJVAfWSj2Bvs5OK2+JFtQ8I4Wt9DDV0xU+EmFDvv/HMWLQDmnsSjc2+N
lgJTAcBONpj7xOYTLVgus0VTWLoJFe6qGFMUE14RONcRi0SXUBePVXkqsCCkZU9mGX+31+TPmSmf
y47rL7JeXcpTorzdFRF/dT8+embJPkSvUqNh9mGfeEJqeZzK+DJPywNYqLPoJzLNSFWNhY4dHKAf
ops6e4s6nySnUHy0B1qceDBw3ufG/TsRjaE9h2hgtzc5vhJ5XJvljbNPtWJrilaqEjo4x5MTzVdL
N0dZUZGWYM0zBTBjTGEuZlInO7Dw5OvJ5R5TNByHucF13M1kMAV+9oEea4HtA/3ri509EpDPXylg
1JCyfRAFro4sPXqG+SDMBq8WXcNe/tPmsn6vbdry8ijeWrgKWPCcI5H9cu6J0DQ5lIgRjbM8k6J8
SJx4LT0SKJReoMce8fBzOVXN2undbeFIGrTamyjsvwsl3e7sliGvtWk/S05LnJ0m7W98d3r38m5L
WhqJIBnPXi8PtugwOS+sBEZvzTeQrqlk2UWGd+y8/qac5nx/HE1RErp5Yx0m58eIAqpqEb9t78+E
5izg6XrpI9ChYQu0iAgrMWivWUEMI6Rs/J2iB3YXR4ccfO9nZ/YSbNZp6OtdvnZ7uoyU3jAP5dcp
mlFcqFpdGAyAUTyOwFBiB8CQWp7S+qNs6unbS6gfUs9+S3ohSOmtEQ9NZ0BQjkqMooFZzv7RmxTE
Rn9SZKLI9/LY8zr4b2iYkfrTIQ19JGNXv+MN7inQaqloIGdoByiK2UjeR2leLYE0AT7iL3+blqB4
x1tF2Sr5TvdxQuYH6Qey6hebDEBkc+l+zRU/ekUgYmZ6y3R1du2MnWKT3xl6mCRdTPrZ7LIVrYJv
m0GFt1tioaIH5WCuy9K7t1wWif7S8dL7azrC6OHMotZSG4y4QbotmMGGdVoHI71fXTZupklAGnc8
4gIIspRnjE4k1oT9+asPYuaZUtTc12dVOOUPu+Dx27NbkVwC6UuCcjOY1XWACLprCCmTyvCMut8l
PqnsOx4t8vdY0zDFVzNLRPJ6TtSeJj3bH53s+DtyLmKZ1rBQWs2TA9cqZThAXhiHUp2Lss/SA35D
qQ+q83L/waxKF9DUkkMb7FsSmWCCmQwsafg4jT1476uZla3BFAR/5LxkBG9349SVQER4xBK3QO2I
CH8xFuJOEIazmbDaRbAHmPlDK6MwacWSgbBkbw5sLEZwDf9i0QYhrVC4ycskYCFQTWOcXGKTA0XI
R9V4q1Fre5/ZjS6Ojlkz3DlKFJuGXWh29GYkChxTGBT2sMSTZxArmhHGwgS0Zu0Ez5Z0Wo3IqWNC
NwlvjHrTjb4TAE4mBNp0dw9AJDiI7GHYwP/hmCcphKTAyd77SwpbwBzZsJ8mhuhvcyHJxq9VY9mm
EwYnAeYSzf1ZmLg0eAqjrrojdeVno5fGsq/7qDPXQVFlybYe3Y6HgeW4y54FypRthgCK1tpU5J1Q
hBci4txKYtyOS7D8NR1bltfRF1gOuCK6u4eZWMgBx6ju1yTyjSPSjttfEd3t10jdBZm8butqW9co
hns58kfhQoxmYF5OxM0jfSOND0Zg++yLgjiwdl7tpszrJQ04VDCxq0Scn3oZGj7K0cpTUfXIhbzU
R6w4WHJdEkbHDhCRwdymEJpYVHb1yV7m7B12Eij7hfdMu3fxnbwTUBzOUUP3z8oKwALCJ5b0BQkb
77cX14OJTK0JuCwTwjHbF/QO2t+4RbXo0mndtag1/LKiL+7uWg+XiZxAVSGTOL/aKnPiTRYPgpIi
McMpKirCwnY2yFM/1bhTRyOX51G7RRaKKIGfwHxB1Mcw+5yo0ABwgQrCFqcPe27iM26KBLkOOAHz
T4hx1mEzeR3ttf5oeesxaf17GAVs9AoKmf419x7B46CORpqlUrK/az+Lci/kPUQFU+Rg613hP0uw
a9kJuqSMJEYVTwGx38TFov6Uuhm+ehulGxtwL+/o0cg9pyh0P7qJiZEOdHXMhBGHqA8dVHBtWs9N
wB9ulgm7ApElQO1dm28pKYpyD4DZtdGvOTKxMxrfHfxTdNh2E+56nalQZ6P15SKUUygfjXeIxGim
ODhjfSoGjn9YL6Oq2JWqTNMdjRjGbbbKhTRYrOJP13uLuULAZzj9n44lvntxk7S/5UNro2rFWM1X
voyDbwcTusM5uJuv82x05TqB9kUw0mwj7DTwSVZG0bNR5wOWz17tUAGvOoJEFndGH5JPqb99eFHt
BhS3sndlxLp3NYoIJh3baXFISKks5N1LBHks2N6aMxO4lQCTNXUw/v9k70ya68bVNP1XOmpdzCBI
AiAXtTmDjibLsmx52jAs2+I8gDP56/uhs6qudKTS6exlR8eNOzrz4hAEgQ/v9w7uowxHPOl1RIPJ
MpP73RldSbSBp4mQqGaF3hsz2JGtkEidgpatLx5p4AHju/UAZgq8mFG5LxUxYDVKGeoFaWgELVml
76oWaQXZjln7E4sLzNr02PP6OqPI1gZz4iW5yuF0Ivyi2xMijXYHG2rkTHl+5zbGFFswZdhxFVmP
eJHoJWQ16YAzGCogNAenWNG3tpwMp/MivMuhdpGdwGyKFCYO2Xg21xrTXUVi/LQb3cp8iOEHoDjp
0/i7UU3wS1g0gXZMNbYoEm/cEWgK05mNq8YhJaAznu5y0ig/rBjuD2seIQKSVQBK1aOrpiPGRq73
cRxWF9CTmgEfV4fOGgFomHhKX2KRqAskuRv6ZYu3X2xg6o1AlYs4kY7Z+7pSErqGAijb5kUD5zzA
jsvb/jEd+kfozf+b9kurZ9H/bL900eQ/yl9P3ZfWv/5vgMeSfwUBTpoBJ4FUSOw8sJ+/ER5L2Bh0
+ppcH5cjFX+mf0E8Uv7l4ivico0Smr9V83f9J8QjxV+eA2EgUOQF8XXxR38AtWOA7V///X+VfQEh
p+zAbPBxqrHgi6ry4td//BvuTVphfOQIvjStcMDmJ9RPAB4Oczi5xCNujeN8U0IuZ0FdOft0KbBl
LnWxezIxr3iDiedZQn+Pxy9fjZ5sfKX0agr6ZLzM8Rcom4zXAu3DsQ8X0s2cCGMeomLOOj7ZAzB7
xZFKazbGDeFrKlnLaedVF3VbzpfdOEFBqGE/5r3YWb1Dby9fnW3e/qHM7/G8yLXnrCTwF2DbOm9P
fmcA1LmUKVY+iW6+GySCl7FrAvY1Yy7fHunlG8D7KlCMpnExdp2jkUTfYnfagvEPuAVRuE3qgIAK
aWfqV9/1hIPB2+O9fANaIUYVqPixcpXe0RsHJkgKamMg7mxE7JEumN1naLUw5Zzf9SMm0Ylr+Sfe
+ysPiQcpowlBTBLBm8+nE+PMos09PPJKF38ZKy9os7Qc+A1q0nO3sh7ffkZnXUbPlzVrCzYzH5YG
I7VXXPPJ6+vaJnLzJKOqw/2C+0KSDfexyDi/KzyxvqaOgCjGArI+uhrrPVQZjfpo8Gn9pW16blyG
a9q30dygEFD0Xtl8Lcw/MHBOlmkXpp76RO6R+zMeS/u7SST+hrVDfj1dZ2HO336Y1+aOBeJq1qMC
hF2X6pNnaRJATBnXZjshDrwumyY7FNisXxdRVu3J9VX7t8cLgldmT9s224EvbLYnx30+4iJV56Lw
wRXD0u0lGXorid84/W2S2DVqKMxGDhUMoBXZmLBpID/966Cq4IqgTgof2ytcFM6YV8FpWVII4KQE
01p3sIi/tNJIzaBeitdignL+jUBZfjW9BzgTeVH8Lm6LCGFb5ngtIk+sHDMkJDDWZ1F+7hunG6Gr
+fHEfQuDcu64Ur4rswa/JV12ziWgQPSB9iNy5RY2GeQdPwZVAJumfYrGN72bemRwdTvYPwxeEbw3
QSDxZg6wf4do2wZ3HWIrZ+92Jb0gWnsV7Wa4Xf5m8jrzOWCbbUhPyrDlEVVCF9BBY7RRDWXJZklD
I89xxLd+hskkP7On4SrJYjPweZf2NuuR52Peio2tNrZHtiH3xz0uOTYmSLjjXSeEjH7Df6jGqDKx
zUOIwe69h5fRAo4aBdQWuNHA6sY2Zzf1csJXZAztn7iaOghY0V7cGicmFjme2wlEp+JaCBd14r5Z
hHjLbiKqSMi5qrHBB+HLwNwlnwyQAGU5mfF1bGj81GP8TpfauW8KKGErZxPJOxQWkWxl6WYziZUj
HHcc8UHCHdgnG0TwMW6meeQn5/1QWxoiI25s2CpxcccmXvf3owN4vY1pCtabvku8b+0IbkWbzJ7p
CbT1AB29HfDXgN3YYoZWtWzwU5DuY0JZwjOuGUACCexMzP1iQyoL5Sgz4XDf2GrDjWoTlYvn4Z7e
daQBcBODT+3rCCuXmoCNnSVUAnzL9/yZKnuIdijWiHRR3NEoe8fK5T8jRPwS1DV2/E3QWN9yCJXc
iacIma5b9guKLZ25113R9zhr2en0paFChb3mBwYUa7bHb9ypWEVNkE4/uMHpegPaaG5j2c6qphqu
ST1H8hRhauKZ5WaO7YDc+A4R+C7tp/wQ96hCtsSqAjINYCn9ThEud67A39UZ6TfcnGvMcfHTTVpx
SwMZ84Zs6FJ8aUNgD2Itk5EEqDx7HGDiw+MTQ/4FeuF4qxa7xyoI9qAPaplFNxjZAErOrOvxLEIS
VODHY/L3deG49/bIZreffae+iFHdk8zV2oQIDCNOL4HCtmmHi7N6GMsBcUjjoxRD7CskrogtCzdq
+rbdzLJMfumhFytBIKZduvB+PoqxArSwYY9Gez+PZ7OLwU5QkPhmuugjREnrPVeWq5+ExUWQyxT3
AB/rta6r5YKtxojDKmSWNc8bgeq+63PYGotemmovM1f1MBGEdRV3vijx3AmRfEwYv3I3iROJrmoo
+eJjSt9rDJdAbgfEFO3O8rgFbrsiB2/uI9vqdsRd2RGoi4WDVWnlEpZ3V88PqStHmDqWSW47awWj
u76FhJ60BTd6RRAEbk7E4GC8k5O1XFbOuCeaFsoIKEjwC9YAPzbELu3TSrL/UMDnsQ9DDS8KgVpx
Xtt2eLd+295h1QtiENMOwzdssIMv7cIHRfRHUiE+UBZuhgRNxSsBsAh+B36H82/TwwA0kyDmM8aQ
BmwI5TsrcHQosVoikj8mNIjXPkmFht6dnfY6yzuJDKe3URnPqlGrITI7A1osJKFNG1f3dOLIikpt
W/6C19t976gcqsM4tBIVHJ/3TkD/l9sOEiTCFT2DOqZZ1d+pMimxSSC3uz/jhkMgU+5zM9+O42QP
F3Frwvck9YEFDjXEh63UMc5C8GDZqkWMnhGWsNvhcRy5X5yx8T/VMyD/Qc5O/z1YtIEk1Y2IF9Bv
enAPK0eBYRey2RcOio1NFPfmXTc3RGpgB5PBOcbjiq+y/h4Pc/VTpQ7NfIktcc/uT4Yz0WoIyKaB
8NgrKub4ve2bPNvbINrOhu1Z/lqk1RCEZ9XO9x4H92gbtwEOVJ0hdmMoI7x0BOX+O2QHOe6gFDsZ
edSydberDbj/yOscyzv0RFLsQhz5O3gK4DIsqsj5hU0DCCY+TM0fz737liD770us7QWygJgy+i1j
b1/iMo6TNnkaAQncJHp89f0ow0RQLxIxQgM9t6x1UZ2HQ4JndQKXL9/yvwJgm6CZMBTyx4LOQyh/
DgRwEc478zFsMqNCwsGAO/3tCANn5DsvIn3hY8JHsyK1SM2abJxUzVDh1DaaiT6PERUkEthzYIZh
upTXqYJxs+cykWB9rMHbkTEsqPlaGMIWMtUqe28yMOqdaZIcA4c5DO9nqtR2O4FXpdzm3fwLBxgS
eoW3054AIHzIMYRbHsBGMd9ihc4fi942zEYB6owT5gBnalEVsL6pbA+WZpcHDX+qqg71WWZcOomF
MqRm6eQCgBvZjC4y/eDrMIO2K0Y8QUKPyCVWXENAMe/Wua5U7BA2lq+PQAXZfDYerHjIWxoqTxJD
byRaZ+ajjIbO33RtheeFWmq+Jy8HwvFm7T4WA/5SWyfGz4Jqc2Fr7fGL+Ubqq5WSHFP5P0UQITaE
F1l/H0RvMASNZu/OW1YBTJe46TV1VoMFF57jP7XR9m+Fw8RO2xRTG7sdwsdogNy1gfpXZ2eqWarb
BjYdwKfr1oj0CyK+Er93f7nL2O3JMSGrs5+B0WOctMFM3OY2R5/7zqqmtOHYy1GmW9MthiJxCeAW
dqsJlN3tA7z3z4q04ZCxMeLCnqa6SLDPWO0/8bcyxFKBccAX+13VyfJNytj7ZFW4hzgaXRQ3yrZB
ToQQ49vYAvSTZln0O9IHpXrnuQRLnyMwHr+M2HjXWybORh6oHXxIU7//MlAw/Zj6oBWAS0v2KSTs
hn3V4bjZwqifwfLyzsCx0ulXT4ZVvcWMqD2DhIkgsUM5TKDVwI1h00cJH5adAXQ2ta4jyOZU6jt/
/Wu2HMDzY9gXCEkL4WJMmmIvuWw6+JEfF4w63Z0p5uULjrYWUN0k55sUkAgroAxdx7ZnCQVcTdG5
300emp8N9nL6kxnrodw4U6tWe4tY0jHF36MNzlJC+6YdN4jwBzpQZGLQmD4pqBxYe4negUudVu09
YHuQnofEDH1l0epP+NDXl5xzkYZvgGhgR48f/iGloQl2np0ovTF5lRAENvq06WwH5Bw3sroO9yns
B4ldCiYDlzbMjAvT2lNysJARJRsnd5yv+OhzICpsM9wtmXf408+AUddObGOVomXmPLiOqHv0Gwhw
9klQpA/Gn1q585vZpZ5SkjZiQmr7lTfbExzdPA/u7B7J47nXOhXdVFu2H7uQvxFD/ni8F4tMz3t7
wAmv9VL8NOHh3nm+H/yqC8zthO6IQCdxzJ4wbCeUYsdLIwWitezwW5gPAIUcBAhw3NxyovMkGMHM
kgpbxFwX8PxoHLnvTdyiXAzxwIFFOUJPIMYuGu+TUqFjm+KZmq1Le7T7DoWAgUEVWLdNGlGuKeMQ
vEb6cErEppX98jKb4g/YtP4w406teU/OcAmWP9uQJwYcR6kIkuAwISulZCvG0NDT9HzarEG93Kbw
GHKqA13/sjGs4BoiHCJ+w6Rd5k0dDeIC3x2F30veHqbMd/YeJwkBlwQLwFHtoVKovh9u6ddTqYcD
ge/Q21sMkWynnd9bYIewb5wosD54UkDFDJd4NYfA5fE3LBtQqNhq9AafWxjdYNVgDBNidNqM3pi1
OzlW8XheESa/J7gtmaBx5wAzujf9t6bRKDLtwWZOQzbT3/BWiNfw8I0gjSIjVBa2HUzSqhCJQtze
x3oX4dixGqqVWBx1TlayltDe/hgohmDbhFk4bAOySMiubMTY0ISP9bvUtGQW62H19FsgktL9tBFO
WqKZVquE3E2RbNn2B6hDs9wgrKpczDp64J587mZvNxrTvdPuTG86oq8BE7odNpnLeU+Fzl8NI0iO
OCag0vitEIajKYa1XFIZF7zCqVma86kacWyMoZgnEHe1sIH4h+nTqm28huWUoY6g7r/IRI2WYPBd
fWGwl8OHJcd6pB8m3FFAkL4MwoYn3vNp0kvpzPQ9dCBpOKVvm7MFdy5EFWntnLXSdA2XOY7qfY0X
0Af8dtEGdSrTn2al8BafKsBpyLuExO4FwFO7lQV7ztaiLkCDmA7THa4q7GxL4onbqFrk7050lPiG
QL1N4xbFY+B27c8sRt5zk7ZL/U2Wab/2CsGcIckmXbOtTFUXH/q2cL/29F01FJjYs/B5FkRmJ00A
QSXGlQIXpsrus33MmUs0IX1ZswvbevnSdo03XYE+g9y16eTeiLzEIYMeEjtxjoTifGlmbnYTy15B
9tVQNVtqXlrECaSq0cfSBbb2AonKovv+2ZodvLV4+eI9eST0nrG8G4hexBEP1XkrLwFHlbeGsWIe
spRBfB20USUQL6mRqtJnQ96Moio/ESyjkLZ3UFVNLoJ3U1oiHKor2E/GNAp/vbTOv426mT6MUWj9
Tn2DwHVGLZVdugP83S1Gtg5qbyrXd0u07iljSGt7T52EfUCb0eXF36n2D44hEizQJU5S9lwmF53b
Tr/oDbnzwYd8rnbt2tUjcEsALwSujB683rV5YVVJKjnVkbudzGpRNuRizBBHIUFc2Vaaa7NB3Eyr
GooCvymCH+X3pO6AClvwrwLpn8eEOFYUzF72Y+ErxtPJwgUWEwlmO4aOeoM1iPeYNrP3G2Vkc+Un
Wg/nFG/c5iaa/5+dRUt4shH7BWrYMNzWMQz9mWIBVf/cosgsTRlDsiEiDg6z8h49gjaWndvWfBEL
0JOL98LoWYe5lN608x14jLuhbfAFb3wswpsqWnA5FgVl5ISD5EVlJroaUQuz+mxI4SNsqwTp54FT
Fs+Bbszo4cULFjL00xvrakKDwxNGcco+lAzcn+l3JwvlXP2zc3CCIHgE68nMzZbvU9d1120yW2RD
F9Z3Oinah8laEcQR0/5wLyNjXCoETtFua411Yy6ztJ+jM26P9Y8GvwCkls2CdLbuqijf0kWO/BuP
SMWP2NDoeY/6GGtEcFMbDoTvYTsbrNfnyo1JeW7bKtrmItfoExuR3stu9L62fNDTRdEZ7/ecjMud
IWw8ot+MqIibVYTbWpUKWBwVbBBwGcNthJggpDUZGzL/c1b5964ti+CQeB4WM27Vs73EfBFQygWD
bUcPNdEFrB2fnOcsYcbRgV64ZBYTkuPFsGy6sncftEqxWnMqry0hO0KB32nYJZctsUY1OzEx4zhe
55oGQIjqFmlXIDAUH4HiNm2adgcamKogSkphvNfAxrgBV4bjATNilgfTLe3nULfNe9IYYF8R6wkB
aM5V6Z0VBuRm9QRsfiUzRSe0D6lSIvXs/gOZ81a8U1GWffXQJtebZCRVdrWCARUMK8cGFunrzFwi
waKsxPWBu+ZGkhptqBQL2qT8qd+9h7MtHxLRDJxK3WxxMJZ9+gVVdIm16II2a6eKEAvaKJppPTfY
smcHAQD4OM6pf71Q5uOMHCTFA8fddN2KQsW7FapE8GOPqymlSUNo1PzLPrIlJDb8CLBBYIsK6XHi
RHlrmpwqJ0od31yCq6Swaty5hYDH5XIL/42cPhJiR5KJBvAFXACQX67xMwjMNtNAXufHiWcrz8be
8rZi0HQYOyJ8EKv6PdR9d4hHQpOd4YGzuId/pJ34HezVSF6gb9LlRVrl8EhcrbCBiaN1UaaKeAxc
gaev/062r7DLzuLlgi7e1oNZ7kY/6m7+nQyweVHFCECeQ5fd2Rzg55htRcXZ22DyK90GFoSrtJaO
chx1BF4jJmzDZVzbqpnlARz0GEpabk/fW2c3prDCjxjntidaHIKQumP434dzIW3wf3Jo9AqpP4HM
6fBHuMYkqxkF7Vg6rgJZRZo3h8Yz6d628vBCOAZmEBDxLimJnkYRGXKXkd6JxsfLPpIm09jDAMf1
JCyZIyjdkn6LTFHWcDp75zIxPQnkvitvcjmV79+e6rWncdTzAPIOZICHwhrfd9RjcfpGWQ25jfQ8
XP+KfjqmDXFfX/xfjBLQNHT12rBy1xf+ZGpbGbfCaKp+N1o9groKC7gqa040xV4+C0VpwN3C83l7
bEvPR/FQULFtUe9gKlSdlW7o0DGkGeH849fj47bJjLnaU1jFr52QJ09TTCKLlrirtjN2ITj88CD4
JGNiMKbJiaFe+RIoX1yY/LaUHo/2fKg5C0FADC2p2lbR5bK049aKCBgWGAMRKdAF+143+u+W/DM9
xdP27trMO1oT2gW4FnCH6O4e8/dhy8W14DAA+eZC1w8U62Nq1KGR5YMJxbzD1Q9js0znJ5pI4rUe
kqtR7Lu4Hwrv+MO3rXCFGNO1glm5FxFZivGmwGjqoku5A3A70+fW5ICZkTcKGb/pryo6NjZpIVB6
FgjtJ6ZCvDYXJGwIPkOpfcc5anzKtqCX0zAXNn7Pd1mLPYwzALKN0/IbocxwXVguYR0LTqeL1Q0X
g9fk54GH+VcWrze6gbjV0tKPAdFwVzMcI9o+YQ6gAGnmxK75ctfwkVwgvaZHy7f8Z3KfLEtJFa3t
GLcVySXmiqwQjfN8au8b05oT0/LKl6Zt6fKClM0/3fXPnwyF6mzy24KqnSOR4L4VewBYLE+M8nJH
huUgKFBh0QUYj9tHm5OUvkUcO8PYKphI4AMu5lj1H6bBFfusSkiQyMJpV8Zy2cu8ou6o8f3rnFD9
LTH6H7+IF58h/UxHKMoK9hbULUdffKRVAzueLF6L5LeNP6wfJPqvq3xqsNJKJne3Opmf2DRfLL21
ieo4qHxcl0A0aT+fZD1SoSTrdlauN1qXQnITYru59ZCYYjmHhm+wYXbnCZ2Ot7fr1ybekQ48BqnZ
A2z/6HnFXKy+jTxv7Ll6YwsYyKRJok2zCue6sSKxHQN0oSkmm1f9UFHJp4Si+KEz/dP9jzlgjdmr
cskRwjva/0QfWl3G7WubFailMYa7LtK1GdnS0ovAMLBW9Jvzt5/+5bx7voLbyRHCAYyTwfN5V9y+
3dIA1bHL1Yd5cAxp17a8xJ8CSrP+I5J1F2J2ovLEG39l3iWhthBqJM8t2ICfD91BAzdjTOx7pTTY
FzvfFYgO9+8ySj5D6sLVOoNkCWsy3ieqgX7Yw3yjwR0d3p6DF3sJJ5wTrIwhyEbwj45+yEQuZEEe
X8V7bgioLkc8rQdq9XT0i83bQ73YSxjKFcpmFLbYP5K1p3tJPprB6SRVP5lC2bmBVLeXLlY//3QU
VhGfE5YHej3Ujh5oFnHs9RMOQ8a2mwOmOsndZOFj+fYoL6dNsWOxVwUkw2E7enRadGKckGoRQoNM
jBSfmBgQfI4gNwyQA94e6uWWBK2DU8nTnoNiXB99GWFqhrhHoLwlaN7u91jaWmdd4qt9kSowswUB
3jaP2uzd28O+/Dio4SgXPeFI9kL/qEhOTGO1pYMvT6sxe5hxx76a8rC8HsSIq2zn4FBMMPQGp9wT
38bLZbIOTOmI4Jy94E8g4JMjh1hl/H+6vtpqZ5o+5Zynu9m1sxPf/mujYM5AAenLwOYhn3+AMpza
mjiTisRYx3+HC93X1bXhw9tz+OogWqxPsSYY6qMNZuipLSFCg9e5GMuNwuS3w1L5JxaIeGUxoonw
IAIi7dScn8+fBT5yMxQQgXlVPSEYq+ZwoH6+Vlj97Qs3cleju/igWszne5sctQXJkQHfTvE/T9Py
vJBOcuW3k3WP1tD/8fYkiNdmAcKo46wpkrajj74VBz8d0i/SalsX8tEmye4bHg53alyqKxca7WXe
kia1wFxP4ebq/p1PjuBe6B4j+AhFC+F4NAlxSPzy9u96bYEHAQcA1CnKD/vo1CV8e/boLGOrUovi
LKrIJGgHnNaDAvPExQy/o7xEkzYHv94e95W35a1LYiVw0tXz1z9/sr7B23zHFyyKjEhxekI+8EhI
h3G0Eai/PZRYn+FZgc+KEHLlgUqcj+GLPB+LXuZgLYawVawboBLVWO8UJDDvixzOVEcK0yqgC26q
ttQ3MlhQtgSLdaJa/cMHO/4RFBkBIWpcCmGNPf8ROVkyPfgLgTKeE26hZDr7nMJjo+22AcRFbSnm
KbikgzH9qK3O+Y4tzWPTKUEBQoPEOFb8PvNRww+ZDm+LJodZ4RRGfYxJC95EhG2J3SjGUmxJkyYc
tEHnu1XGPsVOfWXBIH1zZICBBUfY8YsrqMnGsO5LXlw0fZNRQuwz6NBekmJxhx229UVAJ3hnBbCV
3n6P62s6mkGpxXrfhR0p3eNqAfVLV9v0DraF8PqHEWehgw0r9o4ywr4zM4aOb4/3yhdLJqziWJOQ
CilNn7+xEp6Rg+K4wMrWiDuq7P79XHruieLzlQ9BM58ul16k5eJ4X+CESVIRQDzCQdN8tEvXXHv0
Y7Ezq8UJ8EOsO+3RDHKeuLw87jKwrI/W4NShSpc9eWhNJ+ItkeY5MNvcX+FkBFsD00DydWxB/5po
QkO4y6EhxEsk4TUX8fDKGcw/nmEt2HK4+/7BFbyjk6HOTZT1CMi3niXSg9dSZtYwG098ei/XDTUD
PF4gErYBypXn7zFwopkEgQYeZD4lX8oGtHLAEJzgCNe6wdC6OlHhvXyjjIc8mY3GhZXuHG2pHk7r
VJuM5zllctZ6tNxpOodnMRar/3jxMJQOYInzbyzVo0dL6P7lBhHqVvd9cyHX+ggH7OlCJnik/NOv
gTECB679ekmjWD+aRUzTiZFgxQy4Hp3JQnmHeBDWiVFefVeB4pB0KPJg+TwfxceqJJtGHiiES8Nr
ks1VSbtj2xFxg8sWKuu3n+rVd/VkvPXPnxxDejJoqBvDUzX98tEoLPegmqdn8VScAhFeG8rlrOOg
dbG8UUfbSRO0SM0Fj8Ze7W88T4st/rrNFZ7L3oni8bWhOOgkqGpAAIxaZ/nJU0XOWE+C9CvYQZ13
gblxiPNXIW4qu7N2b0/gK2UXBHlAM19quiaevRbuT8YqZAlJqoM+VwpHPBhVcU/3Uv+2Vo6b4gnb
YAmP9Oo+c5YODpnTf1Yx6vZU1gbps8Fjv4N4DgOgqxGKQSY/8TWuK+b5nrf+PtaTgK6Njuxoj7E7
Ssa6Z39VU4a5uAjDs4hG6ok95uWM+w41tHKopbhJH9+3aE2DGg3YcGKORNRmWOQXxqhl52XSnBhq
ndCjB1pTytG0wM0FkD1aR1XSqxxZQg4LaSmzHcQB/XnyIdnMoiPbxs61iLaDP58qYF9+mj6YFI8o
+Xcue0fjhgEMW6+VUC/QrYWbkhwJutiiO8cn7YqJr+5471g+hONyg03bcDVnujrEMY6cWLJVZI3r
IbkHTL61oRB8EoZA6bfX4suXAAqjFL8S5J1e6tEvjIJuqpFfQunDGvyjZUfVu94GUIojEl7fHurl
ZATcyVhTAJC8BH10vzZFZgNVJ9k2t4Lgu+NkhD5Az5p2TTdXt2aO5xPf2ctlHIArspQFe6NNr+T5
Z5bWcBFMDUqCaq2990d3vvObRTUnnmv93c8XFzWdS1imrVlk4liDUstQVtgdg7/RSLxcJrwV3J5+
HmxqHy+XroYrMxDKdGHRf9wEOUSwtyf2lefkmk+RjKjb5u67/vmT7STDhS1wClpRVNAB/sc9gcr4
In58e5RXVgpFpAZ3opD0/yjHno7C9tjAvOtSGrrucNfNwwdA2eKrzDll3h7ptecJEKUI9Dycz+po
e5wNVtujNUBqtAMye+pieNB2UH96e5RXKjtAK7BToEPgHkcfLY8+90XSax6oAWkjbaTzEcvPYUrs
Ew5xCnP+nUeC32pLggeZGn92svUP6FdKbGM1zixpl+7e/k2vLSUW03rjQpDObeH5m4SoGVJltZCT
krh938II3pb4IO6WFld12tdkbTgqJL0uNfPONurEfvVi4pkMlgpbMSInpv9oM2BHbMg8xJosTQc8
Xawge6cxcTjxvby81lNKUw+BOqzIMQXm86fM0Fy3HMAk3UHSmwGC4viQjkT1YXpJo1plGanOqQ8H
VMC+3hfx8sMTMf6bEM33FvEX+8bK9T3+A+Lv+f//StN/W1f3/6w0hSN1LDVd/4b/9hLj7LIdmz7O
2vNetZf/6SUm/tIrekRpS5mwNlX/20tMBn+twlQWMRACRc4qyPwvoan+S9osgYBeGdszKPo/EZoe
rSYKFG5n/jo+RACgzuD4m3FIGljvg7sShOpKL+3XOlLtwYIRet0tc3CZiKK8Wk+KA+CJPriYgyBr
Rj+BQ+qi8eTEOfOyLMkTejKFt3+fAE97pM/Puz8/zAdS44dRTnILOPphmsT1dMw9e8dtw1yVXU86
NwIBfiif2VZaaBLeHvD557sOyF6muURpSTNEr4rgpzu0Z49NQvfRgYkT9lu78ZvLxrW6z2+P8hzM
oBC3JXslhbLknvay9buYlgxe5Dm7xZ/cwxQuLtEZJiGox3Kd+9R1zJcw99YWY92fOIKOtux1bK45
CukdKP36pEdPGPouVxw9RXt3Udn3iCjuy3Ymkj4aMAHZNLlbHoj/GFETpVgPtH6Jdi7unUPh2eqG
vUW979zS//b2hLz6qyjWgFdAAyml3OfzrklKDNwwwvlkcq0zyas5R8nQIhcA5fkEN6O9qmc8U3NH
h2Qi98OXrMRGjGv3B9h1ECAbV9O5O/Gr1s36X2XJ33PFbRr5Nx8I94j1z59UBf6iUYQ1ZbjDuNrH
XS0gISj1mh9T1U/nBb2Ab8Sq9I8K5OJAhsEHfGvVVTip6qpucZx9+9ccfwu8uBUQwq+CzgA14NEU
qQUrj3il7Uv4r7CbYezv6yb297q2ra+xDOZ/htv8eXyQL3YeX3OieccfA1KBnDagwawcR/MzWDLa
2WRVY39smhnf6xKzhqgcx0fDC8DGsu1uZswE9wg660sLIzvUatOpQu35NeTPb2L9rkWwZDsAU3r+
SqYWlq6TE1MVaqU/NF24pl85A34f4QS0MrRb3RTBiak/3hUwgOTi40i2olXke0xFcfra7YMwSfeV
DsmMcDGyXuiEn5jvV0bx1s1OcIEGWjnWtZdQhIIEKsp+ytqVwNClOEL0bnH39jp6MYP0lDC3ph9A
owdx+1FpWCbsDVma4seqyA6vnNi7KCFLwJCkdDosPRZFqVWo27dHVc/rMl4cw3LI8WhAOS5A4PMX
13llIEE9PKzNFys8t2JpPXpiisuz1bTprBjJDSHfMJf2brSaGT+TskKr0ywjToLYvJL2ZnEgkrYR
NN3HzDJUPJULKXhVDsttKx2CChpvru8aFLJmo71luktTGV2vxfj7dEzFBwNUhf93R08C/5CwvY4W
V2BB1Ms53yByCN9hcVZNh56HObR26lQ3TKNcs8rjad+Vbn0GNWBARkpe358MrB6Obiy6z3E9qRvb
KsbybIid6pJ1kqLO0lSi28zDn2CbJVk1bpxe5x9bdJl44goTObty7OuBDLhBlR8m5GrnNZID/+AK
0ku32TLk3zspoZsH7px/ngInCbdk1loDzMd4TRy1O7QerjXqB/S+TbOzijXFuTcXbU0OBx6h5nPu
pTAii6Zs/y71/g/5Gv/1Ste2Ml8HV8T1mHuyPeYwwIGnHbnTTkGIWZKHBxrPaq/MmgS95MMNQS3l
/u2FtH7gz/bkdR3R93Wo8X3lHwMrYxhGvRuhpSrwmNsvRF/tTYm7OeGA6sT+/8qXQiHAYK7gH6DF
z58PS/OMeilgKL6KKzGT+RDGcbYloMC7ZJ3PZ6gC8hOl/WuDClxHbPznKe9Xb9lnkxpFQzgtmdqJ
KujeZfOENowcXQ/DsJ2tKUpU19j/fE7B0DyqP8o/+GhHm2rlQRtG5saDJol3Bk8LfWvil2cuDqXn
b7++F6cYQAKoOHeT9bpP9fP88SjZ0GUMFWtmIV0Zyac5H6MaTnE6wrycmvbEeGtlfbxefNobwH5Y
9VL3HB2bORkQVY8Gflco1OdB4QeP/jLmD0m8JJ/6rHC+4oDQjwe7agRBNNVq2IP8YCT3IpOu3i61
Xx3USoHHj62xb7GPw2cBdH2+aEuExie+qVeWt792SSgNgWwh5j+fH3LM69FaYw3h+AfXfb8q40mc
3Koam/u3X8VrQ1GFIhwRim3ZPVreA5miCPPQDokY4dGIJOIitSwf/riYTryF114CLGM+2ZV1SCP6
+VPNsdMSlERKFmLp8Br5DE6DVKo1kdgJzvUdXEucmP8Zyv5nf4LPhccIHAMyj47bFFUQJJgaLHrX
66wEz/ESILp21R1OzuHtuXy5rLk3QFQFcggE0M56+j3ZCuNp0TkmCQohju/tUuKo92bpm4OX0vUV
WZefIIisy+D5LgjMAIMCEjXGLa59tKrD2M0KyP9qVykjz1pr7q4DjtgTK+S1p4Igjsn1ur3TLHv+
VCaBnw7LUu4ShQU9Cdf9wS3i/sZVAU3ezJyyouH/8uVzsTUo9j/el0O5+3zEPAsCbl+lvcNuiASf
NJnwhC2FN9BaRsxJqP0q7ACwj+vLdjL41/bjmroXtgIXWd+vU1T6ftDsW1ic+W5SqviEFQi21gQB
hmShQcnfVu1EHTGYzj0Plm4hRgvHsg0B4PnPJKzmA2mH42NbJNX7CNmvc2Z0z9Gdu/GIafHI4Yop
goyiPWbUyQ26neb7lNrULZb2MHuqSbzYlLLNv5kUx6CNZ0droJ7d9L/jamVToo5GAju6zvgQVtRf
WOhVuuMinZorrmb2T6+pJ9xQlSju27439xlv+zGL2/AG6h+qp2FYSILzm85GDWysknADozFX9Fvh
pRtpT9WDrLwuvAx0jsNdikDvFqLhGpf0v9k7jyTZkSzLbiWl5hoCTkS6emCcuLk5J38C8e/uH1RB
FFCwhfUGemN9kKSkIkIqs2vQsx5GZsQn5jDo0/fuO4c9wmjX5in7cpNM1K0j1Ag8F68E61/5XHDl
61Ifpi67LqtwjMdvq2vYvkxiT354ddfI7ciS7hO3hf6VpRjg03kxmPGNLpC8sD0+jT+jXoGVbevA
IeUO4BniPqyNV2ghZb3rZptrHPs/stjlKWb0Nc7pOd+no+9SO41IWDB9KV5IoyrkJ2x/8cAqL16z
qokWasdCL1mxGIeqjoQv/ws1ofu5LMH98qx+4O+Vp7HeYXGOH9AdRfXaaob6SgC/fqF269AYQ21c
9AVzGSAIbPD4sOyAvmTIhR2jLoKbArsGPgeEnLYTq74bgRN5dmn4N8U8RvqoQUs+FxUrKdD6vBIG
NTKvU2exhQeLNwgfQqKN4b6h43k2WL8DUE3Se1rXYciOUJhCgYUnW0ZnfoKjuab8RFk1sQBWYkAW
MMP52fIvgj9C2pdFtr7VAUun7Lcr/ykzSlFv0ioPggs5weqIajz5siorzPf4WKPj3A1gfPKsKY+p
XbKo1ttGfN97s/XEb4SpfWxV9TKM5fzAc52yiJnU/XdTEcrZ52gaWZCWHHLA66Lm6qn0XwbQ/3wV
oIJYutMBPYOAldvff8nB75gFMCpr0yQGi0qlV204g62L9sSwpe4Ak2wMw8aPBkVD4l9NKf/ca6Ca
I54IQImsM3fbP/ROS5g/jYW/aYMUPilXWNKajSqWxfOJ3QnZufVOOwvNm9X+Td2q8Bo6lX+1+IFv
AlcPNzVgz39Rav75LF7WYbjXUqZQirl/OPZB/QaDkHjvm4DrBWtl+Z0IQK4gYiru//lR9aduH7Xs
0qrnL7+so/h/LDFC9gO143coiCFtI9bpp80ERupmmYufJ29sP4BqlWx6s9FtKjaJuYGwhQGcga9z
lDD0n3hRkRPb/fM/2J8fC0YwRJW4/xJG/9OEcQKqWc9d6WM1CqejoYdwAMKIL7cKal6PORrYPo3M
dcr26LonwPsvKu8/7EUs9QJxUpYQyG0tac8/HndzVhvwXAdQvFEf39Ypr37agPWxhIq04Ej1brY5
ZTyR+3d+2vlHxESAnQHhtj8EGpa3f/55MJ7/42lIwxjIFyMp21xiZH8oltm0HtmOtmNqiV6fIH/P
7g68NoaBxo7Io7OPnVp7eM/6FgcENxOr5kFi19xgr5Kn+auf6JkSUy3945gDM1jLgnHAyp5dx9g2
ikpzHbm5qo/cnnnrlWE0nuI6CPVGkZes13Vsuy+5NoyD5eUg6Uqz6cOVbE11sLIkZjkQDVKFc9fk
QI0sXpfsKrjea+LGpbcG12yyy55bNtbyTqe3zOGTxTBospcngxzppyOF91mXI68bgEcGa5kJel3w
Bmp4htJts9YraoF2wRnio8nP4c2ubTZF8Q5gWlKNDEDuwuOVn01cOWh+J20Ep2Ji4AQURAQmKyL+
SODP2dmpb11du26fvXlAx23OdnPVvIHtdUTeDZtjNrFyko6eemp9ugpbbZFeOAyBJeZN5xoXuCte
ecdWBDyxcfRtDC+JUbw0OsaQPBJ33zMJp/eF3w5TTsNSrI2zoIP2NAKudte2blBLVJ37lVUB8mJO
yEJ+Awc1uicEzIb9PIeJax0aRJYwZyfFWglYXV+fOMLb4wzC4HZJzvY3jZ+FDi6PaCarXoyVc8yG
rlH7KcEovfPdXpn3DIf1TrBa0BBdx/iEFDBQcMLIf7LhWrTJdSEfeWxnZsOTEY8sBnsJAwd+mvHC
ZtEKTGqV1mazsYwInZOyjfYziaLhniM7/gRu4yB6ylP3J+XvgikGGWeRGMU5SBCFI7NkT/2dq6Wm
j5UpqM0JLIzoGExDSna5BZGwcQCi7N0Qm+8qzVv410OTdE9t6y2HwDgVe+baQbsdSuk/Vc3gswei
inFXp8BO1pVvg/sy2ijPt50YtbGbSx5TqA55ba8SghHXbEoDrLtuJic4B10C3NnqWmB1U2ug6QgB
/kL7lxOdeFqhOwWA8bkDeii3YIpdCj3R19/4l6rkUDu1HtasbbI9ChYcXQXMb/YWmwL/WzarcBHD
xoHFyu/y+/iTaA/l6CQaC+vEjA5Vpbev8WAhJZjZttzwEI71zdhGBvzDkgeQOYj46Q2LuLXEX+Jv
1Ezw4VCxL/gWu+NwEDIM4m0ahaOxQQRvv83l5L3rTk8C3FW0bOHnDBM2UwvTYdWh0jSW+6tgM3cy
poZHqhx/DIKe4sYei/FtFjNrF3HIk7ZiilztGzUuNU4cvIlKjEhX2jwsNwQyoaj1dWs8a7BIMOB4
qE7j7GTfrt+K+7gFGrKqi7T/CbsRERNOC+M9b0LxRPwY0hP1pcDZZgPoSunYPHZ4MeF/e33xnmeB
99ZboX5yzSz/hau4v6i4hmQj2hqqkXTa+dkK6/hn0fnIZLSxhGqyvHPYlVAJGHq+Z1oiTAcEvC0a
k5knzbhmWnPF7hSM5REwUBRNvosvZIQfuQyatpbDgvPGihZynq0L8wqkPgKQBJdCIhVP7R+9THJ/
XeTNdAr6AXiadlklPgrRYOjWIGqYRBER+wQ9g7Z0yDuMkj4whX43c8e8i8ZmeBtl6SEGZdflOUcg
fWqbxgT+XCAg5GSf44vZR2x2mblvTuumGIJiUw+txbZxLv3mBFPVdg8cLMywh2qAf0KU0EiPtfYx
2uS9TG9lqZqBXOWyCG4HjOO3ysPQtilNL7qv66p6YSWDyEQasqC/tay+/bKF4H0WxJm49rwlY7r7
JQbJjg+WtWiVwVwQY268DJ0IoevxrVRIpbB1rVPLSV4M8MbkN2cWwtfVWE/7KgVpvBmMnPFVHFR5
fvWdrvQ26NPGaT+HYfzLnhocE0OlxSs/aRSfFdqemo9goOB2YZyj6u3NdGF4mOEboNNuBSMvAx8b
ZDQJCpYtkm2Ya++5j0rOrFhXxVdqzga0EIFtrwMkfd+w15hsTF2WN82UgnAAUeW4YDCdMVoDbkvS
jeF0Qm0Hu5TYRINq/Bl7VrXIR9zyLTKb+adKRNQfkqrkFO1QKpWIlvGPjJCmGDaxqWTgUQDMg0qo
30CqgNUTdEudpittvklFUOWQlPYCGwdbhmg2SgcHpqqIaAZL5gh/K1n+/7D935a98P962L5TH+X8
v/9Xm3LgiL3+mD7Kj/8MeV7+639Ank1Izo5PH5cUDN36xcj1d8iz62D4YpTks2zIRrPtUpGWFbZa
6MtM5V2ySB7i1r8P2P8xe7d+Y1mSywM1WRDSgg7N/87snWT374o8l7k+zZXlJsIUP1jGsr+/DTWd
aeVNObirJo6gRmjeyR0qLloZa26L1OCTpaiULNbSi/WQNsO7rdiy2oOsq/DW9RHglJEjddPN0NbW
C68ePKMdx3uXEpC6hwv3Ls26TlLIz1CFOqtxtq2agpAzlyvXutax95GwvMWZAUDvqlpRpTsaWTFH
Rt0JvWbHOzFWtjnP5kZPszgC5ml/hWynvvQ1jRKk63XnHsjh81rulURuJaUmKe9wfyfPnekZYi1O
gfFRj6Z3Glr2DdZ8+Oq9S7ukW8BiHt7k0b6HPIEKUjLU+crF1DwQYMrfQzPuQUX0SfMWWx00j3bs
M3HrszF3GAy7AT+WNNO3tCqDkQoAtk8gD8lbhx74AX4d57us/Nm6cXAy2GsCjHNEF8h1npsi7HN4
LiILViE3sC8oUJ58QU3jBS9tMVP8RCAok20AUvipLyVuvphzCMcLkXaaRhJEzLrzxhQb0CQ8Dhy6
7OmdIWP6yHmIgZRGC/et1ZTQ3FgFGeqES94moOdYNJzVXpfguwCBxc2JS0nzRRbSoLKf7KzZKR8e
PcgzhvLYdJQ1bWscjbdSD6piR7dt9YnW4NitdF3MkpRGNMSoBHQzgCH0hLuPQjfHTIXSfsealMTQ
ILFqgGktu68kHC11g1ZNREeLYcqiBwg+Smtwvryk5F4Dn3x6cTIRvxawcPnbcDNvtlbteBordcMB
aMtQ+2gwh7blrkD+5eL4UFVietfymoPYMHdJKswQbpMcs+eutVtnQ43MXrtAVcsmieazXZVeml+A
EWXgr4g92ru2qLX34PvQvFaG8Iwj09KY0Mfo40L3ElbHYIo1cfKkKk4IuJnmhGqlqfmerbF71G+q
NCRAG6RCP62Kmd5qohBpN1E6KXw7o7kZG8Uii5JecF8laSV2dk/z697s6pjuUlgN4ugUzsAmDPkD
lqSyJPno1ARY0DYj2z/L1mBjU5J9jTa27yIhnwumqLtSSpQiqu0hNEtw6t7KpbkNpK0gagV5Ecwc
6JHlapVnXNn2M6tPbxhlku+m9JGylB5NHyoGjPHwomywkHNiV9h94/K+m5WDXYPQDU9TzvOO7swh
3YwGxAm2Na4Ve5NmQw9Rtw+dX+Ah65qnpBMIMbPAam+8Pik/fLOFVjM4tnrMBxuwVGIrCA6OKIJ5
XWpKvYtOqm7cWrKOoLgDEZWIjSx9GtSIEVlKL96ZFlflw0jrcT8SqQYHXxj9/UyL7q1OYiWwNnTB
raQ0Z2gVmt1ToWQiN+SL8ycWigE29tbov8bSCB9QEFl3YCzVJbM5tYsYFNyGP06iNwSnKC2UlAMy
h4Qzli9t4/3gDZm+hh0bS5E7BQGqXw0ZiDc10W57TNUENSEq0cCIPtl6g8V3My6z4W4qatOmFYfV
ZC2nnG6boSzHWs/CDSMe0SEw6YnkelzTnPMPMQEZVCHU8eOpiPTYbwKEKDz1fdCB00t7CMx/PcT+
Xxzn/bfqtPr+y+Wjbv+y0+XXB7in8n8svxXajkmlcdL9z9//IzbPv/9JNh/dx+/+YVvymp3u9bea
Hr5bUEv/0BYs/+b/7f/5l++//ipPU/397//2WWlo2/xqcG/L3x3NtL7+64P9iQP9+zP5g5RzYYz8
7Tg3g99YGQVUwJZ6yIRgYSL87TQ3rd+Y85CW46Lih5A1GIn84zA3fyO0QdbKJ0/nOgy7/iNI5wS/
uQyuSVCyHbFEXOz/1mHOusjvTnO6asw+oNvwC/H7ECD746QrzgPBubaQ2qrgsQLcBQ8+PFB+PGel
aI8sjOGWyhjSK3ona6X9jyaHgyMm9cpbq6G7ZedH4t3ZRgU/DSe/TwngxCM9/tppb/oauJfonMtc
ueWt64RnX2YsxUF+XnnsEfqacxpg1ZG469rp7Rqq13guGKvWCRjoGfaSmxWrsOKSVV0EsL4sqS6h
K3940vishujgdOpXK0JSq/bJqP2HxOp32tkmxUsSflfjuQ9futk4uNEpHljWT29MLjeNfdtmxrRq
HEBz5cQsZR9CRGxs9zOsf/KnY9XxYsCLXUWQaWQq77pwpEbOtwHXjZSMQl8ep3zc0rIgBnZuXXI8
zrTO5se5uKCUZzgRDStXfGa58Tx783EI51u0mKuxkQcRPg2MP0giXDP1Ppf4yCjUay68M4V+nJzi
sbpMzlp56R44tsNOs36JZU1+ZLVAZsP0AibP6k6NMa+7AFho636LWDx1jdEyOAKlLNonFX+wY4+4
i4WuxwhyaGFlB7MZdxOdbN79d/jmti6KwEAZeO3qw2zECJjYh7tULW/6fPzM1LiXlEerfgQLN6Kq
M4ZrMqlF+3jo0/RnrnZj/gHC3l7lxsJxR2Iv0o1l7fFR3k+leQh7wZ3n6nTQGiDEdUcCS9l9zG+b
0IXKbUh5dwp/EGMixgoczXdFd8IbvSp7PHYa42GRhMmRl+lNn5u0RljBcyP1wEhq7Zt3EX77xLc3
mGzuYq9/VEGuV4077Vub9it4Sc2TKt9HOJwryoP7uArONkYp+I/BqgzmndFBqWMVdFcPxkPr8unO
kMRo5XRriy6yM5u/TOPbMTsflWJ/mTB0tnIfA0RufRYEe9SBnnnsOD4zF2ZYRjunmaznNhoBoDAq
lhavbvCV8zHseg7X8gwnNFv3bXX1pguU8V+ZP962YbEpFSjUrtpH4Obd/F1ySvXIHNtAnlPdrpzy
jEmS2/OmsbqNdj8mXTyrODzE4MwKAiyu0d+1GUdoFbByr1kjN0m0pyxMfiXmvHPM4rWz9GOUlgBg
GCfOAQEldQtCZ+uk7n0Lt421q2PhiMNgD5epMj7Dwn2nzuY5eAvnA5XxJsIICoDi6FQvXaXOfbmB
QXhaIKck4M4ckpAwQ+A8hnOHiukQ5NF91MtfSezyY8FYt3YG0+T51lxU3Vs9992Hb6nPUFUYOZef
RrejC4c3BILfKKDjsQV1CqbsnYvuaxjw9RCu/asNjW8uPRRSQR+yH8wLIkq3DCTPFnZTreJNFsu7
cAb2PAb3IyXsTroz4CxkeDtoDI/gK98pNedN3OT+VUz0bcUcHJMKXtMUTwwYAhHvxqS4EolCDter
Z6CtaxiVF8MoDgbjr7J8n1Guuu5bnt/lQ3poIlICjQ0a/dOMJoAzckYbO6/GOvlpBs1twvFr0Udj
BIfxMi9gW6TguddG5MzXQrvjAy/RYWP6041Z8p0mKumtggoQqW+dLerHxyoRN6ljOEfe6c6+mZ41
hNfZsXpCHj4NAdlQ+DiPObFHf07TrdNBMA2A+66MqH2cgMZK+G/3si2v2ejFx6BgQOzF9XyIFAzR
yhTebk74TrJOn9EiSn/kVnvGSbDVVXQNeljvIr8JKmd6cqXxqorpjmDeOfPdW7Ns15Fz1iIGstmn
310iHuj/OhTI3reKwAgAbgyYg2fJIZws+qZFkJ2UI1FsuuNdr13xbnchM0wvCZAJuPDU28Wz3ivu
FR5IDn/ia+SI6IbFKXWbNg29tj5uV7VT3Phu1ByibgKwWzNBuO0aJ72kMiL+GeptkGIcNGzRH60A
cYVR28/Am+UxiwzvGNCKehTKpXhTY8Ib27hEIMW5irGP6nFPeqFJMuxcBvj3PBgZsfo4vYEbOJ5j
h6hV3DrVwSuwKJZB3WyLmHIaUhbJnMmLOAezfN2Y88VX4a7h9tRMCBqExjNs49M1rU/XGKi2oWuu
dGrkjzEzzK2i/72Nk7o6mjNGA6v6qrv40RR4GRuBYtl6gFOMoxTkz8ZStd4qXlV3IOr5uvShV94q
2+l2dtL1P1noIA9dOJN5ZO8qXi1ZXV60VnkL4hle1dw3V/aJUTR4T8Id6+OY+bwYaaavR/pgy4EX
Wz+c0jA2SWBtwsGWp7zuxn0RbPiQKa+hhzIKyfNj55fO1tM085Ipf+/GxNglWQC/MExeixi/gGHf
xGOtj5DNH9N8Krl8Zflnx3h4VYshO0WMoleVdIM1QYR6M8HVXTkNPT2dFuZ+gJy943OnEPCsnzLL
GjjEJg+s1xQ7UbV3riNw1pdFtHYAA2zdWnaAI5dfzdYGyGMlr2VpfdhQqvYunijMn8lBNsETyYar
awTD2q7c5kYblAb+CzH4kNsO5GKVjWi2q+mnldWat8MI/QIQ8Npog+mA2dc5IGNo1lyTp3FvQN9P
519xl5obpt+YQD31OpflV+/F9yw5GtskkLwCrOJiTtmznbbHNp4uiTTvZ+HT+ygPnaufLCU3JjRt
WA+fo5//qBoKtKUxwceepsWeba29F+hVOu4i54bUBum7pUpyT2nr7sNcrRO6k5k5kF5Fkdwmp1kG
KaMDjeZ3yZI2l8rNT+Eor3GIrHq4Nq17KEsWvet6H9neFvcE+ExKNS7FW5Hz1UDLectnT+nwKJws
PNVF6b/D/OzPcz/HAEkTnv/E6OlNC1owrcRnil+GVhDQoJDGvuFER7B2wT6PrXGnyn7cdEklbLbp
nTLdds0MhWEewmLrzG0NibLt3QPNC2A2aZVmtM/N8NTU3GYX0N/PnHsO1PWoOpPfyNle7Ix9Vc/J
PR0sjkRSrcWu7Ql6olo39l5chDtLooTs+87d2q3FXvHMgVSGzXzuIRY/mEmY7fUwuwed5OZNz2X9
B43Z5qGqWvyvYqY8aiGuPzr07lH2eKBecbfYDmzPsb+6SEqPTe0ah6wYm1fuvvPKGWwvXxl9Clxb
lOWhNurpKZsnE4WEq0+t07m/pAlWpOqG7j40xIcL+x0idZN1t0FHLHhEv+auJM3i24wO/04HZfrE
rNk42vzVV31i+PegdfxN1gPyLEy/PkDmp2MteuTfkbXIfRMbFQKNILgX8qRSi1PDb+xpx/vDtg8M
KA8jFpVTH6ZvVtuODtElw301Cytdz72ZbFpfZ3fYWuigMOZBU+FhwVhldRA9e70Oj44oZ36oC19D
RdQnzDbWpmzFucwHEMtZaL/amYzepI3dlSYBvCUpZ2pEViQ+ZgYXK9GY8fJyamkT+lJfxlJkb0yo
guNouuR0rEEyriqLuv+aYWUfxh7EqUi6H+ilDF6Ittj4QjsXqwoe0tDdu0wtIbWmG+UFu0ZZGxZc
T03cL06CUe75JMXKjsWFzDbamfHFyZEtTsOtxWiSR6kfxzMFe7thdkKgZRK4dvLoh+0Mu4JdHIYM
5U1qmDdhwgk4BQXD/+oJJ8azXcwIgxCSOSOvp+qJc/Vk43w20BtsRqJLW4Yy74hwTaby5o5hU71t
jGreDll7ZwHmXzcgQ3wX2j8ScJulvOhSWNWlNpNjSM5BzBUjnqHehl78UuUYLGV0bcl4U/kZWH6r
JDkB6QpXudXTsEOQtZax8zoPhrXVvcWH76s14ryf4ej1nAPESbwpTU/Z5NRPltUYK5Mx2dNcpHoN
KSZceezorRGeWjsYw2pTZ+p5LubwIc/zjt3mGeRA4Z0kK1U69eNdFLFl0GBiW9U5D/5iFVkRAq63
+FpPse/srDp8mMwfVcp0uUbJ2qt9xFSEE2Xrk54PEwcYsdjWcXdjEfHyMgpKzFcrLcb9CMubzd9f
JS7LBn8Q2hzYy8nGUNmlMV8Z/DZfodl/YcZaNCBduXR51K4gv7M2XYPGcdUtxnGPD4DLwJCfDRZz
NqR7GX/4ud5o6lHODSHZ3IpPLEvexoKWZWnouzoZzFXqu8G+gIjOxDbZ10IhfnEI9zHtIdFXtuO2
6CVJsIJE/47Twr/kvZvvZytOD25q26+G4hXRJh5xMzNvvZ0jDULEDJ+2KO2aa2Kn/RYgc0qgIw7O
rbb4UuAKkDv8q0ACjMI5oDdJTiItyudRiHDrgIK4KwA6Inu3/VcbQs7eM5Tad+QtxGqcx/C1AT52
5zGofM7YoHj0XW0d2C3vdpoJc7oO0Mq+WrT9LknfZJeiFOFjWYhkzRKNQ54hIOVD2rk5mkYqXwd6
OU8L7Ohj9IvuZ0+9cepmLU4GewXtTjdm94wxTV91XmYngYXnBx1yJgF93vd7p1RMXt1Qhrfh4HVv
nWtFjznChAdTpxxMPUNNVMJRKp+0Pdk/Zs9J8g2rvCb5OquhdxnW40FnyGosq/SfXPaTd0GZj7e5
Wxvn2Uy5i/k8qJ4vzcfIapaYvxKXEhvCUSq/ucV4TdPV8Wpe/fSpO5Kbc+PdcAjMZ6RfXN8CV5Wv
Xc65abrTtO4N5TxCrEreYPezsGAjRHvVodtZOzY2LKwuxXhUceZs2XKqtsLNCLQRTR7jVGGf75T1
MJroMLjQandjIfLmo+k5qIM2XDORTV6KzHG2jVfGdyGm8F+a8Ki5amOHrmNUzZpHy09YdHEbtHeR
Ze5m7XNFRHY1ndla5owI84BwaU9ioiq3MArtbTaUNwlPbRqOR3NZU29nMmqEW+DGDiun856kUHec
u+0KAJgiVMMCsHYeDZlwj8mjTYFA+GCOgiltIxKcZbP5hSPdW9kq2tAAStfMhOX3pNPuti+yY8pg
YVtyU99qF0JrJECvh/lbFVnF3vKT3RA628zmHe7n6X3mtuEqCQbKsPy9rEaXO7r1Rtv0tl6CrRok
wVMAMXVluOwV9aXCGOazVVOXc38uWJuRya+Zbgm78Vi3jFedRMdQF9vBMfXKahFTKWtm4SGKNl1h
n/ACka0ZZv67YriprGIHG0ph+U1XNp15bqXLPfI+8HNW9Uk6HLxIhxuW3b35OSN5ORW0HegoBdgy
Kp08GUyAIJBXFfr0+Wj41cFVCpcWsVJufWZ9servzrrOFZUXKYhVkUlu2ZiMzdxzCd5ADRIDLQ2/
wRISbMLwnDaMO5qC7xBBk9aIvzOz3GXS/67HtHgupbi046C2/oKfDGXkHEyrpeq2uF/lWX3lZnXk
o/wSeGDhEERiG7fdLo/HD8/y7njJ8c4HPcLf9gtR09ao3yKBCIWFcAa+/bAmo4xzu1kuaRnupqDI
3T2WN/74TKc5qMQLIYot0VMupmF91mrWZyP3zN2y09RGXrhVQYyFOpc9Mir6hW7Ez06RUApu7GIX
Z9l745nXOK8/RRIOG9AcOPZEPoGFAGwiy8rZcwqBnS/KfKsqqXdJQjelmWroY5VssA2A0GFa1t7H
KH5WTRvwapEYt9onEqA3kQ6oMvPqRSFoDuvgAxQjCYGyTPf45y99fmDu86jJ3KysfL6Yylgx0Fon
WXiJI8OGvNLBmMwIPtURC1etXdN3CSecicYNi3TeLe/sYRuX7dkhhkvIsAq3ZWjBncX/glDzxqAh
tEUKkn3Ec8ZD6DXV61yNv7DKu7t5uYgaqsi2pG1uSYKc8LIT3sw+CgIvN07s3ehWMDEDInnVpYdp
YrDHa94qfz9UbAol07lCwaNTsN/LAYhMjEPGDy8ez8HK9x9DVVcv9jDjeyho5RKTG/gYgNUzdVQr
I6lJBxSjeyNoPT3aNp9NDFB03bEByUxvD+L8XpaU+HZvvUzcvcnvhbe2FfN5lXI2aM20jEMJUEqG
j6iqn4lkFnu8Bd7Zg9aHHSA5tsC1AxKwW5WMdya6+SdJnzENWI+NJdY8p0j8fYUdfWdVU7ZnYFHg
g6yCe5Hg1xjiO2t2TvxJXjgTL0u8WfrBR4g48QCHhldhxtkYxSnMJlJDJqsRY10aW1eAEYlC+owu
KfYgT/dkZNg5wpW4ZSZ9DqmAmnKcfnBYmdT66banJcQU0aSNahnoBzHL3/WpWV8pDS5m15695XvR
M3BifJLd56HwgbXE32af5FtCyZ+omKwV+bvgcWTeSmFY3dNH4yWpENTFgInv2TTIqT0qvVh6+oD8
+mydard2byY8i9dKWOmhNcN0lw6a3sxUghEDmMbBdVd4BMDT2nsh0b4fJtZ1LL+u7zh49mVjhAeT
3Ne1c8lklbyDfTe7mp58DFzyb7391dfzX08lfiIRQkQeUcgrlDabMmueXX/MD7HDG3XqdgZJEwnR
sdPNi+39SCF1XePRsK+JPuJw3PjWfZ+QTzI+BP24x6BylwtP0JxMNcNXVqbzSEYs3wfd3D+VEcYJ
VsP1NSttgWkmPyoynRc30ehZs+BdBw2FYooCjb4YjXZevMReSMsORQxFkFksKBj+psTLMgNbTxjx
f2oryc9JHeGMv/aWO54yUTGqxCsV+P3W6gUd0waxXuWwKsMXIvPskJJ3KihU6M6yUpiH0dEwxWWI
2UFgZlEHiNDSZ4pgxq6K3KIS2dZ1O/wOXJDpv74Sn2ixxibuypE+S5ow9hcN0F7xzs0zQp+REzRr
i9u/LQ8K+c1I+DNu3/KmK1csbrnnclFtRql2DqUTJnQQKLuqrm2xx0gXRvTEOZjVvxLRbMYqb4iP
GwmjkjnbeRaKGrrdwj2RTWIm4frGru3kpxX7ZxIXN7Ts7GOu8zc1xca515465flwlDKuD5kh/ZWO
sKeuZF1smFrAiNSt+R0YRbcfLH0Dw4SglORbYrfNqU+LbmtO6Egsm89S/QzNKGOqE5E9Kt3hZgh4
yNPIPzGoUTsZOP2GsWt8kmb7qdmqf8oi7zspQcTFzonUwmZISrHD3cSJFIcDkg/NIVl2BqPrXLY/
m8D9yGu0rXlILqEOhicegzstcSbUdvxN9WPdoL092YPnnkdXnOM+k2sjphUckhXZssoKrWmMsPfl
LChlzirRYjjGtV2urZkLZSXtS56Nd9warl4cvwqN6Us6cu/OjK2bzDrJOC1XqqEWKCRasmw4OdID
nG+xpYPgSZLY5mo74ohxCpc4SIYteAhXdnZJ9MmXBz9/KvMLiakr11bmrv6OkJ7H2e8VOx/XKuu/
69IXKNQUWX3JbZge4i6o1QXf7LV3zHst6G+iId52ahYUN+EV0PK4mhF178LiWwQrLBsDor9KEJGB
bI/V5mAb3d3YZY9uJ+Ojq4eriXJGDdW0dqzpVucMjhrjK/JS3vRpynpC2sXrjH/h6mvEwrnXMZN3
UbAU9kQK4YehjF+U2gdfBMuSEZHbKXgMm+yGa9W1i/RX6aT2TdA6pG0q+X+YO4/lxpk1TV8ROmAS
bksCdPKmJFVtEGUkeO9x9f2guidGhDhk1FnN4j9RJ36TzESaz7ymcFVf7+9Gyb+CwhKvcFB7bXwd
NnCR83DfplLyYPvNitIhMBX7IGnjLmtE5Ex2vTUQ6uzt2nZY/nCN6OaqLseHzpLvkOu47uVv2BcT
3uHOmPbbNK4tR098N63qJz7rikApXXsdQVLt2ffj3HQsEDTo8JPy0yq+E/l01Y4oX/A1fZ8CGf6c
/sr04JYEIBWRW8AxTqUgnOR7X7dfTZ7NFeqbt2YlAye8N+YivSK9tnoInXOM7rochyhL4/C3UT7d
oSFiwnrKPSduTX1PjeUNXYGHvGMuw2CDsqcr5W/LCRviANXZVLe/4x62atnTvRbT9Wz/dMDHsWd2
Kn2TGLe2jXSsEczOKzelV64NeOQJWWPRcu6V74kKtzvFDDfwfvi8bUbRu1MGCFJ5HqsbI5NuxNAe
aA2vLVnCHNm8C0PvKveskqc4iggBw3WK8pFbUXt7gpbdbEWuWk5QlpTjDLhniTw92fR4nxH00J9w
ZEZ1CO+NZy3vo4AmIoCuFQWs/Ipk+SAQ3iZVQwvIb8nvoNv2jsYujsg/qFiL2lFL2EYK6CqMG330
L6x3O+NqxAQbIyB1wgs1B6IVIYS2isoKAl6qrFUxgsyNLESOSIIQSEUBLo0cu2vvIEoRUcmjTRyY
1OQ+0kPcVgcp8R8qQECZJe4CKYkPVZBuEY/Eh85urlTVCg62kPoNGtuveAbdjVW8V3x82IpkMF3K
eebKp7C0juqkY32GKzxJzW9RXn7IMiXWEf7dbC0eEJTbTyY3IFylhqJXlogtDP7iSlKbXSQSJ++m
x1TFTptM5aHDcvAhaAI6abbEnIqQYEq1pesiqDdp3NxNpQoWIyLGmQCF/27gJsn6Y5Z7uzbt8GFD
oIJA+tZK8o1aqwDPskcL+JAK7MaO/9QYLxLW7xor5mbh6tqHUbQB97pFh3UTUn4r/ZI+t7GxAeTm
SoVjK0IEALuVbm3mV01WOIF4NuL6TuM694PyNlQlZ8AqyNR6YDaTJL7D+qpdINNi3bSx+iI1Bj7P
hk8ugxU4rkRTy+xQuNuExnPgj+u4ehHJuIGBcYup6cav9hHGasM1wshb4f+2ScPxBgUvNMMD4E1U
6kpPPhDr4bVFFS228VUO34wGUFDzOxAbWSveANr/9EbpXu5nmIHmgJmb4V7rAhWoqrlOYhXLrp9Z
kKwL0s2Ia7hsNtj8uA0IL0QYVonxPU1Rv8epDH1qG7WB8ADw1SlM+JQlFqTPBYRq+vhU8mKhmGuj
TeT9ZJFq4zpmyI9RYvpPlV+X98BsGRg1531dSfYWVIe6VrUq/IUmmdhi253QuuEeWlc1Lm706uEc
lpQW6EOGsnUVW+B0QBMwVYTtboqixfBey/pt0+FDm6eZeMlCleRtqLnqI9gnjl0J5DOC4g7fJuW7
bnKC9WJsKOQm/kctTH8vx1zRkZDz11ZpYD71MsoOVWQVjwisG+spie4SX7FWcYgVyioS1njAQRKf
ZRWPeMKB54GgHtmTxNGUmsae/lba3g5z36eokr6ZDfggSqvfIZO6IDHpgiVcoqCnHmpZWDxWL3TO
820+wo30+gx/c9KELJTWyIvDQGQ7H7AeKZ3YS36rkXFP8+4FVcO9GgQfUB9JMTA7axB5bbBsIWR5
bCzrYHvUeYtBv7PR9aE3qd1hTUKlCei1W9AJK7w3bvkQXlVLjVhzUvKXTqctCMMO2JzMaenhN9DV
EGreo0HUPICnm5ul6X3VN7vJ1m79RNzh6PpDUvVHrZcOkdZg0lVtIx2SHpJMMZ9yknZ+HN0n2CoQ
F/pPgxwdUq15E7yuGE5OvOAiANCeSBvqpf3KFsFTOWj3qYy1l0SVOte0dT/Qf2xp2yjxjefl2CWb
7S89/qiUVlrLBPdrslSwJJR8NaxeV2SiHw38CZaTpw1jYGAMBeBz/jAOBKdJh/u5FNwKrX2wGohc
3uRttSH+0dpxhNNn8d56wS9NzgmvjfCAskeGEYS0w8erWfUBojKSstVEuUGw4GCDVCSQzOls+1eR
Z78QGN5qCubBWPHeDzL+Y8F4izLdavT0YRWm6XWk8ZzmmsXpq3xqBPOdrOClDFbd68dxlcGD2eH5
KIPwjN+KydxaQXdQxDA3GL1VkdmOnBfJttBJWbzmx1ikd5FX8/ZbwZMcGNK6xE/O6LzHFh1jOVF/
ZGLci6a9a7Jo41OrgN75oQpJ3viq/Tx7BvZ1SbHXnIVzZEe05dYCOrgzx2zcNOmguVOk2niSCJ7r
RNwORIpNqt13ab03cH7C7dL/iWSAtZIN6Qe+6fB7a+UjUqCIZ5F1oAsOKcNq74NBuYOqcqvK/h3i
3Y5RN3iw13dZV20kc3w07V92u0EK5Zb2IeamTexighOSwNhO0s/O5ZAc5G6HCNG7TntUgfamcCZl
zMpVdGAk5QbrhZWoKbGk6h7RmjVMr8exfbLMPcS4HXjVhyF9UmPJaYDoggfQfdpmegW8tiJt8+K9
bw9XJcJSbtCrmCEGGNpFWThLoCVuqXh3Eeg2+n5UraYpp61EZktFmeBWBn64KUpzG5lYW0NvuDJs
fLHlCGinnxp/pCm9BgbypLehK01KusrbTlvJVOuaWqNBE42I/VI3xzQzWit+85YU4wH6yB+/ag5g
zh9ptTlmZN1Q4ziQro7YwtPnJL9c5QYS636XosMGBtTM8i2yS1v8mLHDjSrFiRrkumZZXAhwXcGW
oyNJGIaYe95dt5b8RwBIhZv2rSzSX56ZYpjUvbdJ+UeSvK0MwtExgBWs1bb63VjRg6TjIcnb+mjp
RNudsQ8LzG9V/9qOatpS0IlbbIODDxljJleY7/hwfsMi9hZG/lzxStXbKimvsYG8C/pJXqeYhxad
na7tnHu0xYcAk0yMBga450WUvBHk7uWy+pm0wVtfe9qWzPFq6JWXsSs/Mhq7GLemEuVv6VnmaAOe
n7bT+D7pNQpGObekr1rr1jJ+Uj5GBSgUrYuG1T1v8UG1xnvLgm+P3d2M0jATZUOTv4eFhnDq1MbT
yuKL6qN6HQFgpmRn4o2HV5vdF9dSCoQJpzx0XZXxI2zpY1VEqk1vtU4i06lN6sLxJf+6qgvUO6iY
4R7UjLQ2kPAwWyp4OVbtVtnJeIMyUqkMhxD5NYT5qdwCUFE2hWHfISosX3txEKxZI/j/RrLOVenX
1DQgo4LnVjK3StjxX+yiwNViK7gKg5HlK+iS+aqWsx+Vq4zGw7qCEbluqoJ6N2eV5wHCIRifbWV0
AkB/+KFH9tMoWorTkUrdLt3afvejMVrHEtdZQQtmrFjoALc1s6t+ZBjVC/KEYFOI0VuJAoiGob9A
3XNomupUOerOHTsJx9Ys+ClV0Tcd8ttVhmaRE0Ne+KVJ8oeRVdypys++J89Ki+K7GuKoDluTboQ/
d6V+NbX6PQcGqdNJjRp9LXEWQBWV3HBvkw1sok8IojQ1vYZhBbAh3OPeec/nupJsMGm0lO6jRDgF
ju+FSk8iAQOBCADw+7u2vrGD26F5Cc0IGLph7CO1OPj4DJdl92glSbGXC46WrnjPemMAlmgBxYwK
sEa7Pxja8KZHJSpPg4pkSiM/TcW48u30Shm6W0QTniGVb/HN25hBtRFUxFY9GPxtIxHl+Np3L3+o
JEBvIPg3SFFgptbSz0qDx5LaNCW5lQjsBwVkY+MPr76R/ChBfm+bPnqqpfh3B/LQM981woaapm+v
a/Q/9IPabKV+W8T7UccJPKQLGyc387GI8k0STGsEGVu13djtY0g9oHdj4YwVea1Mk6MAs05FRBvB
HGKZxh0fqodMb+WD1cfXgQk0zJLdb4G9Vu70ueOeZpScH0oMrxHkw121kpkooFT5oI5N+I7GyrRL
W016R9k1dpOgy54mcJAfWmDxwqgwbmNeorQPg9sw1fvRUfG+ofU6Nq8IPPS3AGrh3lnyCMKgja5G
qbH241RqGws6wvVICHSd6nHwy8uCiiedvFXzKoPUaZA3qSdXOwl+Ddo9sffWG/5PgPs3lR79NEt6
SWqT1/RaICGvJFN1wQUW110wVTcJtOlbU0vlvVJ3L3XGMsoeVVBXk7IXs4h1muVqqx2UxPJpaMZ/
Kr9ac+fi6CltJkU4A3bCQabc5XXwOlodYDbjpQ7BmCphVs5J1L2ZqaojZdxvaGIVz2VkSA+tTeFT
+5kTWCC1ZKK9Jt9ERXxfxvrKb5FHowCxo44kbekwp26Jb+Qu7Jr7MjQfAbKFj71RAPynBl6r2XCo
wEw7A5zelZm0t7mhvIVhc5Wrv6NWXocdGQidGTi3fUN/Poq38QgfjR4V1PU3S77pPbgJ/bUCst+k
5+Ib97nZ7WiSr0oCO1N5l3p6i4G0i1oJP6Dyhxb9gthHDfmFc7umHmwDHpp+SGE3blqJap9fQyxA
9IeHZpx+auYsdQH2VDdyA3B+XxAtmofYnMmH0a0fzQR0mrijD3AQbH9le82cvZTcKtg0R7UrYEwq
qLiolXSfY5hVcfGpoSPUfZ6m9+VMu7TC1tUS2XvDzTTdaDmBNcayA96GzjDlr0G27YrwKg/Hh2gu
JuE+7bm9ZNX7sbbJcAeZinP3lLT2tddBjfLxEYYVHA57dYp8NzGr71Vq/mwQkUnUKv7lwZZ5oTYY
bLTJJvIvoN/bvbzpsrkTAJItLmJQoTi7OYhRuEo8Ry1VCJHB4nFNBsNcJQnUTT248eNp0w3K69RU
V3UDTDfTt+HoA1iO7D+2yiVJgUX6bipohWCG6d9ERklxXpqwH+y3kDi3sYQGjhQiBx5G8BSMWoXo
jFTJyrS9P4FKD7AB8oo5yk3ZBtdm8x7WkIyoTKk7oY/Tuh2Snzy6HJ4ePFw+vGVT7uYZaFeLR51m
OZpYNuQPCONOkiq/zeh3VdQg0VX7pjfJAFr+jw54dKUTZidF1UAHQmnJS5KIq6S33FArgluwdStu
ZxQEoDhLXpu7vu0/j42fuxbu7e84scE2puLmoD9yAABwU4XyCz3uYN2KpAd8racomyQ1/B8Isv8B
++KueM+emur9vYFYcUyf+P+TTYEkxP+bTbEJs+yLKDH/xv9wKTTlv5C6MJEBQZAYM4pZh+V/uBSq
/F+6jjcMxS2kEOEzwLL4Xy6FKUOzUGF8C1XRZqAA/9L/ESW2/wszP9iSyLpomgo/8l+4FEtFFIiZ
KFTC57BMWWiQN49pkZqG9Kid6RB44NbRIkms/kAQF3yzc63Zf1qV+68yw7OO1Wc1LRlFXHh59iy8
wjospVURiUxiUsPQRY1D/IJgXhsUtQ3h9KligqqR6ChNExjgFXjIf/N6Q4BtHhzNK51lVgzE0Y4n
Kgu/iTJkurnkpfAqk2JgiXapOaKjb4QQEkGc5aUHdAGGC6IzC4eq/x3aQgwGZqHgFyz0RYa+jbLS
UAEZyEn6NFajhIJQ0d9ihcLzn9qQSGEvguH3wUDv1Tw21n0rEC86v/wLQ8b//R02asTYUKIHZKrH
S4BrSYHWrBm4TR2G6FXmtI8ivdmxE6eNB631I7VV3Essua0BoMTxRhh+f21gFXnB3PiLOBBfAzqu
rqJXz65TlcW2a4KJeKHIQUTVul5vSB3svSEHtB5bOuT3Uk/avRlxYYV1q0jqXs/8WKyAyIPSN0kr
r4HtyLZT+PmUXVqmmTu02KYm/o0Ivxl/tZMW3KIBYcZ6JDdzS6sPH4XcDRTNZuBBZelulQX1Fje3
6kpLqmwDiC10yADqCx6tp74V3i5/7RcRDeR+OP5WFsKtaIBYkRuIasBbvhBIfVbJLZwKaY8iuOmM
ug9TY/Sr+DoOYiKuAYmsn6YB1vb8vvl6RZgYpyIriI84u2Zpnwk/rLUzRDrdrI7UPyhFxRvg1s22
ATa5PT/UMUn77w79PJS+mDWGwp5P8TN2VbmEBDCCjjyUkuf94EEa7xGQMDfnB5xP/eJbz6vL7QzN
1jaX2qqhYkdSUtSRqwVgfWutzK6EyLQLF998wL+MYqDHaWpwHDR9IfCX6akqyY3MjuppDDcxDuXT
pJP5UIlYIaDx04yFeeGrKSc+myUjskG5l1sH8cLjHRRJoxSiLBe5RpqkmzaNx/uo5v5LE6n5gdJI
sNEhs254ZWwS+Ykabu9b1Lu60KSeVICjQhmZsBzQ2LepG6iOn1/6r7+Pw49ZHsY6OJHISw9M7ii0
2FGYcGuo8sAECovQOuyptgjvwlBft9Ush8ylhywBBJulYxLCxQ1UbjF/Zb1bS8jaUFg35We/TDpn
Mk3/gsT0qamhGokOp20yR33++59kKtMhR1HGsDE3ETREuPuhiLeoLhmFbLv/voqoGQjmxttKrHA8
VBtXzSjlfuISFYKjqeiia1GQbIZ+uOSk/vdSPt7GFmL6uAISk6CfZi3esVjUZigHJacztgGnpkIa
D3kHRHtlA8/HTrcYSUSQabpV8mq8zhFl2OQVpYt1mo/mHnSBTWY19m9JrdJZkJrBcAWp7IXH5etp
Y9/LWEIi66WqXFzHS2L2KlR4D4Fvr1DyTd+QAigwlzdcbQjLz8jrBvr9BVWzU5/cwAoFGJIu89mJ
1z5/ckBknpKDknTDOqcVwU0Jno+Oe3Aba5r0698/+qfBln4NpaVOiiy3lFNRI72aUYBJkBg7aRqs
Cyfn5LQQ02BjIViMf/TxtCxjjBWP/4EShAxGIpDjlDqyT1HSBTg/qRMXFt/t01iLJexpBFeKBc4g
9gAVBiWUJPQ1uId8msOWBjRjXZqQ00cLgZvZywh1yWHAw8hEuekgB3H5IA24CORofV9T+DDvz//A
U7cIngk8UFCbdXCnx2vRwb0cuyAHTkUcu9NazB2KxjKe2sDOX/te9Xbnx/uiICgTHmFIj/wxp5vM
bLGRc7lAczVTYhcQrfmrgZf9Pnbm3JccGp0Ysbb7twaxgXtkTSy6LnhC71Erp62b2PFEe1/15J99
NwFbNEKhX9IlP7Ue2OKgcT9fCWK2VPm85XvfZr8FHeagbdM/jVMvSWhwldILl2x8lRlj/s/PqEXo
ahq47KJdiHjh8YBI0Gpmbw6pG/kKMJtU4d0Ioa+8NiZ/aiJ7qNZRl9kXlBznfbe49vCxRJhc4A/D
X4t9GQcKdtApui4xm456wOi5JcL0G2xL8jtdAQA6qUqyVjR/WOW+qVzYBieOIMOTNvy90hCvOZ61
CusprYGTuqqVBQ6CnxWdRYi7AGOGf7/EkMJmz6FdiTvCUqpaz4mHk6bnSTZzyanzrr6KmtqkhNw3
/oXjfuKWVjSBQjn7WiA2sPiYlOqNvEXfzbU9uuxWplibOEEbfSJboKjnYQ/Q0p06f6ROrKVOkmsK
XQcqCN30eC07AOUe5SnfDao2eKw903NAWI9X4JGqC5Hl/FkWuwbRaNYSKRXyzi/WURZSKj1MCNdr
Iw0+EJgNL1FbRw8CXGhIb5BAbNI9xNWP83M8NbA+D0i8MxsSf92uvcd9LjkqFr5viRLUb1mgBltt
hgghdKwi92XF3+ao91LqdOJGIEJASBPnZ1lA6T1e3kSISiBlyBsBiPAO/9ePqQ6NTTv6dPdwkXDP
z/TUcIxG/YLbgBB+eSFnbdmXvULbkX/qwVdG8zWepuKlDLLksWzV8dd/MB5qGLKCSRSM00VEXRoS
SplSLznF0NTXGY/VqhZElX43U7bT5kIO+PVD2nxHS5MZbP6e8/Q/RZHwk0GVtGirTKh/zllvc2hi
GqZTIrdbKajuYyCuWaCXF5b1rwDr8dZlYJyZ8GRAl8Veqp6HCCQPrS0Hbq0QxjhGkoJyAjI6bM1o
sB9yDfFid/A51UiBA4ZeI143xlcFqMC9GRH6rWtdpnAsD34LH1yu/iQ5ftXAyyL7xYRPcReAjkcS
uFARIBwQ2OatKjOZznCsy/cj4DtUNRB0lpzQ1+QfSuGBvCqDkfpuYUNnPP9ZTwQewKwNlPn12TAK
fYPjha5EC7N4Aq5ZNkBwk2IosGYXBRghdJBiCwZ9N1GfhU2cON2M9kF8BAVvhFA3KlKIaylOx6u5
U+JKqnTJs/FEJYDfxh7HtQw4Bfajx79ODfso7O0gdCGJqmu0xdTHXKHfEKuKvpPRc6I5a+DtnCBV
qvZ9ux3bQQKnBiD//Dp9vTxtg9IdBSQgyWgILbZ/qikj6n46hoMKfjBopWTrJp/8fdpBbTw/1KlP
Qr5M4ZMpazq1mONJ13YD8L1TfLem11mvlFGrDp1GxzeECKWAgW9ofNYzEqSEH/lbkgLobf3QW45h
TNbBKJuSnmRKnwD9uQ2yCvmlatrX92s2FjZ4SwyBZqmJDs7n09lBcQ+Kxg9cWlsqvp1qTIM2rK4B
zFuuKvnBCv7wpVjg5KDzqhAmoyitLQb1a6sD/Of5bjtwNqmVFcEO5TbQMhVusW/An6mgQmu88OXn
e3txIVCv/b/DLu51Q5L7Ab4Dlxz+PvvE0uhEVMBYzn/0U5MDiUlsp/BikqQdr6gPKgpJX66dMNeM
vT5B8GrjvnMtL9Dp0SCZMgzcFOcHPXHJsps1FQ9hshxrefYlOTf7yKL+7eHs7agjoHS0QlEk0KXp
0Q/6cFsPRuP2oDsuTPdEDRTTs9m/UjNpAeA7djzfJCzySm00rtnER2jAr2iemzAxbo2kaR74oN2r
WfXBQed+2TeAGPZ5oufXfZxJtMlV9QbD7vDj/HKcqFXbPDVoOxFmYxS3fFMVg+SyMikTEX4Xrp5A
EMrontLUMnugn33skkpUD8ivpNsmpOPUUol1LvyI+XQv9xtuQLP1Iu8fperjlWmVwe8kjx9RG2W9
6cirNylcxmu7CnpkxNThKgc5J699JYl+4Vsuwu3kBYKSQqFdeIRPXXqCp5DfghYWtfPjn4IGddmV
FXZw6GeMOwVpm83gWy+WD9f5/Ky/phmsPDvibx0SPcHFdiCvS7VRHtj+cazvxkqI7x11s21hj/UA
QwTyKAR6bYeGcXDrdYP6/fz4p04CYl/wg9FKwlF1OVMN/g64YC40Qa1vLL13XA3a56Hq2x1t12iv
AtZf9xUCTecHPnW76KpMc2R2CyDROV7idAoGE3EUBpaLGaJjJ1dwr8WFTTUv33JP0WxDdH5uw2Ho
eTyKkdOPQqecJsxMwAplyP5BrVeOnZv+s1aBbDk/q1O3GZ4xhMFYMMGun//+p+hNmuoZQMR4U6iO
B32q4MVnXokiWYFi8zcimmQjp1FyyU3x1IY1WEUN8UKdjtdiNSGU5gYZTuRaZqM7gTTKd0Yffohx
+A/iU0hlnE5yRSb514ru0wwDCQi6T4CP7sXUO9bkGUSko9k6KM8br3Yww1MlxXqo0+riYTk5yzk8
pvKpWfry9Q1N2NOmHYcIm2Wp06a5hqJTFeww4xMXboBTG8f4NNTi8aP1O6Rdm4IvnHWcLKPS17M2
PUCerNnUNNUubNRTGwdfY/rF1JroGy8+ICUVKbQV1Oi8hKi3mvAfKRCDBjwAWyfEmRw9zKTfnt+t
p9aToeiAEGiydRY3bolKI30m5ExQfhwdH6/OTZ2b9arteADOD3XquHOdcpfiI6hYSw+OGBq8TZCE
cgoFNSQC6D2OBfv1/ChfDMlklacVWilBGpcaWf/x+UMovGwES4hAQ1gdEPf1NrSkaZPJ5iBfRb00
fldM8OimABJol0XzgZJLu1URD98R7kEa6aDxxpJCBwpmvyO0tHdNVS8uXLunPjedPtrvpoqNuL4I
6UzsaPCtKiN3gs2FHA/ktKLSNVDDobVGh3ACmWloT+dX58RdT7tfnZ3vMMETy0x2HMwca98qdFNo
ZNcgr161JpxeRgjWa2lkc6PwpW/NCrWw8wOfmC3tZ/r/QgO9QIPz+KtIdZP4GDwGrhpmrSvkYXLE
UIU7W5ME0kFmiBRRPlwY9FQKRRFGpYIG7gB28fyrPt1UNQpJflCRTRSdVW0DSBq505kBpIopQ+Ak
6eIZY5bCo226W0nJZvmXMoxoS3vQhM+vwImTxm/RbY2qKbfXMrNphZoOiJv4bmb48kYo+Xhndr7m
aHieXGhDzVt88eTRe8KTDfCmxnlYHGqCStX+Kz2vNLEiDinGDN+11EgVZBtkZZv5QfweaWa9DXw4
Xus+q6r9+cme+tyU+PhwxHG4rs6L8WnhB/x9mqHN0XWmunqVtbm274023MP9+CiRxAOX3V2Kq0/c
11S9mDaxtap+QVsoA+kvaEM6MUjdb7XI7/Y4sVt7iHTJri3i4OX8HE+cJZt3XoY6yVtoLasl5iC8
ItNRAAjBJbgIDWcbo4H3Dxfrd4uiznWMgP6FN+LEJuJ14ABR9jIAUCw2NAYWQzRktEp4frE0EL2+
TTQZ9elBjx/OT+/LcpKbyDzxdK51Exv0xVAlPbSJLB2TAAmMNxlYjYcjd2QmJDSqPLm8MLWvh5Wt
ylOkEArawPaWgRosaDUtE8gEqK9DhVCwiPQkGPWrQo5LFNiUcd8gQ+/6Rqds4jbLn+FPgd2ETnXh
/JyYOg1qVeZBFCrNxMVlVfdol8gNVahcRoVRyHXmItoGh8rKq3Rzfpm/vIrzrHEMtnl+KfVYi5MS
ldxaPppyDva4YNehx4/GeiwAo1+4f04PBIpjHghD2XnSn44kpuOVjoCi5EBH9/eeApgwS/DFOD+d
r88vGQwblK2JA5lJEfF4mFxWmnacpUxEWxVbvbIKRx+Feh10vvejrOnJSrHR7vGy8V8AfjV3Amuf
76lc6Bu/7kB3ZzYGXV4AQhjxLohiuZS/d13VXtjeX07v/DsJemhs09tRlzeU7eNVMmsOQX4fsoMq
acGvOva9V8uT7WhdIJHyPR+zwoU9KV1Yoy+HeB5aw6p5vp9JgBYZiZ6WGPZh9+XkZmTuqsE2vg2N
IrAmiOvn85/jxEcHKkjUhbeNRcdu8dGRRo4NBKrm3ujoH9oEEypPkcKXfx+F/tTf7txs9rB4byav
z8HORGwtT8339lS2V21RXOq0n5gLbSNaKmhAc2Ts+dX7tIEnaMdoDo4e2ObS2I0kPGgu6MmFl+vU
KH/rUGTkMm/1Yi4hlkV8G+hU0MStXVZK0cZC0udCbnFiC5A+kfvaZN5MZzEKfj1wtA3E7cM+TPdo
jWsbGIOJA4JXuXDuvwxFgRvw4dy30MEnzOLcn5cN6J+VUu9B+nMcKncQWvgaB1NGYS31f5/fB/N/
6ijumLXBOU8ydVGNJthiqF4ASk78nqGqSDkguuG5VawHO3xzjHWNTsUdtL3ntG9U5/zAJ+aI/jhJ
DKk8h1os3ip4B3ETATh3+tgK75IMVLsoWguhDNW6sD9ODIWpiY1d6wzCJX4/Xs7Cl33LrxXsahBm
WUdNh+KNTvZ71dpRPLrn53ViQenY0coDhGfp3BrHg3UGQHQc82xHIuep1szOugKgOD4FnuBhRPO1
eMVQOZrh20j0nx/81EwpCaEhIoOb+QIBieECF6mCuFbVWD9Cj4Jk6uP0YXnATs6PdGqahk7tl6tK
mVXij6c51XYtIzViO1EkBd2qxtjIoQAXPIoWr6w1HQHrCvZf+srN2b2dH/vULMm6gXVQ6CM9WYwd
6h02ZZ0x4+4J+dFcM12to4CiKXhanx/qy9ViyKT1pKf06um029rxND0gpBp6r7aDToeyH+SpO7SS
UX8/P8p8pS8OIdZ4c3YH7liD0Xk8ijUoPuqT2izUlWYHI8FCdhi17Bbslbrzh/qSreOJBTQJ82EE
o4UKjWTxxOhgBCrq2ehihXCnzQBMJf1vaQefQb/wzpyaGnB58G70fb9i3lCtVgNZalEkpoR8aHLo
9QjJoBGQ4yikOqJvunB3fjW/Futni3riAz4bTyh/Pl5O9K3I5rhXHbOh5LPqxjydVhjfKm4++t1j
qhg9dLBknJyx1HCT8VJkHiV7UhCLR4XNNnLNNWCDfDv/u06tus0WkjkvGu3L+Uh9egw7qdJq5m/x
sAfZD5knvnOwth+3ozVMF/BPJ8aiqz+vO3VqlTGPx9Jz4Y1DhgZYGOcgCXIoN2mWIlmrperm/LRO
3AR/MXwQHcCHqlAcjqZVBabnpw0iaxX8XPSY0SbjDldyJERQgQ20qnux2umhttP8/fzIJyfJtwQ9
AaKJu/Z4ZPyMEIgdmeQUNcqq7FDoLoDvIm3flZf21LxgiyNqyUTgfDpSZITtj8dCKEPoqj9r6aXA
JUtRK3ukxfttjCLgHtWqdDNqnbctBbBK1YTK7Nsi+/d3zCJRnlEN3Er4dhz/hmjCuK7gYnXGESBT
N/XikGSK4uhZJ97OL+2pjwoghlocmZ0B7Pp4KB+jWUQLcTNXhYkpXjhCIKafjBR0hJJpFOlks3Co
RIQk3r8HP4BjwdPBPeGYLFkutNmAjtmV5fi6+FOrVb/xrUjb0kSZrs9P8tT+IZankgr0ByDofPl/
OpClsMsRO3OLwAPZyAmduV0X57+MvrcvfLmvtyB9fRyWiXXoa+BTcDxSD9QOHj7q9FEKJDDHd9zR
+0qgnJ8b183YXYqIv86M8YQJ+oVsGEvj+fN+mllr5PFYzNzapq/RxreSXdeGd0Mphu2/LiG5Lh0F
wSpSxPnr/fJpIETDTb0pdMTBwbbsZJ87NZuV3Evz0kNyakrc6nS7OOwy3YTjKWWjrUFcRCjWSBRk
b0Id4e4yHeZKmPQfTIo3iyTfJFzEEvp4KETYohGFIUisEAn39BNiAIsQzMMG2YB/Xz8C0vlB4D2m
bHM8FIyquRJaGI7mITMc1yJYI7pbA09QDfefh4IeQDaGVRZZzDJLKqSS+vKUGI5eQtNfta2n7Ao1
y+8Q1Ol/nR/rxH6fy2w06edpATI7nlYLXxjNAxwvi858Aww73HW+giGHNGuDAiK5cDt/jdLAe4Le
Y15zW/Kvn+CnXZiYGeJcCi7Vtll7LmoYePqYSfivJSYufj7V/2CtOFmLSdmp0EaKzgblBxqSKR67
fKaq3ntRk+8A+NGvOL+Kcwp0/OYcD7jY8pBbUMgR7EMlRs9AESjeUuSgv99M4jbstdCt7ay4sJZz
cLQcFHyDCc9Gnk/0InKAIesNFcrJTpulxk0z1dYmKJtuaw1BuEE2IFuX02Du4ROJfZqN/cv5OZ/a
ObAsqXsQSmAdtbiTSQNbFAyE4UgDhoS9EifrKSxHuOezFkFlKRfgMvNH+zJdjM3pcFANAdN+vFP7
vOPkaSMHUK7075GHNRxS8b1+sFIrv1TPOzmYDYvTgOkAP2uxg0oS1FirmdyQJTRven/Y49Ey7mRP
if61pc1m5UyY9MkMpicvYuDMbPF/mjA16dEShkekqXPAUDtyYlWPPOBoEmHg+u/P3EykmR8e3h0K
pMeL2fhSV2M+aDjlWMc7ukONYw8+GlRDhT19E8n/fnuS/VEloWlIWWYZ5QqLu1kNmWTRpMWmM8wS
NKOQ9racBw/n9+XXUve8oDMFipIv1ZnlHZNpmBFXIRvFEJKNo6fSJrDRu8k7CFr4tyb+w9+GisBI
BpKxG5SqwQ/PQHWYDOPCtE9dd2wefg5wNoug4niZyVdjr+s0pl2MEV1ZVPNyM9AuREenbh+dMzEj
GUlb7MXJkMo6AAnR6Sg6+pZDRoXdZaB1uESN3cbw9M6pw8y88PR+jTtn1CIdYJozBJ9LnIIoEajT
PYNcvsBEAcPwAQNqydgheSytmxHRZLxQu70dYB1y/gOfunj+m7Pz6JEbCc/wXzF8J8AcDPjCZocZ
jUajuJIuhNIy58xf76dkw5jmFJqQFgtdBKi6ihW+8AaRSThg58AZbnu7S8Hb2DaGFVhujFMnLGBE
nBZh1U03eUQogipjtjOm7EOSotLdJVez2WDXHxKXIwWzi8UKQBNFp0VHlBMRYXWHYyW7dZ6Psrl1
QrDWCY4xlPiwGTji3Tj6/eithyQa94A7sqEozwMWINDQ6ehdT2gyGtVdE80K1N5oA/S9V0xTgPCX
tZUcb3+vl+g31gteMlkn9xtkE7F/nz3664yAndurVtDa8aAG8yw8FyIrdD+jHV+mdwuCiv/qqHG+
W0D0oQKaOdMXV5AYb/8Q2Uek8wVXXpD8iRCuf0dSGkMF64SNY8CBGPvewWvHXf+5PYrsWRYRIt1S
cM9EptejTP0MLramJIzVm1A5xUT2Z9MVxnevnRCG5oXW+yPJGWpuyYCj7aF1xr95mwkLBCEfejzK
Qte/IYdK6FVLZgeF1+PTZpUeVoIjfvB+icwLOpRKGRU7R0Q6b6QOfmsRgC7erG4+zEWTuczbTQqc
EoqqP1Sls97VVhYhiVGiTYuzx6nFLfHUgQtfd8aXXQsA0MAMY3DN/bC5a8tKnxMbNfmgrFT7qVMV
1Z8qbvQIlahjn0Dn3BlQtp0EZBiGmMU19HvbP9vWijKGQ5v0dkDCm2J6HVWPkzeHX29vJ9lBdcWd
Q00DOpizuXlSza312eblXFQvQmHZnk8TvvGonTjWx9tDyVaQ2qUHIB06EBHt9a4xdHSTx4kr3Y5D
WLYWCgF2rWCfUoPOb2e+6u3xNJ1/cBvSPR9Q/P2zFcTlWsODgC2DIfP4Cl88LzAGszjYg5ujDIhC
tOlN2UnVOvd1U2df3am1j7YXIkWIGNLOgyb7NbzUlORB0VCXtDcH126VtvRs0q61KZuvKVCy7iDu
tQW3Lav4tSI0yv3YtFhqrE6pqacEvPzDYs7hAhVXYZctK/p4O7tM8v0tkD3E9yIa1cztGmGxpLkz
Uf4CbfE491RF+9Z+WObK+fPr8Wqk7QFycGlLKkbS9AHNp0GQRFET2cnN5PMhWhGdYWa0eXjQ1VtV
AwWhIKRjfjGxpQ7gOWOxgEXKzv6SDgXGUIc9TEKtb47OapXVOAwqH7RMez+j4XJfZ82H1UBa/vZO
lpwcLnu6LOhvcCVsU7Ep9Sro8BQHnBazvXxCD1wF6XZx3MxBjMNV/jxnAItDt4OLji67uflUQ6q4
tQHoIJgcGDVJ5xiHhRv2gsdegz5TlWUfHbRh9wp+0mlCC3OptsAn2JZxtcnrnbkksraqFTcPw0aS
UNPIM7M1fDRba905kpInhc4jXXxR3IF2t/mAabO0KOquZGFaOlFuwRvLagcEdTgS5cEth+LcRov7
ekrM7hB7+bAzvjjxm/vpanyxwZ7dT+k49PXKjRhMprlekOLMYBXo7n3fAts3gIwfrCXtdg68JLCm
wwtngkiFDsQ2fnDVaC7NOcfErerqS+zgT5BVKtCCxosvXdjld4aW1QcsrPWdC0A2XeIjQnruGl4A
8ffPprukdZs73CsBzO/4zFMUYs2QGIdkqdrHNRsa1KqbPwZd0comVKF2RiuUj72538ByZLzSHNLU
pUZI3oAJT16mD9yke7IksvuAaokA6FC2ILO/nl+xtLkxLpRAVzuCXjxa/WFBkOc0qmgF/vmF8Hyo
zS23jLY2WrljB9XKUrpNql1yLdT8pTbRGsNc8HR7vJfULoEIYLFM8Z5SEN1EfE4UKx1lPDLNMFR+
NZONsUzWetgEhRRmwjUu6oPaYt6Hg904vqoMrEdxiE8IKVJ8WhToJ/9kkYUTG0CQ94gkO59v/0JJ
tMS2Ug3KwtRunC1A2TWWJkdgwQmiIhwe2iL8MUVNc3d7EMkXFpx5ontRkKJ8f/2FTbUZamcaHNSJ
Ie8hhZie56xGMiJx9pjIL3UEqJk+H0tcXs9OS7L0szeESAbZS4t9r9eujhYodrn80GOv+5U0wI7e
KImGmS6Q+uyLPXUmnkKYDGP2ivSx62ueFqWXykW+BCFGtd/Zgy8XQ4gL0ReiZM0DuL1IHE9BDxeA
TGCnSn8/Ke18yFskgOOpcXcS15cfl0yDFwlmEwUeUoDrtUA9O1PdNMcBRLH0xylFCRSp0P6Pb0YK
zkQNIvEXkcomPlVsaF2rkpKzEqWd3BlP3NhGBPmQ5fMCp7EuP3TTZAQ6zYc/hRSRSpHNEX/RpaWr
uDlebQ8dhaaehec1L0Gn6TWCQ8I+vc+z4E/3MEPRN+P6J4Mju7hey7AJcyPNGytwvDJ/ncWpelnD
ocAyR/n0FyORUghmkisGvR5JgLFnhFX4ah4euaWNmi5UaOVUz5qxE4q9fFr494mPiBmIWF7wBtSq
AkOeh2bghGV6ibrkC/dZf3LmNCXkzyZMTrM9ssLLaOVqTHPzzXBXRrCjY8zJUsZAdSN86my9OSSY
cJ+SbCp25ig7BM/muN2euCv2E20dxsOYmRRBb05RbHiX2x9NOiteaVF0J/Hcys2trbMaZWiB6x+n
7DB5mCnhhGr7VbbOF8V2o/NfjEfZBgobcS1EuutNMk25PaK1ZAYx8uDvtIUug6sjTtSggkvjt9sr
I7wMf/hqdCipzxBjAsW+Hm/oizyhZMpOydzipFoI9oXxMr+BQI6stz64sChsfARbI915PGQrK1ia
xFw0w15kJnbbpVOXemZgZX10wemZRFTpSzCkanunLcqX2wsrKYvBUaV7zpPNjUIydD3Tph2x+TMo
i+mxEt6BvKnuQ6tf8XmdkJuy8uEYdlGD5H+sfHeN8rOWqXtVQNmUwa8KjowtJM029zYv6dJqzkwC
XiMj31ipE2F/qFh3HeoSd4uS7SF+Xr5JzFkDC+bQXCdB2MxZWbxprODrBIoeNa/GwfmshYN2UpKi
3zmN0qkxGOUgoS20TZGaPLGHpqaYgVpYfcR1ufRHB/WuwZ7zV5WmRzu7R9J2YDQSdZciJ+LP2+jZ
0Nt5qtBI4d4WKK1oRNi5sFPKqoPu615S3+VKZB+0ZTLfoGLWnQsvVg9YQns7D4jsruWlonkM/Qms
lrinngUmOjjRnsajRUTthBfXjfijx3trbATWp4GzfYG6o/Q7w8r3s6jzuqL7D1L5etw8G3LMvPE1
Hdreo6bcdvq7yTLyu15Pih/GoCg/rQURhRxd+yfdCYfzPCnjXlVOusMAOggmHHIKW8KtnXTGvEa1
FcxeNlyKKou/YAL4PsKe73T7AEtHEuUFdNFcqAybmwoiKtWAkHCk6F3jXbggvjyYSne3UuDYWVvZ
UAT14oRSb6Rxfr20jWpHi6IylL6YyyVBKwBVfrzYliTfe6mlQ4nbF7wogfqWPx/VitlNCbdSShZ2
iCFQf16zLA1Ce0x+3F5AsRGv02uYDHSuiT3AwCDZez2rPO/ddkVGPYAo1X7Th4T3xYz3mJ+SiwDN
HICvIEMFXGmzdu2q9dpAez5Ip7g92kPrfHHndnxQbP1dP0TLzqQk64fWkwD1wkajZLsZTs+nedQU
0wzypYYNltnYw0Hp/aZUw7TXCZOOBRcEbC9DvlB7MrtuMosyYVtAB8FqUXfue8v8bnhr9vH2p5K8
yrzHpG8k6AKkuPlUuKeikeYQS+VDbZinwTKit9heYgWRD2troDXsJiAYPeUeKu+0s/tlN4sJUluU
ZfmM9HWvN0pnZXrdLcQEk+qkpyk129dd0puB4ir9hzzLEU1wUvwSI+6l+zId0eWvEDC7vQSyxRaH
gl2EKBKt1usfMVfh4rYz0XKvmD0OCHpSY68O3wRAQt3t3C2yTSsEVP+3uked9HowetT6pIYFqU6G
Ry6G0thDTNbUn1q4w1lgrY2y7GRX0vk9G3KTO8/xMrr90lmBZ479XacV87HXYvdNqCV7mpfS3QS9
D9FWh2BvC9E05kqN84Z0EY9qFFJJt5rzDF0JSzDXUbAktbOP4ey0nxR70nbCLtnYCBa4okMkHuzN
NGlxTFXDhRFURaI9eMQjx0jXcHSxW+NIbXM6DlHxLYnqfOeTytaXzcPTRMuV6pp3/UnntV9H6rMm
TqWOenYSPG3qqrEeqLdU5z/fqpDJYYj9piHbmzuoNBE3WW3K0XbV/yydzHoq7Lw7w4GxdiYl26em
RnGdUN1DDXaTYymGlSJvV9Fo5HINxm40n8a5hcK4qEJOx/l+e2KyIAuwDD1/qN20cbcFnhkUcZoL
sIzbhDE2O219FzcpLqGhXn73KNZ+WKDoBUoF9yxRJuttsWBGneGdudPGkJR/oN5yHYqSv5j85jpI
vFEf7Jb4ElO+yFdaZXmoK5Dsa6t9qeu1pjRvJ68as43uyhB8p6cWKpvMrqlxZsh/RTgTaxgOHG6v
kLgYNm8qVyTEBPhI4Oy2nLSwsqwhnHi+sYqbTuBFnEBVIwMLeWKGcYanhr7knq625CG/GnRzW9U5
moYhNV5B2xkPlaN35xAQ+s4zINtrAtBj4P5EiLmtIBahFybTlNhBUuufBgd707X38oOlpg9aqJZv
by+kOI7bhaReISrhDEh55/q4Loo+wZbT7EANK81Xk0j3WyxiHxNtLC6RWs/HKJ1U34ip/U1hkTzd
Hl52W1gWGwD4ELSPLS7Y8tLRAUoDQCtBnzLsElQj8Nw94PZc/sVtQZuDqAXiB/Ah8XWf5QsrcIXO
FHjdusIxDoX08kjG37xJNYxib89K+gkhmFBx8n5TNK+HssKsLhAUtYN2SmjolJH+phkmLUCFLw/s
GgvF2+NJV/HZeJuNiTZj3U3IzmOAruCxCRHlQAq3Hj2sU3aGkk6N1rkQVqLjuM1+XHdJ5o6CXhB1
U/iKOkU+Y3RaC0/rshlfW2byx7qiCB1QTIOUxzUEe0ZM/tl3swsKdnFPyR9it3MohkT3mxArFS8N
/5hHvRlKTP7ZUE3nYTePL1kAMtH2E20Ygq4px50qsuzIUWCi/U4VmarIZiN23ai1OA46gaF4ndCO
x4EnCzXvPtcj9WzFBIB57eFym6z1N92buz0IifQHCFykqPMiM7p5zbowXDoU6+0A7RAXn9oMI3Zj
HL1fRWUqx7TkvNvGqJwUJcoDzU32VAFk2xUrDZphPKVI8GzelMpE9JgAT9xwQ7ngclUXk+/GrvF+
XpM03HkqpLMVpCNWGymLLU4SFmleWiGj6Z0245U8DW9WdDODuEebyk6SAh1GLOGcWrNfr9a816uR
BWJ0Cih107eiILTZU7QDtVLYLUNGjIvUV6fyy6CmynvNCvuTPvFxs7HuD23RdTsXnjSfEBr+VL5I
noCiX2/n2ekGtRXeV542rD9Gc+5PFOKri1uNHtbFM5NWqhbDHtsFpgr7g2pKvdfNkD2awrmAL803
t7ccIUPp4MgvNJepYb1p8hDxywhTzf8zBvox/1f0q3r63xfrP+h0PyGB0Xf//Z+ye4mWJ4KuQtEC
pun1XPMUoZBUBZpuqd2/Zt5pp7jGPW3Ozf5IpWKPfi+d1e+HBKQkvZrtFi5zNwn7xQo6s00P60zn
yV6XvdKLbOuKCIBaGxxvgsHrSSkRrlfzQOLb6NFsHJS+XV63OSKWpwXNswSbORz5jhx0xFRJkTXc
z5x8/gtgI88znUaaNMj+oOdx/TNQ/MXLRKPShpNq9FnlpcGJbCrvlcrBITqaHdxDhvqkupXhm0Ve
XYx6CHdg8bLv+/w3bC9NNW2SrAPImSx0mpU1bh+0rtAv2YDdqAo2/nL7SZV9YG4oB3YblKUXxGV7
mE3biSgZm1U1XSqr1y8e7gPvb48iuwkpNSDUC+OGcTYndIqpWtJwtIIJC40fYd+Yhe8W+Zj43hiO
e7gW2VXkmqIWD+EGSaPNGmqD0y8l3qqBYqQthFMM6e7rBPO1gxsb2Cn1WgLDoLT7NPJ71KH3KrbS
2RI3oD3KZYBU4fU+MttpzJWupbRgTe6pLrrlsoJZgtkwTzt5i1i4bVjLthTMIiQygJRdD5VNi12u
9G6C1VKLyNey3js4ylIGPdDOY4LsapAtxR6dQjrq786wTn/lxaZBezgdwBRyK/TefFfZ2YcKAtpZ
RZ/hlTKhEtj3proTkMkWlSIcheDfAJNt+7sySUZ/F8fiah5et5G6ftTGpL9APt29ZGWHQgS0lN0N
TE63Zj7UNmfwmIiM5S3mlRWaOq8nrYp2jp5sm4qMDSwU6CB3O6Mxb80BtWD0B2mh/GuVXTkFLcry
5yUpzQCKYXLfI7cGXCifdgBn0sVE4p3omIeEIvT1tjGHSI8tOHDBPMQ4ose57oesxn3URntKJPKh
YDMQASGwtfX18rQG3F5EGRj5uOK4OP23bg7HIxoJey0iyUjkk7jBIczPS7y9ZNpp1jwzA/DpDIl5
QDYmvB8nF6Ng0x6M8x9faMil0/2GFEzxcHvFdJE2zkaV2kG/REnQm5qCDKu7vI4zssvbQ0leBIYC
48QWoc+2peXaJtwoI6VGElWD8ivFygHLWT3+OrSNA6q22EOoSh5j2l3i/kTalrBKbNtnyYGjTVmi
2lwpWuWWypupUNQPdYhGmp9PXT3dp0mdu5iJtiYExtXJfWWels+35yw5gL/9jqiEgw4hA7v+DW4e
GQTLVH4G004/jt6wHjsYm79ujyLbMBT2YXpSWKGlsHnv25XsFclDrjEtxO2un5IfzYBPZ0gYspML
yYaCMkTdgVyZO2yzqHnldZgIziZm8HF7MdzGfiojIhtb3ZV2kw7Fi4BJJZhDmqXXa7eoVJdnuGI4
JdcrppZhfJcNsLoHJ0p2ghXJZxJ9Cg89eA4C6KnroWy7HWCWYhg0Gsl8ipPcOScOVY3bn0myIQnG
uPrpYAkBoE0aZw4ukBKBEyJFRmS6rtzjMi2kOHOG08g4FT88pftuhpl1N1jhn6MMgbhgZkCFA6YJ
4cT1HFvXycOKSiuaJ139Bk8k1He9YTrq2rQXt8iWEzES0dnCF0vbopJ4i3pLW+k1Ja2uXbDnHo4N
jn47yykfxYSz6xGikJ5eTyhssr6mo2sSGFTlhQhFf3Dh1F1ufzTJLiTrBnwqri54ZdvAxOtxVGto
r0Q4qQEIGFeS/VF9PTrptz8fCU4Mdz6vNUL4m/mUalv16NFQiO9M81EtF/0yL3FyyGwanreHku1E
xP1QLEAGnRxsM1RRlrR2OgLLUsuxMY5qw9dCJb4osfMZnmxs+ninqJd2mJPzaGESt/MUyBYVpUGo
l1zNolN9/ekKJYWSVRKswxBWz5A7P1ZmRSUzNtbl0+2pynYJY+Csii4zxcRNvVQNy6woEBMITBgS
Qlh+QXSi8fR8Z0qyJX0+jn49pazWpwaKHId76YYvTm8kd+viNnAf0/zUOGt/HovaOsZKFeKf3O3Z
eEhXVKQ+AJYpQ2/vlj6t7anveALWqcwfdDwr3jvquvhWqH24vaCykUyhEkmgBzt4K2Q3rytNlESn
Hzdk2QWHW+9d3JG0I5tr76ypJDxnPgiIEFoKJKD4ts9e8Nmb3SrvaP2hRZH/9AZTvbd6NfsWgW+4
R/eseLRmY/yLA0+PgnauJ+y4tv2wDtREniKtGSxpZvhxT49kLMP+4gE8CG4vpbhyN0mPeG5EoQUR
SLboZn6GVrerAYey6Wdymywc+nNSVfmrGHPvU9tb9RM68cq/nprtVXkkwRheBAgCM6rwZdwM3ep6
PSpxTKsz0/VzgYr4AVJc5vNGGMdOLdudOFM2VaI+ShuClAbv+HqqSmL3C6a4HMNMt+5GNH98fQ7b
oDSi7lzNi+5Xfdkek7gfjrcXWXYBwHukKSIU3NDivR55hJ7QrBy9gPGagzfPceGrXtns3N6yYQht
RemO+tsLna+mMNOkqEUbPivMbxWuCucapc2dQEV2IogghD4rzQpmdD2ZNoZXEoUola1m81QVmXWu
u0I5O7VSAt626kMaKtXOgZDOjOeIfYqMzwsbrb42Ot1MmBlNwjyYdHjp4+r9vP2VZBPjMUIJDoV3
ynPbr1QpsUdjCb0ZXaUDU029j3xndyBc7/wkL2p/qJJh536RzEw8fgL8CyX/hZgv2tdqpS4KbAhr
GEbfSdX6VTsn8w5IWz6MQBeTAQAw3MwtiSOlUXLK967WKb/qxco/arWz/vk+F5BJoO7iOgHCcL01
4sKgR5HB6XdqW7nYkbKkfjMM5s4OlLxzaHoLZz6KbKDLNpMxi7FS04GunOWk5mOpKd9DdH0RrTfu
cwBab/p2/KrOuDroo7tXrpE8Pag90loSovWIFG6mqNVgJIowErJskfeq7Bp0Zs3Mnv1Wm03nLzaH
hjSvoHnxBm0brQ3K1a2ZiK5PsXhPSN8040kd6mre+W7SSbGQfDhIuwR/199t7KJoAW3pBFVT/+Je
bN5jL4rLwZrsZQCyfahBE8BrBbFAZM+uRzI7pUQvIaSzUTTtCaGSafWXtV72upsS+TzAtJSbBGeX
O2NLu8gnlSpew3dSW2Qs60WPH8a67I7J4oyXvILJF+TTagSNnWClOI+R/jSizn9KqNJHh3bKG2iR
NmLewe1LRrp3QRVTUsHbheLC9QJoyP0r6wDXR+dV/Zq18XDfK7r6hTLS/DafI829F1ZYKMEZapYc
7Kyom53IW/Lugn7hnP4u6cKBv/4JVdo0U5614C5IAV4XUzEALqpVP20hULeTvhtqSy5WUPkIqoDS
pEq2DbW1xAoHg/IGNdzYvav6Sjkv1tAebLbdP8gIzgc9Srq/2NNk7AKSJjy9toVjFUqyoxRADLPO
Xj7pE061npYPXwvymZ1jKjs+VKepx7nYtAGcul7QFshzjqQ0d4KOULcf6qHzb6bnRXkemlY1T7d3
kOwIodwLvVW45gBNuB5tNKMljSJ2UAxUO3vK3RoJa7Nxlr8gbZBvotIAnIhdsr0VBnRhFBIoGGNr
/cZpNfdHg+7Pv7dnI9uMCCMItvPvavRmNlFve20YcsWpVIZfoWqvPYWQAw9xog+lP83JXpIk+1gm
VUZRfqBysxXAwqY58oAQooXgtfbJKADVpVk/nIYyzHYOmnQoCjrE1bRDKQ9cfyka1aOGlQZ8bgV/
sa43sks7NuOxcuM9bJPsWqFd/f9Dbc600ZpO1TYeam8GbIXepmthz/2XHuNMpJ5nz59WbT3GZtv7
RerUO50T+URxDVRBB3LpbnJpyKOqFSlIQqlp0j3YHYa1cbr0p2GKpr84a+RjhEtUM/mO4q55no/l
5NH4p1EsjsbuLlm65p3XZIXv2MW4c1VL3xB4xoJX9zut3Xy/NKqA0TcRQKNGC627NieTPejq2Hq+
gmQnoqxNxE09R1SUH+01wj8Fq42q8e3F1r4A8p/PetlMP6feVKrT7XMjuwWguYMPgOpEFrX54B28
plwzRCvALOqPSwXsA9zvX+BoMPSgjAb6SeSIxvVqR3EdupkGmX5otfDomN23Sm2US6Stf3OHCpYk
wSOgJCrm1yMRlc/WpIOWRJ0Yawu7aNE8yFUNI9LM1r0dUQLZhgXXRSkS2S0yM/H3z3aR60SVNxd0
/jG7Lr54lAovaa7qH4rSTXeq1bLHT0igUD1AkwDi7fVQKlSLuC8EcAZy6VEn6w1Kd6JkjfWfPznT
fK/YsfLx9u6Q3apCBApZS+Hzt61LaksZm3Br7IADHz/MVu343K916TcoXgd1N+4B5aQDEpeQPP1G
jWwWNMR6wS2qGcU7zNMRBdG8740D12fsjPifuDL2ekbSVf2ti8zOEONer2o7toq3qDTdIqwLH3Oj
tz5qSjGcxtXI0UFpEvXQI4m3F1ZKT92zYTc3ggXZtce5iWt2UvVDm+Q1vbF6j+cnX0weKBAw9Dm2
rYDCsBU9FtoOJckGWaelLVTRUKA+wHZJxgP5Ierot3eM7EQILW3td97GjXK9oFmbdSPAH7qYsWk/
dkthHKPJdF6j/J7sPIuyRQQeClOAaIl27WaoSMVwZKYjFVhDksV+oQLt8pFP2M3VZJuE2hYmTESy
8IM2Ay00oEqtgPLejRX+H5Xdr6dQm5r6OOsl7Y7cc4/e0PSfby+l7C12gMU64BUwI9mSnwZgPlFG
khXEsFvOqdv339Y2BZ4RJ8Yry1Dskw2U4qDDt4EKa3o7F4702XIIpoRuKTWTbRaOwptdkpwDcden
wSK30aonK16FEeDUa21gG4P9AfiQsvrmMIHFnEDLT349uGZ5sEcraX2cUwaQ26peXG6vjeyTAFHn
ZhJBH55z19sMSW2+cy6iryo3HkB7Rycy6CzwerVM/dVptMBAj2pnSaSjguzgPy5DIKjXo8LBH6eh
J8hMDVUUGCvjV5rN6SuUHtfHKqEaV3vTngapDJDP9asJTTxV0B43dxSNKQynEN8LYvBgJ+TcukNX
tvET2jDOIQZZ/MUDwfdQ8u5hGKHahA1h8o/boc51e9FlB06Qk9gUALLMbaygO7E9qmiCBuUYh2dy
B7SaVGMvrZSPAjEfsWGqq1selDLnAHsHUnt7WtM7Q5/yBzu1lJ17Stywm3o1Akk0fknsdYTEN4s6
p4phtCJf8Ka8owhj2+d0zubzlOrrXT84lV+FaOTbaa2eb6+iRARLNNChWJGrAODbprHOoCFZW2cu
o2bDk+4q6iHMi+UTwvHTcFTggg/nLDP02h8td3rA3jRD0E988GK2nsxGS/dAubJ9TepEWk0IQ1lv
E1tUYYPoQ+c4AcDQ5bsxq3oCFMzFykWv0cC9r+zVwS5a1//iPJESUiSlnk3Tf3OKlbKNMqzWUcsv
mqR403iY2g2KY73JWjQgfWRWBueJoky/Z54sm7BIM3SVso4wj7w+yMRZidVNTHgKQ896rfeO81bH
wVB9q8+N/pQtfXvsrMbYyW8kDzL4f24sMLmCvyu2/rNw0azbJYVyhsa6o6Vvcp3zq61F8bNrlX9W
ayx3hpM8IPgekJ/ipEH5byu0vmRV1lCVYqMNhv2UL20YzPBOvxpzPBgHs1inf7MIkyuvFP7wq7Kn
RC2bLrWa3zwE9vlW0XPJ20jRc9MVrdmw9pURVQM/o6D6dW0HT4RX7vpz53CJFHFzrknHgQcI9TPr
xeFqiwU9lrZ3grmr409dM+pnZ8qiJ8g59s8kGwp/sfu68hNL+W4sRh8g4q/v3JOSu4XfAFYH2V/A
39vud2en+DDMC2VQp1zPrV0jPQBd7RKuDv7cNsw8nzJJccraIt251iThF6kcPX5oNSRcW4GMobBs
cNQMvRTJ8q7pa/cTxFb3Tls999+dpRaH5MVSA62mwyH6N1v8TGFQA4nRPglGr04fCQm8X2ErzBiK
XFk936sUJXxXgYDXD6WadtUR33DLOORdEXO1tXq9t+7i+Lz8QXx4Sgc8lNvGsa0McTFkCfq8obPk
eOH0xQMVZGMn9pANQ7lMAEL4HxOD61PcWFWhVglbTAvjuAqWpAI71+Rr/v72AsuOD4sL3gtwARnm
JtqwhirtPQOVMsBfWXTQhrT5oHZ66PfkKai8RO9ujyedF0QX9BzwsuZ6vJ6XZmQol7rE04m7lJ8B
G6g/HXvYg7pIZyVgUECPmdNWFrurS1NdHDSdinWdHs0qpeWBNnfQKE7/dqi9vRMhuepRKjA5hlQ4
QE1srvrKpeWXprMT1HgH5gczp1B8snI7jQ/xOhTRudKAsh9NNYn/ub2e0pGpU5PKOuKPzetm1661
eB1pg6tk6YfFDKMPPA1sTL22eecLjYphpSw7N4Ds0qfNI4RkaAO+KBaODfG3kiJSXY+eMYCLWrvX
daZHb6DzwcHVUkNpTklixL/iNvHiA53X5S+KMOhVgzoQAr2g3TZrbq9aiQI4NXOz0xrnqKtl9MUr
M2/xzbnZ49jINhQVLBBA4GZxV9gck86zBoI2wqk+j7MT1puZH9pL81BG4feVXH5nfWVfFa0vCs2E
SnSg9OtT4hrTpNPTdWG8Gg9raLSXclDfWEvZnL0FCHs7NHvoT/mQpLmIAxD/b2ksYa7YBbVBwiTE
xoA3TQ3c+N5d0Gxcva+VnRavsE6ydvDIslGFRhCICpaVs3o9UT138YOLVTpMBpWJQomVo2JF/V20
pt53G5uTA4ZRuxIvsq/5bNRtcGyjMIy0GV0JZenUJw89sFPrji66tOyAA5HOpPvDoFPCsBP7UdEH
89Sg4hho/bTayDSBebRj1fjIMnbvo7RaHnEX6J9un2zZTYnSlrBAwieQJ/56aQxliboKSHwQz9F6
rrwyfOyGuT7fHkX2liPoLQ6zy1OzTYTaJVQzix5QgDUCeOaiNA9qZquBW2r96c+HgptBcZH2GiVx
8VWeBaaain2T1xOYat6Ir7SSmn5K8euMFFWyc35kawdCQQAdkTd9YalR2MRkZeYC8E3z7IRPlXLK
dWfc2byytRN0rN+4TQAE4lc8m9CcZnhjG6LAViy/wONFF71dv1IG3kOUyAYifSSI0omAUOi7HqhW
taHOG8BqSkvjLMyM6WCWqDtlEcH9H38k3IvgJtCyI1fa9tHKNUvzUSAdKyiir5DKz446KPQDxMV2
J4KVzIqQjvCGJSRR2aobmHpmwmgHSr8mSYhg/ZCdKqrq31eE5f9iKDJwIHH0H+gQbL5UNKIhMEHr
Jcpx6jM1/fjoJGgcdKm2V+yVVbRI9wQrR0BXkMW5/lgh/u1altZOkKdqddb0Rjkk+E4elzEa/JLy
8mHOnObY4eXoh0sEua7QmnO8zqUfq8Ny15VWvgOokdx3MJqxNxWK4DR/N8/J4pZ5q5dMXx2SJugp
mwVTpREf63ZysKZhT4BWOh6KIDB2bKjS2+CVJxvntAaIRjyhUO8Ldadjhm7Gp8UIjUsYt/pOFCvb
Sh41BRNjczjbW+eMoTMQQRyJgpSpnn6laRXdTUQCRzwemx08z+/mziYBoGhkinqwJhLfzWJmUx6C
2ePJUrRqtA9Vz9I+KlrboclFb/1tmin2v4netUOgcJ2G/kpkjfYLClYN7MF0Hv3FIj8MMFKBiDx1
Tv2OWFhzjvHaFqrfWd76VE9AHA/1qo8fUzgRpb9GOXx32Dtx6+fE8vGhMJXyMc2F/oiqDr3uRxH+
IT8rbVYtH3P7wT7FBPUR9NtmpIbXNO3bfK2HX/rc5orf1zaiZstSqs1BbftqORhxk72d1mqozwjr
GeoxrTtdCey2aN+nqW79WJvKfhcXkfeujcN2DTrEx/baCS8jS9G+00hNwUPwpwgYnt2p5oAUiaWN
wBNcvf7cNQtWOonVnxvLKs+eg0pn7RHd9mmo8RyqH27ffi83rhid14kQSMiubJ6oAS+ksM7E2e3C
6PXs1X3nk31ar21r7MzDFOvuz78YEXQR7mBoGfMCX883W9g3mgOF2eVCfrRBgRwW26ieNCeuj13d
uzs34cuAi7oqiQpassyUGsb1eJVnxfoy0uHrMX5D0STuT4buYvEArc8vVW05pbCodpb15fFkUJpD
6I1D9gWmcT2ol6VRYXDrBXZn55/6NdGpPY7WYwhweOdNFjf59elkKNSAKDRSPAb4eT1UlA7KtITk
lzGH8VAkSvgmSlVrp6Yo2yfPRxG/4tkuTRZjTkqbanmN2fZ93pTDA0JO+QFnZ/SKDdSQ/uaz0X4C
zQfthmfzesDQ1XJl4oYng+37Y6WvmHStynzO0xa4J5zXuxSLyj+OBVhLgcEUADjRHroetERqxoLg
Q0uqj7t3tpmE/hCOxdPU7HJTZDsEYTAoFgiUUo3YJHNVM/SdYnHsB7NEu8Qcm8PQpbaPVsyexrHs
BGChLGRSQJbxVF/PisxCyGAA8Ip6zJTL0fIO9OPCjwi216/tdbJ82y32iO6yDfObY06RlG7ANqxK
1sZoV52lTAAQTudZS9q3Y+7qR5QDmv7QGCXqBLdvFuk8haYIryL6XO7mJlVR9+g7F1Bh0yT6Hdaw
YwBzsXkoFjg/Bn4cZ1QK9hSr5IOSkgu6LqXRzfEzezdBEQnES5erFVT+/uvgEXfHitIflCWbDlmp
7U10u7ZwoAUvhtAO3jfX9mbvIDkDXzHL1mOoVmFgW1UemGEZH/6Hs+vYlRuHsl8kQDlsFapeveAc
eyM4NUlJlEhRVPr6OfRgMC6VUILbm17YaBYp8vLy3hMEF3Pu8mQ9KM1tK6+/x0PSCiYA4idy1+sN
1Ao8LaeY4jZeYhM063UR4CIs8hHAwfjcD3X0DILGdHJ06H65/1H35orp4mY02js3kTQSmrZuOK9F
HdF/oqqf3zIQzNPQny7co9Ov+6NtL2MzUxR4YJKJ2A0c8WZlBZ6lK0UjqSCl68PPWdLHSrR2exJq
ke9tSwyF4yz911LPzfMwx+4/98ffnS1aw2DaghWH7P16peEHaI29GtcCxYkYIhRBnft0aF5C7Tip
tegjsuaNoMjvCaO0DZNqWKzCN/B6wCmZYQbkgz1ZD63zsE5r9NM8yM5KD07hL3zKLWG5hV6k/eQ7
NX1PgVc7yAi2oRC/AecmAg4AgreAoG4uyxkNDIWPvBZ+kyz5BPREVgVVk1WgJxX313d3KOwkvA0A
zEKJ/nq660S426E/UkAlRb/yaWOfhtYWH8e5PaI47gyFo4IDirclustbJOM6sCBWCsYfgDSG70KP
g1U21dUTr62D9duGIKwfqiXQpsI9AjjR1kt2JJUF1AaxC7cJaW7ZK5QA58X6TpDSv6ogOumlrc/V
QUawN78QD3SkpfiDK/N6KT1UP90WJmRFpOwoK6FHg86ipBdZHZoR7u1SAIlwLgCaAB1xO8NywBQD
x1qLMTFEjzmaFxQFqvCBo+nxdfHq5scaLxFkeQP35KwitiGLA23Gv7xgsNBGGdUQdAGNuaFpwANE
x/1g2cVQT58s4luPQQsXm2pqlxNdRwH9R9C1DgbdWWfkrqaABElEUFHM3/+Rea08aFy7IU6Bp4lz
dgixTjSY2bsZr97z/dOxE/3wkEIPAfAA1H23bDreouruhLVTlI6MC/AZ4nPsQH6acXcppCf0cxJD
LBGWHG3e6bk+eLTfztRIbIAwCJtzEwc2h9Ozutm2gtYperic5DMn9AtJmj5fyLpe7s/0Ns4aojMe
XMZfAjWLTdhjvK96uIk4BQcKKYt4ox+17a6PQiQi9Xo1fLw/3u3KOjasCoAHRzww9JTrjxjHPYiE
kEwvZlDA0t6exgcVDT88Leo3gdOJJ0slzqONL52uom3y+6PvLKwRukSmCVY+St2bW80tm5J0/jgV
0IhvnyxG/+WBJG8iVdun+yPtzBOZCXSpfDymTPvgep5LqJd4iRGK5t6diy5x63eQ4V8uJGiB4nHn
4dFqK5UFzVoWbtCNBxv4Nz/jz8cQml+ItZBpwU4FVHWLP9EyLCEuMi5FWLvUO3thWdspXnsu5MtD
Ql8UChFJBsMu90csHDWdTDuwypg9VG8bPJv46x4WnVVKXZKIbAgYnH0M22R5GpCniycd8gH1K8hW
sUujqrJPpYxR5aojXZ4bPrXi4NPdxnY0JtAMRgsLc0On4npB0QiXDhk6nP4y7s5+H8+FI+wu9yvU
TBoiGKJh2YW/7n/G/VFxAl0jrHhjbcT7BurWNkZlXLtnEOym87Do+VWytMO//YwnOx9b+u3+oD6m
sv12EMYy6p/Q1EZR4nqq4WS1yQJfhSKCOfpLM8e8mFUcHuzQnbOA5hk6aDG0B20ULK9HAaLP68Mh
sgumhH8WwDxnCL9WBjFJfvDtbtNmNCug0QLQFTgacKC4Hgpqy7ztaG0XPIzrzGPVcg7LmKW2FYev
kzKxipD1Tyjb98X9ldybI1I5AMIBp0M+u0moJlipLQLwvqKFuGkG+6bm7NAIzm5OQA6KgztXMw4a
7mZzO6FtszViEAjmgMhUSD7ApbkARfd1WZP+BKg2y2t7lg9DP/SPswccfNr2lcyAsDzyC9qJ5jjs
eLQDBY/n0Da6soiEIE/2dhHY8LyuNNePbKzojx7Ir+dOQuHl4E7eGdBIqRg1X8CAAIu//rJeTIjr
SViGa3/uPpCuQmGbkPbCYAdXWHh5Hox3ex4NnxF9JCQtaJFuDTfqEGU4NNztIg4ZebLaWAO15pUQ
YaChOnXNPH5YVOR+uL+Nbvcv8hzjmBch5UHD0gT7PzIPXw9eTDssqwasKDP1LDjSW+0n2vbtk6/8
720HkJkVWAd9wNvtizCA5hIWF58Tr87rcb0a+dzS47J0A5W8rYcafdmaNY+sbujBEd1Z2KuhNkeU
zNqv6g7RIIkrDtgapCobEsSv7d6bTmspROZ463CQfOzOD2AiGxxtoyq2QYQE8AqWjsbXnLyx/Ais
Nf8ZBbhK8Jjw/jra4SmJIGfE4cBg3ibOkwhJMKilLzRSvmxBfehldek7X0TWfxgJSepvI2+Ditts
FshmsFD1KwB+Zd9kHPKcp07Ffhoxy3p3f1/eJhkGgYFYgzNvxCw2F4Vg0EUEXQ1DRa6+iGkcUivq
+cmZgT4R2I/p0sIhD3I5oLwvf2+3CsEh24dwLQo+QL+AhHe9PyfN1w4W16qwVyYvQzuHn+gYeSlq
RM6rzh3aDPmRemgbod/i/lxPA/iT+QiUQZORGY2Og+hwu59AokTwNSmtQW9volEMdee+hEx6wcU6
QaaF2x/RE0Gzy4n7h/tLf3teYgf3Jl6zCAqolG62bjiGJffWsi1I4LUZ1Cx/TqFIHqtxUEU3eus7
ugxHsmq3YciMiaTSpK4mtbxebruJStkgrytqqyR5k1huGlrj8rLUjc6ZsQOUy+KeEkWPfGVvwzzU
L6C1j68NMhv6ttcjr0AyEt66XdE1NEgtCMhcRBXPZzjmOumKHOnt368uXpaI9UgZDJr1erymastu
cPyuCPgUF8yO6gx6YKyIV+U/VH39GUXMo0773hxRSwSv3OhiIvBej1kjX0e2Z3dF2c1uVkWSAl5E
cZjsucpIF4d/Hfxwcv4YbxMnpiBSScecrph9wVJXiuilW4b2bMciPMhNdqeGgh6MGnBx4llwPbXO
qpUo1dQVvvThIj4HqB+0wgIMmhiJ4uTvi3eYGl4+UOZFIgKC0PV4S6caiucJlnKuyUNcd7/GumvP
cw99yl4HycFK7p2L32AC+EEgZd5GXOWGvVfHui2gdhZ8Imj0Z0nEWN7BACxX0oleAtXXWV15vLi/
T81ErjN19OYg1I/JQOUNHYXrifqgNzcNSDoFLal6DUr68gx+Z31QYLrBFSDO/jEMgCDXwxAhvMVZ
grZAN59B0nkguef36jkuydsybv1HGnFaUEChs56AiUUrrLY/6ekZZnID0vrZPyAm7u0otIWQ+qHl
Bn39zRfuY4Fn9hBBZn5dpkJWgyxWxXlmy3U6xXQ4KlfujpcgRQAf2lRJNztY6RB+puDeFL0b1z+5
PUZfhOtOdjYuitcpZd344/6n3R8Rjxbc4KamuAlBYaWGjkT4tLNUftqjrFdoVsqT4y8EgPP4iMW+
c3dBWigwFTWIheCFe/2Nh8UH7Df028LhsZvDCTnO4jVpL0LI4WA/7d1dpkKKywQ9IsgeXw8V626G
/EiMjxfT5MWflimXbRe9LxWfniH6hZi3aGDe7i/ozqhQ20I3CvKqRsJps6Aj6pDRPHpdAalcdenm
0Xrg40CyDgl/prvQySo0qQ4GNQdwc0CNhAXECn83prZyjxVAudWaNLIYnGhEMcMvX+rW/xmMns7h
pTI90sAlv91qntTkNAenZGfKkG9CrQm3CR7zW0lLBQ2idfIgYOZMpc5aCXbAlBCoortj/SEKeydj
vnvk9njD58ItDe0h1H88I2R7s9Bti6Ja6Ik4Bz5YhAWaKGubg1bvfa+bprz44wg4CYd/3Gs+Ay78
tFRD+SXpCBP5HFrWwd2zXQPza0x0hKgUkH/A+1xvtsVHl5PXbmyMJpdLpbQu1l5WRTD0qphqSJmW
HT9iX23jMgbFExi2qCjaAAmwlQ6BJKwV0Lop84jS9hNWu/289Idc8O3m+j0KcEcA6qJ6eoPNc8oE
5a+Rl5C94d6za1n+V54kKi89oi9zPzYn5YkgHRjrntoxPghQ24BhRkcx05SHfaM0YBb+j0epp3UA
f3g/yYkW6zNtvUeP2OOjmFCnvn9y90ZCRoS6DfAHhvZyPdLcd94ELQpAvvHqmdKgjYI2jWMpv9rt
2h6gOHYHAwTH0KV/U5muB3PmllMJjiDwFR60bZTjqWenFzWM7Jao/nR/Znv7xBBu/2+wzf3NvWRs
/QFA8rmso39qRd2HYVnC838YBThHMLJMWrTtJlhQDkGNDUBb5HhRMdNweiBLeZQz7y4ccCBoTOOe
wP6/Xrh1GGoHvp+AT4GSdXahpZuPQ5m8nkvv5/35bPMts/OMIiYQPXh/3jSh7GVMhq4CMafBNZGB
YIw6MYSRB3gxzNHTKAf25PgAdMRBd5R37EQTWF0Y8AaATNBh2OQBk5CcxQpgfGhDssfZrZ3UdmR4
gab1kjvEWh+twZ8O7sttKoD5IucCuwNodQTyLVF6CCuf2qxCCAuFBq9ksrsUKoTtRz4u8rWFh+y7
+wu8NyASZ9NNRLkUagzXnxIclpLVkHlCy7lc0laCN5osUEiJ19B6dKpDu9GdrYPRgJmC6CcSrK0M
w0gaUWk/gV7w4HQPkeDjI/WX8BQhVz9Yy92hcC+h5oOAAtPN66m15dgk7RTHeelObe54wk4litAn
6YPBd38Vd4dCgoqyPWhOwGVeD6XmELl/M2JWlZwuVJDvAsj/t47C8+f+SDsXASISZG0gHQUXlG1q
M1TW6MD2BUoBfRO+XUa3/4wGMMsSGrQf8HgNn9pyJZlNphKV7okcDL83Ubg74xYCfhHQ7c3JBylO
AqMNWCpfPCSoqpfnKa5V3i/z9/sT3YmXKKGh8IpqE+Trt6gQCluiaJ4RyRIO8rL0reSrWyfi4ArY
2/7AneHMgbRroETXH06EbRj0kF7Jh37i74ee0wsj1Zj5SscPDnp12f1Z7X0+QD5NbwKkaah0XI+n
4S0arQE6rY0a9ZnHofgpA+G+QUxzaQqUc30Kx7h9KUMtP7eRIkeOKzcPPBNhjBam4bLiAN4UmNmU
hCjvJjn49TY5TUFfZqXUzXfgyO2PPRXtqXLIpPJBhP4MLxsF5xdokH5rQK0d0xFKBV+bubMO8te9
jRXhQQ3PAPMKulFBKNHRG9o1gb7r6p1AllnS2IPCkEQL8OCw7n1zKHiBRmckv2/QTT6x4wrqE0m+
SggL5LW3+k2qAccDHccP2XsEr/KAvry76sA2AdBs+vyAb1x/d8RYL1YgU+dNR9nHSrr0AepU4rWk
JDzjLdRNqTe7xiJd2CQldtB+ZANM2gHvH1cUdG3dfbcDXh4BZnYuORwylDEBBsLNs61nNMRvtC5l
kse9g5sGa/awKgxIF5Q2hTN0LO1h5nq6fwp2PjbiMoxFTEnT1G2uVyMQsiY1Wvc56JPmfeBBdz0I
RvgHz2t+f6idA4dyCaAcIexhsPfNT/kjdZ0CwNIdjvttYlZfwF0bIIdQCZCm6yEb8DC4hE370Ze8
KfgKzcr7o+8EMWwx8CURw/AU3fasOqKGKkxokgOZ6D30sG7H63CiB0Flbznh3QkVD6Mgg5fA9Rz9
MVy9ssadCkr8tzZoyUeCPfgEd9QjxtPO0UFDxGACjdYtcrPrkSSTBEkz1nAETC3rJFRqOqioZtGq
jIW3rB7ur9/eeCDA4/LG4xK80829ajPJe9tTCYApAwcHvf6gYHJ/tmTXZqJpjprHv3t6f77hsUHg
8mp6fpDjR6lpMz81khofqU9y3YJayygbIb0cqQyvBPG4KGt9oDIe0x4ukqlx900ZxHFfGg/bNplU
+KCD8CeU9NxsDlE2h+XedLAge58a4SPC2cEXQCfm+gO4GiDUJGkS8CeZh+1Mwrc9R/gCSrEs7q/9
0VCbtWhwYyreYqipsfmlciKONp3H3gSQmDg4pDvHBOk90l3wA9Hh3UYhSqiuJkh65NKvydlfWzR5
V6s7OCY7mwmvIkhEQlYAilxbpQwCbO8g4AsKSVcL37VdY5JGRDmF8CcQlIY4/Pf+Cu48Xgzi4XeJ
zQb4YfPkQ691LcMQulQlDHY/OjEqUFHZvFiCLV8WFPxeQURhSNuVNQcz3fl0yNBQ2PsNxwF/aLNL
upC7yRRgpsapIKYuTxO0z1/5RPKDe3t3jkZTCQMaX0Cz6H/EV7osKJa6pMQD0Ap/gWkBRTVq2a2E
WrSsviwBcV9FvVVeejn0p/vruztN+AgbDhxwJVtWi/G08SK8EJHgV+4nuQBUtMRB2UCvYTxiDO2N
hbhn4BbQOAZw93qeXRV5SziHiAwmT4ABavxY1fVjvILH9PezQqnFvALRRUaadj0SDBhmvDNFCakz
Jq0CBR7gEPXIO53RemTLwRV1AyZBzAPMwfiBQMrHSDNdj2cHDP7DMS3zaexQoEx4MHwN3UrD6Cu2
U2utwd0pw0/rIBt4sHA/a1slDjbsTgDAbzAgC3DRTen9+jfQkvhgfLWYM6xyPkPhWX6UeFscTHUn
2UE9Hw1hlOt+k/iuR8HFaXVhF6FUN3K7KmJOO1DoAiPI7eQ+VIOCk+Uo52/tUH8vMLqLyDWBZHW3
yoq229U18+0ShdE++BrYU/ihmsiHv941qMX8/yCbr5hUtF2Fg0FmT5XgluCwuR0lJy6n6d/7Q92o
Pv3vhAyZFgrtEDfchJdacZSwPG3iGuE/dDQ0H123Xr85VsgeF2uuz3Lyqk/EreYMSDpBH1Xcdzwd
bGDex3HpjraPmdzm2kaKgJoJir6Afm8bGtZEPe2vTplr6lRnlGvnE1zxjNNSKdNGHqmm7O0jIxqG
l6npym/fKvHijAFMBDCcS2hZpz1YRTot6bKOl3Dwhp+QxSnLZ8Al1FGGshOGgNNDyo6TgnrNTee4
9ecEhAwrj0sfICSI279nspFwyaoX/+9zjd89cSiFG4zJtspnWVEzTd4Ae/bG6TJVSxulXyaLyeHs
cn9L7X1A037/v6E2598Bfz7u1GTltOVe3syJPkF8dDwllh6yVsfOwXh7yxhAtAyYEuhfAGt4HQmc
RJaTDBYLijcSXfHS8X+6bP7MwaX5dH9mey8/U+xCZwANPqBFzE/544IcI0oGx8UXW5Ju+bZ6UP9M
Pbv/piXUh2c3dN+bx3pmwT8yhTZGdIGsiZ9KGyBYhfoRqo++zO//pr3VNrhWVOA8MFG3buFeOVhN
ZNlWrqIELC2QC8fXEnZsaQsJhwuYufpvzdhNxIgMfgfvTLzyt6COpRHSspfOykFbGpBDRzDU0qMo
4Hf1ak0C/h+CIWocEBpC6RY1pM3nZbpE88CpsOZxyx8qruEYE4Pmwozh9f213NtJUQjRevBagP7c
NjiRjNf1VCEWghdefmyq7gvAKsnJich/2bPAW4IDgY4bMq1N1HWSauUsnK18nd3oyzLSt73fTzlj
7hE/2fyftuEUSApg5oEAAs50s2WXiNZiSbA/6tlVuah9lZbWfLRye7sQBWAwkLBw8Y1EPB6XK2o7
OIN+uPTnWE3TZ0ABy9RqhvpEanCi73+p3VmhEgymBQDC0fYtbtmRXiajvqjrzs7nqJJv9VKhn3B/
mNsNgScMkAOAL4GzdVNR0aNitqA1Kbx5Hj41PcDCmWiX7u1S41Y+yJt2BkO+BL4TLiP8Z7sn5sGd
4bPZkWJ1+Jp5Q5KcbXjUZWPkTgeJvkk7rzcFVMjgsgAghpFU3wJDBBQFQLTwcaYmL/oOkho5t2Ky
VQqjSH2hwOw+ODLQQboGfjKnpbdMB6f69gPiFxiODKgqv8lr15EUpiYunWRi5c48NU/zwJ3HqoUu
/v3vd7stzSiGRWvo6zfUdW8cFlX1DQHOhkBjymL8K5RCm6qgUlgfLKdlbn5/xN2PiIwU4sYG/7Et
UZWLgPFSPRAUoPrkUq2shNyD9AuKzsZfX+mY3B9Dmcn/cRnphUxd4vek6Lu6yYegHZ5FiQeTS8Ly
3f1Z7X6tEIL02DQu8ohN+QAuAm5cUU0KNcdwmnaUem+T5Eg8d2/t0E8ysd6UQ7b0JS39pA0p1Fs7
1idnGogfhJPxxCI4QN+fz+5IiBxA3CPHvAFY9KW3et5cEtAyGbmETmm/awXjXWozFG//fiyg+g3z
Frcm7rDrz+TErLLnwbJyGdo6pwDQPahFzUUIFN9fN8kgnmKem/hGYPxvBR597gm6WAM1RRD+sBKP
PPSOhKFUMB8BZPZ2BC5kAHh/lya2Pi92OBGn0y4twDwdikHNjhGsk6e/XzujYGCq+0Bgb9mmfi0U
XWtJkaZSB8z+cEhDOBZcKlEdRd/bd8BvyCiKy6guG0Lo9Wca54RO/SBYseJgPUtfspfFquzXqMZ+
C+LKzjmjcXF/ejuLCOIH6lho/4F7sQXmAnBeO6EMKEAt/vQajjnkFQycvYMgeFvVMTQkOFeANWeA
W5syowYwX7RzwuCjLEime2/M4spSOZttLCzx25NbEVbUsUMO+Ig74fdq5E3YIDWXZKQRK8K+605L
045vWqX0RTFPkjQW83Aw4M6CQjwZbAtcbGhHb4069OQq1yWI71wpL8M3TS5QcjzyONqpshiJPWPR
AQk6HIDNXqk6ozEBge1itVerKJNYZXPUl0WHuJKFleVexrYl5wF00Ed8dhhmu/V0sHd2QhjY3niF
RNBUNV6m1/s1+V8rPAKtrcqZcyua3DNlIsZTq6q+3N+me0MZZpBphhuxys1nbBTab2AFVFBL4P1F
zBZLV0esmerj+O/3qvHoQr0TtFJ0Ds1e/uNOA4vP5R1tYJAxxstjhEv0LQxH6vOAe/W1tE0RYuwa
hoyPd38r2IjZYWzjnGOsCSCCfT02hHEjhwS8LixihYW3zl0K+XgnA5yIFK6YjhRAd5f1j/FMRPpj
rpKUfAl8jAeGsMpEHLZZYvXqEVIFR0iineCGCo+BoQDQiMTOvR4qnvhgN15SFe5K7W8zR5N/9pvq
rWR+1KYNqoH/4J3Hz/9h3+CpiNYgQs8Na1bj0AcVdDYKGQAxiX/XPAAw4jwmUtO/rgEESNMDI1CE
jjMeVNcTtJV5lsgE325iU16Sin1yLeAZekgrHwy1t5bIgkCzRoEc6CwTg/74bF3Pm16h41jA0AFC
ZbHsTsSG9QldRv/1OtXdOQRF4SAB24mkwBf8/6BmL/0xaDQEngXnD5yLyBaP4UCcTLCme+y0Zo/x
OPyt4o05CyaA4mUFxjy4+tfj+RT6PXVJmwL0vBfOJ9zump6RiIXnEqTkrEvio4xib4q4pNBSN3cG
3nXXQ1ZMdw2PJlZoNCFZCnnMMtOQYSfZyGhwcddDYau9Awi8m8FQGFue7YEPa5tYibuwYmiVLsYe
Zg1WEg3Pgw5+/v1JAOrSkAGNNvPWDNqqOjepSpsVoMgHDxX0qTM2ezoTnaX+w6GDdD0wYECF3IIu
XV32YyQVK5qekddo3jBchsn0tM7OEbX69rbFIxI4UiRmBr4Ubr6YrmK0xNeoKoBFa98A69o9+4M8
cvC93ReGQonSHnB0voFbXO8LaEmMpTaMKQ/WtiD+61MYa1DQO/u7XJiX3/9Sty9j9IshkI53COrP
0Ou+Hk05a5swAeh11FJ+lmsTnwSxXge6lmlEx+lBJUMDrbyhPHv+fNS/uY0tAIOhBg81QMOq3Bbj
qYZZoTODClaXZQDRvnF5hMdE995P9AD1YKmytkv6t/enfHsMoD3pou4FQDIUrrZ98riuIr+NE1Xg
HTRmda3UGW7IVgbXuL91eke7DewPvIQwHgD9WyGtuUzoaCUjL8CChBtspQlkw4lqky51w6g6gJCb
nXFd5cBov8kfhv2PUL35lgliWNjX0NEsPfk4AXGWr9BxyNwIeCEet+946XkX4FQe7i/o3rhAOxux
f7DeYMF1PW7bg7w5uACheBWPXka7qV5PIeyOyGS9p9wdzm3lYsILtvL9gXe+JEBXhuwCMS30cjYD
M7tfjbh2U5C+ny7OWK8XN9K6Aui6sY9cV3ZnGaO6AuYkdNm3Um+DN8tQq7kpFIgSaFloR6WR4vap
1svrWk7yQ5vwJavH8Aj2tjdNtEv+1yEFd9Tmu/rz6KIGb9WFCGykgnz0zrJc50vb2/xgC+0OBSYG
mCCIXzgi159yqAJEUabMisYe2mEgiwVWT177UrQHx3BvPYEtAvMXCEnADLaRR1ZJU1ldg4cYyJHg
DaqzsMYOdGDX+TR6wj0vbqBzcECO7NhvIyxKBibCYmAUpbeC/qUtewmSP/ar9tkpSKh9ErZyoDJL
gw8VUfPH+9sUz1uTj10fTeQXhnGL8hzStq0OshonRepyhiUCPIpGL8Uzx4FdnKhRv1LU4RCBK+2S
ZqU3Lwh62H0y10R2fm7NlZsT2GvNqTesc5jKypLvHTRBSmhDe7JLp2nyL9zSocxaEF9FGoEq9G9v
4b4v2sUn35cIJKYsSuaEp6pLpAQnFlYnqfCjAfamcMqcsoUtuMlcThnGYXSeHsCWaAVS2cH7Z2xq
yS/zWMZT7g7aGzIt8C8xUA3tWsoBik4ncA8e7KDmKuOCuF8Y5MD7fBjo8gqiFaQ6a6Ktf4IlSB7a
kNQqdWbG4jPBrAtXM1Dyhm7WboYSGFWFb2JZnsDJMxdWpcC+VL0DhBKW8GKrjvAUKioQW5wS6LGk
CopkL4pR/98Kaq591kJz+lc0LVV9qXk3vC59Mvm57y/eh4hXlX2xANkBrGTEozJdOtRJz+USN+9H
4kBVcY5s9rTGzPFPvmupH4BxoSLed0PzqKsh8p+EjBlNJzccp6z0rfFSC086r+IltJ/r0J68Jzqv
5BPeGu7bcWXTt5az5ivUr/tvAOsIwHdY0/9DLHgVPlb25LO8ban66VjAK2Q2a9qnpSlxNdk9Hi/K
sZfXuMjgD6O1pG8qWVsk9RRPvouABHbuDyxsstEducxHCc3r1IbKAk1X3ls/JNRzdDqWql+eEkgk
iMzStvtm8IBYeljXspmyodEe2BZe1KK7ACtOuCH4M8CECvJDcQoxnuGTQ1X5ylnqgeW98IcvFbXm
OY2SOiJZPI/Ni8TL55dbIblM8SZX9cMI0Oh3W0+0zmQ3e96Lq0kFpy7SQPcziOtW5w7r+Gd4b5Zd
tiTr+NgrMogc2gbdZfTa0IddWQnCr1h1+7EZCbS5lCznISsHidUnjYTHGeAY/i+ftA2QSOAk92kI
2+XPYSnr8pFjsB/g43g8g70E4Et4fSPJAJ5n+T5BIeqpbmX4EwpduBzrpFxFwXmFskUN4aW68CLd
vVGJZ0WpspPeTkk40JNCCT1KqzLQ/7KmAhts9uIzi1ZtnVypl8+926wss7o2VFiT0kbCCxO2E/Zq
OWBZCVuySDQJgXS+xdSJ0HHu84lzh50We2w7KBa7Nc+gktYtb1dWrWHRTCTkUAzrwue+mXSc+pZl
fyOT3aJ3D9DuZfLcGrerqOsfo4S7Z7pwbj1RbyTfoRizvA8GF1Uav5oXJ6udmbxUztp3GZjAzP9h
RyyJ3iw1BAQF6vtj7kdygCSAL2aZreXqVW0+152gpwUYb4qvgUd81pIRwBqtQ/hNA36TfPWF5fhv
S3f24CKiBmAP0yGapuYyuo6ABKClJB3SDjyJb1zD5OkkorDp/gUQCYDhHoIZdiHwZHitnUrbLcxB
aOln+BFl94hj0tcpiwY6vSK1s44psDbTc9TXlg+F5g7Axcnq++pLYPkAb8xO205ZH1nRBfo8/Zhq
x1Yqi3Cg1Idx9r3l3PVE1+lkrcEvOIWSF4j6hdSDNrSzvCE1MqtMTgpnLBbTTJAFN7z+loCc1qeQ
o9bV6wE+GnGfdjKizrs6RnEhW8OKfRTasZI08tlYwxvQGYGqgDgRJJGENQF2qeahyylpPC+NF7qw
c+KN+nMQkDJMo5rE7sO8WkgMkUpE9MQXNjundYVKx2mBXL77vEAPiP8aV4eU772etupdV3b++xWA
d/hCJP7QvQoq12UvQ1xP+mdjlU77BKGEhL6K7Llxv0ATz41f4lHUTo6anfVOCCoaBATih4CLKq/J
vHB24Ui11BU7K+D5fyVNpJ+DqZ6GB+kgxpwiAQnahyTqJF4LTFMJtSvZrVkbViE+IrMUjDHCaTh7
tJyqE4zIoWTBy0j/og6zvZcp5PzfmXXBCtJOOMisLlvtvlR8bT4Kax7Kx5CAM52LkMXvIm07vECf
jvcnOBh2/4Y6akPAuujy0Rr02GQaOSZ7pgObw1OC3+Plq05gV+cvjiCPdliOcTo3eF8/NJYPtX4d
EwTLlSj15PksIN+WYeyqvG+Ddc39phEitQdVu++UZC19gw0o6wywmMaSGbex3V5FSPCgWc8ikFea
pXGTcyjqUKZV73sD+M8kit4BM2HZMguV5uWpG5g15yOEZCOWqrpf1KnBZOSLUAQ4W5vpeuAZ9DAm
L2W9Dp9QgB35QzKuUXJiNl8QNq1Zg/Zr4e6ITnA5EvNbKFjgOLI1gHlx5C5lXHQ68D42kT31z5Av
X0mdul5lfw6JXKu8BTcA2I0epY3xmZSW33WZJUGNmKF+lKgVuUhMcXe+jJHgFjgMcO5OCGT96Jz8
63gNtV83jWOPnx3ApmhRoVghTzM6moF3Clu+xqdehVNjkK9hX0DjFZobaiDAb5wm7izyi00gFWql
FGin+mQpa4Q4WOvDuf48VFUtUh9g/uoXUlKoqOJWXqfvEjZ88ox+9zR8CC27XzIlJEVwhPiok09R
2wGCj24J7jtv0QlOvtN5pyrWkQQOsO9F2gHsNaXRGgn7n4TFVZca+SsPGuWzSNATAGs9QxBrp5TE
3iyyGa4KqGzDtSrKbBcd72ywYeQFS9NkWJ7Br4HizzKW9LUeQ74UVJcLfXFn0T39D3PnkSQ5kt77
q4z1HkNo8YwzCyAQKkWkKrmBVVVmQzuUQ57nneFdgBd7P1Q3ycqoZAWbK25mrC0r0wGHi0/8RasU
RbZJ26a41rxcKfclCuFqoI1F/HXI+JQIxrl5AXAfzFWQpY1OEaaQveeDLrXmTdKX3nSUJmedv+jx
uARTMXUfZxRSToOYPeDYrTNRHxJpr/oRBKkDhSJimi5PJWfcoMsP/ZB4PaYkdmz42STnkxikpZDa
qnoczJys772xxeUJd57ihHY6J28JBCvZaJwIuW/1pp7epaokcdLMvCz9PJapt4F/0VsNR5nUzaA1
9aXcyk6t8o1URqFv56ggVc+RJCs2hjHPp24SrRFo1OlSv0rsyUQyXRZDQDHb1n3PWYb4Nk69OHnu
ykxORVANUQ4gnnKfQObPJfzVMlQ6ffaFm22LarLm69q1OvPQmYmh7wsxpdPe6jRZ72Ilkjw76JVy
xoCjLT37qalnu8kJf/ou8kDAN07sm5klvJvGrAp5U2eJ2fNs9ejpvu4ss+n6s+kozUeC06b+4DR1
FZ2i0os5ClWi9hHnVCvv66th1Bdq5IgSyr0W2eVtDDok3jhNnsiDGbld3G74HyV9aZO4tCipi27Y
DIhTitBW8pbvkrlEZpwRpenHrUaPHo2RLvVnr0QTcBp6t9pT9qmVDQr+xviAB7P5TuOvLbsF+Efs
T4retmhQJmW91dXZ/YIlZB35mgQaum+6GKcDEtW0Cw2PCPJqNL3uyVmon4amMzpQdESMf0JmdbI9
1bJQVH+yne9UAImjjcMxkfhZYXUcSAra3zdTmiiIG3LDDBsNeu43a3Lcmf2SWZ/1MbKaYHS8+L4j
NNE3AD3MvWKriJvNhUdfj2QmkXiXaJGOWZrZXbP+ImVnZFlt+B6dj1NneNW0Ex0/E25i5pscQPbv
OKzgfFnTjn1IzXH6JMcyu20Kg/pzmkPFv87rwiQMaaLY8itv7Jt9onYxTJUKyqseJdGwsbXcSEJE
zswi9OpBe2flidP60pwBzcE5FycMP7oxUAqz9QLYEfpdM0Gf8KFweXJHwtU8L4ssr7zedev9VBbj
R/QGvZts9rDl6QcA8gQRGr9hD97c7dPc2Xa5oZyEKXoO4sRwDz0ups85PrDi3h17/cTCNFpyhlh5
BFLhJER6RX4EVRG9M0ul7PycROIhyqOYuD5tqydey0yunETEDJO66mlSZk8LhKLJG8+eVJ24t1ui
K7uazA+dSjDLq0Sz3GezXRmbzrDQ/iBXWz7gu8GON7x+NndkA210aNymcPyp5Pts3CpqT9nctI6f
91mMCEM1MNsqV96VOurqN2HGOdctyo5fcfbSn5UqRl5yll52M8mGC87tBzX1i4HjJ2QrmB+zopEi
bODau0EpLasIUq9COn5Os37HppOLr8WpdnBbfa1RjW6MfppRdIE3qYMeGKbsnTA3Bu26SlmjCHhb
UelnXbGUASXfSOy90TQF0gVocIeWnilH0gol3tpVa39LegUo0TK0ZUr2vBQ5N0zNHbIYwutuCch6
4ceis7Rtxw0AZZ/uxoucqwm/wgFdpV1u5dFXufQZKUOfGVYIGcC2/UoHDWWQ1cbQiBK99b1ZsedH
o3M1wk60O65qveNvA6xTC1SUhbCDfJmL3dJH4+SLtDSyh37Q1G84Odp9EDdOLralhf0qt3MdZ+xf
dNG4F2ztW+54RbypLI1YP49soZG+WwA2KqqiUyDtQi82GZbcua/BzBv9ZBKDGRQVUGZKUwMlXHsc
Qb8rwoTj03T2lyHp2ynk2o47Luai0XzNUxtzV2WWnodiarIh7C0HOZW0kl6giCGa+cDUUfZJZleZ
r7Vt7wa2GSft7RQV9W2J3Jb0kd7x3JuIPHePHKr2To0atyKkjjMutNgzHrMEADW1pHTZJMV6Nxi9
bsyBqrZE93pG1S2Yeqd/sM0OLmlvJ2Z2FA3dRB9WufmEt2M377s68z7A4DWuszbWPmMlIYrrJUXM
jDt1aepgFIVxrwsM1+8gV4w3EZ1XLSA+iDhdF27joOAZf6+g63CUzItzM5b0snyiRZnuZ73qmVBD
SSsf4LQumVzLIoKw2uXGip2FZZqaxC1isT8DMRjiY9EJLCHt0TWHACqfRS/OtEoHsaipY7HiHc5F
ZneFd9uLcXYo4VBiOSEHm/c+bIbuXo/LaNmO6lS9lPk0A1WwJo+Yaoos6kCamXxd0xOuOM7tcUvu
OzxzHWgpKooiRbeu6JkW252oYzUTxuTTPC6bMq4U78qUiX4CZa09itpTk0Ad5v5AwzQhhXKc7F6Y
1jz4tY42mm+jQ236rlV077TITL/qRmu+yEl6tL6jutpNEmGzgPyNvNwkFbbYiF5zzN1l6HwpXGQ6
06ouIk51bX7hBnCrIG/78bNRqUqxXdI+pqcsc/dUroKVYLaS8ltljnLcmaXXNVRAFowC7NjWH6Kl
0jV/mhaj9JUKHfmdURAR+Mxx+6VWM9H72WD3E/GtWz05biWvLTgJlS9YD6e2yooPKfpuL3TRoj3x
rDKieFtmRCCdfcjHpfk4DnBR/LrxqBgIoympyWOiSmPYkUpJ2JhrR5kWabozSj2mntZSRvcxipzQ
5vJiDrtsbMf0YON8Xgf0ngDsVFIlLVDLSr+VpTNjHpT0Q8uLm9qeyRDxpkMZpQ75G8MjzngW92xp
NPkmnseKte8l7UQwIOuvVF8clYgknh6yLNYFFkVIHvnZaKvPFp3z2E/qrHAhRRXd1xLSme3XbUsC
O7WTe9u2bYVAbZlpj4aiap+9Ihm1YJLoF8vCq+4zVv0SWI0+HN05rp1AkcQhB7tH4Zh6pFUd8bvz
3EDJpLlNZpJcH/VJZ/QRzZjs0KmjUSFMG8uZI6pOPyILVHxoPC3/2GUqdYhOnWNrK6N6/NoNSfXg
ZRU1y86zO31j1Zb9KUqmgkmj8rTQtzbUr6mZG9cjeLsxUBMFy63FGeJnd6yICnsSKU4D3VI/2UZS
U9SKh5gAamy6axtNOIUjJl+uMXBekmDwFgBgulfZT1qXmQc9H/KPwkLpK0w6y34h6JrZjUpjP3YO
coebRJ3zD5Rts6/0tztly/K0DmPkyDQo44VIyMbLPoH50QMnwwW9+jprQMH9nIke/YiCo7XFnciA
e9wodbyP60ojiIpKMrm6m4ZdGellihagZe4bJ41Vv8irmQqJ2yvJJo/a9eBOY+uElIfAv6pSm+cp
abqXAfZZ5wvXxUTGkFTkAwf9owegWU4RzF3TfFM7Dt+QdWW9zJzO7wGkV+95CZ1aRGoRSERKxTla
FE3dBk6aK2O4GBpWVJWTlZKt2akuJQlagqgUeoOymTy7WW9Etz7Uw8hZMPZGevKUGIVM25HjJh/Q
owwGM+UuGsmLXjRJLAVzVFiHsi8xESbbMd/LDGDQrZWTHwbc29Jhf8gSSXaZFBOSsOheHtQ0nfQ7
T1uKeQ0L9ZrtV7szToQuh6bRJ6m7b6nxkuVVtpkcDWqORSiTrDjWxjQM21JVpOdrpWpNQW8PtRa4
OG3QH5lMe/D1zna+gO5oqYpMg0boyUOhS09heedl2mgEMd0T9HnyJL8qsFtTboyMpH8zGJ5S+640
KON4sWU2OydLoxQ1+8GiEt5lzeM4qHm66Stzkr4svT45UbGPP0sd/W/IOrm8k6WlgdpbhH0a094a
HxxlzJ41t4vSbUIzldIllz2uOlpltgEmBNpOdn1WhM08lI+tdEhT+8khkI+IOFrgP7Z3U6GjjTSp
lONtZtiYWadAvQh6CstpCJmNJV8rcyZ4Ti1dHnQxKsne67LsE1EQ2Z8S1Q6C5B4VGUijZfdYsTJj
jFonp9+ALawOsTCqT6lrRu/6eRrttYRc1VeSNoQbjBkpTbB0nXV0RF4PbA4kF0IP8e3Kn4jQyt1U
Wu50qKjYfcJuybyPFSdPg4br3uN1a6vYqKOm9b7ZR/1NbEwOaloUYTQfNRMqbcK1lE8T+cUpWSz5
1AxzflflNdGVcCv3iQ3F16ndKL+q2J6NHyeamx0dKldtoHqKkh4w1jVAAstarOmFPfAvleGqi2my
zFqBFEQnTVJDk1wiGwjmZovkchO5g2MGWA7XWUAzytqZ8aDjGCVyprJ07Oqe40PcVaKYMq4FqFqb
NrK00LAaYVDVGrQboriBrQR1y3Kv25qK6XVL6obSIEJhe2uchntr1ObPvehlevRkxzkY952+70o7
cYJx9VIJKuKUF6WxtFPMWcMWrmOZh4Uzee8Q8tGoyqbC+TRHDVDG0ZMu6yvqnce8a0WGrYUNC1CU
be34qYceju/mtZPs0lHvta3qUhZgfzWxEzaiKCOqexa1IaN1+m6NZt1dUVHM20xZoz31plm8s+Le
vMXbdkatqEWQO6jiad4BfjBpPhkiq9EYVTz0urwk+djKPur2IG9jbHa84tucQr/wqSyRF8FaUMut
20aFGtrCs05C9uyNZGJXcdWbE2VOQk51M9hJfe/QC/vd1Jsh8ynQEJnEMVVX341L0A/FEltfC1Nm
X3HFA0u5IMSzjzGEzK8r0ZNw6twBZDC2Mx0pxKHf3cZOl94LY6XSWaKt7i709FYU6euOHk1E87u9
PWKaKIy97pR2hURoAJ8NXDLFfGtE3RTkXcPZ0mGZFWk5VS5i/UNZdOMmUQZv25fZJQnl7yy2nx4C
LOQKVV/l1c4QKSw+Cac/KcF1R+3Vwjd77D2ZP6dL7cgQ9XRCuyRGC9sfloT7gHC2iTcWMntHFFSo
n/56Un4GyNDlBECFSRmFOji5r+dE6lqFKBlGnnCqxTWZdfXUGGV6gczxVvsWjV36xrBHPPB9r0dZ
ZuHm8aCWYUFKuocsW20duifbArjjprPFJdmbn98KzA/0fhNYDrHpebs4oU3ZFLEnQq8YPL9P6vGK
RoR6ofP+BhRmpaMiTAAMB3PF9a1/QLxVpVwMdyrLUO1aNmbpFC/V0rRPVmRDRF1wrmuVZnr89Qd7
o90POVJFd3AlB0CQez0oFePR4s4vwyVpxqByJ2NvelW07ZJKXIARvgEiZlVA84GBDmbjJw6CguXZ
AoBehGYSv697rDyMYegCmm3iGruNaK+jjbitbK17XxlLGxSFXl0SD33rU/74DGcLNNaV2Bilx/tO
KAYR4xTiOlEK/a9DG1a3dYSZafmjnnKOznQwPZ6pU4SMZfvE5n3sWxH1ahhl7texMvDEyfIh+QSc
5pJc8lu7gxle1frwdkZ09vUnhRS5cCplIhSF2V+nTgNyck5aGvx1/VkqNHl/vYTeHA8BHhu0NMIq
+grz+GHdpjWsfKVoUZxVixneWD0GlpLb28GiYdavEry/Hu8NTirryAIBAUbF4QBev/EPA8LQjNXZ
KkQYlUWdHPKZkYJKt6LrebSz23Yy5EPX0UITWNgAFx/p7Bq5sti+bg5uGFeldSz7XP/w6+d6c2mh
aYaEp84nPxe/64VlpBGakliQOPlnpYdSriDr7P96lDdnGx9tMNtgZkiVX7980k+SxEwHULaQmqee
Up1ybaR7TPJ1g0H7JXWeN04lDF2QyEDeiertORQ+sZvGGkynDPE99Q5638strUeLkhZwLzWS1v3i
tNXwV99y9ThA0w+lHjST9XNZ0qXJNZOIUoSdqKMXx8ry95Ci5ttam5bDbELIvXBx/Xw4fR8RTjWm
R2ACz1mjSTl5bTonVehYMkN01zKfzMKjruUuTpCC7A5EwfKeZ0lNTXOAOZRAU379bX8CRK3PgDqq
DXAWSOQ50Fq2g5lls8LCVh0bEavFPebmynQbKIaLIta3rlq7QdYU/V8VkmNkeBlMOQoPPMDZqqLH
Zcgo69Ahx1h738smDgGLdH49j1hADeYlOfCfVvE6HoQtnOc5p36KnbhC53heygqfGz374iZ2XWwc
8pyvC9qqTaAv7SUHjZ/WMSOu1OPVDgVo1bnIwlR6dOjAdkNeGbCdc+zuNCQASFIsd66AHzi3YByc
C0fCT7frOijgdwdFJiC255bbaT8IFwm4KuxrV/ieB8C7oq0IRLBIdr9eO2+933p/M8qKKfhZYF3R
TVoYIkwdtWh8Symbco9gmOb6xqLKHeF8/lkwuRfG/b4xXkWgvCPywQDn2agIBp0tnWoA7AFkpw4V
Z7IfJGklpSoP0+8iGw3k0Za8e08JLgubOnY/AEUW5ONDFF8nYKToF8TkJQmYi8ck0SLXL3S6kf+D
0wSC1Bop0iMAa/z6zCQCNYbEjqrQrSuxV6hxhUCO8bj3qMgkyzxc0Mt7a3VT5gRmTzy3XsOvx4u9
Rpbm2NRhPTZzYM1Fsp2UxLxCrS5H9Sq7xIv9WdKEb8BtuJLdoDHwf68HrO2SNmUp6zAaTarBarTc
EVzE01WEWdXJme1Fhu2cGJ+koju3mSrKO1sf2sgv28W8rzvw7n99ytHXXIXWVl4mtnmvn2iQdTN0
IqpDjG7L0Ouqel+KOgmR5NK2Tour+q+X/xs7TUN+A0MKzH/gMp0FXFQSDBGrI1OeGem+b+VX7OPj
0EUrZ/vrkX665onn4MWTbCHpBgvgbKTFjBIz1mllZETLnW+rqfGCRt4lacOf74J1/aC/xSc117Tg
9QTGIx4t+Hw1YS5qdQsKByFpw1CO7lIgtmgBnmgixziQMlzSpfo5p1wZIuByOUkghSH2+XpoTM69
yhmNJjRoEwKMzQFMOE6ykShZDWHdm/ZBVmMf6glxjim9+pQ0ffeRFOmSt+7PXxUPRAMsOwxpdtK5
nnY+kkyqgCUQCHCjvTKN0+8ePJ27UVpNf2HFvjkWcSWpPHV4tB1fvzUNQRfoM2O5jSr9YjKQ2tWy
xZ/mOQ9/vYTeGgoqpYdfuAYa+FxZTfRWXS2u1YTq3Jkbllhx0KPyXa412YXT+efFuu5CCJcoCCNV
eX4S0cEwwJ96fMopXzqfWi2wzaSL6/jC7P3EImHNoB+vMX04f3EfvJ49OGLNaPYZrlHt/L6T9pMC
8WGzDFkXWjYW04tBUchZgQGN0uQXtuRb88krUgBZNXi4cF8P3lWqMScLbzkqhbdtaZwcQAql+7xd
6gtD/XzNfncAxJyc/U8scfaeEA60GuhKGzqZJbdFrdp3M5FTqDpRDeiFHMmiA+a1Fyoeb+5Jh3bW
v497xgDQ7SZRc5xUAXlxJozNEB/K0tW2uqi7rcB0coPEYXsoM8/jhpHt42K27heBNfWlk/2NJUWi
R52ImJBqyDl5ZjFjZIZz0WL30dsB4HD1WGa1c2Ge3xyFyNBBqNnmq57Nc4kHQkJu3oYzbc4N5SZ5
VVF1/vyXN+IqvLAyRRmImsvrhYPwqMbV2LQh1lxiVw9zEmJQp/uT0KYLF5TNn3odJsEmJpkhcYM3
xun6eqhK9bTYbXQ2SFO0oVvgwhl3hniZ2E++OyGOc2FHvjkgJs8q76DDMD67gRN30sBpOC1tHzQc
R+jTmyK3nunywwGw8uLCB3tjD67nJoJiKMeAOj67FvFbpiRfVh3yCLERpMJSKXgUajAzqRc2w1tr
w8KoFX4hFwPCv6+nEjSzMxUephgts32vjRh9bTw7Ay//69Xx1jgE1KQMCLbYyIi9HgcbOJRw8hjd
Xem6oRfJW+gYl+zR3pq372aY7CgHWuHZID25rBJHYxuOiYdGLNX7bez0y8YSbPFfv88bZxeOXas1
BVEFL3Z2hnSaJYd2qjF9M43V2Bd9PewWwJ4M6XSD2Lwd9Onwl/UgWfawiagtglolP1nf/4diDY5a
ST1kYxdqJUm7147tHrLIXT132oW77o2Z5BxQ3dUsmdDpXB9Ag0soRk90IdoVw3HMcbLL4AkHo9tc
SijeWBlMI6JAzipGAI3w9UvRphQ5oVMXFni23NEWcnxTWsOFdf7GDuZG04hJqJh61rmFpy3Q+5oW
k3Ve5HOYJVWyF7TEMFegG0cZ+X8QAUEDpRSMlCyH4TnvVI86Q8OoQoZVAsW7VyfHbwQRYFYm0x/1
hn/5Nv2f+KW6++Pg6/75r/z3t6qeaVAn8uw//3mqX8SjbF9e5M2X+l/XX/2Pf/r6F/95k35rq676
XZ7/q1e/xN//c/zNF/nl1X+EQqZyvu9f2vnhpaPm+H0AnnT9l//dH/7t5ftfeZrrl3/89q3qhVz/
WpxW4rc/f3R4/sdvLrvqX37883/+7PZLya9t/+3/tv/2/17a8994+dLJf/ym2H/X1+IPgSEGuEjA
rIf2+PL9R87fOcvXzctP4TmuRU9RtTL5x2+2/nf6BbD9gTJxUBHn/fa3ruq//0jjRyYK3gSayIeT
H/3274/26hv95zf7m+jLuyoVsvvHb9/F9f/zDiNVRH2YEi/185XRyp3yetnjlYZQVi/MIHXS7r7L
PO2AGtMTyOA0RBgzOlBCw9RRTsZnQ+uHK1y52iDLenlMMzBuGnpvWPYlj/h9J7ta68B4QD6nlZ/f
T5pz98PE/vn0Pz7t6z36x8PiQwvLncfmaj877do0mgEeeAaYpaV/QPgKGhpO3xduWeP1ofrHMMw+
BwGcb1Ta18D4h/NtdOsoqxRhBMgwdu8j0lsHzk/rPtVGZQPUM/FTpR5yKFzh5L4CgPghAZOINYGT
aQdIJZiCou5QbjPgonsDyhX47EJWVIv6LPGtFDqDT1HwBfUVeauCib/NGph/9WzmCQXtbLlPbB3i
VrVYj3TIaYibHngAOEo4tgetS3IP2XA27hNwicBfs7vJrZVvleehKKQ39fDZgyJ3Kfp4Y60wNzqh
G/YTKzf3bPrlWCzg4Bo9WPEyVibnrWid4l0XO8OtPbXNvLHMOt51dgq+JCome5/GOshkrMBGeCkO
nZ9YpOAj6tQJC3VOtFDYtX6fNpBsgWNbIPFN45LG7vfr9vUSR1KDjiHidzhbeudREyEH8DABwHYc
YcH6kUDnApvagZC72Km9vdxDUOq2RlstvpkW+gkAxhxo6DWGY6UBYEtrtb6q2nl+1lW4bfS6IZ10
rXLKovG02K0CyMl20icpdepcDfXczgcJBbpAA8N0IYKxXl8h6+qEaYreF51o1aEKc/YVaF93GDeA
gGwNEMdSRMVBrawVCeaK1m9TKzmqeh29g5ZgQc/q6ZHYS9xuHYjq0FfApir+aKjze7Ux5PuorOs0
6KN8BPIXdcnDAMjpHtB6j+X9MgPZI9qrAzo30OxGY8o+RyZuL36Nb0EoSqUJO28RJleZkTwzVj4E
1JaxyFJH4Qb9LOdi001Tfb+MUoaRUvcNMs5zPkH2SJ4cMUYfe0PLAtAC5YNMnfpLr/LYmbXAkF28
ut+LKU5A0ZWu8inR+3Y/A7t57gixsCEqEBPvq7KdN8MCooZiqnIHO7A+VeVcpL4ntfT+10fQevb/
EPT/Mf0Q+22yb/pB2vmNqkAcbSNVYTUZTbprnQjHMSez8W0u3CgNprhF4GQEru4rwmaKtNjDSqg3
HyidFlagKHyODutGsx3uUidzzJDuqgY8JkbPsnCN5gRrzKOFCh7Z8t0xzm68uaaq3SxRu2qI1fNN
H1X7OhHt6Lcot2u+ahIoT10fB6M2XM9RhzSHVfQmv6SAe2tmNFASGCJfhFD698VQLXKb58irVpAL
bgTOrwCY7Dx7lDhWwK2K5jYwVBQ+IOHGVc5LzTA4zFGZr+FF+Fpt1tDxo7lCzgKDbkPtMBjt9PIK
9eXuBpKlZWPUqde3izKptDrG5FiNI3CbdJJFvlkKs7lOyhVn2cNgukt1+6R07rQRAGqSfZPf632j
AvRakq1KV2FLw8j5YM+l1YEDt5LH1p1gpjipcqVWcY8molWfMvQzP9lNMV2jIFc86IvnXsr3Xtfv
/vj0q7QF+RBVCfu8g1XoC0RgTeog5llc6dzCDCZQvm3wboDKYdiYfgHfrEjQL+AIvreJzs8wmgCU
e2gA4w23Xlk/XEkgF10AU5kedHqNMbBST58yKn1XraVfde5QHADWNzscS0o2XhJgj1xv4DUmN4qH
bqNXs1TGTr1kV/f9wj17LATaMUhAdXpV0TvLdLTJrCa3gIPqjav5g+kMu6zmRopSp/eXbFy2Rm1Q
UYBI5Kv4JQNXLpWHuIpkUCWQCm1jUHc9SoYboF7qUUkRz0SyJ74GZz+VOCIY3wifmqDprEtGKNYb
G5lckmDiuxsKJYPXUzr3JhTwhGsB4lx2bYtsnqDG6bPYR7n2WFBHgH+suul2KWWzV4tSkUGWt6e8
rn+HHQ/7JaH3UvmDSCtIaCP3tG+1anXbmnkVhTSKVsJjrV2z03Phtyukx4da4txk0QQ73C2Lg5GZ
0YOFi+5tKVJWkzoDxG4hJICEv4KCALlOGT33igq5mQVYfqTbDqugfZtzepjAoD7q0k0eiyjTPpap
pk9+qifDECiUQR7MvKsCp7WmQ7HM9rUq03eNXcovDjyejTZ39ibKkBbxyeaTS7fUmW/J970C8oUj
ErGbNZY6S6eyBdzQrGlaAGBreYqsJdovTTlR9klxmVo0CBiCt6NQU14hITyHYz9BriJxP9D4WPlK
juovU1+H0qk1mFa2eSG3NNZHOFu8SN9xU65tFhUN2dcLoIuHGViqykk+lPmHpjHcKwWkuBGb2lZk
tr3FcMTYgQDH7CCx46Btmk/NkI9Hzx2znU4N1i8Q+AikQrgjkLc+DKWt7FLk3uJlxosM7tO7Zl6s
TW4m/U3UQSGsk0wJuT6tTzkUVVDldrKDVljuwQFdUhg5a+PxDdauL2ARSpSE98A5Xr+gkqaRSw2X
F9Ry/S5mXR7V3uwDFd4FnA9qixU6A9da1UxcIRuwloM3oXNow6+loA09vrefVa6ZS3vvrPT5x5N5
tCI4M9AKQXjp9ZPVbhkJ1S61QBNmdod82xAqc9sHmoPugqsV+7QVni/djzZYPBKU49SP3l+qbn1/
BrB+q04R6jorFuL1M6QpREXEWmFS1eM3KzXt/eAN2hZywHKhE//9Yni10sj6cOEln9BVDBzPj5qp
mzOlUFHh6+KpuBtKx3vvzN0pK/Tytl55JrAtrPqu00X3uXKM+D1Nb2iH0aR3/mBZyhWq6an0IQ5p
X/Oq33uLjFO/KczB9peZ1gbAjWWXoRAifNilebYDP73cu1WRPalNVkdBXrVfBEyIwtewMDo6sTe5
oWlkF7qk30s/Z29Ku5imMd2WdbOeLTkSTQhjolGDkchjIyY8meioiusxcRdQyKYZDpA/HuZJp8+V
xRkep6N5qlY0yqbuR2QdwOM+dhnsHKgUQxbDi03qb6Dq50c21pUKauOpbBHg9It6gOM4l277pTEX
9z3XtrUdlLiSvlbkhLoWZH07HlKTBmKzIIDSzRuTUn+QQas6GeVSP48o8DyrXpl+iivb/VhQYboy
6Kd+HaUJa7cGsnSdN7pdwVmBxA1VpkKxIskP2iLpyJcN5VdES55s2U8fa2QKQFBX70jvBm1XJ121
M7WMkdQotJJOT/9YwX+p4vJf1lFe1V5+WZf5X1hxWXtN/3XFZZd+bb8U8surksv6K3+WXKy/U+n6
Xk1WHVqN3/fbnyUXfkQIC3qNTgftJVCt/1FzMey/k1lxJhk0XcE/rJH/nzWX9UdkvSBv0blF6Z4y
61+pufyB+vlhm6D/vzovrPXuVaYNAbrXZw9+mElGw/B3TfOTw3Kon8oH7eNaIJBIr/j1xg6f82N5
TILlGoGcxq924y7fO1fe1fxiXQ/P8sBpcSueioNyKp5hImysffG0JKHzbXwvI7/50oVqIA5z0ITe
Xg/qQ7wnDLxaDsNzAvdN95sAntumuW+O9pfkzvw93Vc31rX+Beo4gmkahIv37ZO87o7KlmLGSW6K
rdgQWB7y9/p9fT2G0X12MLbVgx7oYXE3h819m5BtbtynMkz3Zhx4W3Gq7sd3I4lk4nf3y7W7m677
9/LQPCgn45t+NINki1TAtb3Lb61ts4s2cp+H6tHZQk/5PburjjzlrXHl7KP35cPK3/jm/q7AQHRR
oA7ifW9je+Q3tl90G/fYHCMGRa3h5G2tvfounk7NsfbuvvY36REE7jG+Te7mo3ea3zOF17zD73oo
ttFh8dOjHaihdSVOju/49bZ4jJ70A7s3SIIueIIjF5Zhfa0ejetkg4TPNrmFwHAU2zysAnMj/XI3
voho2/Zh8tHaV0dt620x1ttz69+3cD+Uq+izs893KHsUm+l+JXRbfrRNfQXNVBmk9maVdeLfJzc4
p8RfC+3KEMF4ZR36wA7EdroyeK4JMGRQBu4n+TjTQDMDOB3Wx+W63Kf39VWzowuUHZq9tbGDjPei
4820ZIfk4GzLfbWLr/SjeOo+K7fljXvHCB9whYh8NUwOxJ0u057v0p29cR6MfdP52XMMV/RD/v+p
O6/luLFs234RKuDNK4B0JJPe6gVBI8H7jQ3z9WdAXR1HTNUVo+7TvV0dHR0lisgENrZZa84xz+XV
uHN/zMdO+PLJu8Wv/mSci7vuyrV9LdkBbzHVvccHtXxlr16mW22jhoCNAm07vLpn85moApo5m/Jc
u1LuGJ8ySJPqKi33zlbz6yN/P0wD3cfke15wftk6PJFdETYv7FL89oZzcutDmjEuuWllFdjhtE8w
1qqhdj9FW2LxlHKrpkFzIbcjWCC/fLPCKWx3yBuyID5el4FvBvVttuWAvXX2xcdW3Mexbz/qVcjx
eiQs/uwbp6rEdzfgGAIaXhuFxAI+RfutPC7n1VZc1YRggk/gV3xkDCM1mA4U000N+3cMKuFiPSX7
3bDV7OcBS7onfrCOwAD4UUTnVunbFgyK/WQchX/93m8xB06bat+GZhgRbKoGxoO8me+sh5KDdeU3
5Tn/zgISMgd1EfTvMNf96QFzmBbgokLpHMx6YDMUiwsIURUrHd6lyuK8Dj3rrFB9Me/V98nsA8iZ
G3UT7czOn1/bs+WpAhXgncWbNoQ+kp1F7/X9cI2mFRE3FptgOmsP1SZ3Xouz9Mq6b8mjsvezcxdd
OkxLYjufVRfmjgQu9bv10NIaDPur4a4JKyfQjC0KvOPsw8rBW/tobrUgDYoQ7hSxtdW2Zl+NrRj3
cGGSdwkGzcz9DP9scoiLYBR84aO93JuNE6Ijv+/OeIN9+0HVIU/4sr6RMnQAYxSF78JrOtbX5oeL
lXgzbYEB6WctXqzp4BTH4jW9Uw72ztO3la+0u+kHGRGB2m6eAKR4PhW9/EbZ8E4foK1Y/UYYr9xf
9ZnESN18skMvCsrvTfekbHIzzHcNsBY8VsvetDewdoxiU72NCg7gvYOHBddLd85ZtX+hSOWjDr9t
A8KytdBOzg2NrdoGBz0DgohCbGy59kQZg+3Yt4Q6Cu6vMSyi9ygttsbWuBuWfZlcTxpiujN9kz9i
EdZezHNHP1YPsNrKp+EJOAy1N9/dI8nG6DruVBTCdvDNsXcrieYxT7a2/Uheiac+4Sqt92PiqwIA
2abHr1WFy/Pghdayq1EsHmbvlXs93xk5v3C8G++cR8ZUgNliuhS3qgyIJaVe1Z2Jmzy8IwjICjjW
V3gKtvP4kbgXsYcrLByf+if1RrV8uVV1yLdb/O67QQn2xhBWD8q1e9vvP4hSrPxSDUHjNUfFfHWO
FASC4bm9ggbj91srGo9afFttjSvqWJPlV9+c4WGA9ZK2zk5HXVZLJZjeSdTbVRi5fOdA9zsQYXo7
buaNHUHhOmYh5anknt/zXATJTeJAkhi3vBxaqCRnNOqbo+4d7bfS59eG2UYCfUwOTBt+TKqT/WSs
HvZdS21Yazf1DNPNd3GTmyHTWwk1SobKY2H75Ytn4q729fKYPqvVs3bViW8Ybh0YevFF/8MQk982
71b34F1Z+flwVnoXproL283g81INoZyCB7nZjO8lwNIMNkuQ+VPrm0/x8iGPGuSzpsFSxjy5aY6g
FpjbsU74k8O8mvMHN8NWZLo/S3zCaapes2BVvv3eu/7iVo9mam7tvHwivGo8AmXL76IswATpyU21
wzidnQ2HMcSv++beupcOZblQHEEi9ZCg3/gfcSzO5ovoygrKsH3DU3ngUjzUJoBcduFSFcQGtm8O
NouL+S05DG9N64NhejOux715buEzlSBIfPx+F24bYs22rrW9HQ6hvuW7jpjqt8604/8kpq9SzCCp
jIFWb6tkz1ilHp0OvjPuLXfjkNzWHLL0LFpoh+yF9TRCE/wYDlEXTguVZGrQZ5FOLtC2dnZnyRmD
jNEsj6RtYKAb9mn46u6TCZbC1na3o30WiWu1PgORN4nwQ8Vq+Hdd4V/tyu/rkv+etjY/bcl33+u1
f9if/tD/i7txtqd/2I3Tgq367/Ov/c9VFf33ZlxnV02jm9a6SkQEliS6aX9vxnX6nyQ58B8yUFF6
rX/r7wao6f3FeRmZtclue23f/G8DlD+ilaPq/C2P3T21g3+zFz+tAsKxdkzoq3A8KenCuv28E6fC
L6bFiRkgXeKd20qUPyrtkF06tZKcD6iMQ5FaThDFDWwWoHNnHUdcv7bSr9RRv1XM1k/iIo3iuMKd
IBH28ycRUVllrl5NPjBI0PYAl1h6ysV6G5ZRfRyGAbC+dI+0CGPhQ3e0dp01xi8k/VlsGWdh3ZhL
b+6FlOiOWltLb5VmXr444J+2RvmQxPzSzEbHuiolTgq+0u6NaDS4Xa0csq2SKcauo5zAznvVdQal
GzVfFE9+q2Ktl7Q5eqH+cKgWncbD03BxZaTTy6jp9ZQLMeVqndwpmqr4qj3DrbdnI1Si4TnNbbgq
FJIBckyG37spfBh3bghAyNPdmFtd+HOc/6s3/f+7kzUD/A/vcpd+f0++V3SCPj69z/yt/7zPuvcX
enuUu0h3eRh4Wv77OmveXzygNeIGyYLDj1DU++/brP0FfX/NNED5TAN2PXX/92ht/oW2jMP62lWh
WIwO/t+8zp9rupQ6XTQTFgMTVR6XPPU+joVMK8W2FD+q5/osmuzlChROgs7YE+RGdMOl6YzypokN
ZSfAme1Tikj7X27ZP6gUTkRLPz/DiuJn1qNSgJTo84s82Sl1rK5d+WxwQupFbS8dTenOae+7/xmB
LBT/LN9Yf9X/1hH+83V5DzGkMEs6tCRPLlUqvSUxy/udw0ZO6C1Mj6rt868i5H6qnz5diMANHMCr
O43aI0/x84VyASXYVflONQwbgID1tMfmSAO0ENK+HAHwmmgD28xAXpQSKqfOlMIPrTPM75Y1Z8du
Hq37KK7QCBh2h2rMpV97n8/apO1HWdHNbkeBwiGuwdLSiJY9bVJH5pQDlBa75TyuW7M2t5uXKdWt
Td04ZAJMhWb0m7gV4wcISWfTT2Nc+TJbGx8JWfOqr8+Q5jaLO0QSMJXdnHeVMJdtp9DACYYxcZJN
py6NeUYzsf/KZ/fb00E+QnOBeZLlT0X39fmmTYZOVLuixgG2jXe7ndDmSSX/Ii7rZH6EKLbWlBn2
BHn8lDSeXKVth1FPFYBFa3L4XonN8XyOJpMDouY+eNLoNppizcJ3lTrbe7GmXY1uydayIzU618QQ
lqQ6BcJtNLZtDCb/z2/DZ7nC+vEwstAGwoWGMl731j//pXPZ6bmAwMnHW3odIlcPwNpvFJzdbdtR
eoAWfv/nC+rrQvnrWOWKzFCIo1a4ukW+0OcrTuVkpUYErUevZfqglUAhgkRdyn1cF+07MNhmgeEl
yydHT5raz+BNvuuxJAlpIi7wHoiZC9JHm+VLVcwLq0miwguReckZvuhMJQuyoplf3WjRkTzpOcdD
NgYAGdSmad1/f/uwaPIlDESxWH9PCurDUmUiXyrGkFo+LF0hdinE4XAQ5rHRvY8/37rTmYs75yH3
tXFsuWglTg1nCl0X+p7oQ6D3RMfIXMwd5h6gk0pkfCGE/KlMPXlKK4oeFRv7HfDpJ18sqaJcsSGZ
+JVMVUyDReOlW8m7vrFyTZn3rQsOg7Q0rc/82TLj7ysV9RolgusE2I5oIKpFrMIrtZXMPWjIGx56
b3Ku7cxJLCoJraFz8JW5FaomkMFQBb54KarEwRIvE3q5tBzSKRhTKa9rq+lMXxoTOgmw/EIJ0FCo
M3sa2Sp+HVf6NaSRyLviD+2bcZmtt8lyixqFqNKc1RXNOwDGPXMWyMYFKJWXYJ5Lc8sbfZm0yfhF
6/LULr2+VLzzyFAIQ2JW/tnb/uWlsqMxnycaivDPPEkFDh7zpkW5cEWfJPuYih4BDtzc7q2rvei5
Lyv72m4z+7qNhvxdsVvv0PVo1TZ/Hj6rLu70kWJUxEPw81OZ63z4y6fKXa/VVzmUbyY1pCBNb8rO
d/WJKgtAceuhqovuOa8skHcA1TJKdKCtX//8GbTPO9Sf8w3hgWtSEmEg7O3XMf7LhxBFhxPTAgoH
Ty8rt9ZcSVo6UR3GXo/ElgFQ+Bacix1+IxH2pgY8lTQEhOdtBFqwyqgox9JGQ+UOD4bdGOTZpvYS
gHQ3ui9e7tMFYn2Mv37Wk7nRG2SKaoDPOkBuClK2M4ExevUXj+XUB81owbyOlXPVjRI3+1PS9Mst
wfElZVIQmyfKZH5rbSMNLdy6l6aVxA8IaGC0DiwCLLIFYBjFUJAnoEodrv/8aH4fHnwMkCasA3wU
77Th2oBzjqO2jgMNOU9QiGq87ZYuPjTT6FyUVjkGeldROTZiuIGVa3dfXP/3lYj9JaIYFsq1638K
43DayFIGhJS+kiwD2KasvaCdB6V4rtBnqJX2L4Nbf9530lNRS6L9xcy5nj1/ue/TUkmJNioO9JWY
SuKuvRd2C2R86tHVCeerkOnfhxOeMNZZOrCocui1fr6e4JVOUNxxFitaGTaarAIogl8t6P94ldUW
ZtmoYzlnfr4KUegeYFi+VdJ55r4f1S7EvOx8sYn+x6vQHLMxGSATOd1wjkhr3dnjuyD/wW+r5G2o
wJUM/zwk/+kqPy1YvBVMW6ft6jJi9pcmKLa8VUCFI7HbWALUzf/FVTBSsjggQNVO75gVlxQ0Vk6l
0wyF9C3I4/uRjvHtny/Dmexk+kVPwVPRV+G48Zs8TdWn1LJLHgxk93FbG5OxbfjRXY7K58DrND/C
uKUrk1fGF1/w1KzMSDegzXDko5rDWf3U/cgbbLRdxCaPvBFjo4qlvoeeN2yLZK429eLRxcjFEixi
qLaD+Q468z5LrSiIorQO/nwX1uH3eRHC6rBKxNfDKU7tk5fOQjNBZsiQrje7eSVthSYMjMa9Z85/
Ox7+j6evnzPG52vhF6YWghOGfi6t48+vgk0syaSakCZrMFmPvO0egL9skE7A+cQ0A7tKR2ebjqp6
ZnV56vgu+RIXpUHEJqeRIXlERQYst4c7AaLcHJCQs8W3lG05oNYMh25YNJTEs/VRQQ/0UDPMVHIJ
fTDOK9hu3yO+LeeaTpUi8FrVinemKyFb/9s7usZ4IemgXe6yrdY/f8upa5JxjnSAY5JtexUbWqDE
YtgvBhkWf77U71M0OCc2hfjpMJxa6snD4zRSTKZGA1spG/X7WM/iQhExWHLd+1G3lfhiH/X7WLFQ
zq2ebPZGBsqcz9/Ms8rSQJcc+TNcDj9DVUnxW2QabVkso1/cxhPR07oz4Us5BKKtcizsdCerfQne
GEleFsFD6Ba/UZ3qTLh9c7aAWN1GS6Vux8JwHsvC1W+H3usOqpGrYa5Z+eHPd/n3icIGlvGztIqc
FKrQ569tSDeV5gpIdZB2P0Gm70EPdqB92641BmqL0XIoCtUi07O0vtj3/37L1xmdHDRmdc7EP48F
v6yJ+WxqJWkhkS8aOJjZQt2gB7EfED7z1Q0/ndzXV5Ki8krpANXBP5+/5hDhae2VjM5NNrwjNFPC
yNHjfzmETL6LqREwaSDoQMp2chF0sY3WDgQMZc6SX8ZLJrfzlCgX8AjrLy7186z363SD5QWlGleB
dgJX313v7S/3LsutGry62gTNUkr05Wjyd6TCUe2S8wT70jZyy9gvKvj5g4O0NeJRVsocTnLSLDrd
rkc3tmzdIlDzHuFr01XtRStyryHCYZLODRMOzSlwMZYaiEpJnyQWQrh83TLW1/HQ5kgj6pL8nj+P
x98fFN8LJ5TJy48O87fvZeIaKReFGKO+FPtJUbywllrxxVX+6faZmOCQ8ayFZKaXz7dvTqgRDUVH
m7mS7QvegSwjAWFUMnqlsf7S4KpvfdWTw53oq5qZXCpMBTwO7TmPCxT20jShw3spmwQLf3iRagBf
u3aCcEJRnhkc9xR9bKoS09USqR3y/VoXwldJn9B8r+jU5ov58retPUNi7Y5Q+mFqZkk5+U7IrsXS
ZllH4FN2r5GQ8dqPqyxmTp0zszdZfCdLv52aMr2PEtle2HpjfNES+P3p8aLxgnF9gyPXz2nvl1E5
lIUji4gQqjGSxTaNAITAK/2KEPYPV2EjuO5qCDt1jNM5K5Ykiox1JQKtTQDx4nk8yEiqmz+PxN/m
aKq1QGVw0sJsWu1fJ/czXySbdm3qArYR41PrlN6PIXXQo7aRez+kRh52el9PGy/1krcI8m1Yqfqa
TTIsw1eO1N9O+SaPFbcBUzUVdZM9zecBS4IcqTcVOFxDv80jPwCuL4Gds8v64tX4h2HEBMaqhGfe
YnieAn+aGaZKrBDo4Xi1NVxg81qQrGD4jsnHBglCuoqMq6AjY3PeNPpgZ6E9lI5+rQ6xfv/nZ7De
4k+zHK5GHjA9pjXOjyPG529t58w82kx6DrJ665xCeoQuZaHIRhTyvwQf0PRj+l4VgasDEkfzOup+
GbuqAZ0/IxkxECJKL4Ali5DSs9z++Rud2CSwnq0lkZXmA0aTpff05DuzYSYnqK4CN9cR9+DvATMx
dx9WqesBVUTvWE3oZ5YOvipgdvvYTuOYkkxVIpChQqGAjpcxTW6NdAZVOC4pXspynlReclYUTr/r
J9e6M+153EDMtcM/f/x/eCDYVunbsEWimGuf7JLSWu/dSm0JcjFnk8o7+AkjqlHGWegN/nyp34c8
JUGqxRxi2CjR9T15+FOfRNG8RviQQ0LkV2TRz4G+Onrr5jcdfvSO1U871ryiCVM11c9p7mgUAdlS
ugis1PQRiadpsLtQhi92Lv9JHv00MrEysNbbpIizNWV6+DxahnLQRByXRE3pWU87KVosypdesWjb
qRitdMNBw70xqgiFE8kx40smKkHIQ+4oL2U6qw9iqPUnk1StuxLE+GbyquKhGHQ0gaVqpq/NDDAb
A0jqQiPuZu2oFwkGE7beRD+Qcqbcm9T84uu6B0Tpj6Vi10GLiNs9A0lsHckeMb7lqab8KI2uaAOp
WyvR2Y2ixzUDg0SGpnIOvSa8d7bZbkMmhjnh2nEXwnLisjaMwPUSx/QTNla0X+DNv61C77OILg3p
LzpmSILTLOV7qrcjGWXCjDYmGVAw5lurblBYT+J59MZ4QeeVVN9aq0cIojYaktNBLSi763bnyK3W
ztZ7i5pdhLPrptCqqRraIE9mlZZE7RVIKgExqYww4qIuJsJn04NLzvw3KyF/jvJdgsiFVgrZV7EN
GMCLybL0pb6+NPABomany8TN9hlhAJU/yZwwmFKnpBBGVL0f+qqa8WkQWHM7GHX3EGGMRLFGoxBl
WgJa2q+pk17mUyoeDVaZJpTEH37HhCe+ucmcXeCfSMYgVklkDO1yqd7Vya42ejmX8wH/ThqzHtR2
H3ZZ2517hJMAe61r5XsroL0GXVotj7TOC90nz0/RD72l04bJq0JGvt4XWI7IL8Mc05qj80ao2nQz
j5F3YzkD5D531nRJfXoYXoXG2MFkmi1xYIiueC2tqpnJI1qWY0Vm57KTgyouqTlVz4mxGN/sqkZW
Gs+d1gXNQPNwiyxDpyRgK3WCxDI1ky01uOwDyVOyEY4RlUcwQN4UTpNuD9TQIwl7eyjLS69se3ez
VAZ7DLWoh+5yQC0xwyMpsCsrnFOr0HJwWPiZ27Yi6KKe76vai6dt9BryTVgbXl6FZT84MHEtRQZm
rY8lZVtI/MRED7ZNpg71/6uiGhEJ2lWvmXtJFJaNJ1WBfmy1XS6CmQYFqq9M67ESzBiTdTeyvWBY
zAo5H1/4csVArnewWvCxa0INM0tdHF+d0zEPTawE50rtmS0q0tyZtlMZiXsi7yT9ozJLnuuugXc/
Lov8VkZFR0yKM7XJdrCd6DhGnK8uoiVLHgjrSrrHQaozSQpGM5InnptDH7RljtTUSNxqgP3dZPRn
rcxbXW4aVRE52V53TtBF85CmtLIC4vgMXsxFb24IG8Kmw05u/j5J1znPm14vdjhm5X1eVl2Poovd
Oh+nrF6E1JIYP6zTX8QEG+X8nlI5aChXXoo4GZ6nhiw0f92pEUKBc5u3WxOoUp3Fy+8HdbbN83y2
he43wq0u5Nh4ya7IB1oZKckVA8EV5jwEoleRe2rTML3gwpyBP4HXuU4nUyVgz+kG86xpCl09I49t
zM6I6+StLXRZ7TAJGoguscHdpjye+jCSCmijkKw84xzkvFPD+ndhhEdkkWnh6vHfCYX8Sr8kV2Lc
9vZUDEECKb0LaXXUx7mYaNJMY+bNnNUHQgVSkul38Hg0xONZM86BSx7jB1GPS7yp3Kjf0vVwzgCW
Kxe6QWExmOHnv3E8Qv4WUcK9LmLZeCFNJzbT5D/q73GCbigwGkVBbk79xWL+XGfZrOq2SmwlRtBO
MoM9G2vTTN+1yqLt4DpJc1ATwX5fuLJs9qpapg8Yw80E/EtJl8mJDOBrzOMjvHZPIPfGdIVHeyZm
h9zahPNfaApiTLem12E8ifTWoNPdDP1HyjmFtBp9pBEBaV6o+6nNkbW2hlXdOks7fy8qBympI4Tx
bIoZQc4QG6wgY596ZEhNOpDk3EZcVNTdIsOynGuywqRD+IpYSLgMoQuZyzVBmMnb4BTueGF5rHp7
4aq9hAs10s9JPU6feHOyIQrJ9axRrksX/vuQLj8W8Ah3kw7UjSwYK/YQAdIk0+YljBV3J7OhvVvU
zNomrXasiYv0Z+LMnK6n8lCqvKcpwMn4TWmct5KQuyqmq4VXMix53dGhTpvGVPwyH+6r1LmeRHXv
SsYMLVI0qVdpS0yBmR84Y27GPP+uphlhaubBkmpANYbMHPsyIg5tEB6yeK0MS8aya9V4hCZv5yT2
XdaWTz2ru9n05zO+/7s6Sy/HWZ5bdvGWORruzvq4aC/1cJ/HwHqNd9Iy/FJzDia/oZ/TbSGSDXz4
LcursyWfOQ9Ts9O4qzbQA4PzYCL4GgRyRMa3OGH5qhoq3E2kXg34w0oCB5LhNqocUkrYjU17ehLn
VFz5WagI4LcJPih6tbyOI2cK1bYlpba/H8AhqrjFtKGsj9FYMO0SiOI5zo05FQdBQibfsITa0j2x
4bjvlZw6pEjGb2rldHt1dnb1vHyzE2vT9t4x1rFBuN2toZcPllLvrVTOfi70W7eJbyDxH6z8wY1x
2hP/MXAsBDeZxueMMgEZ80fexojB1nAHRHLk8z5ozRrFShhINo3LzliSQz8ZbhCn410JLWiUirYm
Vh861XiI+uxV66qgFboVFlCLqlHfRjSj/LqotrR1ngnKu9YSKnUJXRy1Vu/0VISeF5E06FrUuRX0
4R32WaCpO4FIzMAmkOCTDhUZZz6BaZtWKWI+xrVdWs9SG5+U9tnAIBkr2Xsmio8+Gkt/6ive8umC
bOONh5na9coraBZDUCjaIYs145ub8uCnuQoMZZzOtAQbQTSfj6jyE2I5R139qBlAm7ZYPlLj24hM
YLTmqzG2ngreJx/Te7jY6j4erPZ2RJMoKX/ZGAwifdyobv1havl+nuSlU8U7C1gzntQMwa7oXnSl
r1ei1HWRdvvaYlRksRqoy/DGi39VE6N3qOcKOK3DFEdI8+3QkYQVGeI9H3JcAqlC+jYhKyQdoSZe
g0iq4yga9aJTI2fLwuw+JQwd86CO1tFwzD3RjXs1wrrgNt1FLulzO+5Fa5nE45CB6heGcmlnuCIi
26DlSoZjxGZml/T5R5VBISCv+numl/ejq704HRyHvn+V0kaM3DeNox7GeOJkawlTjUinq6OLnNS0
R7sylG86WpWPUi/iOdA1Zx4oo+hwV0rMgYpfgFW48dxGz3yLYzkbSXZZXih6zIXELtHghimp10SR
zbMT4L3TICoAJEohJRapEeS6WJ6zpdSiYI3trUIZNUAXukTml46LenIzky/7VBjr2tKTZYd1nc07
dhR9cpTAyOpRQr6qVZJOY5PORqNoodlr6VXk4SUNSCkmz1rYhmLzGGzWaWv2qisry1A6q2rdYvk0
+gX4QylnUgDdNb5Dq1O2PmqkGzGDyGgp7btafWjhPjgbSdwTl2/rOd04dPr4BcIdXjk4VDetnky3
pj3KbJsTP43ZoMo6kO1mToykrjQ14vvOdT8S8DPfhCnJrZ6Mur1xJK9XiInRJYiAgGEmMKFYwdgY
s+tL6kdYd6YWZAqhl/hxiF4fAmIxOxTjzhLVbJPzug36oog48HRtS/Ily8vtGsq6sBKSTqZ4/WbJ
01HzoWvBJBjQ1iNFGgfw7hp5OxiYJq17b3oT1wMJ2fatRwxLSaKjjb6+Y0HBDjfXpKw6stFmYrOa
0fRL1FA/5ohIEO5TJy0/bgtpIivyiL4xRsPKWEhGNrkjZLyZWbfI5HnrLMjTZk0at0aB5OSyZYol
mp1dGknpiFrPvawjNdFQRwKLpDJYP7KqVejltEP8ZEqKJ77lFMmb5hFotaFO0T0qAt5GPRNyzpMZ
ZhqVEXHuvI89plxym7Kj45YrgCUTSkf26ppoVWcxmXMj2t02aJy2ZPB4TX+90O5sN+mkLQ9FhkAr
pKgQPTptX72RuKPr8HEq7RWuCOl5xL03VyZl9GM+GxrGELmUbMw4+ltB2q4twKQavGzLdpM4u7ot
vZkox5gkWbNvNQwhnqFewDIV7p4CU94Fse2lt/moQfBoi/rJyRt5SSGALz8rgru8ZiWvJeFxdH3Q
nC4OHF1ZRXsLTSyrrhx2Gnmkf2P61r0g0hbWdrIj2cABrihdun9qXflt1MQHXL3pczxVBl6KLHXI
xittpH0Ygoc31Yzra7XLDF5tIHo+IPHyccyLOoMHsPaBEfwAgigi3kco05X7nHmohfxldvGFkUI/
Hnp4Z+seSS3PU2ET12sMgIxCK4vSGyXuMb+M0UyHN7UJ/Y7s0VvgVMy2sbeWTl52RumSmtxV4xsn
DbIOXGMRYtvIvD5qTpu0vlEqyVvDX3i2wcWVrMKujsUBs/sQNGXtsovosSg63G1xrUVF9UqADm1B
OSg6ua5RfaT0NQDMkArxlwpb73eFrfNNqhGP7FdOqbm7sjezghMTlJOgg1g4AGrQf8JgOIxtxTJo
jt+ZamFslRqeGJwUqfWbZsEqTlwZcsprGp5dEzrjMrxTDlFF6JaGd2fHY3XNr5UvhQaaCFMWruoE
9Cnnbc6TmID6VvzQ2iq6beusfxGdrcWkrWbQOzJqBxyDGjMhcoHTqDxmo0j2XVclxZbshrjZdET/
5YQYgamGdJVS+YAaMzfhmJoKqnZ9EdkGbmf6pJFo+xR5+sKs4Uz82dzkHX0vu7xaM5dH3v6CLSXp
a/hKQEzhxEMI383ousvxIu2UJN/Imd4vAduc3AP06Lwvko3AwY051nCYaLAI0c5XP0ZHTbGTWWr3
VDdmLahwQpYIbHtIzhZiys1gUkbhhrBf+TjEAGIVyvXShspgnWd9SRmlk/AdCIGANsM5lUaP5R4L
dUgHXlxteE8nSc5bRWe+AFjC3rFXFawnxUCSld8ykzYB+refP513t9VYcQhw4R6xt82n4ZE9rQJJ
EYIPCbyLNbGsJBZG1bmK72PV7h/qHog9EtJyNDcULhgTbSZYuj1SC8kRUGZHbBNAcxCdtck7MOby
ybfLqSEuCZkYsTOWlWg7q3bVM00gSAoJs8B7k9mJ24fj4sXXiTPXOOhAktFKEvns4SO0OI30Xg0K
YjEVcY5AwjA3RE0x2ptE4t4yMyVGJtk6L20F19BHoqq+zsxn+lY2nfoy2N3yXZ9l8xbFkdkflql1
jmIkIMs3xji6mZPU03fF3Ik7hb1EGxR9yhCLujU4IDOduN1xjF4LXaCIvmvFoDEYkjadw7GnCOWD
TR/eCiauDBICq2JoTq2Xhn2MmIodxUBafSE7SAT9MgCQtIcFlxiZdpRYFRs8Ux1V2Q0FAVM9E17v
dKFwIq3bEd26hHlvxleCKGf48mrE9iaJpaEA6q0Ki3HF+hXWhF9eW13DYLB7qpB+7qVGGmTzMuj+
oCyESiedVjyXYrA+NJVFhvVpAPU4GA3nHIWmwQRDZNmZi11/y3KvNDbOJMtgLpSl3Q9ExL/TE7CP
YJ7FZd2veWA5u2KbWmM3vrpj3h5l7FFrKlX3p3DAhC/y53Lsb00X4IQqxHdKsvDekWl+Lnjq2aLV
UZbmgddXGSbHcTpyPP7C4PEP5WUP7YiGtpVr0Er6fBGZpaJua86nbmRxPEWi6TejeDFzq/ii743d
iN/1qYILOxclsqqDB3ZpeZxUcE1mfYFUowxsUZUfSaZ55xAQScaMW8Uyie3MRwWRxtQRdF/l6kfn
xYRYl42L48WgCAJWK46neVMqjftkaxluHSfqerbapcNB3IWsojBXzRpnuczkYBp1RfLukKaANTcl
5H5TuyaBpcaEIMm35jZ/MZJCwUecIug85mnE4Yh9psnGPm0ID3UiARDA8TLVCYe8ARKakwh7TIQD
1gkWjXOnDYtIAlrQNuiaudLVcx7qOikCwyPOTVfZmHq2GuMg8gjhHiOOcYSlPxFwmko/GrL+R18t
hI5ykWFP42eCw5Wj7Q/IWrS/417QMh/67IRXmYnXe5KdqOnc6wJblLeS58KpGiLiKewxfRF61b6w
4orrnBVxDsHYFU/JIDgKzHXWlIHHNlPf1j2Ny4vFmNlK6rGJYFcrKGGFRJUQUEyoR/HcpTlSibqz
nIz9FNP8fuRMoyBZJwU6SBcpAIK73odJVM1tPNOl3TRatbzQhFURcIilIidv/h/OzmvHbSQLw09E
gMXMW5GUWp3d3XaPfUM4MufMp9+PfWVRggjvDrAYYGZcFFnh1PnTQBWumA0YEtGdhEb77GC7yaLr
upuQIbxj3TB8JmwMaalWxHS6qt4QFdZigpC1ASwMTfcoochOpYaoS0QH4lFLcyDgKZ9H0hbZETCv
68L8lfSchlqTwvieXxf/icqe2rOdsl7ymk6L/khdVh2hfdXU58EYvsWBOotdQkb2XdSnxISXNU28
2te45rfYdpG0lJvpD9HgIRi1er+Bs32AWyeLAb7bQs03sEYEk1o72YVtEUU8futk5kgBH1gDz9+a
Sf2qAQx8NYemf8JprXkpzYh8ZE6rz+VoqMOhLu0SNAFqCfJYFHMBPVd5uGl6qywPPQbqf6p+rh/8
2U+NfZLOcrCv4z775tc9ZhBhqkTTzsbuMXEMJfH/0+Koj92p9MtHOZDx/enB/B6iULTvXPyDaEfF
RoJ4gI3gw5zUGkzZkSAIB3Ah/Ro3gA5HfZTHzPHzqv+Rler8My3GiMYTExGIoLfzz6TK5S77OTXX
9S3yHDrlZP1Q7GGui42QqZxuX3Zt13VjJwjLu3ge92JiboAdBwYdKZuW91L62vt5Qva9s+iUdZ4m
fBx9kgFmxcaznG+l4NcodaD2gMnz0k+fRZHIIKOhXTp1HJQPE9w1qt1Ge89H+u1KiKsEWdvqk5oD
loHe5p6UZm8K8VPORA/gFjck3Z2I2Tpqmu9vPNzlZ+Ox0MSQ6LEGz8a8sPKMS78z6ZHYKXkd7vXC
fyFlevQ2XsOa3wSTBPAQhpViwSqBd3X6GmCNxUqNYpMSacDxaGpq849daNzOsoJMULUvXH25xBax
0e4NTgmn7ZLgK4EUWF41oOS73mzle0zPJ68bk/zWamW6+jGt1aJW/M8bj7scOifrkMdd4hVleFHA
3WvOwQhpJ2X7KxxJC7HyiCucnky72Y91oxy7KKz3HBGo1Smqbg0enoClqLuNZP/dzsicTbiivdCI
D2jfqPKD1QTk/84LgFOUFtSUUWwFay0n8tkDI7HhqaEEamu+TjmkYmgHNFblXJj7IgoCJ7ALvqxi
/Cw6rAY2XtDC+luNB3EdasLCosabZ/U9O1mieSXGwjF0v3+MKUW9QtOITMj0+ghxDe+YbpZfBhND
SVrDhauafX1gN8v+kUHOxAL/ZbckXxHGwHoOy2LKRhNsxtFF1/6W4sZHWjbke4Oe8jEbc2OD8XVh
zcCxhidHc5Nfr63qr9EnUbye6BbYXZ0/GVqT/5cZvXk/aEn8z1UYVkRQXxYCjMZHXYH8lhTSRxsA
YuSAhD1sBBHiJz4lzy6P7C3rtfO6kvYNLraEsiEAOiPNYRUayEHFApVN8A9ijxFWkS69Ub2u/IoX
2gWRiWjEMdAGIoc3tNoHkiG2iA6CVza2vu4QVuu/W5Aw2aD7fEbGmKiic/hjxuZZzF2ECFyHLkXk
swT71kxGiRtP2VePygw2tKtRgD2RrWu89U2M9sbws7nbgbYFX+ZeNoZ/JDLz9GzlAoyCb8+nWX18
ctgjWnVh6QgTC0FlHKXHKBf5vS8648v1FXa+oDEHpN8DvwMlLtqZ1YtCp1Sm1pw5cz3MN10q4+0w
2NmxUgHhuyj5V5ovU423ShMG8g3ixfV4sV/4ZUfHA9/hST8MXYBDBxQADyc26ymakextHD7nW6wO
q4tKh1MRJsua59+3YjBFA6coRbPAnVfxX2PFqh7MWpiHpEloI3dB+4q1MK7NWZ6kG9yRCy8Y6gdu
cexgSzzeanWVfl5qFOqZk5Gi8agSvu3mSlXfBiqWLIFK9Xn9g54R8nnDVHQEyFPs8pPN1YBDUMih
pbEnY3zyMt/o/6X77IAF55/0dmjBGjfe74Wlxnj8NuaspUPiXF2sihgLIqXLS8f9dnz5/XI8Hnae
czPs3E/DbmOn+rgQnh4HJ2OtRc9TwDVJXsa627/tGehwOPx5vfu0Mcz5HnU6ymrzAF3K5LpnlLF5
H/FSp0+28dI+6pDzH4JiHm4VLOx1AV4MctBwgcCIxWs+j/eVMz33N/pduh9x+Sqcxh0P0CSOINSB
Oz9Le/vr9VlyfrwstFHc8CCmI9Jd21LSUajRSGO3otE/w/W5t462EpX7up2tf36bDEWSm8oEgQy3
ttQv/U6FvocX9VQpwXvDIc/pbf8rn59ThWA1jdAE4hHYyFazUMFgVrVIrmDDj9K3Ksj1l0mLAeIS
HNeuv7sLdT86F2xVGUVZHEqW+fMXdXA2hpHQ9QrH78nobkdoHk7d04Wv4E6kICZy8A3L4MGNETzs
41wJOzdSSmPDGPrSJyT7BQNbEoiWaOLVU5QSuywfkj6xaD1QsuGoxfkXuw7ljVrkfD1QiqBhQxyM
6IVD6XQkVFFxYWBY7sRSNBxh4WJbOM7q1sZ1XrsbgjmJlQECVwjhq2FgqFhKby5+4hIyH6fpFTwE
iREASizplu3UkZxcpZvqL0WbBAJGZSZ/xaDfes2yMnwNA025B6uYoXTqZgPPJl1oFTqYEJ5KPiay
QVG17cZTX/gKtAm51FhUGrQMVg/dxEA/sGhip0x13YvNQd7ZYTsdq3gz0m7ZuE/3DKweeEUgfwsj
c/3BO9luxAQuAtLcZ/e+kZufQrXH7VEY8edaUQ0VtH5sNqbZhY8vDNJL2OEVc5GvnH58MWs27rL0
6Ao0HUe7MktkmmW2McUurSkFaQOKCnYKjpPVbI4EVC+AuMSJsQXG52lM4tEJtCqmzMqMxuaGUYaK
56tBhoCqmKEkW3Ha39nlJG+lgFz4popKdCClI/7VnN6nP1mKkgZLIKjP1L+xayl0QaFaTgdLqUP3
+l5y4e0q+BzxRdmI+Ws1fapRiewsClNH18fGg9+neMaAfP36KBeOGz7hIrHAjZvftW60BnafQemE
05VNVe02kpF8n+hU1bsMYtGRZnzktXNaeiMR105eRbXbIxNCj1ESlJzU5l1sNeNDC1fdKSFSRTvR
BPI9Knz4kbVdum1Wt7e06Uu3korKzXrAkus/4cI34YrMEUI3j1JjbcCvwiodRSgwi2xMk/AR2IWw
oEgdoHF1faRLU1HFOBt2DQlegoV2+vmR7fY6XVa2d3XmojL3kLCQLZdPEvfdT3GvBUdlDutP5BEa
R/j7IIpSbj9ef4pVdMlyg+Gw1E3SPtjecalaLYiSVJUosOj6jm1iNLsJDu2DXkwazS+/KV3JCv/U
Y6jCQUvkg6QM0Sc2Iu3XaI2kLDAF+L/KdpsiQw5cpNqxntGDCmgmmK32Koc+/I+xR0kEiBwTauD1
8sLly6r4yziJfOOlXti7PsQF6NgR4eAJcvpO2xzalDpOiSPVavQZRMN6jRKYPOR3zMCXifSmg79u
lN4X5gyaWIzGqb+pCdYx2GnRwjEeOKex/ICi0Yn4vukqSHNWKG8MRSgtv2C1Oxs0ReilfhDl181A
QOYkzLB4x8wPLs1OFz12e2FIF7mPU6hlcl+AnTdIEjFJyJLkLUpm25MDtfqUhwSpwBJzJ7uT7usu
j1ioEdbRbi7m+G020KEAa6UwOLuySDqvioe0wRgRTzFH9gtVvw0wo/muJIX4XuL//6OgGZd5Ujsp
jz2Udok+vW4gP/bBFtF+NRk2IqLAtlFThuB7Fc15hHLcwnTSVBXpuQ3FEDuis9NHNK7Gf1KSm3dF
UuJKirhpfEyqma5nb1XiET540Lpar0ihY7ZV+bszOjIRxkwpYFRPZlND5ZXKdFd2sfHWtbp4J+6k
/E+lhVstWtlyepFMCwddwo+UzjWzSrpthxLwkZ0svrXtcPqIY8teUjkwtN0Sh+TD1hnqfkfvR9Kf
ClLVWQdaq+D+pwdQSuhv34LDgbZWwVQ9hNynKxfOTem702Q1rCZrGGzMAGSeerl0WjSMVQmvXD+D
x2dnsKQctP3Q9Aw7p3GpK8Q8owfLJvxBIVo+WYGuB7tmwth/ZzfD9NgZU6LuCZ2Rv4IZDQOaryD+
UvtZMLmgz/V3o8gww6g54mLPTKUw2hlpzh9q5+OsuFR59T3cKEty07mWwx0u+S0ZKVKLdbiUasAJ
TK4SorNW4iBpje3cHnBQgEMImX0uXIGc5ZaLuz+5ZWn1n3F7gVcl0fSpXOJXymOq+2Z2n4093lgZ
APAuoan0C2BmnsnYkKPUTVojfOi7yMAPFynZQ1rZk3JoYGHBdhtl+M+wT63fIfAWn5afdm+WslJ6
5GDbTNUxaXQ4injQeSBGMpaVg1TAWdDKUfMm4k5/0ekak9tamWqFjBr4NnpXTpILbZz8B0sa5q/l
GBA+1Mr9ELkRvVFYAhjJGxjURnSLlHGJZOL2TgN30O3gSW4nFWal5qs5MsZ6glWjAFd6hWykPzFw
oblQFUku7eZhedWFIfr2IEVBm3nEIozlfkb8iDNn2VTVjY/GzIJ03TSxA5xczfvMGDQs5PKiN25m
oAswskaQC9uT3DoCY6gZHeawUO/mXtJal0j26VtdC7+/1ZWy7RwpMVKTAIlS4PNc6KmNHF2MKb60
uQayV6c0v6owSObD1I81IQRwM8pHq4PufgAFN5IHpZnMz/CQTWwu68jMj3PZQ+QNWLxECNbW8BqY
RaDdcEZpeBbX0XCPWb3x3nNcfQ8lrP+9hCMSwlWGSNyF+kmghhQYnfpkkzwbIf5VArQSUfArauX8
bShIP3TNRujFvdYMbJO13DFXYgNozbN6rYOuXfv+D22a2i+NmSiknQ6D+buiPAMR6ptk8HJYqPeD
iAr5a28BP+zw69NCtAO+/RXKog9zp4+fCfRWP0vU9C9hNtCikHHpW3ijee5IVjpDqNBbcRt3Wa16
iWwEvybk9Z/hPxQbHbALDRMTtAAhL9QnGaulVbkHh0nTu2ZInb6vY/kFbVFWOk0nxJLapvvajldI
SDUg9lcpVI1bqUfnfLC1oPJK5CAxTOs52jj+V6k/y/FPBwfZI0Z24AN0AU8PzCK0uprEpBSuRqN9
nsB2oHDosn5nFDmu002maT+HLi3Jl4NsJSOREswvJRogiXSymn3XQ3n6TyNjaXKmKcy/Xy9PLtSt
aOaB0gHVuRmu+xe6RkIVKQqRg4jBclJK88dMkpNf10c5P8ARzS0fhyglqvH1jSeaAih+I6NIJo67
1X2AGVYV768Pci785Nz+e5T1q6bzO0SCUbLdj5fd8avjffq0McTWD1l1WevS7Ij1YQgOWKzZf0OO
8373u3z3muwjF4nURrn1YTR4Wo2c/qalHvurRWFYxHbNLQPiZOXNbovlb/qgHrGicVU331cP9qM4
SC/JDX7qezyv9vah2Kee8Iq97qFe2uUP043l1a68MbHPJw5OEhrF7eLSyKpbFYKiVVugBQqcEl2h
Z1Y9m7Bqbwn2Lrxv2Eyo3pii9hJuffrz4wYOYWhISyshrY96q8t7Ix6z56YsCvf6tz3vL+PFCCeR
6zX9LbFutwZpBhNsqlOnGMiOdIIaAkbZG8WPwZ+N23mSQnztucK+VVIdDDe4gzXe9Se4QG0xAfJt
DYxWhtqxlrKC4U+m6KHPi0SP83t4JnAwm2YRi+UTjGiYspEOT9vyzXpXTU37Sx99K/WMlmvNrhsL
HJMR6tXPfd/MC82bJCwqxrZEOC7m+ZAqCeksGLkhUjMrEt8PxMEnR8PyLdz5S4KR3KqrymbjzZ75
ebEHgroRmoOjps5+uOrp5fMcdHIzogjFFdeiuZGoD7nf9L/qqR6eqapJt+kzBYNuTZ3Kn3nDhMfS
sNRepXA0Wqhc6uiphGhJR10k3Uto0IPfWRVGhE6OFkLb+BAXbo446NFSpfMOAm/Zy+T/a9XRa6y6
0QbcSBfoWGnt+dVSs86pzDx5bfqOqAV6SD/nZI6+hbQU9lPSK9nWfrYsodXa5+4KrKNw88GCcjX5
uxJHngBHGVopgy3doQCqKlgkqv8zVam9nMROp29jWywG4uU8Dl5WlKSGzHny4/rEFOcdPW5DGMho
XMJAtNZ2jH2Ke2ACy8rR6xYj0LItdgrGrHeBoo23sVpiK29VspeQ5vrcxuH4mQmBCEck0pOZ+8Sc
4zrggVxNN1yk8LUXvnEAz9MeWkDKjdm2bMHrt8ZxS/tp2TToP55+OyFBgxtwJnP6hHgNhOjtEYoM
6sppTt80Jd1qaCxzYTUegD94lOAUBf5fjdd3KBszf0wdgw7QI8zc8qZqp/Fm4xNcmAzcfS2ygrFQ
ABZSTn/WXAWZHQdR6kRRSm/HHxv4OyLQJQiqozQHUBoboqNMo0Uylsp9PhFSG7Vfg1k2Nrb+8zdM
3h6XUnxkAbXJEV89ipmOE4hgDOXCxrJZFBbBBO30RZ919RY2ZvR547cvr/D0FXMBBq7/YFbACVkd
gognChX/8sQxe1v6nTbYOnBciE9VzNW6ClPtgaigChmA1hMXosdH3zIHstCQgO6kScqeZwK0b3A9
oqMy++ZGY1VZYKT140FKpKWlUegpa9zd7nLoZSpNuZxYX3/PxXvRjSSS/Ce2BgJ9sto2fhpqmStc
a9v6WUc68Qdz/zpxca20dHewIIJiAZWg5vRVbEtmGKvs/MUiAwMqqb4HaR3gDT6ZP+rBkEevQ3T8
f8Ah8K3Zt/istFvYp0+/6xTXthKE9DCbpICHqvqhRBJIEYwtR46p/okmqXlpuiH4UtO2heleSwrB
pnWxlS134Xtj54RWliIebsG6y9kocoNBlkL/H1rBTYuwCr1Vq92BVWxRmi6cTURFLcw5iBPLmbta
V4oaTahMfH70HBt7ebTa23w20lfdTKJXgdtMt6NaCA6cBt2OXLvmKVX14K4RRnlj5nV/hCGRPyZ2
a++SqCqOkkS2o+DilWw0Ts/3YGsh8S7pVrCMwCpOv04bQgltccV0JnWQv6pj0yIZlNu7IsZhy2yk
EP1sXx5tLGa27IkvLHhqItrOFimQ7HOridHJvlrPKtHPpVn3Ext5GBE+C+mJPB2rMJ9CRAiwvgmM
hO9oVvaPPu6Hz7bcN7LXw5i20Kzlzb3UWF3owmHAkDXtJ8iuJOQJdWP/P9+P8YfkzqWCmlGZrvdj
s+nnOWSTdNTESu9pYASuIerp//gaNEDZ/nRdLByq069hV1zPux7tkRUU/WtC/iO+kML4NVKwPLdN
NXIR9hvyfHLd3jDruWCwwakGRIoPCcbhHD6nYxuQ2lOJPcPxbSzcdEyB7hoj7p0WrdUfCFWYINuF
P+4RHU9PqQ0FiNRxtfqMTME4RFnjf6qSud7qDF96LCLdmV6Qqmjuryl7gWLXQJlEHdEmiTU3Q+Lz
WpBquDMTm3DYUIl/aLWOsCdT2IfrXLx1iZyMnp5Z5tGvshLJXdBs8d8v7CW6YNWAlXB8sIBOX5Y0
wihLQrQ4c9zNrxm9F48OoU5EJcXy9XPqwlDchXC6XEg/tvjYav6qGo1JqBie+A0IG34TNe4M5PdG
yUMxGFtFx4fv6OmZA6vf+mgofED/q20r9LvGr0KtdcYy1aYnpICZZ4O7EhUmgvIRzTcJPElYIs6S
ihZkpzZ8ZKKNrb4ncU1vpiCG4a2CNiV2kdyFz6pVBNDZTf6hq5lSj8IvnomFMOPpfS4CPDCSKiVx
yc5k89HqW9XYt+BP3yDxiXe8VJr3FA3mFyGJn4pdyl9Q1cnfaqO5BQNN93NfJb2H0XGETUk+y87c
VhrHCgmMwaGIzUbe+1S2nxq7kQkoKmSo223F9Kd/GtuzG4sMIwUpJQoZz4Qe7LKXspCEmtL2f4sB
DeQhSe1RkB5Fe2+3gK7qrsgzsoEKGV9w2vh5Mjt9qrT0eSH9fYn8WiGth9iQH74PLWxH1TiNMOX6
+V2fRrwORIYMi/88kjiKWwMYGIXh+CdV2E4OGvyfCfWokb6pgWFsXUbPYRaWEGcxJjVQq3AeOp21
aNqRYGn0QXmf/pEeluZqtT3sy0RXbrAoCZAtjs3GnnaBlWNDNgJZxABUk3EDOx01GcZubmoqKXtC
MadDt7/X0cI/z7Fs0JIdTcNtEGsiepD6GxB9ywXu7Q6pmimfatme95D0tWOADoubnFzZ9yTq6hvF
54Uu3wcP0MQ02ySiYm1lqep+JnV00B0Twb1nynbi0oaMvRzL4G9RYPaP8P8s5B3ADSoV6VNBCXif
9gZpRaGPxO/6olfPD0diLzSSKvBPg1qx/lRJOchKFC5aCz0uhEsLrc9di6X3uxtKlEpVpemtF46y
SmRqNrxNVhEphMCRKu806BC+J1WBIQ5q/MhAtxLhimKXRfwWRv407zpyGqhse9E8qKLHQ8UvyTt1
hY59Bvpm7p2gm+qgu1rVRfYNWnzit1GcTpFjRbb6K5oHFJxzksRP9WT4P5s277p9YBvTk6Yp1W0e
hQQ4Kb4q/W5bmOUbpcOFeUxTDuIjFxasudYQLKqRACuXiuD5WercqlDbX/RghVtngb+LwdYAscJ4
owI424dNesDwTqjq+CJnmcl+Qy5whcWIU6dSdvTNuLlFgEf1Uppblep5+cgAAIULOskNkF3/dMlw
rAKjsLk4Vo5HlOePUvULoEK8RX4Yf5M0Mn92eoDtPJ5twyvSJAItaLXqD6Eyi1+1Iv4YdSfvskmd
3/TKnH6HRtN+AhGY36/P0/NGNN1dyiKaGktxD4vx9Ekp+luzKavSIRzXMg9z0FYkLQ6Eeuw1UU3R
g4hxOHNLUZJBSL3nD3gZjAOoJlUbbT48HWenoKU/7bo46oqnrC/VravU2Xwxud1xvZWJd8WqTF49
ZM4c5OupqJknLfk+0p76M+kZIig7U/x3U5/x5TVHY/oZlHH8pZ9lvIzQaFPhYDBkaU4g0OM5qZlW
6I7EkAVHuS8hew8dzolHDCmp3O3lTqbZbf8EJx8nIio0E2mKVqLPwkEm6YlzTImPULQl4tCSIHke
bLWYtY1pet6vNuk3Qtnj0/M5IMucfhHNbHNzSEbU932mHftYgLaolba3QrOnyZJaLlKZ3usErl5h
B3pgI5L1auId/q8ngRLGAl3azWvqZ8v5qaY5x03YZV8tANCdojeHUJFugygQB6Uf9xB5juaUD241
Z2Bp6dZO8bFvn1Q0y9ugqCX7B14xAPzp2/DZrorGXJ5BaYbHAXY5IGmnGF+NQLP8XRMQNQ5lhPrB
lIGZAixgBlmQxwLT4XmhlLhNmM/HIffNmyYI5QdbA3z0Ozm8rwe920e5X2GaM46HtKIxNPn084DR
ZET6CS3UQqv30HsCL6tqJPNNW+2tHLeDQm6xLS8s5c6q6/bL9UV5vlPxQ2n1Io1YuGcfZ91fFWMc
I91qbJ2aprH9N1xfe68tOnOfTnL18u9DcbtlohHCRZdqWXl/DYVTTVK3ETqSThtAmVNj3JctKm/E
gsXN9aHUs4YIscxsMgyD6btKR/10rNaUpqCCOEdUw4x1bTVMbhD6+SEI6skVuNq6RWHnIF7YKe16
Ojku8uyRKCAWJjn3i7HTOO0QFsgoSmXjm1ym3XEuUgTiQ1G9KyqqSlIXKtcKhPachZn0RMdbPAfg
b04aR+WNVvXBfkyyDpC2y+WjakxEohJYcl9NRbnFGTnrzYEcLMfbUjfBDV9fzcWE+SYNwsxJzMn4
LYd5mru4K0nPiQ+HZA8Zs5cO6dh06InpnEU3tOvpJjRmpMcHLhMIgDH/qzSHW5+4GdsuCAkW1fXS
HQdNvimFhaCzGkwQiAJ64helLdWf17/Z+cbLISYE/ctl/XHNP/1kqs2OH84Jzj1xHz2Kzh+fys4c
jvasJHBSbVojc7S17yxL+nTJL4NiXoCcF47UujoYJB+7OnKc4N8O7TM3OK4ekEwWJkTzPNZI9udk
nN+01tpMpFvuR+uhTW1Bi6l20S2v7k9RgcUhPTQCmtWkuCEMQdyUNTU9EliKID/RCsZGU7obJSwH
p8W1ZpBDTCw6USMWjYkrvv4Blop+/UA0Tbk8LBlLYn1PVTV8JocU10w9YqwKmP8Ac0DeWJrn1TPU
TJhbYGoG0B0d8tPvTMpFkmQ9Qstiqq17XOuDz5NSpQ5qsPCIhl53/STTHgucyJ4nDYomtivjvVH3
zR5vpunr9R99Yf/jOQD28IkF5Vub73dzNAw4n2WOiLr4qxFnmGEHhv9NDmwKletjnYM6Cyv1r8FW
pdqE8p65xioNbH/0wsi4RZyzp6k64GpCZKo0RV/5wnghWRguZOlhY/wLU47iiwdQwVJswlNOX72a
JpBR8WpxqinOXmO9ogrBtAXKOcdMOcfD+wTc+US0S+eJptQOc5TXuEplylsz6NNGqXVhvrFlwXnn
4rLMuFUTSar7SuRqSHyxgNsSGJJ+o+NVvzXfLg2DAbBN5cnFEs3+6Y82tTlUQiJ6STwwDVKMrOZF
mZT6v3CAEslisoruWGRZfkAOqhLca/FE4yA3pM2rScq/q3FEJLkcxPRms7Tyrn+UC4/3cRqiAFiw
lTUxIezYmHKTbxLoNOtafEvvjKTSj9dHuTDN6WRjzIzRuMLfrDZXxEGTqUVE9EwWbklzHxFnl8bw
vw2OvutDXfpB1JNcfLTFm399G7UKG7DVZhshi8C+03CaI2gac4DX68OcI4Lc6T6Acg0nSI6o5Tn+
Kif0ICpzW8OxZyQu5BXDX0LPZT+2DFo11IZTOOjxTTY2U78PizlE792Hg7kjmNAkhyvsX1V7jPID
Blld6EldWUW7ObAmfMSKvMeMtp0zE9ZlSff2+pNfekEw/iD8QEJWz5S6pFPg0saf7hQzXFmr0ew7
fGi20r0ufHHaoPSGUROgGVszz4uwUCxCZwsnFkGO45vceKqkET8tmbPYWMln6YHYnWO2TD+EJUI7
eI0/1Tr2PiEgOvSdgevCcqfJapE/5Rm2pWkhcAKc1dm18sJ8UFSSHJMil4jD1ewnYEXJ7eSe8ri2
208j9K+NDsClp0OUyPaOT4FKV3R10ooS5gLythzvz9onehzi6W9lDowfS5Su9TD5smkcY6Sbj2Ws
aoXXpnn/QuYwIKfJUvGxa5Kzhrj4kTJJVZhzu7qShbT753lhKdSHS6oH5uXr60cRRLQP4U44NDLq
Y6egRZ7VrUP+vEcOykSuj8V+iEM2EVany0YrEOLmY1eTz15j+N+PGOGWM6HahBLCrI0i18S46zEu
mvCxwBsXV2l7Dr9ijfs+C0l1oT+VW1v0hWqdaEtFoOFl7nD7Pn0mbFFrKK0aLkmFOXwqtRbfALlK
/mDcPO+1YepuCIvypDj73XLf9rTRLg+DoN98/QN8UMdPKyCQLY3KxKSvzcOsjgqMQPMKv9rKMaxS
20F21g9qBMqL6VDuGZVI7lus9n9oZSrveisOv8T9NEGMH34llvJJGbDkQXq+BGKSRVi0hnITtn3v
jlzbvFYbSbWfk63d5LxsBpTGowZtL/Q2TV9Nbgxubb3M+ZSSBCO2bQrrARdV+y5VR1KSEOYdpHSw
NgCg8y0MOgir4+NF0XNaFRLDECy2x11Fk0RuAWh17RFKkraxIM67wSQBIybmJEG0oFCin86LNoh6
K+kb2AS+nf4oW1V5KSB7/WeVg/aIqSM+HNi82d8NI8RHls6LIhyCAWmiK3i0fDHCNvzRYHHwWOEd
BWm3GfFHJCzJfL8+cZb5uZo33Fi4esEvBO5bfwOzmKpyyEuoMalau7GMpUuKkGwPYUv9POSN+s1s
I1yYQziW10c+l8xCaUI3aEMcI1wJfPT0FVWwL6pYZ2ith3LN0VLFbiq0+T8URkHG+a5kP0otnp6F
FIzvE0Z3EIg7Q6QePo+qRydb1W9GvVRelFROni3ceZABcuzd1n6c/E4Tn1MQARXYx/UnPz+flqMP
phn3VZlKYXUNSJHdQWmhqS8keaAGDsLHoKXv0VlYKP37UCTZ0fxFF8Vlb/WOep3SHvIq2wsWQx7G
ifautOJ+N+Fou/GrlqdezQR2VWRFIKN8D2NZOH8VJUpjTKNWgF+0nZbCNZ2Vl5Ql+WNWleBWsuUJ
/1/8rym84lT6r+SLbuxhF14rM4Iabym+DB7i9AGw8koxOpSxsBB15QVNb7u5lic7W+uDjZrynCxo
4t3KQEthjNmDsSoqrTyG8INtt0MKa245JQzt33mN8nAJXG3bXTKq3Kzxu57t/Wj6+uCZ7E/zTZka
GOpLEgaYO6pSMm+NypZwtgVhc4zMCgMHN7xaOQaEH2K0HXSVZwdK5buSPfjfSgPz7F0P094mIIFr
xMY17cKOCnwMpg4tGY3xWmBUVjakiswvnWTUwy8EUXZ3KqfGvU5c4QtkE9nN5jj+dH2OXthRyRKC
xEpNC962NkmzAnp+eByVOG8WvlfSp9yp8SD/e6H24dCwMOmQpJElcjo9RkGKfSNs9OjRpKBomIxP
xjgj70e6Mu8igNsjppr60dbK6raU9YpJG0ceRvAalCbMU0qKrN0UNf5BDArN6etv4UKpRoghSLlg
atGPWa8fiSyMicyB2lFCS+6xaDZsl4QF3cZLRMy2E4cD/P+QKFqZiAvV3Heiq2Ys7ao0xejTN4Nd
3qTmt1DOkqfIbzp8I7v0y/WnXE6300WuQYADxgLHUEHy1mVCqoFxlTJyJEIYvhlpiIyi0DR3MnCd
3bWpER6uD3ihaGOacQLSq4IiZJqr85ZNmOgiidDTrKhUD+clA1dy+BbNpCZfUYmRPFr6teWJWKtu
9XQc9nVDSGM/qsELvFfjDrx6kxN3vtch/WKh0MMxgLrWyz+TcoHvsIKFCYZYJWpKy/yZlGH81WfB
/7aHbEr3krl4xg8Vnpc4KOHPTonXda+0tLJi7/sWCQopeAvqUVwr36W6VX/B6W4012pmITvjDMNY
AFBs9BovAB+AcmyQ1Nt0ZPicp+tgqGDwybUsYV3XEznSNylI1KSPRwVA09PUSUPqGGLEVRvDY2Wb
re72cqn+whDZ2F//uOc7tq4aEERoVUPco/l5+iglhrzU5FhRNkH53ZRscWd36k/ERO2/uieYDAQh
lbMWlhl819OBpNCMMiYZA9WD7wiRxKCw4BrXf875RsZhwB1Gg6YF5rpWsYs0aackYpR4NNhMCoyf
Azw6N/bo85fGVsnMQ4u47NBrPabSF5h3GCJxorConYWmuMcHM7htFP3Xv/4emgwGABevZkEuVm+t
4h69WM8TIZvk+R2NRHr+8KC966Nc2PhAGylzl8KBat5aFQ4t0V+qqHw0ukNiP0TlOPwOaFe7dYON
zcDUfA/SNt6h0yXVuJt7JxVd7+K9Sg2e18Ci+BzepUGEL3zSmRsn/fnb5mIhIF9z0eDmuI4QY7MW
vp+mCFK16pefpArWcI36EltJ+23jPZxfBZfWCAcvQKDOCl0tTBUfRjaShOkTQS8U9SySXSyU5hZG
aOwN8WjvZEpWw4GDqri+ETZvXVMHXyhslX82q8CJYdFxWXCMF47d6pvEOe2EASCJQw9ihCbP49FQ
guRm4yefYzc2bj46WyizBw3U6icHUjf5SUV8WK7UyWebUmAXWeA3GC9Db9HkmI4FlvlJ23e/VC6b
Lu45/Y/rD3H+hen8c8/ifyjVsf473RuQNiOC5KREBGFE+3D6H2fnsRw3k6brW+n414MeuISZmO4F
UIaeopXZICgH700icfXngbrPOaoigzWahRYMqpiFRJrPvIa0kWLHiEZ/e2pW37jMVnUfnIyJxPGh
Paa54PPHmVsOReglNXZAoi7W0ltaDMYl/igVUr2JED+LenHTgAKXfa0UUUEYYW41BnaPCgqQqIlG
ydJ7mXviYHnr2/nr4QVUElN161gdYCkk4m9WUYLU8lC1nFCo25vwgR8H+PmPsi+7i0yf9DSMLeg5
oGXiPSrd917lwStRpBUYtyw4k77/ftb5Pww5KBeyKcwV4I2k0NH7wXiiSLQhL8N+Hgtgb3Z57iDG
/adX0YpRhCVDYZKUEiTW4Sow5mzQ62KsQjpW2temSOtLWu0LcAChnyjKvXoghqJx6ulwjBjveBGg
RGo3FRCk0JfYH5KKxnvS+T+uRSPSi0iYz10PJZMfDh+oijREPiVS7tAWmjOwTyh3d567ef/lvAqE
KNFTvKKExQ4Gfnq0gdPCXWZUh+uw8Kr5qc1T68lCHfbZtXr9HHC0E8SO3p3NiLOj+bfUf/7WKCOv
7pnsYZ0vcfiQaTT5deWQaYFoWYuvfrVvvBGDmBojp/ef9FVqxPvyVsTxChVYt/DhUGDQykTrETEx
zRr9rzKoTAOLqouEAN0aTvr4vbFI6EcCQvwFbkOO6XC4HnEav5nIlku45RBL/GrjYF573jrSoy26
OBszz6Y9ioNWaHlY9QhsNOjggJcwaBsHXJ7pFrXu6f79aaAnwMgH+3HVsFmFQUEZ0Lk6vqY8ye3j
tZiVUELAzkKO6DKHetvpYGcqU/qhyGesLebSim/5AljsKQDpL0VHEQ8/V8v+nsbS7PaJiOXLMljq
kt73uG+RXjHDEhUdkP5lxd0XN0KhVEDjfgFg5C8Dt0RRgl6OjfEezIYzXETREEPxaPW2vMH3jLyE
Ai62YImhusckQmI5tGNpI9M8SMSQ3U6q8oJIFGhpxUkcwh2nZqnHGn7Sg8TPZlsNdp5uEub6ptd8
qIgL4IbLET0slPmrxPtRJmo6c5q50HBhyhY0+sHCwu2enO6GbpeXIXwtcV70u9FKQiAI2kvmpvLS
T4AHQttPLRZqHOP8PUpX+1IjpP0xdiMTx75OfRrd3voeZ7X2pdFTUUF1F0kdjGbu+lwIo3aD0a+G
QbwtG0SlCZXaq2nVMNo004AUI53UNNpghdJnm6xnF5wvepLuZxttpX0ZO8mC/0qDWJ9XN0gT4HCn
b7Te9L+U2CDwgFDbPjV499qBPuq4bGkKztntkNicVgZS2kAJyxm/prFQjrMdRYsJVpEtSK8iMcpr
mqkQZju61s3nqaxLEy32fkGGbcjmR9DGpr1xZ7176ipZVpvRH/BRATHcuUENfL7dQDWiNyIMhS5V
77soqUjVjM8L5ouPiLTTyMqadqh2BaskBsbYzPXWx+GxvlgaVKmQU61KGhcjNxzWCXQBNhNiuVPA
KnPEBptSGoDYG2G/NVcNwoEk0+a8cVZy3SZ3l+J7tvQzu5uSqRnEM5Y7lgFWJoh9gf0R2K/xefTL
RUd+eiLcpDqdg5GeZf2dwug4P/j62D7niIyBSAS/xQohKb2ik6Ab4WD0AMFTIqkEKJc1faiwMwYl
Xs5oKiByHrvgEBPsZnDRQ/KC/ZQEcSTdJ+RIsjq0Et+7aZZuurKYTSMcXQps2I7Yct4uMDKx9G0X
Cfq9WL0TWIjuihTMva2qazEHY99yFr9/FLw+orgxiZk4/VfkzXHwFi1z1mU59Vc/Rs5f1wfuGh8z
ivdHeV0Jh4JEFgJwykN+kkTk8CQ0G9dNzXr1epEp6r5zkj+gLjGE8FTbHZ0ccUONwL8zZgvF6kpA
lDG1IUGGuREfXKPInuaxxS6JMp3/aBW+E1Bfkye+5OupADlHKg0DA3Il5ZHD7wjmagH/YKONrDfe
bV0V80Pf6/6JUV4HaBy9HhceWcIqAPpqxrvULPUkK0NNFttMLrvI9nFx1h9FLHZuJZ6BPV1l3oJA
FX6vCvdLpFv0266cThTTXsXMSG1h+AtJjO4qSfXR7WSYjTdIE5ZVZKnoq487xaaql/6ydSJ1Ij18
PbXI2VEX81Cr4v71jxoh0m5lQSi8Wig07r6xiuhn07unPBTeGMVYszzSANirIAUOX6DtK+H2OLHg
5DnkO2nH9mOa9vGJMsQb00Y4Rg2C5hEAveO+PTq5eBI1FIy6aMoxDemWHU5rqxS+eyKZfON52Cq0
fAE3ohN7LOTYWcAOXJzEQ+ERKuSpq3ZRA4T4xN40X8UCVAdW2gL4IUEf5ij8G0Wf9FmK8Tz67R22
TRUlpHDR88XbjlEVNUHdsvsQjkE8PNAyJT+2liPrcBYyW52a2/F8tMZiOrFR3nh6cgW6qoi4Ul76
VQL7rRXRJ21hI5WPBkpXOVtIk942NxAmev/pX8e+/H1yVsojvqDlsU7Ob6PY4C2WsaAKYbTQF0Pw
QsmORcqBn6Y2jVOhnmTRoCqFDWxQ0qA7f3/8N56S4qO3im4QlQLvORw/N9sec04Kxm5hYCnnj/JG
LwrjxDt+Y83SmqcsT/mMBOkYnSzG3JlkZjSr3U2HZg4oPMgS7VkR2dWJCX0NEluJ+1R76T+sqLRj
KCcetgVWyR3ZRKb68wTfmOds8dXTmIrkzMQN4cM4GvldHMUp4u6m83HsrSw7sXh+oS0PA1y+hcWB
DmDChwN79F4TWlN6lIKucdAaSy9UtOifknwcvoJoTAGwQaLvA9nKyrtEJcx6NmSbJReTk6oiLL3B
fojo1TwZeY35X5XDLyhMcFZqcOdkWyB4+g1yN3BTkwLvZeGrpt8ti9S/54OcLVRwYgr5GH2UP71I
duamjutEC1J7cZ7eXz6vXywSa7RECOLRyOY+OVw+Q+bMjQF0KEQPONuQYdhoFmbmJwiX3omhXudO
a4HXpqsJrQWQ5VHXQFA+hgyEerSyrNS86HRz8YImq+0bz6J1dkYxogE3LgUSC+8/5BsjrxV6SDBU
DOkRH43sdK1CwgVbodmUw3OVYUGCHXy/s9zW+mIm+byzozZ/fn/Q9bY/XECcPdA8eI/Utl+h+zAl
6VlBaMp6Sw+cNJJCfETiS1z3Ubpwd+en2MmvZfNWug0HHa+RFol/3ObNSSv0woZqkedG+1B6CwbJ
BuxPa9fG3midq9iKOxzaLO0+MX2k3L28KR5cvxoxIxuK5EMqIxKKutGQ+SoQw3t0h9LeQLsw23Du
EOM9p9nUfqv7qrtPOM5pBIok/YxXk49eKs4mH3r40FhQVvSuMMLSxsAatazYNnGd51dzlDtagBVk
C4dqbDBwaT2tNDaODbBmQ6Zj/9Rc1VdnGV7QdsCBigxv2yFtmC65+tRpnZusKM1oPJtj7uWg4qQ6
RSZ7tSHQb2e704IEiUN2sf7+t/O8ExiSYl2IK9nS91fUyUaoDJgn27AYNu+vkDWcOFghlCt+BTPQ
gth9x33WGC6Wp6fTSD3bLa5zE0rdqtrVYVoaD2cr8gp6hWveRHWOWuD7Y7+6Nhh7tQ9h21Mt5d/h
Y0II0wCXLOip0Ci5AIvQhnzA+tfl9J/f5v+Kf9Qf/vUw/T//m5+/1Q2S0HEyHP34z9vmR/UwdD9+
DNcvzX+vH/1///Xwg/+8Tr/hHVr/HI7/18GH+Pv/Hn/zMrwc/EBeng7qbvzRqfsf/VgMvwbgm67/
83/6y7/9+PVXHlXz4x9/YbRRDetfi9O6+uvfvzr//o+/CEd/m/D17//7lzcvJZ+77OqXIf3x+iM/
XvqBT/t/J2cCigxikCora+2vv8kfv35j/Z1Uak2mwBTwWmzOqoq0O/nHX7bzd2g5/JZAF9waCr9/
/a2vx1+/Mv9OiMeFidQqS2n91f999IOX9P9f2t+qsfxQp9XQ84cP16WOvP9amXQdBLHpbx5rfYwC
IiPCmQmVFnz0akeDTFl1+ol7/pi1+WuYlb6/CpIhMXEMxCukadHFQoQVm6jx3jF7/bl1dKznUzb9
fTTX45NJzehyFHWjB9VQwSGedB8H0MzDuh6xSVf/mPRcXIGqJkxnKPfg9O2gL3MpKqd8THJVlJe5
gGEdoGwibnw5JQQuFT4wQT3OWb21zMmTAW1e7XMZGcaDLFI4bTmOgnslXaBESTn4D2kNw5J2u9A3
WFFml22OrE5o97l3y7mKZtJvS+Xf7+P3+T+6OdaJIaAD0WSzOWEkre/ntyOIZkglwIxSdYqWsEMO
1128B7t6isXL+wOtm/y3A+jVQEdn3ZJwUciegVB3/KgavFwLL3As6NnS2hqmH0B6uRjQ43p/2OPr
mGVNPM4ip5RKz8U7ijli/LImq9IhlCniqwkeyJbyPm7LkRvtbOzeA1MM7okD71XHex2V5gHVfXqY
3I5HJ14LFjny5RwFizX6qz5Aus0LF/aJKs0PLZiLCjaQQ9qXm8smaYd6Pyu72RRslhMJ4K8I9rd5
h3EDL4utv9bM3VWo4PAF92WFbW05azgboz6zAX8trilBmnOQWnNrBcg9UptUAKNvvDiWM36zRXnd
pplIz+Kp8HEqH0b9CrAEfRYr6tTHtJbRvQ12804ba19dNJ2BN+WUrw6vNuRrtbezUTW7tnOwiBw8
raiCURY4Zne1eC4Wu//aWyMefRZmTty8rvi6njb6Ti8NYwqsznYUzqSZum/iiTIguKsS+jcs/R2V
pZ6y5FSgieOLPvtC9qe3J67K41t5nTHSOPrCtNaJyo8iOOG4uP2qEZFjKvswQp32WUWa+trM5ilZ
kVd84nUs1HcI20jSiRqPxirhvzox+SyCNwZKGv7gOaHXj8MVzsvpBzpEKD64yEn0UPButFxrtpAi
ujuo58tZhxI0sDepjVfCSuoLhQ3vtiY92cy5Tfv6/Y10dFD8WkfeSpsAyETufVxw8vDWyVWNT7Gq
NLkvMx8qer9gcsWB2dxDnZX19v0RX8EtmRzYEzAlSdII4Y8tYMako/aqJrQj2WP3onC9H6MplXUr
rckasaDt4iqgAIWmeKsnxRmsal8PpJNH3jYV/fhidVb+NKwCPuGkRYj7LxjjBBLqtkCItpyeUhcH
lDBJp97cv//lj+61dbpWXxXUWii7cAIdFZF0BPDVYvNiKZs/NHBsuQWmdfT3h3l1vNGgXGECtMzJ
XmH0He5uNaEGVyzgShYbWZABX7gt4r8PA8jdOxhfMvTc7BQe+VXSzLOxPWgogzihMyPWpfLbnSEo
L2jmWGqBDsQSggvCBdle+O3Kf6jH5rPdqGUJZO/GFpDDuZj2PchlrhfHyh7ff/43phkKs/2rVEBF
5LgdZ6tptYCrUQq2GMwZrGVHZz06tRLfHAZtV1gksNZYbYdPXIoCWS7RYGW5TPp54eT1Ns8hmYeJ
Fbl5kMa2/WWSc3EemeB/0Y2CcTflZfKN0lt6UxdeDpMQigNkZhRX/xdTQBAHfsIg8zuGNKkaT6zE
wmazLZJhI7BeOyfaif98FJI9xD/h+BrrvXY4A03cYRDgd1oQZ8bwwa1lGdDWsT6+/yzHWQora0Xk
sGt09ox9vONd+FLGMjPPhpWUO83p8307GOVZ1FrLzezk8Zllj2YIWSg6f3/kNzYSISjZLEwEQCjH
1EQTS2iBRrEWqBxE/2VdAJZAc6W+Bg6lfXKVlJhaNvEpJOorKNL6xPBvoaWi7gTo/mhl9XGrj7a3
XjYytUJ0s4pNl4G6THMnu9e4NuGpDvG+Hy2kx9ymu4QbMp7lhjNvlsIdLoxCqmsRo28+gOI7VdZ8
49Anv+c7WmAVoAUcBW3IVaOlmHox4OrOuM0dZ7yLwX+tbcxluvIKo+l277+Ht1bAWuTnNCOIenXN
zNWcWpWFVgqHawkvtl8ubfTIv1YIAACjs/pNCpj1Guqk+vT+yG+tAGonXG6/ylPHpcDJaltIenSZ
qeSa26KzWIWNxPIeznIalKMTbRMvG+//eFRWHVUbUBkrKMg63FfIeHdTMSPe1OplGuiyjT/LqWyN
bWdJYAUCpiylpGk5ZdzyykqWl+oBK0DYkTB1zQAPB+7mrpSj06JDzz3lsejq/qzXWtPYO07VXsRV
HQl4onqjbek9Ghf4AFjThVWO2k81rK7jsoRHcNZiP/EzNaMsPsNPyTPCOC9NXOJoX9J79NXyFUWh
xTzzx7aH7RcDRqJ6bLfFlnxskTuj8LxHL7bLKehnIp8zwx6FOu/Nkk78XC59FfaW09WXPb7oYqdq
OnJWTNi5aeE9P5nebOEHqJnuTSZHW+3Nri9oX1eZMwYooKBrVSD+jlDmnPtdoOZRoKZYylNuO696
hut0ovgNWIhoe/WyOpxOy9eKUegL+9g3h8solnILM3KyCGfrBNBSNYZZmesbbIPlFcbV9aWvZv3G
9zP7TCEJdO6psTnPEsu/aQfdvJ0sSZb5/lp74xbj4IbyBSsAis/xGa5MEffVBODf1CvnO70RifJC
O51oBK0n1lHCAaSNOwKgBq3J4/DZ9rtZ8fYJuZKGfAOGAbpo0gFohydruvGiWl0ZK/Zz42GUHaa5
q5/I+d58TvA5IG+Bq9LHO3wXA2SpVCnKf06mGZ8MU/VhhtTlCXjOW7E7+dQKp4LsvLZ9Dochiyt1
kmdqCo1wdnYhsS/WR7RrIrvcKTGitqHKxj+v6f7thdmlO6+d0w9mv/jnTZrjelGqrnqGLwv2Xkck
zTcSOw5UdrKj8vpQZaej3b3WcThjjruAytfzdMCKHJ9El4sCHvgWNEL2sallfLMo36Bcm32cB905
cau+6h+v2GfK/VzqjLwWIA/nSEKYKjV4+BRTnCKAwyLOCjPG+8ORcu81WnxWL/R3OjUXgEHa/gUO
a38xgIy7ciQd5VmT8/c/3QV8JehJXGdrcH5MUEVCSqVphSZlq3nTpqyBMCTVcBJE8HobrG1zYLX4
pYJ5P+7p5FPXESHiTU+lPN2NnYHPHI8Jn6LXq73WG8a5puS9JPv/DPqexmmXSWwDsaLfQKOr7V0B
V327tjhKNAPaRMeLorgz3cXd4/RkB1PblZ/fn5r1zD/cunznX3konBWUsI+SFpmnZT0M1AqkrL/a
3AgNpXkNDpuY8+HEYfT6uqXYa+K9BtBitRQ9Cijj0q41QzE/CzTy23HpijTMCuupVbrzlNYrvRmr
ia/vP+ArPYx1PeL+B/EUsjGmWutb+y116UtqcN0MFaHykyeXTsyOtgmntJnrVVioHEUawFVGqJFU
oUK/2FVg9d6UQE9KocUIpzkBzXxrykmnV/k/BMWMY9HvyqpnUFnEGnONKGLczlSktEZ2dSDTOToR
XL2i8fP4NoUgWmIUhTicj7ajlTgUCXwm3aw0636Us0KDIZtbQg9fT/z8rMaQPN80Hpk3HkdVobaR
npgpnnze0IX0oOYCYzU73bvOksyfMMtBmQ8OzpDd+i0GYzuo9iXuBcJJjLP3390bhxi9EuoxVEpo
J/ySZf7t1ZVabLj5uqHcyZB3SABmZ7Wn/KBG52Nfd3ZxbUYjQv4U5k7RJ9/IeDkwKHr8KqAzc0dH
fYuYJMZpHp0q5U4XaV9ChhiycshAoU2pdoeZdH815NzjW78uovxat+TymHceEMD3Z+GVrtv6Cinl
U6qloAmv/GjfKJFHczPBhx/tKn2kESyowADl6mbx5PVdfzYtHumDbg0QoLXpUwPgu4ckrbKnVvZz
mAl0xc+iBsWs97/ZGwcehCmEeD3Y5aBWj9ZWqhq9cGKMxfvYWD6Pknbvrq9N4zqdtH7Zy8bv4u2c
ttN55CsrPW9IOJqn97/D65sfTjZvilI2Wj+kEYfbW2kRiqJuGlPNttuAdYIfgopP5Shv7FnHJE2l
AYr5DKvxcJTKw0THQ7M0kK4fN4GgGR/WJrLwgVY78x8HM0gHUE6i9EDnHFza4WBZPeU6TGPuEYvy
RpCitx7YCPKdOo/fmDpKnswZJAwu7GNgTY7+tTDidXshnHaeAFbFvqdIT5Sj36jprUoIK2sXNxE4
S0erxC3SSdko8gaz76RB1yzyORmn3jpP07r/4pToBp9jT+RvVGEUK/A2a4JYi7+bchzhoQ7Fizca
lNWAS/8s0xh3Kd1Jx5A/Zq3WeBxVtUIw7uGP1xWRApcjNQKYVsfAFyqMwlN4PgcFEM1tOvgqgLVh
nzjh1ld5dP1SLKRsyPt2qAkcxa1F2VL9iBlFo0se9iu1MTV748mqEwzk87E/cR28kmDgLAFUvTrV
0xSDjXJ037dJrvVExkRnCZXUZm61j6aJ74i19OM+7uY4SLE6uILonYdxgVLigD5XFqQ4XW6aPF3O
RwliWOReeeb0Xrxrvc7Eeym2z2vNukJzERXwbOi7E5H3W0sVcxgYmqxV2uZHa8hc6tlo3EgLajIn
ctQuPdOU/qcwwF+Tg6ETO522KRohhxsvGTptFAWJLjBDcdEtIgEPjbbE+yvrrbMEthd1NeSInFe3
2oIzti2REUX9P/I33eygWtD41qorUOKa+eeDAaNfpRno+aEhc/hI8yL0siuUFjRYHl6lGIme1z3V
JbuO/fP3h3rrHbHFkRfhQOFaOHpHqDkBVwKKHizCQxbd6PrzAoDH3fujvBFEriYZsMVINtd2zeED
5XgMYjTFaTKl7hAS83e7ehloJvf3c48o35T+qYIU7XBBt5q0lhL4qjh/OKKAPtuAH4wBZTVAfO25
uRWDNp9Y4a9XBdAhZEJ/4RzJYI/CVAO1YMod3GPTiPilrrkRzoKL4W4NN4n378/h6zfFWPQqOfU5
B8iJDp9ozJAp00BbhITO+gaUTBvEwAtPnG1vHPzU9CBdQp5hsYPKPxwmV4lK6whjlmjqtW8dgpQB
HJ34ArtTeTZmdhr0WdHd63mc3eAcgKVp0VQQNAvjWmSI0mSuhglB5sA26cZvuaz8hxkcxbVtLtkz
KVV0Cvv8xjuAsUyvHkrq2uw4ivmKqbbS0mdt9ThSkCzWdFncQfp0aSPz8/vv4PU6pn4ATg2BDmJz
7/ggtkVElcSgZtLrLgzpigag0pwyrKxuXu+/Ln5IPTmIPw8mD8c9ekboELhIIbQZ4i0YbUVnvWRN
g9qqkS0b1yvFY0GrFE/DRYNBMDi3/pS/lLm/wFiAfbGbBviyKpf1y/vTwQyzGg6vQr7Yv8h3NK9p
4RyultJRdJp9tH0dPWmbu14tmvakN0tRXKC0IrKHBdmwIjTj2PiJMWjahV0aOYAKMSxq7kQzVQjt
dZp+UzkoaO6yZES/orZi7GtByNhnvPiCPFra+vN65pJtRVY/4SSIMh7BsS+2PmhBFdb6YpgBsUli
BR4+YVroofVNFN37XX4xob4mNrS2kJYHUQiRQyyLkW2GObf0kKKX/qMAkHdPtZzsdpFyvKNslZlB
FXfVt6k20v5yGMXqwCgaG7Wc2ZpFyLdUGExKlvdV4VID5cJd+7lDbeLCAlBEfbQcKIpbvzNwO46j
BVY2NnzNJdXEVoWg2kHR5Esuv80mrl9Qb8a544O+uHKjPBabMqMQhTaZnzy7aBWw9dB1kIGDkshz
260wU0G4jq81etYYreozOlASuH0eNKNhfB00o/rqU6+siNISWFg5c7Js9DnRwDlomv1IczgmgpmI
+A1PotJa+jMsq55wOdnWlWl9dvHS/N73TWFuZjHZF3E01aiXiWnaV02F8a2hN25AwbAj9MCwEhRf
PyzfWmtsPjqQauyFGZZRJawgQcXjbjKJWINOWliOG6XlljtRZQiomlk32EEJqMAPDCPyKLjQAiJb
Shq5T73ExjABTXRrn3RpcV/Cef7UA934NKvyzmrH7LxLnc7YelHZ/Wh70/iWT239MfK15QOafnUO
1WwQ3z05g6TVqGfVH2y9akBI21aTbSyIWqt1W+UagN+UmvHwtgSN8zgeHo1pdClPu73xTA3EWi4y
kXjWtnAzXI9LfMybDYK5q325U8idTJRMNuY0iCFEitv84LJ37/TOUSQFhqd9HFLlfcuazoa75sXJ
g8VnjVDNPYR1PZK2A1mpkV96gzo5jDFNfyrarLwWA5oaYWnOKGblnWGVF6PtjqwzLx4M3lgXw18R
TvQAtdM0MXKJjSuJA0KB5oA+3EwqLb7mWSlvCtsdvuadqrNzVxrZeQv/Lliq2WFxGkb/UGdZYgRt
l6YioDyr4iC3ZuMStlDnboUzmngNW3WT7Bxj1p2tjol3tvUBpa2SNxEsH1yWkyqwhxRwpGyb6MWe
F417sbSBnywKenqo47KKYEmT7GcEuhxUxRbxICYtHqgAO01ME3bs4409e12xn714/l5ZGiiStjdg
+TU6Sm21UVENod7VPBdlVtWbou0hhGt0LL+OLpaiOCCm3Rg2yFQvYV+iZ7DHQhd3m0aiZbOdQWWX
l6necqi0PpDYM20S+boJFV4cXV/TSzKUdcn3xYQVANn0Mzfc6tEYyTfh3Qk5hij3yAtoHa67WcxE
wvWTZfqj9g2MA1xdiz45VVxfVRCg8SuWkf9FR0Xxkw14nPe2UP8OKHJBxaHEBm06JeEToe6P5a1W
lLUdaok5POoApD+Na5li7Byjx423qv1QDWaRbBJcip/1VmLPOyWiv10MoWA0LsL87E5J9CHlyEZN
u0/HewoCy52vYjA+FdARFaTtYqk9WAXcTuHq2NNF69lpwyvvDFwHjcq/rfq6+Db0RjJtZLbIrWgy
iHNxqsm7pUvF13Yq+ltdwu8IGnvSv8p2LNxVjijXKZSvKtE91xSGtmn+c+yE/lFluokxst3HdyC8
MKnUgH84+OVIwRQ3nr4Edb049sakTXMvkW5uQmOe5ixE+MC9QJJv6DZ2a0NQHIfI2Qh7auVlpI3l
vNGztHiMLdl6e4pd9qNhDkNMqTrP7nWvTb6StFFTjyLbe8FKN/+YqnF4sJFQX850TLkhFLrs7pVE
P3xEKjr6dQCVHOlZe9O5WISj2KHj3uhZWvSzhsLxcQA3kT841lJ84uT2vSsdDT4H6Zam/jY4UZ6c
YYXRgk+UCnF+tu+TV6DSvmt1Liu8fNPpodNp1G1JWemytGqMtUutVRGexktiQMWUVoGO/jSiq+0Y
tVJBU+D9kUJZvcLmM7nW2kh/6Q3o70EsC/Vd5XNcwYSk+Hzuiwz2rWVXzhLYfuJ/wdQHoUsklbvL
hEu7uBD0L8PczwwYw5Vl3gwF7MtgEFZvnJmYUnByWFF+24+gyTaAjYCN4a+EPUxCxTIDX8RZuslM
hW45cHDioVxTMKCxBEAmVqWu/8IAkcWT532yS7zBqLduZyVP0ls6cx+B5ekyJNQKK04uYsmGU1pH
ozOPMoQlRy9tcMceEcTa1CxBdRZ7i3bTO36ShL2w42+Lrcp+s9jSvDEisG2YB3T1WR8JMDxaUslv
9mJbkpKaBQs9qfy10al3s7eNYs2WKJV3Dv3Gxo4mFLNG7yvOv+Vz4VD/uvLjetnmZVrQ6m3L5BNa
EzZu4Y6N4HdX2vqdWS5Uo5cYnv5+GCxalhwOsXMOZ9v8klqIQwYabtiAnwzlfpgNg/bsrEf8Pa1q
E7QaIhfvZ1iq2qbRtfo2VrafhuksBn2Ph6SMz0Zj8j+B0Y+BUaR9fzHCq+WAabv5mqNZhyNlp0t0
U1RGuSmxz/FxdjLBv/eism8hnircnuGJyyAGIoe7U6MvTpDny+htIkN4JdTVoY12ra2lWeAm82Qg
jOYV41XEm/suOld+pqhp48CdRe6D7y3ZhCl5VkAlb1vsjy1RmIAh/J4FPtnIUhlCWi/0h0oAhMR8
WgiaUceF3Z2FEWSax8kbjb7ZbBw/M2+cfvRvtWwY7psoSW4cFE9vk8Rw1UWFxvKjqSw0L0rLmO+7
qvPjYJ4yG2WJCahjCAVIfSH4I/loUDjJNpEuuzjQjTSfILvOCo0kMfV3sSrMzzm24Rxai8rtTT46
7k2BH0Ho26Ok153oGzRu/Z9Z72gvo0nHU19UIoBHYtIVGtyhaG5WcbUzU6lPO8tSxplA7gjjGFMD
9ELPyNy5s1+0906vz9lGDOYU37M/EtTEhjiqw5p9WAR5rHmfJZiV4gKHjKq4LDBFnAIvHVV2iX5A
p91lhV50mCUUWX6eC92+HpGDMsLGbUcRagY1tMAEgNBdi7FdLRPaMi+3La7n1gZ32GrYm5oavb1r
VmlzMXtZTpygZ1280yIdPXt/6mzAUKMacFYf56ei07IHLG/8edvRZcAPvNdsEbgI5zzpNZLTeMOI
CRcqI0dDuB38ON/OIsvVZpz8/CNIKZjQkV/rz6J040dRz6V5YcJkuqhn11g2Im8wp899RZjNUvnQ
uTkhlhV52ZlvWDK78KZRXlfUzWheIaFTIDFsjdVGQnEYgml2i3HbO727QtNaH1BNusxnVe655QaN
Yta1Epp7lc+6UW7doi/dq6JGvzQgrhoJXxLNj0Mpe//eKF3p7Wo1Rd+naYjd3TIXcYEJjTCrM3MU
QJ2r2kt+Tm4W8d0IVq7x3NBvRGQu6+DAHDbIYpvfuD3nZzaTmPGwU8VdbUlBsaQpPzRGkkTnjRl1
n/XGr26Bb+fRttRlu6/llCPoh7kaYXVjTHMYa4Oz7caYHjvtgf7KtsdhCkWjq/KqW0Yt3i56ZHTb
ZpixMnTqrN/YkqAg0JUwl12BZX2/65wyhwEGVk2ww8Y8C234GiP2Biobt01UzWFHWc4RQT4WFYZa
MlmegdO3NwJwu3WWYJzcBAjL5+VdLpO82Xp6EU3IhU5tG0RGi4wFIAdboT6u+Px/xEuXozkI4KcW
BFcBQSIiS8OktSFtmN48UfJ8owFIjQP3x5V0APLlWAolL+C/TabkNlCiAag8fB8TmzxPJWCpPCNi
HjxBBVrqX/tu7C4SfeovimaOfjjOnPx5mQdJHrQBaUWuUNGj8hWuGXrVlR2QI2Em+0bL+x9uXkUQ
O20sIU7k1G9l1CuJmr4IzPFj8IewIqJrayB8jWlCl0ZMEL1k7c9KM0Vg6qV5Iod/A9kGIW2FjZn6
LxTvUaUMwR4zb2zqSrZD81gfpmoIFm3xcZor5u9RgjeWIyqOQKNsn3LNa25b5dvbUZj/h7rzWq4b
19Lwq5wHGPQwh1tu7qxoS5blG5YjcwQYn34+yn1mWts9VvXdTFWXyy1Z4iYBAgv/+sOAQf+C5jyJ
/KYNCkGGS44/0VuOt38HujhQ3cF3Iavg1/IaY4C6qdWOxGxsJvUGjlVSLIE/ZQ0GHJ64Uw2MjL6q
5zdm4DqmF8gGCANUr9V+GRT2AtpzY3ZH3iiuatb9WUw67iq5ynBexMt9J13ke6ln9sumrae33K9+
vTaTf+WvIjVDanoJyhokIeRexbW7JZtPdT56B7KI5LM0qs9UxdHdVAIUSCH+sQoD4ykgU5OGGa1u
2oSvH/WUChKVRhsVhhj7E8ef8mRqUbtdQEGToJqLj7TIszee9Dp+r580lFj4OfRrIawSK/P6oqLT
/WJZoHSacWae0LlwUFiog2o7Ta74xpuJD78ihiwsWFnTpIY/AeJycUEt7ae2gS0pRV3vaoUYMbaI
ml0mqk32NCfScSOx2ClRRIJX5gJxcQDbM3nna221WyDvnvSpp9lnpX6ywfOTqvifLgNIKYBhwebX
tuIl7W/MBq9JjCmmCGmcYMxBzOHaJJm501r92++vtY7qxQAwydaJvlINtct2wyi0opwqF4LUUNdX
pI114pBZwicbPMHfa6N8K37ql0nEezPB2STAlqHytr//EL9qccBzkIjQ0cRDiePECjX+hTcA8852
4pVoYkSzKk+1sTgepsup9b7Uu/GdaFv90xQNSxFWbDsYi5oGhRXyC++bEJpfvzEAf9PA9xBS0jsg
txaSs3Gx7KSmJ5oXVcOQwTNt0cNAXqfAaJbcuy+TGoC7TJp9XLceZTmBSkVvtru2j4ZDl2XD8wAW
uO0bGYW/f1C/vi7r56IHBT0K0csl97ozJt+cFTMjK8oinBapIZabkUvFnjgUS/sWG/HXxQjWK40H
RCUwYOmuvh4XJQatZSLSOq9G72mmX0VzW8mc6mE9EsQz1XWW9xBwcGD+p/YpnETg/6AYYEY49BIv
BsHpYfo20Qz7dZy7fYejOO78BKP840fKzOOFQzdDcMYvvDvHyRZ9JSImHBkfcljWdx05gDsCOuTR
K5z5LZHOrysQOwodMV4USMz0dF4/0xyYQgibLa1vu/jWxsEorLLK3VhqlG9Ml7+5lEvTDRHoKnPT
LlPhh9LodIXPNdSgfgkXJdcYYgDCpY2mNzpUf9M74gpMFupbmtTc2Ovbil3kaEOCd9E0JeXZ6avm
KbHKoqG5WOHAP8TTGERiRFLmC+0wLsYPY0jrEMqltmkUCHLv4tgErTsP2l4sWxCbaOf0FgJ0UhzH
ExEUb7kI/+3jIQcTPjA0VPqtrz/y4E8wQ2PeJrCr7Dvdo+Gs16O+w45pOf5+lv26otCdZqxJs2Cp
c3+J8xuQ0OW44SUbutVaedvhFuGF7ijVd5jlRQe1C5KvkcdLecomK6ajRILp8LnFjUBtu6Vry41X
wg0LTdoXxn2T+LF/+P1nfGFIvNoL4E1gQIm7GQUoiq6LCsBUmowKbSHii/7g/BSnE45bI7IOf1OA
XE9hLIa52Dt6lYx7NRl4cMAnkhCIczcKJ9fWJqTrTgffgyV+1zZtjRAQO5eRcrKGWk4XSNxg22p0
uyFvFSFPVpQagYFQqQkmvGHGU2mb3XVfpjIndSSetlC6kuko+kijCSHyab6RdCmMN16Ul23u4tYR
Da1NcJ4A/osXa00UlRxX64iqi7JuP4pWTGGhefknsAezDhevL7Mt+KGbh/lsFc2OPXXN7EPxeI3g
Z5qxd6kJSCZX2n0vezczPxU0HN6baTZ/JbAZ8DDzraXeOIqhD6i++k9ZWRtADGQKY9s0pYmks5gm
/5QVA37JOorFBgosjIwuevzkPBQ59WayERoHPVJO3U3TzeMbDMlfDxKQCDgfmTZlM1XkpTEhT8pL
daLjNlkfNVdZ2fvTXlazTMh9sLp9unhieZy7qALqTqvyAOsOS4W0b+pwaOhugtHZvgjjSSHWBumI
jO3gTdnyBrVp3a9eDzNiOGizGIZiHGhfsnfG2qfsg5uEOqnR6Pbkw6GsUmf7+xfp767iswySXkVN
A1Hr9boCJmJnvKyASIkbg4nDINgMCxmIb8zaX2o3KPzGajPECkaYr3Oxfgm+bkjsaTdj0yQhIXV6
gJUIGcSlqup9Fk/YnK/dIjxSLXnq7DS3d7+/01/qAz4BzxPVNmwoEnouZteoVUhyFj6BZdRiJy2t
DlwUaFfKneIBCE9NW6zh/b1Bo/Du95deH+LFUEKEWwN06YKs/fjXDxlT/q4nB5ze6tgumxFdyvWa
FPCORUe/x1mk3Pz+en8zqOsp1F0VVrggXBrORbzlGMUAtqgm145TYX2bkeG/MaLur1dZdd2chFbN
5lqRv76riJOwKuYB3yintJ9yYOp8l/gWaH5H1ZBsM5nHOQ3KBC1OqvUVAe5ISucGatgIttSeAdKG
2zqV/Vdh6YUKrJlOsdtbdX8Yqqp4Ml2HdHWR9KwDtQRfl8a4vIPQZtwUrqvcnTGmLrHqS23KYOCT
fsIPyBfbPs8HK1x4p8iy1gV+6a0mS45Gtlv3t/XcYMOAb6ZGv78S4j0RtVn03SvMdjigqXHiXYmP
kb+lMRuVwQh3uAhzAUEgVBaZRluAZ5xl/DyOrR0b/cTxi53qyYiQXodd0xj3nEnG+qEG/pnPk5Ev
cM+nQbVbyNgTxxQ5FXpQNYooKvra8uMCP0sPE9xCpzBLknrgifa1sVf54lNRLGZ9K0TkKrwgiUcI
JS/LfQzzysS5sYgeMlI0PsvGaaAOaNkonxsa0EfbbRTMziRZup9Lxp/GJHc/J+6FE8rF//7vdiev
LFJ+a5/yf9EYZS2r/vPf7iO/GKMc1efi0hdl/Yk/fVG8PyCEYVe3EnywbHI4rv/0RXH+WM+LGPJQ
U8HwQjXzP74o7h8a1g4clEBPWOPXzehPXxTTxk0FgTk4HmdN4k2tf+KLcgFOUe1SKHF2XutdrPcv
X9baLttFwRSF3aDGc+Zqnx1/1KmVDPOwGBmaFVtP3mBwXy57RFtxBFldL1cPP67/eoFoaf8PaUUK
/ZAZ6krLC+cI9Tb5ntgNvQs8fskw/Mt4/Dkz/+o+8qL/+etK+9PamMp1HQWdrvDrS3YVq8lQZjLo
yiK6WSwywQJb+Ce2Z7sBBqT7WeateyvsoTlVXofzcTdhQqD1nhQ7oSipiQ00jbdsUS7LdypUUkeA
LpkFPOVLt4Oq5azQTlofFISi33llOd1lSVdGQadlGLP+/ilcLszrxaDhonnz1s3mcrvxoQLUtdT7
APZCFQVJ0aBp9CdotL+/DhT1y2mFhsHFNpRthq0AHujFtk6cXg5+rzQSTJRcHpvRy6pjCfjqhlgP
+32I93DmXNXR3BBLl3m1e7uM9PVorltVe84qYXcn+G9FtzOHDrZKJF192gykBS9HC/u4LbHqxjc9
NvQozPIYPxfa+H69ywp31p4p1TXzQCe0bU4aabR1aJtZU23ddpjCPM8j89ygq0uxozOapzju52+C
IrndgEakYZxrPk0EVw4fhzxLBlwzUyxpDZ8cv7sMQvZ7J8vyKBzGZnFOAL6qJACqiMxjsfjWR1v0
S7ynYZjMfLRp7PEzXhmsWwl0xOkiS6F6tZgPZhs0bQJg0ofblm3wvUjJsYaa4J6TAdflIlRu0eWB
0XXWeFRROZXvpJ/iqFzHg78v9b6/h+ui30JP8yCl8Lo9l6V2S9M+kaGgu3vdpLLaJZ0zOIFjju7H
siqlRadKWvUdFrx1uSNZahLvJa1Bc6tGKKe0EDmoYEeSTdme/PP8edQr5wkxU7QlzMAhTropm2cP
8c6tVnnjl15aKD9s6NlRSO3GjdZjShoRzVByyrRaluPWarGXoFOe4FXkCY6xG0UArX7QcsHXaar7
YS/KBsYO7U43WOaY1klkmO+HKHftHc1Us9lETqy2cCPUdkGwbkKWyf22v4PkMwzvZelxzcgp22fN
rpONgz8e/AFpwneLJxfWU6rqm5zTm3Xy6jJ9cC14cbsslmO1nWWUfdVKBRSGcsRe2WWFAd/GVFCs
2mUhDwuNZZV3+4XW8Hq69BYzuu0yMYzfPJYK3Tz5fptVcBViAp/wSOnJwlGW7NEogyrIu1Krm2cS
DvhrLizGfoAIIncqLYwURYGb1vUtl57bbNdFnDG20Oai7i6XupnfQUdT+R5LwwmuqjFVSbZ27Zlf
WNZoknzNTiAQqee66sdwRJU13mkt4uTHsjGS4spm2jMLnXz911BEoERoyElevugtejocgFSyPAQc
5Tdjf0xaZNjlniNNwj/hLSyBPqJfW1BaV3F/RBvkOp8sFu05nOPSkbuGjrF46qAGOPslwVZzY6YL
Vtnp4Jhb0Y4lmuix564rU/LNuGm8e/h3aRIgymjl82xPVkXyB2gKb0pth6PnUnj3c+xXm2qw+HnR
dyuo7k56/jgUHa+K1kwzjcO+LrIPrkq6/G50rKZ8UMj65LYr6W9slSSWZJv5PhmYmZPJB4y4RHok
KzlD2j2zNn/F0ixzQ2fqpbav4At+V1KkPwpg/XfKqBv7Oam8Jcj6Wlc7TAxOGEx1OxEv3geTnr6/
G21pPcRt6t5wLNOu27k4JDGeApAHJs0w1oDSDELdbJF54u4hAh0LA2pcFUdoTnSn3y2x/WjOnOPs
mLHCEwyKAlxZBW/vDiZHcdeS3LDpSy/VAmdJp7OZ69EH9Fd9t80Nkbr3jlE9VGb5g8p0VEEND2Ov
Eb1x7BcIqkGFETmEFvMGE24SOlrfGt9XtHLDAvvpbwYmYaS6ac59UZcH9Ifdzo3tpyHz06CqEivs
F/1D49XfSwb62m3x4U+IkxfTKPdEJEZHt+q/VKq8BTzytoaCPahF4r3IqFHxZplDfx0Zf24DJbz2
BN02BJl4HFO1b5SW7GSCK5uXju71IHFN72Fm9h1m4XNKCoFEhUTNe+NWxAJ/9Dy3wfE7Tm98cjo5
nm5xD102RWyorbvypnMOqB/1WDexi/xQWfN51X9vND0+9Yu3Xzm+J+V0IScS6zj77a7ooqsFY+7A
stgMgE3OcS2LHcKyck9HhRliqrOpChawPnvH7jWGXc3rio/AyWhYQrPF27FM2U+LO+PB7XhBr8Xt
DxeDAdude1yvlqsoGj41CxyWrrKJYG/ptWCeh4ibvtjG97GMjHtz36c43PheSLcujA3zG87HR6EX
hyo1UGrIcn6Ociz1NlHCsCSjRlipVu0aXVwZWfxg0tWilluCDsJCsEydmoPIK1vaDGmW5JtxSfqd
NpjefYvbnE2uQ3tNSvgpzrFi6yP7XoNqs6FXqugf9U/D4N5rGXR0IhCulG8fBq/Cby6Pb4wU+Ug/
oRWOrWwfN3O2NXNjPsLc+8jSOW40O991qmqne1uyKYm8So+i8b9kgwQ9hVVJKrY1OFDlNNbCgPdo
vPe9SQ901pmtPRb35AOJLIyVBttLSbgFkzfTN1QLy5Bo3BLK0TQU25RYOShe7dBuG4ireyy87MNY
OdnjDA2VEIIp9njI3Qjv2HLij3hEIHpPkRwFQu8BMhKjzwnEnJqHSrn6Z78t40++aBpiiNzOz7f6
DAqUzfNtJ2Eg14XtfXS9Sj9ZS159TiLZ6TsiE5YQWA18k9NjAP05DmPXzg8x5lBlQI5pQw+lNbwH
2WAaGiTZmDQQHC2xlaNfbyP2huskzgvWwXiJoTYP8nlKlH7AJN/91DhGuwVZSu9zTgJsCfkw7Jxp
dm573f+s2bhbeHDBzADgrsj3uh7Xzhc795V+5St+LPAw3dWCksJAg2g7NPvGgdM1KmRfMZzW21aP
px9+mxqhX9d5Cz1BpE+21yybHKsNZ9N2Ndm2vW5LLchJfEi3VmQ6QygdSE9084uZAad8e9KyQt2g
k4NUWhmJ5mFfn2v3cammMRRaxU0bYwQ2lgGelkviUF41nbvvh8oMoG8nt6XQ5T4yRveLrw35YdFG
7eQBmm98WIrbTioVFjH5mhuyOaCeTxnocpEWqyOX01JN+PY99gj43c1kboWOFHl7ja413RTJ4LZB
nctmZ3d5+75t5+UA+RQmCxYR+lFLiZxqdAnLZY7j4SvY6rw3ZaZ/bBvdLFj9imLZVNaUtEFV9Mkh
rjPro+xJZcnLXhk7cAdfBmWbah/c0d/Dfke5VrbqEFldedRKaFVBR75KAHpsb4gGsa71rHVPsVHW
773JfUqJSwilHHQw50EecvjuNylMAgwUnD06U31vxwZsGZxi9IdOAiuynVabNqqgELTTuMcc2LxP
Cys9WKyVB9Ua2TE162IXUaSz8kGEJl5Tnt1WdPuqN30Km2I4guLS9MIA6H6grr7vOzDuKm6dsyKp
adJwmWqKdb1tvYGA7aLv6m1GKKAf+HWsX9My006w4JYbdNtFCUSYpdo2jsryawtGXgLzDNXR84fq
Zpn8XV930d7NO8BTMlEkr7apcvedIp8kIewhI3pSLCr06kx8IVoj+ah1+H8ntt8UR4SFfnRwB90P
pwY3R1+UNLvxxTxLl/DBqRmT72yfElKqUuPeHaeOpHgOEJ7j+BtzHCHmz/Z4z9IDDZb9xt4nWkNU
ppd0/WHRh2I/CIiFmzW0MFSmC7gi0+kE7Cx2mbGoR2WaYtjkmZgPmdSys4oztSuN0Xz2OdTU3606
chBiKMfvz4OzqNtc+uOHRkM/vGtKxwFXskRDOC1JI++9ofWuzQ6qvoVB/DvQAQIxFuGOew3N0ibx
prgOZAFRi6CDpa7wRpDTw6jpK+Guh+nllBpTGqqU8SmGCbGRnRPnG232TeDgDl/fXhTgw8Oo+fum
wiY5cCbPCwcYd5vWHHAYHI0m2/l5guFA5xjTrTMKD+pC7KXdwYHuNgZTRsbKWS72faEWTuXY2tQ0
MIfOPSXAsQ/ISy1aciXETuj1p6osiIepvWyVFXzFTk9v6dXpw5Vd+0Jgop+094LUJrQHnDz9ziy2
RqrAudBhoXaN6Vjh1xjlG3NgUYdOrtc0j+Zs3tCPjq0XzA2CJcMfY49FY33OgFwC6Ex5YFr4CuyN
3iU6jpl5oB3+WQ71/C51VIH35ZjJNSJlFe6pprhGzCGOipX6qk9QnfRD+gFKf3pmVdfPXrnYN0Pa
6QAFjrX3vdbYDb0dXVus4rf2WLlbw0sFe36cPtpjW23cFi+HejaSazKNZCgz0/rq9UvzhExNXk1d
MdxDYMz3cPQeM7Nojxrxnle2XVaP3dTikN5M6VZpsdwLmPGHyCDiecca1IR51cMqLDUHmiid6etc
GWzRmKwQQ56mFPWE2we9O7I4tdO7ZZicvV1plBhp3SZdmBQkpZ7xg+m2ydwOoYl3C/R4Nvs9ch0S
zcC9QV+SSOxW5OrkVQREbHhlxKEtx3pndtUEW5zLc9GUYrDxmzrdmD3mmqhwrU1UccYmeFmFPbRR
NvFFridI8o3owOX7XOnxXTQ5zq5Ei3ZdtJX7IcbC70fm4/IVKFjkt6XW3XJYREvT8mm3fjFYaCsK
3DnzVuQwUEXvn6OMslA4qtbO8DawQsg8i9FqUrRY3fJOdVgTKNJT/X0xivzOcevBD4SF9/tGUw0L
GJmLq0OgqSenHvccqIXutGyNNlMoe4r0W1sv87akTbuboWt0u7EUidpVrWPiFGwb64TkSHke3dFF
0sox8kqoyj3OEpymdTAcbRCD3mLeY31x5t5GwTIvp0JKB6ZJT8twSHtr3hJURNs65jCRBkkHE3ib
1VoeTnjoPZlx3j7TyEXB2lnmO90kHNkmrOcIeJ2e8NAxmZD4pT70WNv6G6eC3bNZ8tr/YbMUPWia
+72MJ3bdIabeTQw5mBtG3rcDCVzwNMdoGJAoNebXTlNuaCo2OMqAgrPmlCBPGHDtOSeLkR9llw47
0SVtSf6uF2/blnY4FOsUIrZU9Y4rY1KSQto2VBQHFllQobB7+cTmVh7l2Jk3MG3UoRPkEAewSRsD
cWVVvMcNIr8uzCJ9QHSX31gzbppDoxaePuA+w3KKsi7fteY86dvIQYXOWaejUOi0PPtWyELuyBhM
za9zb+afi1KUDOzsfsE8ezo1dtPss6qqj1rnp/bW9bsMUVGepwhFyni8V12EbUKRuOV07Afdfr+4
ozEcGoOMKjUw6JvV3hDxu4aNMifnlAMfxdQ5n1uEsUuhfJjWeZrvjTZp8R1ReXqPdKBttlFuOJ8K
PS76DfhMiXRqaSTQHXqt4uAC8uu7Qkn3y9iQx3iV2+Pibrx5mcxjApH7M1Td9rMmyuURFBDhG4x6
v+M1oi7l6SGYvR6tCv4I/s2ldc7zedyVmZc8JegNW8r4XMOglYrzB8WZZKLi+1gHgp7StYFvfU+r
nVdsMkv9GSRKi5FHjPHZTc3oqS3dB/ZvJPdYw9ffxt7VEjRHfmszs2b5Ocf/4jQmFUfv6AXLsouB
v5daU31lXxiS4yiEe09nbWgQFTjdY5qTyxQYiYlPRQu8cliSduk2Km2Gk/CWdpvo2viQKuFu09Lu
qB9xonrqG6844UVV6oTH2PFn1dSACLaIdM5I0SDAFaaRdBzyVLzqaXCM0t4liw6SJhTEIXrZyYT8
z5USZrgykRVNJG0mYcuiDiSRIIXdKDTunyYLx5RN19egDolfgTt5JRS1jdHZenPC0UM1m3pMuq/8
NEW/TVYkZ7SieUaXG52h9UcjRwdyofItpzZ+SWOzRYVYT0GtLxqX4OyIRszWkqX16OlyQb3S8s94
J00mrz8svENmmRGv9fL17AVjslecxMC87uh58SmOq3gO/Ay91jGNkNFDvR87dmtEk2VPkngJxrAc
CmlMORYUMY3n2xKrTO4CLa02B8lCCBjhG8PoGkEzj0BMpks+zs4tawJYYbnH8s5ZfKCY2Z+a58qy
eVYN5JJpM3oRf+oZxnpn+g9a/WgalUQ9Fltm8djpM8PfKQKSDirp2YVIQZj5gES1mfm1xCOt/YLx
F3BLGYGm/gnbgFXxkAyF6RQQBuJHSIDIpsKqdSNcbEqo9AcNCh8SIbvPJtqebfMsbJNfYCA9SNiI
VxzHbKiXz7QPbbkbpcYYILPj5hwT1gEV6djmW2nHurOf7aUF3ho7RHGHnl7DtFHS5PcrxgmUtWkq
+mbQmowAUE0vzy3EFPlcuMDc2GKhcn3UjL6Y7lku42wvaS3k1wJSj7NPOKjn1+U8WZm9QRXX5zc6
S095NZDP+0ThL0nicKaoe9SltjS7sXaRwWlDHKl9D7Oh3XQe+ttr3Cb5oN1Y28UNTBY+FeS13jkC
+cFHr0o1b9jSZXWTdZIVZeAzTGdvSmrYu44JROc5ZmRtRtFU/TZ1am6RZi4fHxbKOFEgdfE+xWKe
PcMqr4QDE7TrJutDOnk4JfRIGEpb3+WVu5QPyIdGJ/gPhG0V0BoKilpFthtUGukwbHaZbG6tkTTr
o1dL+/n3jYJfGkFYZNGGwHaZGB7ew7Vh8RfKZDbG0ApSk1lrmO1tRc6ZHqhyQLJP1xwfO9R/pXqj
FfTCe3zdCqLZYmBHCU2YDtsl44BimvwBiid0B6J5BqkbNGJodeN7x/EuNPrFPlmkmqOUG0SFVLin
F7ybAVkCBI/tfTGSW7nxB83eZmiBg2rScOEzW/tTOxIdFtroKJOgXRo2+1mZVcXBRXmPliOG926r
E6Skt/oJB1gdUZqTdW85NV/SGXgvfUjBEDc8DTrQ5TNdhNHobB9zwBk4ZW7X3TFO8jaUpj3ddaM1
Xpsu+VEZuXMPvx/Ny14WXSB6Li5+RVx55SK+Hk0skrOMZ46CTpO8sRpYQoG/ekIYCEdd1o7fX+7y
RrmcQfvQMOmGggn7awvqL5OnmvW0Yr7WQfOyMKVTCg6N3Hd9PaKcRQGlyQpSsHAAMkIcfCshFqtJ
LvHXqaTTSqSBuzrwW3B/L8Np0hE735weAdYtqu3JbSgWsc0gUzt0o0R8y55kDVtB1grIcSLz52gp
amIg47YH8HE7DfBIw2Q0UDSYbmScIFGMKtdrtmQTQ9AncxORaaRMq95YcIcBYRTzi2iDMaUGXYzl
MJkZAtxaJHMNNFi56N202tAOTdwI+DS9Ym34CdHbA/y3EEx5rVEsoiVvUd1VHeiw1RHGKib5yUPG
l54rCh3jBlDaaUIBeXQ+dIXS1F0xTgwigjm9fqT2ZMEFxadT1GYTi7IaNH6xV0H/CiQ0uHKHem5d
mseIP+tB1Pk2x+v13Lqmex/7M19tbaiGq5getsZq06fvR20l4KksYbcwhpIPT45IulemYiiZ9/Hn
uJmaaJdmuncqOwlQaCm3Jxow939oZsJSyjNO2SMw/2pPPTrW6KnyI9iJXZIkH5ZOLfeuwGPiKLCX
SwK7iOhQGCCzxRWWKyz4hTuwSREngLI2see5/44rN1VW7Se9eD+hKVXHuR7YDmQP3wu97MrSqBcv
LXe16fF7zBSkYWssbTUjXWXL3cxdwi6b48Qid5zj072YMp5lBLC/HCKJpOqoiB9FkEgeDb2dl/3K
bnM/PU21JaZdaiqgNolkVTsofdTK8+SOpROolEi2oCdrq90OL7+hTy0uQjotQam1HFs3IFco9Q/0
eV4egstNu7REOyZNzYddqAGzzVgOibxTk988k/imwPGRIoFEjv4uhdr8ZJgdsybTwL1nMbY3kVJV
uY2aPKLDK7zPUT5dE+IN6uxU2XyDEoYDRiGzWZx+7uITioCagR2sACvYMrRAvn7odW7ck3WiW0GM
16sdRmW1FCfK6uqtZfGiIb0aXTkcwNbAaJiReEG+Xi18J88bUydlPJUpNV9Mf+mee2Sd8qxIaCTd
JTcZll/GG6vUZc8dthVWdXC8MNpiu7ncbYyR80PkjfQ+ibiIsFhZde9kBk5vUMnWxfXVUuRDJOEE
T/4IxCu676/vD9zNGlRWd4FlCvdD4uvl90wzu/aQZL6NPUXlcrApFjyAztGi1x8VL8WP3y/Ivzxi
37ccBw4DVGS4DC8cjL8syMTZGaIqkWtrozfd1TNlHlCEe68bOg1y056/lfHMM/j9VS9rCO54VbTx
JxxxdDEXN05PJsHeG4SgsrzsbOrUv6xaa+uzqLrngUCot/LHf9nnuE966b4Ga3F1uLrgt428u+RD
0xJcktS/neZobCB9mt99onrM7e/v7nL64PzEHoMvDcwc3CsuqTIVBAZfTRlWST6lKsr1Jhf3NZqx
6svvL/R3g4dIAZY9tp0wEi9YkAnO0VZnuQQdL3X+xbajFNFlQgh64A81AtDOQ0v30tz//XV58y9m
Lt6sFtQnGwY7tYtlXgwgm17lyEgfOeir4lbT0IrPloYxKRrVqtkaVu18S0kF+WGntf7NFugniGHz
5GeZmKnaCm9uvxn1qnGBt2CfczpMc9hEfnHvloP52FRueeVPoF9kMA3ZB5++5OcyNTQV1pHnIUkH
/WGrHWaArjRtxtCIhwHCl7fSN1J/OtlMPkj+oz9/xlOFVEyRiTa7YnWmBdE69ZdRRaLdY+AzHenT
Vx56eZftak67OP1Y+16p1CaxWnKGA0e4pbl3X85fPYWB2KC65USoDWvUgAIz6b/7hmIZkpG3NKdx
dSag3VIN4gD5glU7QUvaB10vyAS2Xs6Rftfw9eoFfBAmdef16qvk3VnDzG+Iiyatbogwjt7lbqzT
4FtGpeG+4uCHu5WeamCS9GXJmQgiLr+zSmqDjdNf7mJpIgtivkBcWCAPBljzDdft0JXeLl0sFrJq
zMStpFX8fnoBCpKYuPGCnt63TFUrApP62q20S8WNQNkAk5wpEnyyrvZ2jjv7xsSj571eDT8K0lMq
GApDzMY/expEclxStStpZyCaNkEzYdM1vXUgcWQGARN29JQmVeXuZojah2mJzY+ySccPGCim1CHC
sZuTqE37XHUxeVxzknnptvI9iWnDujIpmHcHGpkE4eAXxhY4Z5ayNt40Dh0m8AtEpWa0zz/3BBv0
qGNdi0R+9RM0wEisglGZjOtQ+R41QROn1GM//z2dAi8+k/7nelep6jwLQyQn/zjBbMXvinjKg5pJ
MgxzROvPAvz+AXJ0DrpgadHyCYpEfq50UZcgZKIFVaXM3duzb+/G2R/VrvCnqNxoS99H11kFQLnr
SiXbLYSAsrxORzkPMEsx6AttyB6kepG1Poc/qRBLN/ORq0rFzd4pPRDNYmbrBB7FqjXoeEcQxL4M
btal5rJpMMX3z/WMOPblzf9HdNGHuuS/y2i8V1zR/1cBegbL5v/OEz197+T3+VXi3voDP2miwviD
2BMNAcdaqaDlWVVcP3mifOuFSM2uCneakAyKl3/n5/l/IE9/CXXSdVentvlvnqjl/0HRYVGdkfhg
clTS/wlPdP1gfykw0JOskYo6NQYfQfM4eL0uMAioBEztLLyvVi47/apaUtSIutnOFt4SQVFX+TMm
6/0B6uFCRrfSMWRsMZvjvcFcXeZj+zx1sBuDROQPYGm8UYQ9VE+dhnYiqwv/GTaNe+f1kfER9yjn
ByKzz1biRl//+cT7/8ZAhiD6u5n1Xv3xr/OqWvxXX3371833IZV/nWYvP/3nNHMMEhdtw8JxkDgO
0Jf/mWZ8C0ouAgFsJ/9MXPz3PNPdPyyqkHWv9vBd0DyG/08+Mt+Cqsw34T4xSxy8zv/NlL77WaH+
JIn/fU7jBTyDsuwlPgBeFPI74uYvA3KyJuVg78VamIn/4u48dmRHsi37K+8HeEEtpk7StYfWEyIk
tTaj+vpe7nWrKjPR9dA5aKBfzwqJihvCSbMj9l5bZCe7NvM7glrUOYDSod9kU15sErdO9ladanFo
WPXQr7I+YhU2OjMilZE0HUgto/ZZyyRdq8jFnlAIVjVkLGu+4m7t8BnQnJWr0iqVQzE19L3D9HE2
wTRBlUCyclSz+0bdKoM/fCi/f9k/yZB5Uf/4Ep1/Ofi3vMJ0IiQV/FXu69kAUKtxWgKa6/Sd8lL7
mTSbZHudZpS9NkzgFZPpnUKNfU/h4GmEPC7py8K+7mzV+T0M+1tn8H88YP90DF8P352Q3fd/EXja
/9eax4ws0Lr669H9/6J4X+dM/G8O5feK32n+/nOs6flrfr8wzi8PnwYIdMMz0GgTb/uvc9n7peKl
wVyMi5mF9/nR/+cL42icvtjzkedjO8bfQ5fw+4Vx1F9npbcBd/x8Xv+Nl+VSlf+767NQBhj4fTXO
ZUsFq/pXdnBqgsXHU7MEtF0VIMR6jndQ/cx1bzv5lg2ww/Aei+oQdkonr9rYInNKXcg4ZiuRxcVW
UVJWZHEEUWElWgu2dSJGZGSKmaDBcxwvfR4sxUZdnToja64kddaJiCb6hEzFvj5pKhv5TI+lSodH
Co6sF0TfemPc2ChrfrQDg1Y2ekW/MgDVeRJq+mahW0dMYzbVe7YI9mFqlMl7AadGOAwNWS/26uNo
WnG5GVKvPLAdWLrASJSZOV4LA1Op8pEtQ9cn+9G2sk/sPzusNn3pZzi9981kkvFKPS+faDxYVSZx
2276dJzWDIS1YlN54sGr0rJYFzDVEoRnJ6fXm7OX88zFmMZFRcWqaO94j0HNldIFP9r2+vvUZOKt
Qki1rUcTB4Eoy+3//5cTpoL/7g07fgtw6dXXH2+ky5f84wXT3V/6OS4XAwRMCx7nf71fuvrrnAuM
8dNRqcYvV9Xvusdyf6nY+knyBWzAiuQ8z/n9elnWLw5ZbjbqDJzcmID/ziuGP+JPZzZHPdUxUQh8
d95/vtNf2v184lpxXBTC+HSqn9IT3mtVMq9FhC83haHE33k1tESPsoA/D3hzCRBPTie17VtzDRvE
fLI75AqoDgn7XiGrgzc5G82yyZZmRoDD5GvyMTY6aqiRY4BA2ywKxNDA6l5ZgloyzHi47b03STRD
nRwQBZaQSnlRrAiNqWTiu9YsJ9KRqub26J+BSA/81UQOLm+ZPieTafSmtExB89e4aPnimk0skZ6Q
/XyXDVq1Sqy0JdWzTdkLJaY6rqwpUlM/QtfzYhQueUGmzQpz1c9t14QGSYCISAfFoFGeYASC3zTr
1VKbnbrVx1zZRxprHasfl5vBi6qfntdpn6PLDqIBsYpTLN0toDuspeqi99O6NPTivcxrl8xeTVaI
eqTqnYRezleWPs/5aszM+QmwqZWEk2ySnecRIrNOO1d7nStrgP0JwtFbt1W0vHRY5pi2elXzDjGz
Y0qaK/oZA6q6IuBcLvC+DGBbQjcTzlc3KmB5oHmbNNFNap0caaMUJaXNjIO06uRPYsXpU2zybcIC
U1MO9ttRHJ/1VQJ2jOXlSUsggO6zuYsf58bEgOeV4/LMHJnRSUUSLqJlUvPKAEuhFJir+vhJqBmu
/a6svRZZlYvY1clstMCNXY+C6A/GzGeCmamGVZGQ5znnkGoZbiM8GedKSD8eMu1LSs/YG41SuqtR
61CBDUMur/oC9sqm1fl1+HipkeBnRZO1bpZB7okGBnXaRRL5Rh6B/PU1vRwi2kPHioOKBW+3Hdgy
vxASC8x4AnkI9U8fAlkrM2TwRpYqwjR88YGq9/IoByOvAmoFfgakljGUbduZPwzFql7YLNQ8M249
fZjY7IHsmSj+QmmaSRoIyU7DFzLiUeoQ5ho+IanVscNoAho07Vv8kk7+nGkLmTnIb/Ovs3SLUUrq
2I9lmdlJmLsZzoy2BeARDiPgpxEb+YsYUGpgxChsbgHn/NHXYP3gXXuyw2xZS+XZnDHgbBGUxD/4
vscZRDMj8wCsb5pfT2hXkWt6etUG1dTMmwQDA7hfhN7oT/UueYqW2CPsy8yijvyCBqpKJozlqWG0
wMxz1pGIiLnXGl/pupH0zlJ3krWSo/fzS8prrslsFEdA5Kw58ngkt8puPfE2ydZ4jtyuiwIGmQht
mqaL+pPh5gOJTWzVyk2SqQlwmdKpzF0c17LbYfYqs3VfZKZ7xutaYlNkzMCuQdFIIBWw7DS/7xc+
cw0ga++bXYRgtoMVzQ47dWIk7S0AKQxLlAt+43kT2lLCw6b9pCXRgzPXvMnqgjIiSJt0uHU7t9b2
qWIW1nZiqzzeT42aa2+9q2daiI3QLNlGa1NDDtXSv6BatcxVAkduWpWdwXRBn7Ou9Slr5gzJpZ3l
XYbAnQ/oOs0TK7qNR91BIhUp/YBugBiho8S8oG3KoTKTq9zw0h8BI21YJbmH0qsCh8dnm+ZGv0F7
qT5BTPLc0Mub7DPvJ0eswQi7eoCtxIg/TGUw37p6ib8GKYyvLinVIiSFxByPJHhDiUCarj5VQjeJ
u+EcCYHWKtaGLKL8WauJRllZLJm8Vefa8bNTQqQ7YvpIHYLOLPFclRGmAckkFWDqgHQ4nPq6IroF
M33um7Uu8hBXmx3f6nMZssXHk1b27fJhYe6aV8PIdeJPNhkkQeNaiw6iPTUeIMrGvS9VTUIJVh1I
23U2dGiRCjVik6yhoebb9s+tWfQfxpiLiLVr24O1jmooeZFm1qQbCgVBVmdJlKDRFEktdBK7JjFs
AXPcyQKSskIAwA8F5cRILIuQnFFKGvMOdaRnoMzXOK/SKKkdHqecXaRrtk6IwBdIgNs0JeKWZEIm
aCX2iP6LcfxLygWgbRQmCh+d2kQdh0dmq0GnK8DukiUSbNjSvPN2jJjFZ9+1eLEn0S4PihZFD73j
uv22dN1XxTlHfpdmtmyKBNfCEnXjhyXr+CCJnDfo/1CJIgYdfFlP9UNnuuI0okH+kaDe3A043Hkr
0PRxfvItPpvMan4AN+OFKjTV4TIhNVz3NSCeiCeKDGUZ/pvpjePbsYF/2NmLJUxtfFDYOt4tri2e
3Vbra39IJ3lDw9eNYb5E43OeKjULSPMsquIDsjZOyeeCtXYudoCjW8WfVRa16661WZNUTgb4Nspn
XQ/oJYC5amLYmIAd72v0J3FQDixMw8QqQBK0FVU4iinVex0aoN3AYqPkPUd/7a7qJlOL1YJCt1+7
ER5Qf2gYeK84jpYffh8GmuzoPG8zQ+Uyj+g2szaYMZGgt6666TrpkjkO7bKaePwXALBUb0MFmbYe
IvZlVa75lpIkpHON0Wz7f7/g/T9sQZvv6l5039+CHvR/QuN5NlP/58aTwe+7/Evbef6K31Wx/Yuw
bfaVDg5pnQguGtJ/TAPPVbGFgsVj7od8RT0nXPyzKrZ/nUO76Gk0UIgOX/Xvqtj4xbjHYVVBvtPl
n/sbfad+rnn/3XcyG/IoiRlTMipiXsl+6s/DQDOyCg5dqwkcB45t0CDEqAHNmvo7c2+RB3U5zM8U
IcNDN01vSG4iptUscdbYdwstnIGK9EFO+3TABlw24QL/lDO8VlwlBEArqlAS4OXdVDGs3MM0acoc
dL09Pf3hD/6/mccYf2VVUNzzK9Df2zAjAID8lYjhIlRxFjgJgY1DytsucZvIjbvA0dq3aFnjFcSj
9CtFSgvlVm2/U+56vDMknHEWNmlcrDrElLxqiM4QaiE2eRSI3G5ssjkNn2loAehBI2YH4Jm4U2OB
F0NjkpDuJmt2z3JXkqh8xXWLeKuAtWi3vS6wyuHvOkNKxxg+59zWxUskMcSwpUfH6+KgTPCnZ6OO
PXAsn8w5nRyEGfB3Gd0jZ6O+F8VnQ9YHeQqxQ5Yei5co8kdAlAjqUjFgH5h090yAtjMrBIyGji+d
hxxCP0MolLm46MF5QcQGOtHFzU1iiLHwvSZHMdI7wP3WfRyN7SrnQz5yybq3tlvgjKsIK5Vh3uv0
IUPdI0kVJXzVre3FCsYEd+yOyNpnd08zFTUbrde55WynaL7c1Gn37eKxc+ncErNFVnU7ghq618zJ
OnOVZrHBHwmOXodxQ4M25sGp3radjF8tdlo3QyIMuS4mPSVu03WHK3dxuFAgjJwDDZRFsUOtcNDA
NoRNMeKYYwlgPdKy6zLFGYcrvlq+ItF1YlUmo/EDp4Aib6iL8UEr5KD42Jf17xjdOBVd3qHan5Xs
SiOTUL+up0o/tqN9tpoUNW/AyE9cGnEHGMzJVPzh6khQH+Hx4x0jBkHWBpY+Y03gFwj6MoVWqqEM
RihjDLoRGG1qHd2eiStw0tqtA5cVXbzWOtN6qmrd/UwvJ7F9OZWzywmN9kJGK/1ycvMv6W/O5TxP
L2e7dz7ml8uJr1xOf2jY3ATK5VaYLjcEJlUui8u94V3uEPVyn/AgcrcUl3vGHMbkfbzcPqwxvNfZ
BgqPswXG5aq63FUxSdYxsH3LvNe5y9h3cKsplxvOmYglgZ9ccPNRcnALojDkRmT+VOx4/Lgnx/OV
qVxuz+JykxbnS5XGnPuVnaO88S63rjII8Rydr2LNmJbxwdD77CW73NUp67s3E67/xJJBQfrf0L/p
PvhXO9nNlxvfq5vmRzmXAfJSESzn4qBsatfdYOktfiprFifa6/rBpp7ggqWyGC5VRsE7fFDPpUd5
LkKsSz2CxzAikcB9FZdqZUnm6GE+lzB5ovDwjefCpmjQwe88OZN21F9qHwS91EHIWKmJHKfSPmZJ
rbVR+tZ98aQcxDa51FLepa7yLjUWeBcnhFtI5ZVdqjDNijDJSwgwRphfKrW5a6jamDtQwcUaxVx/
qeuGc4nn/qPaUxyhIZQ9V4Fq11ERKpfqMFH1qMHAc64aFy/uqSDPxaRu5f2zBUCcfOlzsRnDzcg3
2I+oQaVhCshX0Od6aDqa/iCUnHd5vlSvjo453GecN844/2gH80ivqzCawIShCY2BT2O5CzW+H+bU
S41M/QxEbLjUzpnCQwOxrBPPOSerhx0xxTabEEVS+YqVOHYoUqrlg+qUZYhXy9sj9Bjp68ktIBph
ZFRoT+dY7InQUexvJGndJR7yIx/rJ3Ws1rtVhcgZ3RSjD0Fwgtl6EYbtNMKkVxuGhEpgTwQBoCVK
tZuYIjpeJ2XKoEfVNLz9Nv3FEhAGYzpgwrUyXTNwia9wpGD9UzoiX8/eHPa/JZOKAstTMb7j7Uke
XANRrl+BNPvSJbjuEMPLMBxtzvPyy06TBY4YCviVS32s880MZi9EnHjLnmEtRlG4GWCGGr2aD3RK
bhmMrjq9E42jndJJNAwGCGH5tPDc0MO67ODmCLc0A1ybwY/0hH7vYYw6jG0xPyazURQ85H11W+Pe
unYSBFl6NPU/NHn6xzhUU7fOc4P0G97eXPhR3yMx7D2SE3nDGKXQY+CoDgFfWJL7Komv8QhyU0Dh
rUzkDki78jOI+Og2on+ny89plSRxKyvXoKvzu6ZB7ZwKRzympkNjNeEtSP1+gEq3jRhtq/xTqWzX
7jyIN9KJMzIJmCpk+AzydAqj0co/E5BOU1ANLpCDFptlFrhMbx7SCJj4qijF4O6FnA0Q0bwfN7YB
2J+IeAV/TjvO7uwrupAG2m9MDXixpwqoIVRDH7tJD6SGdVp+1NmC34ydEA9TqSYChusY3cwd+03m
SklB99BW3W+m7P+N9cz/tNqY6pWi8T9Xx1d191W+599fdfVXtNI/vvR3mWz8YgWCEstD+XWuidnA
/KtMNi2DCTE7Ejh5kFH/VSab+i/iNcHBWuc9KCppVqC/h8cmuxn+I9h23THQIv299YxHKf7HOplQ
R7Ri57U5+mDm1H+VRKuzDfxSTIVPBzu4W3VOtGM265SRV0k8v5wRP0nWY+Wy3Detb16SRNnZ9mi/
E0PGTCrpvliCNCse7BuTgW656m2r3hqlQ3oA+xnpvRooCtdlrqF51m61uWdK3d7QV7xQnZt460Ty
Y3Fmo/9vd+cAg9Rq2In2V3XxYxhMZJqCs75QvfReCKe+XpK9iglszst7ZjEMrcvMWmVL6aMVXXnm
nN/VLX7CXg8I49zUdnYN7jDAPEL9MtX6eoaReDrbBU9pWXnFymQym6isZUX1WNTdU1suJ/KLTxon
xWaZQfFWWGztyi9TZ2Z5VBkh8QC44uravrasRD85MSk/Vb4rvcEvRbSTXfEoYjzMvalTPJifhuAP
GHVYNmOcMNfcYd9EgzorTBb+EHW+oonmiDz7iHf5K0m1L6IHt40FhJ267NkZ1BCwhvbQkie0lrFL
kE5l3huawkRfKlBfOoWacoRtYiCkXh7avPlmFTUcERk+5LXzupQOtcAUr41M/0KF5SOCx4M0K7dV
Gh3qiqE5ZtOZ2XLBbKAsvKuYjiEQUZWtZZMGY/MdnQ3gzU+tdmtOwv671BQSEqNkWi19e1r4Yq0o
kwdU//bKMHs1dKDXr0TXBtakV19okwi1HzPnLtGLh6S7K3T+Q1RE9VkfPN1j+3D8wusfHN14F0xh
CzNbYzQbVxnknaDUxLLGvV36Rr0wq3JndhVpd9V3urh2IArDl6OYS0siVthHNPyohK7pMt4mxCuG
CbNXoxa42s4ZcPAZPJKgCm0zcQmzHzQp7z2nDXVVcVncYWeGTMO9PCZvc8oTjbGaQK7RubFIjoC4
6B5oAt1QcNHiZTRD7dwgoLAlU8Pl3itr0gvrpvxIk3o3agt+eebVUepeOfNyLV3FXGn6AJgECHws
o+2YxRBEJqb13H+M25N6JRt8mXr9UTuVi3p8aFbdUrk+5raIX2uI7Ffd7V+dRCHRx5zNIMLKOTE8
jhzGmM5t1vfP0IfQGHC3GVhs58jY8JwHndrqPnfYA8v7mRekaD+yEaqHQyQUC3/FfMXLRlZNbYYk
4N5rmcG+9JxlQpZtLgaudD4CRSlvrPq6SKLXmqUpyQQYc9fZ8iwhABAdFHpRudMy6LG94iRXVrLc
9gUxF5Ts0XXWbVGukg4jl91cpaHqYS9hxfBNPVJYSCPm0Okb3zA8jOOqr/LqapZCSFT6arGs8ImV
I3A4tc4xf7kZsncLMB23DLqnectQv9laljPeGKXlbOqpYULVt8XGGLT7orJD6amrKUm27ILUUO2c
H7LzTp5ex1d5trxb5EIBoLE8P6qv3Dw+N0r803ZMItYYr6fM20dkQ4E+2aqZWoEaKLU7ubQkOGcM
MSuEIEc0RJDRLN4xb/KCPDZ2tYmgfBjlZ1sUK2kq+brprI3N6gwOBZ9PXYKaqvTmE4O2EbiyJwhP
/aaL3sskuUn4MbY5yXAAJd49kVT4Egs/1gf1GkVVYGrKIcJuIdJy5XkSbFbHOxOzZoDEsFG86Q0r
T7Fy9WWiH8cW1zYtdYluUwkVBvPenu4lW47ZiNiEOStwioUUsKh9MaZkoy5UyEs23w04GBlXK1uk
8xrCqhgLRq3j8YKXAgrB8sEQHF04mL3VQtNg0/QGNmsvDOdtLjECqPBwurLKQseCtIUf9lVLncAS
0zEuoBbM5vTpQQHJzXodIyhBnXWibywDC8+i39XWNhb9TSpHADjsqPxGDg+ACFZnJGljv8WNxnaw
admL2QhXlZcpcQw/wRzRkpWXqP27S2SZaIcHlDYrd56eldobQrWdXmc5nLK0DdwZYyr5PwFLQO8U
O6MkxK9S9oorgiXNCGgF6xmIdkxDOrXqsx6InY9GmN9dOb6nC+x218O20fdzYJdp0FnXIJe+NPzr
h6itwKE5+mdPmtfKjp/GeM5OhpozvpUDScc1RjvuO0DUXH7MoTCG6b47zmcvntOaKxTxt2zi3tsz
ukEVW2pjijnAIA7ys41R9iO9ZcJSVom9sDK5Em27vTY7yVLpo7AEmTVx+ep42Jkd57WqGka4qbTX
wGyEUAfP1zEeKWp6lWrNjab0h7S2f+KG/EzVJp4IrNE+zXisvdZLgxx/hO80wycqKFhoaL9hHieP
MU3bhpnx59yLjj5jNu9VdWpv2UkSNIb9CY6UcONdLgD+EMCiPMK67kOJhjSk3bWCzHJSCNw8cJ6Z
NE+MD8UJ2oK8ASw1rBZwJVc0Tt3dlGTArcvU2iGrgt8yQpuIdIEdxp6rGzz6VXJIFFgFniecl0Sb
SL605WIeNTZMZxpO8twwmNx5LQgZuGnGh9dH0bHgOqG0yBW/nyceWpB3cHnIGAQd9Ry7cf3etWDZ
Ws7YsIWIte+TSSWtKc/v3KEWQVypYvLVqijpn7PijmG7fu3SDu2LwQ2w4c2+VXTWVqaiWXup2jFL
TOr+x3OJGlTRGPomlrB328ymgNUWBr+y7K8Z1OkHQgTfFS8SXzl0I46asn1ApCIDzgtOX0AimT2P
QVtl460aQ3rAehN9ymnEHAkDQQMkhp8+Ey1jJUvvq5MK4Ac+V9eHptWq1+pSkA3Hy83xzmDpxqKD
PKlMMmkAi7Ul3y138qPY45LC9lmEbQ0KR0/k9cTOPw9ZFLRpYHVddztOnrLvMcwDGdetjbYk47DK
bHOEhUUTq+RR7xNkG+8V5M7eCuU6Dp8sIis2Sq06lEVqvzDAYNqft++CkUJQzGL8GC0codSQ9UbE
swWQt8KQGxR2Zd/ZWbPssVa0dynU2TXuR4s0Mqx8tG46g71UWTao99ODk6g2GVRXkZMfIhfDcRTY
XGVe/z4QsbmRovwsyDRTSFoYc/vgzJ3vVRicycGg6yumKzBCgeWOb1lZHJSZdTM8p53ejdm1lKUV
OAKirowbzibr8ocFUlWq0IIIdRWdeixt6QWJZQDGpWpgisTojIjeSdS38PjloSmWkGnGnTQEfBGL
vX/Pc1twWUDFGjdjVnzZk6b7ktCuxzkanvpokWRkMf6FfVKGsky2GDnjdX1WQsdatW4bHb28V5/q
0t2iqXxsSSaDMO+194y5mMbYt15ywB7YY0pQKh/CK1GolXpl9om9ItduXWKRaVvhq90JFxT16BgF
bcqLnCpF7feGUj9a2JIQasClnncylatGddYNav5NpKR3YwzHcbTjaR0zGC7T6GlZGMc4jVBW2WyX
e2eSBKrK2rudYlmGth5tzFwNXSthQdq1Ryg5cMUSDW6LrOYXmosX7upDZjdTgD92q7s/rW151yAM
4t1U9zz6/H/flcq1V1PFZYHMPOgm5vK2+IxbbdlL72HK42M9Ksg5bGgeUz+ydlPZzVphIie2WCWx
qYtxxus8Tx5BAik1YdF7Af3djT4tVaDS2pR1e41lag/JGRlKG6Xf3kiqLlOME1wZ7hjxpCWtcmQt
fqqwz4dyZHaVxSerfzTQGqy8dDipIj9Cz9kbi6yYw8PC0ov83mOP5XsChxndhlNXQaV5+0KbuSZV
MWvDdwEDSRvZWeRdm26w/R20QllRlDW443mMpPCqsOuSfJ3jmFtNVrU3B2pwrjCirdnSlQIaWc9N
08FsjvknlAmVHEtknxkkwgy+vblc9wsBhk7Fj+mJdWyZKavDzDh2cwsS8O/v1/6nqZ0viVH/eTZw
X9Qjo4H0z4IyBOu/ZwIonIk7A2YO6fzS3/9zJqCdl2pI4eH/or8lqYnG/99CelszUIcAqyUjhtHB
v2cCzi/YMJrj6viq+RpY+H9jd8YX8k/9cSrAwIFRAD+CdRZvWvyMf96eUcbkXVE0A10rZ/3reZiL
9AjumRoqg7bkeII6ZGAxayIYNwRVfrkZYp1FEuvEG70d05wjdPYirfdhSLibJTKytxmm8i4a9faV
rh/yYIkSJmbT8QT2mDmbujxYDUqg0ppl0E9gMtl7WZuRBBEiwpz8myTA7DCYefIyOsNylwGtROkY
H0tiS7dqm0+h0w3Vp862KRiraXhqht5aua2l3EacOscGIlO8cp2+XdMklFudaYc/t3a3N0XF/v9p
OAuO4jcgLNh3zc8xq268/CYxnxqiK27rBZCfZZTDbmGgbMvR/GqgZdwDZpyuR5UDkFpOF1dOo1kf
Mdl6d4StUBRmif1C3CESJEQe5UbHWbwts9Emj5I8U2+wxT5TifNAeS72jeH6juXBOZsQcFEZuNuI
xmLVNoW97mLioD1Zt9uRCLEXb9DNq8hsNbbpQV9OEAaBsq0JKFRpH93lqlqyRwlbA3VUGxdDCF5y
OhpE/BxKBKnresghIxGwd5RWH20iRLR2b31quSUDgZjipnKs6TQYZXWEIaMhGyDEsjbTG9dotEBA
rFizH8hux9x7grqY+FOHeVOWPb9CIQtqXZxydcQ5A71ub5dlw0Tf/GIBa+/SjqvctasHxVKsk5c0
HbMVMW2wxlbHSSfUGB5y/DwuhJSioIVxa/f2Y5ZarxQy1o0iWBYqGLWPdUxEVJSm6CLcGb8bGEhz
Q6DiJ+xSrlpKuS0Deky+SRmFRmfU77J8IuwOYg05o7e2IvXTyOrQHzzx03j6fPZLS+26nKM8qOxa
nCZ+rpB9TB/Y1aIelgnMLH8GUdy5cSWJyxvKrZPH1WZYzhTTmTiXQUxcAeCYnqaBPxz9k/pM6/II
uX84bwTiw1D17R44xrDWLWUMYq7UpkGaVba6SvFP2U8lwdxZn/RxH41UN2A1zLfGIPGyB7EVJF2j
nsDXTKEh0mUz1K0emmQKX2e1255YAmcCvXRWVoGSTa+VTn9ssSS8riuHyNkBxXMwiPmZAWBELFsa
xzuCJBjfYQzYEg/mbAvcC/6AAf668yYbZzTbNoily+zn3ciwyC1nHOR6grNUd7haFZvY9wU5UppG
UH0BXqN6mQ/6oLfrHGTQp4AehgYQ96tRCu3RjI1uF0Wpqq2wXlb7rmi0naZ2xhqt3OvogOausOj5
ZdGqYRFndxMej2GlEi7+xdPz7mVKvkIEJvfJWNcB9yrVJv4KYEHACHoMqJvEnPhfak3zvthvi5uQ
3An0wQtZv7B21bNkXZLGecC44e0Y0zNzd9oSCepiE4JuOpxAOYw7kj376wpmyX2ZpsNeBUrtJ3We
AYgbhoOlmeUh0k0ssKPmPdj00gfWqspKZUHNn4nIZna4urKTI4UsuF59i5TPfE8quIK1AZAZwHnn
F0xXQTAULUTYRr9XUl0P48I86kt9wrWRvuLcvuvr/FVJe/JH8aVfORD7jkkSJzslj++XGUZYY9vX
+BzROzmYSCAHoMg5l1HTOMigIIuUcoWetpudnJphjPl5aj7BesyPka66vhqbzoeZz/Pj1E8pYE7T
ua8QU4FtVeNDxOopzOSIDJ2L6NiVnsk7IUAJE7w70cgN6m621ZtYyz5SfWuaSs+wVF8r0nyLmR7Y
WCvt8+bIyJ311LQfpol5lq5sPM6JxA4A/y9bVcCh7tChLdfGedAHWWmXK2SjOx7ROgNtrSpiEeTp
0IRJR07p0IzdriOaGYHB+KzkVhaqaumnFoAfNQLfUCyoCeOMtQo8Ps1RAkPPh0Os6dVO2hacC9hs
W2/p7003vZ41glZqa9DD3sjLK0ljdDPKNH5WI9GEUlfeUMMJkAWWewNX1ViTcR2mQ/RS0VW2+llY
NuvennpwiwJ8r1q6uHeWbK0ludwoo7NzRLsWsaIeHOKh1ySvzU2oxjZQd2QU1MrKfjK8HyPLbiw9
PzdYSoQ/IX5XPbR+ijZqV0wsmr1pM7dwSnZaXecunwgm2Cn1vKfUx+B7EyQWNlshJVcFiJGInNqS
rBGrnZsfiP6vSQPezYRw/qBgP12rBUBiUKjfGDZg2zhash3ACxOwoFivqZ26x75B0qUwYmMPaR4G
mNthjVKamRZn1ZQOFpLPaNpljCzW8ZK3rNPkaZq7eX+et3aGdstLttbsZMx9HRnlylmuNDKOr2WR
rzybujms9cHYzcuIuJp9HEqxwS0208C6fW3TB6xQuyU/3hANj5ZmNNvCHEFpLoZ6VY/FG2Y/YxOr
sbOz+9HY2Un3Q45psXYT3Meryavd+7wBSVSRk+n3bRozxe2VTc80mxGLQ95LpETWXbtY5lXsyebG
NW1nhdBn3sxuUt6hVVc3iGxtcKUiOiHfsNdtK5vdMhf1ISEwZaekbLuBTqPOgLv+qA4Ji/16HGG+
ZNx2Ykkl8a8AoR/ppjOaVLfpv01Qaxir5hZ8Krs+3+GeYBcN4MhRhLn3KgYEBaLipwwz7U02ANNg
gDZ+VYTY5szizPiAti4+gfh1QxvxcTwOR0cvjLVZ2ltyNFUA+ipQR/Jr1o4uAzNL7q2mNr/y0eQP
y5W9K1QDQpQhhhBSPhtLtQLmxx/fgQlh26FqKBHt/mxtW4qsIFF0F2GyG7/1ykKp58IA9BARzQeS
yBniKWu7Vdeq4fhGY7V+zlY+T+UO9vy287KDJPqByQuH90iywDrJipNF6GAaz8a+HhroG2y1A6Mw
AmhtxbFmpr5u+2qTy2m/eFFzOw+2cyvh6K+nMwWSSMtPdKG7CDHFAl6XmLCbWeBFjFdanW6MhkY7
i1/R2SMRneqTitncjafF75UZkKyS+TUP8kZa3bOWL6fB+V/knVdz21iXrn8RupDDLQhmUYHKukFJ
loycM379eWDPmU+kNGSpz9Wp6e5q211tb+y89lpvSG01oyKvi2WFJHyJjitV5aR+tUCJzBA4FpZy
lfBnF7Dw4lUiqOt44GEIYdEpLOuXL1mG44csYvbIIkiI+2A2WXACvXkTdW+F8FLnKRrZMtmpHXqm
mqOMUxbcGvbDoO1NtwQZwEj2COsvAE1foOJ1H1lSjEdRCybXIOLysi05y3wZpFfW4KMNOGrLiryi
PSBjNAsrDHTqQUyc1GvfS0nuHKUDWyoKIH1R+LQHxUQFmvgb+G6CzoxLRtN60PTNIDe7hLDbThUp
nAtisqfkwPe3W4XEcVszxm5cK2wYDhnf4G5EWNDOgR3ZueWOpHJ5UHrSXSQYKwkQqzPylrhy/frd
7/otutEtaniJPu8M/6FWQYWIzYuSZregwd7b0vvtRgUJrHDlpxGVmhY914BoZYgGEEdacONCyp2N
eYJkGFRIjDcIfJu2uRiG2nIkNANUT174ja5iT94E86ojto6ZeGj7mnlrMde8BlDD1JUIVeRHX0ES
O5ek4gGBhUXrB5eehg4n+KwZYu1IJCEql2akxgFhPHiGjGmg0/acpwOCAWQtQseVvDUsgWwjoTF0
NRla4KbEsclz3crfhFq5a8eU+oUvIYfETkYedJMjPDP0zYqC512uBfKczGhqk9Kc9WEcXqZaWm6E
SSp88FEwx55btp5yavd2lQjy73gMtZe4dycdRmRPUbuZCAaUt+aFB2YBSCTE+vwyYhnytuhRWEJ2
GT12D1ydVhjlRwsmbeEh3DrLCla5jACwUhjjfBBDSHhUOy+7Eu3xWpfe6N0GJ8Vd0ta6Y+hVe4Xy
tXlfmzqUCSAKl0apuQRFozkvBL2EKNAUTmmWmKQkCG5KYdXNDKu9SqRGQhExzpZtXQhbQQN0ZoxW
sissT783I9BnBC75UkaNbl7n+0Hp+WyLg850NKmcVSGqOLKLEkb92tYAulCh75jCUdSHC7MDFjTU
M12VLzM32OQBep3UQIJNZQZLXL6eh7LOrsKagmQWtdgfTycTSMJF1HnoWJrkvS1xiw5WgQ9JIe2I
SXRb6/DTSZV+ocfZbjCal0hs9cVkXV9ZLhceMiHrFknxVTV24bopzGuuANkWRndbd3U2j7Oif1QR
DSGE7j5SdAN57VDjUGt3Aw+EQH+q1HQIeRDyl/0y85UdjJJ9XSB5yisS7SYvV9knwVPcgpMfk8pD
Jr10rygB6E/VALzT5Th1DEGt5r5Qv8VBoMOl8ehXrBgLCzewCqi5GicPSJ1zlFv671aybuUs2nMb
OimlaZt9ujZ10HGlrIv38QQ2ahKVfRwPlKy7ZJIksVwEOfhOzGoA2aBOlXRdRG4ofpU9ig2yPwiU
BXQCCLOmoocRzS9wrMuUVzwsj3jWpXg9pO4mjbLYESSOMGrY3tzT8uQR6uocmIO0qTTN0RAW5xY2
OVhD40GWPLTRLW0D5wrxXevClztiNUvp17kEU9MYOVSp1+zRRfHxz9Z2sWnMOcDcyblNpzCFS0rt
GjDUJpgb4PQdpZZh3gbyr1puHgiMriAKudfGON7IWrAFDvQsh9Qn4pToJ9FkxzRdl6gklJa+JD6q
EVxVykLE5aZMGaBEpC4qswfcyrFy831xp+jgSwl44yUhZ/6B3tawqZSiYxCbgQddnPC215r3Bmgg
q7jPew+kUmxSChXCpwkKtdMwZlgagPtxXBkB0Yb5YLymySgv8bVpQSHEUbyRw8R9EsZWeRyHChKb
HgjbIAy7medrHUm9JgOl6Y3LwU+sdVmO+b3csMfcpFIaliE5UA5wAsyhleAxhUMwwy5Be0yEuCON
bQVPfliTFBg5pW2IjzqZQHEYLvVCGYi20/ReL9SXpq+StRdmyabIZG0WoQBNGZ7QOBWAVJie7M1k
30CJOFDVddpQhDBqitOySNFfjDJxzakX3KWaHi544QmX1jhw65JShbXqqtVljbQnVjyi8Nq5UX0z
5TVntVprv9HVbTbROEg7lHL6u6Ly0pXoUT2WNW1MYcgCnW21sHgM2kmLTByjNZuxvWJDyWhd6lTJ
wVGmnQ3Kzb0FoyiQZgZcNtfztNh3ZRa+NBXCLvJIwQaAR8gqq4Q9NLhxa/IUoF7Gm77MU22uJGrP
3eKaC090xaWJeYBTZ0G8MCQjRHgsH/0bCxLMsish5Vno0m1joerJnlf6G1BIYys1FcjAMENFz6fY
REW2pdGxYiO2ChrkTTFyjfepmgTz3KSQb2NRNSVu5X7RWUq5wPfVRHW3R40/aTtEaQQDaWC/N5pZ
rUXSlelPwmsGtSg7dat2Gwea/qwPibgrPVR/hlaLHaOICrTVsQYtE6layylg7SSI3IWpyuE93J7X
gtzdDTzTV00g+5ephoCNgF+uNddTnNgCuEZVSZ1T3VCnKVTnGm6ckZg5Ogq/QMh3CRGKE4ik6Nxx
ncH2aesR0UWe9/o4Zar5WP9ONUEZmxFqr32DkFJjmBuCfMsRDG1cBUJhrrQcGWXIUCL0Sk15Totm
FqYYy4u4RuHUoRBVkksTrtPKry0UCRN/I4hVsCoF1fqVYXC0gmEnvOXwtRZ1JjdLvfRzf47/unwf
hYl+K1XUVELqbZvUgA9GTUXZjwgKo3OTI0IHTuZacMkvcN0LjpSY5aow+hY9pQ4yoJwbUCrl+NFq
teDO88ETUAX1l5lcKXu38TgEYkwE9iHOjOsxkOIHJLwvZWyK+ARKFrDkO7e7RXeIkM6UVMEivsJM
Ce5tmFxCWFMe0cmRdr1ZJL4deCrPr8wNxbWaFhIaymoH68YboosI2h2AElUIlwb0uGtP7LO9SsqG
nIAWN88dkn2TR6zmPXXcW1BnORNufZD20UwzBVEix6R48lwBCL6NlVD/X5HyBzv3P6f8L4KPX379
keIlHRwqNaj8vr95f+sfmDLSBOsj8U8uX4fJ/RcLaP2jGga5fRIefwsCn/L+xj8g/bQJQkh+GDmA
/1BmVIRNyAqT/pH+8GxU4yd5/4mWc5D1h60OWQZOOhIS+t8Cw2e90kbsLB49hW7nclI6jQ6xZayB
6EUYb3Vu3VAHirFo0kjB1Kj/zsG2wzlPh8gRxUa/MxAapQ6tNrsR97ZlNLYzufbeBDV4MhMyXDJ4
dLa7doXUYedEU0WMElg7+mC5ovIx0jtIi7Epr6Mcqo3JzQcUpgy7ea6g3IyDjFtQckgy2M5x7kD9
qpwer0RKdM14LyTANO1INtZ5GFPyJ4+MVQjAJIgr6hXSCFwlbVI5oehfC3iQc7F0VPkkStSKEqLf
iZHUwsJze+kWwNTUolGdn5e5/l/UpA7ETpYf2eVr8lH9f0EyOykMdNH0H8lbU3qHtTJ+z989o/9D
sIhmjzjRxdgHCqv2757RKHpRo7L4C3v5iWf237UyTfwH0TdUGSCUIYyCNMp/amVsNZXiG7sQ4RN2
o/mTPfPXCvSAaMZGoU42UeAMBB9EhCY+b5oh13xPaQCLyVUN7Krph3mdYBRsZXH5q8hza3J/SRC5
TKQbCmLUNQoBuzcxRPRD4v5roxF+gAtrCqkAeQlc2HwgZHjTqrFGsa/j6U6Vyba8+jVI9NfccB+y
Un0egZj5BXG+qQW/FVm/EwciGt2P4Wj6UwKwxI6wTi9qX7M2xuDtDcF8V8H9EPXkxbofkV3NfR9X
ORMqhixjCJ4iD8m72X0reqt7RoVomPUISIIXCIYZurMNXCzR2NUSQYgO2obkAkFlC1l/ntYZXhh5
hUNRCszG9CTR8bNEvSIqslau3vUXVklw4vnAHqo6XRrKcG+m7ovH03ITydGN7yrItIh85czS2mIZ
akO0aQTqdRFk+hkeyC+gq29kP+yXUDx+GX4fbyz8IUDRZvNecrem36NX6yl4TGTJmxZ0yjKooUeR
3izwyOEV01XEGuIIxoLJwZeJ8iCFd6+Zke7Bt043X7sanbkW4zdUzP160/dUaqrafMmrksyeUcpv
GaIISESUhrZSOSW3fjjC0UXQ2PY64z6dFAR47w87oCuTcqIYzkKyzRDbEU4Y4nGdmMIFdiJYLsCC
u+yygUKaCWAUAajOgc+/p2aBJ8ZoVXAWCbzlAGMSrQr5UPDDaPpTwifwnml5+QCGE7UOqGr8a6qn
WsW9EoJkIwQAu9VoD3qT3Ymta85MDUUnHKUe4DLUi0gadlpXSTPIVM2lPAlpUmoyUbXh3MVZgEcf
NkKByxtEdRMEd6T2se54MqpycVtJBfnoqt3VKtnMDEcLkJQJqzcfFnmqLLTpC0IzfnVzF+qFhAtM
PfkKUpMoULAdcc9xcIh6EwcPQGYRMnp5tsgxBm10ZeQEF2wpAfvHSbCNKQLYnsc9kFoQtFteV3E6
Xgleeg/HeRFNXEG5Fybc4WNMnnxRu3q/GDSzmNctQgJZ3pezUubFlihNedfl4spUfMMuXfXd6zQy
IGn3qFeqirgbGUQfhJ4dE8TPrbJ5hlt5l/u9e6shB7wKvBCJf99fmijFOIMqb+TKXHHHwx5zc50X
hiH3fDnqJEEGOxRRFRI2eV/hYkOajTTfM7wUADGmKUEPMdxViHXkrKypJ7VNv2prZY1tjLmyBmWZ
a2lILVdOHsW6fKuBujpSiuteNk2C5yvdQheKYRG05ovYeL+wa7qnSivbPblQx4wRo6j4JrAso7WE
ko/fisF3xm18mVs91qAqA51VxjZqSBJBCR0veoQENlUqwxeCwQAaD8lvIKCtjQMpnBZqu/6EkfR7
WYQJHj2S5IkXgRpR76+6W0ULn4Ogm9djPjomWXwY9XjDuj445laCPcfZKC/VCmJ+ppnjzEoKH0Kr
pJsLU6gvtZLsE/oFs3o0qc+T2V5pQROAYeImBwZM1sGM1D2we+0Om0UTXC1KnWgXUA4cOf0dSRq2
VC/X5IlKtpoezAFEjrYcVdB0ebiAd9jKKZVTZDWBubyq3djvqYivXQXzFyE2SnSdUVSxRtFAea2+
tLzhrXS7aImEOVZOmuu++2DiOTImJzvj3rJCWEwF+QgZ5wQsi8b7JjXeWje5iNuILZoBtcnCQlm4
bvEYdxal5A7ccWR586QQ3wDMK8h468UMVQx3gUmjE5d1D4SzGbC4FnAXBfbA9uF7JDBxwMeNj6hs
qOvHJEZNpd31cv+OGV4Pji62FQhqa8VD5MFwO/NfBOv/GwMXmDenAv6Hj/RjbD7i18+By5/f8zdw
ETTrH1PUdQWdEFH5w9b5v5GLYCj/4Aigosg2UXxMJNj+O3SRJnEomT+H8AR8kDJJ9v8X9Uf8h4qh
PgU8U9RPZlb+Ubw/EfQ/xfvaBEEi0GeDyDDuJf1Yuhm0apMgueE6D1ejndjvL4F9HdhXnn3p25fX
H8v7ze+n983tp0G6/hsZfVYYnJS3TrZKaPY5YBoTishkKlznpbAfbjL7DiUj+4lfvH1cgG+dfv2x
nD8/vl5uHy4vXu9/395v3286+9x3nPmMI4EAESEaUhl0PsseJPGt9G9O99M6lP3+Orosps/9lHu1
lrWpn5n99HCT2Jn98vD0sH37gPRoP/HPC0hD++7tar++erlbe/Z6b1+v9/v1xeV+fzG7nF8s9+vl
fr+ZfjbfbObbl9vLi9nmdjN7vr2c3d5ur25mm9/b28vNjbPd/j7z/RrPylPzpB8FtqYuZoYAcNHZ
veyebjar3cvVy/bpabm82+6ePHt+sb+YLzcX8/3+an+1uJo+cXNze7O9nV9uVmfGchqr/wTZX8ZS
n9QePgm3Z0EW5ZXyZyzfpmXDWL693X1ce/YdqU6Gcf9xFzCWhCH8NJv+vfy4+2B47/ppNT/yfz7m
9vWzb/9+fb78/f78euPbm9cbVtfz9W9W183t74ff75nt8ffDze+Hgg3xdHNx8fz6vv1969s372fG
V5nW+ak+TeP/qU8qvBVdm0C1zmLnrHbO9OPCtufrxWI5s2f2fMYv7JWz+vsO5Xn4vX7ppOt4suEJ
/Pep4dxDaypAYAeJxWkZ3rz/3r5doTVqv+0/PHt/yVil9sXz5uH1+vXyzExOu+pUpzn3Prddd5je
mQOdFvRVoT8G4osXXaOSbUMLxsPujHrGkQrI33WDpAiPQGoICqDvw+Z0U0SRPQxdio6YxJp3pQ8u
pLtI4nbly2/Q1e3CSOaUkl7G/jXgXZa2e7V9VFXeNepGGF+H6L7r77zmLjTky9OL+tvjF3SlphrU
x1EjOFrUUTymotH50wFx94Z+jr0P7Le369eL69fn68v3W9F+eD+3q6XvTt/PjR6NyEiFi+odjVai
gNXaI+lBsiDbfrg1eWuVtQukcivVV6f7+uWmQb0E5UQLO5rpZjtmmQ4CXDyBVLaTUaR0DCkYUchI
EGKAtjf++llb5NE0NFOgz1Lxg9p6tMTKtqvLrPZMxx+Ndld1g/Laqp28L+EPXv+LpvQJb8v9ruEp
cbi8skAJRHzKTCcu6vFWG70akXaBAqUej8n96bamz/68c6ZuadRa/iq8EjMctmVkDRJgpWHAB8xI
oVWaizqXFZ9ZlN+1ok/JMdVQiC/Eo7OhLcvex+4BaXmtGZduZxhLPLgs53RfvqzCqTO6SQREYoec
45TT+XwMUPUGAcbr1UFZUV/4qqKA9Iw9ZQaIyt1g/SLjWOTWoVNEpuaAfLN+hSlQDfv0d3zbW4DO
JrkiHYHPo94ajV+oUTZAjxEgQIKukMkRjOf8vL60gvC0KVtEeSRpDaikh52tNL80UrdRnAbryiW2
HNShu9xf/rAvqIxgUoZOkIn++h9hpc9D6uFe0/kAcJy+EMVZCX3F9n3LOzNzxxvZoBWJbJtpkIjG
z+QoagKDWwFl0pEyAOu48QusPhGp8x1qtf6ZyZGno+hgxR+1dbS7LAs/GolqpYOaAmypaI8XwKyo
6hWmAuvQqOaxkDxmk4R7a2AWnq9YZ+B09YUEuELSu5UR93MSH6+QdB3KmAvorLBkFem+D394EExO
KwphNHB5gnZsvw6nGKxF13g1TLsG6lk+M7Osv0EOVMlWYkbRbX56qr+dBEWE20IIr33l7JOAQ1mJ
gVHSMFvUpvKkmL6A/FCZnpnur0uX6VZZWHRMtHiyHPYrqpG9UTLQGK6S6LuIIsUFxofG7HR/jiPl
aVGxNXiF0BfqdtNXfApIMrzQMBpWeycwW2Ou4+S6iLtWvtSHEdSB6Wvr0+19WVnojPGwEhVF5OGD
mMLRvg+g/HBTlYMjXZTX2lXzkO7KJ+tdveyBTT2W2/BhuMY1/HX8HVxD+p2XTncmDvoSmRx/wlGf
u76IqbbzCdmDcivujSv1MvutL72NckNdosNjwAZBeB0OdrGuVsqVcqeeOeqPR/34C47O4NZXVOzC
isHxQHaZNeA8OGyy1m1IZS1OD/jxMppMcxTcnyyS18Q5kwj55wkWAIKJdYX1IOAP0nvmWN6WMCaf
zrTyTTOqhtSbjtS5wb1yNKZerrhSbmAIo/rJ2oTm4ABweDJ7GQ2LnLxsKQHf2/j5vSJ1y56sZGPd
G0kx8/MJuWOOtmFuNat4GpEB0wLy6Nu47FaJWjmJsJNJo0niaJsYqinhq+XDQ6/e6u5Zkp57VALc
fC0Nw3IU32UmUBQeDQVnVL2eG11PZvUdS6QX7uuFVkY/c/DiBBBVXcLvCcUzihDYKh4ObxaqFjpU
dJciu/VGJVd9yZL4zKHzzeASwamKxulPjVI7aiSE9FrLMklqFezAoi3bGyPO+s2ZKeRLPx/59IRG
iA5MDpwpxXHYk14fMMyDlO5o4G7RHJiylqTH/0VXGK/Jk4TVwk8OW9EtyDOGHFKDjCvlQjNUzEyH
xjxzyhy/76a+SGRVEDOUoXQp0/77dKopHQ37Rds5PcxLG20669ZSQugkuKIvM7KJIPt6eXd6AKdZ
OB5AxBUnw0nGkcPtsFGX8micxCyFFprhxijLV9jnyJ+OwPhEuyqsyIaXGzkx8qpn7uvvFggyMuxx
woNJvOmwaYhReKtFKaOqKRGsV8F1hk6XV6c7+F0rnCUqlmOEbTybDluBERAgtQ9ZOUo8YxECZthI
3PHb061Ix4fjNHkIVSJuiUECsJOjcYTh2pZZlQCmwjvPTuNcmxWD7F23qDFtIpeSix/1yQLbK5n/
RUGwrMuqZ6uPVyqiXyynzkBhIbnLQWQEqnRx5vOmsTyeZl1HWJ66oyFjQnI4Cp7c9FHDbelISuXJ
+G+W6ZvWS/lVGWTTWRS5e11v09XIo5jXvORVN1WfwKIS9ZhqlDDK6a/TnzQNyNEXUWbFEoiw3uKr
jo74UoV2YEqoAqOdoK4QDjRsAgV/AV313Pad/qjDpjgZcKaY0BIWcfvR9tVyE8UHFT5LG1BLkV3q
LnUwRKsW/NbMzdPgAk7AilLFPgd9cyZW+dJPKrx4YoDu54dpoR+OPC7tpdmIqNNaGEF6M7hU3Aul
0cbysvNjFNtPD+uXdcg6lylPiAoPJRo9utKwgtAVmOm5M4TFVSzUTxDAgGAbw0tcFeKZHfzl8IAJ
KuEvgT4rp7yiHUV7cIgRUzMNmBChUU9EqXaXNmOz1uuq3WOLgWglTIulG4JrP93NL2fln5aniITh
ZesdtRwLVtOWaLY5+kAJUobWVDY52iO5/1Ja+QpNHu/MPH45RybW64TCARswPf6OBjZQqp70OjSv
upgUMAd0UmtI2M7pfh1Nnz6918HmmGwKtLrUP1HgpzsAdo4U18aYO2ShNAWiagDJX0/0XplBIEL4
OfP7KD9zBxwtURrFipEVM7WJ0fFxtJVquZeadZlAtc+rXwFF1GXCnYOskOYrr6c7eDSMU1uaSGIC
0oxB1uU4A0LVUXcVtAWdug6kGyiX7l0wQkX/eSvSVC8BhKwC6jiKPdxxqLW86igKl0oEKMIPX0sM
Hn46bqwHrKm5743JYvL4zMclwtMzmBiOljf4B0KXSh+hCOfxoimL6kz0ffwAIOkhkgvgImOVYfdt
Hi3AYcTBvWhBgQR4o5lrI1fJhIA2tODulWD2b0RkjpD0SYth1K+guKXPOGOghVJozRDOYwrCNUQq
w/BfkjIu3wQvSsMPMxXKXRb7aYdkfFBToFQDqIlO75p6tW1xsqCAHEbWzQ8niLAbiJpB1E2OShKP
7n6hahokBwAaQDbzEZYhxeFKgLxOt3J0SgDwoRUSR6jmshqU4xAUM4EiEzANm7Vdke5ls6E0LZgt
YkK4NUBGH7BnBLt/d7rVL0ucicKxloyYSrEMH6PDE7/oLGREciZKGUMLlwdEkpIwc8/ENV9OCoVj
lxf25FDOofQlJh2soh0EiuaWVUCQTFTwoE7Hc8mc1SKUIYnEgvazaJsliF8rN6hhiYzol57VjF09
amniyBNiogsxEtICGLOnx++Pq+6n+/pPMygXEBHSP/IJR6EBGDsUai0vcYoeKfjU9L3LzgyjmdgW
40bqzPy2iEcZbFAAY6HpgcKaqJlJUgEbHHD3Ctte6fH0N32d0yky54mh6lguc0gezmliYmeehKBM
rJiQLQi1bhEKpXKm59+2QoyKWMQUMMjKYSt9PwQJSIfECUstuDV99LxwIy3O3NrftcLROKVOkHAk
JDpsRahMIVVQT3Ny3D23QSM0SzmQ0n+xVoh2cBMm6gSQN33Fp5ss8jNNiHMrJqZvwwUixrKjGcjn
/XxeOAst0lo0pP3JG39qBdrUUBCzxpxXUvw7U8RuXiF4Hp1p5stBwsJHP1NlZsg28Zg97AwxQSXU
UzNxlQk3QgiLJQ3GwpFqv16Sc4zWRhCde7l8uZanRlVCY7KmWEZN5pmfR3CEkJgFxAMOrJLGkSK4
CaiXCwislcndT4eRA4T4mFiOXrLKD5uKNK0CFTlxvxSom2CHivQixPcpd06387VLrAWQwhKhvKpx
aR6201WDKlYZSebUi/SnvOPJUdgV9uWoVGi1rHycbu7rtMkTnHN6S2s8Mo+7FUulDk3IpLmsNTYl
p4S2QL7ZShHRdgEcD120Epna5U+bZea4qKc6D4l8xFUOJg5NgVARhlhAcjAturkuVXgpg+LMruqm
RARN4swKHS9JyjNZ5aOHDgfntGRYjfj6cfX9qdB/2g19KaEjIfoCJ2XnbtFgSdb4UUFH6cH3eelQ
LAWE9y6LSb1fTNLuTL+/XknkkzBSEPFnJSszWTV8XrAAV8o+jgUXmiuyBzb6zn6yQPMwbNEcVUg/
57J51rp8WpqHlwWNyth8czPx7pamNfCpz2YrAhvVEfdw4SHMhQa0UxdCuzw9pV8XLq0wvrKkkJph
SR22YoV1WJEXdFEsacfuAtYj2cDaBw0Dk42FdeYi+NIcEaUsGoTitEVp8ui68Zpe1RpEamYAz1Ab
S8KHeJLZkAtouj/sGOuEW+DP03RygzxqiYoknKBGBsvp9ukm1WPTrlopuulKSP6nmzp6LU7RmMxm
YI54tRkwVg7HUA/4TxiwGDNfNsoHwLl9e6M3COkNdoiRmbfjRWuoyzpEHwIwITzY/kzA/mWtTLAl
DeMRk0eyRd738AtgtPOnNq02Qy+peqpMLDCKiVR2ZvbONXO0JBGaUIJJiQjx0bTbd62aQ/KLq+TM
dvuySKbeEC1wllIJ+aMG/Xnl1yNszdCvYQHzZPiNgqmy0xF62fcqhMjTU/dlZ9MUaVwc96bARPoT
sX3aZF6DMzqHGKQ9q4T8g8GU8lJnSn3jBmi324LFFj/d4nedm1JpZOWZdEM+WpdxpcJCV2JtpnRE
DkKupKhMiEn9kBWm+tM3Kb1jv2lU4/hbPoa1DUITJqgGaDPkXvINAh7ZDu/ac0/773rE8US+Gt0t
jXv2cPGFQ5tC/RdhtGQipHUBshbEVlLi4qyQPMxKTw/g1yljnUuAYHn6YJg9oQI/r44CQXDXTAt1
FqNlL1Vps+hMJKTVXN0rfXyuojAt6YNTeNpVCs95jiEi9z/6YJ8WCOKTeTvCP55RKVMXmDsM912c
F3uVRMJaHwfhUUFhaH+6i19HlEa16YUPowmRhKPtnPCub9PBgKKJXx+2JiDrO9uQ89icI+CUeWdG
9LvmoJXw2GJcp6fl4Yj2aglgg/BpFjZ6uw0j8OJu2ktXRqIm85/3jLc+qXGWCtmto+vGi5QUe5ua
tSIU+ES3WqE+D4WA0HmBoMyZl+TX44qr7VNjR+eyFOSRq9aDOgmBdAtcGDqkzYufn1acQjKVWwVU
CnfONLqfVgi39CAPMlqwTWIYmKPXpbH3gJlfKKWp1f9i/BC4kw0iWtJaf6CWnxobgxhoRsP4+Yqr
LVDeQr05UIULedDHM6fwN/tMmUqHOkQj0q7HFajRHQCRhzQlGU11448IZYwIFGyaANu8EgvJH99h
U6pOJOmKpj/FoqNxbBA0UgLocrhf1MZdm4jeyjKSzDm9AL9ZE+xkBUqshOD/l7sFV8VGlspYnXWj
JLkT2t9IlrBxoaf8i4Z0FXAPLlOcjEd7uJKsPOvCSJ1078OrNIzlddKE4Y/TTQwaVS4AL9SCSKId
Lj5kROTMgk0xQzAfxZkK1h7eRMOZVffdoBFX8OidKk28ow5bEcum6qkDqzM1ryBO94Y5BusyiIQz
7Xxz2DItLDrO2gkpdHS0I0nnYbcUIk3UNJsQ4ZWF1sJrSiewVwXb3k6k4sx6mFbV0flOk9AmQQup
rPejsw+3lULrBprM+y6aCymUeMjCd4h/nEOQfNcSxzknBRTqCYR5OIi+74Z9QCp+5gm5imIP0tBQ
5BtUZhHrMYPnny+/z60dLQwAgWPY9aqCG6CZUYWKgv2AV9DiX7RCdmKK0kSRHw/7JJZ6hlUSghfI
zcqLniryNp6ITD9uZVoPmL+xKDTjGJwmIVgSY5SpoKWI61DdduqGuph0ZsN+c97RCpgMjdcQvnxH
gRlunihvtbQiWYj4qlKOr2ftjQ+ukmk7v2rTM0jQbzYVL2kiGARGqaQdF+9SHZpvWE69wqr3KjQ9
38nM/r88yv9HjPN3rUDVJLtDlRh/wqOt22QwtYCvsw56Q163XoRSdmpGZ3bRt63A9wLcx7PqS9Uq
7MMQLWbWgdVJ1a4SBHldYo90ZsS+2UGqYlLSYbAIyY5x+H4JWYzSqoJCIHKeHiSxZokZcezfx2ps
CGdW3Xfr4XNrRycD5+lYqamozITaM965H9G8g1WGRRJ6gLac4nh7epl/fUZyjhNE8OjHIIZ463Az
yY1RZlnBls3NSHDCxNQv0iTxHCvsMjwHCquaF0mftQ5M8Fqen278m6MX+i45d5Y+pcfj0ynqKtRm
QnprlJ3hLkbN84EadhkC3+gsaNWKTIVo2YKRI9p8uunvFg+IHRFu0OTsaBwNNAsKW75SxoJR15Lf
fY24tO1ik/jTvC07gMCCZBl5M6w1j87fzGtLFYM9BfiCJCBTD2agMiHw/ovOfGrlaBLNxPIjffLH
ZtKaDckOdxWYqXGmle92AsEmiB3glmAyjoYsd1HVBGQCSlhIqxS/zsqAUEkd/AO4BYC50336bm0A
1xXVKcnAM+/oZAza2NAKfOU4QxRrpvM0505uO2vndUjKlbp11Xaid6YsyFE4/bkHd/MkuIw+DCQw
Un64Rh1uiJp3jzxGOPuZWVHf5ZJboFGuBPUFoHKlcuRcKzAzlCvhGeG0eCfqSQcCZMjNeSKMobGI
sFJEPDCrgz2c1cGC8C31F00VIuvUlIjYzxrFwzwpdwt43GHWV7NaL5V4QTIRjbi2UP1bl5hUs7W6
RmYuFzDtxAIBw3FEutBnboRevpcLrXpO6nAMZpKXoxTdIKey8IzRBc9dq+ovld+8i3J1hK6pGKgd
os5k+Y7q5RG4uMao2wXGkcNd0rbSuvQnnG+medkGaxXjwxIsaZ0mOMwv8WYLL7Rg8KhiK67lzfxK
C68AVCfpxMCMkXbpInS8ClF/y1RKqnbTAFiw8SHMEK0sC+zzgkIwFpBuZUxFQ7QAC1fkntO8ij5V
YqhsES0d4k3nNib12Bbv0Fk+hNlj5E+K0HroNneUJaLnpq3d2MblO4lwJJBwf8HYeIBcQiYDOVkp
eELLAEM2RdazYSGNffXuSRgu27CtozvLjJVhnaa1+VgKY3oDrh5h5wSf8rtWyYLHvsITY9vkuoGI
Z2vgBlJUIIhj1DQtW5byBMEct+4nCdxCuEYfIHzyJIqes9rPzGZe6JUJICXUcLoSTGmMbTZLtxsr
PSmWGBSgt6HHSjfaXe9F+AaNebcS5LxEmMxXlW6OQFzwjPqp/6wIhaDbZdXLGsqyJkd+Awr3o4KB
cEFGlkEbqhIhRa3oYdyLo3cheF2dzJXQMF9DUSUdEXm8MGY1VRDurQpfXbtW4/rNyDv0VpEWUh/b
cihfu6FCtgt/vpcCfKWxRf/R7+ymNYrrSEYvFwqzjgWJaNbV3nPRq53J2BaGM7ka8n4+6oYr4S1d
jMigDW1iztsKsVgE931iTPK4IDpFhcSdF9EYdgmmsq4anJkiuY+vra7N3hs/th79GHm22QjMYOvl
ZfIi5Wr1CJ5LuA8KSf1F1s+AZz9mZjjTKT0XcwNPrrUfqOSY9KBV/w9l57EkOZOd2Vdp496b0GJB
LgJAqNS6KjewFJVwaO1w4Ol54u9pG7LHZsFlWVWliAi4uPe756yJMzcOoU97ttFmSOQ8U7gtXjRy
H3sOJhhLDMqH0/2ocoQ21K4u7FCzBVbZSa9CxrEaP4iXmFPSmcCB6C1py7uF3uFJcQN6Vmu4/hIB
s94gbucVY+CqF0b1nQButfQhP2Osd+s9J68Mehw1pI4XUW6/KnbcZb9uYjxwvAM4Bz0dyJS9zN0U
LY6zvTIK1V9l9DTyRNid8736CkG4b2q/xIgL8HywtZsyRM8+Q4s9XeFdZUP4KCTUs7NBU/ONnubm
7htlixs8wN67aAo9nbg5NbhIURDHHJWnh/wCYtmP6YQEZusLMBCaNmykK2Mu94KMuTotFlf7/TZu
1Q0CX/dP5QX60eubDdUkinB8l7wEI5p1lBqxZW3VM0go+SqU49xZy2jxUK61YoJ8qicvmqo8eN9M
3d/WBc8jJdsaPw7Judbd14NZn5WtsW51YEDDJLctFirb136xmzxcbbu8VU3BrLtqGLmhIMBr5yr3
k7LYMqDE2/Qrm5DnH+ZxVeDfsLHpvSksl7Fzq9bNXsO2vbdWGRjxMrvu82yqcYs7e8XaoqdhvsVk
hMZdObhxo87yMycqSzGWO4eH/oJmuMzCL3UPSSPop+HKN2T2nU/uRctQyen3PI7j/QYb5AEGg3jH
MNP/bF6BerjX1Uwf2KyrmA8OCGGjGmF55E7a/Mlzjlq7oUX6cgdIXRBM3db1CZUVqWTw+tlXt+T1
T8dHa401xyZ1NFfZIIiTXsjvPalXa5rHc+YK68L31sWz04/YADOjz/f2XC+3ZFDNn1TXzZ0oQlcn
wbq2H0vPQ72bQXF+hjVYhuNM76PblUtZvcO8Xgwi1qF/yDTNnzi3e6hyU57PX3bqFIBUN6E/Scxr
Y4/6BnhF0YLzUE7Np9bbun6Pb9Q0cLcCrtyZmbDB+4iQ8X0Lb/KDLFLxQDZQfKzGttxeIirvC8hX
9ojaNl+RctYzcT7gvJHlbRLlca7p0ktXk8VxNvxhaVVK5wwqdf6i2DA9Lwhu8NkFjXoyLqIAKW12
BLwqAw9oZfYfmadWlsYiZSdxzRr+hGgQfEAclpDPQHPAj5ut9BW4W9iAlG/AAevDNJX1g21MaZ20
62g3YNAqoGNlgYRgcMbpW9lNetJ6Gr/kUEI9mxveOD5vfHh3HS68ZzY27zOUtgsVejT1a6bs4jfm
gG7Y2+xETeRnHDaFHrz3EJCg2gNwHCAgzU7HiRfR3btZ5vYWafCqmB6cjTnIoa2uSwi6cED8xUTW
2i4Dr46/gPmf6xI07Raw3oSTyAuSiY6T7oyelQ/6nzO/VpDolqhDJQh6fEtLuXcrrXlLB0zm50Wi
wYPY2zVbvFLssfabl7VyF/ibA9uhNPmuuFIsuXe8roalOXbuaxpsmFcB989PlmCkJAGf1hoRCHZ7
Y660zXrUXIBgdnY/qnc76PkthkC27aFfa3+MHAUNmkXXCd7GERvQbspgRMdzo/gFHCa1wLPmqp4i
h/MIEHq8Wy+63PzvkXTiEIuMyxgvy4iWgktK8FUtjfXW99q/ctRavNMfHe7EmG1femm7LyFN2FdE
bVS7Y+4yNUFWXzwxjUjnqCu6UuyGVUo8DjlHIMua83WflioP91buFUa8dV2JxRHdVKwG0UE5NBcg
6cJpxec8VdZnN5mgQcZyoAKB0yxg0amcN4PZNiCtU5WuB69UC5/Diw4dFnSJCo5pATMNACzzyPPb
LmrKv6ywdHxY9H0p9qVq2/Z3SCE0j3kWCDAW5Gy7cGd4dPNObpsK675E3tbGKVNtxVUtzbWIQq/l
A+KsQepdtaJrX0mrbmVcUgQaknGC80P6nIzVtZ+2eXrUavPmeMFuF+xIuNg+0b7GfiuUa8x74YDm
iYfNG7P7JbC1EzH3Vi3AL5o8LA+KLIAT64VxDE5oLKXYAvuxcs+0tEd+8QrC0tU8ZjlommZARz9f
OGFd+Bh0Lc4xZ5ka/5fu6wxsmR6WiEb+UGZx2w1edqKSKrbXQAy9dzeR/tpOkCG36gzzlIkkYNac
MKKcugAyqMprRTLjrpCgyo0VkpEtFURHsWIFsw1hnBXnbevs1m45fTuSg6bamYMoq6jmcgDhsa3n
ldrfVKyHZQ5yZlGIa+EZQ8lmZLFUncrPTsnY9O9s27pUH4n8AJbaOXa6hmeC4PV4PZgrhz+WFGd+
QoXezVdaydV5sCf2SmOXE/seEr62XezXNlvCl63GyRgtrgrCIxRamzYSx540WkiLFU8t+ob6JVis
kneVolGZvflzgJN48vPA+FU0esQx4jQ4u9hAXa4N/Es3OI1Or3o8YXIyuBaQXd+VXQ0v2WYvNSPP
KkEDc1Crcf2xIbj73GfLPOARWMpns+eNAzpaS+/s5+OgDkULACVeAa6oFxM293bvSHrR3SkDncpo
yMJ0aA7Ms/Gl+gOqtcFqmHcL8itb1AYjipMUr7415tVdz5hbnfhDNrtb7HVuapwpGNvhXs3ZmAPk
JomJXXTh6mJGPmQjGblrNry2i4PmIpuJwT4H4CVnVg86wDGiOQdtqQo7p8cFoECIqqxtf40zxjlO
CtIskYxtQBgp+l8uZePEsmYDfOUb8/blp66bBUeqEHuZuTM5YYy3ndEonh9Gjat+r9pabVdTSp39
hxoEJUBbg5L68BoszjethzP6sQuqi1NsyKvLyXHs1StTvf7lCLCgq39bzUmhgvT9OR3u6q0hPLLr
RdEOqN3kwLUvBFX0bSDm5rg2ETq9ECHlbVswQ4Itza5w7OVqO1mFcC32LXOsV+jvfQP6R8qyuA5H
kMWMWBe+ujdBTA6cnZz5t68Yqr2zByIcO3sYjPmbkWK3SQJXqTddWCzTgb84fewEA9jODDX3I3El
s0kQbmMwoFzhyKQ3iqU5zL00LThUk8+tInQgR+83PWgfmy/SWJlQS+w7jnX9pvyftPXN9FaPgiOe
Wjf7JdUqX6KGk/26n6cyzx5rq/bteEKIKa7IqTLsa9Q2GLNQoN5jQKZQ1vPEm9jsFw6TZpymRWN8
muCcvKPfZ4s9MSSPh/iw9bqtHtYxMAF7ueNU35RFkOY3XG05Tmguf02SWdKeHz22/fVOl3XoPvOG
1NYbgpKGPnspucMB3OoH8xAyLZqfshnk/S63F1tgsxu6n9TV4y8TQjGSPCjyyA1WfMs7I7Pc4qiy
JXsMQwmNPnOIkUW9YS/VVSb6so3yLgOrMJO+OBMOvDDP6pmrFG0tYd6PDRGinWlp7q1dkON3NZoF
0PvscULaraKYw/00ME9STS2PrIZA3/VRq1f1qdeyCe9LBk/Sz5z1WuIfrOzgalRrUL5ptOsBLGJo
dNfSHi33VvETb7fCsZYFCOzocvUMq2FuEg60ThU5ksGhY2doPvjj0jnevcTdWgx8Tw3dzgPLVL+6
sxTd+1b0+k+uF9dtjk3K93n0s2lNIyY+zDqpzdo4+8GwsWJxAArWl1nabf+zZoZdZscLCs689wxo
2JS7Wz/RM+hnp2u4qOdzkyZzVzA6zCtV/GQ8S2GCwT2w97LR3bDz5TSzE65lcFVRgJ2uwsHg7l7Z
uDFTysDhrtTufO25g8szMDZBk/RwASVkuMb6mRaTyQKqC2wJIy/kl6sgU0b26Ov7wmeYg8cGweCu
hSQMOn1EabTn6zHoYYnMhf2+tdthm3X1YtqW3JJ6DZw6Cvp+THeOOznXa5G1dtIqOLOH8TJyv+P2
Uc0HWMAICO3Nt2QyqNL/2Qa4YisOmsPsdeq6nS8c6i6U8zu7cr3s4A2mKFsooyC1Bft55Tf5kMcz
Oy7eVguSsNkr49Mec4wpuBt5wAejHziwFX6Y7wnJrXEONeCZ/AUlBGbF08dJVhTrpLvA5irgCH95
i+l9az9r0PkqvT12U71SYDPM/sYfbJ9P6ma5b9NQzC53ZeZPel2bG45bK//AtdeO+x6yc3DgQtl0
t4MwOi/bXZqZGW6CfP32/ZGRq8jOU6+IBBKUD3er3WsIgAvoMY0EOHFh3T9RHunNxCnM4akKbCTS
tbXlOlrogbxuAgHFroERxwGFGY7fAzzJLPIWZ7CiNS/HfmfanfHT62ZFlmySHIjWxZi2YyFMepJi
KLo/vHEoNNYV3GgE7SB7D9wKSxJZGKij4J+KX2ZeW13kWxO7ZhZ2DRYTs7T3nRJrurM8JX4vOLww
ApZtaZrHyaWNm6ygvSWV1g4F5Dg2prlTWpm8xPpCsmubtvv0bbjcF6GJRBem4YjieeQC286/zEXO
fkSkSVykaoJTueS+8AJKAqZ7MFIJjccGJRgHQS9/NvIB6v40kdiIrFX9yIbqTrR25dYdwiJzvoHk
IUms+Ozc2almiMbjWEzpMkChvqMSOV+tjmt+C7eYEXSF/vxsLsw2aIQOHCwoveOZmo1wi9y57syz
VS2yiUP0Ft/NVPpg6dsh/9VMFJC47HDiR2ZlbFCyKbq02H9C9TsNSrMHaB5y0EB0kJaBYrC3snzE
qTAwdzrN0GpltknhjIUFdwXHjfa3tsyhjZyUrmREbx+7qcB/wo20BkgdD4tglTV1YAw0AsC9s8Au
LpXM4SIEYSoe1H6+rem3hmCIxDJ10EaW8qKBDt3AvucU1OERC1KK+pwKxz99rvnOTltnAGgCNmzm
MgaCs9NkZuWpdBY0k4iDCy8ZujQHcY5BNXKDwv2lyzAfwdPNYBedcl5EPLcm1eG+V4O8VSrNS5zn
Kl1u8qCqWH3qoFrg0ncWB66y6645JPbg+2oVmFFhjNubY/eEAXGczirKWfS4YU5zP8cZXAEA96v2
/+AlX2RE1rNGjOQS57tyBjR/SZ6148dKUo1Co+rMPALIDqq6mexx2pUXXSsz0gtuFUmZhXKM61RP
nVGt9a0QMigTS4b5Ox/Gao0C9loz9rgRHWzZFfNJ9d4kkoAqf8PCweGBESkzs2Ifl3p2WMK225I0
vdhR5tHJuesYfuPG2QR2dFfYfYOxl7ocS1ETUq+Y9dBKjq6teYti3DJ2fTYN+A4mq8IeSqClSYQY
AH1iYfJsxBAgt48ibZzwNLfC/YOoV3BtBwnJkECQZY8LHZqnsK7P1KD6LubLM1YDk3iEVBIOlblz
ZhenuqHMekg6K1RrbM3tkMZW76g0DsoN57hy1/wH5VgAcV9vtjxVMB4y3Ot5rfTTkJbjHKlL3jFe
Rtu/JfHF1cRj0PdPUKcVl3zOiVddbejxYGMhmmGtc2RExWepx2n27RceD2w1A+m3a9QEJtInUeGy
zmyKGKIuFTETYSStW6BGN5ecx4eS10thtTh58iIwfqeMzOdJ2K7Ug6RNMj4aw6KqDrmp+d+6aC5N
1a2gDG62vqt3g8wNAXMypa5LqUQ8DUWdZ2zurfFlprkXgMfUgzxty1TpQ07rI9hZqunudEMJ4Ibo
lTFzVYCFucssFV5hOQKzj2FCThE3X6M5dpNbZ9HatKxVWTAGL0EXCra/7nI5hU+bTdkjXQ1Z3w9c
M25zn2N/jBqNMlG6tl+d8J0sqvFq/IR9vz27dDO33dyMtklhLa+u81KRrzC1c6E9ufIX5TzYOuU8
NEc/ha7LhsaLTEFpHe/0PG/4YZqVQxFg9/JqmKo+TGhact6l14x/hqprj8ixAZbbEeDgcLeoA/VU
cZy0PUuc3OFA1Uosg/xHq+/f/0fXe/xL7PnVduuQZ3L6lz/+503+xVxy+zP9Kxj6f9Cj79SfgWz6
n7/dfHTj3/Zz8/0x5W3zr//n8p3/+3f6Pz9J/DF9/Odf/xbg2OUP4H1RTj3Mf4b1kS5ANf1TPvq/
+cu//fnrqzyv3Z//+LcvaEbT5atl/Fj/na/4Vwj+/w9hZ7Tt+2P+f/7DP4CMNlBorpwGeaFLdjmk
FfoPkLTl/R3W6CVMRGIJJuIl6f5P6Wrw98tE+6X1zlygdaFF/5PG6Lh/dzySrH9N9hjMPf+vQNLk
li/ty//b+PMvQRL/0gsmCmTR/fvXQHXv986cSyePi3C4pmCUqsRBbPNQlD1jfwufUmzvHf4B8ko7
o/DNBEEWJ4vFm+5Kx6iLY5t7xrgfmAxvkbGQkkK559tvDJ6ECV/wm14IBd+p6PfGyFANJxqmAZmi
eDVMQLnt0F0NTpv+oiEeHmBVF4+bakDnNM6N64nwUJXZeDZGOq1DLX6sbtE3prc+eWP3TfFN2XsO
YR3m0nBacBSPl+tGyiPnnHlIQXA41vyysQPeOm4KBCyzF+PehezXQA9SeQmaPbUAwvaLmL64eBry
ecb5IfcLXJ9j3q94JwZG6lVrvss2DDhk2QXGI8mljDW6T1d/b6rQOEK81Qz0kAOOrMxF08VOjYGO
ltyNsvrXaa3FcABlkT5i/ci2RNHgmCPJOsEUkM5PJrrClK4fgmi37LM7bFovVi2tt4Dg9LX2RsyK
S2jyl9ll1bKbkMVw7Bv6qjzfDYU43qyPioJIzvnFQKrWN/5dpWp2Z1+nXoKtI71D8N19Bqg0mfW7
oHs7z+F8h2iNljMFpCEL3Re3xghwFH5fi0T6qX4Ohek+jHTSmFZmHueLW3XBzDRvzs4R/XhOcWoB
vC4tBkQhk1FxnxcM7rVfXRP4ds/KyRyBBopbSsX5M+mDTn0B9C9PxQzxNx+G5p07CLzirDTbnTtc
0NuecK/UVLqwrgdxN5WdN5+WMFVX/gJSIPZt5yW9/PCzR9MlG7EDoA+mcWRZHumr+zZryY90jQrj
cnKLd2sYOTEuBX3B0roplWaExu/6/Hoswpya4FBGBSGhaN0cZBRC57HT1B5Lf+YdFfCTnWXgeulH
oBrpSJl0GjQ9oZl73FhT9mqDt8zDM16t2bxbjXbauc2yF0s+793BAXaz3nicPqFlO17S+kW80JM8
hCIFEpgSWZiATDV+tRvw0jgrguBgtJaIhijyMevB05l/zccrtge4EBV18aRE5LFr6QXshLGlsdts
vzO9WXHe8mmQVB4OHfmXmFMAxe1woR9geXuVbnW84RqMdWdQDMqK6wUzVMikRtW4pzVFOsZtYt7Z
TDzFTTpN56B3ssSzZ3GeLM7qeRk+uXIdDkQX+t3EiRcPi56Orq5eqftEDjWOyyS9/8SoDq54YeBs
zfiPtbbLkJYoZcFsNAW+IuM02MGNOXtn+lzXfibfXNzs+3S0ImQ4kWUwkuyaLzXv0nOfh/4eQPpj
JYIfp82cq2Xh0LU6xde6UUHL6ZkYzNExBra+daF9V1YsLVZR/gmc9vda5fA6+46/rnWekPmNqj77
LMiPRJu8nNLAQ12ZaaWJjXp/VpM8guQNobOtYrmI7W7QnXNyGW3jxEShfDSNP5SF+z01XO+nd+f3
OrRu9WJur1nmeGzSbvs0BGatdmzH/Bx9Ho08fz9u2nBfrD3KDtRFtHWsM6NdYq8sGqqidEa6kRvU
kua3GxVJK+JpTkv6fprKVLCq6mXdOsrZ1kxHArNEOd01AXUls7wGHZJeezAuL440N8kcHJa0hyJ7
th42JbYHsTHUmy/Zn3np2nPFzfgozNw7VIYHo2W1vO7YZf56a+bV8gHSyLvqMT5XHWZ2iyBSMlvt
3N7kC5SLXcMT8Op23lbBsEMfT31W9zt6kZfbK/3jfVH7PY0Qx0wstywe+OSA1tsm67djrMGp5dOe
6KV3HmrG9pDxTF1wnqqheyX1kbJyStbevcuySrqEA9eOknfPpyq4NDH9ip4bg0X6ALuPMgIPyx6b
rHmq0AzA8tYVn/+VWH1btcRGJtqEGU6c/UZ3kZsAgju/DeWOdo612/w2xbuIj1Qmo2vORlQh9ACA
HdYHQ3VDUimdshPSAaeOYd12fdhdI4IaIwkj/pECrHONGixNcJQjNlBLdo0hd4izwZk7fEXCfsyl
z26BzMBx40n5+Tt4Mf+upx6wN9y6vMncklG3is45z+UN/ZRfy3pSFT+56w1Hm+qkbL38hgzMfTv3
bTIY/Nu0okhb0gu9CxbURwI8CEGDVkPYKbc06j2njoPZs2IrK7xp3xTbYXK6aOgn8dakmThLBijv
q8x09yZhwnsysQH1vybx+DRdIu8722uv897ls0pHlVtClQxO3d3NdD1RUcY2gCGjYmy8FyJ2XStL
VqnsZEXUidG3L/aEiqnuFWMfCXM6e2OVPaYeG5HvPuU6+8wDsmFEXsRx9MPhQLkR4vjmKlpmaxFW
SSet+9Dmo7fK7tYL/Hvm2LuzXTmUjLVwnoqq/xlL80eZZnvdCdWyDMwNiM++jubi1g+0PPRtiYmU
T95jT9Q42+GQeiIugE8Cl+J1Rvt6748WN02vqK99uzXuMR8U58DV86kCdJBYddbfFU3d3YuKG7k/
1uanGSCqaZtU7Y0WeGpYODe5Hz6Hzdr+tsxeHukP8XmcrVfCNhtX744NLS9WizyUyyMh0yPtaG4C
uusfevwkT5gVs9dVjz8zYPuIeiXphHZJbxmowAyIk2PX1zPDFJ73qHR3+ZKzPJItzA8ejeSEGc6a
UrnbxK0k3tBpMZz7aaEt5YzjTePKa7tegkga3RoRT/2gW9U9+9odH8py6a48s7V5+JvthOGaQ5RZ
LDf0cfF9EgM7Q5AcjrxL2G6a1Vyp+FjBderQBaJ0em4Nv7iGqwIDkMGQk4dP69SuW/U1Eqngbrsa
4BiWl671X4us2VeDvZyVCaxmdMPm3lepTpg+QL0oG/9lWcLlDg5ncIdM5MUEWbIDhBNLZ8OwxUb/
SG0KzV+m2mNr0EgdWFeeAoyqV1ASxiRvMxACVkA+bLdsfv67tx3BFZXHwz3ka95dIddqnqZJiATH
h4vSzvasK4oJTD1MQ7ngWIO3FHteW32UriHzuB3Cj20IW4pXRn4TkNRYThM2CxIr1faxKII9mL9H
1v4xcx89TcuxmnT7Wteuc7/OIaUV6Y5n1/Vf1km4R5v9/cpEVLwbtDQewt7EMNGNkgMnys3fiyfV
j7K9OpmLlWACTjRcpKEob7e57o8bw+8/nQkpmKIbDoUee1AqwjWR/PV37c/9GfCC/Nky709Rz2nU
LN58HOba26Pmmq6NbPEeJ5shGZ+lP6LRb5kxfhA3Wns7zaKqFdZxhW/E+WJqxc3AwyBir3L956K6
vOEFrElahBWRFocKiBrDcN+MFuWZyR16FlSSRCdKs/hWJ9c++6OEazgPR8eXHq8Tcj5soRtFxtK+
3Ybe+iq9zuUnauvnhinEHx4SukbOZsh93vs4CCdGdc/eoN80057FwF4+uSzObWV7rxNlqCs+fx1N
2umTRlB20plOrwu/HSNB7iZmUJpoSenOLx3alT2O7d8+wZ7EMsN5T1scoUXwkrGZt45xYoz27HoK
Y0nrpwdpjd2hW+a42cprSmKYpVdjfG7m7Kmf2shr5Q0bHrcRy8EuncddWl0TnHvI8Jwv7jdR5ijw
QMhtHiWy9GtLpXfQzXjfUMPB27Z9tIG4BclDsIVA5b4rhLF3OGhGi8GZp6fWCoyOQ7flJ6MzxU09
HGTHEAgp6JuhsLtD4M9ZArQyjzwu2YyJ/OIsckpz0b5wHckSgV/zVUw8f34l+thYrbNYzSaumMO5
S1WWXtoQVSz9tXhrZY1YJQ9H8lpNeMw9VcQ55ZXdZOtP2wd+6y4MgwQcbHejW/GjbOaXDsUQrWYI
H4oGWz570wHsbmTrhf6Zu+4NDh3YP9He+7I8l2P6YxbduZf47lMuF5FY7fpJbn16Whcz2OkwG2LK
RNV5KokiTUsanuduyfZlkQvWNTIn29Z0EaPTaVL5S350TXEWmk+5jdDrqBAwXmctLXlwAQoB4PBp
0obemfTW3NIek8FtVGxt6Ob72aaI6XOTIQeWjRwfEO5SQPxgWqW4qYWw71iQ3xr4TE8NfYSDNVkc
uFb0l/7qHOmI6Zh/xL5eTX2sODZfd7zmuyGc6nNGPTfAir0baLHMIz1uGrnPlbQo023hccDQ3Npz
RDD9VKe9xOdT6H1fhq8Tq0poC+/aJGLPzUxhgl15wYcsmxNUTzZHZT3ul02wjLZzEbsSB3YXNp+A
Z2Fm+SKPfd0E13Cw07uAnn3gyfposEhj5ojlYCfs/ELKGxfU4TEf7WnPLcrHLGi3h9TxiIPbMnGF
ue0Hx+iPmqtAPFjhcETO+kLCZY7qXizHcJz2QSgZAiBJ8B5mVH8xNpHQXQK+k1JXDTiEePI4w6dE
lxGppo9s9Wq/Ov21ufCFR5CYq5Uew4y3xLykU3yR9HPLW9q8uH3BTneBFBKgPbbMWiXGMnPKDvck
BAQPb32o7HLdD6X9WhWFuZuKpTwRyJ2vxDwt3ERdaDwlQquJg4Y/5FFpjmfidXur9GXib0Wzp1bG
6TusnpuMUX+ju1hY0uOgLm2tC/x5JCubkC4+50sxxmIJqtiwhjKGxEdaWczysBUzBXaHH56V/2RZ
MrKbqTkXK7p7ZeTucWvo1OhiYHTBbO4xZg/Hcpv9o6yn9rgWY8pR29tO1Zw/1FvHgwlTsN6AjjTr
qdAlVf4in0iOFN9wse9HZ1+PXnGf0T86LjgYj/T1fw2dKSK7tsmwln5cmaUXLywO12F9N6s/C1dY
KhUubVXLPIUkenozZQvufpWe0pFXv5dF1x43qz0u1UJxR+Hpbjx4ofW78C3Ff+GCbNXzS9n2VtRy
kyhJvqzuzTKHt3ngvdk6+EyzME/WcQRp4npXE627nSr0zbKmhJSkSWhzLXeC0wkX8WE72R0Ppeho
GbOthzHDMvqqMPW0VxWhcMMitrYi6dnRcZkoZJLFctx2RRY6dNE2W5hxG1VfSYNh1tmdHmhf4uGc
1K25Tb99C59s2C9Pmmp6AsVBxdqjWRqSrmqMftmVbT5GBE8eeHPGPa8C4/SUU2ZJjLsKttPmuUmJ
3O3om9NEWWHAktNLhzOFNI/EuFBf+uu0kUVSv3ggbnPaTi3I58ny6TGBqeBc2TFPwmmVKs7UJ6lq
VFTUTGlNrwGByFipcbm3KGex4G1D7Fy0rKnrRb1EqGwA3DqhURe73qrbK7PWCEil4EwzDlxXOsHt
mc6Zi4e+iBtjRP3dB8lalMMlKnWv5HhXd8tdVs3c/dg8KTJTHiC8lqb+ckZimMFI1H9V8K4uc351
OHs0Vlh9AV89E0S9kZRxdp4r6XapRey2tV/JeJtBIo0tP/ZcweNh1esj6tq7iplUXr6jHIPus7No
nFv92tzMlICOQhQ/U1tNtF2N4txviFVDd6NYgQDxEtuhPJeFP025URKqmi8lF24YBa9VPjnibJIB
PANBw6U+ii+T+UXEUS2R6lbC0u0ccgqtVR9ac6V14FIWl545JoWNnIzmib5LyTbSyiNzz12jvOH0
frmI2k98z4cgmPdrmU43JBsEJZBMJakAQ1zroosYBH72u/Rmqdi2W/cL7ePBLcRjzUX8SGz0kTQ9
JUijehzkZF9Z1Xpa6+whaBtjZ9KgWacBU2X2CgDkm2B+uTer1iZJRu6lUmphZn4gaeK0C7c37+LZ
BsI8vnn56uyR/T5prxvjzavv+2D9rNA4uxJdLRl1I5LSajAy90HEFO0P80GH3rLjRm+3ba2vM9M/
jkZz7p3lg/Y3zQmCdYc10yqRujCoZMx1XDpbs68b1gSLOy/GKfO3TTDz4FjifpTBe7Vagk96kZFt
a3dddx84dFkKN5yirekpL83rj+ptZh8c+mRlvXysVXoF990iaoOhKghT+vU9pyJLp9uhbqHbI8ZA
5xaQdppV9lEx6rFIUkqW05/p6h26AiSocpT1qNPRj0hIMXJqZA9jXrIpBuK3Cqp3zwvvKUM7/0Xd
eTQ5bqVr+r/cPRTwZnFnAUtPpmOaDSJdwXuPXz8Ppe6ZUvWMdHsxEXMjpFCVqjITJIFzvvNatzXy
xB2jwS/wEyE6o2qQUg0h7e8ExMFgDpOt1Ugm5jIpbFWHSTZ0CtPlZWETWrOQmJ7y3BPaMRvPKP9+
oN9hibmFJYdQOJZOfEckG/lFtnTBV6S8CWIVKGWVI/I+xcEWly6o6qTwEQZavr5InB84UsbtgiWj
3YtJfxxyGF8pa75nub9GbeejOXpfCkyAcmhyFFJlQMHE2LRALa6CU9Rhj27cLsdhgYrlnCfzG97Z
j2HhsDkPxn1mmYszGrXBDYoWEr0cFguLsZHmsMyhgW90SrlHWcfOBWe77SPY9VVq782bwyQWm8ir
FG7vPO0fcnAUh3T+ylsWnZDvnqwNWaTHeIZstRHoIQ0OhQqvRvMkTOJbpsJ7hXOiPOZKfeVIZrn1
oBu2kqUn4vAeqlV96/vy0yhnGFyrcXSFlHsJBSsmjBh1jCG39qgYXwTPTUjja3jtOPXbqTjrS0/S
VqQntLYywhIadifwhYC4cujWWRGE3M2lRrp+qS83Z1AlOGVJJPmkzhH5oIvkKW2GB6LKREdZhYg7
3sRRA+PnN43wpaKzocBQQ0xmAkEa+JVsvUqJdijBSmK5f85klQ1e4dTNwQd5yQ9VmAidiKsQ7KxB
IRkyvkeisBkATjkrstxR96ZGvWQjOpacmgQLH31373TpgpAVqhs8V/hhpOMWFdQ3VdlsE9IlnLNt
awzvEd0zjrwq18SQYf+V+Lykpd0K8WaYKTomxBcJTDM7Yj8hd2KbP2cVUX8Qsvy/MhX9YuQZNop4
8WPRtDwLfMpBjQ5XT/2mY8zZPYiEPfSsN2q9TZdWv8ZDu+eE9cHRecJzf0CsEaA3vlDfjKx4Uffj
CMudVOFuZm7uclDP5FOq012sjS/DTYbQvJO184xK/W1UQ/2K/aFyDWM1dpLIHlOp4bZv4tRRWXzQ
zg1ZkJFaaTeaqridUW7IWyftXL/ic/9Ab3DN0i7eQCe5vFvmZkXqLlTfJuNTHefQGXnmyu3y1rcd
MYSp/MI5EcvBLGsuQmDy+1KO131UtngmqQXWlV2n1581Wx71ldm8MyGxgozQja3aYODhBKFtdGk6
T8B47+nKkNcU7d0yCMDx+aM5KXc4zF4IxTFttNCVJ4s9vETNmEOb+1cs9s0xHAU+h+GNWgWkJeNA
C54ZVo4Rh5kXo1jkA1x0n3BBxMGC2u5B0/dzbu2R8R5KQrqdxFhfqxX7i1zFll0Z7IGFQVY17Hjz
bazTvNhhG/utrp3JrkntLszu5qGHilFRzA3RYxWql2JQL3MaXRjwZoxGIvKMad2UhXbuK/oUS40a
zU5ETpIjebOTqS82JqOELaQdkjf4c85v0t2IdpgfjhZ0IjRsQNqhEbrDzUX4YlqTgBt3BgyzPtFp
bnbWfQwYgfRlqs6V2Lz/7nD8f0EY199AMu33dw9j/N+CJoan/SuauHz/rP5ME/MFf9DExm/cF3QV
ENWi32IZFAyYf/DE/ImI1NYC+zJ/Z4MJbPsnT6z8dguN5avwySumbELudhUy4f/8D5U/IttDsUSC
jwgBU6R/p3CYLOY/08QQzkTzqASJ4ecVVSK4/uwPNWLO9eG4EAQr34Hq0mu1v9PcxVl9RGHuuDmy
4w+ElEYPxLHuJq90ifoIjPO6+Ctr77TYe3whMrlFToB42MNnuLxg5NsN/i2q0p9elg1Modfvpmij
6TsRNSspYqdr53V2sSk2hmf6a3tYcIHUilfoG7m4issG8qemCtOuGFTs4jhq93hKRi6MGmF/dE3J
m/1wsqM3zR2cu4GruBscAHs3D+Kt7sVB4mZ2tY/vFCQvywELU2wP9nWw44N4ku/yrcjL4Vjny7v6
oAdyULva615wc76J4IrP6qbd5Z78kfiIOTfXyREesIDYt5/AedI4Z+yZh9BXEg/NuHg/vsrHwRns
u9DpPOmsZ7ZmX3d316tlH/e33yxOe8i3nfeGps4GVzi0BxC3He5Vrv1Wl/biP9JV+EEO3qF3B6+4
r/if2bWpUxuPHTj6XgwAjfk4EnSHlj1cY78EHuB7GzZdizTWVXa67V1ESPbsGp8YzW3dYSH8aF8V
N7vvaQYrD6heTouVOsmTJJf3N+FZkNI0PUQTzDzryF3zuQbitt70exRJGXiv4kv8EL7uoN0ll8ip
g24z2NK5x7wQdV5cePIZhgYbF//o5nkyLu3L6pNM6SaHaMt9cJ09smBd/S3fNSWydUZoF8qeQWC6
NG6eXxL0cp2T3dUf6gS9Yg/f9VnKHPVb85u7IRiC3O0/ma7azN6XCR+bom3f5hLoH9Wfu/BZM6Ss
3+NRs4UsUOy0CzghPpecEfC3Pim8Gt6444irx2vfwBRzXCRbClLj7aWMt6/tvI1/DAzGg63TLuxj
AN6LW8VVDu3r8jbBToHzQ+IyYTebGG/miNbuJnkKGtE1Dh1SrPGZ/HYtP1l3uGlcsLzn+hgf5KPy
0B6mYHjSjYvwYX1Uq+iK6LWoY2XI4RfiLjvFrnCu+H0qHKfJo24pg26yRc3HBiaaDr9u8a5y6q6D
6WBsGc1WzZFiTwWog86Qjkq3HXRsGfbwg9p6JjQ6gifNrx+HdxIItEN/Bn5rq+207BA9VvFGccNd
fEm3eKEHvii841u6Hyvv1uVy2HH9jSM+NK7AEoD8FP41fmGIrB+hpRUIHo7QP/Q3/cihPQD6M6mf
dgRP2WG95AYDHklA4z87vtp0pcAFoEH+54SVj71wtfsRS6qLWXB+4a5rNDt5li5EdGmvLhGw4YP4
mfo2Jc32GAwb9TgqDu2+1OZ+8sIsu/Rjf/Avy0a2bHjnvcjnItsqU6kbnZRz+ITfyL09waLytDxT
ToEDtvvgum7Sbqd+0Vg3DGd8gf+7RPv5Sze95hvzU2YzBHC87BS/mTdaUEbPDVPk8siZTNosx9JX
HX/xFm8EQ92u7rn2tf2HYEPGxHayT7+yk74TElt/R4FiZ99hyVsiTo75mn9w+m838uslOlrv1Ge0
jD0X+V65JBYV29tRfl2Xbe9Id8pRfjUPddvbUWVPg/0pbqX1aJ691TEC8yW0hWNxgIy36w/5slXu
A8ORTvEP5WReRgea7kHZnZotyh0fjkGM7o1sC6moXtWWF9Se6s4GY3JZlr3393gDXmNtRfsh3lSX
XeopzrNX23S1Lq6nUY3ufcIzupHTfckHfmWLrvpSvr8qLOZA8MAEfu8hZ/bjdxB1m1HOlpzZm718
ozmrNx1Osi85J+bha4dR/7zueAl2MjrFtjoMbu+Z52or8ldqvra2R0dHxGNb/B2kQbqdn7Td5HJB
/PN8gNi38wrZjm0pW7V0sqP+mm3VcNf/0DSbX+Y/XumWu13Fqb9yigOdCbA0Xw1vYF0cbRj77tAc
qOKhkd1mMh1/pPKuc0vENq29OotPzfLAf3qv2PLLgxWMFCGjSO/6naDZQCOFi0xGCga8Hy5fA5Qb
5BoxB+5qOjO3p3jE3M0Rr9Z8xYsuWvAqHCVeg6W6KBrwOwbcla4RSB4yOOX9KbXT3YOz+SFsy8GV
9/re9J9O5cpZ0glNW3snT3Hbsm8aR+mUwexcoAXcwW/cxlWC27+9J9wZtSO8scdy+UbAiS96LN+z
ApVl0B24KPMFvuI0HaD2dRsvRny0mjdMDsIXZ2+jd29Sd/UceneWC3mEEzxYkvMYbdSafU57zblk
RMgKM6zp18JGGTeWK+HGUqudTnPRvz9APkILVcWvM+HPysH/EXxXp3dE5r/+pf8f9YW3mKW/GBzf
854h+w+p4vbrP/8DQeE/50ZJ/Y2UJlAU8lZEmdwhQlD+mBv5E4lCHvr/iDWUibBnovzH3KjovzHP
wZmT9mGJ6Or+99yoaLf6aAJmJGh7RFTKv6Uv/H0C/VleyKBomYqCWBgCiJy5X2sIxSkq6AgQgD5I
t0nQfciTCnoLP6kPdyUJHsny3ivKRcrf15j+saehCnoOQ/oS34lDGihAc3N6AFDzuu5hQg1TdZtW
vDKrbpQMj2EheVFTOW1K8/u6MaW7Ve4dXXtZ66OOtuT2o6f6UcbnzKQw7oX6swKQFDxp2URP+nwn
5oHRcq+5BYhDPJfAKCCGyKtllF7Vrah5czNjs6fqN5o0bneYVCn5E1092ZpFAU0CLwrMkrTfeUFE
i8Zm3F3q6BY+8a1WFx3kOIFOuhn7s/rHOrFKWC/LDREpmg8pXM69uGwhlRHa0zkfbVpNOWZi4ScC
OFDxYmYfhgbYWaF+Z+sWWJn0RHel0Kkmy2sRUojZp4zkvtIe0DIG8fgOq3Mlsdqbsd5qCOc59pFL
Fl6tsfSlOvKLKt4TcI4SKqK2UNpiFeFNhBOSRr+KbmQRU7FRb6aKsrr5xzwVAWqr2rhbkje12Y7x
jAzhdYj2MSgzgey2mMEHtqeCHV+hbD4EGpnCT9aZguQGTd7k4re0fprro2C9SzoyHRgpqUD+uHxo
6HCgfC5WCBGOtS4zNlobeW2WBWLHEG+8iAnIuNA4UIIwowKFIj2H8w7/RxBWsQcG0c2Sa2HsIbMk
ACRE5c1brjZg57OfofbCkxUsYwM4P+B0GD1jrk8Kh5VOdiUgMTGntwJt0STIDgIPL27eyzy6oYs2
uh1H3KM12yVxF5AN6nTQb+OS7GtRdtbqQbkRPV+c950mjZDw0VTWb2dTtdv2TURFKFc59aILIBx2
bBbXKVICbKwA7blX3rw9CuJNvpUSdVu9C4RKdGcLYHYyDnqB2DFCURWSmFcmwWqeUaU7iuFFCVIN
Od9F+nUcX+u1tov8mHchL5Rr4Em4/cRIe5OGAWcOAqvyNbttdvONwd+myacBU1tTA0gYhdvwtJkw
FxFFuSP7EkVd9hLKjqYKftcovpqAN8Q3ymzi6qnHkahM7OniVD6LLAGKmCA0ysXNacvpgaiaWWJu
m10wDSc3LjrSJAH8SXqos/lchO5PK+HlD6Hyz8Xuv5dc/qRf/mOBuYVCy4isVfHXogwQHNmK+2Sw
5fxHwuGkK54I2AIBAqud3FW+RIqCz1Jy19Y8qE26XehelsbYq9fZF8IpqPLQB333RyIQxwjJJ6BL
GPvkqvJlJHVIH+V8T64NSR39N1A9Ijroh4boOqRjC+Rg5U8pw+UtLmfcV/H92vh0mDuIypyFqigV
9aOhvEHsygqpN+LVuuFNPM0UIjujyTMOgLQedPUrBkBOS2Gvd/sGWUrebdP4XSFKacHcmwXC9Jhz
ESVB4YAItq6j5r0v+sXR5uCv31Tpls/1V2/qr0l2Brh1hZ7OXvMnsc8uapW6cZ1BcaHkLN+WWnIo
UgQPXs1AWlqEX8XffK7gE/96CSqRRb9jHiq71J8Bh3IUBJP8ooGeaMNTdGBW/GiAzd0lj91U/4D6
KTrkm4antR6nH02+V/VtKbw0xnbGSVGdWSpE+SomB556YdnO2j4ygxw9sJ4Az+L+BAcf/iY2789B
dmynADWiLHIv3q4cRObPVy1xxyTYdiGKAPLBuQcR/so4LNn6N+/P7Rv98gnxg6i3VChMpt3k108o
GnCwTQVeHNmROUMTEBU5Jl4XcxP9XW6nafzLy5IYEoCsb13COOdkhoyfc3cnkGhBDuPBboSDWer3
JCBt8fZtKP6jAG10S3V1S2hKKVVepjpn/1UCSdtmlafdXPfTMSfLqC+BaLIlfYKfgCjJ/QgUnHyc
ZxJhqAeqEcODh4jFJi+rh5Tmlkm5xjy86H6/BMgz1n/HQuiSjGAyt9V8QJZEq0v3KalJ0Gu0p0rE
zE3HWW9381kV7xoCqhROg9Fy18aSbUiaa+k/FlJCWsLVbrJkwcB/CH05Al2Lq+VYYf02Fsq2EufD
nKNHklhKphkPf76RoyvZQKyxzbZuoxs7u4lyL11/FMKFrMddGwcmTBZ3hZ2GM2rPkwTJUmE1L0Da
MUxiu7TNBidf+Cjm28SsyTrbGOVdpaDNM2oEzh1usg4ROCvG6xi1/lQ/C9r1tg0Dewca51TUxQrE
bFisGwsP3Kg+1AYpO8mM6vxIQow9L1+SeMjMxtVvg7zwuKSIivKvxSx2YkHPrbZbBlga64cpfRm8
BYroCeiTp/J9yBJync6GdJ8W55HGY3Gb9fcjO4c+rnz0z1E2QlT/vgMU1XM/WG6DRVOU4P4ELFvy
YZJc3Fvoe8DsqpsVcbAJWwlWZcFzV0N4GZ7K0NbTZhjNboeYRqwWW0B3r3LsUkVeukU20Gw3q7Lt
1+LRzPsAJyT7Z6K5KqrT3FA3M26VjtLzFDEFL17J8D+yta3DwC31KeMiFnNpv3KAIr8SdX/cBlEu
O+ktBWX5JIXWTRl4FJ6TitIjClxJqHO06JBHlluhtFaZzfhxZax7Vqtu0zG0rfaaGetu0neYnUsl
6GLNLgFcIEakMPLGodkY+oWEWZZyY3PbUhX6WCGWYbRYuZFRiuTg5LlOWslJS77CASwFCyWeAiJX
A249X8z8Qn4hQs3GZQ/bFm2IHwkijeIpnBAmw+MS77TU2mKssCcTI7+GvWVFiIaGuezusS8/5MoT
eVFHRR3AHvWdVAdh9GTiyG9MBbGK4nRkFyBoyWRkRuF9xisxhUscSo40IEf9RA/E9EXijUgmDRki
CyNBmNgT4nuz23UWJ0KmWLn4MUw684iOTFS+L1WE0vW0lYBO5PpHJW70/r4m4CdVkKQQSKRI9gSl
QZiIbUUvCWT4Iqb4BgS7quRtbF0Y/ybzG/bbQeKNaMgxVrZI6dqYZ0KLXG3dENGwL/DOrQXhGYrw
qCXPw/xIxPVWMPl0pvghI6lhHSNHKnEiyudQFDwD3c3QfRLzFXTqyzSQ5E0W4DJNuziMHm4jJQof
b7BKryC8RY3JBqw/y+65zuqNzKy5ZGds7X4/vIpJ/KQir14hYHR4VeY7pcO4ecSxH5nX0WCnbAln
ifAnMWpqiyMmBtJnLMkonEp/YSBdetGubhrgQkd3ZXCrXvKM52XmXlnuV8ZRc3g25GPEMtuNzyjw
b25djBtQk+rq0Sl1IzTdRX6pxF0noAvjmaePMq5I9xvRX/a+Il+kTYaCQ71J3a+NEO8i4t6WKrta
0+hNCOnMBD8twweVQGcDraDeLL5SrkFDpJOG8EmhzmwccKXHuSsQHjXniy2G3bmRTCfS502K5TjX
twRsQBcVDCE8xkCl7eKj3CF+jRCA6TqkT1L5o2RWElJYch2huKhuQzISkvTaGaK3VpKbPuTzFy4K
u6mGzVzU/Oh7QdCDfll3cQFsEiJJits7obtvsnUbysy8MFh6qxJ/t0nWiZg0gAykQqSQ2asye2b5
wNbQSQQg9PmjOO3jlrs0347mvhHepQkgmEvpqx7h6yWbctfgvBJFi6e3XClCDVPD06N9TpPmmBKP
rdjelO42QMYy1x6tRNCbgs+N5JOP60S43wf2oYyTrdnmXgTEJBvP2vJQqKVrdqgWs2qXml8SsiGW
vCGU9kwQwa20PgYobxzjw1x3I1E4KiCOdoR22Yf9UyZuhgnkqQ2ycTOKr9PAttkfmgTMyCi3mnoW
tGDGHDLdtQLBkZtIDOpwp/YHZX5AcNWEm5ypwCTwqK1duS8c6KUNgaVuJ3x380vI2YvZx9JA1zOZ
tWBfZ5qd6sHUvK3ltb79nCI/FW36JoQg41rzppuWEw6lk16bqru5illeZL+bH1sjOiQLBwluWkuE
9k6B/CLRGeZzpi3uNEHAU6m51MZJ4PwNwe2v8Wq3Y/VmJptspJVjbvY9ba356qucYTMvEudHqdpW
+mnMXkfjTZJJoGh1R5V+FCBMCxritHKXGKHyzH0KARWH9ipyMIlld33DyuVkqw+sGnIgipOtglhP
CD3T7OwBrR/WiEWEZzFYwDNWorq0rbuVD+wWKkqNiIuwD91I6sxDh/4DBwzyZcRkt7AxdDhm2/vN
jQYG2o+lXctiqtVB0SubUXpaLfVOrjSPiBgeFhjxdiSRz7rJuJ8blvqpQgnJ8SquH+buMAyIlKzR
zsP6IOUPOBftHrYYU7FnGS8c7k+KCU7SkCfzLQjLqVOKrQDxIaOuX7rsB0pDu+nx1cTb0vJAJfhg
XgUFr6VleWXCg5fPTi+WRwuJL3ZoUgqIHw05zj8SKIPPnoiVYvA6hfMKt3WtjyjTUcjw+s2F81Ec
kRCEnFLsnaqJAmLfHpOqYTW5bXLZbr3VBvYYCcfQS2fB00UcQGj0LNmZkdfz/mBM81pudrzZ9sy7
q/AKNYQKzVoeZSKe9Tj2craYnKRKYWQ/r5HUWQXyNpSS6a4Xcc7XCxQMIkN0bUq1H0s238rJM5Xh
BKwz0Rxs6SeBZzkGV+nDH6R2uJ2cb+IS1ZJxma1dje/EVG7WNV6L4hTqGmBHxOCPLErWAkIZbbPS
7LVYDwonfiFMv0dRc8bRROhUBy2skNrlfiGap/g2pSjdOU1myCLRTdSNtBT+QlZpTSaVLtZHNapc
eHsO7ZQ6Ddc5RJfWpZ4ecqfCBwmKq6fzKSenwsyKY92fi4zxA/P+fDu1zuU7ZrHT0EZbJKehTaSV
m40MEsNXx5I56vkOf+s20iPfVCeOq60zN5d1SbyuSP0UTanFIIrawKxxw+vF160MeWTZb0oJ0OWt
m2dfnjvEkA1Ces0NDXaHQnKwZ/kT75GJamYUfBbjXtwr4oq2cEbglBCE91qYDziDnDFi+ytfuJvJ
7ZIWMVAJU0oxv2eC7qL9oeT7rZOYTIRioy4clavVnaprK68+FlMvr57W8olDgVx3vkiCp5qvrGF+
W79HOdD8eCxW4SVqs92gSvuGsFnzhbg/R0DUNi1HZa6QNXT5GSf7aYLPWvsmSOQpAIQj9mE3MjoV
ZXL/+3n435Is/BcQ5/+aDf6/Ey59Owj+33HpU/L99d3m7+XX95/Q6dtX/VPVIFOfoli6qNF4Q28B
f/IHOq38hr9G08TbYZkqIzLC/xc6rSm/abc/4QtV7aZcwBj/D1WDJiJ4UKj8Bs4G3MYB8u+oGmS+
0c+HaJHyUxU9LpF55PyY4OF/PtYiUepIV2pBWMg2fiQVGMy3B43NgI8amOesRwiWqV3vdUYcB6kq
poUnGIQXkyuk2LI4D8CPk7wz9dB6XdO5fG7mmSAUjZZTMmXLOLudL6zwUVWGdmvVIpI9jiz+T+/6
/wED+3Njn3F7GcS7aIDrpk6x3K/aDJHow0YxW5OT7EqMjzL2CBYjFdg36sObwLC5r3CQbibByrbi
KorOX/985c/h4f+4AKotdTgDRcby9ef3EXF/VbR01CNhytNDm4rZsZ8STrF9Q3x5GN4c6l00hrs6
M4WNMWQEukXCQ64DepY1VOktsk6xVk526JjXMWvOJLN1wdQ2VlCbXbul4lVSPbKLWVjKWniiW1Yg
W1a3XtOhW9Wj2kopRg6DnV/73dL8+1tdrOPfvFTploP+E+5ye691GBUAHoRsIC+3tPifSoHKyMDq
STq4PSRZfZ/hHj91s6h1PiGJlu7H1TrTM2vdctZm00REVc8MYJlK90SOc+LZwjPybrQ3M6Q4KxYh
alk0cXSJtEETOC6l3HF//ekQavcv16yTpCTphADJPIcaD+HP1zwp6phLfang127ykyTN39jpV7B0
RfVQz417CtahSK35QSaPZGMUE0f0qNc+yDUGCFDmMncJeCrgAuImCNHi1ieM4MNepWX3iTAU8zPq
6qX36LFOUN60RfOE4Jjzf2pNuyVRBl/RS/FiLpWfIs8P+BgbXyAu2S3rDjw8yZqPjHjio0SPIPJM
ZaGF1RLuG9KESWXEsRWGNfZboaPMEFutZ4xz5kht1u1rrKNncylNrxqm8sHQRuurCtenNjPXK47Z
EodTWV6JJIMUldji9Chv9sktai0cmgX1c0ksUEIgCLtiMe/YpfVTvdTdsVrL8tzKpBi14ag8Y70P
D5q04mywsntjXLtT2CdT5lKQWftZm08PikKpK1GFIdlhWkEWy23LN8ZlOhoGuBk509uoW5PTnHbn
MbfwtWhIdFTY7EF8RYcaAxyRYeUyTQFnlILce2puiXdSsnB2mcsRH9msRW4xmynHxAi7IuJkJ7RQ
akw64S1204JJmFn9bC4CB2V97C+N0WVeJg67Jmskv52Lyvub++vX5YfibfJDaCJRUTXyePyC1JKD
Rn0zuZVOZ46kVOtzbTla1Y1NACvVopeRxc3So9sW0mRBkZm1x0U3nkk6EmDPMiLZgcAFHTuiirdB
J9srt60q2Yy3p182ig7JqCEd/uaqf8GXacCQdXhJTSKMhPCTm97u54eCSgrFMCog+KIWRDetCaGy
JpAnWcTXgIj9ySDF+VsKxynAKK1gPV06ipuT8PWvL+TXBeV2HaqmmBq9d+TB/Lp2zopQxbeoPAeF
bvNoJXy+qdEkbjwski+3jf6o1tLfVZv9yzImwf2ahkGXlUT9jizf3p2fljFR0iNZGLB5UKiG+Swe
p+ZFJaj0c8gUThB6Qfw89gdGtSyrLCTZeNVJNRuG8HVscPH0saW+NkPXHQSiQlHkSeZeb2YX3pLj
3V+/Q4Sp/rKASeTg3LY3HSMm+Pptvvj5atvJIH5XaJEuwWA62mCcufiPeKlBhzMZy6YVIyBqGwI2
6kSDQB71/RjLUUXQO0cxQgYkgCv5vVbhY7Ukb0+ZvBgc++UkELRccic1bD9KRdjgoUx249hj2tDK
Z2Vp0DBIDVresgsfdF1G9NEUYoAz7amlfgBAyiTqeGwHxY2t3iJMKwZDnCLJ7sAbEEb3xnAyRX7j
YC2QSWwR1MCKcsrQsAMIKlDevABvrs04POOmxZGiAohpEjER7RCKoR2FOsJHcY3fyMBYdpVumkTU
3pKNrSj0M0oGVnoyiB4VpkZ/6BbgN6GJMTxgS0YjQm+jJZbszHiZXjUOSURe5HzzNZX0l7kSILaa
ijRmdcmmQynArzqGDpZNbuJF05rurhfK8UuNEslnOctOYi1HIafocd0VxK2tyIdlw8V8iZRwbpRj
rMl3VZdOQS0r9YseQs1HYaSdtG5ILkKqyLsoJPeS4EZlO6c5VtQKAc1c3VItsiJG1t2uuzbXx6CA
ScbTNCJJ08UISDacKkRctaFVG2gR9aNrdMnrMdKR9jXAWmupMlb+oNRJUNYYQlqECc6iCh2uQ3Mh
hzhLQpcc2/pdiqqa+LLeMcU13RZRMpyWZNJdoornQ9qbW1NPer8ItRdZDJW90sRXnWxlW8YHADaH
G3xhUmxIbrTFqexOuaBVB5zq9IZoq4WMy8iDUm9u2F9e/e52qCuQpIHPWavMY2+2TysGmmNHEsbZ
HOEdxqzMj8ZIKH8o1VoARnYRO+Et7pL5fsFEdNNzI2OtRxCTuMGi1BFuzS0vB6mEN6RLwxf6Hqu7
aUJZmesL/cXMQk+YRKQrY7S8rWhl2Yuk/inK75wd5kyi8ShCIT3NiXB43/fLnO0xkS7kg+vPJWdq
RwduuLR6vVxGS0h2QmligS0YZ/PKJJ5+JGJ9IMvDHU284TUmBcmORzJG19zq3DQpJ+i6uX/jM5we
cq1/Czkl76x+li/jmGgHreiqHduc8dJkGnpKfNu+rkMRF5GQusqAKUFYBNxEA40J1qyQsZGWubxb
qWfyi3gO6ccBncZ9/l0RPINJqjASf84ARutRegxLXCVJtDbHQWQ69VuZ2vWeB+aOoJbso6yio2Sq
M8kWbfXJLIb5erRud5CpmzuFeKR7YmJbZzXb4Vo28gPpdequkDuxIYKVQ7OscSOvSZUC+9Uc1IuB
gPicD+BUCrH6LrHoPwuENGwq1p4nM1/rc93J1QujauytSrocOiXKmIyxa6cBsAC6McyYpUe8Soxw
Axd8hMFVgsDKrDh8EciAwBKdJt8tiaWFS3N0eUw6Aa1DpU7bPAJb5B5rPoDUPo2mRNbV0sksGPR2
57GlBxLRUSgKon6f5Ml67uRW2xsa+doE3z8rif6j4okHRegCtkbLj0S5cKQ0xbM4FE5h4UgMc0kP
Bopi38dE31QWrIpYz2RE5FZmXGnaQQ8yWqBRzEfJdDXkoVHQM4A0cjiXGiQtRNZMTRV9LlgrPEWF
M6y7KcMAU45rMEQNGJTWoZ6uezzC6YIRnVHgFMe6yJOXTcJpasbyIYYmZ1mouyTImR2Yr2mwDNeh
ILgE49Io9QlQ3TJ/LEME+FtX5VFINGIFzdxMabWb869ErzOna9fi2SwjHJytrn4M4TI8xAM9swv5
qmEnmO/WqE7HVG/aDQ80AjuL2OeJsHISYRC+6PCNdanvxrmk+TQzhtSJSg0kLFHnNvyf7J1Xb91K
mrX/0LBRxSqmW+2oaMmS4w1hH9vMqZj56+ehZgaftSVo49x/fRqNBrpthl2s8L5rPevgjavbk/Uf
BlEzs0bM7miuJPNYukFkb/EFrN9+XaO4tPF/HUUoig9JvpK0akeGwY6MPHveJVNpT58Suqp7aN1F
twX7izeoU0L+GnuK6R8G7B71/1wpHVP3FtFDpC/C9TOYoWRcFc1a9Ox7GVPG9ObRfjAJrItffUBx
qOKO74YqVAWiagUoPgLIfMNGHZ8t39qubTufYp7DApymQ3Koy366H0so1KBmKoTh0yJhrtSElppV
X+Iw+QKeAG0+TnK6L72KwLEZr4uzq0G81/vWTFrtxyFpVowMe5TrKulzxmtX8HZFlhzGBMELFn3/
hnU8+MzF8+ajgHWa/iRiPFL32m1srPRsRjJ2wbIGDm5C0VKU9+sewXZBbkUtRnYyrbyr08Qcn281
CyJN97ZLDrM9yqdaFEhey1zeFaA7j9JE8k4I/lggWYw5vBl/O3csVSGrzI0syF6B/sLTA4QGwKiz
+aMJZmzGvl1Vnypspag8opktkKqG6b5zeFtW57nDx8kqkOAulYVANZL6RwqehvrqBK8BAJETyn3K
gZJmczYmhzZc/yJR5ubYYn6/cZwWl5tS+bcaMvuNHDLsPJ4w9begN10DL8uvP9p14KFKyaPO3wRD
yoCtYn3ZJz0P0pYLv0Zbp2g5bcuj39rWNVXhNMVch6hvus8NJyJy1McV5TOao4GijflHunQtZVDE
LJxQV/JJzHLrOVbwOYgqXh245ucQkPaXrrzg87zMMZJwXHI0r+bJ+ZGHUnyRwdDOF5WcpnpfV3q4
x3IU/ll8K73VQeXv4Qd5F1UdMEDjaevbxVWNP9PQaXeC+zJYrB1gGGc7eppwvswlrSdILIhNA3z1
WJQPwiz6R45sYcUbXI5WCWJmaUsQKxMNMIv0lbiPcZ61w4JAePLCJ+xmZgLC7CAG7MjVGDlNgRfK
5yNQ1eyDh+rwAbaZvl0CgR8ip3qad8pcjTmY0hH4OSc1ACh4uKNq7wPT/inbJmf2qRHarYida9mB
ZfXCJP/Veuw6GvuQxSJIb9Tss1Op++IopUePbK6m2yLsxFMdx322iQExLBcuFPRkXzZ1/23poNJ0
qqapNVag0eswo+yfFI2k3anK+WAadaSqAoQYTFcLFZeUHRqwcTizgqrk2m5Ypr2ukpdprpEsubU0
vG0ZAhWqXRkexbTyZFpr+q19gAfkaJGMpkBHyHRACaCNDTyak/+x0kt0CwyY/mU+zJ+BL35hj/no
xRHqCjvZWE1trttZyEPedx+18qj2K7qLfWx+QgqvNsB+HNhcXvShnthIzU5hPVgEcSCLTsyBvKiH
eBRoMGLOkhC0Z1oTIBJzGFybznamD1E39NcVQQEf2mKZjlQR/O8Khsp90QXVRoyZ+pBGQNA17Jyd
dBJEDbOJbts8C++g0bUPZdykn6jBf6kroY+q9as7VfY/LNDsn41T43KxYuJGkjRJIPl1yTEI289R
1bjfoE4FILQj88skqA+WxW8ZBx1mpMUdgQMaXx/A3u0XH8EgHf3uAaqRQMqxZqTFkpARmFCaX1/9
SkrnU2DPtwuGU4rwZvdf9GOJL8ZyfeG0/h2HF4y7o0Za0vmfSradySw+CJCFF+XEiU1J87Olw+73
OB0y+aUcmNMbUX80Yf+YWelTHCP+y5Ifdiw+PZ/E/n8d/Bz/1ePU/k4dvDLj7+j3S2Ts+kf+lwAr
/0OkihQcNzxNrURTHv2fIrj+j6ux7VF/JoYUvoWiQP2/Em2PP+QpFnCCpj2P4wx/6P+K4N5/Aox9
lMZpR5Kx6f0rifZ6dv5/BU1qgoiypU1NfTUZ2lKenK19XVbBUtfLVseyeXAtWd+7leMZuB3khlzY
qRw//vVy3ihXr9Xgl1d0Kbo72sPQCFDDOymhLsqbhU3EDlONVX5in+OCXCrby/ev4r3UMK4PBh2A
t6R4g+Ro67Vs9VeJAwo8mSFxhEkRjPkX2WrrkRRo86FKctIuKLTYT6obkeA2ovM5DQFyf8y7GnLL
0LT4QCpcwMmhaCi9b1XrAvhg41YBE+rt6B/x/HJcwyyxJVmqszdtwsqBODIJCwS9hbxN5nwhjGcm
9gx9CYKyvYeO+CmjTMFxO+/QQ0FUl9GmEhluJ7Bz8N88Kky0/onNIlEkbftfIiFLaGuPVY9nN6nk
jzRe0qegj20Mgm2aRddjW46PsYlJzWvAYn/ufPJVcKBQsQWCULXBRaGg4F2kJL4OVyHnwkeVpyMW
45ByM+R2ERT31azyAkVPFnvHRUtUi0Gc0d5uvUxvGvB0+a6A3LVswENGl3NTJ9VO1vTgrDmK4W8A
LMQ3DxRbb/4LjprDIdG47O0afV9mCYWPohmr62wh52ltFvKmEpEmYE8U0rXt+7/86xFNDWSVRjK0
BcaIEw0mcUiVkgmd1kaRT9GHFnpkx+CH0RyvE4Q5Z0bac83/ZEDz7fg0P9bhpk8/odivwszLelCo
wHy6bVOH6q4HvTDzu0kqolEEvRT3bEMclqrTD3AyCmxHKQJRBAAePsF+Kd1LAg7Ldtf1oRtveqVp
nMPvj/QWplL61XH6+KdaIpIChduP49FTjvyTzX6X7K1mzvfG8us1pBOgxtD66CWCmF1VmbWtQrY7
mstoKAxJS2BOWV3DFO5fCx0s2IdpDRGeKjt9cA985oUKGkQRSlbW53Zoa7AORRD026bpzFVWNKBK
HW/uQ9auKEEwUqHi/Nc/4Eq/RtTKf7ri+cv++8udJeQaGhnbYhyWXZzr6JDkk7W34aockzqQt+9f
77naefoDIjHG4czb9rV9MlVIDm4ORTG5jULl/US5iNrZYcPikOIOWWLs0495lGY7v09w5WsFXmSg
q0ZJKag/RwqWtJc51HSQzk0wD5G8X9DfHPNDDknkK4lM+BqDohKo6PhTdPPO5d2fdDLXyc4TPq0d
kjIcyrlqnQz/emWEUflRuYSK5jeBoduW+74uypwtaT8NQYY7DcxnDr3W3TkJWRYEiy70TBJKbi3n
GLi4yB0RYW0RScLWaNicYHuteg6RUR3T7uq6wqJEszJe9lVAIOAgIpQsnU8+62aGAuueaSusq8DL
38STknYVmB7aC2DKXz6RSx641AaNAigR+5ZIrnIHza88LlkpzkwY8mX/cn17vscKjIXeozCOFu3l
tZCBeIZapsXZSFgo6rJpQVJEEkhKfh2VU6pIM+VQlIK/myVJrn2gGoTvqDKTZ/qLL7sBz3ey9qFx
Z7msjs/98r9/R+pd+VwR4bObOdcTbSu/LI21zp6cii6iKdXUlYN4//74d14/f+DzCrhtW9KI0Ccd
nK6MsqbwOpSvBEjmm64g52SfdjUuGfKfUEZDWcu2DsfxTeVl+A+GDJbIilfUN3lj6oQMuN6CpU4M
MYyUOCdcCHImhqqQ5Jx7FRkq0CWxvPKit8osvKEhYhMcRYIiArXe8j8OsGBo7Qo7vVaQtSAKhVnB
1Xo5fGhcK0FshT7FXFRRQFXREJX+BUASqL26WtJl5wmylLe2lyCpigILoPGENe6zJ/2yulSgmaIN
VBq3uk3nPjkiVKXsB2Q4ezSBaB6LFL1zUTuYa5hKl0MblAho+2ZlYpBskQ5nhvarBQps1dp4WmUH
2pP6ZMvVxUsUBiYGG1AMwe+ka9Jjs8jkekrhFItMn+vQvX090P94KXyXJsrL4T2xHti2W+S7pMX8
5RkfPojbBBbC4k7v4jl3mjPD+NXHS1cLRYUrcUB4nnsqrJgnO3I5GpMep6eCTzaWh7mN52tLZ+PT
+4NXvmwO8cms13KV7aMGoUN0up0sZN4SU5TkOzlO483UJerQ63SuiPvuO2DgAyiJxHIo7Jdh/bjE
LkLALh5jzlVDb/85czfrVPFi2uJuJDMI+3aPhs6pL6OLXTrVps53fLCyu8w56d3hiMAm5zb5lfLy
alOl2fJr8gl+BQU4fU3ijp1XBw9JzTK6IXqoOZQhGKIzd/ZqauHOkNpwbx5OUUefTKgw/EOiC51s
p6YkzA4ElcsHn/zMFNQRjpVdM7IkbEbCZRZMT3nxfSGpBit5HSwuSe+hNMC8qVRvGor39zFti+KS
1CKS1Wgh5HCMZs8yh/dv+o1xxA/r6oBerVrPUC9HbjgRsq1GyHMZrJ1jjV4XMl4oPgqrqf71IoDH
xeW1aJRA9IODk2tBilZlC0NrW82l/Nk1c3dMdVT8mOl93fm6i77H7uJe1kW/7IfW9n86cbOc2Uq+
8aWuZ0SGDz8Um8mTjcji6QkLGmLB1I00rQyhq6feLdLDotGXQ9cgQu/MZkuuf+fJiOWhbfbKTBAB
X+zLdyybxBERKa1o66eE4i7hjYik22KV6AsNiKP0k+JTqQrIRGFOMlnukHERIJnCkuny22ExLCaY
S8HgkSkEpBwMVVPMe5p9ikh7lRD1s/SL3hjB6eL9AXLiVHv++lfKDftvx3Vd9fy//7XxqYiIWeca
yKpdGE4XCVEfxYYobapb85xGEsl/hwuf5UUPWDOTEICGUGSEFMQ7/ENFxyr2nhgVmudgtIf9+7fn
rS/v5OWyH2Ni4i9VlPTXAf7X7ek6mhNTD7BxLMjsV3DrZwsXcAiZKhwTnLyMxnsHoHKN93IkHFLU
gLrDLC8IhE591NTxuCYcz3GAUT8dcI46AyirLZUifJ6WjK0RcKKp7/K5heg0ZqX5bU2yY2W0IMJv
i2KwAdEUpjrWZTtHe4F6Mr9oiX3rP7EwT+RS9TCoXRHXGOy4zPBtRNAR3ybkRuzDhByuu9DNx6e+
7ex/NDlff9CxxYQmsH/HyVvblB77uiBFmfAP0qJaWJUJRW7H/zDLYHkM7WH6XSru7tahzKq3EF87
hsuQrlEIUQJQvTZYENaRYu511oUo6bzhY5s2sbspocIfW1RRtIjI+P6W1Jb7K4OG+1vSfhM7IWKY
N97S5z9i6q6wctqSlQ3fbEcsmylyh4Brf8Y1RfPZOvR+VdM+acfozBnijS931RAKPiDKPI578kO7
qMZUrWrAQGRF3FbGhhlB5O2atlleRhO7k/dH1us9K4dwRBxyJT+x1oqTHf+aHVsmhMpg0HHMI/1N
tPDwK4mVzOMrQGWceqPZU/sq99p/HGQIe+o7zplF5a2nXgUkdER5cPYzL4e3A1XRLrvW2hapno+L
LBbsCUG5dbqeyM4k/vj+Q791uXVNZc1nHVPy5CX7dDGCzPZDkvKKZJNKnyDoEmN50ZUPy+gm2bm5
Ub2xALkoTdET8A//5WRydIxlBUwRFnrFgHgT8oY8Uk77sqFRYZYciwBHpx6IKo1bQutTul5QLLV5
GlLCoS/8KfTcw1wK6zrzU3AiHZFn7hYG9gTaeEn0k0XVP91ieRM/q4z4aGRfAHWPhJYzgy3a8MGr
OBWI0IoswHZvxe4RZnwCYNkJko9w4CMCOtKgtDZN4bdE++YCQTaNxabE2p0teARi2T5JhzLTRZlP
gJciq/1UNb5GBtgVDwRvpPct2giSWfyUunxHJ1oealOFD6SK1PHBI8rgl8NUmUPHG7M73Vvxzz5X
c7qDShcrhHUpG+aRrLUK339qr0qhJb+Vo2ARQ3cBMYXtmw9DcUHnT81jWYKrYYzH74ZeEiXtQovv
4eiDKU7srKNUE1fjT9GEQFmm2fgf57mcsDa2KXKVzq37jwuJlc0GzgHS1izpsF43BCrXdFolu6oa
uVyv3OQWnzvoTZcoQawWSIM+VC3RiQj1BQDeaIKacQHCu6dENqMxuEAgYGGW7FyJi4Z4RWvj9iq/
8Stjegw6nvU1CZP4V+OA8dsgKnPv+ADqr84wkp0Qk/rzWwxTAZcKDdyRdqTzRxKIVaLx08X9HHfu
p5rAo3uj++aRlNTx8xyogkjtLhyjTRpnLO5tMJKzNdoWUUUo0yLilG2MC+mAdnfToiuOSHedke8P
SWW+xIii2n3SSdfZdDTKWqJwSv8pLV2M2ktaW7faQfNJtgZbLGiPFU6hIg2yK9edhTimVZFCKHMA
UOq4lJca1iHBI9laoYzGMep//NvvF+uw67HdWI/byMJfThd+QuUK2zyCkaByt8a3yQEiQunOifGc
iACo1fvXe/31rqJzpK8ctygFqpPrFTEe9tYqWH2LGtPdOIZPjbGKz62U5t/PhOvZCikfBfmAYuDL
RyuGPHOqJGNqyoz/mVDM7M4fMQBGBh0k9bfgzNT0+tHoJ1B0RPFNA4H9/MvryUH1dNNaxGbIjjd+
YWCmRiCpixKA7ftv8a2lhkWNDSKQBbRCz8WnvzYxdhJZGeGNwbYL6TFhCQyc23LyrcsxBcbqwW3+
tOiozQ7lmIzXbGHbhzHrm+jMI79xgEHlzssVdEU4Wp6seKrSzqJTAr18e0Kj2Ro5Ljs7swj2GkKJ
1zHwRoHpbp773++/gbeuDF9HUSBUruIOXr5szH0SNRqpmkme2w9BT9RNPxCzWA9huA8iMd/G1pSd
Ofu8dPg/72x9BLVgBARFyVdnH8u0o1NNZKybyVbjIaZxACQ3VQ6NX78S7MKMSzRPH0Ci6JIz8tg3
VlpGM4/K9bmH53Xx75+8cgmqzSp8+YhI/0lMh9RLdj0BGSnigb5u62/vv2KOGrzEk60yjShBuQDY
pPJPd1DoboskIxNiW2GdS/bSLOJHlPUtWhKzmPk4BPPkb+GmRGT1Tj6KCRmjdX8YjEJ8Fehq/MV+
hKwQtHnVj4XTFTFNrkAH7Yt1+i6thBUwm4n23uTYNyA+k2h875HC8LPsB44EiKPr21yxSG3JNcCp
zMa+2o10faOLCsuuofLZuF+FZ686YX9inRvJOFLsRAIgd2zIMUstVfalwhfXb5n/AkVHuVvZxTUW
jos5LaJrokJIYXG17yMzIeUTkrsC+9X2Uc68PKaIpZ/DnJeCSNFdQk0HT/IcpgDl7PH7WLo+PbMQ
vvrI45N/i1wDC2NgVz8IoiUlwrV7WWytNiduD+k9i9sUZXjJGowU1bYnZuJOtg524wUedrULEj+E
4quWrMfpZVtPSLlqKGTllDaEPnQhfYI+tn6wgHSg/eIZnFE7LXgQDVQLEmyEcS16FHH3uxrBbxol
0z9sWolcG5soih6JZSdVYYzD+o8/JzD18jbvwcVUanx0uySzduhCZrzYrdQNjresny6KLsbfmdZF
AlqwHU10U49CPBRhUPdbK+zb49i6oPPDvHU5+pkszg/L4LW/g4Tz7IWoJvGlpCNCpVLPYCsrNhdX
YQPb9GI9lBJTsIQ2jbpG1c2XKW/Gf5h4KK56WU4WLtLCmrACtiwcolBfItNRlbmwp4roaTkC1ck0
rfgDEVBF/kERfYVfrm7daBt2NX9LkYRG30S2vchLGaUtAYVhFNrY+yuQDEheyCkUHUIonnPNuK7s
hGd2omb4PhZ5USL/RAt0EQMB/zollotkKLEClvwo5A2xsOZgHUWpHwZl0EG4ozX9TCIDc8K35PSP
iCfnnyjgc7qotRX8YW/meFc+8tAKPEjvJYR6CKchFEAa0J+VX/1RyzKh2KTScOOQZzFs0HrhLTZg
pfOLctHzt8Fup+uaYZPcxqQFwBWCb/ml80v9j1xCFP9pYzEVJe5Eby9oKtMfbQLEwJP7M3AQz0LO
jjzGWaBSzQORHw7kqi2ya9SUyEOjjugrrIIIyqQF1zoKx3ZrSFuC2JGV5RN3kldbO4nzfCOtZVKX
UhC8fW3SqLX3NdWZ+MwB6/WcL7GZ0Xzg+O4LHZwssMSQmTz3UfglpqQIgst13XCODVtSJeb0so2q
+JBV7bnV9q1pUKEFoHJKtU4/e63+mnkxQTqTP1OGytlA0YyLPcCtg54OVYdt33Jks/OalVtWDDCo
dUVN/v2Z+I2dRYC7LnguZLLBOKmDeZ1IOwtN6rZMnPLKIfj0NgoXjfY+/v7+ld54xYKTlc+aytFR
nrLhurprI2/S/hZ92XruGMpmJ4ko/GU5C6FwNXLHYY6cM9uI18/HJhQjkaTVIz3pnTwfqsVOiJnV
u8grQnQqBj5JVOG1M3jizKVeL+Fcat056cBHrXHalZsnlYtmoDhlL6K6zVyYJ5lnQYy17OwGfwnq
Vx27/dc2zc8sp6/Xb6nYImnXwXvpuc9F879GEXrHSKZG+NsBbcQxQZd3oSdHEZCVIULnrZ75Wp57
3C9Xb0RM7BIDm17dKiV5uUUiYCkSve4ILenyCCbZnIhtP3TRTB867357JtXJISk9d0GDO9t3eeWu
bAALZI9VGJSm/lITKmW3CoNvZcceIivpDwb3d2nOHEPeGAHUO23Hp1+qBGP95b16xEUODqq97ZgR
dxdkjtrp2SHTNCBO9/0h/talcGT6GpUN+8fTIR6nTpcOiw63ZBFRDCpk3F6UnQ2CjhR4dWa4vZ46
JJa91VKrOYjQOX/5XLNy82W2oP2qMY+iQ+Hb5THN8Xdzqrb0hE3EgqtATw1CihrEhxZqw7lz0FsP
zCGIhhLjIXi1caQ/UMipFuFWpE3xBydb/L3qpsIA61rkw/sv9435g3a3sj2HqGzG+Mnzwp5Q2s0q
HwTK3LT7eAoaIn/x6MoDhcj2MkEB99npwubM5viN61JRZspaq3r8F/3yPdeRo5tptv2tCVLiC12R
/iEPI4InWMDjbaKxOyRdsvz7Ix/LkeAku/bDJfvkl5ed3NBym1AnrJ1A4Q/ezGhly1VWO4+92Zl6
5htTF0+IhIqtKxS2U89oKTyrrfk+dim1dAz/wkdhoj1/N0QzMKm505ekS3kkBgXGSnbv/7BvDCIP
s6oUzNC85NU1/nfV3MuGWCKziHcRUS+Edrb9JQV9cWvliJTfv9QbvyWHdZY7jXtRMWG+vFTm+xna
J3CAcpkreaN0bUFlIgZ9V1A2hgwkMphVmG/+9cRg83hEeFDCpTfw7Nn9a4JuEJ37jqInK1vl/fFE
U30Rvp9eYjh0zvRI1uH4cmp+eamTR1QjJuzRpkGa4OiAyVikMLodhFdnPov17zm9Do7otfhBIZw2
6MtXSbGyt0U6Z7u0jMsbMrPbDyVNrhuLHMWNh8Bs//5Pd2JiXE/ItnQR9gnhk2Vtn0pEek5cKZiM
fBcMDerYKi0CTBANS01N1Juu78LEjI9NEAfT3ic24QE/f/2Ffpo5hPR6sMdZ0iKrlspRjFgsLZ2L
YoTbUc95eon9gryq9+/4uR5++op8VkhO9A4Lr3Myc+CJyZuAPK/dTDLRbTyYpLyrTJR/ikccRB8a
Sm6AZMN+gO0sddDtRnaZf3qv6LytZQrc70OQl9khYoH8KtDqgPGv0pEKcFN5301e0+JQ5C0+wrCL
vxdWkN+ni3SIKMiL4VOxAOmlI6SJy8HZDo3O6RFandkKvP54qRCh8OTHAeGAKu7lMJBeoTgLwWxp
p+RbNMnifvKzHyH5R0/vv035xsCmTsAKEASs58Hp9irtQXl6FvltinIxgYathPY6+Pedn6o7KtnL
Pekl48eeE9OdrhCsZE4SthzvaLF52RqtTLovFqvQo2/z/r29nlYodCJCZJ6WyAJPMQFLjSOqThLo
tNKUBxODKQpqbHxmSJcPsguXS8LL4jPD641NGJ+fXHUQAbs/BJAvX72fDHOK+5oWNt56ODi5kMdE
5Euz9VrQqXub3QAohUyqfZ7NtvfkRBHYdtE3wUrUnfKNCUYqKOGM/PwCrZoHj04lxaHo3Sg4vP+K
3hBucLZakdVs/wWqFPvkbj0ZRX1FjQOHRLrT3VxAUW2mHAP0kEJorkMSBzNCsq4dlQ4XsuyJ8tRl
QAIVq9bv9+/mjbHEzVBfRITNv5/H2l/zMYu8n/kS4RU/S7E3pTWQ8O4vX96/yhtTpMeOM9DBerBU
z9DTv67ScPjQHYGwuypaiDTPR2ntlmwmnsPrO6L/Io7971/x9Ueyqtp8TWXNR4oDvuLlWy7m2q4a
A/VN9HMVcYSu8ydn8Zpb9NHhHvO5vI8RAx2cuYZQQukNWlLkYLRtM888jnEkbrolyQ6JpJ/1/r29
2q+CLqWuiRSSDib8OvXy1pq0F0NjyF3UGHSTLfn2VYEREM/GTrSqkYdqalb7dua6T105OCSIFC56
lffv4tWnyl2gFLZ9wc4q4Nj78i7mqLOKohoASEyEaXUFPUzU1MRvdhYApmHOriLG4+79i6o3nh1P
POsX4gUqrKdqnM6ORqzmKaExrW6pqGkNNphyA2B/Ww2AU4PSTdU+ykP10c7C+DcKy/YfPobx59iG
RN4ALGj+zNMCedwowq2Bq/uUvlZf8Q+7ErVAy7a40Km7fPzjjSjkmfNz48MdDIeHcdDmgX1sglI8
nUfsXQXC5g0Gd//gJxMeynwiANhx00rsUMXI+3wQubdZALovl4NOAczpaIZembmEaSvuM75nszw4
V7kXKvfMFuaN3wgYEEogPsN1V3r6G2kL8bQyhhCdtN6Wc2E+dIAi9vANrnOri8nzjIJzA+PVlMBk
ShmagzTSuXWhORkY7eTMTVW3u4ZT27GigIxjavLIs3t/LLzur6ybJtsNOCXyD8vZywv1o4sDVC48
na/kbc/yurHgfBx0avSu8Ut4pUGLNS02+AmcnlC4eJKf37+Jt94we2BK/XwBzIInD4skTDW+B8nT
SJFQ+kmIMKkhgU5zq/Dc6eaIdjguzjz6q1MGX56gR0fhgFWAVsLLJ5fogtBoTu2OfGx1WS6wwgph
JZcumc+7GPfCgbziH6ZsxdW/fdxVTYZMg3Yk3I3TlTK2GrvsyQbeofMOvtm0lTYZ1ml1QeZRsWzD
FnYlPm1Ln1miXy0APPA6oJiR+RfBXS8f2CxY1B3YUrsCes3dFATkhxBjcDl0hbwei7T/+f5zvl5k
1wuyFeH1ulSCTiUTRlthVyxJu0sC8vm2JmW/FxYp8c4oJ/w/5JeDXElN4W3wQTbAV71uvmvGiTZ9
YhvRn/nBn3/RFzvg9X5camGCip9y3JMXUFlePLGotNBV54pcKhMaBUKzKfoIdLAFSD1eyJ6/ICJX
EneSikHDJS30mkHchCAztW6vhQEacQX0SmU7LCrteOHpMSTNC0CedcHMCfgWIA9tbdta4t9LjoDo
CoF3+mFk0/jd0i3J0KG0rV3g5gbqcIRpZttMgi0xOcF6uWn7Jf1m9UgywE97xMX7Ydt+yuxxhkGg
BcJwwpvdD3Gfh08MG/VVqSkj5GIEFSGsbCJTpl0GwHpaEtM4RaK5bKscdnBN7sJXrBXO3TIWgDMl
naxjsKBFRpKLPpMQwlKBLmzyavoVmjIzuxHp7sGmS0FmEzpheLFp1gTJkwmwv5OLCp6kTMa4OoYJ
wJJLNsqkOiTtVFwqDgefylHSCcADtKijCkU+78rec+4rtzQrYbT3jrR3AaiHTjH/mQNjmp1ukrQ/
M/LXvefpD+9yImAWp0qIeuflyK8jmktjUlc7YhOHI3olDwt8uhwdivdnFldqBK8vRoGPuj3HUBpk
4uQoiuEfb29kF4CPhN99HSxdfsv9Egb3AAymhSZoeT85qoJC7adk+sYeSdmPZWvl854NEslSTjsN
iBzzSmyqZTB/pN2F1tYX1jJf92EEpZX6qndpVlniVW6JCfh1SSzjxjIEa+ME8oYn/KFAG407u3qb
wl1jteyy8jHNhYo3dWNREZwmjqcE25rpU9C6JCms2nv/3tSYtXaT44J5CJH/EF8pFKac3sOrM/Rt
3W8GgQlrA/opbwlFy5FC6bF3gGqY2DRHDr4BMRhZ8ytPSphVmd3D3c5ROj7IeRYeJCObLIex0ygP
naAn0ZXpQOy8KK5u6HuSZM+hoG2uvGYpug1QgBKbLoPP2UROUX3PrI4Ps+/cCtcQIBh344yudwwq
MG/7bKIzzcTjRGxuYwnzDm0h8k/6r+N2xlbtbl2SMNU+BHypd8vSQPFG118ekwIu0Qabj/yVeHFT
fNXRoJzt1AlqwxSWxaU7uD0Sn8lJAZ+69IYuMkDsv9jT1PYOCFV0O+Sd/2XsqFjxd8pE32nNr7vR
aHIA/mtiDB/mqKlhUneZt1I8gu4bons90NJRye/Wzhr/cSImejrECLRdhD1j2F3kvdE4qWiLOVe1
ImB0g9M+j/YmJreTXDzQHU8M7Tb7YIZufMgjT+a71fRVbrs0WOgZTrXet2kykk4IBojCs4yyz5OK
En3o+rIm+M5yAb2PBpYEG8F23IhQQ7O12f/i1stdKuiBY2G4n4kjTqEEFOCrwnoO2T/yL6K7AjpT
h6DOFvx15KuQ4ZVo84cWZOrvsWLiqYf66fxIsimYbjGD0vEMY8LMo9BbPraNEF8Nko4WrkJEFsVo
B8lXx6qIhXamtn3K5ISVSGY9N9WGtJ4QqnozafB59NPFMrGCzELy52B/Rb8ij0McnSvEWBeYoJPg
Qruyqx7aKDf5g+rdhfJDOvg/Ua9mapvm4/wVWIHz9P4C+MZMsFpbMLYgkmGjbb+cdlSDqc61235H
pXH8OJIyczmH5S8fe90DNYVziqM3NjRrSW/tGdL5YcV9ebnIaco5j1W/K0MbvgP9jhWbRSgw9Yis
3yGxafZ4PvPLEv3ameyJ11s4h6pNgD7SWwuaJDe9qJrOdjcJxk2xA1wXU/CKl82qEzgCH0CH1E32
1zwFLvCv3y+nZarR3Dp7mtPAC6fhMDI0U7Wz/AIVXlU7uww9JXjayf4cN6NzeP96bzwk12Mzjr+C
5SQ4+T37Xk99GbGMlGW0HGpXcfBxZ1AyadtdeuHgUuQrzklx3tpFQUlSiGFo6KEEOtmhW1IANumo
GFkdOI8dG7zxTwMfbvVvEkq/hWgjr6oIygIBO0OXf/K9uGyOqMDcr22m8YC+/xbeGNUcG6mcBKv6
lqP9y5+6FYVbzm5idp4VxJ8bYBcXUBMQaCXtsjPVdO4remPxXktK2MTpZdIxOxnWWTuUVurpfmfX
VfqxadBHIMYJblDgJGd+4NdVXRpza9edpgN7b+zbL58tqWNvVH1KwGUt1BGRQn5Z8//dhuzldxQB
ul3eJNa+g4xEXyLKtwqy0CPTHyEStDcVgBaXFCLXHtVFA5Vm6wKk3Au7c/zt+7/CGwc3ZxU9ozKy
Pfoxz9aKv8o5vSsof/Yafl7b5p9x0EG2yMsZYl+yeBewVMZvDTbyXWwp5xHZWHfM+rA798JelxIc
n/f0LIimF3Y6GMK1hUOSOnx/DVf6oDs3Kp5y4Ri5S0Rghdsmm5vHWLa9S5h9KgXO7az41Kv/5uy8
ettmojT8iwiwl1tSkuUapzjthoidfOwctmH79fvQuxcRJYjIIpcGMiI5c+aUt8zat4hrcyFKF9UT
ftTJW1ol6h2XH2NK0JmVBe5J9N/AR4efzVCbN4LzhcMMep1yABQ7baB1O0wkUVLa7YxwqDc69xJc
K9pMSX+vVmW1T0Hy381zVmxkh0tNuUpEaRVTElFsWwyXVmdHiQBLuh1DLWeRO0HEq/kqqgjHt3/f
HMRgnUqPhh8uPauYAYwiRdlhgXoJiQxKOrrlD1R1oie3HUxQt87UHIu66g55bNbIb5OlP4RaWP4/
3jFTYWBNxEyXsdrpcfIK6lwLTaQ9g4fpxhwQW2rmuNnRp0wfynb+rXFzb+T65+GJCo/pOv0tWij0
+E7XBLPhoXHImglmZLe5xOYtgZzsBpR8SIDHaOptvOzlfzz9qBS3hF34wvQSVXcVNNLctmWhzvgh
gyIrdn0+4nBS0e9C+V6jNaXFLhC4OdPB7IluMU1Halh7guIZ/lQyqf3Z+D1LQFz/Ho/Cmytx4S+v
IwO9hALtvX7Yu1EcQyEjRhiLN7syuAC2WrQCylLtH9NMXXi1HtaIDJB/XP8R57R2+KXkIniiYREO
/mAVtT2vb9pJsYa91IxWw/AMvH+gF6V3P3k2VqFzg5kgRhUtjjm0fpqPNdjZwheTa350IkuffL1D
tdlXm6b5EdpjjSSNVqH0ONK9+DEpITx4u8+a2wzSyXDsmyzJqHhjfUvL43ywQZBlvufRcmdSAJvq
dEMhjZomUV9jWldQESGy3B4LlykdCdZiKzlp0HkpvG4zepd7oSSaAZYRaL4PV4qOp4qmRtUl4tZp
qwInP7Xaq71RHa+/7/M4bAN6WEaRS1wx1/OMqhsR9UBHbG+RvDPzyWMsrwRQN3C0nyAOjM99iaVS
AR5yryPQtXHQLy5Pg1DVHbp42ruI6l+XEd2ydAQihptJ3Hej36cGOuWTI53woXCE4iJ2x4wb0Gtu
4aQCGggH9rQIlY0s9JxMjg8KKHiKb/IFxNtXGdpsuYyddCAuXEOV+4j0WBo/JBracx+Ap0JBihiX
PYe0dH9UShwrT5Y+9ILUpfDuvLIrs6MdGwYKDGJAMDMzIZruc21GhaWe6hF9QY2yFmu+0sP8gFmr
fmuEIBF2A3l3fWsqifKrNFIa26Vak5KizFeAvw0F7W1tUKBaFxn2PXkf8xVGCex3aizsMIdcWn6W
QC3fpVEdHfXZaQF3G+7wU3Yy/tbkJaKr7J3Q80UWz+1dafT4DTVDr/6J7DjLXobQzG5rSoPatydS
YlfPzepmcj3zwent0gtobKsbGLrzzAyMDcwklbIDoMQ6W+pRp7NzNAr30p6Sh9KkbMtFy/7WRXm4
vr/fa6VVUCMLZlKyAHu4UJab9a8dNnioofVqOOzpZtcmvpVVreOHpDdOuq+V0QwplY24eNKUqKb4
jtDZges4zs6b1ja1eovlaxt/YRcys7j+0y5cOMwPoWiRMtK7XveRQSrC1m/Ry5ZzoiBzG5Y7+An1
69C33xCK2TLfu5CjOozVzAXoRtcaqZXTN9HXoSq7cukvRQZUZPTjEvZqOKgORuhRn8sDBrHCuAu7
rip2HldBs+sLkWuHcWj7Yg/mTOBw3eOtRoZlw0WvZgPSWNa0/XMfjuFzD/rb3F1/S+d7xYEzxz3J
MJCGu7lqwTkeGrcAozLmDCEDo7ST/UE2w3BftYgj/PtiLEU80kFmAPFcbZaWayWadHy8NK127rwZ
l0jXKcR9xFxtY6nzyMf1Rv67hD46fvYqoyvz0KK3WM77WS2Hve5W4pdCFxprETuq/I5VcbIFA8J1
iUsQNNitMcZ5HkujHqzUMnmnQHKXv/91MJzQ05mQe/PeIql+A0PifBk9gW5HE1fOXgGj2wMBt8QW
+/n9dJ+cSGNB++lIyeoQuCFOnC4cI3TUhzUCGM0IvexORqr61LRzlj1axahW2FSh+Xijw0Qb/GQg
/fFLbIi/WFoGWwfbW/cP8934ucrI4Q4W4sXYHxVqh2WPrOrRz5uklX6PgCyw9ZAArkDmhoxcQxdH
/WPCfGiaC8ycpTBBqdshknSm0rnfRTNFcoeGaz3fJTj0fMIuk66WW3q4I9f8tj82ffveH8Ne9j5d
SYSJWzw2Xq5v+LPvwuvhzTD8hnvteOsND/IxNvUomfdLGw7naFFUt03XaqhIDlJzkNtVMNLplU12
7qWFgWfrBnoCS1NmtSGm0gqplE11P+pDXN6Nod50gQNzBUy9tLKXKrYXt2A69e3++iOfnXEeGVQZ
YEjmpRaV9OmOyCLI33HWUuPlOVeba42wAVPEu12aTteXOjt2zHCAXeoo1y0EuzNurBkBQyob3m5b
YoKUyuFr3DB/Rj4We+G4GeyHyaQImDw4JAgYRzfX13+XZVrtftCuiNYheERrZj1SSBKV+imqtL1F
CypFmmbI0yAsl1F+qJXubmRkW+4wCLSOedIXeEcMJb1SlGbS+EhsZy9SNKjjbR9G8NZUUNI7+umI
78ZcZj1Wc7n5WeHnIwKL6hrSqU4aHgpHw6S5UwXCvK4Y9CqYO1F9mPXJ+pmUMWx4aOjaxzpyI+AW
TdFubOr3kd36sU1AHeoCel3M3U8/sTVolSFDS9t7rhyqO1XRtN+tOZXIs2pm+BmhKREdQsuZX3vE
U9FOigx6I8jq42HX1JNzU7SNiVmsYPqCnwSiYE2Z00G6/nUuHIEFqqqCP8dqAKze6a+UVVKGk7E0
5VvsmX24/fMiQOO64yNNUHu4cTQFQrFXAwzZWPo8UeG42xbyM7wex7TVVQo6jE5JWOx0JGFKZQ6m
KXFfYFSLFztStZAsj16za9IkB5DjPDU4AFQwV+LoB+qmYwDJNtk4KuedIn4RwEgaw6gRslVXAcE1
IpG6KlvVYHL3SZT9dDsTmpGILVPvSH0m7jATsXdzWWUfvX7Gya5Nzc0XcyE6QJ3n0FArE5zWqF49
D4cJxw1kExxUYHdKL6AkOF6XM/hFCqLaMbwO3yoHoY/AtLL52Jf42R/jDtynr0L7Q4g+jLtnAhqq
C0YNbzuAM948X987Z+kcOh4uCpcGUgquc9ZF16WduIVwzL2GLuaTgA4TcGi1TxLnuJc8r/LXf14P
TcPFWYq0iIxudaLgvktQlLA63drEOBDrpPA+VZTshxP1iKk6Ja2kjT265CSnhxjNFbpDy8cwwDis
t6iwkjgaM3PfSC0M2tZDvEAtMpTjjAmORJpOTP7ScD648Afmjf7Mhe3ItYTeFg1kWIj2egoPJ3mE
P+6a+z6mi9tEuAAhyFg12n2bxkm4N4qpPKouLGltMKu7NJFqfG8CUv3+zy+eSplXgG4dBJn19KDO
ZGXhSGruKwlhsoMI/6ulcM5JK3K8ssZExwf4+pLnRwAyPJ0E5iRIb52n7rM3GGYdYdLIqOuOBp4s
EXhulPvGTsxso2S6sJFpbFqLJuSCeHjnvP6VGGZCZyY/FosjpKQb3eKJ3Od59DglxW+wINUGaH+9
HEY25BsL94INZQH6OI25ngPcViZ1dEgtQ/nkofV4Bx8E3xptCK27GEDb1jZeR/n3FVGqg5GwZBtI
0Z5kvkicEMstvHaxBxePcZhkqBHU4qOKugvUdF0ErSs3kaPvcerv07MsazvorRDgSXO01bK9XobO
iNbzHoVM/YkU1qsOGAGM3zUJ/s2vvM74baqhglhVhXvEHkE/7c5j+NthURZ6CxVGU5/R/EjQ8bdb
Q2WULbJbHGvjj6jwjhTwpWFVwYRizqc6NsrPNqgApDfVTP4ekDwcDqGIFh5pGbe/ukSV34qxQy5X
tWbbIdW2JYpzSgsdHRlp6CCC3PsJ2nb9Zy5yp8S2NsZTGXgJVr7pKO/0soZ9hp1T/DNOgBEwMq16
nHdb4VSBNw105oXSkMG4bZT6rlLNi42mBf/CVdr+VwScv1nG5FG/W5Ie/itA73/YJTIMipnMOkgE
A/dJdAYi42Yn/mRxA2AlJZrXOEhPY7pHXZ8HbxolNHdAlJRnj3FvvA8nJ32YrD6aA1T5u1tPJVnY
p5npIbSkGOkb1QF6GSUbLQS2YzcvIQmo2Ie1jiCpZk0aJvVDQ7NukEb2qKgJxA7Iv9gUK7kOIzdp
C4CELeL7aIK3Sjs/ofSTzoFEupwSwTQUJFTpTz40/O1jWERoyHp6r0T4jJYUEXGR4IhOrWEgAgMk
4dCLqv9jty45IYqJ7XfBFPZP1wtKF8pdFyhbF4nvetHgdWwMU30PtTLMdyBUkPK2Uy3+j8ip4Qg7
2pUeSDl6E8DyEN24CffQCnWSEOWjFPjAN0eqWnRMSzU9hrozIIWpAWBDxzuuAI8ieIXKHC4B6EgK
0ZUBOcc44YGKRA/zkMhgNQaFPtIu2LxzMxtAPJaJDIRfTNdwy/bAjKe67CJsbPFsQmRLQb3dK3sc
UVDZnX7Pagg7fYDVjudokeSPEsQ2mmFy/i8NQ+s3NsRuHkCgoM8GrX7cERn7+IHWbfYztTJOrlYM
9hRIXFZtX0cn401MSITCUOidh1p46SsvDvKxpSB+sHEJrmMxxxi93GUSswyvGGSeRg+zhfyiIy92
UA1R3bgtbUuMyyYAx+r449/C/rIUnXjGMMtcAnHN06WsSQhDydX4EAKxTcliisXlq02+WE22EYUv
xEQGHwh4QutZ+gKrbMKlGz3beRcdDOak2l6JsvADM1XMGWyn7276NEtpgmEPfP0JLwR/OMMkTqTb
oIrXCTd6GQrN4SQ+dH1UYlc2a0dUbYwnSs/2SQ9ja+vrnSls804R8HZcCyQfg441m8VB4biMTAO3
Fuaj7aucx+5Hoo4VllOJknr3bh3Fx8IoFy8rWObfuz7EzEnVGgMz2joM869OawOZKugOP2UlJLaj
hcJCjZwHfOydHrVKFbSdpr3gQKF3QcvA4i1hpCsOZTUCrJgiQ0UsJ4Ep7IcJyqL+VGbGPR9XxcSk
nKcPNKHMxvdC3SgP7mSpD3FWYew74YWA/RbsEAVkVVEeyDPYFUUR9gKUFBgZjrqq2YGR5saLVHRq
BWis8pudTSPKx7XiKDuGFRUTCbXvOuYMUabvc+Sa6yCdquqztKZZ4myIKs8Bnq+GSsdUaa+VcNDx
G3OdiJxOqQOIKTSSdofQHhZhaVo6hJ0IlYgmAy3jZ22MH2Ql9PIp1KKx36kl06tFcG9O9zRYh+mG
w+n9brwQ3YHZotcazJGXvU1qXj7mlafK4/Vdpp/vbjJHeOlEQIpQ8vPTg+TU1oinR58dZiPWrWAq
B+TIXVtB/dtCByG38ARqEN0+yBjPiXaWSuDJLBwCPKOslJp6UGdeYNL9KUtjgsVYDYhbU3EVXTJ9
NkLTuffcZqL6VkWyGyfcvbwmMgLUbcqgsU3MkyOrnHaIWf83KkJuZGxnoyaHISL7mmgEQYsEfdW3
lMskNR284oCKyAhib7KRgJ7jnjZO0uu4Q6gILQBOsOzqP3WMxpg0fSreYKBFzs5sh+I5qRPUCKZK
uMcKxxUdoy13tv2pL9E7uv41LnwMG/gHIJCFunCGhrGytkiMsKoOIBG0QNQwBhIA6r9knnzrY/M7
D6l+2VjyPM6QWaI5h1QLDXDaP6cbQLjoqMgKFx/VlkhVGSIUxzGrVbGv0pamYRMvpjE6PbBib2Ie
BypWKcZpV+pdawXtpNeNjzR5/gXQW4kC4tDZ4Qe7xtxyCEcyNo53CjrZyd2XBMZCsbNHra7owNgq
1vMAY58TCCvdozFhGKsMo2h2LZpM8ycpYiP5oMfGBOXQdMCuxwmcv0IZJbyFMEOVyYz+RDKyvllg
BBNY0d443WV6Xv2aBxW4cRx1TAodt2PApPYxxoBuGpVPiTJ2r3jJRmxqaKnoi6Ra9wUKrInNG6/4
k50v/VNPw3PvlmaY8436Y+jvLJCWiOWAA/khh552vpMOyaNngrEmQyjK/5o4VhlocUcivB1N5a6t
Od+Ma0Ncz0AwKgBV55iRgpNLXM9rUIYBiUX/vcJXadjFRiabW62xZQw9J0drJqq9/KWbke65wZdO
qf1OIxZutNvPNx2ELdT+bAO9XWYuq1s7Rprennv8jU27d26GzkDxpCt3VW0xxnCa4r5z4m7jWJ5n
CjhEa4u0ubb8W8O+wsrNCt5EcwA33KQ+YlvWS+lgNox9cLkR4t5hJ6fVBTuc4QXoHWZrlKWnO7wp
ZsPtei89GKkeY2we6QYFjWq2fmgj6u/0Y+1g7trnR2siXCAPY1svApxteaPH9mggbF3rP7scN4mH
3mj04mlcPjfQMKoKCsBeWI8QUDMUsNWC1Aq3MfRTsT8shgMhuyd7V8NSfPD6qHvEh2EadviIGZ4P
REtRdmqkOH+6JleeC6+xfxt2gezl9UN+4Yw7pEqkE/AzHJydT9/ACH3Uwf4rO1ijKO+mGTU5tFQB
3ak2lqxNEW0U5UvMWL1xOmMAVOBGLDaoq5QJT+Sm76s6O+hFHGtIKWll++jl+byRI51vIwwaKP1h
tDM2pT15+lyWFg3I3lvpoUey6TF1GoFoadN+mBp92jglF5ZiAm4ssBRmUjBUT5cCP0tv0hrzQwtS
9IbuI7D61naf6T8pG2SWd6Lr6vVxHJcGFoMOhu6r1xdiOeYUbpIcuqKxioNC5d/7CijQYwTOwHsa
+tH9E2pteCstOf0eJcmBlB0YfzeVNjVkjqxqkKrWpPrZbKdHr0Kt+ilM3TnaqVZnPHtZLsnLJPC7
HRunie+6rsYcrVG06JY4YP3X63iR+a4mkSGinSW/1pa5kGuLmaHSxCC8C1SrbV4m0Ro27DKawA9h
a2+6cZxvXZtz9D4MBiHK4PH0vdeKAONbdbwFVRnLoB886X0OHUW5V/KG+l9x+2GL8vzebzj9AAs+
hbjECBKAyhpkhZ2HprbDUB5SJfOwk+8s/aZNW+u+kIp6ByPbOhZYTCNfb8s/phLhyNjgeRV4Rmkd
PVwifAtd0cemnHWJwO8iUe4VOWhsTZWljyhKtBHjLsVwtIUQzkCfBgmL1VsibpG4AftbYGfqAeFW
YFEt+Eqr07OgQbYTX0Wz2TjlS2p4+pagV0JBAhLmEljXmoUmDELkhFrx7pW+p/jbeyI/wOK39v1U
eE8CJb0ATob643o0OzuKTIW5MjBVsDRKoLXGw2QTWSqkmw7N5L7Qckhj3zUz8zD1Rv3p+lJn75Wl
mP9ajo1iOcFwdRIVd4Q0NmrA+XJteigbR+xzI3QONJmKV9AAdG2caN5Cvy1j3pMXy6rOMgbT0bDw
yM5O97xJ7HSbVlSHDmXQz3FYtBaOJHAEq7YebgpLW1R44o6/E9nvGIiWB5TV3I0wdNZVBmpmkYRi
pAHqjCx6NfIp8r5CqiBuDnGaKG+p1rs4uyn2frLgfNE7G8x7U6SKAanQzX2pgo2a3LLaCLxnAYC2
rkVWAhDQpVBZY8UmRlLYRc7yoPIJHmXjzTtennuLM+Kg8ivwtfKvf/Szfc2epoBf9By4utjhp69f
6+HIhEnSHkKMnI65TsMT6kx6U0Tj/Gh5Bd4qEn1rJoj5huTG+c5GwohZL+AfEnGwyKcr99IwmxkZ
rUNiy0zzO9a+ExYZLplKGm485vneZjEY2xwgvjTt3tPFOLjKBKW4PbitYfwCdaAd21YV+Crpw86D
pHk7wpbeWPTiEwLrRAcPyA0p2emiTW8wwMct6+BSRe1UHYZ+XSFplVdZtxGeLi3FveExzKHtCGr3
dKkyQxky0rEWNtTY9qXsf6HL138zWyf6x/mWw8AHLZ9FyNohy1orpUBKyYtq0Mn2YsW5m4ax+wgX
/jVOY7cDskf18a8bFLTScj0Rdg0kTFdRCcqwAq2zY66Dq/ObE2Zx4Myha/uuxXza18fCaOCpNQjK
T5b7+fri5+cRbi80OJXsZBG1WyVCMUaZHfBDckktd29ijv1XhOmLO4VI8QxL8v+xHKdeg127QMHW
kBiaFs3Ya0V+mNvZfMSUe/LHmuGaFTnZjwG9gf31xzs/FbTu+IzA4t5zy9WuWVIvDBhtHq+FdWNL
e7xTSwnoXsrK11pNuS9HYwtctXyw04BvuFQoC7QFnAJEo9OtWpAXjIAQuTzlZB+iYiz8aVDg0TZ4
jFESW/RcGOG2psgf7KqPNp75/KSwPJuJ8eUiMbd2WKucyXMrs82BDOnZB6VykQxhg+08hisb0fzS
60XShGrMpp8G2O70SaPG0QeK5/wwjFr/UGYUSmFeoLYaF+4rGkoD0MpNceUzAAGQPiALFLcMhJna
rwFdQIScWcFz+GBHg/gYLXraN9hj0AWfHf3Wmo1x16FoymDDHPPHJE+lXxWe9erqkYVheKr+ur7J
zm8Y4G10XBYlORgFi0/k3wAzUF5RKdEGPXiFKp7LCSqqNEjWwbojUeW28d5pDWXnicb950/Ni0cI
U4PBwBb3Vts7popwJ9xADmqVZV/7lraKpQt5myTulmnQGcvK8eDxQM2giKGfzL46fUqrw7WPys/B
esrxjlQqzhMzpfl5EfE+5r1lNH4qpHsYUgPKiBVCesq0/GuO0erL9fd9FrP4JewBb5FNIalZ3+iI
AzlVYfUO0HGgQkIfvzCGTz5ObYSPVWFaG9f42ef1oLMtLEWAMiSNa3RInpbGEBn2iD/cWH8CR/Ig
PNAHSltX9wgVhM+mkM2rdHTl+K/PCeKYXodOpcT01lrdrrxsrJLSWT3UUljM/ilRTMSePzhZ9Csr
9S3c7PlrheoDxIKUhfDFETv9wAlasLpIK+3QoS3nL/bxN1h0MK4a6LT2slLerj/eeUbK5AE6MTcB
UulAxFZxMvFKdbLRmMT1pLGfTW9IP8jITm5ETD7sT3lf+6FnU8GmWfF9iosxaFUTDb/rP+OMiLE4
QZlgHACYLFXIOlxHlWIVeDKqhxafwfKlRR/aflKrVPsORwSEnDdY8bCjn9WZyDSX7gFzpql6YECI
QyRGC/NX3eHQ7+vQ0GZfqdXBCrCPqWNfnaDf+G1Z211QotyL5TrSGYlf4igscGFI0YW//jDne5Vh
zsJr4qVSaazFM5GF6XKrHbSDAHE+ga1ynJcJHNqHTLHDIzO2dJ8gu7XL7XELtrKc/79vPSxG4KCT
YzO+AzyzZiF2IAkkhlVzkA2GHkTCte/Sqhf/OL5bVlkk5fhiYKXOPtaIToHZxOoclJo+v6VO8rMc
7fypSzzlkcEQQ9y42ZIDOrtw/ndRRg4wo+AUrLXtB9eEj9CbcxCRx9fMDHvjhwjdejeakf5Fa5BT
yyv4kAHQteSz6DzXn72pfMK9t7lpkr7eCAzra/f995A8kXlz56IcdXpSM2lnmK8nakA7mzjrvDvk
8r4m8BMu/f6ydm/Ssmo3Tsp7o2/1iWmVIwJPtkot+y7s8BdgxirCRpRhNwdKMqp+aBTejeJp+Rdj
8NK3tAbKkVZIHbS9Ot7A+y2/OHXt3oaCw+30xbHCVP4B/T8nMJ0Si/UQgkZZdPn3McJbI8rdeON6
1C7sSSB9HHCiMrfz2jUsFe2IBLw6Bo3ZOQ82HvJgl8buTwjA6rZRMKDS7MYBE5p7KjoN8XBozMze
4ebq7B09Vb4A8iSn6dKtpuAZR4FPyPTqnRZH5CEGnn7CspjAn/TIvlI6uvicTL33dZiFeyeSUFF3
yLFquCoqkhafidSL4heVKm9H2pMMPynTMVxSFfWDgt7g18pOjGdadknvN67bUdDixvDnemBZXw7L
7+V0U+hRQZO+r2K1aObBsNtsCmrU8z/OnTUfsBww/A7GGTYPgxJcX+/scnhfEJoW+gALTWFtHTbk
NtlaDnQkyRLnKzc+bvQK4Kwo7+VrHammD3QrvQHGkuwnxWkPs7SrjR9hnYc03DtIM94V2hj0nH6k
LjOnotX5SDEdw7iMAbmEmvfFznSv3zpbSxtidbaWxIoW2HINwRY4XauheIYDTfg0ZpkGate5gd7H
xtOUxv13TIwwVxCZc8uh028KgMF+No5T7VdGOHy8/uovfOpF/GzhyAHDO8sDeg8NShHVnHLEidCo
cAsf35z0duzMeK80s7G7vt4752z96BqDBUptSBKgFk4fXUFZLGS9Gf+MsL7VB0DfTxbK34zd4IVK
321D8Ie50pLiy1KmdhCBr/8lLViFvrlYA+4zI20QHgmV6bVPFfRRShkjOip7FW3YWpKxAi4ym5+4
Ypsfo3ws2C9R1d1admcNG9H50vsDUsi+paFJeF7lUdBXW2wmR27fQl8+E/JYZtehYeq8I3lAUF1/
fxduAxjEAFrgNpJErdNENP3TKBViwlivHgMtj7O9MjrYaNR1sdNL5YeM0nTjGc9OBi0YMlIbkAEJ
OKpRp5+sniMgY+j24ChouveYTcIIdLMIiRm92gjiZ4+3LLU0hy0mKJR8S8rz16VTR/Mwh4rLUnqr
PGDsMaBUXk44xFo20mvC3s+i7Tbe6cXno54CE86FB3fodNEQ72jTyPBKY6Bc/wJJEu/aRkU3N+q3
ZGcvLYV83gJEBYzPZzxdqknZ/yOaWWDKYd4Y43yIZWx9hByTbhy08+uQV4mMHIr+S6eHEfHpUhXe
PwjrQucswnC+oyVC98Xj3e6yOQm/GGFWBiijVD/tvug/xNoEro3fFJR2gWZK2DnWW1f35iFDrWUj
0p6dGczZIUsBuKaLwI29ymgavR6AqGaCHqLhfab0G/fQeZcEB2ZYj/rRRlP+wksHZuzaeAaZjAHX
3KMeeyY7wUoUbRDHQSVIAxKCT08Qzd7W9730aOzb98fjlK4De5akE/gFjkoo8fPVUhCdbRRXQSda
bOYnbevmvPRoVOmLIAjsdjD4px8ZOlmWW3AsdnGajd/gvgq8SsLxk3TcrfbvutHF9WAhvMIzQQVg
ZLtqrbvM01VznsUOxRtkUoe0LlAkH41Xzovx0GLU8oSyVa8casVK92rWdRs7ejn7JzcHP4DHJOox
2gNns4oNolNDJywxRredenwEiaV8KJuiPi4enk/zNCZ3A3pvMeO6sThcj7rnGdyy9oK2WmYL6Iys
zi0Vreg0Gy7rkHZC7G1Tpv0N3BKss4veCI+1SgV2Rz+CwWuM9pNzE5rFgN8y4Fzzv2wu6wMkGyd9
rOfcfKknGrR+O6PIH6HFiMAp9KCNoH0hkp784tXniopSiRoq/B2+M+1nbqP+Fv5bChvWBLuD/vTn
3izqjfd0aVHGTRw0Cgc25XI8/grf3FzdgFW3ACKUOk+QN5wvU9MgyqVl+Us15PO9MKX5svFxlmxp
vTHYlox9iatQelbxBIEHGoJKIXZxjSP7j8RDqZX0IArLm3nWoFeGKfDLXdX05m0et9nPdra6ZA/v
fRyf5yZECsuFtfb5+s+6tF15B6Q41P2czNUHEHkK9jQmr+mHwjng5zfu3R7xQT0z9I8Zbuhg2Guz
OLhVXm18huU1r18I4IVF03HRJLJWoV9LE9XMp7zCMszoUDNUkZsB/2h9dWmCYwVb/7r+qBc++2Kf
zkd3kVg5w3LUOHzlMfjoXZvVyGnMoLXmPgX/mEt1TziI39Bl3LILuBD6GGQg9UP3YREbWYW+wZ5n
sw5ZNBVuu0fJWT1kE9p0RV5vSZQu/9Xqfdrcpkt2AEWIf6fbenBYSIQR73OgHDhI1yrjW/RWNrVT
lg+zXoh0nJKboRRYgNVCFfIwoTswhw2NBWA2T6l908uwfRiadkC3ZlRuaqXKgjBmhOoPpewe7VEu
/P+osH16E7E/aHr68d8/L5fM0u8hdaH9fPr46eQhqSc1ZA2hATxJvcsCBTTDsWzC9hPwOoM6X2wc
6kuvnJsfUtkyWOFqO10TgnSul2pCVTC05S6PcvvRUeJ6o4N2tgooHfwmmDDSkWSR1SqTLVP4iZ4b
zAM4e9SltJ2gDX1z/f2dHUdWIQQsMvyYJNDQOn0Wp9JbXe0dNxCYpQO37r0bRpL2o+qWdVAnwyYw
+NJjLaw9dhJYVEBApwvOzAYcfdRZUFdg2Ch57LzNczVG+xaP12RXoc3wAWAQdqTWXCGorEeIdcWw
I/TAwMxE2+eOm9ykQm+MvYJpbGDnBJSDlci4PIyem0x+baAu7U+VGj94nsytfS6kdIK0Uft8j3dp
6/lK5FRbyhdnoYZ3SR2CUAcsBc1c9+cNVPLLsircwLUUaGk6yFXUcyAj7sup0m80ZCYPhvXPWneo
RhkkHvQGGPoQq5Y3/tfFpjLdmhC2dAOuboSM6tHGcawrjXkHasvbje3k+Tbc541AfulD0i5C1cxg
Om2tA08x0TVKLZY1F4uxo5s6GExgPB9tCV+fBVOeD7EOmn14fzEKX12hlUIZXSuFF5D8gbHuPWfX
CKs8Om1UbpzsS6eB0cri5EyY462evsrBFgbKtxMofN3pPmkDrmlC5gI1iES97Wqkqa6fvguPBqsR
Kh7tXELJunptYtlDEysgX5UZ3T9ZtuKhQ55Yw9tKNK/XF7uwPYklvMD3LeqtpTYGqDpJmokQuUet
fdSM6b/ZGOA62dI5lkwZHmKAov8eXha1cmw8wdlQU62DGPpl1BmWFwi3h9k24uKeARMNFIw1X+de
38Tln+VbDCCBEDCQZf6w0DdPv+BoZfhn0IYNZvSdgIoXBTYVlMq1LCh8MmTqo1yJ911Dh35snBou
7+zd2EPTH1Eq3FL8uLCfUI7j8/JzCOJrWAryQqGQehwuOAp5U/TkVUPXDT+L2PlOWp1sHMmztI6H
XzIrF9qFDq9z2W5/RQIHh458jomtShla+p3tkOhm3tA/pJB7X2dzVo91a7iYimjS2Fj70u6CCWni
BbtkI+uU0iTUdL0DgSUN8TO2kEd+qBPocmXRtJ9lkQ6fcP0dTf/6nn6X0DnJSnhkqJ3sMODHjL5X
wa/VxwEDszwMyiaypntUYzL5A0A9IthSKGMrAkiuE/ICrpd/dDH164Oh17q31mtmyCgVxNBdgohu
tHOdxTlRH0P3UxjqA5zmSvTaPc3JagxwS/GKHW8VGl4djrH+Ohdq/CXtMZygxWejAq0KNUm/uzBE
95UtkOilxZg1DKRTtppKpa3cRo3SGPeIkfXHMlHF4DdtUbzYoYU292S4Yb4xozqfF/F2SHkXeT2S
fK6l0w0xqWHSinREUqqZbNQ1kFH8zw5FcVeDd921+lz8RIEG5XF4TrdDCz4hrbzhc67YVunn0VRt
eXlcOBCM76FUk26gP3IGu5EuAiDtqAdJWMpvcz3Yy92Y9vcpisOL9nEUbTRYzloDtJj+D+lLjgj5
+PQV1KhPCaZCetCNrRnI2R4DQNbazVSAevR7paPdm1Y1NEqSkoY+WwL19fomvfgT6O+glkAIpLV2
+hMyNJ+bPqr1oOCtHCsjmlgS1x1vj1a0fMqVwn5GSKsL6ExH4Pw9gc/A9Z9wftEAL0cigwPI4BDU
wulPELilMPetjECkYn4YzLrwcavIoXnK+fb6UuefGHA5LWAWwZztzLtAj3VJCcIMMk8HO8CAdjo4
Mn1N3TTZ61r6r2pVhFZ10YpHQocrlL796ZMl8D3yhLoosC26du7YxzeVm4uvalz+c1XHUsASFn9G
GgmYCZ4uNfV6E4nK1rGacbzMH0UiX6UsbefA5AiSz/X3eL5rWA1lFDQ4uDgYNq9Wc6ZEG4rYIJvM
3Hs3w3nYh7k0JX6WaurNnMReu+syBV6vllXiVc8HZev+Os/xFvA32ubQQrHsXFc6XmM6MjIHoLjV
/3B2XrtuG+0aviIC7OWUpKRVvNxL7BMi+R2z9z5Xv5/xybYoQsQKgsQBAmQ0wylfeUunPotCGJ/Y
NePBTPd2jLTvAxIMC8LSN+cjnsuaexvyHouf/ixFbIe5AeXYKzXno9FY+un+yt4giOSekRoIhuwf
wiPZDKh2LfpWaQkDp/Hc+qwt+ngaxt59slBpfw+yAEpVYedl0JZT+y2iAYE0QhV9j4tWf3//t+wd
TBiEqKyAziXJ22zffh2mdpkhZQ12gndiXSYP6WCrF+mNcLDMO0NpKD6RuUNyZr03qd6yGobiwOMI
okwr3pmZ+4mUOXrTx8vn+3O6kR5ifZkJBUnyShjbW70ObNiwQso6M3CWrvpI/av5HBEJNfhQRpjZ
FkpjvFvgpeunvI37xV/SzsFWvIf64yd2j6FS4lTjKR7b2vYtG4psoLUQ619/KUonVOJFqtTIUW7W
HuVitS8mgOY0PFt8xCuzPiMXUc6IPeh1eLAo8q29jlTkdiNxACqBic9NpcJCxmToRyMo8Q8xLFTF
RuSV4G7Z7Qc3X004DVncfRftmn2L29qIg9KlUUghKR8D1Zzr+CB2uu1sS06HTfTkgkZHC3Qzf/pK
nVp2mYrVXVKc0Dwwfo64YZwxMlL+h27bgrqzWeLfgK9giilFpZ5XMfQHC7Nzz4G15+omcAeKsBVJ
TCohBSNjFIKaCAkOlT5EbDb914X08hGho6z1Y09J2TYoJn6nbVoetNj2tqsMkUDWAeKECr4JEVL0
OJXIKWnyVMX8pJpD9lxkavfFwpf4iXIlFljlUgdJK4gKCyXWf0yqWj8USzpdqq4vPoHGqX/MtVo8
WbWV/Xt/4+zcwSjZs02pi5ApbkGGxqAPs1WAsUmaLPpUdml68oahPKg27W0G0mxkuKgk4f+23Qyr
G9XtGuMH1rS6jT3mDIihGyBe+PHStPBMzeVzQy6nS2kI9V0moMch2RofhKw7bwHdIthRUkBU1m2v
X73ZNifHSTuVIK1MPut52n4z9TT9CqnZfl6AlB4cAhn4bE4lfAwpHsXrw3O7eWU1aYTcuHiFWGgP
vKtcJz6Nc1E+6d7cPA5GB7SKJuTj/U+6u+Ogf3H4gFMi+iN/1R+J2sxsGkEOFdhd3Pwtm1RPdCDW
z6Clq0vliiKF0htFv2xE6f8qpbwVuHvptkLGrr4148Ve/SFWy0Dk7vCB9xNbpPs/cXddqM9RnbAl
hkDuyj9+YS3oBfGGaIGouuRR71HoNJooeYJjhnQfbOz2g2OK7mCv7319diC9KZDcXJSbfCXNvXHO
q1ILJr2OcYNt1/RDzwsjwiFzECrUpwkNmfsz3TtfIAUlpcMmKfndXvtjpkrvqI3Zrlqgrqb45CXO
Ow+I5V/3B9l5e4mH/3+QzRWTV4nbLHSmgrWD6hTCPhMI83lxVSJrOSz/ZRkBsuLSRi+UmuT1x4tE
RwhQ4SuFZqxRnsgQx/nEIVgDc27rcOqTI7V8+fu3x0hqlDmg/OFUbUk/ijA1pWpSQuNULx+bETvE
Je+t84iDziOWRD+phDRPFTjsh9cvLLwKaEbUPQAuyIX/4+t5QyZyp0fVAOQuFErD5GHNu+ktRLcj
1OHuHDkMvFEEqdA4rofKgDEoNrd/0Hvx0n3XSi2a3ywZdtC0fisDHStkoM6xgY1UoGtL/FovaKIq
ggdYBqDNgWNvi5NZnRZz4pLJ6qhVneMVsYROFdX7FqmU0/1VvQVoMBbMEdzXkOXCxXxzLTY0t2qM
lfRA2PayPNtTNi/vUFybYyCTM4uMwzig44oKh/KSLyaC5V1fkeEWq66AxDeUfyJz1YaL1U/9OzQG
vKOMdu+qQMuXniodb9L6zVUR2bgkxwh4BnoM7avRUhw+RNK/wWboJ7S0V2ObWBBJwUKyR5XB0uZI
DSOgEGuhsoVcNXzE0vg6YcD2EI1FcXHn1gkjMxkO9vbvN3d7qn57QvAhSDq9zRwrx0qNSeNqAr/c
jE8u+LG3Rq5Xle/mS/IkdRXTAPEXrbisk1BGf0wrxXia+3yufCUBTOiTPCf10e6Qh2rzu8hNgUKS
5JOTbblaAAS0mj1ISKIstXJRY0sbzoCR2/wvkg9RX+KEdCccGkPMlyROoasR6GdOmCx18UvP9eZN
q2Mv6K86kGZfXTDpAamuxUf7eOdu50rgQcFgBYbOlmo66EpJFt2rQW+2GqWdSD8Xhbue75+WneXg
/452KYoB2LRvDWrpi44TfuzYcZJkPC61sL6W4/hBzVrl8tqRuGPZDLJtj4fT9lVeRqSkNGDMgaI1
2iWNXaQ7KKX/XfTYMf6HoWhi8S3liNtnManS2OiN3g4IOfqw0poqTE0re79Y63KwfrexBrMCvye7
gsDctroErTAd2IyYw/EuDVQzbAr0cVO4Zw/96TdaNbinJYLVc3+CtxeI7Ibo3AWSv8Udd32dF7jK
GHrrYEmXQhTlEUY6ZVGtC7o85cWpMbK7P95OhA1jlAa9hPFpsuNzPSBCU/OYU+0JKCWY39u2GH6g
vgyAvyvTx7hvohcNZb5T1unGS7Q46+e+Xo+eyxuOiQT4USaXRjqyIrjNdRJsH2e05GwirEZzclSx
pMZUnC0T0iwwsFtf0wfjKR6d5cdQJ/q7QkgdLiuC7+Prmd3+Umvb/WFVWTOgHj6339AeQBAzsZa1
9vtJWX4CtW+9s1eY7hM7pjOeoIIoX+4vplyr6xuIaVBOZTVBtt60rbVkNQcDlazA0dpZvdillrq4
9ul1ioQ0LnkgsZflPHJ55ad8NNI6qClYmAdx/O31Qu2AWiB1DlSWUUG5/qKdbvdqZMDl07MOgqOV
Ea0imHGwUW+vF5kcwz2X8DZqFZtRBMaQjSJcM1CXWas/tlNTKKEpfZcbQU598OjsjkZJjNRLyqxY
m12K8eiYx7ZnBh42o90TDaU5exE6okWBY/foCd7/kHvDUZFClAC5VSkRd72EKPhJ8hV2H2JI3R+2
m1WnMUrSv2r90P1h52uBqJAGylCquTw39S+9xWIjQslZKiK6/2iI7n2t+/HV+Su8RI2VM9kYdOM3
twoIYRfcI4MItVEMfBPq/EyFL4GIs3TCfiyRfvhxfwn3LparMWXg+mcMrKdonE6Vg5cGXKdFxTwJ
tZ/lPECK/0iZM/4kVs0Fyx/NyyVbEvV56pf52/1fsfMhr37EZt9YUSfMaeVEAlwRpxxvWFzRmw6N
q/hI0X1vKGTzaasCeiA93QwFuq8vKTC6AUyTTke7RURPimi5oJRFHBUIdorFwHwoDclgRyaJm9Vt
aCY2XtG4gaZMhXFpksJ4b1q9MC6eVrZ56KU6ErD2kIv5wenm7mu85p5APTyeH8HARuVBQ2tv9hSK
2cVMlK7SZoepUWx2dK6dwM57+yfczPJvkvhl8jNDn4+S451HkoNJ8x7cgEWdZDPYRGO/gvvAYAVi
L5MwqrfaTACc5Gof6O46HlBc9yaHRR5jkaHyQm0W24zTNJs04Hna6ihaiBCBO/taqqZR2LtT/ff9
PbsTYAOZoRtJwYvUFZDJ9clBixAw/chpJXPnn+Y8j0PQDumY+npR6J9Ska6mzwrhl7PkaXWZOoNS
TAVyshim5IMSzVN4/zftrQCWjcSREA3gZckv8sdhFpalxAmSvYGimuOXMu6moKHdDpPa0i73h9q7
EBGEYqnZ16a3ZTa5qP6nBSXRIM3m7kdGtf2pQZ0sObji5SJu3mraAbINS0IJCHazyJGzYjxZgZ1J
LEr+Pp7H6k/slRfZ7qEO3iml+iPDtfvg2ZS3wHZYXhWKawCUqIVsXhazNtaSiMAN5sZ0K3Qekvac
EGGaZ+zsROyvq12Kk6428eehWwqsuOfB0Q5+xF68JTNHGHauNLjZOsi3YqlHNKy8oIkyB53tSaGY
1TlgfH2QbsrHRCnLNFhsJ8Z3GexKjOasJebQSof0szoL8e9aFPV3sLEs4GhrmDlPaG8hKW3p1Mlc
tUew1Vmz5jF2Ets8xZOHNlTWgdF8/dG0CF2lao70stx2S5Q0NfqpBe+1LIYXAhPAhrpQxU87a7Uj
c7CbT4cjCSMB6qD1SWh1fQb62VjqKYKpRMdgeOOkCMcgeVjwqiTVwea8veAYyuVmg9+O3so2C9AG
J2/WuEtCaxrbS25L3WXXqC75iv3wBP7tfP/M3R4GqLsy7qZ6Cih8C9FRyKkwOcqUoDKj+KQLVNj1
VH2fxWr9Ys7mL3fMjjBRtzeKdM6UdrTkjMglyGvgjxulFWlFfkhbRUFFmTpyTiRA6eqt0Qzeq/cI
Q1EXgEcvM6stns1bJhdjs4XuaW1h4d6MbEUhFUZcoz5YyN1ZyYFYSwAeW2A9ilFTaVP0CIQZ1XRu
XDSrhdI9dIaSP97/Zrd7BK2430kwfCWaJMb1AmYjnMgsyZVA1wu06jLPWk+pEq0AnJx3pWr+uj/c
7RZhOLk5aM+5EDH16+FiKm8rkOoIpb06QuYBDb6HljYUMNnpaY378qAFfcumhu+FJxpBK8V+SEhy
qf/YICoiyUiegUIUOXeZT48HedMh5vviAwU88CJAqxgwGFLQT3mlDqPw06RG4w9PD2/0h8FSv7so
uRLyqZn+b+bU2YvXd1aLaR5+P2/pd8z6BTE1zH58Ubc46txfsp0QmBYFCSHgAdnQ3DYOIgLckW6N
EixURz7ZmJR8yut08dsRd0N+3hTGnlM/2JnxpCO8/BKnqJ7e/w23743kGaBhxGNKer0FwCWrNZvU
uwCVzTYul7XEuyetfs66svbNxa6+4xuAI2GJ9nbRQ8O6P/xOT4nxqXMxf4I14NXXX9FJvGoGtYr4
f+5qpMHweoIMuf2fuqFgJYHwa++X8DO/J6vWfUxMkZ4pN08/8SrowMwb48VKNO9cF9MUnTIPa777
P3BvW4MTpj3AxS7ZGNe/73eRMFMdhQaj557MPMrJV7QkQP17vCBWsYZaX3YHg8r/6XUQQGNPQ36c
z8IR3rYTi7TvsB5HZ3mwV+tb1NQ1j2U3hXrjDOFKrfJxTNM1yJQpOWio7t1PUvsC7Vu6aDfWri1U
YuClBbqwmoYyQqY7oVdG7pNhVUdFnZ2Vld1zomZ0u+Tuu15ZJdHTajVZ2S4bCBydOReIPCuGGWja
EoUY6+YhLcKjxv3O2jIqcSNEToc/Nxuu1YqUv3nKYt1ZXXb3QG9YBUKnjquanQq9iH/ls5int8lS
HQk+7SwvgxMfctAoHmzJqgIJHNilrhKsGCvGgeVOIP4RhhwvuTYdQbF2HgDwAah30fehS7h91ure
0aJxLOPQK0YHqQi9Tj7GvNirL4olejJ7y/rr/mHZm568yzjMEk+77fVMMD3auuMNaL0ZwI5S1H+V
KhBiBTeOb/9hKGmUwgsnI67Nuey6YYw94DmBYpJMF6ZTPmR9irfHgu7nfxiKviS5O6UROjfXGzXq
5waJLCMK4iXzkDk10Xssy7hKfCWzj8w+97YnnSEbDjCiWIiDXQ8GJ34o8ZiNAtOMpxE+r13+wDeb
ll0zKv48jW7mT10xaz4Xinkkvbb3AXlSEWuiNaCzda5Hz42WDzgrUaBjFPeS2HMe1AVK5j4V4Phg
WX8HqZtbTgdOK1GG1NIgJV0PhimtYk1TGgUeKlzFs+LF3XPXKuajmebZN6PRql8iytseHaDWfAuI
2dLPYpmKT12+4MUMrav+Z8QxIeJejBe02QlxsKSxjfwd1Oz8IL650c6XjGDJdSa4AZRMj+H650JS
WRNETeRxKpvFR8IdbrcSNcMpax3zI3HHqPmxSJp3Tasma7ii7XhSRsSK06gf31aF132gDSa6IMOq
8YTNpHhwqLS8HgMhOQT8BeIPMaEtAyvu0U6rVksJRqhMrIo6GydqtGaIMCHO0e3UW37Rw3q5f0p2
bhtovKi4cfhZoC2FIU7L2TMzIIg4kI7nblQmUPu8kdGyvK2t8rXiXvJrSHQnVQCUkG8yoM5aKS57
3KSYHz/pCE8F2I0TL/XFfNEW9XR/cjvlNIaTA2EIwrjbF7kUqt7PKi6L2TCk544i3wm+RvLoLVgg
tEbeVJgpWONnMRXNt9jxqsekn+zHbhLOQbJyW/6Q2rvgeKnhg1G8QYYjQTAiM60ExqSLJ2mni9yt
2T/cn/BOWEj5gTucuJpDupU6IBDiOEZ6Eo5YRD7kIonfK9nsoWtZNkEJtPE8cNT9dUB+LNW4me4P
vxMboOlJ+COfLvr4m6uhMpTRNVbgQXgsamewtd65mjXk6brEDK3WUn0X9ZKDWHTn8oOGRlP+N56O
aV8f8EFbpEgQSXWrRc4JPGse4sbnnKL5+O6Tl8Xm7kPTgOosqEpOy7aI1emK7nESk1ATnUgDACr2
V7Odl6fOVJOT7uXLG3NJha+1xfy9NrFMGOL0SDViZ8KUIhCmB94Pyn9bI057r0X9z47DVMzaZagJ
LqnoFP+MBG1Hl73MNjcTNqU8BzAb8AjqVh47xWbKAXWQ8KIV9WNDg/tzZyvDpUrz4mEq+/avIh88
+cZW+iPy3d5juxgwUHR9+D62cKyXAabMwTbbubOg4UgshvxJVPmuv3gHEMM0MjMNFS/9ZfQgYIw4
cU92OWWX2uuXgytyb73JdchaqRVDa9kUiERrgtRsdIxflopnfMbbhOtZBoIkqUcg+J0jZFKLBR1G
QZoG0mYwir09EvEjg9W9Sha7eG+ELVxAcfZ0AUZtDH5nDOJgRXcgOFTAJSzeohnH/bSJy5xZL1KB
OEgoGlW/TIPhXBy4umFkRRccjt6B3LWlVUjxGBOA+A3+pu/6btLCHp23p8xA/HKKm+h0/z7ZW3mS
GghXNF4JTzdvd4ZX6+rmRhrWau2eM2F/64ByhP0YxQffeCd+QzYEKXiGo+C41Vmm3qkKx+ISSbrk
e4bZxpcBI2HfcOrhTWIM40cDgUHfc5TioB6y8y7QWqE2B1GJz749zHFsDRkMrjhcpk73cyRkH+wm
GS6vXkgwMMBnKPJIfvdmIYcElcKhaeOwnipxmUHGPc993/qLmjoH32x3QuCI6CjItuS2pbBGeKaU
UQXFLdaiFyOJjZe6Fsl/mBBifLTCpXY/xJXrKwBqU1K01hqHVTrFGF51o9eeshlj+z5Vj1oXO/cN
R5I+CStI62Ib8RrTAHQoJWihnG698cqJx2ytltRPW2/qwkgxh+/3v9feiIQL0g6X0tyNzkJeLaVe
GVzxa1tHF3dAHt4VroCvYMTPmVamB+d/bzySP0Q65BfDHPl6ObtYFVPrWDGV71YJh1YzT1xCg5+I
xP2S91Dg789v52BTBaeSipwjzVVTvx5PoAcU9bUZh/ZMhJtHlGLsFc0j/MSOiAe7Q7m4qqoEgWTv
m51StZgkTqb0AmsbEaZR3QVOmVofIl6m10cibJLfpr1cV1CRr2fliMFW5soowtHQhR9Ho/KgxrhJ
JJj1vL7gQ52JwaRvDGCQzVBtmnpOJcwiXOe2f2fopf2Ebe78JhPK6xnxsllhk9vCWeBh2jwNZeuW
nZ2keagnDQII+YCKk9l2Vevn07QcLKH83Zt4Q/JDpP8uRZAbKKhBoiycNs/D3FLbr8Bu2uc+PlRM
2bntUTmDoQg5nfBmu90BXdEmS7s87KGnXtbMxXyjRRFrFi72WrDhKZyu2s+kc15riEj+A0tRcu3k
tte2PowtX7LxspnFtJ0Gxx/35xil5WdERIfHesmig23yOyDdrCetVkrFDEeetwVnL/RDCkNrszAv
O4IKe4jM2h/taA6XyCtfBmqKD8pQOSejmyjp1dXwqyqj7CGuTDMN6rI1/jatOf3f/eO/85Up5GHi
BIiDWt720dMq3euMss5CkU4qIEkF+kuSH1Ftdr4yO4h2OxB/ZDK2PcRoJXga8T7hK6+uEeaKitWm
Ti6CGa/I7csyO/azMs6oh6dpYx9cqTv3DqU07gEyIirC24gCysoKeiMvwqJYs38rR4nfxHNrP6Vu
9e3+au7Nkx4+iDDKBnRwNjecPjpTxYcGHFJ19hPpSP5IHKCeqNsbp5FL+JSnhfAJAMyH+yPvPBu8
vfRyNIorgOPkGvzRyxn7RG2sjDnSWE1/DZbVn+bVmPAvttr+YSznI3Ta3lSpOlPMYQbw/+V//2PA
IRE2vCjQ1/moTmejH3q/g68UQilLznnWuh+iSTS+jl72h/8wVch0GsEoUKstHp8kJ0Xbh0U20bXw
kcKev/Tu+mNVl+XiVp7zeH+4vd1DtYC2NIVlyXPYTHQFjmRmC4oGk1X9tXRWHGgL2rhqMui/7g+1
9xGlEzhhhoxutjqkTdWtXiXUItTnyoYDV2l/V0NRvp80uriGXXgHCLLbw09NjaoMzC9q+bxd11NL
O9H1U67goZiKPMCdp37bT8J8NaL4epRNhIFtXV7VBTIKQ4EJ+GCm8F0B975fZroFr11ArhhCXR4T
PhRp8vWENKVb+6QQEtKaOJ8QYvihkEo9QOyxnotq0g8uFpkBXl/pDCdNU0jYwC9vC4XmbGltrsZV
6EqzjZrktPdzWHRv1YUipTngiexbs0zXFnwlfafL09ejmfkJHjUBgAWAPn83SP84hk2EbZCKpFEI
+s7tUVs1m8/W0o9PkeEplwJlnVfLO2KzI3U+ZAcGOsr2xZ4qM4kw2aXdQ0ftlDepdhFu4tGEMo80
HG6PnhwKgBY3N5/Ukeflj8n1ZtNR1mlRkhyngX4zLYsXqIHd6BeR5b0afMJQJBYkMqh1kzRdDwY0
bXBjb67CSUnUt51CrWQp08rHxDU9iAX29o10wAKLCqfkRpsuR4wRySGpIYZbKt5uhf5sZ0IPM2Px
zuuqF6dGH9aLm0QADiI9+vf+Kbm9unkE6OCBoaA8eSsc5eSJW7t6GU715PnGTBJVAU15xO8+CyJz
WR/Z82uoruV0UHq9veAYmVIKsRXpBpCi6zXGkl44USOvgtxd31rZ+quw9KkENImmMt4p8+n+TGWy
tD2g6DVIUSDefsB+1+NlBfDpWGU81RE/Z02Yo19Xc/VmSQYnQMm58cdkSA6gwHvLK2Ewv91IoVdv
Bq1jEuBiSKvQM+kD9RHRFMoNE3pZVg6mQ8sveeqlXzVljF9f9XUQN5A6xehYySLs9XztyZ4WsXD/
tb3411Cq/m2PeHlI9Q9mheOg+4i+5lHGulPa5y2m2U4PhC1FGfR6VKVyG3vyrDqkJIvGU+UphRmk
hW384IaIh1M84Kr+qCA7SsXMiXAjwoC7Ayo9SaXWftaPwFZyG20+O4gQvNYkgRoA4mYZKmLAMVMR
BxRWp/lt7ognpPlR29KH6ODJ3p08ksYWtllU7G7Q5VYT95aJNQoerPYcNlmZN36CwELjO23He2ql
05t6TsQ3wPAEYaSK04fVisdLa2beq0tnUFqkDRC5KPfztudQdgtMOAMp7Na0po/w1nI/iobim4sl
NeG2Wz5aaKSE0RD35/sHbQeIQ2AvW56//VPRwrveA9xepRLlJNwxsZj60ibW/GK6q2f5dZczb8JW
dIAt4sLujWKnydeoyLoZyRaTjO/+b9m5Xen9SosOVgLaxObrL5my4tMe56HQ+uZpnHX3IdfK+amq
V4mFi4ynepiKAIWI8csCrfng+N9uPukYIFWk0eajL7AZfk1NrW0mBLEE2v2BjstfsBhK4k+j0h2k
6LfX22/+Cf0PTJ/QrpP//c/3sRibJcVdFuPz3IP0qzVfpyZfQ2TYy0cFI5Zv4I/U4mCX7XxrKiuw
IuFMk0Hzr9fDDnWnLQ69DyxQBv2hhwYU5hDYX6B5zcj1115YCFv/BBXjYZ3d+llb+vLgN9x8YxbW
ls0t3hMQGlvLHKXo+2IwtDlYtRSkV54CGkU/oC78WZ0Ux9dcYX1M6jUdKJV3S3WiElo83t9nN6vP
b6BH/NsZCRjFlho6KwAe9KXGSFzpzEekxOaLY7bZKckU58M8Fhgyr4fu0zcv6O9B6Y4iliCFCjfZ
SK/1Qzw1zRyYSt2gkZKMD1Fjjqd+Lb8pcTRd7s/xtmohx5MCPdAOwTVsI2rI3JOBTvOMYGfpfa0L
u3nqvKR/aoRYQwMVqYfBs+cnHnDnfTdm0Qf8Ta2HcfDGN/WiGj/aeFitg49/88DKyh5YNxrlMo7Y
4ha5TnL0GrsZtKninqu60XGMr4bA7IrFL13o7otlRYgG9ObBctycbTkychG/yyXEzpudb2Hk6Y30
6YOh8OJT27VdCNM+C1anO4IV7k5SlkqlzY4c8/qQlfRpTfzypsCxO+UtAo6qX6eZ9tCVGfaxnqec
O73tfJWe60F0ujsyQ8r0mqB7K1jj2aJSvIZJutYEw69bWu2lAsr1z6pD8a01t/uALyWKo0jhGQdB
+E1GygLLbwtSgLYqb8n1rCcT6CsV1TmI2mEsH+vUMP4XU2DND96rnbMrnwZsvyD2gBTcXNLoLyxV
v8CxcMumvIgpARWZ4pL7aZ77+VIbZfvBWUccL+8fp91hiRJkpoGS2FaKEyl4w+uWfApKpxSXyJjt
B71acGbNBOou/ZoESpkeaXHufE9EIdETBg0AImp7VwLGJqOzEUDs8y7DQLkbQ7zbDb+FuwXfYIp+
Gs4cPw4iO5KK3TkuEEyQxv2t6QJt/Ppr0qPWJrgFSOJWavWILED+zjXm4l+t0fSDTbtzL1JU5SWE
1yLbNJvjkq+tMRB3TgHBGCo2EwZKGGY0/ZtiNMyXqo67L6//lCjvwskm0pQo0+u56XqMck7fTlhb
JtAvsrV4LAwP0Q216k5pF6E5uKTVazlgFDV+ww2oRXE3bG9jbmJXA9M/AYBKlnOEMN3T3PTxM1zw
5OCE7H07OqHwd9CnpYGyKaWoLKdtTZyQDgnVS5p16os7d2WQumP0/f5S/i7/XsXrcloQzWxKpvQr
t+XhobfwaHDiKVjdJv+29CmKEjOvCQKVM+r5PtKMaXdeTW20/Vbxou9ePOUfC9OLZh/rmRFuWptD
UIkMfQ2R6SzeG4quoCsZdQbE5lG1//KEU75kVRH/aBHtR9jTakAAUsnVj/hHOzsRcQXopgShsE63
V1ih1TPlXW9G4wc8OLAN7eIKXos5W7RnZaCQeLB6Mp/crJ5UY5bbQZ7xLeBRR+qlTVrCzKSaVeFT
me5ga9tuYflZEc3xkxjm/LvDGoqHqSrL8kPWrsUcUr9EkHN0ovS9O0Wl51t6hfJHKhTPDFMjXs51
3OAfuxTLguKFhRayX4+ZeDdXc3lQidxbNK5FMnUOMdfx5t6nH1rYSaQsAfkT7HS85eKf3Wi1eE2m
XhL7qH6kR5qkO2+N3NxUzEndCNnlb/ojetZGN+nmXlsCq1mbD7Hn/TPotX6wt/cGwZyV+riUGqD0
cT1I2YtUG3qdiCEpRj+pTBt6TJWf7u+BnXeFGiQgMzAFQIu2aC/RNG6qDgqq49okHvi606MpBogI
arw+iLL2gjzxvNcHQwbtFIpz0n+XbOB6apm5Dl4pCMPyrqt+TatIxNniun1e47w4AkfuzRAkGyo4
oH4IfjdFFXUSvZHFBPxNkxYtADqz+TCgV/etQzESxkzWnd0utj/cX9edp5PqLjhzOrsIjW4xV1k/
a3MNwSNYanUYgriy0w/ZimrkhN0uqPfCyt+oZp6+FMOsHHzTnQuYhYUQKm1LKLhttieQuVSrPO4R
2aM7jd2qxhc6EL2QfEFlPnhZ9vYpG1Ty8cHW3xAmKtVbAA0lS+BUlf2db67rvprZRwXAvUlJL1m4
KkBr4XFf7xnheW1n0RgPMOZcsU9u+udpaYwnVDlQgrz/8fbGkuLxDh1XSo3bbvnCEw0vAIjxSMkp
tJKFmKfX1O5Nlnf9fzgLUqOe14uAx9lqfFQoTYIuxNeg05Afj9gewUrf9WlVtewg+9n5UmRj3N/0
UiUAcnPsRpgVyJdyEgwVBfO+MaPnvOqag/2wcyFTz8PxA4adBL/JX/HH5WiY1WCUKw1ZrU3oK8yN
5tDLs4bSt6akbp/WwrYPYv/bUhrOe4ByCVPRO6Q0vXkEqJy0vE4uktprkyonTrf6LyQm8wXFp/UX
3nwAHbSsb4A7eEuphlDty4vaKr3ut32NLNWr949MfiF/yJuV6PJ6CZIyBvJUZVzdVFH8bFkdOvVj
fZlRTjmY+s5WtUj0mDiC5hTuNt80mxc9o8wxSYqJjXbWYH8Z28yAvJYXB0PtXGkWRTqTPiOHHQDE
9axsqm5jN5pTYCAv8qBPGlJCmjW/VRx9eWeJXH1wW5wP0i423r96PWkYS20RLAKl8sf1yOnAOkYG
k7SsNXkbF42h+oh5NYWvlsarZYyoy5DVSE16Xg2UDK8HGx1oy+PqzEHl9PmXPMs8X1UM6w1o2ezx
/rx2joqUwCN0pSwDVGwzlNladqNiaQCNUpnfrr2mny2J3+zZ4qHRzUf19p2nkPEc2TtCUBZM5vXU
ck/vvUaz0MatxukMXRMFnKn9YmuJ8eAU3vJYqYcmWju7hnuNb0e8BD91C/+0FRW903Qag9Uy89KP
adn1vrl69lscLHQReNg71WHctPVn3c3rIwvGnfNBoQ0QB6cEiqUjf94ft9HoRRpEOpY4tvLyf2i5
lP+jqNi/2O6Q/odIgy4/gQYRNdTSbSZpd5abxmZCYocd+eNoLNZJGPH0gisP2v5cFqjmF+vBpS6v
tk0MfzXoZg8NWqYhf00G1NjVFOTCWR8LEcM5TnIHD/IsfVbs6mdJ9htUNO1f/3rRjqTzSQ8Z+Zqb
XDZXrT6RoyMBZIb1rDVnmPgKBuHVUaNg70tCuwABRdosmXzXX7Iz45gyEqu7JNP6oFVNEhTQQND5
tLXz/XN5S48CiiMlt+geg9K/CTZwEKq6AY3CwJls3Li6JnsWip49s7/zmOtgRFXW9cbkPVZtz1Y2
PoxNabd+aXYpLILCusjInfBZ2D9xUxAZWfdo/Z2M6K/e/6V7JxpinOT8SFalvXn43EXoNkBq8t+1
Un46S7Lovtdr9WNVj/jUpWolxUm0T/dH3fkUsBa4s/gcLNA2kAC6XQ15xqECeYzxpFv0LyVF5bPT
xeLbfxgKipGECtGT2TohGDMFv25SR6SuO+WjUbH8U76WXFztZBz0X3auKl4XwPMsJSHSNv+mX9CW
lbWOQesiXK0Yneb3nPbPY5UpqGdWDTbgTut3C3Z792e5E5kxMnGZlOmhgLl5xfW1p+JtLWNQGLby
gJmpHXhGoh1slt3PBk1MQhYl/1Zupj/uwrYh1RAmu7qznO7r7MbKKbZb1/HNWbEO8p/dsbBh4tKl
oUrB9HosbzXMnglz7aucUTN2zVBxSWbB663h/cXbHUoW89HWgDy9NdHqYxVWUuayG73VfcBtIEfX
M9fO3CGvRgWA8gD3RPmVTEQy/a5n5apxkQi6f4HXONEpnRwvHBI9Rr1yGIOBTBnJ8fqIunLLfvw9
KlhkEBDSF3KzO0Riq2VSGWMwIbZ+FqWTn1AiFG9dFOoeoDw467mpzfacu5mBP2Jd4GpRR9ObSC3m
s6Fn82VSZtT6nHhMTgUAirAa1vVIbHbnKpIhuGwt8QcH6Hpt2s6Ns7jQOD19PL0b0zXjUai9J2h4
2Se0Gb3QpqX4cP/b77x+tPNInQjVODdbmIaJRgEQJrZZNy7To4OQ7/c8E+uLKkR2mcYyt3w9GqM3
WQeFX0lG/cgBfG/WHCcJFDcoa25fpSUbKOAkhDeGsriXoneX5y4mm4vNdAxbBTMOoSvFARhm77qQ
+0BqQwJ+3krCpIPe6zXV+GCyavclVmbVH6H0Xu6v7d65orlOXUheGRQlrz/oYuoNiuJcSmbb9ifk
PKv/tWX/b5S1w0HK+LuWtQlifotP0+CQ6ixbJPwYsWcgwo1B0/8fZ+e1KzeSdOsnIkBvbsly28ht
SS2pbwi5YdJ7+/T/lzrAgYpFFLF7evpKM8rKZJqIFSvWCl0fwUnlXVV0X227K97qSlRQpDT1gxop
M6KvBTR5tWwPSlObzwXdNt/+w7wlN09CYpLYdT3vchjFkOryGbDC7mR0yo8hM4dP1DvKndLDxubh
qbFQ4bAkSW1tkBmBNTdpqXRcyHHzT1v0ygOKH63pI2u+vIub0vhghpjQvj49lex10D5McBDCWU1w
Sbx+KJe6DyaAODrca9efrM5+N+XT6xvNCb4Rm4cpCsiMXsAqQBHo/Yfcw6Q4vWqeqkpMnxESAYLQ
R7uXPaXOwamLNvTHru1wykIN8QTxqH6A912cPbOcJ98tksQ8DmbvPXgxBadDpJTKcbTq6T9seXht
hH6S006OLj/YXy9klWlNFY8eFsYCuDXzRHzIkjB5todmrx9p43TR8ApuIZlGt85rkzKXvVJXLExN
j1o8VeEP0Vfxk+2Uzs4227guZDJLaQEJV17jVfqM/4OSRwwXKJCRz15r50ct7PRP94/NRjILp0FK
DUMil1oN12tXzyOumj32z52qz4kP0u89Z9QzvlVT575NlLT53/0Bt1aQVEt2dclWjBsOLd6V41wa
XZAiEHcxze6TpiiY4cTtnibb5tTAAmmhwZQZOOV6aqbIqroeGQmhNYJAGsaCOArRCsrU6aFPCrHz
qm3hWTIKlPEu0IC5bjSfhRnpTs1aUlYJYRqq4suEquWjYQ5YOoimE0dRZeO/WTwlT2kfKm8VXt/L
kNa9+h8uC4gyUkscYjk1xOu5t/XYDNg/InI4NvW7LMyNQ43/vPBxm53+y1hwoonBScAQ6b8eC7K6
QQLLOld5JPKAVn/rsS1RUPSR6Jpe7m+fjdBB6qqBzsNOgWduXA8G9SZTFpvBSkSYvsVpn36tYZ98
cOzMUvxe15VDmSviYdK8pPT1VvN23pmtY+lp6MNLuID+x9U1bDqtvQCKdEE+hbjRdml4IrFUT/9h
mv/P8hCCJQyJ62kace/YccMoideNh3BMVJ9eOrp/59wKaO9Mn+H5xc9jmfY0Cg97+MvmKhsUI8ja
qTKu84DFy3MNsEce0tY4p8NsHI2l6x4Wp1seO8vozt7kKdRmzfAyVbuVutsXFl4l54eQHV7djXBI
M0510pnwCFJtWb4hYOIeQwT8kkM5eaDBeeiMij+UjrpzGd7eTeQ9/BcImPgMSu31qheuXZaFEGNQ
oowRsNbq+9Zu3jVWpn69/33/xEbXsRNFQs4nqRbkQcC966FmJZuMpAUXGYqwsY4j8hHvtdisqIVW
Qv1nLqfyKdQd5d9pSYp3HAb9qI1e/SBx76+VNijPdLC5Hws13BPc21p8yg0okpKYSVzs+pdBHimM
1An7wEpC+m1aFUumBufo0keEUuAt6Vp+jHv9Tpp7u+U41lKng3XnLllTZTrcsR0Te7DA89K89svF
neGJt3b7DZqhZgd4nydnY6iGf8WCfOYpNRZ8q+5/ldsXg9+A7BPAGPfmTVFsydvKmRw4HqIc6rM+
NuHTmOrmF51i9SdqM6/Wz5DgJv8/GuSg2tH7fr3UiyNK3Y1BdscctAkPpJQmeEzQoLTYO4/TxtZm
RhA7IHqx29bUnB4tZafJ+LszHuagFkMEkcW1DwWdazuruDkUEmV0vZPlAcpfz0pJusKuTcAf1RNv
S1eaLuWeVjzZev9640L5obimIAIhUUwQcz2WPjhZVFQk2Qqem82T0eTpjPpJr+2c142dQUesbOeE
8kx5dnUohPBidfAYp6q18RQK821iLGF8EKOTH7R5TPei/dtnBjk7sCsiTcSJYD1eT4wHIDYwLwbL
hLrxlhbD5KBVYo9FtXHW5V6XjfwUMeFiXI9iNqlidRM5xYxE8HQQLjoTfiXq9DJPjvcpthv9mFRh
uacGvzk7GwoDQCSB+w2+H+n2jPE1qTBkKujMi+09QtlQ90iVW1uR2xV8jvuMjSJ/x1+ZgdrTDANY
DMpjNHBm264856Mhghig7XD/7tgcSv5tiGzKIHA1VFplYTJSgwqMSkWnDj2sx3wYfpp94e4Anrd8
bDY9Gaj0EueQEbVfz0pBmAHACyDXdNs6aMy2/FUWi3vIajN9KBfFfjY78yUaRu1HEsfLFyyT9jrh
tj4gtW/OBHITXM2r2aKRbXU4lPSBoIcpiOxlOaHbneys6fZM/8iyI3ZGHWp1vDFMy8smy6FtzgKt
w3AMHwZrzo+pPdvH0OhN3w5p+wDYBnpFyftcG1688yO2PiycUerB8M5BtFcBn1E1hrAGqjT9Eien
SUnrA135Q1DbU3d8/R4iuoUoL4MPvvL1h23FpLh5UWJdXSRW0OIQeRisVCXjr1/d1Sf3kFQ8Y17y
Vlt9wKij3Fyr0P1QYm9/qENbffZEkj8IqGE7+3VjAdkjNJ6ZmL7QMrS6ZPK5MwtlqSiwkZAczFzU
R2VyUAQcW2/n6dm4ptE3s4nOEQHlZlvtl1ENB9RJABbVpR1Psd4NaG5LGVoX6C0KqtScHu5/sg0Q
TPbeIBaC1BmUxjWJocmtbFDlw1okaLv4ebaU1vteGUftWLZT/dOmAbaDMN4XFq13ifOhzh2NDsc2
dN5NKa4ioPmF1n/f+Vny+63iS2iqdMF5sjWd+sT1VkomK1JslzsiK6b6pIx2Wp/6bsS0jauj+o2J
ctEENAEK/Z9WjPabNNeBQ5NMFG/NBP+D58kSDlXBLFc/dsaUVjvxyEa4JyEUhOKpaxCQrE4VOjWT
hY86QAo06IMNVhREdWoevTp9F9c4MfJYaZdhrnuwcBRO7y/P1pbUdRw8MATgGVpTpEvHIjm3mXAl
4tinl015iiPth9rb2g7ouzUSiRStupSmpBbC6jt4WYRwKc6uVeoW57IEAYVqIwJrmcadi0ou2fqT
kxazrLJ9FhLE9VBmmZbDUMqCg4aKYNVEwK6NMv+kj7n3836ynwQ8EHCJZI+SurHZDLImnlmePhKH
VXTkgLG2tJvBMYmg8o/6lH2zrbLYYbJsbBlGcSQZkMuRxozr+eFgpCWDCZOF+SyHfOnooh08xN7U
NDwrnSlOSEbZh9iLdL9UW/Pl/p75Q/5brS9cRG4XWBgSllvFtfHgmRm97UPQDRhmX/SQRhxYNWE4
+2GriZAeBhpijk5fKeYxFGU3+bhRtL8TOmzpe+3Vf+tC1OcSm6LTEIbiYUSD9XOrpLF9jNLRbE/G
KHTFjzPRxogrcJUe47K1q9MMOBZfXCsbs0fHUopjZkReuTO/m51KLCEJ7iZ1P/LJNeSQNFDDLcjm
gRlno1/HRnUwRSnOXejs7ZebsFPuFHTK/rTREy6tXoTEGtKYyiCIUTRbTx1CS6mv1q76RM+qdXI6
l1ZlQro9CYub1+HPsMC2xCtg6GvBzcrBgSzjUQii2fNIvL32ZLY0Bi/h7MDwTNudt+F2ReWBgCHC
WHAf1gcyB52qkAsHl64d71zVw3jJwj4POlefdsDiraFoP5P6HC5R9ZrRQeaatB5WCoG0cD50ltmQ
LvQzHtTw+O6fg5trhlWksk/5juxOsjqvj2Ff6FYb5wNDLajGB/qQOd/zVAu/0GTZHrDJLB/6pnM+
L0uafLw/9Na+gTVOsiehfmddCjessUxUc+wCp51dqEmOfXCrZDi70xg9w7dpfV1PnFefCyldJf8F
12XKq2snVVr8TFrYwAk9cH6XwX5yUH4/hlmzp5u8tUF1WJ60WqLNQ1v39dKmRmMlljd3eF22mQ+X
bz5MHpqWuYXQyjLY+k4Fb3M8QFub0Qiw1zUzEEa+L0B/oKqKeswTeOq1aeJ542KwSRlvr1N+6/vp
pHusJU0f3DHX8yOQSqZxiaXLezq+lGMbXzpTyYOoAY5o7Ai+SDPvOX/cFuLZsAbKvZJtQ8ayXlVd
KWtQ75zopkO84qQqmNCchEKnUmD0jvUuT+zcPRie0z+J1lOid6VqduN7VfQLHyER4+gXrVG4mHH2
Li4DBa2X/KH+kf5269XZhvyx6Mn/8fMl410tEdnlpKEDAfKKWuLRm9zkbRiTF5O67nkV32ZXjAUP
iBQc+WxSydVJjsa4yJeKQmaoqMrXJJmqr6m5mBenn7UfXYP+sq/hQ/7ELWC/mIq7/NbUpndfG4vJ
X0E0h88fn8hdt+aFM40FCcLkgZqFy6HX3eT7XHRU1ypXzf65f4FsbXi8WKAaS78gBKquNyCKiJmG
FAHVrt7o301h2vV+uAwtDjdhkh66uNpjGtyERsyOy4r2PwOcCgzzesQ6SivNaWpe1bZUPnnpon0Q
ItyJjDYHkRAY9WHirzVcjx3LsoxO1QUZvoyfrVQhnp8GfSdk33pjcCP+/6OstoumQQlV3bILBnTT
DiLWvUB4GRpfbWIfX/+duCaApqhKUpdcBQhunw9OTmk5UNxmfgZjVD+URNdfe8x5f5u4FL66d4DP
RG4vNR24B+HBXH8mTDKnQqkoIWtYswchVtPnuHe9S9kgX35/bn/e4qs4Uo5F284fHgip6mpyNKZZ
1mTwgAr0MMTR6lrjgw5EY5+oXDcflbHqEnzR6ik+Yr48x0fCmcjxraboPuNNNzt+ZZR5HqRlMTgP
3BW0uxe6PggE7ivb8GM1094nooXcZGV6+pBg5Gb6AzoRv0YTl2B/QAFS3/liW5sD2IsLS+OhRc/8
egHbOWvs0nK7wHMW7KEBZk+dkapnjxLyzgJuHWIgWDAZFbFCYIXroRy3qJzCojhVTOl8bIbc+gHe
lQajbSmH0dD3UtWtqcm2HKrVXBykctfjCXUxYi1cGE934ZcrvRF0Tp6cTTPckyDeGgoVEwhxqMnR
prwaSosyEwyRsq2ThTEax2P9PHdufRBoBO28/RthHOiAoYJZSELoujo+WIo9mLPogx4j898hoX/p
V+Y8BLaq1I/wJvPjWMHxHq2+jnZCyI1pknzDZiejsDl2q0uxad00LquC5F/PK9+ure6SwnH0HW3c
a/yWK7Y6bABpMP9gdlNWWnumONrcGHVBZEGsKp7cyM2DEXvz8/0zvTUh3k+ct1B3YkvKxf4LZx7C
yq49hTes9hyEYPAq8RUb92urMPbkkjeHgkAGKsr7dZNUcPV6dFczoQ4riMkXdTN+rTt9HMgYq+zH
f5gXUAIlYMCtG5Lm7LWqhSFcHyAYFwcINraPGR4Db1HI1j7fH0p+8/WHomcL6IKOGJRUVtjnhCGi
nWQAJZqHCaSul97ZWIb+lKajFaDhrAE1j6/GC6XGL2Ah0Qe4AonT9XdDCrdZqp5BIayEz33oqQjI
jrA1TRRM8srZEyramiQJGpkLm19mMdfj6YIWFSfmobbcAoAXacAnzwvNC3vKQbp9bsqHGB3bHQB2
48KUCtdcKjxuss54PapnztRKYeZBjUsG3/TS9OQhG4OXM/J0Zl+Wr8970SuBswRTjaxpnaalSRyV
6DO3QdkvxTF1evVSKuNPWNh7BYKN9aT3mtopxkCgeeumdVk06FpHaXnooCpbeId8yaPIVlEtV9vB
d9QGvbWp082d9uXNccnqpVA0obOz2jfcpmHdyKhuaozp4CYKBiFjYT6VvZufktIS1GLyeufG/tPY
vToiROpotqLlhubBuju1beoFPW+cS6syFu8ViAFPYTlFz+h+QT+3tf4B5HR81w2AyliKGIGTqPyc
visP+tJ0H0pdQUGkmtXm6BmLOuzc6hvbjHuJH0hzv3xUVotSGZPRWyWJsjXjn9sUeXaODCP0C6+b
H+zIUs/3b4yt/IX3i38IpWgzWEeJ/WK4QzoSSNXIE7lBq5SESamex+5FGfrlRZuL1jz1iRc9AreW
2mFU0iGhnQcnjOP937JxK/NTONVIwcoYQf75Xw+AVsdupKsgE2LqWz+rON1zaaJxB2vzcH+orWXm
MFPult6x8AeuhzLgaPczKpCBjvKEOC81yaQ/O0YHUdPKxdvEM7I9MvvW9Hg+yS3gq+B+sbq3BG+b
rREUB0moTW/Kqlxe3KquDnjxiJ3pbcQlYHNcGpRTeLPX/YqI/WddH+pcHq0+/4rDZPY70WB00Ije
V7wZb968sP0hm1/daIEorxQOBFpG5uOGYOt2ou6zzmoRazFDuitaNTAAec56p7xaQ5+huNI9HE1k
U8L6sYNwyXtba23QmbMalEkdv5lm71ccGfHL63cLUTIqOzx1YNZyN/21MfVwycZGm1uUAmxxsVrE
EHGc/qrYLbZMHSnB/eE2wi3KfHAyeFchUa0L+/ic9orVhm3QCz0LSj0Lj42I9qS8t7ajbA+UAyFB
uBafyx275/MLIDlRaEFWV8WRFPhX2dvV658ydjysTgpF7A1dPgR/LZ8HHp+h+Q840TcUinSv/aa2
UuVRcYodcPOWPsqmIIiE4A1xX3aWrsaKrTbJXLsN6FApuEPAAeOy845Ko0FoxgHlFNX5EtCYrCNn
gnWTNifGKWocc6dmtfW6yX4qBNcoD0PBu/4hrRNaRmm4bVDUXvqkxZX6vmj7F7ed0pMy0Fk7CfFq
HzU5eToW0JmDhEwifj3mSA3HxtCeCzSkd89MIu9o48biQ3rbE9XZnB6xAm571HOI/q6HiskyNLdL
Zf7oZUfb6b+gj+Ic2NEvJo28TxU8jp0V3brUZKETt07pK7gmjQIrNqNh5B328RmSOvjafwvHpnwG
+8iRdyj1p5DWJJ9oItrZVVsHEjAZzjq0OoQeVpmJPaVo93aANmLItS9FGVewNWh3uX/s5ddZRyaM
QCcPGQnaGasIsxvgMdkVeA1NA8qFun78LTaKCrnHcToaY0uLPzJOFxqy/6EnxNizANy6D/4efvU8
NdUY27nHJHOjsgOdx/HfwfK6E3L/+c7ztPX68vhSNOY2oJK0Ws+81xqtjrgQ4nxyDrk2TsLHd9AI
oohygDZNys7Sbg4IR5CA2gbfWyewShL3C6veBq4SJSeiKmjVlYFMW2s0OHLiOfsfPqUcDY6gvMJX
axkmlgITwGgDLeZx9+lKLY4Ir7fTIWxN5YU/bV+6yql+NVqCG3DVpTsT/vP4rTcTER1MTMB6SE6r
WIrsMB0Gi2DDTYax8SOvNWd8iEX43sAN8LsxL9riV3pd/0A2SNC5lcTwm1Q3jN5PcT25/lwNzrsB
+6qC2yStu4tLg9clF6L4FrY07fhh6rWlP02TOvpt7ejKcTZb9cv9hdzalDagpCQmotO97tcZM8td
MLrogkVNx4OuFApNsIqJhYcX1epeS/fWNvl7tNX9OfRgObp8EvOmTJFwSlWEpmMrOnbYxSG1rIod
lfetAQEGkJTAwBDjptXLOMJwa0cPHELv6iUgP8svKrqngZvN5clrK/H+/nJuXTGwsGiE4dXnmVzt
imjJk3xWKN7GiVCeDLQfVd+051mleXMeqqBG42489Fov/klY+p/TbNLCev83bF2mdNRJSBpePC30
1y9HyiZU7BTaYp8J9WmpGuujbed77ap/koX1ASDLkyxdeq9oaL8eRkcaLQlbsNSyFEt6jnEW/RU1
I2LzSo51tx/a4ae8wIkIjeMsP8RaJn47oVvHFI2wkQQ8jICixmnK3yiFEXYHdHGH2R8VY6EBvsmX
f6u+6vLANYA4/IR4BuUw2+Im0xUtr97Gra7RIJ7VRXYY3a5+NfuGvUFBFRQEUAk98tUd6tRV2uSy
EXLqc/vd4IYciUpNT12n7ry7G2eQd162hVHBpcNJftC/wrelqfowL8BbjBQmGGoV1oXgK/Qdu3V2
9sat+oDkdOKtyTcDLbvpnUYllPDGBRPwwiQpAqeqaNZdkD35N0505QOV1sTxowRZ1Qfag3rrY1eV
NnvYisbcjy0b74BlTrQ3WB24jZ+oVR8/N20zfmhnlvJURaZXBff380YkJCMD6Myy/EYzwmp54P/O
bQIGbMIdOMWzVR1dRS8Ce9HbX3Mpqtiv8tK2dp6YrUgX1QNwPlnLlzSQ63ErJ7PxmAfBb4zMfKu0
o3Wg9CFyvwQ1oSsYsWca9schDdy0Ho/DrHi+3bjlkSOu/+/+GmxsEVJNpGUlJCeNmK9/CyT2bnEW
rw6QfDB+xGKg0aJ2Yba2w5zuSQxtLDjN4JDyeMzpU1xTiFwFHEJzBypMDXK6uaJrjyolmqNTuh7d
hGnyr0YRdOcrb8yQQYG/uU+IBNcFVpyUosVsFgYd6+xQ9r3+0JTLl8hrisv9tdx4E6Q1MQgBLzew
vvzzv45baCjjYrsNyWaiERxlZuwrulsGQzbpx9Yu91jIWzOTJxsCMmSUGxKrO5tuUmUU7OpsHn7a
FQTgqh+T9yo8rfP9qW0OJc+1XEJO4Co5s6YI0cqlZhH1gsPt5e3TlIXfB3eMH/7DSIR6/AcmAO/M
9SLmndUbZVcQ/sR6iyJUYZw7rxoPWCbUp/tDbbyplFhpPqHXhVaDNZE8RsOHyj8wRBFzwlK6gQPC
CHGc9BmPGMokBwXrm6NXDM1ToVfDDi79Z+etHjrADxh1f4THoEpdT9V0KrUaUFX9I51en8ola5qD
k7pciJO9lNGFs9kLf1KrqvLzrstcriYnenK0iXofQJ/9MBaN5R0akuLP99dmay87pP4we9ldoK3X
v20QdYmsh94ELlLIKAGK5Wj0xue20bLH0LOinbXYGI6eN8xBgM3pC1vzRB0IEGLJSP4XJMoeqzrE
CG0s0idPre1AjObeG7zx6WWjGyIfssUbp/br6RHZDaExMV5VT6F9NCAoHwrbUXLcBzE097UwxBba
mJVzgqtw7tuKpezsvs0pw3ORviS0A6+/fmVjyhFPElsZZmx98Yw/CD2ej5bXN09lUUf/3P+iG0eY
x51uO5JRlcKE/D1/3U6VWiN6uJCEG15vB9J3PMA8vXscwAJeHXeQv9BBr0uZUW6LVXBcTrOmdzYJ
mhll3qXqpG2WJtRTXnd7PsG3s5JDMYgUCAStWe3TFmd1DJDtJujVYjqhg6756hD2pyzcbey6/WDg
7DBAqDvyYsJPu17AuXZSMywjiSUuKJGbg3igDi6Oi63XPjWBeucm/HPVXd8PLKBUASU4kmUeOfe/
vhjqqU5p9iNzA8k3aBZqMsgPKuci8ISYXd9uizD2k8KEUe0VWkq8YnWUYVLTwwLAdKMWpfiRTMEY
o2zwQ6fI0yOiT8ZjkofDr8TN9VMYxl16aKZJe2YJ8QesEFd+H6HPIY73N+BGwQK0kncKVihFfvLr
6/mEpTLbaqo0QWqa42+AfBTPkat7IKlfCEqVrjumk+KdazxxHzw3VL9YldXsEVC2dgy9Xn/6l9kx
695wUZZdm2cxXhW6iN+zWeK3iWVkvjNWe/5cG5Ee+hHgenAZXcKdNfzsNcIwFBtMnY4d600xjShB
GV2iXKoM48csOQnbHJ8tuy0Rx/GGU8fO1azC29lJt3EXPwPpPB3iOJXCdTeERvuHInLe1LlRKIst
vX7CLSc+jk1LjI55z6Wz7H7nc28cF+JKWNVAfpRO1novFSnQlLVWE3iNSw+PU87PoRG3b0cKsD1l
uAGB4PsbTCZOq/MC0xFxEDgk8BzXQcroqEUZSiuyOlPgA9TqHGSjjjx5TdkrVhQL47dRPTiDXn+6
P7KMkm9GptMOQolk5q6fLwDAqRorjZYSMZlBVZTJG3fZV1iQCcnNMHRI8Q8JBGov1weo7tt0CSev
CVSzRi8itOfyIYlE/EWbs1k/KqUxHKMZiDWJleTTmMfaQfVS8aFzh6w8NaEQp0UY7s7u2jhQPGKw
gxE1R+9yXfhUWjQm9TiVYW+pf0JBqz06EfyWgxaC6e3kmVtbWeo10d+BfhIOhaslACavjYHBFLUr
jrkgMhCd67zrvDQMaoVX2xKhvjPo1lb+e9BVxm7V5ZLbqqDO3qd2MHSKfVjwbw2MvAVpC6dXa7qx
mDL4osQpLTzXebuqjskYpcMfa+L5AVpZ49f0shzxFsJN05nGY9I05hnvZG/n0N4cIYoPdNAA8oB9
EoGvZoqWwWxT2aeVRYmd9mKaTYSkhXSuQPxmTruLbYrlNzKm0O36xjV2wM+brUQCSkREtoaSKRSw
FZAeLjTnzBFtvz290vlZB4h9tppQeypsLdy7FW8OrRyMXhap2gHguhaSn9u0q/SyJNWNFv0dHUL6
yasL59P9q2FjRckHCbwAdCnSrys7sTqKmogOjg1r9iGuqAjQ/1gFhBOLTyBBtyNw5aEt570u41vC
BBPkGgSqIxmlG2CVX0g5yLKUtKy5cbXvvV6K34S19oySKcSApMVPJuBzI206NaZ9NvtIQ3q+HNNH
K/cy6gct/MsgTBprPlYZTpQQwcPm5f763Bxo+SN5HYAUoTHxIa4PtOPm2qR0CFdhpKMbIKmLcXLG
IT5EAxFc01YWAIiG88H9YTc+PlLHlDVpIyAJXMdWjuQ+e5Jobudh+qUoXKGBEJq7BOibq4MqIhEP
5WfwUkhr8s//iuEIL+qGncE4k5qcM1O4KFy6U2wEYz27nzPbyq2d22pjx8nasE7jDcZk9AleD5ki
KEh/CkMukZDc/aY7uXFp+qXQlqO3aB6mVa7pA0Lu8ctvFxX1XdI3IAkZiq/LxfUEGyp2ANSixOnf
aKEyf6zjrt0BdG6XlPCRkB+WDXHFTVhMA9/MxEnbW8qkQdIO5gXbue/L0g0XMQHs3t8ptxsU4hj7
BD4XitXQ9K+XE+dND08VavoxzclZgE9Oe0r1LrokhhW+hNaoPzZKUu0kxLc3IaOCgiAuJ1Opmxp/
NZCdWlC7ljbVT1GZTwj7GHEQp1O1cxQ2h+JmkswlcuG1FGVnDlYSuzBqegS7f4hyCn9NSaa9S8B7
v/yHtQRRkPQWiHhroqiiiZGlplKp2LgZXOyiirRDrkeRQP4ciPNhjNq5x5kDY+Odz7g5SwJRWT1B
SH5d2JsVo24AfDmIah2eK9tMn9w8d84GcOzOULcHkBQR7h/nnUkS+F/vGGTRLEXRwXVo2HfPlUm7
39lrluFsGLX724nUkiId7VtvzELYO9S82yQLniPtaXKnqrIHfIVs6Ma4iNBtofEsul75mH5rBZWi
vkasP6qWL4OuDQWOxGb9IpLIRtGm92BUKLUzWK/ty5A/BfEOgG46sNnE1+ughCIdJ8llSvM2f9fj
UxgGWla4xs56b1w7UiyEzj+ZbtwYnkcatFJY2jDvzLx5iqD5nWY93pNy3rp2/h5F/oq/bnJA+2So
YkZxpj6lCRfzWLcNIYeXXdWd0Oweft8/LLe99ZIHL90p5PtNIce4HrEEClRoBWrRskyN1gfvq20/
zHTnbdG5y7eBa/gR8EZL/MkdjQfdnrvnzINDlYdF/ugIgy66+z9pcw1QMcCGgSSHS3H1ixBoiFNJ
5ChRxvrHVsrscU4d7Vvt5s7BxY252/m0W6eWcEjCVlLpZl0LtPoub7oFkCxMlfgyUrk+hNWcHqVe
0mvTGFabehzcQjBPyiGr1V46ZxltF6pYTU/YaXGK7EHMandItNG63F/GrQuCAid9h2Bk4M+rg2Hn
Sp90EQyjXnUy52C5Sf+7E2HfIRBtSkVYnIjVJlZP9F4k5/tjb6zon1ZOjiZJGwze60+4JPNsFGh3
BAOClG/6uVY/RKOT0WEHw+r+UMjnykW7ylgBHSDF6gh6yJxtDXLCI8/duoFB72DF1DwpU+piQlxT
p4X3Y5QvjVCYJteQvpwbre8/0dY+AWi7jdL5pnDS+KTBqf2opLbyfZ6n8GPZhKHtGxZx42FWw3o8
tG6teT7OmPN8njUrGg5x5sQqtRCr+lU3hlmdmqbvftpFMU1+szRcei2Ujg+zSnNaENuV+cutp/SX
1k1JecHYx8z8uq2m93jE9KUPnCbj9cTIfhLea/8UbtPY1Acq9+vYOkN7npcy+SpNaksox2Zr07oa
pi+xaRC1Njp+Uzi4tyLxHUTd3rTJ4FUX4NfBlgEnDI9EXZpfw9DY2dsMCPo02yHZOjFrTwc9BtLh
Ycrixj7jsQlp3sB19iS8xY0voRd65Ppu4QwH5CsLAel2brPjqMbFclBKLZ5OCH9kFw/ZRbC1SnEN
P8/nOvpAx2n5Fe5s9L1oiv4rvppWeZyasfnek/h9bl1NDD7IkKYclLDvp0DxdPy8wiSvTJ+LIflZ
WJ1Q3riO0F6axaj1wIid8KPWVMSXPaJJCE2KDPp5qxZO8jLg4pIc3QFCn59ZxfyFRgAR06/c9TP/
kzr5Bx/nwSAhQnDVQkMEnGwQ7ZtiUXDnWLQCS87e0sJJNljFv73CiTBA01ItCswpndp3VUcLIHJe
yGGdorECI+HC0N8qmLfEj8i1FW9jxwlb3xNe+hhZSm6dcpctH/AqmV/LIRHfRxpfv0JB9HAFR55f
Dawhmc950+jGMdasurhkU4IkXGhGpMNZkVAnKDAVfIOowDweo9KpISfFGrS9SDRW9Aihds7PXWVg
t1VE4ZchXzQLSgFCN4dm1BLz5PSllwVxXFTpG5cucsgN+SAea02FqMYstFPUWcJ8VMwJiNuN6PPy
cTwWle8OSKpcrMFRlUPXtzq+qG47Pyq8/b8RPcKmqhJgRSxo540PNJYkuNpEqvPdREbPOtlhOyZ+
hu2R6+saitcv/VSk8zn2ssl9KGZLSw6IUJbW2QhD/jJFmebH0YwtBeGHpPzg6nX5Dk/jqvMzvDKe
k1AYL+MYq8im9/n4r21T0g/0ERbwGTutLIWA19nWo+aGoQH1iKQSq/em709L6y4aLjtWa72fY5dp
Zs4wcfeKyaqPnRmhZGMpkYLuoxp15SmbGyy9h74Of/a2M6cXsw67nyV1yS8kkIs4pGHlzn4T0957
mqNZ+59I7OR5VqeYm8cWNS0gk9OYvutEpuMXdeN9bCOFnVrOddrK5U0vE9uwpIepzz6EUYVI9UQS
8DihAeycMfslbSxKvfhfm1Da8Gd7IE3O8YpNfaWv2wfHyQzLbwi1i1MGJAVmI7K8v4yZEx48aPnm
EUv6UH+AflCm8jxQvZ0to/dH4LoXD2sM9zA0+fgQWe74uRmUUvVnMw2/2RO7hEKVMJqHIZrEb3Lr
+Ztl1nZ9GHJj5GGcrYluCD6yeqhcj+7yzO29l84exuKoRyKNHhSxjFPQ5QpyRHpR1dHRcEdVOxhW
j58elAtTvRBvuM2xa9Kw9suSDuhgnBHTPjZaoWCluagLxr9hFbmHVi0L1W8KkdQnFK775K0QPert
bdzPw2FOi3y4QGOfwievKMfmMVbp7veFg7FhEHXTMDyUrpLh7NS1oHrzhDjFRZmnqvYdoSrTvyKO
puz/ODqv5biRJYh+ESLgzSuAceSQFL2oF4S4kuCBbrhu9NffM/d1lyJnYKqrMrMy35hp/T9OrCpC
QkQ1jQ+IFFww9NaMk3me+TjqEHs7oBhO8rq/OtKL9GkxhBrdc/GxnA93BOdWRlZ9szztsfbq+8JY
W3EgS6AZ/4TeFvY/y6obxExzLi3Ef1sYt9FyCoMpib7Dmqjv79LZF7dOl2Kbdlw5MbyNPt02wCIz
VYFZrVfpB03yd6c9FHnc7sNkneyq0I6VBju6YsTDjjuzYmWJuBV7OiBsukng7TZsT5jiz9VvTI/t
Ll08E5s/lrNtMiCYJBTyXJSBW0b3RZxQrtAnJov9tujV0R8Ozvk4gDmjox7xP6yXP+3qVu6n5QPy
3FscIl6Gp2JZ/Js8wtnXo4hvIp0TA9HePCOSddWD1tXuSzaJkiW20rl3rLHJJ1DH8W+dGFh/HM6X
cX3Fu7we71utJL4obWyI3p76pfyJBVtgCx4fey0fGyWFTzBfqcdrCVSPhmbtg9l7i10cbEHg/XVj
M0Z5onmxoH3b8jC6rddwPMmliAU+DG5lvXLdbC9HceTOTzHUZWmlZsalEscZ45f+njFQBuP22Xl+
h1OfPcS7yMjTbHWd7mWsivMStkv1uPTJJv72tbm5PSqPR//Rl2oPjg7vBlobGx9bTGts4Jnmr0ch
Lad880jTvlTMzGXuFmH/uLl6Wc4T0XhjChO4ift4tEpdpkmP5Y6XhVKMxRO+fgK/QCcyqDPSQagE
N56m8le4OX/slgff7CJ5qLooKtO9X+cCbY+34/uUEjeahG/9XHNTkJ9Zqm3TRSerOOk2afS57Vff
PY9xMPuXdtQBm+H2mDRHEaKAS/3u1ruOltcNmenX1S6JDkjK6k8cma18FMgY3dQEPW5ypdx2P7XX
FfOn2aqgFl1v35/mm+0GwHZHHyo6byTXyVWCXAqcZvvjqkfPz6TCuEqSQrrUSU4UYA813taOzX71
MLU/BkKZbgekKaqc2DC7TANn7Z4Qe2O7jC1l81EtiLyzcVsC6+QhWnxKhrD0Une02BTaNnf5tI2z
bGnHIiDpG3apLoXrYhA9TJGGrKoJjsnrNvSe9k7PP+HwlclW33KmlNGn0HeDSMI9Z5NlRdJRS7c+
YG+BO1EYLR0Ss8Ll523Vld99gJtKJpKtHM57YLoriaF9k3tajPeL5djVQ+HEw34wW1E9bdQ9Lhxq
2ffAbWI6SOO2YcxZBfGXLYPsYCQi/m3WNyt9QdRECMm2SgsQqglfPbx+CJZIB3ue7V+inXuVVksy
iZTOMJZpUkTCO5KCtyWnGK+LIFXzIOI8WkYq8yQkztLSWWfgWHvdlzfRL0qe6ro36ptO0fVTr/S7
5m9lqQatCOEH6lTMrIHpx1JV6KVNaZSxUtYJlPwZD91iR0dD8rWLZVsRTAc5h6o7SKdMrG9nm+wv
MdmMY9jYy/1iq0nBNlczosu9buroYBMyb6V7Fcge2id2l/thDpqzXQT1cLeRuRanDiZn67NjK9um
3Q52kZd2MZhDyAA33e+L3vVJa+ku9LHR2vOoNwtBrGVPAq7TJyCxYa/NkobOpjA9Rk58IZ+pMnky
DoFz2OqJlixlep7KR4qx0z7izl+1z/UC4vG0j1gBHRpvnMZssWL9iu9e0Z0R40WsCXaVyERRC3Py
a2C1a8J9PPmdCXg2fBreA86gun0ew93zMC2X8d3cWOZvJFAyanlrSYeuHh7boJ8+O1KZ5jSSNi0K
m3hRiBZX9WEaezV6U+Ds7pu3ZvkO2LuwU1caEV6FWcR6GO0+/BfGazkfvFDJ/s5rx+jftvlzlZcU
z+s44dSWl2Hr+WlPb9tnTjB2da5l0r8qysSLP8vFyWegM87pvh6KRxIIvCmd1xZTF7x83SrHyMR9
waYaQ3A645H4J063y1y5nLRiaExxxzk8YUhYDTSwy1TeDMSinQ8RB5XUDwkBYQ+tuPlFTZO1tSkl
VY5ZZcmBOIu6n3/Fom+fqeWxgd0e+g/dtl194k2oXgsR8EvXkDXMTCPaZZ1ts/aJeOAal6+tJCLw
EC47f37G+fiMJFBFKZyyIhmmTYYhn2aL6Qt7tSSbZdCxB60L+7mqm6ChrXKIm1viebwv9Wb3n+Bx
8++ikCNqic0R0x3vZHRiLzbwvsKqK6tz6/dNk5IGUnxsW7PJNNaBmfOk7CY7pcGrfy2hXI6WTAaR
uhvC9jc0fb25zr6w6gzcd1nuOr2K781LDB+YhUF0rV4VK8x8qAJ9MybrUUbT1t2FdWQu7cTdehmL
uLo6G5XxsE+uce54NYvhArgx9qkvSQm5qtXI+RT78AXHVg6EN1gJkA+Nw7J5hyUipP7n7Kp2+Oko
OxxS3NSG5kP1Vphklhn9Jm2bQWJNMnhJgbBJLr9Lq0PTwdDT1H7Wq1VEmU7o70CsXRpcrCRcc9ya
TsV31eS1LUvflT39xBsTdUkZ1cVPl9oapWFXbu9+s1RfdmvUZ2x8+cHS0PC498L8hthquktM6dBp
vfEk524fbP2pGKvhPaqWAsyz5uINWPssv6018lTqTai4VSjjD1mFyXYulzn5jovFzKegLDb/JZka
PzjI3fX/K5DhhXnSDEF8oYxTUoOaTnUybedcg2gcr1VIU5VyUMQIWaWwX7ae+fyM243jPVZqWuaz
Ir+cIhMV4/DQzWZtz8oXjfOOW7KYfrQO/e5VbLU+Nb1uBEqBzbrjTur/fCM3cfKtUQ0/ehpT7+qv
/vqvQt855VPHKnDqxzfbsTYe5zFbx4YMuyVA7PJQ1d0UHRxcD52nwo2t9kKqcfzHtnXyBmFvlgvY
Re2mqukG+2ElCuqi6jYuWOX24+20zV5BK7YE3an3BlWe69Guf1hbr/R9OLiLOjOnF8cKBGa5DqoJ
LuHmjEFWKtfY9z1Xh7zwm2HeadDOcIF2DZtLOXjem1fKjubCW1pE89C4n45tiEJbRoDa1FoADiF9
scQ4uLPntvz1oO9S9rIZKkbCSH+uqpAN+/Q8o42wC/cgXUe8uEp6Q8aZad3LSU5NriKPGARf8odT
zDymv25vFXRtxVL7SJ67eqW1XfyvQOu2v7iTwJqoCCfvzq2WJspYF9HeDz2v8XFyo7g4BaZ3u3Sa
2HA6bIQkqnTreZhyKijFjf5P/+f4VT3ko9wsO8Xuov47NtNeHtYw1He1iidG4s4pPbBi4lb1tRuL
8WYCsIAMeXUdcKCMzTAe7Z2UuBND3hLzxS1TqTF1BjKECNSJx0c3sFp9JgkF4MzGtp1iwgbWdMtF
7u5ZwAru96aP7NQGm3aem3GW5gjG5QbHDXr909OJu2eywX3zaAMSlHduMywmj8MSG5LCrZu/Q4G1
fYo3oOWceK1d57TRo/Rn7WPoevFLs9f3za5vGTRxU/hpt+B8zAxoVXEWc4/kWXpVdFp3j+1Jqo7D
9gRGScGxLNZKZgj1HfOAR+a2HIZkdNePxaJPPBg+zoGelb31Eh0F2mWWrSrgNgYd3tGkDDAvs4FN
Zv60TGsril5LpxgiNpTKvkrLcQVkiauSTXurHQorc7Gzf6otoujTllXt6cmv9ujc2l0z5cBUzg+K
ePcz3JPKT13tD9+V5fd38eriSmX1td1ehKJPTJ02UGHetMZ/aZal/cWnvaVCtE4ynxrgia9JCe+t
5+3bTh3bUd0BV5zgc0j2Wqaep6aHxedw+qcW23/HrRqVCmL75nEtt9gwkYTAPiBm+y92eXzCPjft
VplqXLu+WhMXK622UV3E6KHVKtg1el6b1rbO1cTm4jUA/V9z3JrD+4EFkzYfhzoRRzRs3kvcW1OC
xNhtpjQMrWJi6Pv/vTUqsf4AygnxamJHzE+RTzLlQa5+qQ6+P8ddvk7O/BpQJP6ajU41wz+sDy5e
N2/v9oRl+UEgbk8OMceNQ/WPt6tmDZEnn/fk1LLfab2PQ7t+GzdSY750lSePjq869iE73zwtUszd
ZWOpcUk5P72P3glMmcf9WhVnb/eLZ+OOmtfJtuiRlWXLfNwqLJQw+mQRp5orFge8RZc6Xc0iPW5r
yW1bCxM9iWgBNuTxWdy0k4hZ8j2OnLPasKpJXeEBSOrBtqfcb9lLoRtbB6Rp7bj/3tDaClbtO9Wm
dTTWIIb9Ur3gMl+0mG/RQJ8xEgbHaYO5fV7E5iFm8LrpbQpaNGUIEJcpY1UJRrOupvgPs42+RBbz
YwqWIE597YI9JEs3rt9L4sr5OM62J+6HoJys34YUwH/JVC9sOXeVfy2mTvyJwYHbQ7Mr/31di/pi
3KLsDrQMbNMFqiIiNgY9/Oe14GaHap3wsJ7krGRGRwb/nnL32/VlGl1tjgs7SltuqBQXn2a6O2Bp
4b8lWFnA0FXW/JF4g37RIUdPt4MTZbKcnLdxrzb/rteie9a7KuyXkKZgPVq2gs3cTRxPJyjO+alz
eW5SSuvwZBmGx4Mvp+ES14hTMm3oIR8C3ZuT8m5OPeCRXX9wq2b5dJE9zxccVrtH0c3FkEZlsGwn
x5q7c6xHt77rb9IRhpygHwG7upHWiTNiSnWh+j872PkOwjz1Lvooj3ZeFbfd0D40S5Hvbqw/Y8JW
u7Ql8f6HFbK4mBod2w+SAMnlgH2h/k1v2jWZvTC65RE9fpdhaKR/iqQIfmBi2PSnso389yn2Aeu2
MGwMGQ57AgI8Ypq3bvXtVrsmONw2p79uLEeVCTM0fjZZq3ke/J4RDgML3HONXYBvz6aUPxyUkQW9
UbTyIog+OsbKL9TjFsqkRDxhloNp1nB+XGOLjqmMZftAW7OTd1zX7pbrKFROmmxj+TaWrP9/tLLt
uUyms+dXmwHsC4/X2GTCIzj5Uez1evVxgwl4GySfjZInfC9tyb34142waqd9n8QjS2GhAfwnHuPJ
q0MeOHBmkTZuc2umSyXHUznM84FWDtNo10PbeXQx4H5dUJUN90FZF+eZE+V1NIN7Hd1bIJkbr+yy
ouwpzLPFZj9GLQQ1pRo8E9ch2xLuQ4l7wTfgYCAuzPHBg5FjWJ6VkWxTsuDl/Qo22X4XVCwAbNbY
rrvT1WNKwzV/dF7dWVA2lnoI1Wjx6hOwgVnwLn0v8/u4nnNWVO0mtVXP+8mrmqhDZPFdAF51dN3j
MvIPDp7hT81A7vETruPgE3uydhJlwhzbKYiTb6VuFZs3MQV0FnLfEToXlgf9MluqwKPeN05WOkKU
KagHLw+TFhgoPeeOMZVHrArtAxzGJWh2YYOhGrc5g09vr5zRlpO3OzrVQ1iZrb6Gzm3zVtO3yUcQ
yr25bmPC+IN3sCsuvVNWXh407v5UNKb/1choOSKlIADViwk3fPTnhsuGM11tZa1YOvOge6//3AI6
sI+uD5ff3VYHwUvneTMxgey9ONeYLNe7Xfv1dlAkvvBGFV7tg6UO4Z+uTUonhSMbq4cKFfjDMs9Q
KPOUrD/dso4aEEis9EhwN1E69bO8FyFwbd73lX4ci2ZbX6dtqeMD/jQTkgCvFJA2xMrclbqtuvdk
T9z1dltDbPeVGr+8SPbVZWMStg4eRvxvUuuNJ5aYnuTbmwDjSg1A86FUF3+yb8qHrvsygP4KC13k
66jXMQ+1V4izZFtc33dxOzzvPKD7nSdE8R6TXOe/DWMfyayCcdZfoWimO7KIkbwY2+st1nldDT63
TQlpkdT8hX6Jr0JF6XDUx9nUSs4FMLF1xgTIsx66Gs3Bww1K/B02XqhP5RTSlmxidk2+D/akcrUF
236wrMb75a3LbKWOlQxzWuhN1kepIM9y43vTB5BOYp2Xdp++nQEm41F4/fQnXOzmaek2j+U85K1u
trg7u5uto5XIojqRz/DuDTKhskouO7Zh7lsb1PBI2Evva463RZR8agi09gyirLdrXIfza9dDmH3P
/ro2mXCWkUIf9nveMQXszH8M4OlmdBjcuwnv07nciOy+1kYEAtiR3cHLjsl29zZXFTYdNDGygtsx
wKkzA16StdXm1VzFaAfMDttHFSh/eE7UMv4j/dsX7D7ZDtW0L63pvEALijP5o3whzv2ZS4NwLDij
N4n2bGSB/LxbhT/mCdZWN/aoKO5hewLmgXpIHrDPIQy+r5MG14NEyn+ez8SRe1hoVIfQrKG5LaCM
z6zf6CfZdJPOBHaHBSeoILwihJ0C/aaornkZj+75pvXCxl9Ea/0DhhWzMjjy4j+biZ0l/T6yIHOX
cDJZHDrTY0345pRWTm1+w/bCDhIFGhQp5qN0KihJ6Vlv9pP3Y4hV/HkWbfMZxgmVo29M+d/cj0V/
YObmh5UfkuqJl7bLtv0Ken5s+rj4Y8J++uvXkmZbtU5Nnz4Ezz5ej/JR1gXQ+iw860A7aVVHWcth
eQ42Jc4O/Z0BfeyCMa0qJqYj2HsgTnyXyAX66vdXb0Mt/SKZv+Vp08r6QIK5O+m+ycQ51S692qXF
5n1OW7vSP2JYl4btdsO6O3P6rjJpDCMLaNJik1bmUAfNPDv7T2/XEh4xGTTDadyxBaCJBtcsxWv7
Za109HuVldOwp397PgYWP7pcI66G8jbKabEid5Of9mQqByZj7v4bnAL759EaFy+rejs8bfHc1Dm/
snktpSWdVxbmhi1V7tzNx2SS3oyHULSD8KweNEI76CA8Qpf5DTC/zUaEQpdl0mAsxHAH/YQnIplg
ejrGovbtvC3Hcn8ofDd+Mt6O9IbiZP8b5qi7dgi+11NnN6TAtaEODw0l5QZF9hL3HXLbDlXCnlUm
JuXejK88ICyxLvG1DWJhXTzhjM2BfJ9BPDB6litaKKy0cq8P2xw2T4u7pI1hnl1GU2jq2N3GAxkD
CQByaQHMbf3ye8KVAcI3HhZxqAZXMqmsrujTYRP6CwOHmXNPe93JstbSUF57vz4nddnMd34xeFwH
5/bAdkKXeVjSel0CpLZ15kXYQ/PcFhgVgaNgNICX2OCnSOzDkQSmKtFpO1aJe5dwQCEc8QwvvTWw
7XPo5CoeZVvDRyIlqeKUwUR80T9jJsWg3oWpE9GS5cM+ji9DTXrtfaMipiBrDohlwHLbO7J400+5
GSLVXINAiv6QlEUMgMIqKKZ9VrtfLWIdr+OsWIaaFhcKz9cVS/pzKdfxzDFlv49ub/8N3B2f9Oqm
SQXJwbn1LuyclufNKnSbRQw04jCX3nwstnYYvvTQ0cRvbWA/zkvZo4HXAyu1vjs54KvWPk9pzGr2
nka+tC64g8As+Cro/BSVZvXa1n7nHLHQgsuivVnvYbFVdZodH9rOOCU/Xc7Ibi4axa6Vhbu/iNRg
9jzBcO7bSwkZNWddX678h2KDhvfMvt7tfdTUR3pmFYLhk1mXMmepS7K3QZRBs7UyNb0xL1uLsD8v
WQWKz13FAsal1mXwIeEn75RZ9jEboelLWqZVdcddDJaVdgwTIWO1I957cJWPwewmyCx1Uydscdgt
eVHPEfM0lL28syCoXyVtk//ONDiLH76nZfQX3L1CIRDVkDc9gJDOO1U5YDyID+l6SzV+t+s0ixN+
IqyrschSXIq+wTFu3lu/vniOJogE5Sa1Gta82P+FluEHN4agV0QaHf26NxsvRetjMxrJJDnWcRVE
1NN+d89dJ9rXppT1r3KFR86qeSzRKjjJZrJ6Gpq/cBoOBIOBi6sp5zqej7sRi5uDFaCBoB9fyKmJ
TIipZ7Ik98M+EXAXVXJHENUHSIi2UYhvJgVaARNH3X8jvNmW6hoU6uD0zmbu97b1DjuJ7Rt7Lq7M
A+Tu4sKssc6HrmSnICdTMLxz/ZvwYKuo5RnKi50TLqg0TLkIBjvrRt9MT+OO/wPYGHlx6SgobbJD
c3De1pF6HU/h8APxjvSfbZf79CsUpjPnlVoep7O9VeFrEws3OuBZA4WtO4bmR3gPah3MMiCcO/tu
kooWf7W0BObibQ27AZgFRx2Qt877gDni6O+Xppw+QkXZ/2SdvGMEvZ35nO/enq3JMr8h8i/ag1bY
m+VcZvEp1RqtD/Vgu80FlAXWv///VzF23PncYHqdZ4LYERtoYZrPXeyVTNtes2eXiLKRVzKzGi8f
ViMuWtPy3MTVbZy5snA4aicr+ukDZfBkoQvpM01yx3B0ep+jKuJ//pYqCBSoemy/haOu/9g7MtMU
vYn9Pc5RWN0XkyQ0DvIuXI7OLsSbmvb+byy6yRwwcGrUVaz9mhBSFkt5IK4MU16z4gt85zhz+a+3
5rjKcI4el5QFRvuFGQjF+QLeXXLtGbI2N0Z41QTOwvk9U9KzgawSdcAJrvxvRQn1Rn6kBSo+JwUJ
Cr4Ehpx833LzKRlK9UtE8/hK+HyCPsnMZXckcdpFV1DVYd6PONFjFCLlbue2M6EfMDJZSMLzTVVf
5y5yddq0+GvlXjkD3kugyatBCICoaNfBP2S2mPzitC7fCWWb8B+Z4v21D4XjpJw9Hsx1i5fi1QhK
Yh6ZJSRxFHi4eJDTDMQ/S21FB+GHlvq1boPtZ1szrfYD9LsjD/4gTH1wraJ7iufB1SBVHadYMa9m
ew6VFYb5NO0KO0Ft0TJM7eQ/hASJ7QdcrZYqN7pJ7APlTdhpFQfEyUjomsMYi8nkS4Wi7YbP7tch
np3wuO2b42PSJsV+GKwmDOH59u7D2lADAhGsXPNWIfh7LuoooWCvIsToq9Gvheej9fISVKobOA3b
JYUM1TFJpuiJNmT8gvDypsd4bpvzYrtanUfJr8b/omsfHX/chkMphXiyhjb6F5qOLgHCNcYhDnvD
p4nW9wuyYAxSNmMQ2GAD7spMCh3FaVAhgLgUPgiTVWJo/bf1KrOnDeoQ2FEldJvTZSJ9mQ0UiOhn
vz5IOWw2drFr/SuwyyaG8LAZmVJ0N/SgtkDrfSCwlvOaMJyFTrSDrDkMQV8i/oLOf5GsGQXZorz5
T7FTxu4bDP7dvHA6Z8vFbZJklG1WGuuirJ/WWffTW90i77taxOm93TSkJo393ZxDUOX5i3F2/oaq
7b3HpSt0n6OaKYKDRed6NSM8auYoy1xxrdJ+ih4iCdIKfH+94vk0vVZBQCQYTzIlaF8Cyh/RuuJx
NCGRo+gv9i7d1N7/Cvs1aO84z4JvVaz1445HzlsyyxCv8T1A3o5con3HmGorMt8GcUXJZMc/wPj9
5aEKOXhSMVVJmK5ruP0xtQ8kjwlPac6dW7UPu93UqKTg8gE2phk5RCy7+I4m3avyyoEByfew7N/U
RsT1serdyX5qqo3Kwyw5/Rl23Tz1U4EbIaxyxSBWdO3RWUSDz4wNEvu5D3jo4zlFOjMC+GJ/HJVR
03/BaPTT6npbfKK5L5zDUiwb6214QPwyoiVG2cHnH1QJVZHzX+QhEzy0mzeebrEYbKb1XkXrp5Kk
yihFar5vvFIvsAc42mVbWHtPwgrW3xy7as9aHkB9cBdn/Cwb06I/mhMglSGxdXkn2nWG8ZR98uiI
NfSzvYihlrfO7dxzmSzDO7M3lodI18onioCM8gpJ77fYo+bL20rA+Bs49un3snpritGLshLMiO+M
Pc/N5quNj0XcVvUhMnb53tnV6JzDBckR6qGuKFMseCiopZ7lC9RHkhaKAGCEo7MH+ER1vLUPcfWz
W+tuPrRxIt6KuqAooBgIfqCFRcjl8P2e+zlIAkpF2fRsBUp/flh7q/wCYCU8167rET/RRFBmw7Kd
7zzf6D3TY63WI954+i+oHsubGPabLlsbCO4DcWwqxIgmTKbbLBLZL+3ajS5yNe1U2KZb/aNJWu/n
ykKFe7fFjrpjaHM50zhVtpPrG888t4Bfv5t411Ym1oipgjGzDI/1ukUfJgij5lHXxi2ZYLvhK9it
aD3okEtCja0NU0k9j/Yh2qMF4KfqmvXcrMnIBm3plRew6GY4Dk7Y3IceQmM48Y4jtdt3UH5jOve3
pf3EOpVdV/J1Euk+NIDMFk+pmkRuqtjj7+yu+3OfvS48IeNXZ5ch4DbuT/JHrCy3OsxBwJMZI8L6
WtoeWFSV3oBSvKte6ikqy0yua/BfH0YojnoS9t6dfnBe69baLFRyIf49KiEiNpMRrcfRwlvlK9qW
7r+6drYPnDHCMAtHLi99mmVAsJqEfLQgMv82pCbryQ0lx+Q8rN61QzP4s0bFJ48KGidC3XGjnSHl
VrYYJYtz6Lnp2urBF3uGOKukLR5Ed098lhqyaXabd7/wnD1TS6Stk+lvlD9ZP9tzjzYK7oSYrQ8U
PP6IGsHhQrl1GEAZM0f8qIOlJJe1TtTvzW6oNpg0xdfCRmF5VLuKietKyvKraFcbAa0VOBhKeV2/
p1YD807ziHOUKGvW+8FI+589QkakWYvTkS/kj3jLzDPJ3mcA0pkq78z4i5qmfC54rNGS1xZAxTwN
MZIWPxwMtl2ee65Wxx7O0gn0Uwil0WQLYp8oxTVFNymeMtN01gOHfVoGO6SL7QO8/ojawnpBLoUo
o5yX5n3b4OiGdGNqvcMdoR3QV6kavfNi0+9WtIoQR5bwT9hX+3u+TFEi+YUlcjr0D6NJR/TDS1pN
hTgC/k8Qhsle+cwSW7n9SrCZ+q/xi+gveqDo3psCgGRH0dej06nDJI+TtVoOpadd9+TS0n6vO7Zr
d4jg1suKMc7ySKhW+5+SVmU/IsYINoLtdbc+VY6In+E7xyET2+T+aJRsxd02Ov2vAb03kivfJv6t
t9T6SA5hqNJ29eorIpNFEuTeWx8whBWSY3TpmStCTgpX9d3zKKzoW431kvyH2NBbjg2Ccx8+UzUP
6OMBH8XqJ3/GLQZW8lCWHSb2Rwn+cNuxzuJt8a1zu2+NQb+6m+EuWAqtT/3s9H0+oS70r5AhxY81
hv8/6mkQwPBeWdhHPTeQ+5aU7ZEkmxo4iKn11Ub/2h0ZLMLjtFe2Pt6SSFgIMSLeUKytEIstpBvu
uzFSkJdNrvqrnMftaQ3jUhzXYpUQBOEkC3YHbdj0NvB9kIDN8iaWa93gvlRI/1J7Tkac/juqzwc2
6u30jac759zey8bKDbK29sGL90G+BH2tdGoLmgWimbbWSddWr3koGXJTgm9qJw0XGG1cv9FdHEXh
RDAxIugey/gW0okozj6SleKy9rAu+305bJT6rtqQhk1jX/6pWYkOabqBZ+55LrzDoAZqIQSscNEd
S45wnN+7HcftQH4rN2bFqBjV5GchS+uAPjE5E5waspXvzuIC6zCowi6q8X8cndd2rDgWhp+ItciI
WypXOWf7hnXctgEBEkHEp5+v5ranp21XgbT3H+sGhZzVmvpAO50ujynN1U8ZRbrlTecXg2KmltMF
jUvztlhBe1mqzHMArAqONbvFBAkltUyzs/W9STg72moi/1YMk60OxhkmdSQV3l62yjAJgzQBBCcO
JUhc2Njljm2AjBs3sVcizNJO+c1S5OMl6pyp3zkF2hdU+DkheSgt80tQWXBCeZRLngThzbe1Iqpt
hxBN7ewi1Jp1VzT8KtXcffo4FvdtM9b6FLsNrDJPBHz4xLfRP/ZNhhCzq/zmNm64LZLMWvIwQTja
pfdidIghqdPFjx/ymJKbXTlQSnAbjexCG6o7Yu9kqqxWjBthNW7zOWQbLREv3UA3a31ggx0eg8FH
n5b5uKuJLRJud+LY6g2rmta/IgLYQm9vDAf5Ggu1CVAzpfuAIiN0J5WtndMAOrFn9OAkGSn9eumK
qvyJIniyHeVovLxR2w8fFjC7x2nIwpegwsyWvUZqRvlcI3u0Ws5YvbpFPuX7uvRshyhFLtedlTcB
xHQ7Ttw0KqPlPZSNeFtRTjCQx2EO+iFnpP0TugH2CY0wt0CeC2SWDvD/ubDL7TKmdbCZgmW8J+mh
mXdY0Ytus67DAkEwGlXdKsgjvI6xK/W2XGl3TVY+95n3ulzmLeQrWgxSG6zDyKk27ntqcvJ9Ts0F
P2Oe0jt/HhvQaavJ06S1p/FdBqp7nHRnWBvpKyU8Eel9AGXpjyCVdVnMG68c6vU08TQD5tZL+hHw
Ix88LzLPdU+qzE7xQcAYRiNCY5J7uubsgZTcgmQNxIb615QFl6vjvpuoCtyLvImI71+Kedog9bqm
2862LbdXBz+0Kafmd4RpwNuFjZlKOsNdyTo+zLTlCE13bFL4GvFs7HMoIDJsU1bsEVFUiwZnIGem
ls/WWETdaUgD+0a5gwBac3Au9ugewQ4C7YUXO8Jzhbdhkk8UsPcwbJEi6a2kp5x9Pwu/y9TW4R4A
mv8tLblUN4AT5tkwd6SJZ+LiHkAhELtiDrzyPgqa4XlSnj2/Sy/P3JOhZTL+VmM4nyoCfC3I+jS3
fxaYsu5OdaRhbVG/+83GOGVlDqk7lwcXsb78dUQ7hX92Y8+aromSDFTp9g7136K1H7xOANQ1ax88
r51X128ha3IHHFt010d9vT4yzUJWcG514sBv6S1HnBDDufLqLDyGXuUiso3WeueAiM07bLl1BfdE
BOMpw+E08/d0sO0poN1HlinOFgtl/Z/KfPuHWEHERwTshPcp9iWg9uUakCyBmuLDMAFrbwbCZww0
bTUgI7el/w565nS7Jmr0DA07Bj+xabCTIJtEPe0giP40TWN/pV0Xh7ddNa7D+8RF98E1ssZbP5yR
D6HmyBpInTr8xhkDTNtNQVfcjWys2U46ZAJuaO62BF9LOR39BroIRVRehlvVtuAeqm/s5y6H4zzw
y6CEZGFp3iskwf0WNNftdy5dTHLHIlD99rgT5Z8VpuqnVCg4DrKPPLPV9P4+BQVsm6TEHlsesElg
oJrz5c3msab3lxBetp54Xe8lMt/lzNvdNm/FHCHiSqZRj1/AJK05+BDkMwuqb2gdDKPFvFZD5krC
loNgYCoN0db7a1z/S2vfufG6CYiISgYMarUQAHvZBJrsLLazXJAgVgTFr9XwZCKF0YO7czorf1RD
slg1EkkYQ97VjiRHmXhDxdnTDSZ8yMNqRspuZeK297QR1wfGwPTY4SrLTeZ1cf5RyyWTCSMkRc2w
Nw7BQgXfBiFQ2aVAUtidzBi1aNmpt6FdTyjmUKqyOsbkpl6IFPRxqCRicLqFicVjtuCXcB9m2CVz
GAt7fuHl6sajlEbah4yL7whThpDKtMa9JcnUWb5H6IN0x4eMUNQnlhqt0zA0N3FJpMnWidiHTjPO
Qh/FjzJZMuvZRS0mnXX9Z3z6Bu9dCq7SwwhL5980cy32lcQXvndJQ/2ZsKffAjUhxp5BgHaBvDI9
fLw2pHE0/f8olmMO1qyHP2OL9bXskLImTjcUzz5BV9PWrvru3lr8RR9UWAH/KWuqCdwNMjA6b+VF
p4wbvcCWSnk9b0qC+tS3ivoWDNJp0z9AlhJziduO5b7tcYxsyoKHjAmnzD7yyoZEY2ad4k2tVvAW
GYE7bzKNYOU8LeBEA7k8KBtI6IZmaMDl2QtlXR0lXJb30BHTeY/JQnnJZMLlUrGjcyXbJufW7u3c
JCumaqY1v8Y7WYAmhnfziMkDox0Hgmhd+wlhxFxtHW7n6HZsOtWeFsoqsZb5PJI79qv5nplUloks
wI1ZrDEigv0SZYyGK/aGLfpbm8oeA2S8LU02vgjJyHx2ypxFyZus9NJwX55sLxzemz6Fk/NChDZ7
VmwEaEZwUuxTy7Xfp44RLallOzwHGPIecL6Dn6gxrT4tM6YvNhAyONxiSr1p2y77AdtjmyqNNSAi
Yyb4z/ZAV4HumOShXKvloV2XkYe+xBxzELayw23J3fQI7BIAbw+4dQ9CpMHr4kllvcbSSxmH60i8
a92sH5q5EZXFWjB1jcFMTIetyFC2RhtpYefU/V3Fg1qREYX7kb1sCoubjNgHOCN+J0AJuknPoCSB
vfcHYQ+vVVBH2cmuDGTF1Nc5lpF89hhgmewgRa7ZbWEbFc+AkWlxVHaZf2KPsWdwONXBHwZYlvac
EUrdq9oO7goKDtCPklL4UpfK+uCrUcsGmVz9SvYN0c/ay6LfkUbkP93ZjPeD13jB1qyiq34GZWRw
PUHdSUMaN/Zr51LBd0bbvKpn+Pcg4+QxAuxGElH10/FmwtSlYcv4K3OHQa203Q05ZCOCrMWi+H0U
ZXlJo9Gbn5DeeuehI6iRxDiUBUelGqs9uj1APNOrGPw9KEKBYnxCMQSVKmMY6c7/NrZXcc+QmFUc
y3wyD0QfYfCUuNBf+sK2//P6bDn3mVMCalZw50gE1/lh0mXziFwt08AaJMo8+rnfvhY0Jb0NddV5
m4G5497pbSs9Nr1l3aLxTM2rq/DdbUurGo/U1wNiW/Uon5gSvZavLxvdBD+3fRGtjpDlxjxBiQv6
REJAMNvHqB4iffCKbGkP/tKO8y6TA/JQ0ZhAPsTUkhafno67+B5gYB5vu47hctvM4SGmrDU0g/vl
r9J9htaxe2bufgkOeWq7xbHH2KCvZJf7Z4oiBUNtpHkEHivzI6LG4r5c1jF/AHwQeVKs4fRbETqc
Ie1U9Wwl5PMVw94vnEiD06li3fRpxA2tFO6wTeMXfnRYZoCmI6E9UbOrFs8/1Ia+832eiaz9dEmN
zDetoaxnw1i8GvAtoIDtsAhM3SgcWBG3y6Tz8lQ1Q/vL0Z29rJ6xxp1TSaiqxuvxyUjamP8spvAL
svlluuiIrZde8inKd4OzervJbYJy29ZCiv1K7CNuihnEvir5XKlL4QYOgqUeoXlrB6OrkzreCWN6
8Y6GRJSYLAVcIQNQ2r5Yi6W+8WxA/1BrNJMDsAyNh1GEpMCk0Fpfqqx1nH1kqDM8TD027TcCuScD
FQaGDXevi5AhPvAZlKsFeVDtxzzq6EH/y0DPZ1Z2VaIvx68MPE6fTJLjMUCS2zouv0o3i2JvpWMT
oLwe4wyszManxTg6fEAsVl8el4DDA8ZCjQhZZvugJRD3qhCIXqAh8rsZU06eqKr19UEEDeLbMVw9
qG/R+DcOk/mfq6LF2a8CfiFpSYb5r2e9z0+Qc+WvWwSoErNxHL85RJoZjT1j6B6bnP5XOEUk8Llw
6CR43NwuWVYMsduKvRAnT6BSiGU/jr6wydbkgBS1cGCSav0dRdilO/DWaCMZ+C5pZgSlaJ3f/cco
gIZMT34QE2qhtDp5KCWeVNkA1wl6bgJwylL/jYMtPv0BywNRSJC6bjbz3seWz83Y9H0jDt1iI2nN
QjV/Q2vL9oh4LrzDel4s96tBenJkmYdgJFd+HXBRGvsH3xngGD6F7FzbeEkQQjpVtZlzj5xjDKyY
MiMTiosD+lbtq5UEsBOBA2j8fEe4v83qRO9D1wx38LRA5Eqo8dXwHte85WF9wQyD2E0NuKRk7cFZ
2EtZ3E+959v7pc98jpKsQ2mfI+4+WwE3zpaqsO5+7MfmWxSO/7c0bXlZF/wA0GW+htHD9PhXD1fP
AnspbKnwe2tfRMZ+WssRlNH11Fpvx4GIb/SKGeIbfkF2WyQT6wNvdfcfikcS/nsFE3UsnSY8MgCQ
m6C0hRvJ6hU6RGIi5TZvPTf4jFmjhq3MAuVufBXny9EzqzuepqpUZxXYRb7JLBX5R7hvIgAz4gZJ
i9D22n8E1uI6J+Tk8O4EG9SIlxDM9UhBePCTKVLzDVteEZ8dVqT+dkSC/JgjgEoxd9X1cEgFs+1O
2MTyJVKOy603XSEYR05xtJ163+c/QvFS+VUQVpIeAMZ5zEXpWN0TIUS+3vipjC+5ZV0BtzSU9wFl
ir82IhKb/3sRXexcZF9sAvFK2mlahSdy2VR1aSrQ7CenaK3ipNauWLcpin4Erko5QETYXCIpm/Kh
KyfpJMA0+quOY2gnXylYxMmhfnBnMmfEfI/b/A4TKHZF1kofs3Y4zTd4LOHeIwYPN2ncekCSOkTk
UvZl7c9b15nLgEuTqtJN0w/jjZv2xY8rjK8/o3x2/s3wQkpu7bpN1Q7vUX4ngLeqw6SXGFVf1Jbx
xnBQ3yPG8Nz/eJ/q9FLn2r3jnMw5nHUwmRvNgYChseLvc24qoDXvXIZZIU8BnOD9lJvxX4Qa6cdm
l3wy5Cv6u3mV/Yfoi2zc5b5R05NC8L3Nsd3i2m+pXFRiiOLz6C7Z0db1BOuZdfmucIkJ3kYoqrO9
l/qiPoG5qpaS7ZjTl9+/mxm3pvJ1oGDU3FdlIS8Rz84Cb9WCNaQjzRaHARCYhKiqrDYOino8eUJg
9Z6uwkeU6PGrEvh4k3CK2q9szP0rBy0Lk+iQCrxNDItcJH5QZv+0gpJBPQH2SWUGdMWWS2V+1jLk
/SokdszE4lzrTqlMx4+AefUhcyrN9OC700/gdNPLLOnXYMgcvH2MRetLdkVfbxGPWUdb9eU/0RkW
8tJTJoHNcuftVbrsbXNI7HGf+kWut1Q32x8onvQ/K5D9hSei5UbMZfRUN4WdXly6DS6kmMzeKRNj
C7kCaVufSQUanghCbtYtxj0MKQ1RIumF7QnJTVRD+CfEUsZ90rnh4LEH6eATUi7Ojw6PPVdgGdVv
wEj9eJMhz6v2IS2jI0GPtvpjcA+8jU5j1+aWctW4xe0g/GNjCALfMo8jR0eyn7kbKa9qNV1Ip74h
b26c9mVsPBhcVenHGhYSaMiRAln/nAbrrZKM0MwzQ+idVOvGmqnFLdP9EgBU7KbIcfc5yDV7MRwE
4ri0bjcldl8qO0uz4PJcXOs0TQwou8lATyU2+AiKAjopCJoYJ822RTBSdzHjVRDuutw2hEj3EXIq
GoxO6DPlPY2ycFmenDuSZ6aRmrS69tc9kdwrd21FOVRCyFz3NU199ZL2aqnP1aKW+75MhzvmYMhK
z3cXZJO9396k6EaxWFtpzxDuWcO9i9PfxVcVjJde6Xh9w/2/3kW2aXJWfxflNMNsB+C2CozkvBJP
c0Tu0d4KV0KA+VRERLoLp9BZCm77Q2DqatpbUI1MuiRZ9bu2agv4j3Cuf1iTfXVMG7JMiNtq1UdX
pdFldTjpE2ba+q31ZH07ErWst1mVmj0LmMDDBr5zYsZFvFRqTXw+HWViHzCBh+y2OoSxjqJ2/Wm0
j2CiWYN2a4o0vSPGxGQ3oIRBLjddbcf8Re34ZpVZcG7wd/OBwp4d5mrxx12PfnBINEgpmHwRufWP
O1EjcBkkXrcxsQp/1u8VwSr/1a2HcMwyzuxiZ3eq+2n0gzlR2tPRnmmOuUeSH1AmBBG2MGXlgiQR
bt7JdvWY2hfthFeXEB4/iZbe8lAgNFYtktJHWbKRtusD0BpiBZOumZdgG10RGDAZP8U6h0V9TVpE
SObOWpCJ3DdlFH43pvGQ5zMbdLvVn2P7ncutEed5LYktIYMYi0I+6w5n2BxaSCECuZ7DEipGJdY0
GmvftAyDW2O3HN4KOefGxtafbWKUiziHuRY3cyHGO6DyGGtqy0i370osqtfA8tm7QDvRKg4u0KI2
LGT3k4aDyV4RjeY9uS8GxYnRLZlCAmILX385dJhu8Q7mD9RkNk8oiEassKyBYkNMR/yfPw2iPEU6
H3/qeclvBzGGRPk0dXBP/1rg/itJPEIYnSNSSRqIjWF7ndfZB/ISz2E3LuFEWMB0NZAtWfgY2hQA
cJ9bDRioO/T9Y11inOeHKRxjIpyLfieK1n9Kry5Yhm3br3esr5R/mB5VBualXNuP6CpQxY12pu+u
lqPTXKPyAFWpATfqjp4u4PCi7dm6VVQcmJiwNHjh8hw25KB+LRnmr3GMRf1Ar2quqL3PO/U7WQD+
JF8N+atpY/tOYTTFoQlZ3R8R6Ua3iNoN9FjrYnCIwdbAgtKY179GP/iIBIDppnLnqj0WkyX/dREW
ksRbguUFQNx/7IZu/i6gQj9ny3LUmxe342mk3hdHFrswME2jauaBqPpzsmz5tWFz0sSsQ/9c8vtd
8RF44G2Z41NkKyvsj15Hqesl9LEI3lTJHz9CnjV1DGVqdIB8n4kJIpfw440kPANuAkxj52Q0BeXI
d80eD5F9ztbQKfSB06PLzxwqdrDJkTOHOxdFIfen7a3fqIvGdUsPsxDnsgSM3Ph+N1/amptsV7pl
1pJQ5WrvOazavDsLlQ7/qKFBDVoTrfJ29bYWhCoU8x1nI5NXVHBN77u8BoDuevZ2cjdQXOzQXeX1
V241nL6DLbv4JPvJecwXEhePDq9RlmRLOd5ZQ7wMm5gQBtaNoGcH6NtuGDds+JhIYQcmTJy0oipU
/1r9kr9F/VAdl4HZeYpiKjK9Mxxi/CUpQJgbZjcG+ddnBLUBPVDkhI/7JsrjbUZqSrGRpZwfNLUB
71a9rP2L8XhgeGg5ANCHNvXwyiovh/coRKSOGXY1rxaBPe+APlcXf5vrhzQr+WsgTIcbMjpae4NX
H61OrEzwHOc1aQRTIVfuB9Z8lJFYEMQmlra4jx3TYQWf0f2OMAiF7m/8yBNoNpzMPHhpFHZ7h7SK
d6oow3983F5w9NPVZnXvcbDu7a6cwyNiW3l20jzVG68PHOAzYALSoQy6381a5lDJGQuwuI2rmcV4
1IL/7BKGi7i0epludJa1/Xkq0gguTRAYswFOEoAkYBCYYfkngEWw9XqPIwC/0EjRVLHBDDLg5yrt
ddoyyxLikS8uL98yZqm/Lfscqe7QZYgBAFUZXpu6W1EN6Gx0djPOoAO6izbcWZj6GA/A++wtVku3
TlblYyv3tGs/tn2KJ5sTU+9wwebWZhhQK2yKfl1dHEVCdsdpCjluZKUz+V/NlmVI33HcIBmXqfnM
lzXWR1R+fpjYps1einDMXkfs8LCYFD8GlAmo7h+gFZ+XyMv+s69sG54Ie0mU4CjqbiDo4QdMt5DG
5XpzLg64DNv/yoGoamI9xJImQ6FwgKR4Rpf9oMfpcfX5MKF/M9a9HPTyPQw9mr+xkTkZ77ISb2nI
d3Gu0tGdKs46G6WkRfZchUzJCs4Cs3BzLqqIRALFcN8fWOLl89Jz5G8yJG2GRHuQ5V2Es3/aV4oM
lkQUxMJtvTxOn4fals69o+vwhDhgKCgSdLM96ctldVzoTi0uaPC45HqErfY5JtWWEpnGM9g1YtID
0SiFB8jJrrtxiFpzNqIb9Us/+fGLg6fa33e8PVcPvLYOQ1O02YFn9HryD1bHyT005R6Sd0BMNLvR
ex/WqA772ULPNPq8mPHg+oepHZBvVIVbi8Oo+yHcTjhM91f2FtsLbtQrYOmDjOJ3tJv9bCbxZHUa
DUjhK1NtY6T7nwtBXtG2Qjr8hDAd8inFgIwynZLGLhkaN6jJR8mRNM9dh8XHgjhBuoVs/p9QIQfy
6vno3jKkmD9YjmZi2q4Cw7x1WpkY0tl+Ri7b11mv5A8gSnLb+4kfeOeseCp2BGpYGT+86o8LNirr
AmzrhZsZZ/qEXLcMTimm1WFbqRwQlTNkihMcbf8/jVtRPNTSBQxtYawSB/4xvUzLoOz9ULnkJJCZ
4/m/feSLO9GaboKiJ1EHHZ3sGyfB0RzZmyKNh0e+wbGC4FD6O46L4KNB5BOdIy+V9pHA5CVmlHZd
dePNwxry3gXuF5av6I2rv3R2AypQNuDCib+dznKeCQxgI+71BPZRo/btMDP+xG2/upuaiJnhvKYk
nx8AtuPfJmya/OR4dhbfkREOdzV5Q7PuWg+7wg1BFF7BZuAyG9d67N7XLvXzpLOExtRs5Q6iFhEw
x5foMsaTE9aGFymu6nnvaYwF2yYD8d+FAUkfxO+tHuNVllrRM+kNGDLCDEXufgVuBOgLZv/kAAs3
kDM+YWwB0YrnQWTsymSQkX0wzz3QgWv7gsMEEeOjbGfpw1EPYN850uGLJzC7EwnrEhonYZHI8XOt
+R+pK+mrF9IAcsRh5n5DIJHNydw2kcQ5uO5uAY9zNqHoew33FWAoLseSDLoc7wy3uj1SPxWM1yRq
xMRMghEacJUQA6z+fCxf+hwFDG0bWTME7IiBjq6hfjneTV6uGCCATJLhlSmMb0nT07hu/SVy5Kfd
hv2MkK0hJCXL1/rBi2mCPMyMxzzmYAX1EzGdGvxy9cEXSs6GD6tCh35EMtsTL1lHgIxUkSi02coN
U/zHkc2XPjl81PdVB11xYkSp3BMb1lyeEfLQRJoByJE+GlS5wOsrCFPAqA0luNYtdzonxrpeompQ
+EfqtRJ32GmNugOUDj+jFpruxSIZRuwWsDx+oIXUi7CLtcEu5VVyPYS4VsHPhiJrv2OkkOcaQ9dy
g/TNXg/ehJf4MIquG+/hWNP7QYflt61MXzwhDEfLyDO4AFviPma9aD06TexhDKIvDxpAnnHRFXLb
1xmzRckXqDF9usjD2l4b65y7qf1WLrR2Hsthli+2NsQejFpPWAvKDO+QEEV14YMZH+Je62LHRaTr
b9kz/ex6q1jbwxAUyy0acwLIF6cLP/ISySF14wOvbdb1ObLYKJvv1VVxCSolnmwiq7AAu57ctzAA
EzQMpMKTykIEGXgLyuGmjL052ttWrQ6rzWqEb9duiang27g4TjO2GzLS4nA3Sn8U+5E4VTT8AXH9
WDHkoE6TJ7pPwkAbaAuPC+moZrLYd1PPxnOUBEXsFhkbfR8HRn0ExVq+C2IEWY6cdHlZVin1jTsj
sdsx4Ah3l7lomrfZvGbp1ogFZWZOSBPvRoZ+C7TZgT1iQ4Tzn4WLtLBW2SYnUmi9zIQKDQcdZ6W/
4fMrR/y+2czDqjv1VFlysl6RHFO2G0ua224iqjDTHYpkJmhMSGxPzjSp6shyV3a3vdX2D/bsNeNu
NNNYoFyQebBzSMP8KFFrFfuoj81wgHDJz2TZsYnNjYvyA+Kk5jZcLTnuhrhtbjxPNz7ZMtFaHfp0
dnmLA5S9LCRWPfwz8YwiqwnIBcSWHovDisQxT1g0XBbN1ak9AiFLo99nLiYkII5l6gTTkIJRA6ef
cV75siYKIxqaBJmrNz8wGbrNhpxIwF1R6uDsSkTfp7HT9AM2fBdAB8hhmxvUodO0W1E23ZZizIL7
yZRxeTvNxQxBXfbzAUlp8TNZVmTT4SX50hx3dU8gagRAuaG6vuC9FfypfGznO/jgqNv3Vd3H59nC
HQihMGEMh24z2c6ZC004Vu/bb5YOBtCRNTTMANECAESWjsRKGhYCB0NQX31rFj1FwiibDMEVhhI0
zs2c+76Js4nssjAKdg1Z3xwJhvlr7zTgSKQYEda3etb0g4Ij+Ct1hydb1BIrsqf1cosXLv9hFGnq
qxXebONpRhN4Pcu3LEEzTG0+Z0+6k2C+CDpACe3O9iTEm+p+yTArvuWqIJVSJr9DBDiQ3+Ag6+Ot
RpE2UMthquG5mDRrnsm99LFsHf2DY4ckmxa3/LwrnZ7G17xeQTsc4dDGEIGAxuQ70Pq3ExwaXERY
Ht7yutXinGZ6eFvVuj4TrEEmA3P5LwYqzeETUWtMMEMfH70eRRcBPuvyYpdtcBU4LKgEQ56ux97L
5bGwwuyBBQpSKqTYbzxXQc/GdE0i0xsiw4hW8DvHkokwoxOdaNHufoZ2wjbpdljtiadt8TMJYInl
aONQaN6aikza/bUo7F9QzmY4K97dAw7m1Fxmo8o/UMbeRnBG/1mAdMMQSYov5S8ecVCB7qH+5f3N
GMFHUXvtjqA6HSedl9aHWMYZnVE1CMl5lrJyIAJXFyw3wL2AkqYp78gvy6o7gms4ivVYEsUQesDA
27Ziebyus2N6FjZk485210jv7C4mwjZQeOsSn4hZNJs43s2d5k378rvY/LSRTm8IA7JROk8GjUjf
tLSvaMOOw5QflutuFbnzSBQ0cqgurppHFBPQ3j1f87EnHgxSn23xy0YTX26R9pLtTJosCexr2jjl
ziq98I8vq3M2ihju/OQXswuM0xCNuEmDqgwuXHVDdiCjyM8POCv5Cvg3x6OQquJmCryov0mRSV/r
nJaUR7BX4j1nRumOmU2StaOU9RvYabkeVzUU7n6Ww6qvDpv6ERUs+CyfUf2rOh+MMijN+lfXRO/d
EunSeft8tM1/ZNnnv2w2812B3PHRnzRWQFU5zVspHO+VQy++K4bafMR4J4ddZsUC23ztvxh3ct8z
Bsm3YF2niZb0jDTbSqySMnOisE8lSidUcoXtc53bwInbkmUDp7sQOAFMM5DSnPppcF8hvbc4QuXw
H5szjGY1Fc6/At3m1zh40afdjJRGOJIAJNbuLHiu3AGxlKa6l2uqDKcLmVmht6mAKLT9CU1Wpyet
MzHtavAwfyMxNHd74C/reU2L9cu1O2o+6aUOPoHOecypKGJdIoy2e1jINiDWgBAX6HAkSvd+Bjie
MMS4jErKKe6sFo1mEptMT7vYCisgNfihbd8VYoBkh5VAwupOv/4iqwc6fVOUz1xhpFelfo+YLqVo
eRNE0yxvyOe0X83IXGCNVVptsGKAadoC7m0KImVt0tiLwzuxxg5JnH1gf4Z4Hx5R9OT5pkSiSh2p
oqSefKx0OMKSYO1XrSXeKVKNnK3FDLgH5SSfaKhGAkiofJrzveLGQ0uAPm+DY6qTO3xiAJxBTTzb
ExJ8G/8cCSM40poBNnu+0hMK4hf7RYXnaFpdxxxypAbXlIC+YvEq4IWTPoAvJJvC1AjYe396pXrC
N1/GWwh5RLJjuYfKmWlbSkEmPRTjTVi/DSFxWuic+dmPXdhf43RrfqOl7cxPVhCqA5k3Oc2ZWUrf
yMk4hG7MU/O7hJZ944LWAO9Dmt96pdsMe7HEqK1LXljvBvxwldvAa2JOXY8b+85ZkFHs1rqw6n1T
DeKd3YCmNrsjgjGBbOIuLZaVWL9WdoYAGSbAaV+LlbE79YTurnxzVmyDCZfD1pfulfq1gvR1CZfq
zyim9L/AYd7bk07qDJe6JfQmIfiPmPyxhVlMfLnqcKcUfxK8AyBKkhd+8DrljYaDEC54vwRwJ3Me
lOdnCdd6JrGx7KnexQA7UjNp2oD6eTf8rdH9Xbqlt/+uYqMscUZ2Ak4fcIhkIHHw6kNCxk9M7BI/
O3U2lg+TJYb8UvRNiLkPYz+vY4cRttVaYpXqMnOotX2ttPTjiv3TWtfvAnCHQDzdOXudhcYH3BE+
mkFDuPJt2pKtk1Da3lfHKQrAtvCo2V2SGit4LogQ/jEhOcnEusTTfRl3abYJvJ4TNi14f/dBjnxh
X3XBEiSL1+g7Enjh9C0yW8iUne33sPf6b0MqOSoblzH0IMLR/pV0GlV33Lb6DoMTjd19ajvDzupS
G/F0hWmRPyCTIKEkd5/FZOQLkShwVMToda+N31LUiUVo/I/UrlYnI22Nv52v7XRLFAUMBylo4sFU
Yc50wGlLvl3ry7+YV5BEYHeUMFH+FN5MDMD4lvIh+q8m1nYkg4o8naRiFYwSkpk4BFRlTxMu/A6P
XQwVe15bxg1Wr9kuE/J6wp+wR/bdy+5/nJ3Jrty4tqZf5eKOj1CSKInSRVUNIhTdbuztdO+JkHam
1fe9nr4+uSYOhRDCduIMEieBzSBFLi6u9TeVt9cTj9sjF5V8BpEO6QV0kvMZnHlw1hFSx4w87aEn
RyYi3ZjQacBEEDFvAPEMtpxbbwEIDE2UcfZWTQv9Rw5OoLg4iEim6JbX6j+YeyhiP/qZgEaaWU10
UkGwvzHsIW1Oju5N3T6p6HceRux01BNIvPGNZQ8tVJbB1wY3jc3i78T3w68e4MaPhuUMiL8NFYfp
HwwO1fSEHlRb76xU9VUAOG37LsQywjtHVRyHF/AP5NQA75qLbeQawlJAyj8PWWh/tlHaJ3/pugEo
TNqhPK1N3d9hKsjWp6YG0ZcYPDkBSZofJtuQlDWR6oKaaNKjojnTxMFbiuPmR8VJ4AcrsZHM1p5U
u1tUDSzwE2llgTGm7jSnATkI9fdmMxEUiwL2HR3QuquPVpeZX1u/sKCc65P4YE2ADDFQ8NVDRO8a
9AZ6Gzr9aIPXKWcoMNEghXzhAlGWEDELOIOUNpxSoeeqgmYzOmRwd35KaHUDCmGHHs2mlmhD937f
SYDgb8CGNGiY0R1C7VqFGKGHe8ZyyoPa9nHywUd9xEP6eqAhCZ7S6Q5o8MJF8Kx4AA/j2WN65kIO
fZdyiJGchQBhdyj0Tnw3abRnTyj7k1ynlTILXDU54uuRgTME+0wRX7TKtz54oiF28TJ5awZ18UOk
2pQAXYL25goJxsMFzUOqCrMxfxpwTfmUjmn4vc0rJYP3bxsf03rsUM+Ak02Jwi+0L2jSJ38l4Nqz
g6brdMJK1cJAx6EM/zMjpo6g3/LARlixK6i6mylw1lraw8e0a4cv5QTwXbGjGDhyPXWPVThQZRaG
GqKLC9b7YwImT38c8COAI0ZuNUsMQLk6YchUvWidzsbogdd9GAuRY1qYszrgh6AyI9jYg61CZxw6
hgWqUzkCNkJjqsEK8T1SdL7+zbRqquY9xl9vAqL3D0Pz9fFoRQhVPyswTagWj44dEVZRe6cSmAr7
xUgCqAgtZI7yMOFn2+6iYBSj6wPHvHCTtAnipDko6loxzL/a1Gy5wRIupQI+absL9VKJySOt6sHq
QsdxoyyQJCeoxYiDHJru2yRH8UkLxkx3azq0cq92pc129nGyQzU3HKkfZxBsBBCk9HE0VaFSXMHO
+2vQQ+V+Ik8ZH+Ay682xElT1fUIBdHta+WiDQ+3NX8CB8jSllxt87HpJGHNaX0QuDSGb0rxHrcPl
KRV/UdD+KPfIV47yiG1Y/CULamtAiEYZHv5T8iDhFUSfSSYmt4uaI9rRVSWC5v8pA6fvyyzBhMYW
qfpUYSfyXWhBRAk4VemedB48BWS6S/HDbyCgQkkDyoZmQe//VZj0dDB0iSjzZSl6DZRf1AbQS4tG
4DeK4639UlZB1j7T1tbJ3fPK9z5o7aBOrh5OxgXeUZjCuimDbPcfpxdizMjpXHA20SOdBQcNcbZ3
fPyPVlCpKCgMuoH0rH9o2TUfMxGFc+IEJEuFpfz5P9MEsVHtBExgq9Y90lkV4KIC0pUaSJFax/9A
pGwcVXrJIbf0QOxVLs0HNcZ/5xyBZx43HKFmx6elwc9sqsZfkSqiFbPd0G+uWDWQx1gtSl4dOaLv
aKOkGJfAagnRpGgGcR5aP3maAN19G714vDRGE73aM1TqBh1xMnnDUB1tYXfYk9BIAt1Mg4GgxPNr
cFUMBXYU9Jw/GgpBZ0uAO3HshRWgH40VvkG8nxSdvivajD+Vtqne8NIYHv77v/7X//3fP4b/8f/N
X/7/Av5X1qYveUgt7//8982yEjHAohuq4PVjsrTXy9pHgZ+jtGXtw0oJH/up1U9cp/3eUHCLMFPx
d2X1yJ5ju/FYm+2P+4PP07j6pjTjGFKTBiawFg3r68HLoPNj2Pk4SmRVdCnUEMtKBDyOtd/AGzS6
AGWeODncH/TGl+rXoMxaVYHZ6c7iM05j0TeBmVqoVrXFJ1Ugl50VpfIWkfzwtd6KTMwxDWELVH8w
MVt8RhpnQ4PrAbSzoqiPmXQyFwJr4w4e1kqvnZWhUVXRTGmgV2ipC6cvw9O7AmV8JCil9b5youR5
EOVPI+3SN68fiNekgS29RjNVXTizJZplAndCQwD1XPxcqQm81YmvR/rhcDbvj3XjAsdkDBszSAe3
PRsC7/X+gHeLDUvqGHuJBikK06O+i0VOywLs8A6bjM69P9789673I+M58+ciwugw6K7Hi4rGR/6M
8Sow+ieUIJWD0U7pu/ujrMwKf0/doU2hUtwwFp8qLf2Je90m5cSTbO/lkXOERopebqMiiSJ66/39
8W43PILbEsavo0t6QssjrimwY1MVZF6itpjRmxaN3RLRIqO3p0/3h1qZGpxL3WS/S9bQWHywbi4O
pCEmFFOWWB+joqXlIAvjZxNrFFzzNHhtnJQGRugg/CgQcMD0xaWg4BLAVQm2TkGi9zz5OTk56Ko9
9/iWK+PKKrIt8LFDuMmAM7P4aigfNDOdARka1EHP2LxwAqjP7GG0tfv7q7g+FPq08/8cdv71NtQ9
+Cowi+azbJQ7RQ/ViwessFIiYyNArX0vYgaxEAAu0X/xvQq9LvMhYCoVmAZ4uzyxe3+IToHZo8M2
ldHxD2ZG39SwLNNhKRexFweQPukctmKGEfJp6IXvGpiInZo6+vkHI+mOQIDEViW39vUaQv3HUUdC
F48ruvNT63uHKse1Phr86k8mJSBZqiyhZYrFUJ4dVqEXDgZ0Hkp3/Jv/Enkyc3E1CTasI29vayye
EfukswZsUVrL9UMpJQw8hIZRyMmAOPdo6Rx9MnNnxnEXP/uqAsnX6Ap9EMMo20e4TF73J9vTVm3H
0Gxb2Evr9pzne1YNqD/onlLijAQHnXJldVbtPtoIyL/+1iIiCxrL8CNV+r+6tkhPVD9tclpiYp9N
WfBFqejh7JoBw6MC2NlbNUjil7CqjEfaY/UT7njqW67c6UCz3b4Ay5H/jnHR/QtYO7N54YPTor8f
n6NQo7yrQIrZuLDmk3nv5y6+j6IAXo0tW+xjOhZ+FtCD9QYMEbC/OCDiru7TsQlRIEY+5P52/5V8
3htZv97v6KVAfOkZuUbSEcgDenOp/daidLYvNat7dGZQAGWCn14lqic1TINz2Xobv2ItcBH8+V7W
HLjsRTiGUmREAqQP/D8UJ70Q5fEaEsAF6fByY6j5UN3MF1kFTjjgYMtaHDqKLlELoc/Ye803E/jm
ibZMRmMXddkCaaH7q7s2mJjdRcF6QIrQFzmPU8SNMavi0njMfG2fa0bxpMioOpn9kFCNN+CibcxP
W1tLm5oBGYluSX3paezAvCaLwIgTWZcaxV8cCsBle8VFkq5fRjzAgKPo1hERwf6l4Kagx4VTwIHi
SPRR0R3rcQQLXrqwatRjSbn8dH9N5qth8QGgGmuIqthU+7hCrjdcNi9/jrAWCDnolnYJCt+g+Xa4
P8rKKnAtOSS0XFC6qi62tTcN9F8RQ9jXo4rQroFsijT1HYz88Xh/pJXQSvjWuNh1VlxYi72b9KID
eUfuR3+oukxB5l0K+jt7CipzE8LKTl2tBShEOsoTfiLV64MqCTWxDj9tAsSNDfsAHzTsA3PvKLny
rrFUGBfqWORPELGTL/enurKdTXyODV4KbCy8iK8/HWhJmMElY+kAhs9FHrX7GZuPIQsC7LQ2lH5j
bVe+osXNyCfEptukn7cYUDeQ+DQp6oNdqx/KPkYRsGjsp0q3nY2h5j+12JYM5Wg6aQ0v56WPM949
NXZBHk+GRNIESuqwRbg0DJAGx2rt0Buq/oxflrIRIVZnaOu2ZYK6MU1tPi2/VScAdFYRmk3opEHF
OFLpBEdSoJQO1yM/v/rr0ZtApZwzbEtESK+HshQU5iGdkuROnvreKIuIzgEY5DNcy9jZIYJb6hvB
aHV2jsWrkjtfk/ZidqZoNGIgG0b1/aY8KEiNPaN3YkZuCOH89c8VVpFPaNmWLsiAr+fX8HACVMBS
ordigTUiz5GYdh+qApTn/aVcmxeRy3Z0A39YKRbzihHXzsEim3toaCa2Q2gSKwmmtS3ww40N8itT
WW5MTgCPB0o6MEAX04LBr1pty7SwfpL0iLDHjtxopNEM+hZOVNI7Wc8Tbez/rSrg75j7VA9Tq5GX
v37SFtcYnXPiqWkuLrM6wSZK0snaY8Arzy2UqOPg1B/bHpbsH4zkOAhkAe7hopjj0G+HgocbjqX8
AhJFHYcB+GJoH+kgX7HI21jetWMv56cZNms0fe3FPVEPFfisGixFAeD3gkAjLTbsrNyKBs4DStLK
Ba6i/QcnkacFhFyCNuUJcT0/p0Cold5cvReOUyAMAgYjDSzt62ik5zQt9S/3l3N1jvSOpEF2hcDl
4sPlUB1sfUTIyQvz9p0MjWiPKc90RmIjfoI2iAcF4oWvfyEStsWMq9LI6KzFHCc06QDXoeWeAFTV
DvlgpIAEG6m/cRj7uxkG4dfXT9OWNnuTHWoR6K5XFWk0wxsQ9thbo1l/HCaUx6scLGuERemnPrCT
p7ZXxn/uD7oWCSguIzHq8JIzzEUkUKtMlkaPdAIEmcHNR2XcW4kCT4BW8enVQ1HypBxDQXCu/yxW
FMftmXpGAwE+sOYGFCqfKCvHx6T0uo3LcGVW1MohP6mS5yLpzfVSYqMHvKSr6z1416/QhZt9FSXW
cQqRRLw/qfkvLaIbvD82JakThRh18dEG1fPquNA4CmBK3lS4WA+QPzNMO++PM0fJm3EE718IdCpT
WkRRW5ZZHKF1u1ccJ79gMxRDPMyQKJgs+VF0YBUKLkEMEWT8/f7Ic7BajixVC0AJjTKLUtD1WtpV
1pq+FPXeV83+vckavAPqN7k1WC+3HDNlo866ctolFQLq4lS2hL0MnnjApTZ6PWwTVBhPoe7In7UC
wTPk3kDMBKvKhJLv21dPknCNFIwQQlV5PlxPEhlkBPzBaO87B6G6HMWItxZd6SPakOib8I7c+Jxr
tyJXIVvTFibHTy7itpP0I23SGpG1No6/m0Eqf8zR/bsqoXfCnqrQateCIYDENMH4AMXlf0ipO1ru
/YnfrrYpLYc8QpBb4TK+OCkwOZByCimPqpaiv8NAMflJIwI3VIgHj8gmmHI3QrExNo7N7aYyJSeU
+cMJQcBhPsC/3ZAWWsOhjcESXoa4j8XZLGuC5eQFMsu/bMJwY5arw2k21kyGozncl9fDNXgEQl4C
3DTrAX4Av2NcqgSO/KAMELSDHMm5+8u6MuC8onh+QYjXmOP1gLY1KxTnfQ0BSKEtGYm0eT+1hnWJ
TK/HTDNvNma48h0xd2NMyRVCsrq4I0XZhSmpFVxQJ63PoShQssfmwVU8Lz4HgeJdJkXRN07NbVCi
kk8o52HD241H1fUsKcvmNI84qvh7gGqqBgwHY5IdqRXFP1ZQlv9ETY2XAAyjjfNzG+DnkS2SAl7h
FrCr65ENVIbGqjS5K9EyPdB6lpdK2PoTmj/5RqNw5VNSt9UEtTgKuATB66EUT4+KwDCAOBToN1bD
OB3gWQNynor3uYer9/2dszozviDVJFB1hrm4UOJUBsoUAjmB85wdc5JH4P2eckRGJ9lYxLXPp1HW
cSyHZpMqF5s00ge4HemsJTNBAewqxT8YaPCg9i0+0fPVT4gbzZYJg7LRvZiDyvWVQmrFkLZDBsmK
LjZr3I+4FKVVA/WDqpKCY9ExpNyxcSRuPxyvDorG7EtCzc0Z7DT0SWCCN/u6jpDXgQzgIkhTHFHt
RH0Il5iN5dTmnbCclpyfZPSbdBLjxXGo1ALB5EY0IJ3NWQxUiU5jGhgHX5odjHFoNCe1qCEJWGp6
LssU2dLQaQ5N5wskPvryWUVg7eP97XT7jS20/ADi6PSbuUEW2wnEtQ//jm889GaG+mIl83eJEstv
aAZZn5sGLuY5GgSK2eC3AVfeH33lEzi8Lkn4+Ae+xiLMO9IaYOaCXVDq6ZuPFDLtFgynR6hMhMDj
/cHmXXO9/EQhjeYs58YU5AXXB3U2yEUcEacKFUj3GXMuBHfk1J+9FPtcymnykvspwpJt00QHEwDC
66vAkkPE+PwKC3H2xXlKKIyqiD21ezuO/uEtVD/j1u4hKhsb7+5P9fYAMRIJGSRS7m7mez3VdiYe
xCZ4G33I4ByXQXMKaXJubOiVUcjAeFvOqQGdiMXXw1sIQjv643vdhqs7YgT0gLRgd7g/l/mvLD7b
XHicZwOthe1yPZcc/VpUpQekWmdprzEQ3cXSoi+in6bTH4xkkeEJHnXUyhaZbIeAGayVvtv3vjUi
UxM5SNZ4F2l33cZIK1uRgjnPDw3Batrpy+8T2DjUWLOMDNzdele0rXk0Br1/1nSK9LtU1PGHdISu
V8uu/Fz31uvLxwjRgRjSQSVYtDcXxx6tXoo6KSiqGaz4RA98OuQ9EpWxOhh/8P1+IRWcX19v2QVE
DqZrZav3KPOUsKNiOGSQ36MXhA+32hHzsi23imRGM3pFRVt6sSFtD78qbYRkWYpJvEf6rvhcKJb+
WVeA9e66xnbcNM/yV99W2PMCXOMpqVEwW35MlHuGIfGNbj+AnnzEY6lwtd4xNw7b2jHA647i3wwi
oHt7fQz6EY9o1UCtHaIhEqGTQLZVTNUeW7/Xl6eYCi9JwgfdVMqA10NpOkRlsNVgnSTuJRK91gOm
eObOF8izvP7IzVWUGTlA29tcHDm9qvEH6kS3L716PE0OItmB6chj0g3f74+0FqzovnHLzJgqOtLX
k7IakTpTgvFGWRXtpalqa5/ZAPzvj7L2lbhPhQmlFoFMcxGsCuFR9IugXJY2DiII9KMKXZnleWry
buPuvBmKSZBU8xDG7wtYySJJmpBcqq0Wm1fV7OQJp5TxXPYt1QXIR4f7s7o5V/NQrJxFeZRE11hc
XAqe3tCJUD6Ks9Q/g3r2USNqghfs2eqvTmfARI0w78g3ZrgyrEWSi9MQrQNumWWUpH/NPiiwxeQG
IKluvuCgqJ2SNNb/RX3VztGDMsuNc3azT3gv/D7oYvObSOOkfjAgVhIaOrnn2BzHsO/O91d05ePR
uXOYnAAyo95Aj0IeP7gz0pNFfvMBrDL6nBJXNyDfxsYRu8nw5gkBlaQ9yzICkLje+B5gklAM8WzP
mQwYtCHwagi0eIArKKei061vZGDx+0HWGyfu5pJbDLzYNei5AKQ3gmnfQNs58gJEyCg0IWdqU1Q8
oLkeuOh5wbnHgviJRnK6cRZXtw/3AGeejgnl6OuJI7U3NZWD4YkaYEW1C1XELV0/SLInD1GACFJG
iSrIiLLF5f7HXR9YmEhQ0TUj17weuJIaQqz4bdHVi7tPKH6Uf+uYEZ0gv0i3VOV0irGCfP0ZnXvi
lAC5+QB+LVa7LxRHy7x8ni2Q/T3Fqjp9apss639MXaa8dEEdKZRt8+rH/dmuHBieTzx9WWdHAKe7
nq2VT0Y5on6zR3BBmeCPtODh8S2WH14/DummINF0AI8ue23cFHppVzCmLQpQs6/OWHmPQQBTZePz
rU2IqErNgiOHDeNiQmEzSSPxYnVWRsbCNceFYaq7rX7sSgSQv4+yOJZBjFI7Uh/qHgGQ5iQtDy33
wJkViOSriyEAvUjTaYxAx6Qrs7gpEJIq0y7QAdlYuf41UEbtnd5KWlzgh9z7H2ll60vyWbzrrbnX
vMTNYZdjO1niqXvE39DcQ7kSbfB+vFSdap99/HV3HRLtGx9sJcKRqqB1M2dGgEIWSYQqA6lgtaWh
NpdWP6i5/I0u4vSmJyY8Qm3JXHOaHeYcibT8/emufURrrm1RR6DIv9wqWN75TRqzS9rUGk8Q0bFj
jOD16UjsvP5ekiTswNyoiVg34FiHBk/lQ+uBnlTnp1zNS1dSTtiImWsTokwIZE/CV7SX7cKgr+x2
rPByQ0WqPDqTLC9NmRtnDILFawtZ7Mq5DDLjOCVP4kV4dgY84/D50vfVXHjIg3Y8Yv01niAxbhU/
V2cliR0qSbrJG/I6RNGdKfxRYVaB0haXPOj9MwroiPgk5fQnC8jFRzGReiD9ieuh4hBgfioTfV9j
inmBr2BcCuxTHiy2Sbax+9YOG1+KgKiTm9HKuh4L24SoaSxWUIjq3xhe4jlsoMfF2OO6DW4Ru7Gb
8tP9HT9fI1dPLL4aj5xfdXKKKEtkQAGu3c8Gov3oNOp+0so4cseyTzPI8pgwokCdPd0f8bYV8mtI
oD+mRkyBGHs9TTO3cAMYHeJx5LThLgl/6V0PjnaM0U5Gq47iA+HNPoaBiQAdxELt6OUqvLL7P2Qt
zDBvHu2gu+jKLMJoLDVMooIQmFtk6y9K40F0hErZn6if9T+yvDHhKqFJ39WV2EK93Y7NsSeu4uJH
/Z7i0fUaFIpvDd3o4dWVR6XbGsZAfw8CqnOEjFS7pRH0hyatlcP9Kd9ehQxrauxjY4ZeLZ+2MPMp
ZM33OcbqxkGOkfccI3d3vj/K7fGcBwDUzduZC0JdTi62pxEXuQHIrGdehPBx0kLX5TgU5edXjyQN
IsD8iiY1W+YQmKJTlRukDh1R6AcnnoJTbzvlSZt6a2NSt4eTpvmMz7UtgBc3WDLfCk0lq0MQ+A6a
6iLLkQ5XFfSnMts7gntVdhL9742IcHs66TGD/eSFy/OTvsf1NmklrO3WBKsHQTM8GyXGthUec+eh
gWJbh8CFX7uecwGJBzwvQ5pLy/XMujiuMZ9CDyuYWki9Q0VkyHlvPKVgaTY243y+rkPP9WDzNvqt
JyitkvK38Qv/lAqXNkh27GjL7qjjC1edzB6zXlj6Mhf1gQp69/o4pAPxQjoBnPmc5CzCba6ajenT
8URPIpLPGBl2eyUwvmSKiV9Rgfop+qQYyA4omZYVnsdmqm/9htvva3FjQp6amSREgXnT/bYEeejY
QaNqoztWivOg9KN/GhPpneO0nNATGrfSuduTyXh0n6GsMCCFl+vxEqQbEfxxRrx0dOeZOvOAHVog
XN9ot2oMtxFOqkQaXdMtnsSQLq6HQjtmmFDG6F2zqDrcBbq6+Rg6qLZrbRO3EIUH8xvWK9Wjjx/7
xs66XVbG5qOCYjYoqCzpVMmooaM65L1rYxb+3MOWOWfUYVG50utToGrtRpZ8u6xzzkj7l/zHBq8o
rueKZ86gWKHs3UqURHAnGnaIZ2B1qlZf7h/QX43O60Mj6W/pjj431OZO1/VQSVBBSXf80cU8FmXG
PgVAtKsMzFKB9Yn2U4dC1ouFrs5bELgjav8RLZHdLBGNSwEWu7s+Sa2NjuntrQJflFofCfN8ny0R
f0hFtSqQYTRTPBXbQcR7gr3os/Hn/bnfxguSPeg0ZCs8/2+CIexwfLc0owPd74HhTcHYusB8yvCk
4TwKGE0Aa4AVZbvIdDZil46o5N3/CSsfmoLLPDo1OqQf5k3/23k1HA/N2NhmU5tq/ESe0JzVylQf
AMeLjUfQ6lB00aDbEPhB+V4PVUeCVKTWevi3SoMbWhZoxj6oa4SfpejbjYtmJSmjRsxjSwB9m996
i5kFHZtQRaAE3aNeyfatrsGSRkHnQUBP3XeNBltdjOEJWrD9pp4q/8WftC1u59oXhidLX8gGsg37
ZzlnFAN1LR9wGNK0p1EXOMWEmGNn6YQ6IX6w6FrqipsksPpJZdoP97/u6vCcK4KHyX5ePnaNpPaC
mMDhalpsojip0UaOu5kHHZkD6ohg4QFUt2g6FBjFKvLV2Gqbb0A7eSYAzS/DxTdoLAAd7VANrt+l
xfcCz8KT8Fpz17dlu3FkVyIkFw97Gf4nFZElgcXXWrvRp35AFCVGOAMP5XM/AOhG2CZE40ZvTveX
dm03AzeiX0v/UiODuv6yEbaYsSHZXmXnDB8sBnBhMzaPURFu4TfWotFcGJlzJhBey53ctCrWkSHg
xlgUen4JMhtxJazQ8mgjGMyhdhGKqU9wb8NvhU27pLfKZOwKP+eGy0thP2KPah68HNGhvG2m942J
2DWYZ+fw6oXk4p5rMTOeQv+FSfgtAqFqKns/Rj7P8oseGzHcgtxCzDZBVY3U10ZY+IWDW86Rzjog
IxgjM9fg+ruNII3TTB0xbQZu3GuInWcOln9TpsrjVHbadOi9sMnRW07H70gxmEjMI66Kxm85i8/0
VEf7XaNGiH/G+Fq8AZDdjCdaoZp/7FsU5ScUNr61qsRiFqE2vhHGMdb0TtF8xduZld/ZBwTbh+Yh
0sP8mYn7CYrM+qv5oewVQb5DeuTAatAXJacsyKtEmi0SfGhgvlfz/sHvEVfERUs+JAZmCq/+ilDf
eHKCigVBuTx+ccuhDODYulWqTz9MRPkecsQIviL4vYVrXjl5sOVt2KFACKCKzP/9tw1DiSkpwSgY
rt5mxTsEYdLHRjWzM71N/+/7s1o5EHP/irKMRXJyk822dQB3rGUo+t/DI8m17WrNFDxECX05OJb6
k4790Ua3diWSkVzS3mQl6ZwZiy8nJr2SHgJkbopU87tQhhS4MpKwqgcK3zRbyMK1Of4+3OJAZMn8
rqZc7044XjnnxvaRV1Mn7BJ3Ts1V1dEYxYvGKNTXH3xuZkpbVEZ/kSuuvyMOEBgQjgLyWZCV2U7V
hhG9Kuq+O1F7/vH+l5xvmsWxp7/CG8EATgWaZzHLWkPtxKc3B953Ug91WGLo3YqfGO1g5DUo+j7H
BOZnWdOeuD/wyvIysASyyefUoOBcz9KEIWJ3Xq25cSPR3+l15QNoqZ95q3ZvhgY8pTVq2cbKruwg
h/oP9V4a7kS5xWR7u0AqWTJm51U2VwVyJM8p4L9oV+s4NWWjLTeWd+VMQgpXZ6QIrULKs9ezrJEB
c9oJwdIeDaSvmtrUb0Yjcr5nNPI2XrlrC0qvYP6ahHGqXddDKQlksBSBB2RGGxU1UE0qevGuCLuA
Lkij63u9su2XvoAbdP9Lrs0RIqMQaC+RS5nzqv8Wd8KSCpAgjcR7D7nnA6D88XOZKOi1J05abaQz
q4OBO4MlNs91Sd6opN7EIV11xPym4RPt57qGJ24bR8sOx40sce1smPOFCCgflMgSahNj4dfgBaO5
0vGqGi84rXvE+hlaGsmPRlVmjgW0vPQDGgDtBlh+bXCQPmQbFIkZfZEiBnGqOGBhdBdTUkt9GGXi
n6WHtvy+HH3wYU2iG3+lnrA+gCa1ft7/pGuDU6ucgfO0JPkN15/UFFyRfV0KitEVaunWpDntycgT
8+8krtSLief4IQDs59ajX2+xuVaSc7IlgGNczoDTlpgFoQ/tkFu9QB8syJIDCBR0pugD9J9iB/Ss
kXvxIwYBlstbtTvAeU9e/yDjB9AGIP9C9GNZi4tptyO8pgpAnCJzO4Tgd2HhGGcFHY4/iA9QgWfA
PMnBTXYeaHEUSKTJ3bQPkG4M7PaU0uC4pAX2Jve/6XwMl5GeIQA68XonrRTX31T3sZpIZSRc7OqF
v++pnfyb9aCQdxi69I8dbs2vHxJNBY4OVUagyIjQXA/pm3mBPFg1EZL67qWFHHnAthPHGv7f4e/C
Q6rs/hxvY6CNihUyErMg0qzlcz0gWuJIkXb15CaaHn0BqIE/n6dou1jF0inFLnGH4vKwEXh/XRvX
K2tTWqSPM6s6UBdZnJZBV7GAjrsRsU9fzd2hG7TH3jC9v3vo4+8TbwyeGr9G/HosMuvcpFH/HGN4
fBo7R/3n/gLchkdSQFqqNPMht900VDsETVGDUCj7ofv/QYUv/D0DI/hckEl8vj/UbYwgBZwBTNym
PImWmQMdgTpF+nDCxqU2P4R26GHtOwtnGJU8T+rw1ckr5xzgYHu4P/DtRp5zT2IDTVVSpCXG3IcM
bVEFQ/iiqcIMYYYYPbwJgVsNfXm1fq+3cbNBGVzZV5rgAielAzBIZna9r2yI0B1OhaOrzRyMLrGq
g2gV54Ahy/Qdy6PyFOvy3f1prq0viS6pLnsLYvT8m367VrEo04a2RI+wqsPwo1Lqb9Jes/4iBipn
rQ8QFuXN79rkwBuBYm0PEfYABgO55um5mKyf4tbpBLGK5yoSR82g+49KApA/bmJ/4za/BdbbNukK
aArsfdhDy3pq3bRV0pu4WAggoMBn+wgZ+dhOXbvy8jd1OvS7BG9ZN9L74SI1f/wrJNn6gKYqJqhN
Ej/rpfTP9xd+bX/RsKRID/KKa39xnPEWi3AsIIiEE8yCXYDOJB4UGUk0hCkzu2SOGcYbz++1j03q
RH0GXhxI6UU9LMqx7YqGHu5dUfRPzqTpn3BoTS52LdJ/MgwbHwHwSFeLjX4jeq3OlisIHCcvYora
19tMy1G/8kp0kanwN2+GWsv3tGGVz6heNQ9V4HsbYWNtd3F+OU4moFsaXtfjpSByexliSQlDtD0O
A/ccqR5GEIOdb9wG84daxGUCFKtJo50gtazh5inmu7MrJhK4Q/OOloTBZ2z6j/e3y8qno0Izv6Go
RJH/Lo5LicTfaNfRiHpsOpR7jArlpcyQwzHMIjqrGm4ybh02OIrC5lA29s1KYCI9g+DLA46n1BLw
SwG37GrqU+7kTwU+WWV5MYtef9NiQvZIgbzdDdqQvz4Ak0Nwoc/QJO67xSc0SX7NMMxmpdQaH1fD
wFIDL+ij2pkf7TjUT/cX+BdMYPkdgeWStCBqYHLVXm8ZgVKtHuPq6NIfjfeIO8cHPCrH49Sb1rtC
tPk3DWVnd8QT5TCo2CEeqkq1IJh68YewLdClRy/S2Dslj6CNn7aym+myE2ip2+PAvixBkr/Ruayb
0bVyqb/EjjJdZNeW7wG6Zd99/N8O6ohsatxXwZeCV+KPCEsfFUlIIz9idRkeJvwBnhrC0FmNoy0K
80qtn3IJnar51WtQ71+EMjjfxSRFN7i9mdcI5xR9n7ghIjpfa1Uo8igVvFEfLDQwfvSA/P197mfq
E9rLiA1srNRKnOEEaiqtOtqw4IauP2IaUQ4Ocir+Zoc95S4l6Ty2KDg/zg12Xo1hJh5GjNXOFr7I
CJo72Y92HIvwkBta6JZSyZ5BwRqnUBbpU1z12O21sWJubO3btwdpP6RVmhJ0BsjJr39l2JUyykZ1
cCMvHyjKT0b4qI95+sg16XxDuh0Z3Rw1d5YyG4ud2ozep/sLtXKiZ5YA7QFg9agsLH6BiRQf3pAq
hyskfjz4WGQ/4FvQfbQSm3ZN1yCsfcCXz379PQCziiFneiJ4lcU9EDUl3OvWw5UPpBU+oxXW0P8G
lVCgSuugHjB3l6m+8dJamSwdcc2AVgVmTSwfuaanYX4V9qqLo1BVfPOVMThH9DnLk40XQLjzwyBV
H7RUbzZmu3JuGZiMg5cCBKXlwQByaGB7lGkkdObQuBT3WzxkPAwidxjUi3wrTswhcRHCwJTNwrQ0
5El2Fvc7DE8dVnSMNH1uIWeneX2Mj2BbPDrd+F2AOjpGavuiY/l5MTwEuen2tu/vb6zbKVOJgEPH
FQ/OBJ27661tiGjqA8qyLtgy/bNscMbZtSbKTHWGXPf9sVaa1yBZVJLXGXJBJ3dx2gOH9406cU4m
va/zxwnrjDcmxFO6eV5p1zujrerqOZ3G0T46RjUamMHDZtwLSkY2wJtBDY4aVJeNPP42IwAEIn/x
t0hw0b68XoM+FJPjwb3AlJ3gsqtLLThNGONsnOHbWHc9zPzff0vdm76ASmKL1gXbZvv0r+32sS7w
L8C5o/7biTrjeH+91wbk2FIvAi9AI2yxvZrIas0hjTsc5yBI2jm+QFiXwpnC7HDnAbPZSJHX1hGU
/PxlqSWgWHc9QUw1NYAIdeeKrvKf86nOPujmsHXx3wZjqhTIYgjkmcgVtcUyAphz+ixtOwwDyvoI
9TK2dg5GMy90qKqXyXS8lzJWxHNe+Klrdarxcn9VV04MY6PKQZo6UwIWq0pVIzD6iPERxMlcHLbw
GG/q+nmcxvJwf6jbJJKClwDqQTgif1oyHhCsbvUJzoyLeRPw1riIlM9RqssHX9NAQNCGx+8j071/
eR/EWwW3W2G+udxGVYjJ0qe6aQKUCq4Cvt4w0RALiz2+H96j7Ov4MVMbq0ThCFXaX8aJXwIMkvee
UbSfmrL9kQaN+FCHU3KIi2BARLCTT/SGmr/uL87aPoB6C152ZpPCLb/ebXkwGBgHpR0t7Lagjo2a
0F+KlQenUSmEwDbalmjadT1aRZFQ3yPhbm6koGv7nWwAJVTiGY+lxS/w7MzwKodf0JuYre4CLwWt
G9n1Rs137RhD6QTuD70U9vwiPMUY6HU68jauoqjdxzJXY/wk8VsdT840lceOdvHl/tKuToyamfWL
l3HbrQ9rA9+AjIPM9fxZHXTvjbB4qtwfZe0gIQeC2BJBA1bPIlxA3s7yPCAeZkmjHhrFk26YdliA
5crrcTtULYCnUzJBT473+/Ve8UgYQNpJ5DE6Ozrlfe+4VqAGB893ilfnEHOBhO8016kZdLEp2lzL
k1A4rQucFDXXtm0OtOnwNQ+CrZLM2saQxPVZSFGnArVcwKap7MIkvhucrrehlRjnRscTXVcx4Ya0
uHFNrn0vKM5I1kHIpZO02Id0M7KixXTI9eANIeed/j/uzmM5cuPP86+i0B1aeBMx/4lYFMrRNcm2
1AXRhgKQ8AmPB9vT3ubF9gNKM9sFVrC257ihi1pUM4FEmp/5GrmXYx0FCEOHu7eXxpmDT1eJtIFW
kKUQCZ5+L3BPhqCe1get46IqG87eJioUAWakbw565JEpKCYozSENL+zpM7UnZIg48YAgLfWntSZ1
rANrovfTBXi6KMMe003H1xKgeIe68rQnRKTxulbxSJs28UANlSzULBYrdUynWMcdbmTcXYeognUY
vD0rZz7AgliluEkpd9EnOZ2VcnKrhkhoCEx8DPZznT1V2P+gBm5fOFrP7P+TgVZfmn5y3gwx+MkZ
pMAYoBaCNYnRWs2FQt/rQJ8UFCYjAQPIJ9oQpy/UYbU9dAoLWJ9nde/1vSTz1ZStNBXpu2qh3ikS
Y563Z/HcvQZz0qYdQD4FwW61uHR6AZ3RYETaCTsuN7MyYfRroAi6cYdC/6ZUuYpehdoaqBZWyYCl
i2E+FEZVPVb1hN40Z0aXEj+F0bUg7dyzWcbPbz/juYmhVL602jhLzLXQTordoG1WKKQITbE/ZJiu
bo2kU7ZR6lFaEaMT4Jht//p5DBMJvP6CNyfFXBVw0MzHX9UJ+8BlMR9EXP7ZhwlliDFqNm+/3rnt
TRkVoM3SKKAKcfrdQ9HM0GoUIgsvKp7ssv+SInq5T6q2uFHaPjwmmgMfojYvMRPONGWIhNmAYBwX
c5M1ebZyh7DV7OUuhTvQBHkjy7tkciLPn8rJ2kO3lfjN89ZjolXDQWZAgoamANBKm/wSjenM+b2k
Xosq1kLOWtfyca7Moj7T+Mp5kx170VD2iNXPrSOnK3usmwtH23LznGabvPsiFYswC593jcjGhcns
BeSlQNfi/hEPH/jJbV5ZW2uosVvHkzS5jhB/u8MZuXynuO3w3zi/XMo9dK5pDhGWnH52nW2HgZLX
Boqj3SFKY3yaoqGi+TeMF1713EmJtC8Xx3KNwPA5HSnNq5jeNCMRhY7bLMfEWLFluUstp7uQDpxb
y3BlqfOCdOdfVqGFKOYpzXFHDRJHH5Jt41oYy1H9xJSraQ7kJO0zIs6YkoLE1n/9mFhoigtuFxzi
a9sVPSrTPGLsrlDsXae0i6UYfsC3Lv+13piFaK9Gu3a3b2/fMwsJdA6tTU6LpW6w+o6xVWfsagnB
NUrs4pCq6uALU6FykITK+DiCT673va4Y7yfg6igmNOal5OTMrAP3oOprLw04VLlPP7CNO587K2ET
sEzTnTdl752qx6961rudWnnVES39OGi4rX99ZYF+WFCsHOuI/6wOyTBxpDe0GWtYJO6fmM2a+2zS
KxpSRXfhFtbPviQsWO58BIKhN52+ZKHObjir2OgMo2N9kzgSX9GF0veyz/rj3HZxEEd2vHG0pPjU
4XFow3cAjDGrJpZGqRv2EZwkORz7cTSCImoy/NKmArFmwOXNl7oyYiyQCvvdEM6JgX763P+ZQ9Ye
mM95uOqyBDtWQ+lqWOZoK7WDN2PYm1yyyjj7ljBHl2ofJNU19NJ1Yzxqm6ENpKWUH5RxuMqQW5ug
kerSp4M+KRhRjvMtRdb6Qp5z5gAGnkSWw6EEOnm9kHXsCmPpNG3Q4j71xMH5vjbKqAHfCgbBivWP
b++bM2EVda+FvrEc96/ERLpauDGBYxvYTUXCDC+xw2OwuKSMcubwI0AkKXgxLyKJO102Tt2EfREr
baDWHX4ZRZonOMNVzXRVudh1vv1O584CULPLJYZ0Jx3p08GwcRVW1s8kcYo5fZSuKYuHuQ1hjHdD
Y9wOlJ4mHIzaHrNKEuntkOK99/YjnOlngK5AJ4FWJXrhlDJPnwFElNX3hgaPUrPqEZ1+Aw0/36ua
8MaeC1AtMjLkJ90ozfzWiSd98fjuo00UZYV7YTochlrdscSytH0I0MEwrs+luPGyOjNwIwZCOdzk
AhvqvrXaXR4V0zaRjR77yONcEiI7Myp0YXoUyBcviv6rLx7rqYeHpFIHfdXYn2FC13gI1qH5Xq10
c/JpjnjXadyV39+e+HPDmujtQvCiIc7KPp13CejN7Ewkrnvhqs0mhQd0k5Y0ajYefiZbZKJBY3BB
Xdi1Z4dF3g9AMwVAbqLTYQ010WI7nPEdLyzvs1XrIwmDGQoA/zKqdmpbdDt7jMYLw74UFlffFmAJ
kdPSU8V2cZWtqIUmU1dXwNunbKlbQ2vwlu8NL/s2UTB/FJ40Uj+DxX3oJrOwfS1N6ywIB1HrYNhj
DGPdUNCtR8AblUUICRITTwzG/LlUoue3P82ZM+AlR1ya3HyadQCkWWk8VN6AcpUsdJyEzcxLpnvb
QG8jx4axk5fOgXMDcnrTTlwwIpSOTj8K8LSKsjlSWaqDz8KG4Dm7llmVXOUtMgcX8oczK4DNRSli
WQIs+dUK6Ea3cWNu+SAMhfW5kfbHsprzWxdn4GCs+2qX1NGli//MXeEAnloUBxYO2hq1NtGQNNPK
qYOpVDB5EVnj4AuuZujJ2vXwufaG/0ahG8YxLPElPVhS/tWURqo5t20uKVXFQwozQsztIXZHmrVp
4iGANmtKfOtE5pBfDXNtKsIvpK5//eWVBIkbrWv62UsovZrrhP5CmMu6DrTcbR8mRxq+EjmcYzG2
dLu3xzo3x1TUaXajakJkt1pEXkbiz3aug1jI/jHSsuljqvaAlnPX3RdzFV+o1Z1ZR5AicXtAR4nb
f13Kd0xKGmBNyAMzrX5Avw/nz1EV8YhcZSve1VVIYIda4CVazZlAYNGhgUJI/Iyw2OrSNDJNWHpD
HywBZbONkXwINJd0+O3ZPLMlkYqkQE33wECedHU8J6qXOF5aNUGWdiUMcnO6Eo0jNrGX1r8+kfS2
aBMQSi1jrl5oLqc2742uDbzCqms/SsFupWXkPjIDz7CFnF1odtH27fc7s1o8DBohYNFMRMZs/X6i
7MscPmJg2Elx20+41s5Yk2A9Nem7IbyIgDuzWpAAWUSw/r7fV+O5aYo8f814dtfGf+HLCgC4RSOj
Uo3prhZq+lCU+iXC77mXpLNAfrfEE1TJTw+BLiukRMy6DerRdNotV6yYD8y2d60mQ/SpzXUozW/P
62vSF40GCGaQi2FE0Q5dvSjkxyTrp55CgZ6hazA4qDnsBmreufCTXiuRgW9U46OWOHN61HoquLto
qts95M3kW9y8aEObpaV/k9boyH2kWuLZDS057XLUKQkMBinyh5mNuQhDGOF91BTRj7itWtzdkH6/
6fvZ/ZyVbp5vpsYYnR0d6iy6EDa++pxsCa5yoEOgyak0Lz//qR1L6jZ2ViJ5S4AuD4K7KhgNqfpZ
Zc4HYfXfmYaPb8/s6yHh3FOWWMTbIJuslU/iGbRjWpRWUIvG7a/nZmiEb/Wkqj41AjnvlJR456oD
u3MpRHx15NAopc1C6spVQs9sdYw36P8M0xRZyPijJbGNFuv6JOT7X9iUy+85CZKWcThRyQfoqeNr
cTqrjQtOQa9xlUHBZJj8CY3wDSbS5RGR94u2Nq82B4PBaQGDuBB2vbWKCoIchdOhvA4QtDAeUoQr
bqQ07jslDrdl3nEhvv39zoy3xJyLZyq+HRRnT19Od3KJSSWTSEUpVzq/tkPvrzhOemy1M9bwe88o
0DZ4e9Azi4buGAEnUQBQvnVKIetK9aZIWsE8ztXnaIKYXdF4oPNao0qEb8B1pVmX8pgzn5E4h+4v
lQfq8utwrsQsuGsSYQdNXCsf+whU2kGgjLHRo+qir+RLvLZaNMtnBLlBfMXaXM1ro3eZism7EQA+
ziq/aWPzpsZ1fPAJPcSD6tYRgAU90knNax3taisWyjuttNxHzGHyv/Q6R9mAEdERgQAzm76tNv24
1xNd1zYeLmC3ahprqFCE8XjVCRhRvt6qYCOdsC2Frypo7CEQqfeHdIowAX/7C75OUGlvqDYIH4pm
C5BslaCasUXYht9ZUEWJegMbQB/8YhL9d/Rfi2pxPquuO0uifelMlhS+MiZOi8OI4eSHtx/lRSn6
dKoXoAulK2pYZKrrrrnamLGkKFkGqJe341YPjXjaJUY0K1ukFXX6GvNMSgKS2nb8FosB5QrMVfdx
FqrdbCSm69JXwbcXvo26dsmiVE11l0AuSDdJI8R9UatZ4kvDnp4ob1sVJp2jkm5L3Eo+TLqDulWW
mthc4K/cHpN58BL8AiwNyg7c+wsJ6utDDy0OtNChpKKyQs35dL+K2i3K0S7IgjxO97k08p3MRPXw
9py+PhWgFNGqIf2hQf+KgVpLiB4R+iKB7sruKe5NGzKWreGrg0qfr5IAXlpPywW8/oh0sMgLlqAA
eZXT98JNLsoXhGugt2LYcpezeDOZbt2yhZ/ZFzJQalcFszZb2xlYxqGYwnATO2XyN6Lrf5y4qjcv
Luvfy2qSCZrtqz/++7vquXjfyufn9vZr9W/LX/2v//XfT//I3/znNwdf268nf9gWbdJOD92znB6f
MYFu/9PZffk//19/+Nvzy2/5MFXP//r9e9kV7fLboqQsfv/nR8cf//p9IVv/l3H88uv/+dnd15y/
tpNfi/k//leTNN/j59/e/8f//qH81hU/fvufRftVpm3SRM/fkuf2ef0bn7827b9+d5w/FqYP+hGU
bMlilph7eF5+Ynh/wElB3YFqycIWWaoHRSnb+F+/K5r2B8q/3Jf8PdoIANt//61BJWD5men98VKZ
5D8CWLF+/895uf97Pfz9MaLn8p8//1Z0+X0JGb/hYU5WDYwKxC9RVUShBToBUfOqSiSSaWzLOUKb
xYqbD6nhpO/aWbO/ApEKdxmYLX9u00u0HHM5u//vWmVU9BGI0he3JIaFfHS6VpWxCQHoeqSvaRfU
3Z1m3WTON+ndzOLRFEBX5UOjP9ZI9OcURCIvCzTxoS7em0ka9MNTh7NC6ajHXH6T+gJ2Ufy0P+jh
EdfDYx6jHd89FE2/60OxGcxokwhI5h9qzd2io+0rIvJRBduazbiZOpwtY82v1Horqr0eehs6bZe2
5mk1+/XrrqJKQ9blUiXFE+W9e5vc1X7n5/4cKLtyI99VW+Mh+yQzX9vo/iWV2ksjry6ZYZwVNRwZ
ObS7zjfG4V0ov0SawC0l+asbraPZ/PXTzjizoFYVsdcvuzpfS8se89xgyOrYbHf1dkea4nO076x9
eCDk8/Pd+7eHfLWGT1eTsVrDU1kOlL0ZMT4m2+wdqs674QJK9ewQ9NwX10AapesIVuv6WcNYWmxG
5/vsJlvbuo9q8N3lp1w8vf02L4I2rzbHT2OtVktmgafuBWNFd0XhVz/cff1RHsbrcj98Ke6i5+hK
f2cmvnldPMT7qPWND4guD5/ffopVU/zlM5LxLc5UiK3iX7h6ClhNnRQiSzfoDRpa4H7i2podv5+2
le3HFLg0fK8vbJTTS/P1mKvVmmvSVls9ZUwjBebf7Yt2bnw0B3K0BS6JeJ5ZqA6lAjSjFiVl0ElL
uPtTrte4ipIrmVZsnFIBVKxn40NEjrVLp9gOitIwKNk27Y4SU35r0jgIwGO6X6dadgf4zvU1ZMYO
gzBPf6ckbvo8gc74tVXH8UgXBboOhyVwXcoMp0+oWYrG+Zco8IPiZCMJJwPPS8JrQ5nAjoVKgu2i
tI5vf/nT+GgpfUH+IHmipsk/tJJPB1W13IMSm9ubLraAVLlE9prqJoe3R1lOgZ8WOVQ53ulFtosr
CO2M1Q2QTUNPr7SBw+FORCp6Sf3EF3jIfpCqWr0by8m5lrk2qT48XSfZqLMdPr79COslTnuehHsB
ki0OS+zs1UlFqjTAOfS0g97Z7VaYo37d9H25BV+bAftJtB04ofS6tlTkTyPdYRGO4rFpRXhBJXd1
utA2gPRM84KgDRGxV3Isc+m1dGJpU7SGPftKMtdoINHYNKX7bCAhd2hjV2wvvD3xw89fYBmU63ex
X6LeyD+rty+NUrRKETPoNObvcesgYu+89KOD6OEhRm02R0pkmgMzCl07QIXKGCHNNnLauHNfmX6n
pcUFUOsqJwJZh6IuLFYUmqDrkuCuDp1eVwGY1eBXY/rCmySHzBg6dAnrVIY7NXR/pEN25ZVJuYHf
CRDQq+0LcfuKjsAjgP/C7RyOzlKPoap/uvytOaw1RdbjzhaeFm/ModBU3856tfSJlePHAlvCYTdb
Lh7yVTWH78NY1l8dNS/tHR62M4fjWIffLnysZdP9tF14Kir+LJKlg8g/a1SQGQ2N0kO72SmJMYy7
2fbmR1FkyaGwmvzRsdqk9lWzRz3EiKbxe5snlhtkjjFp/iyluKdqlmv+oDtKuXXqef4Ifi26JIOz
PlGX2xFy6OIqwocE/bi6iNH1bWFsQlxn64c3YybzLxpoTH/MI3uj9BPKaTTIfNeJVN8CxXZE3qgE
HdN6GDvq3cYMTXczt9Y9zp3pfozaSwpnK37gogcLBwHoPGmfB+FzXVRIcZN3Oroah0rD8yqFIL6F
wtX4duq6fpvE+k6Tle4PGoiDUguNQ0kxcO+6Mt+KyNU2sRm6vkrtc/f2B15/3+W5WHtoGNK6AtS/
WnVVbbRtFan2QZhOzfUX59s0krpfQgoNfnmopVPJ4Q6jCejXkkf+dO2prdUleRs5B2+OnlUJ8mAw
pLPN0We4cJ2vYLPLbC/yuBSMF/zgomN3OpQGOGOsrTQ8TFJ8n7xE7Nuc99EpiPlJVpgfADLXX8Fd
lr7dpjJIhZQbC0TEZhhTMCxDXV7Y3i/AkZ830vJIDgqg4L6pq9K+On2kweA0c2IrPIQYgP0YM1Cc
Xmcd1ShTNsJIy72Ik/I6i1tvVyhS/6hNQ+cPNNl245DkQRUq8HPs3o59B7WPrRza4iqdm3xPyUg8
1lzHW62f5fFXvxlPTR+fZI+8CZHo06fOuL5cvUnCQ9c7802SeIUP4V89QEObLiyPZaWtJgg4Hp0v
qlJLJ3UJD35aHlYaefaYWN6hrMzugysxeN3VpW59maqwFRvpOIBbhZYeymmuip0sBKK4b7/tS6li
/QwufDDOYapRnHqnzzDZ2KE2pR4eimaoP5dDmD6Yo9U8wBwx0iALzbj3E2vq2k1r9cqPgv2U+JVZ
meiTI7+8a2fRfnQKOUT4X8JX2WiOzN3ArevyL1HHY7WJYY+lux4Eyk3XS/GVmpZVHpzcUqt96VhV
5FNIzC/kKa+uNxYf1y1vhFQCqf067W0R6eqjlPcKMbTY5d3kbAwZzwdVbdqtlWfFrlBRcbUUvdy1
cs4Cgo5u//bkvj5pFsd3GKMIeS1l/9UGsBftV7dhA3ij0++SKpv3Iaj6a1i2l4Sjl+29+ozQcOBq
crTBeViTsYXa2240q8ohzkIr6IweL5g5arZiGt1gRDrfTxsr8tvSqS6soDOLGNoi7BvOIACfL5Hf
T4s4RD0BNdhGOWAupAZllSOfX8/aVkPJM4D7rW7zuq3elZUsffwxfo31/nLuLXEc1T8ASLQ7VuuX
rYwv8phER7Mrjauhwv407Cb1vmjMaZOM3dPbn3QdPrKsToZbfdKxhfnqplF0ZOO6h1qNrWMHxGo3
EeMFvRV2Qall6YVz4sw6ImAFcEOLD8bbmo2RGz13SJdGxzZy+23bKJ8djoI7pB2rCyOdfT2Eemgf
0ZkjFz09DVD911t4irweqUlgmaGP11Ly5Mw4Lhg5gCZLnf98e0ZfvxwHIP0qWrvIuOBGczpkak5g
wmteLgbFuXfERKJNhLatTDlv3x7q9SZhqGUjAtZ6abCeDqUYgxyMVkRH6uTIx6s21oAVCOXaHyyj
2CJu4pCEzXQylPjCW76eWLArcGkoPlJjpNVyOvQ4Z8LLaybWiCHUKG6S+bhqj3fSWeLIpAoDdZzz
S0yL5beengpsCuCrS5DPJn1VcRRupmmTGx21Sqs+Ky1aMb5dDOijdWU4/mXrRfYxmhF49+UcSxyt
9FC7yiYPJJsmiuipHONLpYCXHt3qmQg1UAkCP8SBscZrc1ZjVJJ63qHGkjQYzCY/xJKAFPtiVMQm
QUWioNmmZ4p19BDwuEpjsjU7Urp96KgAvvosfMhT7ITaWCsP7PjuqhbD9AUVLbnVizLEIa4CM0vz
e5uEorrPTLc7OkWaHrMC2ZGMZOzYTlF+r42hcdtORnalGom2FUNfX42Ti8Cp214yQXq9ADgc0edY
Mq0Fobha5ohKlHLGbOAwAhuW+t1MxNlaX4r6Lun1C8HgmbGW0IUQl/TgNQ94FCV3sCyiY5I48W3d
eV/Q6FGvNazHQWVmH3A4jy9srTP3LdpewKSQX0clk2v3dIEnmd7OUetFWLSEPyrNiA52C45nObHe
zVBbDp0TekgPeiniSIZzg7NWeCFyW5W0CIF5BK4BTgfg74RUp49QJrVoZ12JjqmLOSDeJ1/BTkeB
Pc3g/xYA19unyeuDa+k5UcvCd5S3Xm/pogDaWkVRfHSLqbvSlKS+nUccCrJpai8ULV7fsUvvwEai
g0h6EZQ5fbOpnbppiIv4OLr2VVSG4LKd3AlMs8n2DbNJNB+G74Fz2DiXDJcA4uviDRO7FKk4v8AX
kspZq4nFEdxQ+llJjlVZuptiStxjHRnxtvQMuWG9z4dmypVvDVwaWmDh/K4olc+J3TveLy9s5OM4
wcne8Mp5BRlxM2HlY+wlxwJoup3VKIXnyvzUZYNxK2NDxf91umQLuWzM0/NqGfNF8n4B47wiGUsx
NDNlsaNtZMk21ER8SwA7XFi7rxcT2iagDGB+cRlyap9+4Q4tAkSD3OQ4FKq1BcGhHww5G36M2NWF
SueZxbTMIGUXSo5IkK9OIlCyA+ziTBzRZuuv+tD6kKmU3kow4weNpGpjokV/IyrV9svCnC6gfl5v
0kXEBVI9iSHVz7XEfKWVXRq6lTgWzZhtx7Aud3Vo1f5YGse5d5oLO2fVb1/iw0XJHtAYPtGMuT6X
OGVqmk+lOCqzEQeD7YxbS5UoYytNckBAILzrql5cxfFU7Liy0o3mtvEhbtverztZ7GCUhr7okuSb
2skJ1fvSAf6FyzRBLnyXBKoLeFTHn+Pa3SO0He2VsBhvUe53NyHV2K9W3z6AoZYf3z59zhy4vBjn
LF3LpV61bhqgWhI3XdGII01Q4aPimG9dvZ5gwRfRXjjyuo4b9WoY2y5wR344JpMavP0MZyfXRrCF
IwG5d9g4p6u2UYZOc6ckPY6hVm9Hat1BpY+G66P694nuuXin1KhEUKbD8sxylPZGLyz3i6b1017t
3figl/VTNyA01ADC9BvbHjZ2ZFkHVzG8G8WMqsAh0L4qIMz5fW3RjlQU2L5uNXw1+L25YxT7xp7V
X4JT/r1obMBaIMQWicx1GFznVSLieBTHQTMFLmpIHs/1FG+VLDICvQlr6SM09PXt2Tx3BIAu4lQD
D7dYeZxOpqkJpbeolBxrZEN8tRxLqr/orXrSuiR8c2YTUotHNgGdfuKDl+LiTzlbEjWdJlrEK0DT
I88YqtF1F6nZTjfGcY/gVXbhqjxzhkK7YfNx6UL6dFenG5KT4KxJh49ao9mBYcoEV+JaXliOr8N7
1DVd7qgXzQ5OmNMJVGanapVoFsdwsHsQhGhJgycYNk1G9t2qhXen6EMZsG/CC4H22fejrI/AMwfN
KyP6NhJ9JXRXHBvN7W41TSk/wamS928vkHNfjc4U8TzrkrPMOH2/KepiSh2KOIrR07aImoa309Qr
B4ww0gekzaoLt+358QANLNwsMvwlzPxplYATz+WACf2xT8TWchu00ewu2tAmM323vdSQPPf1CDJo
fxJSvZaISA18yjyH0ZwGifx46NKgtYr5sDjtSm26tevxS6REv14/YCrpibHLQWeQh56+pEcbSIaF
JY5xpcd7gbfsDtx750fhpNw6oO8vVEXPTuqCHGI4AJrrZhy6oCaKJXGKIKCW+XS/cM8VfLrBo7DZ
l4N3Yeudue2hLlIXoqEOHmZ9TRgFMN6kJveh6gmRT+vEYWwIG1v0Lo+KapZbb9JKKq5efBjA4V0I
Ns4casTjeAbTo8AxaB2Ti7Cwu2m002PFu1GZsca7Ucg/R7qAh7d3x/mRFogt9HmC8tXuiOljg6uP
MwDRItxGiScPMqFzThE1vbDdz929Op1M7Ogo6sMlXJ00IAdHraEKfYzVNv6Wol1wnKba2dWzqI+J
jSdmNBbu7VDO4YZgqPmyqOtt337fV92zBdTDxY8Y04sR7ctD/rQ9KxjCRahN4qgqVrgBHcidaijh
dvFl38VOr23hcWoH1n60ERhsbCLbiFkGYXXwcqXfv/04xgKSWgXKUDnp8mLIjmACoo+nO8lUDHDC
9awcElFrmt86cflX3praO6d04nlPmXBCH6VKzR+ZzMJ6b5vhcDPWg/XUtNVI1dnW3tvFKG/bUU6z
r3Wj/lkoTn9lDb3xaTIH1A+nqs3uZ5d6nw+gdAK23Uf90U2f+rZ41HXZveuquXN39D3z5zApBhCW
1Wg9jZHRuBwjsEp1y9fian7UOy27K9qs2YYEFY+5aVb3qPsKSDxD3k5+aqlT5tcmgWlQw+6DXI19
MaoIi35abxcAncw4AsU9KEZDcZ6ubeZjpNzsO1FXxDxWClw/FY3LoFabfS+N2f2U5wk3bj52wze3
mrJbV83iz6YyQyOu8phetD3ATuw6h0Y9hMFcD6Kitm8wpq1uxxq4YWCIMf+iN5yGUkajvacHybNN
Y4QmxmTGzVZzQ+9rPZXNp3xWLPhuVt5bcMBb5X3LY8d+k0a5FmBIpj2htBG9R9c9cX2ltVPHr9U2
ea+gEK7sab25oz93UQlWVFg3+DQ8D4n4FDmKY23HrNC+1G1SjAd9ohV7R7l9+FarLqpTamgbPqVi
oQWRcIzDMt/Ou3xMmslHUL27dinuwBPpiMGo0ZpOszVkMn120z795sR6325tbponE7eaKMhboKye
1trOFX1wMwu6PnHuqnmKv1ppEnpHiZzBUZHSKHyR993d3CKV5aPTUuS+rBMZ7rErd78nZb6YfGYl
cB/F7sJbb7Tl+zAdNMuXgCC07aiEs+snXeFw1Sli0gIl8eb3uZnQSe3C0k232GL08yaL++JjblRj
ucdkpj2YSGg+DjK1j3NsUWEStnoLGLl6dFxJ2TvsatoPTt/3D1Ux13R2Gi9t/WzutA8qJsf9onMh
bmZVqvc2H93003BMQfgqSjr6kz2o8b5K1OjQ2ShPIwQ8dTi7NPZtOdnj96KGMblpTZRD/Gio2zoo
kT5HrczK1R/xHKbgl5B3cQO9i6ovOlYT36ImFR5APKeGiy7V6smwkvLZM7P2vWHNHQx2lFxZzNDW
zRZ5dN+OBvFOtNFkbZrJsr5Z7SDVTTjWarXRQfcMLMMYIOBoyfddnbqJ74YcX8gvWfbXpokniCQc
QV8RixvEVkEk44ueOmIP/jg3fMNNqnwTJcvvyQQuCjNQIfOoDqX2DQnILNt7TRo/0HWKdOjUpSk2
KSlN4IFT/5SYjntV1JMYNlmideFGiYo+QTTGLP70BoqsvlsmVkehd4qSraFnxlXM9VECqqgnCp91
alhbk1v5izPlWE3GL+oyZkLDatOpsUQPtUCVcJthlGT4wzRnNMSEnd3nRtHclyKaIJOOThRwDGCW
jU71Z8UQ5hGtVEjQmMdrtl/gvnj0htH4NKPq9WOgFgyqK4kgQWtJGjabJtXcZDOHCpSJIc66Jzmo
XrrB+LPBpNEopK8PMwbS8CPD74jftZ+GKYOjj9BHbfqRkenhhueO8yAGempSUTan+ghXqf3UFHF+
lw11iP9gDRvEj/LWehQqLFh/rLwlzy3keI+mXvUhaaqBD9qxdHcd1kgojc7WDzUk+fFnLJ/vpZCx
ArxAtJhMyB4ihkiq5J4DPOo3s2XMMF3nKfo6UG6bNyy9noZI36Y3vUjHb31YxN+cSRt0X+2Bnvih
VD1EztLZe5yaAf5BU7rFcE12ZHzIOmdM/GmIKJUPdqNqW3beGPMFunRD6z57yNW6/Y4a63U7J5/x
KzW7XZUC7iGh6SLzmDqyUtFNHeogB4M6IJslKYBm/VhJMEawYe6rGOx8rtVOcSj1uY+uGiVGz5se
lvLQwY8S20TM8rFJuvjRc3vv28BkfkCc6SaH+UzqKARkNC6bTcvhDjC26G4gWMzTVrCAn6qurxJo
yKwteKrKTG6ro6mZF3k4b92005NtlybJB5EZ0VOq1fEnfr10fKpRfKc5ncKrOeo9x08UNotPSaf8
qzRDHaXSVsk/5qAjPyIaVDe8VDZCeJ5GpQo8RSkiPyyIRfy4saaIK8uwHt2pK/fZWOk3WZ1iKdiN
ipX7RdcqcosxJYTk2grR4o7iFP5AXbT473h0SYY2TtPtJIuq9S2H+GrOm97xxzpGObMDy1T6qTfA
D1GhWBzbptSe+j5q9kM09C4Sz1WOg22kDNcsZoNWvlE5fVB0Q1WhztyO2NEYZXvXdmxxfyrs8imv
6+ZdRYDYbWgXjb1vxxScN7qSQvgbqghIqF732hclttxbt5q9fwTK/78G1dPO+ilee4Wqvy+z5xMQ
/sv//zdmXjf/IGCjdg5wF7gTScJ/YuY1fgJ8A/Yj8TsqhIs47T+Yecv8w13g9ZBbAdTzM/KOfyDz
IOYX2AQVIRo8ON6Dwf8F0Pwq1ibVBdPiAgMGLAlGEoTCaVipOrMm1ahXN8pc4WNkQIRpd0KLihDc
gM3xhTIvDiJpZbr3YTjbW5noFtSjDmOlCwWG0xTj5VEWHhgwXUSNFv2d00fpzXqoG9pamy6T0zbC
KHjbSflIg+1SB+fSSKvU2ylrfeoqXd3kY25tZeQlG9iv4h1M5UsEgXMTbGiQ98AEL14Pa5SCXlZZ
o4C82xRz2+/TEhvmsK/LwEuGbFvEnOCTWbe+rU8W5CQQcTXXzS/Vvv6e2Z+fYTWzs9k1xEw8Q4zl
8zvDqL0gLBLlcdTi4peqGv8MRacKegj1KO0FSPVT2mRNfT6EFevp/1B3ZktyG2ebvpW5ASiAxH4K
1Np7szeyTxDNDfueyARw9fOA8m+zaVsMxZzML8uyJZFdVahE4st3pRBruqKPpcUpFJQGk7YOGcOt
3hqW3xyO3h/6/3xNtIRbOgP+ZfHrod811hJZMR+v4FtkWM9pVvBlyx5WmiJKsnz9zWH4F+3Vn6+I
QxJR0RaKxTz1fqkuab/ghMytmM7s9iWwpukqzcBy9qPSXnJobahPBEYN/WBuMIQ7mnUr8zwsQ6Be
qZyrvZObouTd16Y3MFBCdhGTQfztwyhX467xCEO/7YaS2ZJw8Fbd+fh3/d9AF//pJoAp3zq+qA36
sWP9jD/Rd9KqDUWJfacUSzSkmTqGVZ2bkY336tNP+yHb35K2zc/mHPrDuCT/Inp+XDKHNHDyRbYr
Fv7aGLGsPHUbsLA4W0kwiULmjxAYKGvuARx9av6mDJpeOZVRxRq10JVP9ImKZLdJmHKytP0oNdpE
x9084q+zMtldWQb460770seI4ja2PCkkp82uH6STxUjd5kciujgtc93bJzX7c/205k6exWE61Xlc
kDwYRERMKHVKkq7/LugqyiNgtOaOWYGSVddqiGHZ+TlVF4sdGFgqOwCLk0GZXkseFWkcO3PKm/xu
aH1Hn7o+0HTsDb1VxUZTrq849AiWrwtA/ushmEja82VqPAyucj5PtYtoObGbFd9ymeQe0h6td2YC
Ph6FUBxf4JUxTjjcM0Y0Bn3wwdoqlAZ/Ap2XFubViP9CQXhGJqe9ENoodzPHuI/S7MO7CU2JjMLB
6Z5wQpv+tUYTfu+WvVsfl3ZqkWNUq/8UMl5S/w7HfOsPY/+Jy4SWKdBi+ko+jb8cJifNh129JlUS
jX7qftNOFjI2WiqhEbKqxi+es/gvOSfOjxizZitqu8K76Fy5fhlFsS6ccFv7o1s26w18X/oNJ6a+
V+3gi2jtk/K1tIM22A3NypQ3puRVynIW2a5uO/d5IZe5jVTrLQ/F0LRT3K2t+bAaRprucWOrh6Ds
gg+rr7hQleKwHM1FIB3KDav11Llt1USiqrEMaXPTntBaIgOCRPw+pL/W5/TNRfG/gIwkxXEtjfy7
LLbuBQLfyisn6WtJpXjJGL0upq9u3XQU6CFy3UU1y/8Dj0u/2ns4cf0JI1forM9zkprq6Bmz411k
pKo4F3mgRDJGa41T4EhjWPHUJAMi/CB1xilqCl2qqEVU8DQCi9mRTwpmdwIdczA1TbXXHnw1ItN0
SPOSUZIXLielpiXhMCOXbszFDUfxNY0ca0yTyBlcz94PdY8HxDQbPNQ8ZPqoYzOzY3TAHs0wc1t9
sbMyn/dEbGMQHjIqbKNwUfK10/nUHwzDWFGAKN9dTsu4utwqjs+ZtpC+fOIYMi5xSF22jcRZ0d69
5mvp75lxxreqT1LrqgcuZZgsGydS60Z4qFAYN2mdJe5JZL1u6HFKPRrB1m7AoSI6oY+Omtb5EJB4
Ac1ub1ABydBkH0YFSeXNpatdt3hqewKrI2koalgbb+3D40Kr2HKdIGQ2rkGoluVlZt5R+6br3f7Q
NXKevyVjVsznVGf8B8RSe1OMV3euPlM+HtCRoiuqex1S159HL8nUrcC6k92SLefSdcqNculw/h4J
FEgn874jOfzFNSXy6dVb2uFIcrARm5LVmcUmI3u9a8IxwVRkhoO8YQmEL2a3dN656DWcvd+4iCWE
lYTreZ4HmceGX7CCvWSudrafOQ+NJTKHI2lu0wjehea1EqORRllpkqwk84VUhbYPjenkpZW77JVl
soOwabau9eICst359AZ+ttxpVR8TyDZfRmWTJP1r63mopOMW9L8xr0GCeiznwhrc+jKxk94/td6m
K4iVAspqo27oRWdFJEP5zm1dGhN9cqE5VmnFzJTbwjonRm1SnkxOIgdKd1JROK8+T8HGdbrIzjyh
rykmq+ujdjoW4STIwNslRTqhi7Zm+djDZmWnurDmLqrMQMl44ofRIuTP5cuCGo4pdOmCNjbk5HkH
MljSI9KqEhvT2JUCYQQnoofJXeqW+6jxnsvJU4+eaqA3rSG75jG00gZUWhuF7DrpJZHz8yErvYyC
abuMZ3Pkuq6qexpbO3lwslm1Udpz8tYAC1NUzXXzliD6BMHvLY7LzfJhzLrxKZsWcjzChbQUHajn
xFgmbuc02SU+I7JABKuN+brK+vkG69kbx0rSCcE5B0KdqYEa0cRGckTxMGahOjhC+5GRpGKXScPX
UTrUyIhypTAXTJZ5Sd/kHtin3Jsgn6suPqWFl+4cu8IFPWXSPZEGkR+MIQw/llNo4G5L7zG2CCh4
O7hCDZZcm4P0921m7PIwA7ebKJ6Za/M1YSjbi0oPTwGG+QiPtIYdLhS8emGAbJF9rVEsuKyCIK0i
5Mojbvgqg/DrTonfv/RrhiTM6ebgbaSI9eC3VX3CujydMbpUn8JZzCfdOupYI2CK5tkNjiF9nkvs
W5zjOweALWxfyjKpTkOb7Re7Z7MXXfkj4LE7+O5cXBdz05HyZo+X5djZJqnByaujHetYt/CAkPN+
8tkK9bkBnz+VjfgSaHLDY6O2XvtyNWK55Dy3x6I8TvWAVrcttBl1SfuSzNp7Sca1ewRS8mMGyeDe
IB1xX1O1SYbZ9L3IOm9vhNnlOPZfZj8Zdqqv7tsG8VzaFkdDFC9wGHc6LOZjBcIMSMG1KqtKEmbs
iN06LFOIUmEYIqtq1BmLDeYkN7sYc+sRsMyJm9bq4pAOq4MmvgjXROJeLCUBVE3e23FukHIJeQzW
isDd/Jjkthx2yZAuR6sR9k1BSH8bUWNcoHrThHMMSlSRKvtXp+mzh4ZQWsBCU/bubkjmQOz9FMWe
t3gH2RNEzMz6COdj3ejc5dki+uYW4/fFkIenuhNdDCv5OdPipgiTCzGsBiXm1ngO8FlftKl/mzst
YXjTeIW4NI0TPzRit9k2EGDopSBeu77qyGr8zkwYfPbX1QAqgrPJvHCOiRZdL4vVGz1+glhiBAsF
972fkutq1OQVa568PDivskUl0VI5yd6pkUJYDAKutm+nwv9mTvwe2Szi5I5FrFrzu24IisU/ftsZ
poxVExDUao9xZ9RfkqAYdg4wXzTYzm2mU/URJb5xdtbsvlx7Zsq+mNJIiNzYmZ3R3q+mAF4a5mbn
rdXBHv3hUDf+bgqQSPhjv5+82QXhWeNZjwIQSe6Z+wh3drXYtRVSYtrC7lsHiDPz69d0VMGD3VgX
JfKK2DDpPM1IgQ6T4DpxK/ic7s0J0SomxvgAAniW4RKPafZR2skj2NISq3647Kh223VZ+lYXPMkA
HSCC+uSmroy9l3c9pvA+u+ysjM2E+WaS1pexBzTsNcIyv7fMY0Y4RWwnVcC5ZMa0vtT5PhwFv1il
TnJMi8Lern3ufcS2SMTmsnwn7yLfZRSfjVO9xvnwuattNxKJAKP08rjtuoqbc3lFBT8R9jXtVyOU
V3YAMpYt7bXD6KsjtnWqhtZUP8Eu5d5eLsZwbAabli7T0zrWbU8cfj0PRsNyDyXzaCjJV5RMiR9T
N7X5YU62fBZTT6zJjL70nmuNvSYoB3a5yVjvcy9JH5Z8bl4y7RFy4rt5z1WrU6pXBbrgMlJamN98
dK0r/syJ+FfCnYoeXNsztmCQWjYRD00ufUM9445JxGvOyBlEELkGuP3HsPfX/Gjmbh+eoVzkTaGW
xDlYidPelebQJXGfhPapNsfsAhvoFn2YeFtayCDms1lW4cmY/ayM13UqWDlUuvmRE2b259Tyqip2
6YDK9wV+xe9cxsrnYdCYJNQs4ddhCSwVDcnk6Kik/JFQkdTR2YFcWf81nGZHRGOzuOrcEUx9MwLo
cBnxyz8WZq22il1fgFDmVRvbhlXcmHIZy93g28GbhStwfUgAnASL2h3zmMQDGC8+JTxvRygB0fih
SVg28Y7MuMJd2zVKkIqMOxV25jOHXCyX4IZxCFKTR6buqzISTVaoiGMs/185KiSXQBnZ9y6xyGCZ
Rielcms0OnlM297sI29C/mjZqn1NbXvZazcRzzJ0pTgUkzG+6NAnc3ReGq6SLyiYg8+ngy7ugtS7
yitbmlQuqYF/nDUDKx2hm88pbqqfPX/Jn/O0ZqFaovEfrWDmMUaoMhxKRlB6Rfp/MryO3VhwrZZ6
3TKeiQTu6Fu9y5Y+dPbplGQ8Gwh948V9Wb36BdrqSDVWd7JEtUxnKZz+W0L4yyukmLonP1K/EtDc
n6upW2zWdtPbe78K3Rc5JMx7VdOvx5LSSclYvfpz3GlwsUgUoSfjHNrqs8ry8MVJQvajyk0L9t0S
6c3OXgbvaewMj5GdhakAdyv9wfH79mup6pptKe2TCuy5X64mFCxm7KyD4mAyOW6/D8PRaY5Iktpv
Q7A4r2aNONH26m6MWhJw2zhXbpdEZRAOdEVNhmbjmpeq41Zs9FePkWGI12brsZOesj44lS/v08St
8wu4iulDpRkOItAfyG/HlSWPS+1VyMjHSWO3DdbPSe2294tBd0Tcu2n1nLSi/6Iqc70tib9rt7us
c1kLaf9IDrTkiOtlrt71MgwheQ3Ypl06jWuBmtGbx1iuK3qxMHGdV69JgoXPLfIvxmj6Hk/cBJ6P
D4T2I8lk/r3JZ/t+sgnvjBzpj+OOEWH9GKwt8L4OfKJOR6kW5G6iq54I9bCoxWjq5qsxTfBhYzr0
HyABOIlS8NV2UcBOm+6rqjG/9gmJanGymNqPR5F6DrLFtl3387Iwe66rXiTczbJc5TaNG7vOnY1P
lQoGK7JWoyM3owJXjVQwj+VhLo25jeqyoi1MyoXjk5sMxAuh1yFoTFaBfeCMy+Mi00WK5UpU7ge7
Xgv4ZWb5p2ohIS2yxgDWYJWExEdoOWpSNT2z6feGGLqzmtSSHhaZ0nBeSM8611AYuFmzQm5mXFnI
Y6lEuFy7FQkuEW6d4tlow9qP/MLJ7n0GVCsyXD20e3fVY7fr+2AoSYOvYUXCYTsDGUO5fgvscSJ/
u00apnmljA9BZs4YTuntRFaQDH55cLtBP3nG4LXx1jVvMEo3/b215imeSr2U4wlXHx49EwLufpAz
NOw6j2ayH8pM5SwsAUysSjR9ka9HtvOERzgHM3VY63Cm7Lvzgpckd1tFLgJPqENaQe4cRispf4Ov
/kA134FbdAhuAjU8KKCeAL3v8UCvdTyKvetsVzWz+WGFNTvXwD81t06r94aNPy6SaD6YVggbH3ec
lNubbjZgPwmSfyw4R16P6ZpZh7+G3f4NGeV9YVPAwAW+hzPnF5wyD92xLEuaWoS9fEJnNjGf0zDY
TnC1zGPm35LQgfERT40OEbwbIR2Y4gY5/gT+lmk/eNPs5bvQrcudSKD40WLlJ9wq3wNMZr/Bfber
+stVB2m2UHQKLPYIZd+/nCOaVCAhy3dyzZLxrUe5jwQkbdq9k2XG8ipUY1dvDUFV+9WV3m8gzf+A
nwLBMB2Dp2AA+tVeT0BmC54IibCwh0PIYxtYpGceSe37XbPEv32NZOSS7+BBblJXiQXx/QdVXlGu
0/ZSm3Tn0NdYR+1isneoNvSpb6rfRY/+h4+2fSgyFehX9jCcvH89H9bTdDcQX/hoSU1S5S6579mJ
DePvVVmwZFB9bynXRH9uPu5fZbm2rf0hyypeKg282DcZaoi9nmN7tdw/xXJ/i3i8zr8M7dh+l++j
u95HgP2vy/zivvtpX/gP9OQgp/St+jnU68dv+ZOhNLw/0IV6yFD5qrf4x22b+DPWC1HZH9gyYAg2
R8iWtftPitIRG6/JAkF2KEzAQxjSf1CUtvkHKxWr8uZoocQdYvNvUJTbHvWvu5xXIHRObKYNokVR
ypq/qJuZnqrVMQs/Rlbj3xD6lt8rNOKHQKXEbzc5xaEd+ehw6mV+bU5e9vDTtbr785V+pi5+IXu2
GwFqFrsX+XdEFbK9vb8b4MTzJgPXjnmnxpOB0iuSk3B41WY+K5DWqEPeBFMqx/zGrQ2fAwpYDA5u
xZTZAqVezq7XPdeL9ynJOyaSfrb1o0DWvB6NjtIvvOf+vpm930Xd/kI+bm+dpxFEHNfNR7j9qxK9
57kC/8vh0fOIRjktCI+8w5h3HCNIEfY/Ejc5VYdwNsgdk8kq8jPUlVVeLjMy/N/wTe93a97LZogB
wA4wOyHl/rWNwihDtBSCJp7ZdTngU8VDeIXXVl4Qd20JioG4hCI5C22p3pWZyWj011+ktW2T71YS
0QJkxGztEfjX2Lnff5H9soy0ltl6S7/R6z5UE2OWg+DFPMCEFp/hDdwDFrEi2CVlvdIBPCqVnOhA
lOZx7uo8u2iZJhbUa26yxJVhFtW+0ikotJMTuXcpTI0c5jfv+j1xtl039nxuS4KGaPVir3z/rsHP
S88iCJGZmQrGKFNrg0p8DueotCsFLty3YZFdmImjjLvaWdCZRWpqyRzBhkrUUAm8N+4lxJq3t62K
c7BR9Ll8/vtvk+VGSwJyb1gh75eHcRDmXo6UaYq5k5DVNQyhD+bQloduMs00NkUvLYKfplacitUQ
GRLDOSuIRuk4cwhz7ec9hZ8WIakYtSSCSluL36il7W2reLcA0DggetySJ/Bn+b+2AbPMxTK0oo3D
1k2H26q3uyEuMrmBiIv21p3bLWTdqpCOcuRqdAx5QQU8a5AzcWqmjqMUSr3gYm2T6fNIP94B4LPU
5CpVn4u+MAj/mMvhQ+vKPoiJpVDGruGZ6ewGQycmKp8wdYCNkFHewi0k7nHgoZ88EdGun3xQIHwp
03Y28SbCqn63jt4LiFlHAJEMqGS1cpYnJfWXL8hfK4GT0oeLSYuuiLlXUsL7TJOpWZt1CqeQ9JWI
tXaKvV6E+ZIFZEoM9BtAy7acsOJeFML/zduCp//lSyFPwSMfg8VDTD0D5C+zcx9KDaS2lIDNbeWf
LWKTzpokp2IXggo1nwtRc7L3kRtPl1Utz00+tQVuYoS8iwzuwsZMgOnUrM9+V81wF8ZhJH3leTIn
/bjY4UdC2+1zleQaZreeSEKiFczfj8MwX5FWxdm0IRDfF81tbiGUQNpIEMoQ1PJom0OB4zIwH1vV
fG2apIltv3qqUvS4yzCg9QUfQ29JJjTgja7jpNeE8JCuZTnyofNtTR7r8l31HtRH17zO5rAwFkNr
XmpjGBPKrKiAE0NW7Ri06ksaR3gnhmkeml6S2Mtyyb6Wg7FyPOx5vyxVP9iP5oyOEj+se00x1Hig
mDdlUJumi2WeP6x4O48p6fyntZu7B8rgHsC3rYhOA0JW5mK9duaKDPsgaUpqW/ru2M1e8GbQeRUX
uE6vkzq3dmJIvFe20ovRHpwdfvPwtLQoZN1GNBdzDziuUr8Ez5eWb8VAFKreValwX3oPKrn0jQfk
cSFFTLI5V9aSHi1p1oc694ddv6BA9aXWH7pWPIVkE9yKDv7eyjkRLxja4oHmTSNvrpbU8D8O9Wy8
DspBAVebBfyXiQvZRLTuafci9MrpG/Ex/ddactaaxz3HzvI4VnN1R3PWvO+DhECwTL7mIpwP5tR8
s2fRj/uwn1OCO8oRJHMxvfUetqj4vMnAQXPhNF0gmaT4PsrR/9pzBrgLncl7GeYk+NYNKNTxA2iU
czIzbpzCy4/deM3cIZx6OnuEB58QLJP9bjaXpjuCFQI9cQble9hvhRjg4iTk7Io5g4Cnd/ZeS6nP
6TokZ5vEf8IRyTC/UbTORNgjcAOtIXyy0u0Zlb23M1AMHwW5Pc/2AmLbrPZlkSYaeEc7F2mZGQFF
6pVznFTWnCkCqk7r0il2fZLYn7pefVHkMU18ac3wRvLV8FloW7BAtbMeglw0Dy7aRCqjKteDwm0J
Pl7psX0LGziHKTMQ6kvkCcHYyReDgCJYk00zIjBVAawJw2xjziv6LggnEHgEQkHUT1VHLUvpTAV3
UtmMB/TF/nDOxjlHzu+QwFbnuI9c+yEAIduTr9V/ZmMtT9oR/Wum2+quV6DEgckhC08GlYJeTsxC
jWSiZIN97As0YvPie0AlAc1o5iqKITJEKZ7cXOkInTF7OV5HEA3IwHPdT+XVUvbrdQqQhnYEZ6rI
8uvKJfY8zJzw1GAkvrSV36CgN51jr6fPnblOT5ZgxUbpKOYLnXvDQQUwD3XtVBdVou9g+D/JyVGH
2QyGM4Bo5sacH4kpFpb+1K5lfh8qsopDXVr3ATKKD9ACxlko3ewWD/hpqP3wNOpseCRuyqS5wy+d
E0PNHX+XPxdmU5xKX7kqapThn6FK08fK99H+ggl+lAsAR9yMGCNqampuFmWtJ6uU/GXOiGUdkmX4
arXlmAPmFM0nWS7qtBgQRlyk5ZQgXy4jWSUA12iiq6dyne/tqqhvZ8NbPhOyJUl+lp9rx/0W9j3N
052No4lSgeqBCpXyZhKF+j7nvcnsaxft5jANj0lhZKcxWL2TWG2+PrvUAWLhWTdbkisy23H9ipNo
+ugYsv1Ad7umzccOLqjfntEKbReB0IjsS13o9ezXdRaX6CLDnd9YuG4LwLXUTRC3OhSAHFMrS/d4
/DFFCCPHXqFy3e/HXjbPogzs29LNVmS29Xxlt6N3ssysvBBJ92bJRN0jFSguAAznI9yyf/Bco7wZ
Zs/cd5qowKkZxuek6ZIr2FJxXoJiQeqh5F1fjeXtKHk1za9O98rOo3KLxh7UvOx9iN9jOiIHYgLT
L3nZyJtywDJy9Og/dw9JhcH2sJR5fxsgyyBcQ8shqt2URDMKQ1XUmez7FDLdeCMHCe3JcG8wQ/G/
4YHck29IDtV1HTTNPq+94W4qVB1nCLvi0cNsg1DtGQ1Es3NbmeAbnr2PZH2HB7Bl8LqyR5YyJYlu
49EsbLKHF9fiYKXu00GU167Ksg/IyYdz0SZlS09NBVYHS5WfkQiZzz0HM5ImDO8KEN+Ps4SCDIDM
QBwrtED7wc39k9XOxpfBV9/ysBXnJBfBBRP/Mkee4i9+wo5G16weqFbJC/h8zgFD37X7Eor8MA+B
eOxmy1jh2ZyvxohtOcjqCS2MnNRtPonDRu0WRjc9jXVjHV1leo9d64qDnLvpvJatePXD+jAGNNnG
GXnQ39yOhC1/Ec1d4qTDkSF0/jRja7qBm5hucjdFrZTm49lDq79GfUcSSlN1M/rqdbmVw9KflOw3
8YlFuF7u2ZeUeqdoy7oXtYbhBRldiMToFGmvusQxJ6qTYXmCvLzMK05dK+vkiAaquXAaW53qWRll
nFTtwNghvnWeoyH/dHVwtr0lUDXhqP0cPJJtgM2MYkTvqGdhHerAaR+4s6vLFa0bwfVDmcYBEzhy
XXuJemN19kvrGs/SXcybvC39T7Nd+yfoAQuXRkI49JLMYMWq5CDUw4M9mkk7PPepaX809Mwu79uF
/ka9ln/nNSs061jTcOMQsZ3G3M1vQjkPdZBDrfIQmn0ZYvWZh9dJVemDAh78rte2/EaXcHaf50l5
8KThnQLCsgOML4TsI9pSIgbsnc+eJ6H3u+yr9NbsXJbuwDs06WLB/b9rh6y8ltt3JpzUWKBdeFaV
uCJOBRXIGMC4RezF7B+I0hw5WThMFzNJXsdiXq0YfpFaBFvl6T32tVZyY5X5V1SK4lLQUMTJndKH
L52ZQ4HZSjp7qZPlWavOuEflkemdgWgL7ipc3I/oLlzKd+ryQWGOf+nbHMXuWAdfM0EcxA6ZJTsA
DjH0Jo253GHyGjlqE2R/QQROQLIuqD5kdQYyzY1VkX/LXX+Y5iW7qlXZfqAp2rTQ1yxfp9ZtcqIm
l0EcIDH9TyLVuR+ZFih2xPgXPDkIWqjnscMi2bFYycN2h0IeQqOe5wu4gSJ4dlGVHrDahjwxgRe5
2zVwJnWl3VA7+sBxPAQxR8eabvasPrxXebfg2FklZW6nPkWJGSXof7wTHOZyx+oo0yta1lJ9KHrP
C3faXJR7EAiGMBeJoD1NowyfrGyqvwpbdifFYe972tPuxWxRy+t5WtO7esXjF6hpgoVHGDix74SY
ijLfg5iZmuY686e2iTMr/NqYMlBRYStGntTvP/Hkza46cOCTmRchpss5R1YybcbHnTlKnhuQWN6R
LOGOp5hNmxaxp70RD8XkxKVkvtnx5NkMECkpFZbfJE/eEIwUqgbr2sWNqGgEJxzbZ+0bXk/pT6iq
r1LbwRMeEONm1gM/eNqIan5ma7wlPLaqmBGzLaOCJNDHcnaSN1pNfVxltlEfEcCQMlCh23zSeamb
I7iq/6kph3KMZ4OczKMVLuGwyxnLh9jMM/8tJDeAuq5HJkLv1UP9gc7QlybCsnYsb4wpgwhfcPdB
H6OQDA4eRMyHmWGbmYSIG1QiRmY2O91DneDJEtlV1SrjRrUujZzb47qKF51rfVEmTfBk9fbsonok
yPMSoqsz4nIqw+K1QYxLmmDVGBemaUzyyHgwrceCIkCyfniZCfZlGKpLjZi3iBGtEgYwDYn5HIwl
mgSIOOhkPDmsV9GgQGZ274lZoIyJ5nOn6VAz2swt+aVt1v4zAhScl8bMN7oPOiLxD34fMBzjFM2G
OGllyFROK8e901n5zaIRznthwbdVVeZmtCvdJXLRrlwb0xx8yobZmHfJFNj7xmu8D+06X6Re5t31
ZiIuOlEYbyKzqEiRzsoFK6pixLndeUbUog88Ems4P8C68WioPfpErcEJX7qNsA9ar6/37bwMl9OU
2m8zm/dNW3XqO+al1OE2MlrUjY5ky8sGZ8QuWXPmnBDmdMcSw42Ml2yFzF0DlHQH3rrtHWaibpvY
wCJgIOxw63H/17jMBsO+wzx88po4VFB2RXMZSO4vFFAPVzaqxBojv+/Q56xYWMM8ReyDR7E7hnUB
K1ch2UBSSmH8mypWG+WnxoLBI1qEMvYrmcpbcocMZ09/T1pHtgWdAkkv0KCsuZw+TWKuiMUtdX1p
LilKdZkpDavM8qerxkBOGSuzry50VTnGka0lXDipTZQLYuALZdRLVCzbvFBuUckV+sa/vgi/hOUC
m5GFg3OdDHJSmbc6tfcYGhUBfosnDg0ujsIvRKnXNDMkY/tt0UjleCs6Nu3OukfEz8DPA72MSo+c
/Fi6pXWNXqq4taqcHiucf/Pfi4r+8eZIrbZA07HfuM6vb85EMi67nqlvrPviKSUDKYgGcw3RI9d9
ra50GhTHypnNfE8cqNse/apXY2w4PWezv75Q74mmDV6EZqI1BzoN/o6K8ffXKe2EQLexVRIuC9Su
Gi5r1CX71LPlYS0L9zeL8z3P9OfL2eTBeFuGAkb7X74WB52sznOzjvCuv0lj7p6lN65xS3rC219/
sP/4SgQlY6Gn74lj6fsPVqfYktt0qcFNwoyI5tC86OtMxzJUzvnHS/0tmumxrfnzLzmm/8pEbS/0
z4qZ/z86ZQBxfrrc/8Yv3eTTt3fc0vbL/8EtEUnzx7b3MHJtkOsPk9s/uKXtX21lsxjQkGTwGmxN
/+yMCf4I3W1u4vhik6Bj8oX9T2eMFf6xZVwR10bwhkMknf936KUfNb4/gcJbnMVmo+MYzsAIlvPL
Brm6lZ9WodE9mUZXo1bKzCHbz/TUVWgFUY+sfn8j86Shy1os2MYn4I2tidQ6QletECk8vns2jTW9
0iB2itCEWn9dSscnQL3onjKz10M8BGBE3Whmn9e1Lv9M/fpbS+6/rqefl9P/OmZTbFv5f68zenhr
/s/125A37c/r78dv+nP9WeIPF0UGOxpZbDYRr+x4fy4//g0RH67JHzwWoBbZMv6x+hz7j60FmbVK
b8UWegQk/T/uS/sPdkU8ZnBYgvRbQqX/BrX5A9v+19rzeaOoRvDKbfExIOPhL4yULABUPe24ke+T
ydEAUB3D7XDsQp/sWqwvR5HZWyqeuiW96mj1+dkpJCXQonysCrGfGv3g5o2K3Dnrr4bWfbbJy49s
Igz2RjBW+ywkonFQ9nD2wKciVLTVbuwp9MtKxJO+kXyrhMZroGxabnAT0w/rf/exVecqrE9B2Lxw
c1BFPQec2CfrQXkmgUgpFCZqogjN2Slwx09dOp2b/hXJmcY7TXSA4SSPtRJ/ps39rWX+/7KzvrsT
jv+XuTNrltPI1vYvooNk5rYKatrzIFnSDSFZMvOYQEL++u9B3XE+75JDO/pcne4bh225KAoyV671
vs/7o90iseT1Iv1/cPllvv7bl6DLR/3tx5C+9SD//FP/fgtsm7cAqBV2Pvyz2wT2f94C818oVxjf
W5ARg21n/J+3IDD/5YP7wZpMngcYs00V8J+3wHf+ZTNEEtTrcKvYuq3/5i3YFtj//xJgf+bp5+EX
KAVQIXCFb/dmNCWTLiUEgtWXitjDgFfBN6hld+1Sh8Gt6Ps0OExyO/63uVmNt8ZcC/+Pv92zx39/
3t/H/FfT4X9fRhBiZQkcDsIMfN5eRuO5QoZrzWUw2aEpsxDrdW4DBOs7uojJl1xrWg8FQ6ZPU+9Z
C4U9x+G48Dh+nKauTx6AxvrOOUnxIO6B18iLx/CmY0jUzwV/0GnSx3eueZvZ/f3WsTy5qA4ELvBN
gXSdMlIUOhSY+u04YCyMHrxZj3mCMLn1zO6GWEs3Hsske5Zo5GKD8v684bV3Re+Im3T2JGdwXD87
P0uCd5PCttrt+tK4NjZp1ljWuatx42Ry64Qh7NhVAMd8UCo7cj6LeMns+YDN9Qkhhw2m0pKRJkLu
lGt3iCox9e+lUb/VHWzZ3gwWPfenxx388bWtvFR9vwJ/cGJHh+i8nTppfqyDUT26vaEOCVRQGh2a
GRuDtPc0D29nm//5bCoLynsP135wVU8PSa7hBfn8Pp6tzd0yL5wTcxI6DyWCT6Yo+FQqzFzT9M5Y
9Qoq+/OTwaBBs6M+QoFzrZoh8ioxQQpxBk5T/CzGEvY7xtgBrfgC2MWo6uFsNoHawaBzntVEvMo6
LfWTXybhu8KLt3P37WJcn3PFFswJ7wANyNtXy9PB4EJntmKrM0b8L76BFaMQdp8SC9L6yHrHpi0u
Q4Etf6+9pfraCS3svdf16TsHgV9ecyQolI6sXeztXJh39Zorh3ZmUsowDnpnpZE8y/7g48++g/DE
2RbJcvI5RyK1T1VX3ed0lz7MDFtfZ9c8VF6DWN2a1+7z4CzG7VLkbgTPm36ZHpN3FqRfn9uf6yJW
aZgIgB2vlkWGbC5xqop2P+wfe9uY3X3vLd0tE/k7q0qqe2dynBcOaunpnWXll3eXCgcOA0RkCzYv
ARpvf68W9uo89DI/BJphtLC6Ndu3GMug5xid+TmvpfWHmCr9Vxlmy2lpg+xmcZb8UAb+e2zmn9jF
N+sIV8DZYXuGmEZyTH57LROpHeaypnAR6LbNjCwWgqXWlmXtdrQr/dzUYbNeLFboB70iajiHnPMn
bJILQ6IxEPoJ2ZGd3yDEEPMfIkmx26cuGoFBFx2jzWmYD7a5ilvGj+kat1a9jEfZtD5uN7+qwn25
Loyd37nDv7wRKEbZY3g7UcnajHHffiuQNJ6bixJtiTviWp/UdBJNg/M9UzkWs9Y+2KW9Ymq0ij8X
JA2nQCwkWP7+Kt6e9nktuQjke+hCUNVtf/H2IliSMW62y3SwvG7RCOB7BlCzWYg70o8+NNsQ+fcf
+A8/JpsrvSiUYA4o1utQcnsalk6s4UTba1WfTbttDwwxnFeIWk0Q9Xgf9ujjlttet91t2LnmZXV1
dnGt0Sd9vv7O2LX6OGv0FMjXio9dy7yNcehNJlY0GFkN7d6FBTSDh6tbB/ccQy/PNvw/f/89flJR
3j6UfA96SlRVLCS/aGlswyZXoUzgnkoOGdHgmDDV2kkyxEz7m1bM7gnzBqNyzA6nTpOEIlELv6CX
f1qdoTuEYNp2DGu9Z4dtL3bxjO0gZQUPSWnPQH6hGvz+ijkTX23Hznb6tjZRr+UR0Xn9GuGmMtZx
UAcoVflfGAcKfJBqenDXan3aJncnixfmPLkWIVyG+jPEtnxrtbKIJD38PNbFatwGmKRe28AbH6zW
nqLRsGtjtyR6/UO3iwObqlkeimX84KdGiTIyuQPVVfhMw9hiTWOe7xehy3dqoF8f4u01Qka8neAt
fpC3D7E10l4vGjEfkslcb2VpTExg5/aBSm49J7ZTvPMM//p54XZkZCOjPbuhcN9+Ht57G2eUuxyQ
Mjaf7NH4TtGRS5gT6puZ5uN/15LbXlKK0e2UyD7AedS5+ryhmwGKlZM65NJ1PiAoKH8YevFvXBcB
RKB69x2k91Wv9OcHIhajZPJMyPvoNt5+Qb8smiAlvOdApIy7n+wt4qxv6xdGGD1i99m/NzL2nX4y
5thRPiS7acLSDs3KFI8TdItXe3RoIY+L986+dH1Q4FZQyAHLJVaMLIJrBRtd0hCseLIcwsouj8ka
io8bQGQXVt50v4xBGNdwyn+MIw1M22rea6X/08cHjkslRzXLu3+1XLZ97WSWbNeDNstl6xaJL/gu
joZTE581ytGOFmP8TiJRd8kga77z5X+aJ96uOTwDNBzwmCDRpnp5+7sEwdjY9PjVQbbULLtgCkmY
dIjiqLD/TlGh5Ws4M64lzOacZ6FzHjZghb26AUC3wK6Y9JP5tfOKinnO1KQffr/C/HJ3XE6QjKFR
S1Po8r+3l+dVU66Y8tgHj1KAtKLCemjTlvmT1feflGtjyq7754y36tBU0nz5/af/Wu8izub/7Kmb
UptX9O3H57JvtR1K+1Dkg2U8G1AbPijTDtV9IXmrompoySyH6NmNscRGXuxz9BcnIfCnQAyR439d
+nNBPmGUjFw8xPDXp9oUKaxZA8BgnUBRuZtByu0Ss2UOypzkMxOvWyIJ/tN7pnHxzxnY//AjIPHc
aMv0p3gYtjb43ww4tXaISAYgeyhTgL2QM2bx1+i6+rjWng9hQ9V/wtIQpzEo+HutYb0Htd46CW+P
fYRHbL0BIvkcStfw6jFYNu9tNsNqGBEioDDBpAdOEu1lc0ZT2l+G1izq8wpkJItK/pXbzABd/GiP
YpZRg8Bve3iT+j0O9ZWIn1WN62IEFHIm2n4W9/r58FZrFNbkHxJEL9hnGaG4+9CngbYfzVlnMezv
lhRtbkxDZK5X2ww9pXT3cz56Zyb6s9iPsxWsp1C0mki9cuX0YM+GCdAQLOlLnqsCXFM+6eQolUUn
ucmMRe3eec63X/DNKkBQCJ0Xpib0J+GkXd3foa0r0YmRfkgpiwR5TbAiuyt6Wg7ZnDG/J5/A8UiF
kwxmkxCAbts2vrlHR+bCGSTrZDwqCPUPouFP7jukiB2+0hVU6e+v9NdHke6mjdqYVYsW7PX53wce
t6mA/AOQXDsqq9U9j5P5R29V4Z2Vr9Up6MX6ze3a4wo+5/D7D/9lk6bAoUCDacacgLP1dnF/ew8c
LEXQMXP/ECrbeMZYMD96WWjeloLDgzkk/TszvKshwvZ4WRxOTLYGF3ELLJ23H0iDQXois32s/g1K
QcMGB8GZNzIKx7xNbAMQeOK48KEGnPhBGppxuZTt2apYiAhuqO9b7ZeRm2byxq7d7liveW/ETUU3
pE518CnzO4A6q6S+WvNx//u7dWVf/Hn1bPUOFEDqDISNV72aDPwPQIIc3TFP+L0NR+RVNOA22lSk
H+uFM2+FJAh9c76Ot2hhElwaoE8QGCPBQSg0H3qvTJt3ataf4SFvn3XmOwDDNrcIzXtn+5X/9isO
tEzaTtv6AO+iwrHLvoe2Cb3ehxy6dfvH4mRme1ar6Ei3RRHbxvU0eLejtv0LGSKoJOEYYUmXUzGg
lbbS5KBqY1U3qg9BqwBFnt3bzlLZ/+bCQaux0JLAwsVfXThPggUGw1gP2M2Rk/QbLDkuJy98bHwv
+dyM/QhnGCAI7UN7CsjGEkJ9mWSTI2uhQzphhZ4RqucSkeOOfrt/mpKlpdY2t4pbisl9ynzHeC9x
5B9W783C4XHHWVxwCVztH6oDK74KoQ+IOKFcpLYYoUAHDL/t9KmB2INkPDC+OIM0nlIrk69BWxV7
ZS7NfTHyYr/zXP66mdAWNhkCIp6ySZy4qrhGe+bUQc1/8HyFfReJFgghAktaz5V3ifS6GjyCfwng
+l9aY1zuK6HrO/7i7Ftr+o575NcCjPgtahwQdjA78cNdv+Mkm1m1XKhwclCvdsL03aw79Ww4WbK1
IawbOy2HA1oG8zb1hunDAjIgmhw5x5r89T2uBP1IRmO1D8lyeqds/4cViBNQQH45EgJGpz83wL+9
LFbTpP5g9vowJLPh3LW0r3Fv4zd7NJYBPH1loy/6w1iN8ehahjIPgbHay5c8TCmAqro2mAktfivu
6J/RS05wrHlRkATmirBDZ/VFWw0hjEj1R5QBbpK1h0rnlJk5p5b3bvU//PAMFrZqkuYIC8DVrYaQ
UtpFOYtD08DJJcx44BjqBYelSI1kN7hS39kWdYSa01eDe/JoD4V3ssNEHsuKjf33z6H166bLRra5
m7fwar7O1XNIxoLMQCiIQ+bV+owKuwFtz68B/N3UaFFtAdAEzAzxrU6cLOtIR0maj0G9NIesn80T
cq4eUQVrBSeTFKhEmyGb3pWDW+0hxSswD/ZkvPruDMijzoovvdUf2rQYv+XtUnyuat/7+Pvv9A9r
PkdYtB7sW1s++PVxYijK1SgHLzzgHhcPmSjtO29IB5K/q/IrAA20w2XfxZaZrww2kvAHfP5v/BBd
pOWaPY9m+R6V9R8viQOWywq3dcauexRFO8FdY95ySGkU3Q6e7G5zntcdbWUdWbNYj2BSwLCwK92z
LqzRQhG3MwbhxZqvQhAewITf36btl327BdGmC5gbc7rZnK5Xv/ws7X6B/wnSc3W9P9aizlH+uu0d
Nf0cZ0ZrfHCkX79z1PuH542WL88aczEmB5QUbze+0i1mHGCcHbI+xXuQ59YJJo1/LGS9HEVW1zeY
VdtP+VAUN2gKvL+UXX7NXKyC5E8iECqxUdwZ5ALDPrRB51nSuzfwHOxKLRAxNZBAjm1NhIVRGBCn
EbXjy7CKVzaaW1TmMLJ/fxfFz6bB3++jw8+6vcgQEKHv0ai5+kYVTje2RDOG0zCEe3vRuO1Gxgav
RWiRGonQcSOiMZFIIxbhDoP7ZIXnpR4l/IiVI+euKsde73Rtq+5jY7VpGllNscLZkLNp3a+mbUBE
MmdEyIuolnhmHHHUzTrI/VygHY7Kxnt1SbX4lODlZfTSlB/bBVA9uT/zvu/chjzdXoxdPEFB5exk
91DHEl4T1KTUxxO1m6MeS+ia9J8zX+VkajrLF7fBCgNNHDg++I6kuthSpiqe21lgOalhQAQeeuzI
EYsRRmRvthQEnlNV58Qx1b1PEuewX107eeLWQVQsiqH8MUy5XaDRXcAcVnOazjdEznfJyZolUvna
GqXkCxpTeaZCKJ9o5Ax/ISBX8C35clG9cfQjxgMq2EMi1THa6P7eyebC3FUdqLs9qny57CcV5tCh
fLfH/LUYFWcFezVupmTsPwEr77w9SmlE5dpQyHPbxAyb/YQ+975Amxxy1PCm4STdfj7LSqPXB21Z
wjxKfSc258F+COVqmBfRMmOLS1IxvYhIj96Msr42kyO2pw4RTSmrZ24ey+GAl0djvU3NPW9jOUai
9fzvdd/UOBneeyKvXmweSJZzC1c740E8cVddrq73QJWwpMe1yMWlMMvmYPgD7wsaiztb11VL6EfV
HQSb+MVp7fLM+VGc37mKrbB+81qwpGzNtm3wzbHZuaq3TEJ48cmSdLcW3XiuyiS9ED1sxlWQ36eT
as526r0EEjjSzNp8Ax/LPa1g1gB1YbJJx9WjD5TLH7+/rOvTE1+bq6LGCTzc9/gz376sXc/q3+sU
ReZaqx9VScr4MvnD4zyl1SfAPe3h95/3S+3CCsdJjQ3WQqHHp16dP7oSq5o3zCBEwyW8LUhJv8Dp
qz7jRLH24LZ4N1KnuYeBkZ6lrnNcgNm8HbMErhuvFABx5iLTH711qJ8R7hQvLlQjUMG+d2fWE2sE
HEB/F+Ks2DmmFOZ7TxNynV9+SQ6buJ+pmtkq2DPf3rOQVPcOLz3ILDFBSW8dfyDGs+ohIAXQGZDB
rll2Icp7lEezsvVLz/OX7vwJw+ZBuULd4UiU6liqRROiNnOo3cMOaz/nslCwiPz6TOg6weaikebX
tCypu+cmL1HiBGBxo9zsxo9D49wYCRJdsnwVkMFeygE9a9lmy1NWE9QB6GnyYAN1fvMp87Ri4Rsl
dkKad8i2U4wQeHBUOsq4LZakiqEFtfqcBlUzPoYJ9rF9UQfuZTtfh5FlDsKFeZe287nUc/2t64ir
OBSVVeo44STxzZ+AkxCIVQAs8YChdlHlDFhsvVxo51LoBA2RCIb1Vpe0xqIy5feiaTd8Z4Goxlea
MMO3bGiILeymNOM4leEPu5AM26zM0hnrAWmz3XuwSB0vgpkjyoCpoL46kLysg7MURc2S5gl1nLxt
wITShdhexmKYVD3Gtk5cjTn2mbIPySTrLNPMd9x/t9vNVR6ok+jyqrlA7iKnsxhqiCuN0t1RmSq5
syyW9tXsCJ33lfWctCEF0YpfFglhUjl/sgAFj64bTt1+LPI6spfGCJk3FtahNmv7RF+sf3HssTFO
Sas5S9iFW7o7l0btgzLqDgSKW0q8E6HpFBHsV+tzkBvhI3nsfoFBoi1NQuA19o6kkfq1MdSgYl25
OF/bcR4o2uf5bmnUOOxhRkqgr14jNwewW+yS1ieWgmAmD9O9AST4wD8Nw51LCAsCR6Bk1Ys/4Dmj
zvezyxKk89EXQ9q85IaFBl4vlexfAYdM8tH322Y+9g4bE5ajzPheFpxdzynEqz5etXS82Eua/oNB
fPF8CPumMfYELw3yQLe8WuAZOHTJxjwfbkAJrm1crY7nc54vSYjEsRZiLs29UPWP2HgwKdv52nwI
C7pLt0vATYj8BPYe/usCoiIHfdABgxOMx64o1Hw7z6XgH5blNNDVI9v3ANY0KA6t7qrnhm2WfJQm
XyNCnMrmUQpSmvByTDDIzQXXLiYXHl1LTX561+DdLeJEL/lzg1/V2RVTkCy3lrR190J6whZ+wrup
zvlA/h7Zc2o1jguBnJBBgslnPAa3lhii1U/GmBccwwoulaU6agug6lF48xwpGvr1j9LtoAaa5BI5
l7pDcrenOxr0J/wokHFEbkz23sp7AY2PTqeD0q8rp72iIasfePQ67J/KWfGCZdVwSLFUY2YMBoRU
UgTdqYYNyaLOqYVDngq/KMuBwVmLZIkyDNq3/JCSOXs5LeepNAxSCYI8fMEIBueUBWVeo2YUS4pV
ZhvFKKagr9XmEazKAHRBmk4+UHDBvnnXCUK6dk5KKXsQzpDoiFQpqLsr7EIHc5Hsqn1lVQLRv7OG
L7WcHHFp6tV9gaSivrvDBGmtb+c6hDaNs/tgKRirpzpxmLIZdB/lrh/08NmB2YZjG79KH8+yE83O
EBXZKmyn2E1GMxTqbFrFNMVKDfnHEt7AD4Ws7aNTDk2PgdkdMc64yAJu+qqBGzfVKnBjoocaSuZp
ls3ewWuFy8qvi29Ja6oRgysJYB7j3uGIeAMTXbng04/m1HCCY9X6dRaLKh3Lx4wnBqwxppfxifQF
hz7G2FAxLlaZy7jwl+WmD8vqz0IERh2PYesWSB1c7TyZYzdeFDFu6KIcLRTTtkF6d5lTZF+Meous
saacdWLz9rSEDYlhjHvXA6QrU1/uUojMvEBercIonUfM2G4VjE9mP40ftAREuJfA04q7sC9kF4/0
C7Dj29L5i7vrNjc1BywLknPmfDRWx+iBzTn6Vikpf9j2IGk365k0MtsfR/MM46aiCMb24j2nbmgk
keu6yjouC6/+caEinuOiWtIP09DVOGmY2tlnL02WswEeGVbw1Lcvkj6A2NneWK93S27IiYfS9cpD
ZQhF9laIbjrq/ZEiLTChu0O9ZZ8BtTGOOCMzD2ORbY9Y6odgySLbbd2oLI0+PeWjCU4XdndgRk4T
8ABnMnUu9mDVzcWgOoXSVg/c+0YDpFwt7HE7rzOt19JvZf6CoYytnBDscLi02aTHU0NtSsU2Tq9d
WHU3jJ/Tp7XkHY1XrxCPZVZ7n+bRbwl7Nc11uiMsbnkBX5xlsawtWz9ANlUe5kcfIFwpHZbYDC8S
oOIeCzLzvFz50VgOGbUfKAAkUb2JMqPApXzJPL9W7NG59Uc2TZufWoc5JlRSEZK4davxWc1+QhaS
76tghwqvGlj0F+HHYrG74InZwUIepejCH1kRcF8Cq6dFiUS/kzsDBgCo90zwX3HHtjsvs7vc6HlW
UxRsq9du0Cm7ILHzFSFT60DikKpzmm/hRO97VUjqolL1EAaLEl/cYeRv2adqdmYS44YCsrDV9G3c
EML1ce3wlt8o+t7reQj8at2XVq3qSFGaXvKxotYJKgfScuJp1B8GqTCQghtnBJBvmvcl4kIUzLVt
UfxQYt2sPqwC6kB/yiJdYRwHJOGJm9YzNKPPVC7LbdcFzGZ1NRBllYPABFdOg/mCc5WNsGESQlWQ
0/CyiSQnw2sho8xzKzN8ratMmfc1Y7OMKN/J+4Z2LewYeVswEnHCNQW9iHSocRH249dsdCCoupPN
p3HK1599Az9+PM/hMO+DVksXDrGS4962dYWlFVznc7F6eowxYi3fp8U3v/qiekp5W7iufhIrfkFN
g2mC+HP0wCVNO7M17adk1da037rcSPqYQIk7owCIR6BcCQ2/MeiX+2Q8GXxGaNYnAgBr2AROa/S7
PIAwW/cQbHHfBMFlhPhpnIqm4t6Yok4/gKtkI6ETN52UI7MUQGGD5MCiq1XvRddiyS1GVC1nejLL
uW1Ta3zWkLqNna9754eP01UcqPkM80kbg98Sz5WQjVLb2fiEAWzc2I2SJ5WSguqo0RnlsJRJEXJS
12m7J9gCO7XunDFCplo30YISdj41ZkPeMKuGJ+Ohmklp88Mwt/YEQIzBKVFAaPfJZDtPfW8rgqRV
aZxGV/XTHtNUs1s8pWivV53TRYnbBc4ZI6hIuYrBYCAYjMZpGgI9fqXxad61mO6NHcwgs8JfqWX7
CEp2So4mDkbGmsIuzZ10RY0HucsbjtWZER7y1lj0MajykQYE6XzuEUIoEeEGY1HSk6G8Js/tVFhn
BGiJvuvVqrIHJ5jdAVmfMMxjuVriL5pOtroQHmIae8fsjHiunBp+97gwoKxl2Hx0cnMESwTSq+Yd
ze2vJacOHLUGGoJoXCo93CtjpbJsOyftT44siWxKeuG3ES97Cw4eF22dTnt7rWEWZF5WfU1F7X+o
QmLiIsubPLgeDtAuIDuSNX1Lf0vx8y3+57Jw0uCx65piOHRJyTpE6Hw2n/J+8tJPJqMyYDHEuT2M
cAv7G1Zw+jBkTy73KiAu7mITCIC6jRGh3vtLr4pDqVPh7sJUT+q2cHhRb21Nm+NBdU5enfM6zZPY
YtLwmPU9FUbWDVhMoaK2zLXzIFO3WTg52U2fY39GDo2+6djKyaPAkAC9+xanX5Tbdv3MI4+iJUcS
i+YKiC2HsLx32oNo1+pGWBw0o9ldPT92/E7dktPAIYI9WIi7VJlzQvcFbPII4cWNgb6234ukIkWk
ABd9ThqB3QJjhuecTLN0n3u7t9pT5iAYizmwJOKUkSvT7BivpHrzR9rgzkfFlSywS9R+rQv9zcyJ
IYEtkKUX9KY4MJeu4BYaPVu2qqcA+gwKJ4IA7MYw4pwRcKzEmlPvjGn/I3U2PMhSGQo6vOHZp8TS
9Tcb4JkXLwrX/SEhWpeMGqPufywD9du5zaupPbpZ43PQ75cZqziU0C42iCSoMZWDcN81cNLaQ4DV
a+fIXjr7mWBFcl2bUU+XUm+6WLd2htftbQBVVru4XYl66T4yr+xfCHwhU8XVXQGsr1gU4Uh1sJj7
KuUoRrRAXshdKZzc3RfSHo9jCyQ8HjOUgUqI9C8F5Lu86Ym+xMZqY80ayd71YtPpuvxiFKFSh96v
XCdyAhQgHiuXFUEnblCsjcb0mCqChw4jaaxfRSFLcD05QMEb1t7xCXK/B468qN3vfaOEkcKOsc0X
bIH1TT6mzYk+d4MtuhctA0jbxKLtapAKC5U38TnDciAHQAWv4YjWLwp0x7xCguq3Yjr6gCi9ZZVN
LIHODsfc6IjOAHalX+cUmtiZiVJyC2Z88PaFJSAtZchg5UGInvMsERtVEHvF5JOIGWq/OOQpz0OU
BE32dfK73t0HYiBcarH4M3Zp8aVrPyDdIQks53sOUvvj5NSzxwS5W17o22XPQ9+af/JUEDlISmfb
7KCQdfpMKT9m92mHTzYimaj6LqFLn8j0qezd6hmbI54YqjVy4OwuT0Qx+WZkWfiy92md1e3eFb2w
jlgetrRCCjj/NtONFdyCVeZy8DHN4R4CEz2DAfZKsycXBIctJn5fPti1F3Z7toNipvJYhRsttO2g
S0OSjfSsA9aJvE96YwenPqkfqYLK28YJjOk2w6d/CqnjrDsbstlE9VyH+aOhMBxH2N7nZUcwj3ru
TUj8O9tJyXBu2Vr8D0x5miEOUSNizEjh1cd2uvT2Q1eu7nEpps5Gr5iE+Yk3JvxsowONE+TkbAIU
LfocWqVLB90yQg/kO3ChDxkkrV1oVWlHiVn7lyxcB7AEfZs6+2HdoMWU16K9ONmQ+9GAgoTliUEe
iONFB7SF6QLZlTk797IFt7QvcpRJ+7awtTo4kvwJc83Mr9DeA2MPTLi9oDwyFcSvtnL2NB3y260t
hVtd5WIFe2VV3jN5PoRUC0+hVuksVn3X7+R445rJ3GItHhImUmDk28jJhLohuEQPsdOS23zImmpr
+yKj9HzMLzNka/5FwkbQ++VgbocymPZFRe8Z4Hex9uSPr2VY3biE1dAnD5uJjnOeJE9AzozgkGTK
PQ/KH8aoSJL5S6ZpMJBz5zlrNDEK6B+yNqza17CfjPAeMAB5fPSqfZrtCLDZJgP1eQgbdiuKLMoG
GOR+1GTkBHDcrGY4h52fNI+BQcV8Hoomsc7+6lRYpNeGPaXfgrJOi97WTKPqWxLHQg7M5FpP7pDt
vFqaHxfOsms8KkqfeBZdpw9dUYLIhgSUfAWnwTq41JynmDmgvI+MICle2GQ878Ts2ZpOPFbmhH2F
ttmN4ea2+cBd9r9lRuMley9JCrBmfbdgI19wfJClpcWftaArv6/MVc9PSZfkWdy4zdKciip3j37Z
2sVZL2o7JMqxuhROU8L2ZnAC7kWL5VOuQnylS7sQPoGVHulAmPG07ol/CPeqoXtAVAX6lyj3neEP
IrBzyDY2X3m3yJ61oSVYbThOKGuzw4BIjr3JXaYtK1SjekdYM0bKao38bvFnGCjssUF/9geOww9N
ZZYfl7YsvtozOcg7qy+y9GQVXjDvKwKa+vNMLBWRDVJln5hN4aO34f3sKCzWVw2vmMECp+7lwkln
YoLXTknckARuR3SqsgvcF8iJpMISTkcwCnxIH7BTtkvNorjDqpPcFP7gd7dmPXBwT/q5cy4uG8fn
kYlpvusy5XwL6filcV1AbLpzCLxAh9fl6brP4BDQPtalpltHe3K5CcPF0U8dPBTo2A0+lb2kI/9J
1X4x3PBgKhZkg1CTz7Yc6k9izZhINryjzkNuFOQuJeM6qbNI2/YO+FodfBxGSP6E+GXDpWrKjnxW
Stl6H86SXqBH6ACEGESi1VHOHd6XRZIuOvseuUmLExR/cbBvm2PXlTq5d5eVGWzTKvvbDFl8QNcu
gvss5D+749Ks4Ag2j+vJiZWFogm+7AkJoDMcaR3B0vChUkeIEJR5J4ioXiN+FApx2zfsp4ZmD2Qb
lYY/EMNNVpyqujBPoCEZDs6zXz1mnbtK+hTcSU6GaqLg1VPI+amZb4Zak+pR+aCb42kNE9gzYu3V
zuAbwcpqS0hrSc9UfcfoWxJxnvv1D5Q2+hxU5BvQHETHUiUBHjRTEwTOgWvdFa1sPq26LC2OTWue
POqssz4XULW2uCaJUG2ZJLykKanHhRM+5g6KLUPKS2ZKJ486T/5Fr1v5T6GdL8PBDZQxPNvsTmQy
oQ8hRl77GFmFSmxssJJB/MWctAV+0ZuCZR8aQZ3d2cTaDxEAjNQgoJwjDtlsjjoTSRFmkd8CKIln
sow0Gb3j8iJXGhqXYOyX+tJlvXk32m3+ouyOE5kM1oLzTkuSywjy9DhYQ1CSJUiATLS6lUHzsJuX
JHLSkmMkx5rsMe382tp1EJaGHX0M/w4Dcd5fmE978pDZZqPuu3Dwh3vTX113V00rSR+L6MvxK/wg
4GZroIZjmyEVrzrT+FJ7TgkyEYXBkRKxGWmJdN0d4tQ1PCfoUgtKBgMYSTgXVRvJqhpIRXHH2dma
Fn6wp7un3WOP3tp/MJsSG86o25VoPn9ZvT9oYnZ13NttTa8lJ1n4xDcuut2KhFHGZCQn86UnjN54
KRJymy+jJab8lFelF579Yobjl4L0oweRE3J+m8t5IBVAKbWS6Q5l82ZuqFHtzp0ptbGq9pQS9WQd
jbXd8vSMsCaysOsz80xhOdJO1dbwsCVai5OqLYD/nQgpwkN6n/JLL5HO3KvKVtVlAc70ySkL/xty
YCvbZ82YmUev6sVrYg/p00xqAESQwZScGYayWG9weY6EQ/w/6s5jSW5k27L/0nO0QboDg54ERIjU
SaYgJzAWBbTW+Pq3wHvbmhlMy7Aa9qAGZVUkAspx/Jy9144MC9YWH/Ud0eyot5amilVXK4gwv7Yo
915WlThlb4qMVPc6q7IZL4uVM2RZMzMSu9rui7M29oss500jH9KC8gp2hAsty27xM8rhf6qsiP9R
YfR/Dce0W8jjAkrlKqJIftDjG47mNGgyaIm259F0mjUjVD0dPuEXikDvmFvWycSdoecbE12zEVvA
bRFK2LlmY7VHPdXkS5Op648sge567GoLWGVE/HMa8D7XYh8ltMg9beyN+dBk2SSvKmdrf9IZnuIb
bSbz1Cf5Prb35diqP+mymuErYfeV+Mrwdgmv2T6axc5JtYFkiTIr7ccaUZLBTk/O40+hL+Qp6klE
Irk2mShXU55E435tKErczCD3zKOa68wAxFd+02UjA0Dmw9m3yonRG1lLXHr5bEowc5MNLGo1WmO3
eUP2XAwO02ghe3wdJBYFZ+3gUEjDpWt3JTcnv42lmKqA4A/76zhjrbjHKkQiqCLHTF5RS5KmyTfH
b00ScoOGRtuEob4JQzJb47H4UeudFWNwh6r3Y6n6AYXPVCzpbm0jgPnopdjYL2UBkZA+QObcxHSu
HoCtipohGYIP12EO8mI2TbJcA94bnMNMreXxieKLMNFqM/8peGCfiSAZal810vzgpACtT8nQM983
kkg36O2ag+5lKejFX7MFIdqd0GfWAZwvQaoWjJN4dWmQmyFqpXY6JBXTMm9C9/6D7XRKlil8RLBF
hGzsagUslZcgV1Q/lTCPktsVl1/KS+zUhyQBY3FNUBOapbmhYw8OKKsc18y3SF9SoZrHjryDZbeB
2KFgxLVt+1Wf6vBNkxCc9xDP5LcCluQRDm2jGEC7cgF2WjhO2GKRS0tfLRrjpBQRQLJEFaWyY8Fu
PWshCmmfFirCUxXZpPTSivm3G2JoTV+ndo11tpyRET4xgKvukIv01i4e2j67IhgeiBFpM/AU8j5z
7vCNiZDMJKGDeuqjlqxUaOu7FNvwdxsvk0MI4GweCIlXXqaGhWtXF2sGYEqZw5B9l86iRnNZxaCH
pOMxihk672gGGEeFqKjKxTlqCHfojOg26Ys2Dcal66c9V4nPzRJqJSxcwpEEL5hNew6YX90dw3Ee
4bCCPjbcTmQIXaYhGdD+mosQHs1DJWVOhCaeNLGkGrxVtDTnRm1uChdWUsJWoy2qB+yOWhEYyjrK
b7Mmus8NS99rq5FP7GMhbKDsJb1B2qNVdcDI5vV5iRtbOyEIjjNmCqAfkMIaquKTHR+T7jbUceH1
NSCvg5Ws1Xf6DFwrKLrb69QTNOTlelJP+6LI7T35hVPjqnmbO/seITP7qSqJyOrtwvm5K2T1Peys
iYEqU0sCa0IZHiYExq1bssuDXW7LNvWMyTavxqZeGcUqNMzAViqQs2rZxWLP2z6YV1SrGO260RI/
2Qo1s9vbS2Wx48gn+4QDCw1JWKUM3OTYkulapBFamFkbUp+xkr31RXXtLq955F3kmyyUiYD92dJl
bm9UxNsb5VOLYkrUegkIfITfOfO/PBSFNpL7VOVZfIRDG1+rMhnjaytx2p9zZgL/H0cii09Ubjl9
C/z4QcZKPARlEdvpoRhp4NBaY47qxes0lXexVBEqVZyn2IO/FGZggyveM0RI2mvmhzQKyyXUf6VR
ZvB7ZD5bn/LWCJMgFGC52MYW8FwTuH79TjFoYLutsoSqJ9i0GrtksenEECdmsKcCW+A3w8wVL2Yr
PHVzrUZ+1wj1K8gQkpZoPM7jJe3aJpx5K2nZYCab/QN2D2bPM4NClKns2bTB8WGkV/uOporXj9Zw
UpVkxEBYRT8iFfqrv2qyC+h8aMFcCbbbwwooUdgh0UarfhrWVRyyqs3dcuzjp5p3lgI+ir5oam75
Zkci0a6Anfr0sRJl+3FvfjwcCgu3nW7pKPpVcabiyIslF8Q8zUGF/3OXkwV4jKV0mOuMIMS7nClK
CTywItYyu6AhkcZfxzY3qSUxDYyHJXnQ/Pc/BLxMqVbbzKo1GC29uxssNGphb2r6rswdNQ8EXyzQ
kSnj73TfhfYUeq0gyHFfyMkwAtwNMBwSvRDdoa1L1ULqbtPbZ5eNRm7qMpNlhyI7ueJDFz10UzF9
TqU+rbdakoL3pF6dMor4GgXzrIVDyEBDFBGFHj0634Ry1wbxGNr2Tmf6w4SFKY3lkylZ1LdRvsQv
CfGqmLSbNTnOyog+fGn66SnBnW245dr/MNAzERfclS+oYId7Jh2tr9rpHKFrGcnMjLpeinKHtrSv
2aVxqblJInmgRFmbb3EaCttTe8ZwO2wM6bd1Xsm12FFsK+UrXWes4Z1pKVBorSr7UawlAnVtMdT7
YQzRvTC/TcfHOGqJ3NBMdFes0GH11ZptLMddNSlfka4gL1ej2BzoZZsgcVVebDraRhYCXB2b5ksq
gFpc8gr8JRziVqP+Qu0qcK7RO357202avbTfJf7OXOkD1lh7l+FHOupcft/oc82b5Dr+0zrZl1E0
yU8zLGRQRuuNMCXz5sIc76aE3/zxi/CXFhdruA6TCAqACVsEEf7bnxXTM9HpHc4BKpT6lo+Z+uyQ
EbY3obN8Iimg25MfyoCRsLiIuInQeLbEFLoGql0XiBy8cX0qjAt6uXM1Lj+KV4NrtOUXqLBF3v6o
Xq+bQcWlHyh5HZ1apxq2nUKTHmMWxd3EpvNoIbm5ZEPY3ry3q4KFlw9yHNgnvornFmMhewonk2lW
V9PVTtqOyjMz21vE9OhJMDwzQmP3/AmIfnJqzPGFv6a8y+1yPURCqkGraM69lamdv7YZtdLHt+q9
XwffY4Ob4qwHZvb2omiooTPGoFrACns3QVcnwiArmptaz4fxghL+L5sl1R6AQnhZFqQ04AVneuiY
KXNMCDOLttITYN81Jqlv+UK+yKgmP/SFWq1JgIQmZr3clEQGeHZeS8bT4er/29OG3MZHhn6/qUo4
FW9Pm6C6eiJydA4IdugfM7butJsSxwGYvKY/Pj7W358F8pGYLqroNHEfny/NNCcH5BXxGhiyZmMu
0YcCYDcYCoKaJrKece/rYLPjHygGLhz7LzEmEn0AeL+VkVj35dnt7WY7ZOzEMz/An3ycCiYANoQ5
Ywfeq/M1S8Jq/vhsdf38ecdMT0tbx3OF7UE9f81qNi4KSQChj0MP7YoN4ShmUVIrvzcKanojGcbj
EAmVlHU0u5Xbl1q1p4HFFp8tkXosbZOKZFpLbfhHVTJwtyC8aVBmFAJbSiCPqx9SJXrA0dnsJWbf
didrHRsoCmvFYOXjE9LOr6HlADGREgAqom8emjNBa5/NPEVNzAYerfM/7HfWckfKmPWZ5b+8aiJr
+tLYDTLLYmFNK2RcIhlz6Ga0m0OWz6+1GwxiBMh8VG+GQTG+zjJKrz/+le/9yK3wwLDIP4i9zx5o
BOJFwZx7P1SV1IIlT4blSa0UmbhqP2vdCffb0H/7+KB/vdBcGh5RGHcIuXUbY/vbo6JfUltg8NW+
robmSOenpjIzrUdqtNBfmZjfGCIcD+3C9GQ3lduGcZJGdGAafcnv99ud/Oc6S74dJCvWl803iv/n
rAKKFD2pVOZP+1BT0ddVyAOvqq7Tb6wsWuV1LfQiuVrZ82W3vBGhtseCl8pjy94JM7FkirFzsMUb
HlZGZ7xG8coQAxFZq12NtUbrZgG2j7Cu7VjGlayzbhmw5GsgDLsjc0ZnOdtVUazGB72D8+8kKDh2
Yu1oG9dEi7Y3BSoHecpM1rlTqmV6eG2tNNi8bqK/s1vNCUBCQmdOZ85gkMzEBnStKGjZY12jvu9e
LVgyy5doTdX0rmpLGrpzt6xX9Zg44sowW9O41XuUTITvquI64lHLXXOIMeRVysDGGD2ueJKYvENv
cgprukfbFs8u7UusES1O2P2Fx+N8KRB8btXNsYGnn5L4fJVd8r6k3zirBI4wxAIy4MAGpO+JzyxS
JUgro8H8RzSVSt51CNtLQRGY26SCh8mQX8EqnxD9NGo7XigFzr96rMM6YGNBsCW/C1LR2+cWn6e6
wciX/Zr3sdf3UY0zNeNtjTar6gU/Gh/SsyVxi02yGG4LtjbUH/Lsu1ctqVJ0oo/2SNdksynAtOou
rJrsV2Eo9eIbuCLQcqXIwx4GqLbPzmAn9mmgQRjdLSOOlH02RJb6NbIH9tuzhdrogf5bfOsU6Orc
CHCoeZUhStK+VEqZz5+bOGlyv6FMnv267lrVt2xmHJ41qZT7HWHO4w3ZCzXhAuXvC15BAbtd1TAa
3YGrn/pynqJ8H2aTokf8MUjGz8Rwz8uh68x8fZIa+u/d1EDO3JkQTbSDkznl3lTwtHnbfPTV0ci7
6auQLkqkSUh2EV25LduZ9G4fUFvxVS8iba9qIhQnYn6Q4eLSClUX6HQT4bQHaULtb3R3aLhbi/k5
tdWeiRhBqcRaD4J5VDR0/mAoY/jUMbXfC/ruhCktRfV9NtSxDBAhteRvx3Xz2Wmh0btNowy/6opA
2np1pvw73w46PoVjDMUrYxq9AT6daJ+XOUlDl3LIaF8AhEdHgqbn4mgO1vhoVLWgMAnDisQdGc4/
DFZWlnhS6CzXyIbhs22UznQkGtsyPMbU3ev2yXJ2DRLT2LXSSWt3lRnb+U7YufFLy3UYxlXSLz9L
ZJSfjDxr5Y8ss9GjK3FDoNkWspGlWLunKCLaTEsZQvCwXC80JDMSW6ZZ7KSNudRHb5M3KLDCITBl
UTJfbWf6igx/2MWg/RkUV7cTFXxaVmTAZ42qIXUM3oHBx5QrjoHFTqO9YMO6uqo2lF/smT7wToLj
pJ9FTO1XPpBrtZVtsZLuq1lavp6ivTlEpKnoz7hnsRzrhCCdTK0l6WNUVttH2EeWIapcJvzxkNb2
IQd3VHhWbHc/53Rk7lhocKrhgo74lFHAMXdAudYTjsYHKA7mCOzWTmH/Wx3oS8jyKh7q6GoCntic
6LFLHFmJjOddZcTJP31apjVe4wkInKYlReFmrVYxvRhXYr9Zs7kNcWmZaIkJbdY9xpfRvZ6gfqev
Y+WZpxhT2vlKYS21a4iu+KSidbaIdJ6TK3vMTPwDjbB+rqlOox9ril0T0x0udyQKMeStWFbtO3rk
KGGiVbmfK9l+Y/cvnK0ztfAEFN0/ZraSM0IZxV5HYjl3SaEkInwxSRdjQByPMI9GzXH1sqB8muJQ
j/y0NZKT0DIt88t+RG+nFOVnR6TLsURH8ANRSXMUZJMzFtazzAxqA2DKsTS4gxBMckSXGGXs2lPY
x66Eh1eLvWNSaFwnuuXwlR5LlMC91dVIdTDIUnwDVziNShM/044d2puor+dHVcslUMui1q7RdCqt
t/SyKa9pXAKMlKuU4eOkr7FzlY5danlIW3hI7XbVv5SaSketS3AQ7miocblLdIuYyrRInb2WMnb2
RTbPDK9A1UE9bsLsXsnzeDksM60tlGyp3qPyotOBhwejwi63wp6rYa0JSiMnYhUiyIoEgNDsrss6
WQi2MmRi0IlWygdk+82rSZNM7qrVsh6TcRata9hRdbVu9vmdSolgeDJDPLJr5mx6mZADVCfbHols
wQvwWgzVWrrLopSrV9ZpRIJnauev9LRUgsuq1YzclaFM4eKQSoE6ObHPW0FLYKp14DJamXzJMxwv
B6doki+4GPHQhE40NXs9X+vnKEUYCLVNzqx8TBNLnoqcZ5u/3n6CdZ5EDITC9IXoH3x66Lzn3F+R
/gRrOheNL4uswWJH4FMYlHGarMgt9XR56M2CQNEwF+Z9WUeMOEozrh67UFi616rlpg9ZEUu72yyH
kBOoNAn9e938XmfU7f5YrLI+ama/vk4ipgwxOp7UBJyXeMlR5KM3QbOUerTwsSXqPUGGAPwZ4FdL
vUTEZRoE7YS0Ql1tdizyhzKDzO5aosiNVav5Tkw7NdJMPInhoZqXD1M2s/yUcR9+LQpm9e4Ao4jl
x3ZQOvaThclkSdenFbRXsZvNVv9E3VamrhjpRBxBhW2CdgfDEsnpbeUBN84V2le6QsqXairlLtZV
mV8xa5qf05lpKev4PMePFhmxP9pp1R5ytWrigyhBcLJgKQOBo3OoWS8acxXi21swQScADArGSkE+
dsd07UXLSmz6I4I+8odABXnqwqgnyrW5fmnrWB+9ltx30uvimWmzCZQQwAd5m+t9U6pRoDgol1xS
tZPksPSUSjuU3JoaKLVRsDllCkAw0ojPbzJmWwRbUIQI0kojZjLu9OonlrcOQQxZaRriVzQRyG3I
SkKTKH08TKelBcCAvXLAGkZU67z1sKvmu80QVqXlqxNsSsqrJQ+jMELzc93Zxozgehi1+1lfbfEU
Ch49F/MvHzVYTvS2CCNrdtJCgOGlaRg96iluHizgIyFFVA8dCzlerZ2Dqo0r0tP6lPUW45Iz97t1
OgRAHpd2+GosmRLmuyxSRhkkrBL8mUlzgOBFSu63csYcqs46WV6p05BzNyZKnlzFhak9adPiFEfa
9hjAaNf33zOEWiXmiyZUH2y1MH05QPbxECPFLRowLS13Wt289KRFmH5comYLNBlj91hsSFgIXLPN
4uEUDM/yKHrMWJW/I/5OEy6iQUDMRD7aP+h3y4TwqHl4lrEafre01ZkPIbfUj7Oi/paxUSRpOymq
nzKyUfm1vJmFW0cIsPAsVMXgNZiLSxanjF7YRD6PitqDbxdGDKtf3RFn57Cbpma+kmx5mAZr6zgd
FKWFy9OzBWZPDNHrVs/h9TzB6w2Z3SpzI4Oe1NZPfZYWUSDMlHUsF0bHn1ed/Emuy9Tx+XHW63HL
cQugAZXHXGdLwIs3cNf6EgZ3U1mC+Clgkq5q43gIwtXENDknNl4/e9bRPitpn8LmrftlfcDNV0Md
7Foz98ZkNguvzYqFOTspKwTyQlL8MbdRY4O6r3WTZKVMtjznHU39VZWIO3ub58CJ6k9akerkQ6F8
fBrrJV+pGC3TLfStQxTzniVutNSMw4u0nxXfpHVWkm7YzE3Ak8IbFBls+YpsXcZrxjnNNwhXWA+0
WR2tO4WhMhGAyaLdrijqWHpWrZ69stSS+JqIs6HdiXwNv1pjZP1sWE6s3UhkU3VVLqN+jxuOAQ/u
5z4TV0pplLOX1g2BbzZweellBYv1NWCMmvAupp+1z/cgMX190szwlpd+tRHOjbPv9CxaNwoz+Jt5
S4yCYJxY4pNZRQqOnxia58kuuUnetpVGRkKIauEaKsqygEhC65oqeV08J1NNdDhpZb8q0RyrLE5I
IHYlZBj7EBPiiAV4SVaFcgMakL8oyHvLnWRc49zGIfsIT9O11XbniQxDUu3EXO1sg8wbn6qavD8K
9LAbvLgaMP7DftC8VEfd4COYrBVvnHMKxUjFrfJaIyGxgnysGo3PlqIYXqeb/Q1MaaU4FTQ0v63q
oNMGHprkeyi41y72mqG/rjR0sldNYeTiDuaRGH91VjiOfoaOfzyW6Wo+KGliWnsqqo5VH4XbPOwW
tB+FT2njfNFiszzMcaISEFmw9/XyDurNfdLFNiOIUS9VX9K0KPxUUbC3mVbaR9cJkYLpYy6mWA0E
q9d4nOw8ij9L3JibH7I2Ij/JUrW4S1b0JDdFM4s8wB4STa/aGNVsxzvSBEtE0LB/ZB6H454hXhU9
5vCx8Qc0o6ENDH1EtwRCFGGKxHAmuGtiF47vEi2mRtXfoFJBya9M9wBaWxpbeVo9RH2Hjl0CvJtc
Y2J2dR1N9EtfzNisHlA/YnZfY6QBlJdJ8aouBF13Fzpdf/eQqPTRsWi2FIYDRuPtrriMyK/T2VPt
kapVt1AgvtY4+IDyz7ju62S+ROfdGmd/dmxAhzAnACRiQ+wAuXXmonfYfOfTsgxEQ2Xjc2ckicuX
IH2c4n4ImFaEg+uU0yugmeGGeveScfy9w9MAgC5G64hO5dnpDragw9wylVCTCfnSUCkwLjrTbJ+2
ILZnR+uiX3lfoZyqku5aMZRfH7dHzo+/TWzoj6Dm5kLgXN+6J3+M7GifEgOMW2pPu6ayd1i46MJQ
jx2RP/U+GI/GX+1q3NR4iOqpLS+Fg5+3JbYuCPMZih2NrrRunl2AmmpChfK+wAtDTo7mOjoRf6a+
OJz6tS2G8YvFt/hC513beit/3vXtqLSC4IUJxpWU+W9PO8KbR0BwDGteyZ6Z2CQn8kt7V0ermnhq
isshSm37KtWga+Tovh9hSxQX+j9/XXoweNZvTgEMY53Iyre/wSbJrUYRYO5jytDqZAmoblfqNIyT
CwGxWa8a0FHlY9yY7Y/CidQ7mCp9F3x8/383jt9cCX3DE8EuYA4raJKdXQk6IQY2rzw91Esr2G+3
9USaqdVM4yOCFV26LY0Ua7PH9b90avAkyOE09Td9SiLoDYGQunKflU7V/Zr6Osf/mwgZXUWmzNYD
H/9l3I1OD/xlrNfcD8OaZLlIjVEimbFgqVVacj6yBkGMq/Rarl6ts42Udm7iagrIlhbhIYVjVTzh
vDCr1y1vR7+10wHPBVnyQ3Sg+1vDvBCQqQ65HCaC8ohUHoKhIkUe9zhmw92smKU64RW2qhdG7ovm
D4Ne/MA1qvZEniIcJANS0z7TeNfY6ABMya/0wsn7oJ3JzNx/fMn/GkxKjcEyBBnLAI5jSePskquI
aBeZTVjL4Dp7M8qYIKxsotsbnYBchCDXVl7Np6Eqql1FdX0HTt7aZ/U2Ox+WxK3Uujpc+E1/PQcM
whjA2aAvSRqjOXC2EPRrXUYKILrA6WxATxNWM+XUl6lGAieJkTqO1xFrJDrKxo0MZy39QVIZ3bb0
y3hHSmChzzMRFe0RWdui7lHvaM3OHGl6/MBc3T3b+OajwxLSMPKnUmm+SHIeUHvOs/VKYp5NSuMi
mxela/P0NKcogHNIuU0QFeoaHsiHy9Xd0OigYGe9RJwBKAPFSxEu1IYRbT8/T8Ia3eCQjfIKvwYB
pXQ/LPNhMtK5DnITvOwnuxdRc6Ts7FWGOFVsBjjdJ2XXK6l9nQFAJCqcd+RFb9Y2R+jbzC3N8iEs
v9SaJB9j6c2BnS4EjzaoUtonOwcvHFvkkdaTq/W9heZC0/v0fqFQlSe2Pwy8IU+vqU8efDvcCb0l
5bUsm/bRTNHqY2PQxuUoIAGJZ6Ld06+RkhqIp9BniKeIG0WYZ2V86xRrqK+6mfaLH8cA25DAEicZ
lCvjFRTSHbrcWK/WNciRlyW3U99ObJC71f5sjuZiuVkdrY8dr1fpVlBEhJdSG8RBESp01aRFzh/7
ucHBRJziU0DMwDCMOaEz3lpj6lQenAY65gAiW5+7sIYeJsMlCzrLHr7VeWQS1AFz5TRrEaLYIU67
gGDQVLhUcZxCPMQCBdMEsBOBAMmCTlhoit/BlU/uxtTQ9VOlFjzmJCGTTkk+TzV9B3iKep/kxRU4
M7jVHjYPgzDFuI5aZ9u/ap3CsSKR79Gv2st9nXUqQayK7F7ZklEII31BCddlejzfRZ3TiEdtqPIT
YiYN5bgt8hjfTjLsET1VWhBqWRTvS2XWrCusgJx0AiUuuYVoEL7idQeC7mS22cJkAEdVtFr404x7
DFH5MiEYm8A2nkhul91pUVqkTIoop+ci6wa5oxOsDhe+YuelEoRD6l5rS7/Z0lOMMy0ByPNajZM1
Aq8FHS+anfZhbYl5oZxZjyUP2r+c427Ho07YqF7cD02efbAoRodh1DmeUSjGJwDG3wH5oDtFcfJP
bLXTPx+vSX8NcTkerGzbITkC3QIQ1rcfSKk4dQ4lBjuctDDOyHa+iyMnaDFCfkkL0DJQrcb8anDG
auckk6ntekef98za7S+6iL5lUi3ZIAtSU1cJYxZ4NIlRZTgloeeglHOph6rrrB7L6xhfNIbTxHz5
+BzOx+7bKXAGum4zetHsLQPuz/KK/VkYDxnYvWiG+4LbQAskxihPyJWea6RDRFNpA14P2BIufGb0
be7555cdPQ7JDMQeMfl3gLGdTWOrakAXOYQiKBMsN8gXMwi53VRiIQtVa3Bu2XPpnxLR6WvQiQip
hzKl6+vcN9bg6T0UcJeaEbJTxxYbo54x6Af2mFgbwG+t30Uuwq9850X/CTUr9mvcPU4c2NaAlDlq
NOWmTqQDNYfu07j7+LL+9eQzAuDKohlhASJ18ewLqpRjGJXVWGNOXlJP0O35FZGj7mkaPlN06Erq
fXxA47xg3MJfNoY9GjTqRSrmtzcyAjUIfShq9tOi0vMOI9Jm7KEAUofxks+A2U7JlaQZUez1qBX6
Li0rzfDw/xiDr/ZJtrhmpWIvAc7hMNURbfFcdrnZoz9IsAywG8OGLGOir3E9LxArimF+ivQmiY4I
iWjVJ1Xs5uyJ1QNmvoIdKzFqxwwFx/eavaE/bbNj1t7u+feZ/6vEsrv6Z/mpb3/+7G++1f9fpI2x
i/sgcu97PP38cR41xh/5T9SYbv5vCjTkBNAyGZlSefwRNcbLpDFLZs9IGB/Ref83cI8gSNXiWw+/
ne0I01weyQ7aY/x//pdlbVFjUKRtsJBEdyJv+heBe+cryvYDEHKxbWHDioLs7K0eciNmsOeYrlJv
dr96kA/Es3c4IFdeTz5Jv3RcDH6nEvFw4a3b3qo/F5Tt0KxlbJ1QkKGiOtsqMyltnC6rLVe2oLYY
+tY3CS45z4ZXc/rjhtz/5y/9M8rs/UPRwbVtLiYX9O3rRqUaa/pa4g+ezMYrshnIQlM3QBZRHn98
qPNlcjsrh7JX6NsOlH3Y20NpEaNOg6kDGnNgRdNgYRImV+kCXnvbxp5fO7oZ5obCZBtxHpMI9i1K
w5o0inoVzqE3lhD5plqfCJ5ojnDUKPWtaJ60C2q3dw+LxoD2LDRxnti3J0e9LPI0xWfdKOhWsda0
JQFq4O+QXwGxoufrhhNO2I8v6Xt3D+onRj569gQCnz0oTj7VU0uHyYWBsrh06Wa3GZIS/GTWHT8+
1HZ3zq6rTkEiJEkmvJm/1+0/+hd2r9FNxSLmNptyDyesiPfpmjUPos1mz9ShYzHkDn0cVPNNWHeG
//Hx33l6eGa2pQDh86bOenuByySGepRzX6F2pld65fTC7Vqjv5QzfP7F4ynlONbvdGMCKs6TOyge
ZydKU4b7gGGOdY/iQbFFd12XcYsZO7YPH5/XO7dQR5Go8v6ZZL+dhw3YCiDQIZXsplXNOIgIncWy
iOWJwcAlkOW7h7JpdPCBhdZon5WxuamrYH0Ki1Zw8z1va7mP7Lx/ICbmEp73vYfF4EBAXLFmcMPe
3iy8aE6H7YSLyO7Ml0aqQUBF/3GDE737XMxofdzJquNnFcH0NdTjwvv4qr7zOtJu0eg0CmtTYp49
LVIptVTRYwv2h658dsIhcSW48mMbOmMNp4vKQJeleuF1fOeTwSOKfJBmAyW8c7YIVPNC60DnAleA
VnYNkSZuYRsWNemknDLMU/uhdaygHpL218fn+96tJSqSNUAjkpt4zLcXvGAUM/S5baIg0Fc2xoOF
2CmzPLtxlAuX9t2TpMylQkMCyDD67aG0Dhc5Xz/T7QX7Ng0F7XEWs/ZP3Y3ipqBtco8W3sHSVpvA
sf71abL8GAKkK0pe+3eA/R+LEA6zNFJrxkQMvPNDpydETuHb3MAm8YX38i+1IwsBTHFJdo9Fr0uc
L3gdusNMUzlW1OJhcBqoj9JKkbcsegjPKr/Ow0RnQtiIT0ZRMVBI5Q8FncKFdfevDurv38F1RubJ
8sDU8e31poM/ovHnd8QGQgH2ok+jLB0f5Att4ppefRpbiCWc9GtKak6gDOrPjy/6Oysi5RlMR4Kv
6eKeK5qxLQIsIMbJ7Rg5kVtkZVcIn2ImjiDL8UTFF96id55lnDWwtNWtOCQY++0J1+UKUcWivwja
pQlUvBYeuIrEj1TlkqPinXUKtS/vq7R+F3vbT/njeVpHpVWtsDBdQA1oF+Ro6ztTW6ZPYhraY1hY
4tDIsf4p6ym/a0dwdB9f2ndOlTgyYIsGAAsk6mfrJMNGtSsVsByRNRTuYCoCZG+MgZcc2P3Hh3rn
VAlaoiZ2NuksJfTbU63rfixVMKYu0mf1rkaLGdALTnZa68CfiUwdFQuWL1iPyITQ5PkfH/6dz/ef
hxdnqwbEbiWqFtQoHQpPj7c4C5puqS6sTW8f1d9VOjIWbRMwSP7NOnt0VLFMNcE2YBByVC0GDqcX
U22kl+N7RWMosgtiz7f377/HM7bhBjtVrurZ8QwF4tAEKNO3h6xF1TNFhyxOChcZz6Vvy9v79/tQ
Nsgg9uL0N1B8n33RVBJJVHh1va9CcUdQlUUBIcPfstoMA6jm2hWgkgpn3xCB5ozNC6vh2+/pf4/O
l43RhWCDdY7bVwZN7ZJtE432s2clWoxdpovuNKhEEib5pPmt1Rn3Hz8z7x102xzy1KJy/8tAog2R
suha2oKsIr8hL6fcVzsz9R2QHL8k/PAHuQ7ThVv69vP2+0zR6GNk4Cuq0hA7K5LCNE9twAetrzTW
uqMZYB2SegFC0qySPhikRiRp+hBEa21cuMjvPL0Ob6aq4aVCSa1vP+2P1WgIUYUWRHf6RU/PrIfU
d93XuFTUUWo+jXL1+PH1fe9U6VxtxeA2CRZn5YqkzZvqOixelHrQvDBZnCT0OwTsQlznVd6gPjGg
YtRZr19Y4989VQyU7NMoRukwvT1V5KSFDGNu7SKn9Ar2E3bsvp830bFERDdfurS/pyr/b/vyn9tK
xhiLG3EsLPhny5866oKpiNn6dW3AOCowJKLrWfESMu96qqRobBfwEVDn1XTin3FpO/cpwSVHg+Ax
rNWTzC/c7bMC4z8/ie4u3YXNJkSv4+01yBQGUihjWpR80xPvlx04QK68KLVg4ICNwgmvi+s0MvC+
qy1ggmkyAozYl/Kf31nEyAqkBfu7A0zl+vZ36MzG1rawOoSVcrlPSohr85h+C9NOXgieefsR+M8Z
Y4+joSNMlXri7K4rTqnG05j2fhFJ58YEGbQfw7p//fixfu/ZIrnNMLbu0LYFeXs+Gh+5eBFV7zut
VsCOcPIAcJL2pA5i8Ga1TP9dVfrf0yJBT7BM0bQ8D6zow7iRiYohaW7zMoDSPoPcMtCEG4AF//25
Ceoiet3sU3mW355bY0Tlkg5m56P8bvxaleX/cHZeu3Ibyxp+IgLM4ZbkhJUUlqQtSzeEJdvMOfPp
z9fawNkihxhiGbANAYZd080O1VV/uC5A7BFO7hG4mrv6fD/e3towqbPR96A65GydGluh6l8Cij7V
zTCee8vorpXQYKMjdmReuncakfCZYERM1oe6OXj1SaZyEkXYY5YCAmcsxeeSXtv7TA9VoRSH9Acq
ycijTMERn3rjHvbfL4gTIsxILG8pG2224lKBkZlN5LPs3LQfWmdBwSJGLXW2hu4M0qn/HM9t8HOO
kbqLssXBpSekmCx1JXp3EWD694jCtF4+gfl7MjOVIpMuRcGDriCpbmbWbB/cUjvZAO8vw3BMVgM7
anN0B2ob1KoDH2JE6esF675nKBAK2pvIaEIuiD43ZWoL+sAMLaKYnKOzS2WdrY9Tuk5UuyxYDeSu
23WRGclMATPg7IpSxJkiuh+nocaF3I8lRPTB24GydymiO39WjWT6bd93rWvriX1xsqL5khiL9p/7
S3XzUBIfkduTR7dI58kXfp23v12felXVQ2el1Smw0Ziyot52o8TqHuUAQQQoWZI7YjsKAEvN7I8V
2lcfIhzfvt3/FberWFzhJjND6ZYcYpPnDnqljWA0KHoYFmLRdQrJFFbSRW176bEuS/u6ZAijKnNT
HGzV3fHzWgJTQMEFnrg4F38bP06zgaX3EqEdy7xWGF9duLdk7VJXYfWPJS3mQ2uO4dPkBFV00gZT
fa9gGv/l/gTcnhgwUGXOd5ojBiZom9M3sgJlKQu0+eE6Wb6eqTQLJyV5b83l/PBvQnGUOoLyqm0X
Ibu5LLuAUIjldD8aqUH6qW1g17ErzYMNt/ddMcUm+6YfoFjWZsONaWpoiQbjEfZbC5hCyqXOM0VH
v0Hw6KcdN8X3wGoBcKq10xweUGLZbPabgI1wFNPihJgq9uNv33aCRIJqYoTUUBqpT4EZ2ZAHQ9lr
o245yXJYPTkN9pAhAqKwqBpsNwrlTZzT/24vm5cHhZdfV+smTYD1VVudmlUnvAwKBEAHVFeWyFRh
WcrlVcnSt+eIDhk4HR3mmwbF9sU6zIhK2TpC9wlmY1c8LhEMbCcDb1V0MJ/iUAHIen9B3T44iEjj
0RLnKkILm48cIGpDyxpkxkCVCbnJJHrBxsuiYNeiI4hOEBCrNP0X+xYZCy49nbg88DaXz1BWiKsP
aYlecxdctMxIgQu34XkywBkARrEesaAU2g4htrdJ2aXvzC4a/7o/9J1ty71H35WiLQ2FbZGntdXC
acOuPDX6oPyYlSG/QJPIzyhjNQcnhDiHNmuZ25o20K9+EI2a9VpeZIWqi9TgvwDN8e9WdYpHZDgn
F80klJzaZKkPPuveySgyTh45otgD1HIdsc2wAJttHB+oBg8G1l1dkMPpSz8HhhTMrpzpw/eaE7U6
xRSDLq1hBp2vhYGVnd48y5ooN9n/haM5mz3EvxmkzIjrEyc49hyZ09AIm3QFSa+aIuP9YDurmaGi
vGAgfSBzIa1HvdiImAJNqE/p3BkvfZ4jm2aOxhX1yo9cAeFpkGL5IDEQ3277bRHeAG6nsWvh0a9j
Ggbq3TEqzicwEMqHcTAAgKDk9fP+yHYOY+o7xBBvdIrdm5El6PXGxgzYHWUjDVyRlqLLH7feYpGc
gafm37nJBDvmsthR8i+WL8kwJwR9KCEvsh5ioZkN4qcW2bcWtCgyx4M3oHYzwbOalIsZlUBA7g93
Z8OQS4h2JkV3VvB2uN1glag6UWWy8t6N5iRDQj1FXGLITOsj7nHF5X7AncOAbQnYSWgLGLK+uW2y
Aa5GjnLWqbLi6SFPHftdh0LDa4VP0R/3Q+2NTbx/uVZYo8zreja1qlUqCY4ITaIi9aoarbQiyKUn
JbahYZllcZAziK2+WaC65SjAgXXyRcS+1vH4ThYQGtQw1CSqYEWyKXiWzhbGR1jOdWY5PjdKU3LJ
dMF0WubZOihq7f8Am/cNdUPW0GbAxoBu2mTwAxCOLb43QdY/qzAfYWb3+XMF2M5FaCh0+8Iq/0ga
9evbp9sGy2AgDq6RqmyiJ32WAHzGEZAUAw/FwK4jtwU+5A2DOj1y2OcHS+m28CK6mxp7lEoPf7A3
Z6+VU2ozjMxB7zy1rpiQkaXgMeLL0vS5SLB2GaIeL/UF7wSQ38l/ZrTIMRh0MI6V7OGtBQh+DJ1d
RLNkjG9hAqy/vozfSO/onePH9di9NBhc+bMd6Of7k3xzCBKFB6PwGSJp4/W8jhLgpTmnIxpUmoVi
BOSpBapIc9SgutmkqkreC1SKvjDt+O1dUjJGIIIqosCAGjxMFvMHpYG/gV1seL0/oNtQgNqopXCJ
ALrBsnw9ICBURb40sur3Rl39g+Dn9NWUcKtzjLo7OOt2QpHp6XRsybVlcCLrUA4untTeZtWvg3CZ
EZxEytLVkhDOwFTqc3K6PzKx3lfHAVV7ej+icQptl271OpzRQA4A0Kj5zWz+kPJgOBnjXJ3xF6QL
ko/SwUTebH4iCSIE+SXFFE6gdTglnUNtsSYVI7Io8uPCrN8lSdG9l0djeJHRL3kE+YPiQdBGy3Vo
Gkk/2o4iwmbAAFQsDmrHAPIpgFW/PySsqqyMWAiCDhywrRcqgXBFCSb9azTYyDbjy6B9BcENt7nE
8SUFDZTMJMSTkkeuljbQte9/AXF53fwgHlUKsllUQbd3zVihw6pkOfZ8mJF8tytsjkDZ1R/UMHud
0Xr+BJak+xt/mCOn5p1PTxoKuNaBH0C5cHMwIdHRSl1NMyor4/kRsV841nLYId+LMAkQdvPg7Lmt
93LkIy4E+0jFLpPewnrqHVQL+6nHy5aCmqicIMHwAAU9HFw2F1sYbxyclFH75pU5BSMUYsDZiIE4
cUC7BeNa6nz3535ns/GLwINotK9QYtzs61mBnFFwQvvqPCcPZY2nRyXPzslhux2Eus3BBaiGa57P
TB2e+289eix9lSYUuuIaLbpTgubBaSzT4Wke9OIM6yZyMWEoTssyIj0+QHxFhrd9a9dB/AbmniwK
GNHNFxiwL8T6R4M4bSn1QxkoqHkHiJ+jC12dRmSkD06Xne0uaF+6I5TxRB6+HnPcZpB0UhiYGuh1
0ANR/aJItfTY2oX0t9KiM3XSJaf+CFpkQvCQtPbIk3pnkYNcEOkOtWnqdJuiahLE1FWxBPOpjaWP
qtxBig/a5UsBy/vvsXRgzd9fUntD5rlBkYKKjAKxcD3kEBCck3AE0rLP7eQ1DbXoERR7aiBKbdSN
R0fIrt2izHGSbxdF+YBhdf/9zb+Bpwe3CBBihAu2KndRYgAXsCMZZQ3avjJ2wxRsmsy8VAif4lFo
WM2nrFKDS60Oi4cg5b+4L0kydCYdyt3tJOhZ0gBPbBZ/HHsAyr2SuqUCXRz7hPHgkbeTX+mAs2WB
HuN8Qd5oPeFTOEDQrWwdvXvsVf20WrTTyPp/tqMmcMMktb61CNv4diTZ1zRzMp08SzHezY0F5djo
ogMFxNvznGtNo/oIYYKMYVsAnSn2IURcGz4an6jHx+aEyYfeIHe3ZI8FbobIPDfDhUr10VTcpl1U
pij9cpnTUoN8sJ6JFKEKY3ImTGEQ+L/i8TM8YrCoHwBmb3cUaZDAHovVBUVjc47FM31uPIEMn62F
FEVYq5ekjnQfD3AdxXwOkYOT8/aQJhxpK+RBmjDYQa2HJUUtkGe8nTHRTHO/CKblpGlt7PKlq/P9
jbMbirbZL04wXNXNDI5Zb0v495o+F7Li2b3NvsE/BRa3dXQ07k4jGQiHkqMBn9iMagmbWFKiwPDR
B3me+iQ8x1qmnQbIb14VI8Bwf2R7q1LQdyyeXOiAbVkFsiqNi6nwwlPnuvoMKhiiN7Bqr1Pb5LVa
0EXMFS24lCbCIvcj7w7UotYllMd4vW/mdNHRgdKGkTmNcZcdKjxNJxjpL0XXZleaJ0etmd14NGdk
uEO/uBvr5aLYSBOF1MF8NFLGq2WO+WcnNHjbZUHxYMbVEVfp9sCnsCY2O/Ae+BFbKUKaKzWkVOJp
KOOeVQEpimajeR6XXD+HTmq6Uo8Ul40o7UOKYenl7dNLG5QyF+c9NZLNduymKtfSjOlVqxkNkcDQ
LrOOU5rWYdixTOFRs1x8rnW6ChVWNmH6wOMFirNZt9U8pno4NKZvpnngTVxAmWvYKupUWRf4WttZ
59AMj5Lk3ai852A7oNJJ3WL9UfHtpCxsl6YP9lJ/dEIkdSJ4c6cK2ebrLA2wZapOPTgN9r6sxduS
hzvPP4hv66DKlGhOPRaG3yLF3Xg99jHnFoSK7irRYP4D5zMfkA2LU6AycYEwXGNFn9/+dYECCrQn
z8GbdncXzePSRarhy0EHNRoVDRQncRespKXz+747eh7tbR6KUTzNBFefp/V6yM5kZ1lObdGXVG3+
KeeJcgb3WX5TANlrsBvL9Mf9Ae6cuNS+KBeIQgHkMfGDfuvrpJmMPF2PmdHYIl/WR3N8xkinPaGe
9/N+pJ2hUS/QAO1S++Em2SzcpEvRfykXy69AXKNe8SdsuPgUx0nuJbV51MzfiQb8GvA1aQkQrl/M
7N/GVaa4ISzIW/pyr1HM0qhLWL2m+HWKX06LivdB1nEbjyMIogzSu6J44GzyXLTDotyU4vA0zXiS
WdzQ3ogWiJfj7O1NaI0cZAG/eDHrc8AEu0OjlwSf98yN7m022Gia8GJoiln9icaT/RPPz/xjPg7y
O2wB9e85OugfoigJH+IKN0Ks3yHtyXk8PtOLkOk0FMJiIbC/ksHy6L3/tcXX3P48njiobaDnY/Ml
1uvK0SQa5EUU+KaamVd2ZuWpczY+3I+yN+vsFJ3Dn5ucpH8dpS2HCVrGHPhxMqIK25ZIAObW59xy
2gcMHg5W8O0hSE+OGwbtBEsBQiR+zW9rSqP5R+rYCpeqdvBUQOYoh5bYAYTFdI4MCwn0qDhClN5u
UOpCJA58ZSH2vwVa6FrSJpG5hCddznDvWfLIS9JQP5NnvLlfQ25H2kyOAi5OVNvW4ysHZwFK2vI4
zqLpsQsty9VNHJCxy4aNPcr101I6RzfLzvhQdVA4fuBJCGjwOmgyRRNtNzMGdGcAdZHz3gtHq/+U
d1130EC+vU9ABNAU4hlK6RUo+zqUYyO21IdqdBrMLvayoTfOWHfk35QcQSdsyRQNV+igq5EV7NqX
xoBgfn+57m1ag2sbuArPQ/6w2RU8B00co4r4hKVS+XdlDs37cVz6zBtoXF3kXKu4vPU54l5Xm59y
X5SYmiNGiRopLNSu4/pxRr3/Mod4G9VAcA6y1F8w2s22NaiSALNl56JMuPmBZZZpQYgmLQawM7J2
jYIEZKxW0vskNuTEa0ec0+MpVz8so1q9g4cxvwRFEvkVDLeveGvN7x0kSIFegFrV89n2+hx6PvLf
henpqYlzqmpImoqOlkabs5amoxkW33AzANEXgzAhauCqtdmjlQ76Jw+66NTLxaeykrMH/MYiwaXC
RdYCKhTlbYe8baUiDZ12F4nrFgJDb7/LEKTBwoge7P2PfnNGcQrCNaRNSJOdf25SJwEmw0J80TGO
sqKHsEhbhGxR1/mQom33isFlfn57QDYSVwN9LVH3WS/zoCvQX54k3aNCr1/VqNUeq16dfCsryodq
iNKDDPhmB0OIIww4XmprJifxOp5VL71uYELm6bHwtoXSAnIBqMIy2pP/5qGRZBMFygLCBFuiO/mw
lAxGgaHviDuY21JE+sdZyuyTk0ujX5ROexDw5hoTDUgyMU59ED7kR+uxSbzO2ryqoYJYXX9R+1J5
0PW+f70/rJuDif85246yIEIqaFSJi+f3i6VLkOFpYGGY8bicSmQQT8pcZGieIJsy2gi0YfZSvkYq
Ghi4ex4hzm8Lw8S3BO6E/B7viC1tLJKCWuvMhPjwfHxD7cMnZ0EFUTO69hVRLg2hwbwN2nOsjMpn
FKPnl9Sq6muYBqN3fyr2JlwgZ6FZUuKgwb2eigo8hGKFEGJC1cGeAS0Wv2iL9u17kqyBVWQjO0Yj
cnPMyXU0qIFV6h4Q/+GcK9mHJhh+2NWAn3upvbkdJ6aXN5vgdbKUttTcGcYIgp+9jvZrpSLUHBbP
PerMBzN3k52IKLwdBOSN42+bgSpjDlxkxOyaAzb4SyvJvbTYLH6kNFAkDwS9/mEGeXTAdt453QDl
8tKnwgBRbOtWkJADKngva16sdOYfrVrkyDWZlXxe9FpJTp3WHNWI9iOyUajxUdjegu4atR4QghfO
ecMivKmgRszRCNERC3YUZ/Adf+uK1LgJeZJRUIYLsm1z4s2I/WpBPLVXJcTT7O5hbi3j4NC+/XpE
od8IYsUh/dqya1CKCCNK1ZDsyM4+qGYZ+lrjzO/Gqs+Acc4SVt2l3BoHqMLbyST3wlRUZx9w+Jib
jWCFi4ISCBuhw4fw3AdNctUTSb7GiVVfx2AZD+6KmzIYp7eiU6lBT4xb2tjcFXTgc6dqHaDUnV6c
dGsqHnoHyVh8D0mKAmqnpWG3bpnrR0y3nUOO0EKjRXxKcHubk2UOdWkEXa15hpoiQNrhE42jonpq
Wiv3Z4DKbqjgG4UYx+gbOSqSkilprzKOQgeHjxjjKkVhDtgUZLywQUi2xRH422nfDWCfzIQjTlKG
9BTUNbo6SmchVTQfJdd7n5d1RXmehA41h02oNg7R0w+QkAj7zvCtSpu8RpmlK/YBuBq2uP7d3yu7
8QzmVlCQxft0PbQ205QRAKnu6VOjnEIpZwJx5H3u+apQZtv54BW8N5WASNiZBtikG7+Z3hxNXg0o
OqS23LuKnGT+jIjpqVfUo0b97cWE+Iw4wym64160TeNivHxNrSBUY4X9ySGL87XCfjPSirVhAnvS
KNmpVIk3+yMc5zAKaowjR0i/boBptxvpc+A1QfLDGqy3iUYAqRXJFL0Y9j/bQt32brD0xIXCUtj+
bVuTTiUKZlGFBP0Tj5sWqrfXKsWRT8feUcc9hU6RIJDQnVovEqWaaQRbHYsya3l3KWZrfNAoUcwu
p4bxIg0marhTKk9/3F+ce2cPBGLyCq5JWNzid/2276poMdoJrX+vicvslKMRe1Ekx/nMQ7fixVI4
PoKz48cKdYCDV8netqBUS1bDLYm+0OaralNblCbivB7+UvW51bvajfGcvzhhhx88XhL+/ZH+Wozb
I4auL3oOKFFRLN6krUVmyKkph+zD1hkjVw0LE+Zk2Nt/jXZg1r6KGTFGKFJg5r6phYbsznlcvJOn
ofxD4UE3uRgDVLqrTYUSnsqpsng4xUjGulNfDgOWL4okcyF2Me1Lys0d1udq3l6B/OOfJNdFNXgz
zHx6zpKZvtqxgvUW9X8gHEay9AV2GEN1AG+4TaIF4IjCKU8QVtYWWdaVEf3rhc9bTzCFotQ0XQ1h
xxN24xBG6x4hfcesPZT0UOfqeI8ezLk42zZzDqSPYg1iPWyo7dZ1tNapDFxj0X2R42+zhmK6m5uN
/HPMkHb1eiQBP3UKgFT09dOicdH+Vz9jWoVd6dLF+h+4OIa0yaOmRgGy64MPRtzX+KRT2Qaa3GT1
grAfyvhhbtSDC4om+0cfK/OoiblzpNIaBvf0S+WA58B6l6BfiAMEUomeJemTrzhz9mmcsAfi1T2f
7k/ZXiiDjjHIBHp+YG/WobSsryol1TEIqIFe8vlo1Sjtwm2RdQfl2Z0zRxCF/j/U5iIsdHHKofjv
GUaPwZJaZX8s4jnk8uiLMrcr6umK0fZyvj/C3bCGqDjxQFbJ69Yj1PUQYZWYEWY04DK3qYwG53h8
STB/qPrqD8eJpVOgN/ZB3J2ZpXuqKoi6QM4i0VjHxeekmCJ+jyc3Wo41aVy7VWfXz4Eq/7w/wt1I
KGfxhOHU5rBZR0opRDnLnOqs7yn/llWTdXb0usHtWE+dr/dj7VzB3Ij/i7XJLiZ04IqwFzlym8mf
BlRxviOhbR4cnrsjQiSKwgnJItaB6xHpiCOPmVoh8aGENSju2nntS7V4jMvgiDG1F0rhI6k8QwX7
YrMqk2mK2cyUM3ol7N5jfT6e9LiFOpUVf92fup2FSDpBG4QGHq/DLe50yK1pVKOAR8zcgHtC0+Is
2ehPI4kYXtKkVl7nKTe+3Q+6972At4l1QUuLp+96Jikb2Ii6x7onx4ONAXiRfZEgPn+5H2VvEnlV
k0dQ3eWbbb4XhdLexH9BCDs06rewKf6usDR5Nev0Xyx1hkJuggoVVazN19KsAYzqMGleGQ3xS2nU
XCRqGFb+sgTSw9sHRRaN4iFHMc+WTaxKKEdkDkRoDI46H+B6B2V8+Txlgebfj7T3kUihUXfRoIDT
rFl/pGhWRiSgORmVNplwmkcW1eqCN2MdKdcJ/i6sayaJJb+OUhWGjZnLzK3SNT/mqa/x2QDnVyJw
4ynmUF3/xaBE+ZNsXTw2N4MyJWfWK8zLvJhq6HOBV17kBfgIyQeTt5PYMaz/xRFr87eUUtw3sNeJ
o42wtBBwXh6tzFkQxnCyx6zSnYNC4W48irrE5L6kI7SORwkRC6p8YRunFvZxQdDGX4d47s51ZFkv
Qd/i1/72meRBQnkHHWtydvGLfhshxoFt0sss+ijJDWRMCszQQ1l9+zuOzhoLRPBaUIHd3FczvhOj
arbkTlXuuN0CHyAcU8WfrUMu1t5JKPhlMtUyylU3TS4sWfK4UzUPHFP8bAXU4bosbvxixg5FCuyn
0Qn+eescUmBBVJRKI4xlrMa3c9ipFc4xZAG8D3zHqMxXZdDsz/ej3ALxSNsoxIHEF41huK/rMG0+
qFEE3RYmiZVdosrUrxIlFVjrp/HZspIE+jFzinlX5aEBXbslmhReUSZHasW3U8wPQTiTmjKHF0Sy
9Q9BN5v+esN4i9waXjRJi7+Cc+6fyq5G04hX31laDPuguXd7DVBPEgVIAauFl7XZ8hQ52yxiNyIe
MoRnezBN5sFGURJr0oPT5XYXilAgOzl3f5XO1uNT4tBEyYdQcykMvZzY8bA4T/0JQyC8TI6gY3vh
ODodWHvYOrM91uE6/BrQ62fTp0NfewKh55tRGiEBG6df0j6XDkq6YqbWDxnsvDhfBEWSnGQLlI6x
DpHHkIcMT63Qo485XuXI1g++194iAZlBbepX7WZbBUsaFPJgI4I5cdr4HY/g8YIoceLJy4htdVzb
Piy6I9fWnaHRNUJoBCl+VucWHAyi0ulgaPPlpHB8ytQsOjkDx879nbizFHl/2rTt6UPS+dvkPXpt
mXmXEYXmJ5hbq4jcWDfb94iApW9+15DziCoK/y0F1W3vbaQWNZg5e15NcDwl48KZMMJgwFmq0lP0
ovcmIzxiKe8sSJOGvWhWsURuGn5FvcR6VXDroSL/DSF1+5GeVvFVkpDXt4M8PciFxHGxXo+COgvm
ghYVPc0toBfBepq0y4w+mD2PH/RkxLavAxSa6Tyrs7oaPbjw+eMURvmrHalHSo63XxOuBImETJsG
NquxSV0yvBFlZ7ZA6mPx+N02A7nGx6nPT0s5h0dW9rvBRA2DD2rCxN48cfJxmeR+wXbHrtHzquNZ
f26W2bzwYFUu91fpLSECaRodnXfY9FRQ0W1YnyuFZKn4Ys65H424ecT4qGFCpmYnJ+nnp7Cb0mdj
Qhtpigw4wtL0rA928+H+b7jdj8SlYSUuLERltnAD8DSSqS2I5KDNOz3IsVKdwniJzv8iirh3yT7J
BXUx6b/lMDzMWaOZnfsjFatrTMoLnkLTD3b97a4QmQvMGlHoY1TqOorWNZOUFhTUtJaKtxYvw4Pa
DeFjbI5z7mII2h58wL3J4wyjLA1/6BYIHuotwsnAB/yl1prXTknNl6Gy2zdfdowIJAioFRUU5Las
lScWordLVICcS/VrNKEGkC0l3mLylLudEh7Fu70X1vE2t91c0lSGqFL41iy9ZCCjvlKPna+xUeIQ
utjfOydyDnLcmy8Hw5j2l4DSUb27oYzIQdFXeYgE7KQ2ujskveONutVcdQFCV+LyCMF/s8mJBzuA
gpSNkuiNzBqO7UvbJQMrRYqw4mgqej8acAZ+ZeffX/obawAq/CIWTuW/FglU6k1SOHE8lqj75n7b
DLPj6eMU/sFamt5bSz8gaYdVG303vDrmHKeVunK0P+U4UXO3SeXkuVsi9cuCIctzNifo5KZZTklp
Gmgt60X+Jyog/P48L7/OudZeFbOZP1LNHpBy02rshMvmoF25O3OcWfRguGFpmK73WFGh/Tyxnfw4
n8znUbb6kzHw/LHbVjpYFDfrUEwcYcBjCOXRLRChnyxtGnmGY0M8fzdGu/hzDPL5UiRdBIC+bpPB
07P4SBFvL6rAhcGM5O8bTiDmqOSU2oTtmqTMJ2eZKqgQhuQGSOic847ObJSqRx5Ze7NK4QQ+Mqxh
YH+bk2vB3DmoTSnjeYdAWZOos9+OUUvJsDiCdO+GoucDwgyNQR586w84Lu1shYAE/A4EGL5ORu2l
8Rj4EYXwt57HfECU9hB8ByYgilDrUJEdjvpo4xLZjbl9sWis+QM+hycJ07+z5uTBf+5vtdv7VAQE
wKjDRkAdYgvAkCbR2QO74itTmDSuopeOsLzMHvtGKp/xZm6fpAmjZyVJy79iDMJPlpyUBzfqzgIi
CugPaGz0IbZaLk4OZrAscAhqh9jym1jDzmfSK9dAFeOdEzg1wul6cRB056tydJITUmHn4tsCXNq8
g7uIS7KPtmF8CpJg/LwoVksnBrDE/VneDUWxCvQmVA/ysvVXrQsozPNIqLCRw0vbZuF5sNX+XWs0
2dsPG0A7Qm1UMJ9u+vRxrg26VkiEGmrHLYPFPkt1PXll0RzVP25SXLIfIXIHwFeYcm05XWGeCJxS
kKIJkzu+HKbGpULA3DMGx/lpGvV0GnCgvDYCtIDK1NGzaG9SgWgL7S6eEhQpNpNKRoSna5j5+ANm
7tBLKLpW2AMrVdAfVHp27lrApWAfRLOAQ2Bzgi9WEuES2mf+og0yZLKm+pQFCw7ZQVNcFQw6L/fX
y95+oIhK9meCbqEMsx6a1lMvMdMp89NQrR5zy6hPZaUWZySA6KcpeB0nUVIfHD1iEKsXi/icvwXd
XLoxJbqhQV3TnwINQa4+z+ZPcLzNS1mkFk4uWnR2UgsztUlX02/3B7wbm9IW8AvufmCS6wHbyjR3
WDfxXJk67Wkp5M4lMzQ8udUiryn6PzFQUx77yTxC7u0tIsrIQiYXJVcgJ+vAzlwUthTHmS93C+5v
vH2/wMMNPY6rIxjobiiytV/XJJD4zSuJIldWVHKRQS5QPi45tr7lYMFf7uXgoEqxFwlvUkgkEJFQ
hNgMikmbdIh7qQ+8Dn/vdpFO4wQyM5ms5vz2D8dbDBY8yR6QxM3OKKgRJqbMcYN2aPEw50lTu06W
v9Z1I120CgIzl6TkRWozfbkfee/moi6JBizhLeENuv50oE7RLRwNTrpFUvygy1QPFn70oRxky+2b
aY5cK7a/Dlg1Ni5mdVhMSYZ9kKru7VR653CtOBa4tTfjn4M4FXWT1O/0xHno1QjxPr2IvDor/lTs
UPNp6xwpvN08odioAmxC54i8n5GvB17Fao7P7kzMGCbopLf9R2SA7IOC2t6WhJ6CkpGoY0D/XEfp
8nCeohaDrAalmfeFzve05yk4c1t+twKjWry6s6p3s4m6xcGk7l0s8PVgd9Hd4Q7bDHAsBlSNmjzz
9UFtKk/v4vE0tWl4NYy0+Zp0lf2n7WDq7DZ2PntYCMpHbg17Bz6vR1TfhdoHWclm8H1aR6iS4g7G
JefxfAYrEvWJP8pUb5JCP+L/7+1YcYOSvYOnpsq/jhdnJr1UiXhGYmSePTuLr9Rmco6cJjvYsXtD
gwjEo5/qENt2Eypp8P+LS420x4lV1yltE1Z/0F4zs5hPY7voB+vodmicr0LVkxYa1cVtV9/UG2XB
8TH1h2l8DRsszTuZRDMD0fPh/omwFwlIhhgUyknUgteTmAm9L6wbUz9Pqv4yymx2QPIgpZtBP1ih
t20LgfzgLzrT4prenntOW+gUg3MyVimevqltOmAmStc4dpt2XD7NdPj+Gqds8lqnj8+xafQojhWm
qyLecc7HsTw4DW/PIX6MEE7lSISHuVWty2TJ0rsl5RyW4uxzWRhj6mVGq1/NkXKVG+RV+yXs8VA9
SBp241JhQYLYBnawbfn2Kv3/bkhSH2HUn5MkxSdQCNYzikfoOOnF7Oe9oX16+3eGvUGVQOgB3qDt
sevVhKF46uujksEaHFNMC0f5Zdbw2PgXobjVkM3jFOCdtF5Sy9iH/E/5zA0Ax7Nhxws7pjYxN2mO
TKlu9yWOz5x34sYW6P7NkdOiSWr0OqFGXS3dIYX23tXR7OM9LF+Bn6kPbx+auLUA24AMBb25HloT
m71aZDW7pTDeYwhfetzlxdnuouUg0t7IeCiwOgRe8+a+mgtaWjDWUooSsZAqKip3qfPQneK4/YS7
eXGAqbu9HwVchKwZRgavyu1H09U5lKzSwnhRqevzYEnt+9pu1I9vnz8QMMIGQNDat916RS2p8edV
4qNyCrJNUsyTkdLq6jlzTvdD7Q3o91Di4PutFFzEeldEHaFsoAfv0y5ILih7D/9iK/OOogkJpB/u
+iYHn7gKlRBDHDTE0unJKTr7JWhQGTWGKfhhFZCdq648IhfurA1hPSKEWDi32M7roYVtkctc97FP
F+2vIKB0A1DAwhsDvtkcHFrS7szkL+1t4KU8+lGaWYcLEKmyS3ROUASo23MbmdMHxC/fZoYmype8
J0QhjGyfZsV2ATaOmuvYosd+n1dD40pJUHo1QsPfp0ia3gE3PepI7Nx8UBOoK5CJstO2tTAE+Wwi
amItTo0H+cvwzCiy3Dk5VCDZC8WFR2GBeia33+aYqqYmDdOOD5YFeeNjBtGe54LLBizJUQ9r75IV
dUwoVeQqZLubF5MWpfC+OXT9bAxkF0sT5acS4JXuBrEQWsmEgwyuBX40OfIlHHPVQwwluxR9UXhj
bvZ/3t+Ge0MXCAWZZcrTatt60mGdj4bUxIi1S/F7ZcmCFw495Irk8AgKuXOtWrRI6VbSqhSyiOt1
2mKIZeZLFUNRBYGpWXVzTqse3HUUNwNqRUoACslZrm8doKCwcaEi180L46b4qNLGs+UU3lUTOyd1
6hvsrDkQjCRODp6ot/teg1AMVAwWPJ3grfkDqH6rktM49vNpzBDcr4cT4DU8XEr4/Y6CzO79od1u
fJB8orJKsY9Bbt9p8IOBjHUI7S+Ixn2l1pufoA1Kl/tRblcIKkoWbyU2By3mLZyjTydch9l5/tSN
mp/XSY1sVov1DqYw7v1QewOCu8rDDPmqWxX3sUB7rlCk0Cdjl0DAwUweKfP796OI3byuCRGBqjAE
dFYhq3m9DpEgpS04RJNfoE71UW6c5GwaSFA1vA0vKf+Za4VS8bGt5yNkzM4C4RKnukg2JFpOm2cK
fHNrcnCS9bmBsXjpnP7cau38d7Ek2EgU6Xyw9nfjUTb9xbVgC2wyPcyYgtboiBc0+Qycqsy8XO7D
B0et54uZweE9+IC3W5zHA5ke/VdF6MVsXytVh9RQToaMK31wqaDronm6qF4Qo0NPs0p/1OI+OUha
9oJCUuUM42WP3phYwL9lEkOqkZlP0+TDly9OatpbJ6vF+0oxe+nZVMPyY4zf2UFisbMrwAn/L6iY
+t+CymoDRgIABJ1QM/DKerGfaEKNXtNl4ev99bo7PtJ0RP/ZGTec5C7NmnGoWK+Y5c4/FGXETsOO
peIcq7PktzlLqSitNxPIeAfCRWTLU4tG8XXzKXXkhcopyiY/NWCs0HWb/Ql58kdyUIf6nmG//Zgh
HikavgLiIb/5ilW/OJhpFZOfWHPtkep0Jx1BSm+0Eut8f0J3DgCedr80Ael7cRetv10QSO1Q9tXk
t/RunhZUFk5NoME6SpJEUa6o4kiXQJGLl1Ibg4PYO0cc7T3RDaMMQ1Fks25SdUr62llG7rvxU9s5
8/up1pPP9we4szjxVYZ8jFITuca2HELWpBQYu45+H2lCbbGPL1zvlZ/Gc33wLtlZnPD96FmKgw3Z
gU0648RpOpcOp6dd0J1v0mGhIikXj7lBvy+rkhZT9SE7CLozPkQOKOGJc1Thwl1/wFmWFkoz8eib
zuS4UZHJPrLr7TWxxta9P5Xie6wvC8jcMMVhqFN+QVlhHco02kBxRtj+rMj4uwQQztNhTL1Sxcv9
hML/QWVpNx6ITZA4gI+ofqzjzSAuqrEhH9Jnw37Msyl+ibKwgnI8hfmP2unzg4C3C5IB0psVkm08
mrcdp9aO6nFSlsFXGkxTQnxznmLIeQc30U4UROgEwEiIAwEwXg8ripZUU2up91mw2VXAIB4xLioO
DuWdyaNoA5sRKA6rclswWgat7RVu1f8j7bx2HDeiNPxEBJjDLUVJHaYnR98QjsyZxfT0+9Vc7A4p
QkTPArZhwMaUipVO+EMwxMZoEFGPwzUco+yb0orkedHa8KAKsDMtyZiSQhHUp3hn19OqrLFKaOqK
wKtM9Vo7g3KOj3n2t2eMsJVGBFI5cpwtanlx9azx7EUEvdUl76O2D5+Udk64mUeNcrJw3iNl0h6s
2N63RICCMAVZJ5larqeWJIogXrEEmKbC/QsZ4PwUQZN5iGdUuNNhOhK8uT3TZGDUHaVeJ1yBLVSz
8xroX3Ux4A9VTGc9Tpqn1mTDUL09gvHurBr9FZBU1NugZW4JxLNIvaXrS7Z8OTRPTWpo1ywmJbl/
c+xMiFMMHExKPTOnzZZfrFRpXY0JTWGev9fTtj+nZoXrYHyks3o7EngRsNZw6oHJmNs7g2ZV7PRp
RSziqu07s1Otz15RLLqfjI0XH0zrVphIcnt+rhK6yVzBm9cT4a0hwU1vCkQSVwPS4CVwfXB40fsp
Srp/w3ikQKWaUfmPRUSD1s+cWChJlalKAlurVu6HeBX/XeCpDBiiW4x/xnGe/1bcLvk8x+bwN1Er
QkVagyLaw0yB2fDzUTeW4P7y3B4qyICUF9DKkKIZW4zIAM8hM6KkD5KIao0fT0X1JaNpFPkFWiU+
iuvQsbzx4FTdah9QnqQ2BL0ApVY2/Obp8rhvuyKu+2CA6vVtChcFCeTBWrRzLcTcXxMx2hdTuu5e
2hH2uT2Hxn+K09a2v2Sx6R1cYLenHA1uMkcJ4EBwfevgPcVwAEb6CwiRd8lzR558nqM8PxlD1j9n
iRMdvDZ749GRBjNCY5wdK4/mL2Gzift7pqU9oVdh6acCkdyz10DEjUFO+gI7rYMX4faoU+TGoZyc
hOvl5jntBpoqeUVUmThJA9Kh5fyV2VGsvDeKvCjp19Jx56JezwpbUEDaQDGDoUy9a4Ux7oWGVHuw
Y2+PudQkkuKGPNdEI5vQYFharYownQ0i3U3OVN3aD2bYZL7KCXw1NkQORYSKeDNt4C2CIJ2Bsude
Q/CP2ZhvLcX4R+Fg0UpAPj3YYRV9vX8Y96aGTgXaS+heSpn09Qes0VuD2URUXJuTe2pRKE99vaw6
PzXs/O/XjyXDELYfpXsKNuuxOqUWbBhEqubOjJ95+8IzpafsZVDm8shuaueSYUMQqUoTJ8KEzbza
aSq5CSJSN1WoD8rkOX6ox5VfA0F6bGZrOukk6ef7E9wBESBnQmiMMDXPArjy9QxDrZm8XpU39NQI
sIpJ/KnIRnGKS86XO1viYUYl7FHHNu7UNepy6eZB+37/R8gx1nGzxN1RvQWxhVjrFsgweZG3LDkr
KhqBet8oZUh4Ckb3r/vj7O0cwmQ0uyRZDa289Vzd3HEEUl3kHwul4oKGop/Xbo2jbD0dfNe9uwvR
IcbhkSVJ3QxFJ2EelTlE3Yxz6KfIyV3qFFmD1G2f7WwcftyfmdyHmy9ITIlmjAz7DICE65ktU5bg
Jiuz1NLScBIFqikSr278YVm0h7nHsDiOhecPxnKktbazbWUERv7BDcCMN7EfMA1NL9qMgCJaMiiU
Ro58RAJowNB75Tu9wtKfnHq63p/wzlKuRt18XyOP5mUZqTgYCAE9ZG4+P2tRNJ1qTxyJu+xPUNah
pYoo22b9bZm00qgz99ukRsllMu0ZTEtFcUPwHGOqPj67mXbkeyH/0O2CSkAqoGJ669YWMOmE1YRC
h4b8X6baoODa6G04LkfA7J1dSh+em5TgilRhq1LKI2WGtkW1KNYxLU+86Hufp87HfHHCSxGHR+fv
J4VwOyuKfVS+iacwSpSf+pcXHUGDcOkr4DJ25xbvrDgXj0MUmuCIk+qtNk3KP/3c9oHeOd0TMtHV
R9xYCQcRDExP3BLZx2RY4g96aP8TxWZ4Iu7o/qPvSiU2t2Yc4yJx1HncO1iw6kjXaILj/7WpiobR
iE5hzTuqx4vUm0IxPG8BWlYAjgLUnatzJMrlTI9fOXhWb7cd5WZuRZW7mS7IdtuNdm/1meOgaqXW
yew3blZ/UEu1GX2K98l7bZld7VFA/YkOBr49WpRmVDI5yqMYRGwRDcNgAB+ZKQT3s21flr7xnsn0
c38ZwvDVtyRDSU4fUs90lLYy1navhvY0cW2ls1LC7XWGOlDa0X5nKVXT+VlnHKkY7U5O5owARQDK
bMXJVaVpUXMRPLK9NQZJ4tmXAncNP9Fb7eH+FXW7dZgcPVYUfYCXs3k2mz0UemqWbJ2id8xLry/Z
v5lSuu9w8+3O9QDxz+ohhapqdgTXvz3WjMxlRaOOQgp1lPXIRmQ0je0lUzDXy3Tysil8UxU8dnE4
In5QZnX76f5UdwfEh4k2NtUv4KvrAQlkm9lLZOTsOs2zA53Pz6u0OhXtpF/iBKDw/fHkc7a+R1x0
ROlm4dcis9nNp41MTZhhzZVc4JX+lLTG+ORpiPPMmEIF6DblnyqAHddqqBffXNo/Xz266cjausEP
ABK9SWojPW8E/UGyQdukxxwlFHB9o3C5wry2P2VwPS7QzcqXNBH9WdObIwTbziZe/YDtkzs2ilaM
Th/0DQ09WiXgSfpieNNZ0xHp6fYdIq6gjcXvBdxKJ3q9spOWOV7hlSLAErsLUIdEFsTtj6jnexPi
tuNAUlVEJ3a7YcfRsuuhEUFj074PZy6aORTYxWMKdLq/eDtbVXZBaVMQsUgJ9vWEEv5jrZlCBGqG
k2qomZlfjsgW1nOhnmLlUGBqb2rQCokdmBlh3yYyG8p2qq1aFYGVReWDq3CRxn21vNSgNg+mdqtT
TbGFHATRDnqC+FVt9kWfKZUAaEKFsZgHlQCMfrafzYrzF+0tb/GxCLYumDHP5XXWVczGYyR53rki
tgq6bgLhIZATmjhTba4+ZXNov6kjMoLr/RXY21IUEWgT86hSKZdf7JcggO4bNaG8F4Ge9O1DZJZN
0E+qcVD23ymeECDi2wXnH1Qgxer1MNPgRl6j6Sx0VXeXtqtwrVMo6tZtil9vWeIXp9figonOxJFV
3ZOLeO4TrK32YFl2dhw/hNiBkhupwPbJaWaYuCJnB1QiRzgPpqzlo+Nmn8hvDSiLkfPqNIfnzebr
kgcQtG4bq7GeDHWRRmMwxYl4dNyBkuUwIJNhhcrB3HYuYrgDQNC5Jcgdtx0PtajA5c3jEJS2gS0B
NLHHJS3SAN+RPoBdmEArUIeHZomXwMCz7mD4ncNFqZuSHGPLfG6z4YUNmzapXBouSaQ+ubnxV4EV
z9ehPTxbO5uWRA4cJIeLYvAWkd2YdV2qSYiQc1kbtIw791OEseQBKGR3PmDNqTPjpkRTeL1nrSY3
icQRFmynYnlKl3E8x3miUTdV6oNPtxOdULBBDQPKCzjvbejVOF5Z0IQZAsuOiy9i6cqnPPSMj5qe
6f5QY1RVJtrkF735+tIUOG/qKRSnNNB23ub8Owo7CtD5gMZHowWwbghxmyo9z3FvHMQJu5cANBCp
GgOihwt//UHN2RFdb9H8a3uPQrNWRNeiTKvzlMWf+srK3g+W3r/hIiqCwV4yX3hudRWj+npWI1VM
VPkkIk7CJTeXkSZct3GrfAyqGa08P186Wk6qlk/f4tIEMx3PyIndv2Z38gcA0VCIIVLS3jU2Z8Oc
dTtfUvq6XtMnNP0HA5sq23l2Zzx3JvzITkqIftT9QfeOiVxYeuGIrpIyr7/3DJtQ6Jbge5M2+bk9
KR+NuUrf3x9l75gQUMsNRAQGmXw9ipMaiWW2eOIZfWSdw3CofMTsmreTXh2RzHe/IvuGd4SSEdiG
9VBeNKcCn68hwPMYOUUthGWbiKE6ow75Lypfw5dcNY+S/7358WABpmDHuDxe60HNQrOEXVVjgDbH
xKYUXRWowtbfitw6sl7YmyDVbpXdKVsN29Zd3i6hPsYzV442xO6jbfVJ8rFxQ9X6YkzylYoqNHMt
fcyPmkN77yIAVIoBXGm8HpvQclxm0+zRWghqFY36iNg9qIdOXESijWdghUciHUfjbcL2UAsno04Z
L6n7NFCbIT7nTVtd1NlzL9FgHKmM7a0ihBbAhPxDLud6FaWk0CDmaggUYGzfMODDM1uEJiYBbZUc
tEqOxtpsU2NCASDTQQKAQtHP42x5T+VMJaya4yOY/u5QFIzpLiNZRRdxPa2oNxr0IsEAGHVhfekR
kz3FQ6GeJ8V+PY2PJi+gDXpvMpXeViKywVPGSmdvVkrrXVG7c696CxDA43hc7l8pexcXkjjYJRI/
k/FsNgcPkFta+jAEcKlM7VzyPQdJRDi6lfc2IUkAux2FJvDXm6srzhLK7aZLVGrayQdTyW1aC1b6
VDtm1CEqvByd773lklau0CFJWeE8rZfLxTYezZoIzCwR2kW1hXlpSszZwknoBwWP3aEkxAEL1x2u
CM3dqNSXkEBXnctzhoXoZzaGoBRgpQdD7S0XAF36JJRHSRg3n7ENXR1X4GQIvHDoHktSuk+KcuhZ
sDsh4OQ2zyit3y1eCZGuxY1REgoqiBTX1C5ww7IHUflJVWcHb9rePQzQ7H/H2qxTb1SGmzpgGBAc
yK99haN0Vk7pn+Rz1bVpO/eSwi77jV1P0w6hBRDmlDllkPhLKpandd+IlCuKikb1b6G1kLii3g0P
ooLd7/iTiSu5zSBu1sNYeZ6KcmTTQ3JO00ctj8wnNzI5xCJcmuD+Sd4dDCqWhGtIGPLmWWlBeVXR
XJMTDJ0Z+kZtxU9z3yrz1dS45f3fGA1UAHqVyBRh0r2emoaGlTpk6U8kSvXWDkc8QibjKcoP5bv2
5sW3w9gG2JNkBaxHCrXU0RRodsCH8ihQl7B9xBjkSzxUykEWspcakHuQQpKiIzW/CT/spWntMuEL
1nhcfVMmxAWcSs+kFnZyHvpe9ctJyU/LlH+7/zG1vdtRhshYN2LpzqlbzzGyPSUrRrKsIRnzZxUH
NYwl5uqaigHVd6FY17wwp/dNPSTfkVAKn1s9Rcsc/e7sXMVVd7XTyPhDDUVhv8ntuPxXGMP83/0f
ufsbZUuAO5yu5XYzo0hep5rH+0d6G0KyHJOH0ra7C+aW4o03pEdGJnvj0aIBbwFwUvYh1t/EKiGo
Ng4vUxl6iNZySVzsbkbsXwcFgafXEbl6b59JkAvhLhgFoKfr8fpSS3hPJt73bEZVrLTTb6aURq96
93cyQZiFdNBkAooK5noozm9Mp5Kp2U2KOwNGUO03VLYHNCBrnEVO9xdub2LyvXCRBYLmtc3BIsxm
rXbWBm5YvXyobLd5KPUEUcEC9YP7Q+2tGWg4mXyBXwF3up7YMDhxZI5UiAfZyo90bK2n0pxJp6MM
r21vyP+4P+Du3Og1kDfzJcl1NwOaTe8aSSpQMTOVxyjXEYkuh3jhpPbhwUu19/YiQYfaAdUDmZ+s
xyKjd6rZZKxqMIePWWb3SkBOODgH67Uzjmy4QiGDykg/avM4OXo3lwUytoE1GvGjVczNOQ+b4sf9
L7c7CpAAep0kWzeNVpg9xVBECdXIouuqy1DF+mOU6KN3/f+Ns9nrlHFAKPIOBoC0Jn92pxoQV5wc
9O5+8uQ3nREqzZQ8JZaCSHaz8yzTSwYNa9ig1o14frLzatJwHci5loYmz76rfVL9Oc5VKx6MKtfI
SEQM694EX/InFle6cVZnq3vU1EiJg4KWs/DLJHcgEehO/0dbapriq0acfOqTMtcDUSK3xaWUl9Hb
oc1K/r98NgZ/CEtjOQn4tBm1htR8dDvyiXNbZcvnds7b8CAe3DlwkvaHWgxZCaWzTZ1ntDrokwPm
vmGJTK5bJPOntorcB3X0wBt2Wnd5/WoSE7JvfsLKt12ELCxNr0YXIkAgNy38cVRb3+nr+ihH3okK
qc/BsCWepiq2LT/oXVOkQ63S6WlbCGk66H9CNjXAqqO/KDXhTE9udLBVdy4Tya6g+UwVkiRv8wIs
dBUXo+djqmh7PIzplH3s6kLz4QmYB+u2d/qkniVNH5QRCEXXd4nIKa1gjN2zXTOLKliRfTPoCR8E
NHujyEaA1OeUrD65e34Jc2tFH3QlKmnYNaryHYzpiKgyJfLg/qbYqzbK2IW2vVT65hFdj2N5fWZ2
utujSp0INbDdKXo/5FGSn8oysf9uuhFODLF8NL6Mbdl/ws99/iu1bUU7m1qG/cn937O3jsRw1HYw
PoKPsDkUYBfrFAApV45BAWuJNP0BbOx/pdYfgaT3RkIXDuyW5FjAlVtPvBnVSQ0XTNNdymI/Bo1O
F1Kz2eSHHWTV+7PaOxJyLUkkqI/BMl6PlU1RlneG0gVapzjaix45DrDGIVWqk4nEbfbRSxU39xEB
nP66P7L8k7d3K3VUbhnaKjwWm+h07vK20/C9DWJLxX1k7nNsePDseQee2T7BUJ9/YwFphkK2dWiM
QptfTzW2FNdUlIEwItczX3EUB4ll5P5rW68P9u7u3AgwJZGfktxWfCHHBdvMRqsPqt7sH50xt0+h
FQ/Xwa7FoyW1kO9/y90dA6QXRThQA/Q71lNrKQ0T2XLHmN0QPseVYuCs42lPRqwddTr2pkZzWdql
U0kCSrMeakCzqB9QEAicyYwfZrLDUwO/+ClKU+VvhfEP4pbdawDQFrrfRIDwe+UP+uW6IfobUTuF
DVHQ6TkVg3ARx5+m53oql8gfi276Ui7m/Lfl4NznG2JKr7Rqow+2kZVHp2XvO//6WzYnk0pdZ0ZU
5IOBb4NkPixOxIMtpFHi6DeeDe48oC4/NRS2IJA4NobGHiDUoN4mTolZaiA50+7StJN5vr979i50
dIHlIZSOYNvnXlPHFME0cuF4VrJTpuvjG4qw6vf7o+z100FPS2EGSisSErVZSNdsu0mZBJTYyrHP
6ajNFyOR6vRqCe/Ydsc3lpFWb+ISjF7XWPPsU/6a+kubCWd+EBRdrgDAq89laFmPPfnzQSj+EwK/
vZKAzAIbRgCUPb55qnWEFEsUxwTssrb/t1pS58VU53m6lpxjOLUdNslF5nQc5Dp030a52f8dm0Z2
wY43/TOpDa3ApdLt6qCtx/Jglfb2Hk1MMkmNRSKfXH++skY6SKMGDii1dZJTM4buA2hN648Oxu3B
fbJ3yKVWALkCrx2IyfVYbSqQgJhmESTDOH3KsC05lW4YYhmmLH6TJOaH+3tjZ24QncARI00AJW57
xqtYiTt6KuiucrmZRMCj0WGSRhgHewCJ/IPpyVxns85oRkP05k6hW7tloZoovY6DCwspDV3TtwWy
6qU5Ov7Y1OULOF/9kmTqD30au4OEYneeHDQ+LCW1G/0fp6tgjuYQk6hOjoGpp+nVzYDdq4N7JL7w
Mx65mSSwQ15XaUOxbQyXcJZmQ2s41aWRPDSz0P3SqYXvpXgcK73rnLSwGz9ECveJMiaYDhjzq72d
GJnOJXxfZN/gYm3v7hC8U9zT8RLC01Afs/8UoivPHdoXB0u6P11yNHAa0o9i68HruGkDHp/i67Bo
yjurjKyPkL/cJ29MHawb2sxfltkJCjTkfceYnbObhkfPw04wRRj1v79hC2914W6Qf6AjX+td+31S
aUXbGI18QuigfBqnxPvQpUX2+qCfYJSWNMeGxGZ7VrvQi5WiADQydMPoI7WhP4fEqQej7NwIktRA
o4rqgTRyWd8IEeqsfW4zioadw+coTqv01Ji983YZZ/UcxpRmDlZ051WC9CubqRSzZJd/PaKqJp0I
O5WPacYz1GYtJg7te2N8fbFnNc4moIErGDegFagIWnV9GaciPDc1eJuxGJsD+a/dKelge3AxIRvc
RqCYb+bD4giWqqlG3M0xSTKb5KjEubcLEV5FVoatiLvIpqJkG02r1ilLJUzi+kgPZbBrTmcxt00Q
t9XyUMz2EQ9r72YjzqVKB4EaPYjNoK5dIdMp+IqeWpVP6oySdW/hR4Z7QnwQEe5uRVkpAOQsjdo3
r7S2AJboe7pVdoUIeomTsuYvLtcbMLk8iMqu+/T610m21RGql9YX26bf6CIgHU3ER0ZjwDxPF3qm
ihN9sbs8u/7OUMRiZCjgjbdsLG1eXGWWnTityzIIv3MVNG7qnp3KOGJs760YXlZIrPM3tWn5SP4S
V5stEvKaIi+rpmq+imaJ/sDLw3ozllr4+f6s9va9DN0lORxlku17S+LeO2KUTSQ1dT/Dnc6/KogW
HOyL3QlR9yKNRRWORH09oV5VoJb0PHiU7ZQLth6NP2Zt/TCW6tFrs7cFYZMAWUbkASjS5m6KsCeZ
NJd3vM4FPksYTD/kbZp9XgzRXtDnCg8ujr0jDTiASUnxGj7jemotHPQImwKSAXNqglqo3rs4mibf
pcxxTmIjxrV3Cf+6v2p735P1Mn+SoAhYNufMTpW6njBHCaIicz/D7x8xBxf1czgipX5/qL2A7Jeh
thkIyXLWZDW1FdWNi+mSxInyNq8cpfZtrDVPTm8VL5NTAorkuvOC+4PvLSbvJhqmxA7UyDf7ZqnT
xKwVQNnSNOiF9PJdbrVqoOrz8pLo8ZEH+95hAMoFpUCWdgCzr9dSxzIROdgRDLiphpfWtKaL0qlH
ek67i0cqJ7lk3JTb6K/B26kpMmpIVrJEZ2zRyvMY1w2l6bA7OHd7m5NNKYXpKD6AIltPKA5RcML5
i825iBl4zjyf0zwt/b619IuRGXh6xAhT31+03a8IZo3+CFczeNn1oJle6GnUURwEtZdd6x4TCkgg
Ry21vVG4h9n7FCIBfGy2Roj8h2EnOe2MqaifHdzPX+Y+LM7357K3VsSsKJaANyc3lhv0l5t4WuDg
WgO7P0Wh81uSlpMPjWeOfCezfyeqktw06KE8L9oNJhbp/VzYVDCc2rUuqVUVcGncI57X3pEiIOV6
NKAxE4WsZyRt3dNYqFCClL5HZ92U0YBVXOsiKx4dp4oOjvBekYhQALCMxCkw5uYxo4mngrmANol/
MvDMZPGuuZLYb0xlic9jCHDfWGrr0iyp4veZXeJVZ4bXRZ+PzOT3Zk5/WZp7IBBH42g9834cRj13
RpI70xL/GGaengpQLnifYUKhRan54/V7BzUz6SOC1TE8gPV46lyHYWEPjJdXygtReHYKGzf56KZQ
Au4PtXcY6IdK1AQKCrd+6kk4u94Iky2eWu8SeV32ZcRP9TciICSoCLWQDSSa3ExIy/PY0CbIT3Wo
K36ppVEwKy4hrOL9BnsNMg7sNXaOlD7Z3CFVy42Izzd8ObsP/dQKK7/RwuFzPo/zQc9k546kcUC3
HMQOIp7bMnuXddTDPCkkFlv2xUi70p/zerygkdbCZHDcE83YI5HCnVdVmnySQ6HZL00J1ntjCEWS
u1pPR9FQ0j/01DUeqnYQJ6Nrs/9mo12ghiYfvFAYB4Z8OxcazTxAhvS0Sf+3/fMa0AM9PBiBg5JA
3kJm61SldX0in/vzlXuSipHkO0qCjinZeesp2gP26UkSU3CL8+40d+ADKnqtH++PcnOo5Sg8b6wc
sCR6QOtR4qwpKdrnjDKI8ckGVfO2xCnkQoj4MR6UV0ucy+FQZIB5zoYhiVsPF+XG2A51UgdV7LpX
RRVtoAxmik+rZrz2tMGhIUBAg4obhEdhG4zMNC7Dqq+DxpvEk+kVS9DNafGM2NZReC7/qFU9SkoE
8kVgUpGZokW6npXaR4VTRIQgiKIh8iLmEd/CMr0kUIauIeheH/mW5rGm3O2P3vRqKT85PJkhGqjw
x6gyrocvUPeqkg7MT4He0ZlyWfOxLiSdlIAsaMuGflfLT7q/cW4OghyUHqnE7vMWbOdcqy2uYkXU
BNLu6NTBQ79UCtaeRhJGl98YiswbMBtFcLbPen72wpvbWUYdOIuzXLtU53KxCdnr1pkPHoKby4xZ
ET0gNUmZXHryrIeS9lU2mI46UL1IduqNsPuhx6WY/Kg2lQ+V0VsfoGTEX+7P8Ob9kcP+hAnIXBJU
7HrYhp/SjpFWB5NWIVIw8+glUdX/xneU09JhbSNbsz3rozVFJMDsk3Loy6thKXrgJq7m92PknX9j
QhIawBVGnXTraRvNjuKZIRPSVaf+aBQcUmpqNnpD98fZ24VUncBv8tohm765vsaeenecmzX6Xklx
dpv0v0l44FEG76iTtDeSJOah2ceEKOivlwiZYU+hWFIFtra4Dy5YFb9JPfXNkFr1a98YdgMdK9YI
uIMEjK6Hinj3lNGhPmLVyYiL86he3WXiMe3M/PH+99u5/mmGwHFnU8CP2VIs2QLJgIZ5GUSVLRq/
m3M1fdEJ8h7BHriDVK3IioM12xuTFgFILykBfNOXxyDOSJghHqjdmJwTfJb8tJsWX9N6/Vq67lFz
fO9M/zreJlaY8pDVHLAHtYTGa133yimd9PnRFaGBRkMcX+smO9I6ktth+yRQ0WD3azx5NzYlJe+1
1alNGehKWZ4pjaunnMLK8zS5tlThBgqUqw6hphudjMnWD87f7ZxhkkoPEbJI6O/OZs5OYrV23XKP
lSiOPebRYgRjD+tjiPL+k5qNzaOjc2Dub6bbIyLpq5QbyJRh0m0V8Dwd1EozoMzAPw16EqXyNJFO
+DrSEK++ytiz/EVpA60lhlsfEVERoLGjpf33ZH3thmn2JyssPhWtUx8ckdvWKewLDXYJLTwQFjCR
12Ollp0rCzMDjrn0CX4TnZv6pVJlP/KprOAE4hYMUKCI+pOYtO4FwDlPbgb5TOfFipIfoZeZhe/U
S/2hbeLi0/2vfvt2kF8TIHJlQIBxt0e4GSqqIabNp1CM9FNKse6k4rny5f4ot4eWzhPgCPSXqBYg
L7X+CBhH9nnsEuKkqg5VPFEsP3IG77PI6u/62LsH3cS9STEgKTtFA8DTcqv9UjdYZrs1GyqegWv3
5qWFBd68w6TcPhI53JuWpNHC+ETB5KbaOQ1mubB5GjDaDRpkfZxnPkDTyC+9LnrbCeWown+rbMNu
Ip9HrBtwENt3s3ORdVIpwbFz3TSOHie4wW89EsPPvQL9BvPG2vzszCEMwnBwupdQeOJHZntdEGZe
9S0tXfu56yP3WR1KcjrDa8bHuolN3HTT6GNeawldrOYQhCO3+Po240djoCtrtEg7bOkfTkjSbJhJ
Cwm3Lx1f8TL1Q7Po+ZOB+eZbz+nVN6U1G99nTfEO0su9FQK1IFFpRH/IvK53wozs1uQORgOF0/xP
TJH3VugKhiWWVfvQrIff2OdAjeDe0niUwOX1cEaZeKHaJl0w41T0T6lY04PABQP9B8P1RWEelXd2
7syfWmYOFyZRzLayn5S2WfaD0iLOoQ9v477VfIqo5mPtjkeiwztvAkPJNI8UgORrc6ZUM+7VDLOc
oLPaYbm4jajPpUqS8BQ1HODc6Nygi5LkoMB/275G7gujDV4jRM4oHW3uz7bCerbN4AQsOKsiiZV2
gNy1cGz9NI/CL9jBpRpOfzUCkRRFNZy9jNmt/daM8iN99dtXmZ+CpLRs88oHYlP0LLswd7tKbwN1
FOJ7Kkyk1d1ietNqY4zsmjC+Ik9Q4hihj8nHuczEwbO1c454q7g9VcquNNzkZv/lWvO6JYSD3XVB
G83Z9xr3Dd+JkxgpBMiR2KpG/8y1GB/qyjlqQ+zsM+nBTnbKOvBEbzIMuISW1k+iC2pXcYLGHqP3
uhrFz8AY8g/3n4rdoajO0NmWFcstmqeHJE0zpUIEpsTPuFgi0xeA+E5FAtL7/lA7lwO1H6k448oS
6bZfWgkNuj5CHIFQMae5Lko79jzNFkBPrZ+Lc6fHR3nv/SHBUq2X0E0NvJmQ/MRH2aFlarthQnJo
2copWZT5zdBZ02spu5yf/5skEIX1iI1jz6mihG0QucsSRHZLq6iflzdWBpLoN76nPKi0gn9qX62H
GpVOS0IzQ7g1G4xviSfyN8tQKxhVzwlEotyz398fcO9AYDNCcZuclHtpM7c6tmt1SRA1jXWR+GFV
Vo/ekPyb6En7Hjb0/OR0lvcWQYQjjs9OgEHlAsiVdOugZbUJkJE76DojadsgFJl9JclpT8hrvT5p
hKBGQUYihGR/fXPlzk0hDJusO4jU+s+qzJcXQ9NCeEVzf77/IXcOHV5+9E8peKHUsS2Idl1dLdFA
UmWH+E2izdcE44hzBDK4R1CgnUuUEIhp0eCDnbxt5JuzpkOi0IqgNQzRnSYtbZ5bARMQaSCle3LR
0voaD2P5VJpl9iYVYO3uz3XvRZEMN7IrQnLmvHlRFtcZnPInYEFAlUrj8Z9hoKjXKJV5bQ3qNlps
u+eIaMgve9u7ErYf2RruXAMwK0lgCUn4DTfCYqk6T32CkbtZjPnFTs3x3dh4gJSnc1J4+cP9Ge/s
1p9FTHjnHBVgkutziTh6N4UZ1w06FvFzXtnxl0F0ycEoO4eRUaBrkb1ZpN2bNyIXWuwQgDAnDIV/
DGpm+55RNC+eU9fPGTYIH4lgamLA5eje2dtSBHhQz7kMEL/aBnmTO8djq1ISiDTrIW5rNyhTWktR
ko4PXdIp9Ng0PZgWo7o47pR/vf959xYT1jHNLdlfo565/rx6muVhbVIhSDVj4cpxvjeEx5dcuP+p
Sqy//pKV3HfuOwCMBLXbxSQ+KXl7S8rRo3NFUr1/sYosvrZtOr70lCsOHsnbZaUdz0h0YXQCsS1X
tnK9Nh0aRNm8MZw/xLYVngrMNXzgfNYVMfc6iJIQK9XQPJIUuMVFE0aDYqIEgnYQeNTNujZh1Ik4
qrvAsSKs/7LYSs66UFouW5zBc1+ddfPBWUbr7CiD25xVZ86uHalNdsmq2PTVvmlTX7ELA51ABfbP
YI79n/cX/7bByo+kbSut0SkiEiKtV9+1o7RKRtRE2yman/VFvkYiq3zRTyV6WG7/ZrE/0uYPPKia
sa9OtvWQGO0RnfY2POdnwAZiB1IhoDuy/hkoTdh1FAnUsCrDfuyV4UfUYe41D2Z+0dBCPafhclQ+
vd34MLclb0TKVUHJkf/9l3gUfmuVRGEH34kYPD0ryzRofo6apnoFwo4upNe3c3q9/8FvnyriX5PW
HXgfOmnbjA60mWPkgpxb4ElyoiEZnabBDt91aW4dlBF+ohjWiatDukpeIVXAaY5s1lbMHAmvQJkq
VHoTb6MmLBa/Cw1P97U6Hp/6BKXyK46RDcn0CEjmNJT29NfSKoNx9owUrRd1sdwXV7RtcVIAOP4Y
9RavCsWd3a/5NNbzBTviqPe7Uu3eVUPuHmWIt2vE2lh8MHQlZLdzE6kA+a3CPGVTipR8yBxt5wRc
SvkvquIc4uRQfH718pChEEZQ8aIAs03X8FLmj3eyNnBSM7JRxay9DwvCh59ba+SzHQx2ezmBZiM5
pK3D5cu/rHdgnaWpNbcOvue5WjUvmW6E1o8xG3G0R1GjgInQudboKzj09oGSK3hRWoVIw4tDLz29
5GOPYvXc5vU3nZZi51eVrce+q1bxS1QkFM3FEIdUUJTlrSGACvmxV3tfmho+t09BDWOGcHSd9wAf
48+LWGrdVx1E6S9hasXvnNAVb0ZXUaOgqoiJ/CaPaS1nueGUJ6CFXXXW3NrCzzgE9HcaFWFZ+Jlj
BPgwwAGbT1M9zsllicu09iOotNFTkeW0CLMKFfOTl08q7LAlRDgXx5coxT47SYdLrzSueB6I8uLv
LUBQ3Az0PtLPTeuhgGtEavjemDKtfkC0DJeMUstbh+qY7f6x1GgiHTwft/sPYATFF2DYlK1oSaxX
COSpHus2lezISTw/wqn9ZA1RgYiy553zOXZeHclCQ0JP+CdIQlIZ1uNhoWJrHbjvYKHi+D+UnceS
3bqSRb+IEfRmSh5T3qpKJU0QsqAnADqQX9/r9Kiv7oun6LFKooqEydy5zccYanWc8GF66lfM5v/7
6vv3r0Z/Sp+KrRJNAF3xPx9FNoDUyD31wV91dxapV94mmwfxKmm2W1Qof2vC/3fs9c/jiNkeq4qD
73LT/In2BNMWwIeC2ruJyLEPm2/2z349V/O54S/c9UEgvo/48coDVayQT+02hF0xANXsRRKLTLwN
qV3fuKqrIW8YCIvb0Bjv56C00TmXi/48g6c8VXYAQSkruacPGD/T7OtFrtedU+MmR8fl28I0sXbz
ya+yEpO7LHpPxkB+RCRvf9Ke6UUexV2kjp1srcx3RDPvpuzmoYAoo370ZJi+unXvfJkWWHO4S6zp
ezlifJObSo7XDHPb/VD1s3mWteP+goSOl7fKRL3nydZTtF++xmd/Dud3fODim3Zs/F/bQozJIQ73
6js1nlFHz+6EH6uWMN/HvUw7RiW1Tp7LpR3fCS3auzx1xNgVakRkfts1Xvq2I7WTD/1YulHesU7V
6z6Xa/m0z4meodqM4dQefOn20ZPoMBMvMr9v2Hg4B9y0aWbfg6mMpsIJ9PLhmK4aEWqZajsNbAEs
OXETArwivLI5zBDMOpAN0Ty3zSWIOvTE/LBi2+TmqN23IfcWUNPTAD7xaXZqWtieLJGpiEW41fm8
GHm7z9mwPs12d45SMhf7y/r+86a9uKdTzTI4Z++i3vhjfa9sM2jCEMFsbNSNN2XtHZKROinMxh/8
5WF/9iiXhyVctRQvSGKgS/5zM00TQoptjjwiUd22sO2cnFIx/434869q7TLiuCT5cTNdQLwo+Odj
mMiHGkmfW3h1XzrHPpX2FrRJHCPJuZsbP7OvQkbzbbzoEQvdNg3XvE1dpy683tN/o7xi/XH5xf7v
puZ/dHnPF2L2xSn8T74mhoJ+ZbeEIIqesu5TMrfOwmAvygxu5XEVfV4lqbfhGF70gJ7GUEGuUb9f
4alS43jaazvBLvAdEuDVZNS7JQw+gEO1lvAqZL+WBz8zTZKPajb1lSC/AXRLTa5fmJiE62cV1U1w
HEa/K3NhK+Edmy5OTuM4dfLolWJ+Msso+em2vBw5WTvm6ZoO8gR5cV8KAia3Pp+jJfm9upXuz1mw
VO2xdjLvmZMi6Y/tZLNHOYn1q1FeeFHJiag6a5ynPloXfWqxhA7buxQjL3yV8WiLMh7Cb1otkDwr
Pc4PokVXn+OAv8bXdV9X4ih85XxpBhk/JBiMkVmMFjYD1tdss5oylD0oAcKPofaH27os7XIXunP6
MRgdbqTTmO56LPdRFs1eavfkmtR+Yfo3XW/G1nBDGuF9msN0inJnHnB8bOTwyBRpqA9W7gTF6TRt
BKYW6RAU0k/qe8TgrCqmadsn5PDJDcEBlHW4SzNN6QYxpzkBSuDXEw7a85mWCiPOpt32W9l2PRxy
slGKBNedr+wD/oc+vICb2Z0jiZi2IyJFtc6wnrQMN4Rqqa1fY8mE87A0kaYXKwlwzE1iGnUQS1c+
yZ5q5WVOtfla1i5e0JJswjdGfH2aW+GvX3ocJ51D79v+p+uOe3w1YGG8F43TpR+2ksah0hllU8CE
iD4AarfXpZ3ShzIlEbbYnCn7sfOff7VG+eriwhF/mQav7grXCbM31+6iPI5xKdRh63cvgUEkfNx6
q0CRZrBKMRVbIuTj7PWlX9gJWVFOhrGsoecEtsq7eMvG96FLx5+L07rbEYq8eoBqxvghqLzortu1
3xyyWXdBbjTKX0iKjuscsnGoT6ZzsI0yuEEEJ4aLyc9+ardfe7P11VU6DQGvo02jrS721pt/00z0
5limdn+LkLFsb0kgCTMllt0Zi6o3q3O3bibSRVKmdY1jVBI/4+BSvc6oI6PbqOHt5fTNFx2dGSv+
7T6uujP7R76YYEnJFuvNPtXchdNyF4Vzl91EMhzWYqlsbI8X8V2Zr1Pd9sdeM+wgEmdbgut+tP0H
wbijzXWSOOeynsgPwKmm/F7ZXjwMa6pbYpCU+xH1/pTkXRDI53kldxn1gx8eIunQDjp4ljyFTtT6
RVxuwa/FtMmUhzPSndzi1/Lgl6lhiTZL+yrRIfvnzMUTq1lEGt0lnoAkKbdQudfEZIRRUddNFdW5
7JPeLyLCZu8uQ8SvnWN99qpt6pdeXKA12+z2k3BIqoTgK2OVd6JZlyKzULBs4CtN/eGFJOQMiMwe
YhoheSWWSj2iy4+/qX5NTD7t5LkUl+Qqc8LNZl7ywLCobsI6aJ6kQ5pbXgazSj5nTZ2eFpdB26EZ
t7gIReMuj7Pw2+rZJ+pXF2NthhaHWma4OS2Rlx6cabEvSeCb9IAHTTrh7Krsa8LQoS+moBTwc2Ta
DoxUYx7s2bpqT47py7CoU1Hut2O4mvam28P6hyNoV6/bWg7bkcSf0j3pFBvTAlJzkh0Er2zPU2sl
yVGbs76QhCqH4xRWzQP+5HBK/JJktRskqLGqzrVQQ5kPcs+6+0XG8jdTiiQ5QurfgpMTzmN0TtrN
/WZXBrw5niZrdDBeE/yk06YGGrY6OO+4s8fFxc/wCU+SThRaiQl6TrIm0L39ugVlDKPJvXGcIZNs
xT1Yi3pHt3Pvs+ywLYeG+aJKP3lcEi/8KqsM97FdqTV+Qh48tyc9ZGV36lvtPm9NtG8XC8v+MVlL
vgnxQCUhKVW7s6z9Vl3XftR9cy8GMwVZpfNzPMRueW65ptebbbH9nDtD573vnZk4mn1b3iw4fUbM
KvzhA7wuXLCX6tf3ZsPjPF/3ZJoIhCMyejUB22VAlKJPXdikz4vxCOmy3pREB0jFe3p0RlHifdCv
lS6csU9/GztHBvKB7t/Zlu6Sk/fitNerL9wfdbhrdbPPnfdMpkYwH+txiG8ajPbUmfnimPKSBvMi
4piq0TV+vD+vppa3DqUpFYXgs8gRS+3rRKr2k1M57shFOHbfKrsMfq60cr8juK38XIhtujeCZX5Y
LQ5fN9hajQMqgDCqTlGZZVexXXYUTOTWmnyE6yNO5TotWaEMpfHcoyU5QJEz4W1Wmgln+VpZDdlL
NxdYLNu+6uXCDc+8afocDtv02Jbe5uaxMY53aGbhqpvBU7h9kzpWfaG6DImg97JhKJIF4vLNWi1l
VYQkgyuqAs+5oTyN0FWx6vf2TBzf0KDgreYQm8BtwGg+qlVIGPQUvBujOQurfa5+QuGVfu7osJXX
eq42P7+cvv2T0HyW62FffH1fpxicvO2U3NXdwDSlzJms7BkRmH19YcCU3mOze12Wx0En5uPGtl4K
uXhtQEcwpSuHwuXimZJwfyWo0B+OsNL2EZRjHLcrEdZbeWiToXt327oWeaMH9Tg6TfJtDjt+rI5l
hCOQNdujqlFKFFJyUp1UldUZhbiM3geRhc+KOeR0XBovsSdsVVf/tE/NVBdcTgLv+0QhHBnilfwg
WnBzapXcAB+kX7r5klpWhxmj9V55el/yNLTeeud5lg7xIkUJi0hp8UJ8N5C5J5V4cRxv7gsJpeab
lXUWIIt1RXCclctn2lxjHjw9uMl5rUxlblSEkOJzVVVUcEk9R5/H2nWmgpzL5CPdQT0OftTiHpX4
2GBebLbkPZbvIs2ZO8zrfVSGc5Lv/KuwBQdwi2zynTa3gx8AePRiLOPcpOl6PywEZuSpcms6d8I8
qxw97SYK2fn2MZm3mvAv4cZPdFXp9ejPq1P0PPInYaYSC2SJR8cYtEF7CmvfKjhPYtrOas8SNMx1
FH1zwc+zXCgjfkAr6OSB1Jyhegt6GTJejwP1ufaStsvrcPHusnjZs9zvvOC9BGLA6sxpnCvsiZz0
MPtLGJw51fVdsu9hluvNc38BGUSkVtqZomBNxUHblgLKDUQprmy6Vm5R66g0hYrWqD5gZuH9RLfg
XL6L9FjEXtAcGhGk8wkn3f4lGCJpuDX8TUGkqfSe+4jZvyKW5QZpxhDKtNcSh8B90Q9lMcg6XW8D
jqr6Nl1qO7CrR8IhsNNLbvYOena+rdqIE5vT6KKLp/0+7EdfHNJZtlteMXXhhk1CA7QB3wyO+DKr
8jyjYJ5RZ2gm5lAjyBaWc7pcVb7jJSdv6P3PUQ8QfMb8h+2gres+0yBVzTHx+jS7KxuSGnNXtOt9
G0RNc916XFu5CirsaAWzk1d3NN50LOfd/Ub8mnFPQvrGnOt21Z8T1zJQoouQT9FKK1XoElO4PMpW
dUXlsjE0mFwCl2TcpzfU2MGQ+4Cl3RnoyokPmrmpi3t7wC7uCQK0eM8uTpnHF+M2gn7I0aadG2IS
F7U/5iFdB3gVAQlwPyKkKQVhG+MnkUW8nxG7oY9R4vbDCi03nCPmMqW07KOvzehPumhJC+JYYoFz
qQOg3Bmr8VEb3RG+ls/IygGnSPSWN/403ve2bZZcd8kOZQ85M2ZvhsVbxHsbBadQgiHkIsqgkfPt
kXPxZAnfdVXz97Gu4p5DqMve63hOPWpJE4oqJz8nrs8iXuH/Md9RKQUZKZ15A9f5jRI6pGQL4yXN
9SqDH6rHSyz3yZEaT6mjVf0p7W3GTAN3tCSPosUu6PoU4D6hte1xToJmPA5QDaMcdjqSkg5xDwdb
lhFIYnanG88t9iQ3e2Brfg28p7xzFzVdWAQoUPZ8D/pmL9ArWq8I+nl5ivZyhWYK6+KXljJu6Q2q
5M4MOiSkrE/7hMsQe6onwYH+ZY4m7pKadbnnzR7vdxwPFNjBYChSSP31f/VNKZ5N1+uPce+c7i5o
ls3BaS6yyC8DvGwuMhZR1CTwvrnLtuliEasfM1dKs9tabtEzX8QLCkNDcEKI4SeEqyz2XdYbbJcG
FptXhIsICHCLZHLr2wq2OEIcdR+tG9e8qdK+QuHGfPQg1jhsKbuUc6iNM29FNpr4dxztUXYbqal8
L0ki4evPi/2Y8ecgGG9yzM8hzAC2vCVMrr0hXPwiHYPgyQbe1oP56fbONu4It7Mp1adwkBSci6z5
zOtEiFIRa3LpcxP43VT0VolbX2NKV6xNPQWHypZdWyxSl68LxsIa+quB+FJl1VzeqnJeBSk28Trk
IJsTloM22o/LWIbDDWbz0a8yqcLmUE2Khjz2VplcbcjDhsNYxdOamyZz3vbeN0MRARkOZ78jkCb2
5y7Noz5GYctPgIt1Lj3BuHTDnO/JYmu2XaaqA8sz/F6h3f5WOjUOjcaqmUhxDvWOAHgx/Yz0NPv3
Sbe34zHIpviXZU5CnuiuWnpqStR8bOqqPqxZDebWkBCkuMA7fmQPiCf76Tm7/2PWkmXs1vXFswBh
wMiMpNp+baK6OGhNscK5BIOYYgEV+2ycEKYlCfEdG83tHQ7GcQ7fMIxMfyfeFhF04U1peagXOyZ3
axdOz/0cl18wbovbQ0Wr0ORAt+N+s5O594twgOk6pfbKirZ12x+e27grN3EFsDCbdH711VrJq8mF
aXmVimBlA7q2/92t/lofG0q0Bii0Dz5s3y7f5qQenILME1cBw3QZMEy7Gnt1UcARLq32UOfREi66
mNM5eXZMxJwEC+kQTqzA2A7q5pjMnHypd4+qBVpnr2WQ5PgRVb9b4gXKy3WJR3cPGf3nRMLR97ke
y4ZequnbA6ypuTlsXoA+kNHP8H0S5PodhNfW59KWiz5QnrU1wOKsH9ZEhHyMZFGAQsniM0/gja8n
Vy/Rh6sWpgRxVi9THlRDMuQ1x0x/NNaNfus4prFYqsvMEzcGGvC6guTM8mrWvOvH9R0xiqwKSSX1
6ljlTBQH1rnSTGjSHCGc4W5eZsazDXYWeSBWgm5Hav133emANHe7zD+dXuqHVlfyR9cM4rPdqurr
TNkMWI0r9Jv2qnAvRC/3t41Ycz8vQwd5axumWx7IXcrCb7flnNCkVblXSf/ebDQ7KFDRch4368nz
QhDzi9mG6WVLK3CXUY11Q1etuRUNCPR8wIAplgVO3+pTmhC2modysM8c1+AUtXXWb8oJh99arYNC
wlQlplj2sOnzHRe/Z2y9glcxi+aatmD+He1T8FKygX5ZNcDea8FQBnp/F+w2K4MYyZB24zUX2Omm
uUszStR9uKVvmhZxyUtwh2+eNw7lAWpLUh+1iqnDsT4eGa1Eu3kC0NlaiuypXgqmMr15juhFq5sg
21EK1H4XfDFl3D/Nvr98yxrVLHd6a9OV2eSaRLmrY6nuKlOm/ZE+nDQSm63DoRp1Nlw3zA5+VmD9
txmRkP0N/pLJM45lF6855o6qCLfdc48oAtVdOjnTp2Z19h/4TfafkOImzanve2DjmQHufTLug4S3
GGMdDHWrGfNx7qPPXWdncdh1qtQF5BpfyAoTzFpDpzdXHL/qNIVd6eSxLzjALXcYgzF3cNyi45x+
3j2uajTOE4gknLgIhyfXG4BHa9m/eLGZtxuwjfB1p1Zm1rfQNh+hkuoqlwDvBJMyfLteOpDSoq3c
kTVjHMD7riP+Lq/N1ntFmTpZe9ymwHaFmVvMz3zodY+tCfR2JbOsSR9CBoe/sbPZ3was2uZi3S51
dLk16bUU3VpTprl6fWYLAA3pqZofRln3Bi/qeO2KNsMnt2gaE7xF4cDMYiIw4jJ1cXrvTpfBdFMC
Y4h8NQh3z5uRuz6Kqk/aMzN4y6hz3dWPdbPVG+TcgcgzTHXrgygj4gRGM4cUA0zPf4t1tXebXvaf
bcM5eu8O3sq2RAU+nSl/l5toH/zxatOtcxVvrpwZB8Uzaa3ArP15pGb5lllLJxuo3T8pEeju0IW6
fiZG1nkMExW+jkxQq3zWcfKMdrn7oqvVqY59k0C9Hh2ff9JuJJQXcbT0NIZrKAAC7MZ1YegaoyLg
8G4O5SQunONxuiRK9tv0lUK2/lzOKZdhIhwl2fQp06sKa7YrkJF9RuwasCuapqbXSjZXFaVye/wy
Gn1Jd42qHyJYojGfFqhZR71Y2TKH8ccuR70+2Byxhv9GSRK/hK1NxmJuU3sjB+VluUoi57pdtim8
XWO488vczdVVu/nlW7cDI92V+Dzqk8Sit6K+X2hLwkBFX3aalfIYAXFzJdRjw12SpCIrNgb+b7gD
RfUJGdoQHeZ20+WJ0a18hivVEq7iAU2pwcvOcOjnL5G2yb2xTsNorfHda1j+9cBcybARmi5r7jym
WFPuL0315Pge97mZl7E+9lMvvkmYfyrXi+E0JMgZcVja7khLXEqoV7EtHqVj2zfTMV7E+Hlve9iv
RnFU5LgtmjcUjM6PmgXwY4LPUBZMKsRH2Pj14zhRNRT7qgOm4ni8nOfdgPCVlern4xLLkcTDpWtv
2n525MlzR+cm5bSLjximhBCZlkT0V83Y7l0Rk6DQ5aqKuW3GMfLuwnCakyM+BdRb9MBomf2kKk+Z
8eVQlEZ71zswPVOFQc/nmnlYlM+lpVyNu2VNgdj11IOexSGXM0csFYaE15dx/GyMiLP6PjFDRkkU
7f7PDibG9yHE+LVovNajDpjwtshkxUk94xxfMHQbkzwbhHlcu73yDuyMLsHPYyPwL8zmLTzHXutK
Gody/zwF0eoWzRYPwWFyQHyoILy5LpLBhp+HFjb3bUkGk58b6CX3m7NlXqGzzntc9ktryeETlbew
TIdPgnyQC5XE914iimccAMOIYW7XNjeMOtKywIPMeU00liJF6tX+Y0uH0z8Lv9t/dlAd0ush7Oe3
tKrkU6zTUyWVO15ZxwMb62LjgwqEWxNCMsiy+ynb1g8GFqm6QibV3dIE6Z9OKzkZiFnlbzSd4z/t
6z5m1JPLBEuUFuBRcf8QV5XuILeCygFIJwlb2swmKI+XJhtDfNWkBw5WmQHdrLO+GqB4gR2plinQ
Rjh8e2faoOSwDNf6YQuF/aK5q18CPk4Fg2vyfw9pSaV78c67m4JsQB/td8MjGgBF6VpbAU4e8Gdu
RYJWjhUxpK+9zVpa0IRlnpN3ESKQ7RbYgHzY52AVIPsA+9HX2CaUDb4R1Q8YEbg/TZh+1nmCWUd2
z1gXyC/tQ+ApQm4i97CxQiOO79ZBzwS7xDyWvezcfIixECP4PZ7kcej19CnMCA67nRlrjMetRUFH
Cxwj01XxrogNcbf0GxySRp02h776iOUol41vSrmfMyD3N3TSwQU0juhWtoWB09UGZjXn09ggJyuN
J2EWyaQLc1DwFATI4e7geohlfwz3HotBKj2vPVV7Awny6KZz5uo80OsWnZZg6pyHDuSZUFvVtJP6
pUpjygcr01VcrWPVUOWQZhlsnKKV3/jHtrUOtJNFQuY0D3PFUHor4jHQ85uetd7PVC1KOnktAhhN
mYW2iU+dXzqv/mTDFDd6v4EYlcsu5hw8Jtrr65dAxnoRuYvHaIuP6KaDTyHBu/2D7h3rAr5w6YRX
oxujqiJc06ey7l3H+eyW3dpd13bVyeXvddVwW+JcMb/G3rJTXznpng6/kqHyqWcY+vGMSWVoGPJ5
cKKV1n5fXe8qso2/3usQCJ15gVr63xhZL/tQMESm+ToZFUvxW2R7QnY0VrPt7dgTjfu5IX5l+klw
jrc+uOkg4sJiPG/fGbYY91O3xM1SFyKLO+/L4KjIjU9ty4TwSnjLwih5DPZ0/+nY4ULjoYYrv/WQ
ZpszjzHMEuUlinvjSiSc4CMIHZfN7SVY52cEVosJg/zUhCPOT0M/1qAuzFOwe2h4O8gmxjmJrpZo
n53XLvIHKo15VVHyeRSL2SA3T65mS0WwLdLvsQ7i5Pscp00ynSumpLLMQxvXagR1qsLuQ6XcMj8z
2lVxtKkNqltbVe30GG0ac+wC2RuW32ViRXJrDWKNcxUsS3fn0pWH55SEjfXYApzvz7Hi/z/kbsqg
AAt/Yvx+ykra9lNcuo79KjbLtcGkZMuuDOubXy32muwMKD4v1960cGWWrs8gBUhtNTebM2PqHI9J
s1yN3UqWyNS31cpVOY/1AzSoUp+GNZmHG7O7e31coi5ovuLxITS97ZiaI5hn6F4ZCCZ7XvfUr4fA
2bqESQYAS7FFYZ9+NOyYFywCa3s3bhEtzO5yvx4nO+GPgN/z9mWWtvxl7O6Z65hDoDnYsBFfHGkG
N5fOsr5huin9k3UzkuWHLphzZPRtcqi5/sIjpmbN8FWOjUhosILMXknFDxXcG5u4lmyXn3Ok6+jg
wnLeztAxvTekR+BKEYg9IHUG9pYjp3GemKPK9tCk9f5108nwgi7a+7Sl0k3oksbqOOqy6hkhUCPm
pUZxmzNAKe97+u2nFBsPKMzh2EW5iEX5dRrl6BVLZKYl75TaPjp/31YK2cV1D97s6x8bpuQf69zY
G0cluM9nYHXX84jhPZ1ZfHQC9gVJl811UNcapsC03zEEWtrjIJfwdmD3rPnuzwxv1CbM1RxWa3PX
JiRlruHE+EEGSnX5UvqKjADG4szlAX6+d7tnP6lBJUCmSbv0B91CbD/sJXPfl5oT8ZPrmBEwGktT
wiGipNyYagRQD1ovhupR8nY/VRpdyaEZFvMB2yh9EU3nNSfZiyR5GUj9/qxJtYSmE9roZzYszQYA
E4300VvU9UW02uZoZGYvJg9NgkmzbIDVVksU7t04eeuVEK3urhd3La9WKMzDfYSIiYyIKuL6zkwP
foGtHdMavCfBe1bfLe8Qr0dtoWZRS/DmkRBfLv6esacWSZjrKDFfteRuOtqtg8VR069zGzcZ8bfz
LrYroCwZHsZ07MpbOFROR7xh1bXHSuzz2w5JYDzSO27fu9grf2Bkn6Y5BeZ4E0gVeqdN6+qrmVZI
ymlZ1k+TCisGl346wFbc9snk8eSbW/olelZs+LP7i7BBFl4Xl1MBv2ejZnE8Zr3T0pN8oDrCV3NS
R0cuq6UNnVyLfXotS9rh3G0GTEsTKh1zCO1mn6Y6WBSvxEZuXnIC7bk0ScuJ52XQrOQycpxnmdrG
sweM+ZmxPryHpcGZumBZAlbXe6VupaXEOi6IdhYOt0syYbRX+kujg/CTm1nR5hz7rBt/3Cb/zlHG
VLnLHOhDyjFu6fFGiNzDaJgnh2BR9m0DkL1PwJEcFk82Pkej3C9cv8i/H6SJn3DXwe+1Gzi+c2dv
0u1YVtv2VEHFfQ0qrbtbwxCjPIpwqfGDh2wwHUUkZMqMh/LilBqm4RfEABB/iWapQC69SJ88v6u7
06zCDMiH1g/IdbJLMW/e/LXn1g2L1sMK5zOyin4/aBeuGyhbmcijW2YV1uhJMN6qER7Zh1fvaXXc
Qyf9lgxjGhRa93Y5sq3xT6i7viPV3Y5ZeK3dYbpfLCFXBW5IYOpp1/U3/uAAWJcePdyJ0sB/19Fi
fnF6MtRqKveCDYFjuzSe1ksLU5MF/VbXZr+qoVDgS9s4jGShAzVvpjTRJ8/iUHzrcdM9750XUwn8
d1Lmv3hksMOxVkoxPnKp5v70PerbaZspp0BdVW1OnS2j66X+61P+ZNvj9ovjEQbguNNl2B79wXyn
PdFxt/dpoRSIc9Ly9aPBg+vUwOWwWyCLCjPyv/xq/+LjXR76v/RPVJjgh5c//z90+1l63EECe+qQ
kOFbDJOH1yEZxbljdP//fxShyZBzMZDiPvlTpIUJj9dujUoK5cEnCNJqOsu4mc+lp/u/2JX8yaK9
GCdfEtr/Nw4CN7o/GHnlqno23JIWolZ93ghyEpqkq87shQbCZv/9/70+LvxgEqlxOIMI+MeXaza1
C5gjGbSBzb9u98Vep5ygf3l//+mXgsCMjNXHBvVf6wM1e5c0ts4KGHvEza4QvgOBNrldIqa9tYn+
wp78D0vDI8Xdp4JHHMGA/p9Lw4cQPo5o/Iss1t+r0G0OcoVSXs3D36xB/sP+ItUMGRDJbeRYRX+Q
QlHFaaWdKiuAPswrPIDkvqXe/cv7+zdPk1WRIc1jQcT4KvwpzVWRiWgL+UzOBGI/NMq/b6ISbpdP
Ll0yAgYsOl2Kui3Fi46t984scT768GNe///rJYvgeYfcmKho/uCv09glSDN4s6OBLl9UGTQVGFpB
8Lekkv/wKxPjwcJMAe5IgA7+eJJfl2lVE3pawMBxD5NXAQY6JUIG7pgTTr0+n9OPyjyAOFxEzuAd
DGynfF/V38w9/72aAqwimXFBxuUkzf7Ykk7pjYxSaO+dsrHfmacw7MSSW38gv6v+FkL976OUh11k
icHFoZ5f/59Lt65HTzD2AAxLvPReJf03pWKHGRWHKGqL8NDIZf2LsOdP2YiHgI5MLYRtWOLzpv94
ZgIXHLht51UTdXVI3W5jmLmP5y5T6uDIeIM8tX5Nta1P/301/ccHJ9id4QlDSu6fDH5oJjbUDXOm
CaADhTvkd9h/28kSRphPYaOPvqfhmPbz3wKB/+M3veSLXFS3CZqgf77mPtSEB3U2K0Swd++t0/Uv
W9ACs6527R7/+2/57zMCYS/myJcbkhvrT0+ZKhhrteiMZ/UyPbvrps/e/zB3Zs1xY+m1/Ssd9WyU
gYPZ4e6HTCBHMjmKovSCoCgK83ww/vq7UF3tW0zRpOUnV1QopCCZIKYzfN/ea880Ft4/yltnZLLb
xWzEEKGdMwnYsgeUWG3G2NFs8BGXNLK6Ij9OKOY/mKPeekZNgRcMi6m9NIdeX7w5ddvahtK0dtFx
nUY5BSdDSaovGpQG1Z8LIxhWLBMS03//FN+6kEDySEgjbRFz7XIJ/jLjK4lKbbRj1zsPIv+aidDM
vcyF9O+9f5xzA+3yPmC1tLF4mvQV9bPpo1U0YhImy8VcgHkQUCxvXSI1j24FhkoEDWTSdOb3Bnnk
adCd6IPT/Hm2REiD+h88jAE99TwbvusF7VqazesAnvbagOu+SoRNGN2QuLtAlR9h+t56cgA7LsRW
nZr+OYUzAs2RTBhb106n9htCYm4CsoQ8stOcD+axj450dmHhjM7xVHNhQ6s0/SzXyIZI0sDL68rY
v38P3zzUkt8qgFmAJDt7wSl1BWETGO7aUGLjG/gKotL1uHqo4uijEPO37hcWiv861NlMxRrE6mhC
ues+ckFaC7JGQ2prPiHgJlJNciffP7XzUVOgE1ys3Xi7Fw60eXY8tj8A37q08wdl0Lb4kUakWpO7
SQUqQl0f+40dUt7Rp6z9YCQ7v6h/HNklrJ1nhffi3M2YiA6XoxCd77Sp8yMvS3ef0g6Goa+VH7yD
bx0KrKLK2AyS0DTOxhgLRn82SbXDRts7PxDbG2uMEveyb5SPNhLn9285KwxkC0UYmjAz7+thJcu6
RsQh+lZFHy/pxmgPTT40KxoX1m3mZB/55M5HTw632HXhx6BmhIp5dmaa7MhIcdzeH5UY9aTlbM0/
7BS4K2ioliW/B529D+7c+ZC2HJThhFWbsWwF3bN1amz2tbRLNJsODdALoZjprgdQ8qnBPbxhxWH6
FIDKQ9TVzlM0jcPdLz+yLGm4i2ygdM757MXvQxpszZRLP58auZXppixv9TzsrvPIMX3asCUSkvKj
k37jGcKrzyuy5LLa+Khe39i+Y73PQaSfAgN4DCyhzGvWr9aPsIkRF7x/im88RcukAXVqoeTyML0+
mNu4QZ8S9OWzWUw3MjeSm0Zr4yPJWJpvNSL44JJqbx7QBOMKmJAIkHOUeRbboRqmlUSe3oiToJpL
M8ax5LdMlu6u7ofh3o7m9JDIVtyw/8s+UyvW/Rr7br3KXTpogZvHFKzwcPhBGegrjeDxjxbPb/6W
iNUWtCBy0/OnfWQHT9h0glJZxa1XS2de8YCYuyZT2l1jmdnz+7fhj3XOXw1ky5NuY4DBno6mQf1p
ZdciXmymsfMjPGPXdjDan6Tb9XdD2emnWFAQFmEQ37stld6sHosjqauxh8spOKZx1u56uxzczf/m
l2IjaoCRBClzDpRpKIeKJfrITysrP1rJ5HrzbLWrvg9635modhm05tdlK83LVp0r38xKNN/ceb/u
QLWTzlp+sF58axgiqMZh6Q1Rwjhn9qD2D4NS0JGehyg/IjKXm0o6/RV7rG9pFdq0pMb6g1HorWPC
hWA5DFyWCexs5gLSqc7KEEofG1GCQEb0S+dK2jfJ5PTpil4fNYg8MOwPJpM3j0vKwMK2RMVgnQ+5
NM3niNocWee6RbtBFgtwtiO2lOZLhLdWUaNNktbGB/f9zeOCQlwGPtze57e9lNEYd2YhfVVk+s5O
UstCeSyTY4A13OvLSaOHgvPsg6FouYznrwCvHLMaIG1wj2echgEFcCd0bCEgNvtPcTy2nugs89P7
D/UbUwqxQHjLebGhS57DBpCbZqZ055bBrUx8FzzRHg8Bmos2/IG3uWc3OYo1qwUdRGunf7C+e+PS
Cm4keZ+GhrrvfCnC0mFqUi3iUcoS65hYqOsdEp22LFpbXxYCtV/dfkTWeWMw46DUYFgoLFb3s+eX
yQ1Arcs01nW0nMGrMGFP1OBTO4jXtjn0v/6OwkQSy7xNSLN6Pm067QJqthzpG9mkHFurbW4ixL/l
RsVIGa/VTIabybWn6/fv7FvXloIAqzwurCC5+fVUJrFXmAjupa90s9xOpZbvpFmpPlZc51ogacdN
2Ew3/4uDGlQ8lvCiZTn9+qBV3sZqZjJZW2lUHkec5dgsTOU5rKpxC+PnRA7vlH7wpryxQmBlwCMs
uI4Ccv/rg05BYluZEUi/DPKWyrje3UlyOTNk7A1+1ffP8I11O4kYGJx5apcIofPliBSi7/qBNdiE
AVnHa3Ywh1m/U2h7riQW77UO23sj07l5fP/IP1F3mRTpm5I1uxC2loTc1+epFjNT/+QiP6J4QFNj
qk81PcsfeDSmTVTpBKnqVWM+O1VQkZ2rtf2MErVyDxk54Z9o4QzHSgxF5CGCwlLw/m/31lvFdM2L
RWmTfcXZTTD7QVUYuZkcHbRtWFIR+iOBuKSRrq6CsP9VBOAfF4OKN3VblmmEbLy+GFPkaHZds4uJ
0FOuTAniQFDN3MZCil+fABaaMNpSctpUMmdeH4oGk95GmMf8ABn6llXwQ8FbvmWAYTvjNuaVK/LU
//XLSXQugDzQ+wT3nL1I+N9KC51355t5SflAK7qrIS4m3w3QoRgkxd2+f7y3RgtgfI6rs8hzyJB6
fY5Ooc5YoYre741A3Y1Rp2G0b+UnrJIatOo8OFllmX5USnjroQF/SgAMbMwFr/j6qH0cuUOI7cAv
OlNfW26NEC2LFQ8dobJwC/QP7uQbI4WOitjQuZ+EiJwfr3IYgelSD745hellZcbN50YY05YSW/rl
/Qv65qFwOUJuI1WNXKTXp6bZIGzskEPZdT7tw8nCqKh0aMPjsi4+CLV84zIauLGZv+kNLvy/18cq
SgN/ClYKP63DYFNYw0tuxGJHxhoCZjTcHzybb5wayE1IwHSEYU6cb5JouXf0idXBbxmvfDSA6RYF
hIH43PqINP4H+e1sFbQsgYhOAwNGbflszLMiRGZWPI6+TKJpZ+rQDepY6W7ILIaQO8iWzahaXMdd
qx7aCveN2brzlTp04dcYZPY33N8GJAS92fVLhoutm8FdGDTdyWELeOBRSHYFFpddGKbyI3zZHxi5
n375ZctKCdL8ORhr1nSyN1HK+WbTloiJAmxaphjNI9l2xecSzQcL2GkMH9l3NvuyjuGSICpSXqRe
xlhGAAe03vuP5RvTF/0B+moayxybjtfrR0VVSuCpDY+KZkkFWVLuLHSmHmoL2i9QFuluVtwWE2ap
f7Cne+vIVOopa9OdgGR0PsKYXVTZUTj6iWp/J6PCYK0+yxPOc9PXpMg+W20fr4bW7T5YZL7xuNIU
WbKJ6bmh7hSvTznEG1bISht96OkRQjQrXREuqPtmTUze+1f3jVEULvdyHCrj8E/OzlGXWagzE46w
HYJFxm8M+RZNz7iquhEZ5DQ3O7sW/Qcn+MbrvwwypFawJlDFeUV90syuSUsM8NUEAUVFO4uqG6zH
bh7GghEABEi1fv9Ef7qmPM2sLc2lU0Fx73xzglSg1Eanm3j74vbUalGxFaUxbBFdftRDfOtQPLDg
jFnAOD9l2FVJ1luJDS9jkWcecObFq7R3UCRR3/5gDfPWoSBR6dxBxzJZVLx+UgqtmhLHUiYfyzD1
+rwxurWJyCVC0DRkHzwrywz+anAAMkiZEq465VYkumdvooOLBs0seIUYYfUJrXZi4ZArAbX88q1i
7GGvI7h+/Hd2UloIHCGs9cnPengJBo4w7DEEBIduWT+9f6ifHv+Fm2ixKmbEZtfxB/vyL60dK3VB
FSzlc0yt9U52beW3eC892SnThkL49FnVsuFX5/TloNTSF+Qsm4Dz/KwIhh5WVg2REkI3+Boivi0m
Kni2REb7/vm98XxwKJ2sguXkWCa9fj4sXHEa+sZFDyWJtzVbOvbw6RDPu/Y/u3P//jz+R/hSXv/z
QWj/8Z/8+7msJhBgkTz75z+uqpfiTjYvL/LyqfrP5Uf/61tf/+A/LuPnpmzLH/L8u179EJ//5/G9
J/n06h+YJXAQ3XQvzXT70uLx+eMA/KbLd/5Pv/i3lz8+5X6qXv7+23PZFXL5tDAui9/+/NL++99/
gzH/l6u+fP6fXzw95fzc3XM0vMTzTz/x8tTKv/+mqb8vwV70e2noMfgYjIXDy/IV83fSPhiIUL/w
QNDi5itF2cjo778Z9u8OVCyV/ehSvqaA+dvf2rL740vm72zhAFWxlGEwW0Qm/zrzV/fo/9+zv0EZ
ui7jQrZ//43V8tlLzebMIiSBcjUVej7ubBekx22ITBR3iTDm6DE13BRkQYIXUjMSJn+1Vtu1y9aQ
50aGqEBhUmuDYl/ndRbso7lW/Spy1ZWhhe3JbWV1h2fna8V6ay+DTrvKx9I9pvgWLlzW6pch2ywq
oSilL4uY+Nx4tozL3m18E1T1vgpdCxNE3/aHMZ4dJEEhZR4F1MFK9NpwREzZbbvAorjcSLnBgjd/
GW2WVWOPVXWPg2Q6hr1uHrVkvCvcMr4c+emtbjeotYt+QO/ehs2jhKGBbVm2GxzaN5nJztIdC1iZ
gAKctZJH4RaLYeJnGIu91CClcNXgClk1UWxua6EDOc/jbLxJAEGslkl1zcgkEA6gs9aNpDqARhm2
WVjoGwzS/fOQQTtodOMFMBHS/xLGQYnNei1SNzlYWT6tBiWj6qE3/SVVrP6gZaQNg4TU7P3QCzvH
mw2QG9Yv6TRj1kaPajEp32grSE+r3HSFq4dhX4unw9jisl3Z2qh8mRsNkW6X2DspdbxGpVW7X0JN
pgdQeNVd2+kkVxp9BuUyzX6M0JZ2adFvxoB6eRt1067HG7mPSkyDXlHoW9moxc5BgvxpaCBhdRhm
L0N9to9tZNbmCuB8vyvxRmIljDPziFFVW3dVM+8zjM8nPVYBT1p5uXVLNQGPmyx2YT0v4BIShAqU
c+HtTFCGO9P8wWBsHfumQ5gclPPN3BvmjSiQyltVjosGefbWqZVm67pte+znGLeRnloHlP4An2HZ
7OwBV3XITf0kMmUAoUBvhFaB2NZgGNb4KhLPZBnn1bqi3cN0yIRnwHESNCZWljkHq2q0sfXhZsce
QLc9r7atTO1vqFb5LiZbLl2mevYI9kjk9WZgYkQwF7TYuGr7AA/IuCSowlyzCYpWmR3nnh1kwJPh
AexzZ873UV7LXeVCcbIGd5v3vfpAFcW5N6xAbgZX05S1q8LvyqzM8WVn9QimE+OxzLoIVT7pySsz
FMUxcIsoWaktDke23ZgljDbRHqMsmrdT0vfPSLyndcCMWsOLE8Jrq1HbO63JxKoWcbRFyBzwhyn9
obDhOgPnzuBbgJd2J3BgOrp3vys7/jpxL/vVZAkN0f1AOdvMxq8Y2dU1rsDxWyEi8x4jx9dU0Rpk
sZl+Qhp7zLCY4y3UtK2umNoVbpXAb9nTbgecYX5ZgWkqci6RhJR6WdckTBRIYXfW6EZAhsC1jKvW
jCJ7VU1Z91AP7pyuApqqyHe7R4Vq4SfRNwtuzRg2LWHB6jiWu4IIBE8ojYoNP30snVb1B8MOPvOq
dhdJ4mQ3eTQ+2IFr7zpT0X1LLE8jkjL9ajSS2yxGFj7JMd4ocZpeBx1uWCOVDrSsYexOKPYNaK5l
QuugKOv0wRLjuIOe0V1Jvbdf6jHSjpODdghlbavj9yUXBPH4AItqVOVFbqij4g+hIi5FJ3Nk/eHQ
1h4+2uJElGeCeSY3seGkzbaELbQKuvmbMjTTZUQ8wHcMBawnDdhs26pqo/VoWOOmdRSc8lisXrQA
0IzL522VdJKHIsuHo0ilgW562lRZ+ilVDBP8+5A02OeVLh8OThf37lVcTiR7KPA1P9e86qeShUuy
TpRivimV4tIJG8PTnVDsmcqiYCWgC6C0R8juZ7ZR3I+lZVR7FSL6NgrStvISMfrMN9EqzpWDsMPB
wzcuVySlT6usJl4AAIDIfCdWHlBjW8c5zZN72gWb3B2ci3CAfYcnUHhUL7nuZZRsRyvw6BeGLbGt
brjXjai7CMEkLamOxhZ3AhSktH/Wa8mM1SX5Xu9QJ2gaSLQRwi10ITNdoxHGL5cRe4xVlfx06I1+
DyiupA68oZnwbKXNl6wFHuX2j3aWnQw1urNQWmLyChN4DYVlxSt0UNgQw7HaybR6gncxXSpTGV6Y
2vKQkAO5U+np+Z0udeRQY6jtqpmRMpnbE9VQ/VEJtNBH/JYf8Hjj3oVBdJ/G9vSVlbXjA5yE4ZJ2
2Rr2RQsmbi6/iKx+dPvplA7uFUbLYNX0zXfZ1A3x2PSbGRh9RouBHao9nmZKu6iw4n4PcfkobRGt
J8O50TMNzYQyfCsGJfgs2yry9LSIvbCYZ6Ztt1iT5Zd4seMCYEojAowAKGPf0sGQhYEIrzJEfF7X
g/jKsthZtV160eG+qtcmE3AJx3XId0bsqndVb6dPOVuDZAVL215jVAr2pEnU2zY2R0a7Lvs8EVl4
gBcwbx0LzghG74DUa7t87DDlG1D8O1hdNlYWTVT6Nzan1UazihiZvNRtAmBb8zvwbHHlZrl601SR
DcSAX/UK4+iE77Q9CCeZDoMdBg9lP5rJkTJWdj0GwbM2DNmhCZjELBgCoa1RC6fhtB3GudxQQsRQ
aFf23k1jLITSjL7UU2yCL6p0YJdKWO0LMxgLH/zs3q6ZXRiXHf4wzS0PpuolpTkeKZpYV+mkwh8K
M626CcfZfipEdt1DB+8hO6ioxaO8LS65xRihJETd62Geugc9VT+3JW/U6FA6ikEjODgDcL4DINqU
DTR5jUCSTyJQyl1Y92a0Llh62kDo1AUqwSJiVSFi8VDuWo9VjLskrPSG1l8dXFqA4E4R2MtbLLTj
XmvT2ouUel5PuYO3sNRB+8JeVZ75HTNjpansmNd579insA60Y4jvfgOyElC6IdfCbIQPfiS4mCNL
30YZTqMVqLl0XKVuHq07jCYbt4u2SlsVu7LPL2HuaCuyiuhAgG8p10oPGQAc32zBIzGAIUn8NHiB
0oBM9M74Kin/pivhKOOqSLQUU60FRlIsFI/CnU5lAHlpJlDnMDZac5/AxGMK0eCb9ZozrgdNra/7
WqnkLkPO5I287ORSJJZer2MIHl8x1aRgCRxtWAuIm1sw+uHGDhzlLo1GBi6shKSxD1b1MDdJ/aWh
q61egGkIXjK97rS7CEAEbJ/KnjclZZRgPcf21ybu5wxSYWyITRESuNNikdmaVuJ8Msr2R6MrP0pp
6XeDGzieg/0SU4fuQGuSVf7k6pXEYZwlNSxp6Z4aw+5YgeTOAzQfAtP4qnJAs73VHJKSmHfLO8No
m63NlmFT9+l8ayY8KgSsz/ziCLM72WxUTHMOay0aS2UuCAYx4fxIbviVqVifDdaSG+w+QAVCO/Ln
cUxenHy2PYfMln03MZNSf0p3gJwqnztR70DizZ+KkT5dn3+tDWFCAABHalMkYwmRXhQuK7F8xuVP
NIWWf7GLNF7ZcXxhmPMdbh2c9AQjPCXSPCWpbK7bLA33rFNuGqPeZFZ1wt/yIkqXflVxW6vuC5E7
t/FoPOup2CoA13ZDOYsL+Nz3gzPss8y+DthOY8fS9rCmW2plcFTaGtaJEVn7JsQJjJuRgqwt0nVj
sqYfVC8zIqAR2fxtTIKlCT8A9LZdmUCNj6z2dhprDdVjXA6QE7syJzbYliacmDR+tlnB3giKIff0
GijpRNKCNySm8AaYDYRSNRvWpS0ybx71/C7I9WQ1uyO8QGQoBwz2oT/g275yzWmixO42PcvcOLCO
2JUVi1kvDBdq6HAzwB2dNm6mKl5kNclt2PEti8a10aZLdaiUXesmwFSrmd1ClDG75uTD7ZUwU67t
ubScNVvK+WRkhDGBrAvZckEWJFW0PEX0t9Y6CaPXxmJ3tqsYrgMECkJq2S9uO1Y5YzwCcWnx1Nho
ZmhaUfRZ9SAHfN3IGIXzKtqlQ4DbJkgogxbcYDNm/GHu1etjIgXkNSccL3NpkA8RPwIT5kK0xajs
iyljBZFb2yboxjVIf6K+cP1q1xWoZUSnzm02y8IruscC9AaTSXeXx7Pq292c7yw9aDaOA28hNO1D
kcvhEOk6vAzc4jdRLS4yo8Ze382gb8P6MyZE/bbGzLwCJtl6BZSIS6uGA2EMdbG2kyzfEgIW7k2h
BNtSdWd/Ygl+ZceOuIy0UWzq3DK2KBtqmBF2fZPkPN6zIFwXi+XAymK87M34BswJlAQ5KPuhmrPL
gNQocLSFm/jwXnOEWXGf385y/N4lpbYbOmBl5CziwsWlFLHi7pTiwuS1gzrTtuY6RsHxyRYDr2wY
urfaNKSfO9BbwpdBHxo+8fXtfeOQNMCeyjWWD8jtizA2+CONw5s4EMW4Hq2i8qfGnb1IY0RQZs1a
h9HinDCKxxCo0UmD3xoCyFJg4hax0wIHUIgrcODk5hl3K8jUA85qCE39zIYVNUnqVMU19AqbbWQS
XkMwdGkYFfmtac5yEzXqvK4xGK/zJYKj6bXZA4rAYwcBpP6OkbT8bEozG1ZyZBxahZQYjDKGzDeY
gf4w1o62LRMrvevrSfWA4ZgbOTfZHmBtehknxj0PA4ufTk7qYVbaOvebaoHrj0q9J0Y69im7lszP
Cfc3glm9Yv9hLOcSrZRgHK/ySTp3DaDujl1q6zwuLvdjOziSekdVXXbIJtfYvqd7ZzYr2Bqj8i2Y
p2nd4tv9oUnLeaTYmuwhjI33/1aaeQ28whGr2NTw78Yw3iIgLDvIe9o6ttUnzUmG47+BopoTCh2Q
fXS336k1uT0TrtVTlVinJO6CtW25IauF+IZtZ3LSRu1PacUvFefuy5z/z+ttr2p0/21V7tV3bV/K
pfLVnn/U/8XSnUFD49//VSD7qXT3KW2e4uLlVelu+Yl/lu4M9fdFGIBclrIYQQ9Lz+CfpTshficL
CX0nEl4DaatKh+bP0p0pfucrGslQ3DT1denO+J1+xyKxx7aFBJfP+9dv9j8o3Z1X46kYsndByku8
BqE/51nmOQMywuhm8JJUuIeQoJcD5bKP5KVvHgUhAaeIjADx8OsCsh1XTh5X8+ApQYxgTGXG3o0y
n7795bL/eXKv6pBnVUiuCCkeOPQohvISOGclf3aFFX1i/MPwPOBoRmqJCyFUdm5jxwe7K9pPStHO
xzLVko9aKD/lWy3HxqiK0U11VKQZZ73oPCBiQM1KCB0h+7dvWU0dBUYh3IJmpfRFPvtyihEDAVDO
Rs923PBBao32paDwE3is4QGAKJ2ejetQsUXo541aFidk0ZH5kW7o57thqGivUMHTn+XOL+X+v7Qr
8FP3qYVbwtNAUN0KurHh3lJBk/yi04bSsoq+lz4PrEgOc3Y7klY4wwDcDW5VKlmh6rSAr4TM6+HS
KQer6WgP9nPyGEHlYeh8/1n46SSRaGJBI1uZ/0k+X5qHfznJTspEq/XE8ewWOukcTfaRPX3zi00Y
XmcL3Qi3HVUUJtGzo9BeSlBM15pHlkb7pbfYuPemXj2Y8fz4/vksn/TXthlHov+CHEdgrqXGeHbT
zMmtcjzFmhfXGtuKwgrYYPZUVaGRK8csNcvp168gWnBEkmT+EDpqnnV94q4zOoGp2zPZ9u8iqx9Y
CpTKL6oElwGRuG2bfqBDW0M7e28AQRoNyB+dmBtgydBw0g2FTva/Y6zvhVo/6OWUXb9/Lc/7defH
PHswcyz3kzFzTOHUyxIymD0trZ+BHFifpZPqK6oN9gc2xZ+PyZDEuRKmhQSTvt3r59EORygoUB44
phIc+mSW1yQMjodUKVl4mcnAJpIe7xD475/rz8/NIsAwUe2h3aN9dHauhIZg+a+lAJFcZ7cQQKKn
jOjhFcOvDabAytMPZNLLg/jqQWUE5D8ar8gdYL4yqf31xUMshZWvNk1Pk051pbkVqYIdxHgQwU6i
7N8/OxwRZxcWhSc0SA5EmrWKD/QcEqCVdTVBy+q91qI2vu3aOSkOFey7+XOCM5PiNCcZbELItTTr
JZXwlQgmdtdE2Lo78ghq7WmEYQyrIkzTvkFOQ7XpQBLZpGyoVtc2FY0Jdsk4VjT5UewaZH01ZmD5
Bc2Nfsuwpg1YP9tR33Xd0rDom3iAS0FJtFnnOEeqq6YlXeA49YCaD8PMTuOzM480wWSYrdtZ37tZ
5Gq+npMbtKphYIod/eRRfjNiyNaryZmG8mKg92Lt0OG72iGxAuVZw+mjejEdsEfY0La5pww5y5Vr
RlAxTNSaxLDKEuIHWEXo2FOf8rT3jdtvYxLJ5lWQVzJd6VnVpZeJ6nbtihJQKIBtm8k1EaZDD71V
OP21koL13dTCrh6rKVWUDStRs9qQ9WE4F4YNo32VNapTrbVGja6W7Dp9R6RJ+xDA6bYpuIQpsRRs
qKfwmdHRGA2/EqGYonUQtDWXthpEOrSrZraNT1Il9QZM3jRzCWVBLamUgaDjRSkhXM90Xx+mkY7P
1mUjQ95UmVXs4gR8kSMwH2cnxg6krUEbhYqXbgQ3biUHdatOmvuVyqDsKjpEPZ0hdRga+GaAAR3t
jswOTbsxajPBOTxNudjOtSErGIxzWYY+yAs57MbZBZBI/kxPjghguqVWCH7sHiL9WKyAZ+rQjCwn
HPxSSkvxdS3JEOzDCEtRHrfFvMfIxEZDUzP+HjSWkXgdhF9q3EmhfU7InUkBGqfmsW2579jDZ6Vq
L4Ikdu+pl5Ua9Mug04Gs9fWDE0CHWkW0pt31SBRSejKrhAxCCi7BPjCYAFd0PzIM97Ky7pomAGAY
6CDzj4zrLDbyihqcVzStoLXSFOZTU7QsmGrHyQEuVnrlPNZSGi9BAQVlnU9zr21UJcvjtcjVGg1V
MtYPvdSVe2rrY7rRdaUAOk9JDC5i2oO0gpgMXSZHDJisl8fmB09+GVMurXplpbdB8JB2fV2tRqtr
4BxaYJ49Yvd4LWBWxIdyNml2jL2sAP5qENAUIIW1p/AS6bxWFAi2dlGG0PeKhg9JFVpYYSuAaMHO
qb/p5Aq4pzgpQZbkwpqoHzspmRNJ18NXm+cI7PowBNp3V+kIdDQqZxp5vPD3QIkM5LMJIkldOzb0
UI+AEF4G0kqnEh+tzn6Ze5dOuzgCtwEIv1BAvulORVPAEHN3VbGwGjxyyCsD9RPvzX2OcyS8ZRJM
4g1tuKijmq3Xpylw+wicrcwBTw3qo9LXyZWjkWO57eIR0lcIYTLeE6M1jCBzFOF8QiqtHnh11S/U
5qaQrasi7gpQNu7XVMCH2tSRYSrRetEju1+pCxAhpLdqQI+w1wqkUdR30paGUQUuL9rWvZETlK4O
zWfNyJv2Wre7pj3GxOnc9XpoRnu1bARb7U4GcE+XaGy13jgTBua9LjKVuIqii5KLKmOVt2nE1Irr
Oozt9nawS2HUBJSToEn2e63DKCvitPmepCnQJ6WOk2LHu1lk9NVaw3kJLQpYm4y1KSlsXUDcQjcp
Y7RWhmFW1iSz2v11CSfrYmpyklCpSxCW0dhhvqVkqn6NHcUo1pOGBJ/2Upve0EkQjacFVXrLIlp9
iGZD5j5AWtNz7bxJPACy9QHukfqFzJLxxYLY+aNgFaBvzaaOrqrRiavrXM3rb3Swqq9mqQ83AmF5
uzbC2vmkdtJ8UBucjysbO5tvw8QmWkyxndskc5XvlVvOj+2gQ26d2CImfiXN1j6UwYiHnsGz9/A0
TzxLqgl4MtTDZAdoPc53ekWBXSls3SvmRMywyZOh3zRTW4JrTyOXPmbsUjsgqMfJVpUTVBcp0SH3
dhoyYuHWp/NIqdDwQzUaLDBJZv4wqAPDKnlBc7CVCApaENMm6Skm0QMvgxuDBxNuozyEdSquYRUr
OtjdLoOG1ejihTAgs9iIGhrxIcH5tIPq1IWrLix52wPpZLsyjYNm39KEexpSB/C/wDfz2GoZoP4c
g730qmQaT51RzTdZGyvNmjhgm7aCaQEBrkJdnf1cDZB/akUmSkB4SfmSE0XypGPwjsGntxTeaurk
rZeZBsXRfobMt81UJAjAmhM6UygemvtBleTgaJ3ePy239jljncICiwo8eTkKZ7rSrHiIt5OZdpcD
qQcOqVyjQTup0LFSJG14vVCk4LcVU/Q4mZw/VeykLagkD2q0FmNTCy9KG3J2QkrW17My140nW7wX
ux6cJrJ/16iZwW1kdWSExco3QhSHilDQ0iXliwxCy08nvfgqBd3j00RFrvNqgznkXiXjV8Hf2GeX
xdBpmh8VYBYLNdGDnd0W8UtEaTtZF4pNV0eHzvxsFcgXCJqAyrRtuaI/EgcOPmizKaWuaBUGd5Ru
jo8nJgy2I32gBds4XQXOQA+ttl3aJu40YfYucyv7LAhHArtMDkPvmcGwEKlp7s3rRLJkXgEnMqON
Zg4VnEptIFjJRh9zPTaVHq3BimtPbajCMdPUWB1B2qXwr8UMrCrLiuCxRKIp6H6XogK9OOqf5kFT
SMNA+ETfXHblk6IUEGJMbD0Q4RvRTysZjwR4WU070mjJgnDTuHFzSxjTHMH60KE7Q/wphy1hB5Bp
qwrRqWeaAlFoij1ooxAX0a15Q+oDTfR88hsNyBfxbV36LWZQvHWYnAsvp0NOcIkzgJxuYP4DFGb1
JX05OwybGr7mZhU72I03rTGrct8r0s5BvqfGl8zpW3oBMNvQGIQCr2gbTJD8ghmm/4pfUCXnErTZ
bqRLAb+PCLd9UJAnvh4pGBCrHM+VehpC6JheXKXc1VTK6NZmXap4QwDWez2KZuo98lwrX29wKm/I
rei/JU6fsmSl3UQ+npVY6GIkQpB1EFuElhgRoVM05OgLrpomDU8JxoBhJ2HWZl5L4LsOG7nS9nFR
CdaQVQqib+lEfckiwyKaIM+jfjdYtrwNQqOQB9CtFFrd/0fdeSxXjmRp+lX6BZAG5RBbAFdRaxEb
GMlgAA4t3KGevr9bmTVdmTbVPbnrMSvLRYUg4xJwP+eXs5u/dNOZ4KPKichTw86d277TjUs0iJd5
R98hvnZHNycDsMRB/Dpv6fQxkK0f7BpLBn7i4tj9ldZFR1A+UbJ5PHFM/5pEEz56lQ5J9e48UlPG
bniZHLN8UZh/Ok4TmnyinJixgwpHcdY++WnNP9/zUPqS6PgCEI8JafF197m0UFqNnKbncei2gHm8
645+q/hHD50UXlyKgJh/f85CRERuGCQblVNcyaXX3JOnVoyku3W5IvrX6l/HcqILWCxmc9Ea3uZR
CW7RWmJMnf9CqE5Hpt+akT9ZWVs472yiQs9s/cBsKoA3UI+MNsW1LsRfzptGLHWCi3vWqKQDui2I
qSFdGc/e9VYaok3At9BUbATHUaZIGJmMBsY4BJ7KHOc4EBO+ppWA52lnpZ732PjkUx46SzTXSJG2
t4EJj/SEBXIXPU/IQGcDeANHb0Rcw4w2r+maEoVbEzx0w4+zh+YsoKdJYs7te0+N6498awZok6mq
H9VUmI+2vTbP3EB0XTizSr+puushPEnkuwtTqDKIwnIweNZoSQpSReVjSH36CxlD9HRlSLJoYiBp
9GvK6+bGpR6EnYMfLKF+mxzHHXF8OQNwtgjNrJhTH0PuX3PqyCljARCtTfqgRwkrG9Ziv9KaJiBh
YJ8ypmOiafj22+ZEgwyvTsrAer9xQg48EhPtgWEo00cMylwi1VJlFCK4dr+Tlu5+Wfzfkiafpf90
PXuaIi93SIIuUlYC4oQRfvXjRvKhUmH3SIJft/fb1KXhRm+Gt8OV6tANnylTxjT/ze/QSBSvhE0v
rg1C4ptkGuf2Ebbd4HDuJFVPLmTcQGyim9UXqUPwRbRwFD1PXZF/BlRzLcezefi2gfjNLzki6/eR
iuD2oOYleKxSrjHiY1v9Qw3kLkVGNjuHeVwIkXHbNn2hw2UpT3TP1q+hedYoqrSw2ABIzLwCVgCK
HAIln4k9FAaPhOPSSWsUoSYrCdVwtBgYOCO/67eCygqeSQYw1/1Vj1PTRtoasguVB2Rt593QUnnC
f7OdM9LZRcEN2oLItNlcd1Nohu3O3KrQj8e6ps8RVUUwJ7MxGOZuMlhmowkV2xJ5Y21TdSmFSZoh
nO+BDpCciFhk0zImnsbPDwN0UgohajlI6wicjcQciHcmF9dOLBrKbtuU4CIULAgT6YCjqjyymQUu
UQXBHhVjWjSRnK0xvUd3RiEnYrP5fUKf8lSyLlWcrUVzowfL628ABkOOmIGkaQ4Iu2amQonU7TRL
asEPbqQQSqlNLwBDbf9DUkgzEgZLkR4HpcINMBWzGmKhg/qJzi/3ydSmIaJABc5jXmbYxyzIzZXd
irGR/XwMKVNftfygHsBDmx5WGzqXkAUtqAMOdS141iOZhgqSirLNX94i8gdWL53vIe7KH72Q0zf0
09LsCSnlchoqAsYPyyjJxZ7OgeIRgzIyiFmZlOEU0Fm3NMnSiUFLwBpGrauJrE1ZWwmutVe73p//
pd90wkx5nBeoAizRtvkFmU/m7lw868QVG0YZU6tRfEtjBmysG4bgiMjzjUTWzC292Cdieojsea2u
HOUiwdGVc0VgPJXutdmdA65xln7YVm1cTcOi3qfMlGd9FgcKNReFeoDZFu65lIxwuMm2CjMphaj4
INesbfae6tJPBgTa1Bj3aSlJDY/voyD9HSf8wBtBbLIf3Ph+6T8aojGetV/1H4S3btztjsyedH3e
Z4q01ZRkDKn3uDBG5TFBEqha6qYKnUM4hfw9jAfgFitryU97dPM38p6759S3JYh+JVN1zEo7oDJ7
3KzuvEGNlJMG3qZOrKkMmINNUw6DE3PHoZtV/USYZ1nHRS3EkbQUt0e4ElLpa6pMXRJloOm2IMsB
WoKabXs15XzkTN0IY0c+Z8QZ0qWH2St7aydVNbnR2oj+oSxnek0q16EjtBeEskTZtmVb4mu3LaK1
zxhBDbon7hviXcOYtY0e6lRxEu+MoJW0eBqTyA5ajN0tbQD2e6jObLvd8bImnMw0aQVaAzB1oChX
ul5b40CgrkaB4OYWBaluQwYuPbvucKSOXAYfdJAJm/RanGnRMrfu6zS0bYc2YUb/g44mR9jjiOJ2
0YHod8BYW7XrQ7XkSV/X4UmuKvSSgcJUjYh6mV4UBXhd5KrJ+tBMqHjkx5UeSt3xbF40tCNkx4lA
2RFZt1Hu9cKDF9PxEXpoomvS/ut5xf4GEbKwxjukGy9dJmKB9985iYGG9F3jGPlHv5V8mabk2Lsc
xrA1jnQy0VDRhh4PljtpvsK8diTz503uiaOTbny0qAKbOnKGUMk9O+F4LdHo1qc5ROqLpq3mllOF
6sJI0WCGfqfv520/SIUixc1EYCd1iHQ648c37Qu3R2rljTwrO/xHQfdmAlcV+7rJCZtcjIUCmYUK
di8+e5B17BPVfbCK0fMirz8XIQ5dageJTWz2M2/wJvYOGvr7vKWM4jiwRHnIY9MhjAbRmfRAEF/8
XVqt88a6sa4cFWr7cpUnLvB/LxYXX+a9CXf1X4fCHr4Ia0bOP7l5SB3lMotv8GOUF8rNJGp35pV1
78+2/jn7C2n3jOr9e9h4FgLDjnAnwomCZ+6t1kfczXN6mKapvYflMP1rMs+7Z0UVJFIw+Oy7CpHP
G8hGSiuAkStG6X4cdTJaY96jpjvf/MYSDC0hyhQqRKKTBAkH7BdfG71IBI3lEJljR2dbnC7tKhKb
Np5uPwWZ++kUZvo4BihP4tpPTXG9BWNb7YvUWn/4zkpPuaXo2eZcmJz5WFKrJO9GCVpIDVI+tInj
j759lAolWORxzBJo5nSNSLa0KWC4eH/v7M3mjdCl1/0iBlVPR8dDdBUtmUPh+9TmMo8Lc5vqZ6Ms
2ue1h83BuqDIvx6Ui9KNWNUmUYI1lBwX5ZOePmNoQHVUdFftMnKcu/MUnisa4BhA/joKUzyBrw6k
zfavtFvRoGqjsEqTWUh+ixHmzX2gfbr3rMGriW620vIjr1Jb7ydewhVpsiDrYum84NWswyWLDft8
qeNznfjCLWUikRxr73bdgsA9Vi7YBw9Rnr2GBvBOrNcW8QmoHqDbSJ/hT9iGwUoqToNzAHPnDknT
VsW7JKucEXMs6PFCl4Cgs7UJWD5yNE9vASKPDH2ZaJjATcAnwltEakUVyYlpJNK+e237tv3GoG09
Fk2g0p2n85kf5rnvQdtj/8yJOREi5AvFLl+hhS04oGmDHstPe3VaBgGaDrLDWrP47FzaUd5SOuKL
WNMINsZkJ+tr0QcmQsky7L3dXJ7BE6MVkr8P2nLl+3LT9CQAgcG76tbIjpJIXQSxhpO9OU7T34XE
MA4xoEBKi25DFSCyn+IuXArbBbhr7GNGS164d62pvkFUXY/7wrDSMKIZI3j2i3nlLR6dPohH8CsM
AKqyg33r0di5A7zfmGh8vQZ79qr0KjcbTWxolqnxoqi79i0FaKU6KLXzX2aY2USM2gbK9yWsuicX
1pUfGp3aP1Il0ibe+BDafQf4R2XDXOHFddoQNc5WBF9z6EznYqSsfjXRqKRJN1nls5zaod5ZdgNj
NGKa9WMlDf95WsqeW5/zYdlXjlV+QTefYSRVFc0HEv2NaXn003cfbHDk3DWd/nPq3C3dqd4HZOaM
DLO7lgaO6tTOxvztCK1+WpQSlhF3zKAvpIKRiUZjNsI9Ml3r1nX8iUYla0aMTwtSuSR9HwqWHBCL
64ETgj6pHteJ76KavnK5mbHeIVaOz90sJ2fWk+LYGNyvysmCnvTsFMzW8ILmtTAlPaIpFR63hdeJ
B6Lc7S8TGAwsafGNz3xs2ZJcgaTrQA6bAt6w/O5X33i1wRW5Gtf0nbF0idGxjxDaVXdh915wma26
pzax686NhcC23yHdC5xMmt5Eg6j9NK7HCtkzJoTyE8F6sfAmtQ3Ivm4hczBHC+I2qBv0SRhyOGBX
hkOqBpWqgoidLWD4Q1uljoQD+ReGV/U/C2HmkhMU3oDzcpZIlwJ+PntqYUQTN8DlPcNuasnLFezM
TqbNl+9oznlM2NbmlsLSkfcXH4q6dYW9/lg8N2TNc0JeXIZQRGAg+GdzAEStAdizDk95Z7vfdrNJ
wtu7caHozbEmkuWdeeAKaHFO9Vg6HpxcM1ek7kYblEHSO3BHxmMROxwZSOihMlfKX72tOMGwidvZ
UROGsJlqQWq9QBWJ6wlABxDvbfaOqaETEQHxTsC3ks9ZbOotfJrrOktjOwW0jzymRe+y8wZJH1NI
h8xJjYG4IRvAvLPOTzXDFVdt0qvOAo6lsIYvBCE8Qwt14mpeqFGJ2kZsxq1j1DaqRcdLm2guV97l
amhtc2cZAe+rM1CUe8hzKErUymnKwYS/ft51YwUsHrbgMVEbtAOloQV4xhX2eIBCZXMxXpdgokbS
grxtSe1NzXuNGdeI8WRZEtORM9wziRgt9VYuc5dP0dQz2V8iR+IviN/nW8JzY/GmtIcRg0B1N9v0
c+1ARjwiYfPVosdzycJzaTUill11rnRMthJgIObK3tqk8Wfv22JXY9VOS2nFuNcW+I4ZtCtOqT38
FYYrUX/K5xeioR38E/4ulvSJtfTaopLFTlLkRRxb3TqMcW1PTnWgg4LzfyJZ7lKXnadPKreNW2CT
GjCNmp4sHijsbeOwl/m3uw31eC6nowU1GFip9yNdfTS/ErNrxRYegDZSw7A+8drWxs5ykeEe9cah
sO98M72VlePemK3Tfk7wAFu8ANcQrl6UHStdutDNUG3MQDHNiV6bCF65FAMJdNQ+TDtj5XBb0wdR
pSF2MAr6zsd30TqRnznsrCaLLd4LZ/H3bMgAOFNgu8YF869vHZpJmvmTCZatviTJzsG+c1YaHI0a
DTjQDl+1vG27xhsOTPng8y2AZ3055ybEJ5kFaNNR9Lcu3iT2sb3DAnG5Ein6ymWpbLgAvDoUYHsm
3bFFXxVHvFX61vIE8lrLGpfhIS+ZdCMEj0BqWeZPb6gBAJA3GDBMhnYVWFQoFqWkO5vr2d1TW+EH
uw0D3J45f7Fiz6xqno7GUA8IluSPsZUSRLYCqY36fpyvAPcZU8nPrB9rRa0Uapc1u3Yzl4hl5tjc
2I8QAvm+thqvxP7ThDpC+8zSTt0TDZYLuxt+wCKsUs4imxbnc50ydqe8Tr39Qorxu8Uhz2oRoHEB
2Z+896HD3wFpIE2Fa7QFkjCLWg0nvnL1HtKlfjn1IzBEV5rFr3Bty7dFIqmj967SX6HQ3fCT9QUd
1p42cuG+txxW9bmcA+y4j1uFnBNbXMgNsdFnkSVetVhdHBbtsF4Ai5FkOXga7jD1GyKzac6kNMNf
sJrBmEMk0v4qg+kXcmZSB/pxAHPFBpOlT7AQuWKZmocP7GIcHwZu1yyyixQFMF05mJlYMgMj7sN0
E5SUFu4xMygEAEQOZbAzB3RLu4KL8rEJCgZfACd9IoqwoZfALKqXLddjk/AmtyPNILnvkJRm9TLu
uR+2x1VaznJw84Dbt+jNckuMgGJz4Hqvyy/aARoywbqa5cC2Xl4lg8Fv2peVdoxTN4vwLmDKq3c+
5jePHqK8SAVCYxI4KeDMmK0+wpA8upeO5jWiO7wc2TiaAjBTBnS7Y29Pg/pW9oVGuezzbpwR6oqq
53BIAVun7RxOOoyNQ9EgZT4UiToet4poWmPbW3Imlh0sw5sv5lkvCCzqMtynHXcZFJGLdZgASLaF
hQqvnER1Ou5t6MFNn/hPA5Uc0PI3NJEADeGDWy109edm3fMpjd/ggo+rw0xEkxirTAtfTqo1PEHU
dd74U3FLPRpIkVkGDWedYitfOro5VlecCIVW/s5QvQZabNKlTqin7AYwXBPngjNaiu7nEgwf/+QC
fSqaIZgvDTFxvs2h6raDpWURXljw29cbfSWUu/uVtW96ajNjr6z78GAXNTEWbq8zpMA5+bEskAXI
uybg9UCetMdf7pbt9twhzi6Oees5eaKtPhzAm3kul1NfVt4Xltnwy+rVvEX4HO05BHIzWu+apQGH
FyZLEKewM/36WQDv53dZuVTdL+rQhkM5zkV9M1eg/6cJqBRB+AIdsFOun9+CLY1qB4BiZECHAHUZ
bd+Vbl5W9lbyXZZt9E+VkUnzPmWGFbSPT1RqcpnTlSUHlAP0c1JGEystIHXPDi/7ipQGZvgNYMs8
OJCJ+e0ySDfc5a7fd282d2Jz5xhhb2AOQ/URg1kA/znS63+XhP0tafP/m275v00n+N8oXhb/be7A
y4eS5Uczqo+f6k8K5vMf+yN8wP7NJaUwRLsWuC7dlGjMflcwW/wKIy/yKyI9fO8cEfnP7AHrN5Ru
xLUhWkTH7Jwjp/6ZPXD+JZQ4/H5mAkSawd8SMJ+1w/+iN7ORhIEWkK1DBoHvoZf+s95MIX/IZoq7
o7NNdND30r1PFahfH5E6PjbH1Tz4y6NJ8Xx4vKWd6iGUtyS07dLcToRTRgbQPoFtLMuYm4enBsUh
+s31OZ+fze0m7++06pOCqaCJiuXgpfEa3Hvt19nNtlz5DA3W4z80bX/rUURiz//+Ko3/k37+3z6t
/yufQX4q/15A/wr/K8f/0M3P/9hrpRviV36P1PhHbobgz/7+IBoo1H9DzWsTNsTDg6AeceHvTyK/
FPx21jgSkHrWxv7xGBqW85tN4hMTj0OkHPAYT/Ufz6FhoaTHaO6T4kv2sXvuP/kbSvq/KMCFHzjC
RkFPDiOKAjaiv4jcs9nXUlIz+kxGV4Oqw6mrm6UBqubsWvQhnCEN8dVl5W5DQfHJVaJp5zqzesrx
ymfIK/qx8Xo9WKu5HUbfGf6WFPQf3yAKW8JFCWiiliQ8Kzf/RRINj+SZrE/quS/UXYej+aLADbkl
3D7u/6DL/LP6+o8v5WOsNAPrLMPGDfGvX0pN/kwb6KaeaUIFJpoHjMqg+v+DpvYfouf/evfPX4ZL
gugnHMMkYNLo8OcvM2+9Zwyqzl+mdtYHqBw3qvP5bulbE8KC9l5z1kzcSqXlEyVIwc3WG9flUF0O
OfJpCs+ak6XLbYcaTDzWAZ+4YYVlUiCewML5UHIJXdL72B0L3K8xRvn0gGEC+RALweFfnvj/i3fB
+rOO9fd/C48NPAFUeuD8tchgTV0sQ/WYv/hgnz9xKzh3c95hQrc9uA8Jkiy1dbG4tQ8Av3a0nW80
mZdmUmM1RgG3HTCcD3Gjn4Q70Y9YZvL3H+rfOpj+7anzp7Pp/7s78vxp//vz6fF7+JTff07zOf+J
308l2/nN5NDBTRGSn0tYO0/hH9dj8FtgIR/g3sQaAKj/f84ll3OMR9f3sQV5JF36vIv/vB7t3zD2
UJxm2b5F4Qq37d85lYho4iX4r5cEH69/tgzwWNGtwqn014hL6tEliYxDj8qzmC5kXho7KFtxYfhZ
++G0ln61SfnCl4g+Qa3LDxYLI85tWnADNJpXaKXcT0DYjd1IBqcqX/PXnIadvdCbe8WIiumTcc2n
m64dD12FXvRS+ACKIUAgomUsbzNj8r1RSXEKN2XcAFoMD8Y49zcgwXOEQV7fmWz05Ozo7mXcjCxu
5rzYzUIDlAG+7WjHHXdDaBvPherds4E5OykLYXU0S/DizVz6e+Bs99E9vwcO+Ppn6weEHOdyPjlk
rxyXrlb38zpvlwtEx5EFwsZwbm27dtzqPRq08qod52tbmHcZ2STZ4j9UFrnIm209pgj744Ds2XOc
h+ZjcNKPMMhpG2zxC6eA1K5Ey8xo/zOl9b2ZM7mTZOlQC3oxULhMRYLaF7Bd53a9C9upbr3seSbK
1BDVcMwzMd/pNa33ZFZkYWRm8/zaDNN61TQBGktHq+9g7lxE21V9tDb7zKojSCEUYP20itx8dHXd
n4zVfWq3Zn4v0xB5bOYSjmJlCcLtGyBocaDQlBLpumX9QAL2PDcky/meRrHTGtNTBsqPprXLcDSi
Nb3I+9mLVTnqF+VQdQmKhKIqc/vwFiv+FybenUVlXVQz4EUV3uTYCLDlNr5Kv3Q+5Ye6d9S943Bo
NZRNH7pUI2DqXLziqZvYrbrzR4XYlbyRvHfieaW7CNn3CaNusrh9Mosc77BeXrIOXdO6mHFW6k/f
kQ+idORuKctrkJbuIlgLM1b1lu9JTGoByrdLNS2XPfJXo2a37obP3GYfzDS3blNPz5N99mONmc6v
KOWEylF9xzcxWoNO7AZkyC8JjIJqesFuWV5ayFEu04BPB/gRWs+rMf2vtbM3QbGSrBiSQja7uf9p
95jvARgpYbWzhUCHixTFVJyNzrjrF5hTVlpSIDY+3jxNL1qd75ZmKq+HcNZk6RIkBOR6CAqHXTSD
zyIcy923vZva7K9+kEyWpe/goyPXyw7A1eeGrfUgTcx0giLquBAUIAwG7OG0J7UnctgwEfu6ke7b
5Ug9cH9hT+H3MFgnGDQYxEJdIqJYosVZUZUrf7nOp6XbEccE8+5lu2kuLicb6GbTghfOySdEuuWl
00nrYgI4QzFi7sVgjQwvjXOSnePcjG13M06Be78QREVCQ/81GsOzP83trRWI+8ZGLAOeSirORC/t
aLnbjrvuY+mG8mqEU3sYTHx5xeoQieSC6btoQRZ2TNzs3goUiAok4kUYPjblelzhgXsoV2QrE5KW
UqXZLZ4vIieLnJyT2uSCtOYX7TnuXtMn/6htca0Cg88qN5Kmay58Jq+qcX4VNQJrN5fXXra4LyVp
00lX3aox7JNgPUu9A5eIk3n+atYUOKM3nRex1H0CdyQvWU33jkSMoFzjDSSTIKIBzMUccoreh8RT
sj00a330icw6S26lfyUlTT4uGiEkzcNXlRf3mKD0nRzdKA/da/IvzlT4S+vbdSSzgmeSPLQ0lz+b
1f/wdX8jJuTBvoTg8aqqQsqVHvHtFxeiI6En095wMqpyeumNur5mdDKi3DcadJi9v0/Rmn45RKVd
yXPBOfj29mso2jJpnArXQuVl9Ej44wESk+NuhIZGBlukVEeCd4KRV3uK2ReI1or3qe/gVcD8D7RQ
w1dQgIAaJeQ0DNM8maU/H4mvyYj3KcHt6/Zmm10IawDufeZaFty3HVyuzrBdgublD6vv2z9k6wrI
31xZN7h2htsxlcRglfcpEjoyAqpQ8me366okjioMGidqLC//6Rmld7SmsHjLKIq98Ydx+A4Jyfpe
+LFdlFt4Tz6jGyOAXD4FJouPtSt7eMz0kn8IIRUVJEjWZyTFAZtPvbBOQ5BVj7UvfyplIVlseycx
lNW8tGqbHs4KoZdxrUk58bYTZvUS2NVu7o12smS8FqE9opT13oxFTFET1jvVLT9Wv3lOa7dN5mIz
MMHn6c3Ul1/AwBjkparj3qD33MwrBCn4meyPLpeEjGnDHl9kkMOaNNZZEk8Ch7MHz0YYaDd9/9Bs
lEUTuVMZwWFcDfdEuobx7kxdc8X4UQZJ2TX+k2sagYgQe+p3H63HMdxEc6eo3D6FYdlekUVmJKNb
AO3Y8qzMAjoerhy00MQv4DN5hume7yZJDchOoin91Mi6gihtpvSIc657wRQrnlxoqC6GFt2yaKwa
3FWqTY2PXkv9MNn2QD5O0DzYXT4+MooEKIUaL648PUYjjE2UWoj8IMhdlBdiufWEv10D8eqLvKy6
g0i38rl1rRcYMR4xXbeXYbc4F3Iblg8+D4Clzevb73XDDtSvuf6V8ZvWhMXTefYJG54ghW1OSFwp
SMAH565sDi21qehwm+nB1pQIBXTPsXGQZZSGj0UB81iYN/2QPhjUQp+cNo01NWZ7HVbPHuETv+Qw
e/g+SNAY10MlfgZBkxiI2ZQ7JSDmn6YNHOqXSZ5LtyDOJl3hKdr0Kig1mHYxn2CDP4KJVni4UJqR
baxcn+dx8dJpdXhXZyMBa8uWjnGQQ72mKKSxfBrJmiFY4fGFtGav9HlHYbATO1TTwdgy8exaeqY0
dHauzYrj2IT92TeU2WIN2naW6Y/3U2F5zwOvExJatfSPhe/YmJDc8I400fFDDpr0CM01k1YIJvVW
elFN5NkpF4iDpcP0l6mO1KgQ4sjzx8+18jdIKT3z4dTDoTO1+1OsUFTMXiM3KESbHhjSxt66FBSc
PqIN9/cyRTg/LN6BKBZ98HPr0y/Ml9BROhlG0dy04QA2XvSc6pgm3uEIjyb9gzbvpSDpIgvag536
nJJhs0Sb7ZovhEnYQ0Q8R3bJJdR8T3TDRfUG5rzZXXbAXzA7UVEV2c9+LD98Ixhu7draFd0irhzw
+wfRkSLiunZ+Z7F3vvfDNF02xtQ+Z17l3M5ajUevWhvMhvAm3YxvoK9U8TU1YbqbEJtHG8FdzzNd
qowCTR/8AgXA+GKL3jvYGE9408hlwQOWW1VUetPtml2YpYaDqw9ixpJEwOcRUoSWPiOv7rJ2yC+2
1h6Oy4gICA9EdmsGk653kuiUnQ+NnFgZ0kvBDXsi2/Beb+h2cI2HN2zHG8qwFs+TnKz2GeRixFdR
j9qMRI6fmGNcOljlkIsVJg30AGJG8WNey6NjkCNrpY9hdSUDnDuEIHq8FWrrDxrdOXEhTpCeSCi2
fpXuOB47Ssp9iTdkyKRzqan6jAbix44lqSWnYej0adO+/doHVh0T5kH0HKElYYUmwEPuWPdjgIxH
yp32h2qN2Y0oF4Khu8r0WBJ7YxZZuLNlal0M7kL0ubu5Thr5xIPxlroGwxmxOZCP5+ecBLrux7BI
Y9cJio5l077NqnJ5PlY51wkPfpaYJmJEpigLQQ4FqYk9NullzYvWoN4ZXHL+RO7shqUZ0XPP85n7
9kPjCXvMup0MvD6wB2sTgCgK59iNYO0IHRakat2mX+eBRJg+cKh8delyItdIavOpQZCC93ekUCva
Cth4uDgz5YMzgxdLjeUuz88Kjs7xn1YvQ7GGiaV8WAqnPhhB6lNmD09rrm6PDho1ND/5mhDejgbw
bpUQH2Nbrk/V7I+x5xT1Led/tid/NduNaqDVEu3obYrjCqRTDB92gdI9Moqy/WUb4/ZRtugKVObN
dJf2T9PYDhncwTDHW8OgQZkJ7rzCog4n7Z0bIz8KEuavasGd5JRDfeMOergomq56slkDOJhY6rhA
SC50+AbmKnN/8OnoE7wq4vmp8tD5GvO+63xxlY76vXNMkVSBMkpSf6TAkzttJ12nHHmN6TW3KGXt
I9UMtJOT7Ror+tB2rWOQcMrlfNErD+jDqM0EZZhxORsBKiZiB/Z6DMxLJNvGDu2bc2rg0o6FcI1d
XpyJGuin+m1cO3EqOkAwHRDpt3nWmnR+vR75v7hQTYwD7mGcS+vVm6etTFhYH1CqfWLzaSN08VB5
UK9K1VhEVU9gnM2eXGc9a1G+mBw92GZukdM4dOPNaFNwQV5OXtKNj5iAH+bBvcDbJXbKs+5YGH7o
8KezZCcihg6TnpFE1pIZF921NOeHlo0PHescXoQ5SW1L6soTz0cZKzWrN77R93RqBE6d9tWYZRhh
BFAfXul+z0V+OcEgxzC6kVUTpxY410u/GFGRwkGPfv7LEef4CROFIZ5/FoZwEju/qF+XoPOvFle/
hKNh79BJZlFYp9dbXtLsPev6hkDahhOoCo7buiCgYS8W177irFoJRi18w3zubMnKxVIRgX41ibn4
abIyXS5NAznK1Itj27lydXOQjdVc9nYVO0O5X7ZGPA5bbewN0lsPvSXepzQP3jgIy+Msyx+N2cCd
YXnJ3biQlvFCBtm26+xWHPjRt0lqj+J4Rv7miQ2Ro00yXoSKXYGFHs1o1zwQS0sqHBXiqDURqFaE
1mdpsevNyT+bplPMg15x4A/2O7K3HmWxfa1Bpki7Q7BHmpxO4GnTux7hGR+3/+JI8oIjck+LkxsW
+rOYLNBfi6iiiFdn53TLHstJF032YqBTnsIHO5zYioY0uO5ZjAKtrmVZV7cC1Ia8Cunt+5U0S0+5
OyGGIJpBJJMF9X7sjCv5UOTIhoIBs1c3YR9+FTogBJeI5KgmOHIx7EtHYlZDZB4ma9A/o496HIwW
SU4P7ZZb4zs+5fnIUsnzKvhxUPRbRf3kTcfezQL+hVxIc3aT0oB8MYl1u7WW6sfmmlPsO5N/VBML
KMuLGesaJ0cvb8hLzU5nebzf8XfYgTzQRIXDdYWkBFyxdwV2TelZSScAhlFAIltWfPVptD6kIhIE
u+yPAjHerpkl5gRcFugAyJEFV9rx08Oca5ApGEz0WAVBT9Bftd1bunnsrf4Eo53hdqSfzsGuGPeu
Rdpj5l5x3yIWTx9L+9Ow5+kAALvuUU7ITzJ8dQTMRVWQ/8Mfp0vFuN5bVnWYBy5jkmIeuSvG/+Tu
TJLkRrJsu5W/gI8QKHpMDbDezPuOnECc7gz0naLHvFZWG/sHzMhMutOLLpGz+pMUiYwgYQYDVJ++
d++5l13WVYfcLmlToC4Mu8E4IuCZ9zDrdpoVhPh+g00v2yukD+sJpUA+uNOuS9EtBTgw5QLircKF
hEy/z6tbs9/yuJnX2IjjbRYEANqGavKtpHkkAK27bFIUYKC0nnASZl5RJtsUgKtH3Ow5pR7fVUEm
vWlmUqznzf2QJxtdJqcyl68V8RfQoRGihnyv7QQC+1A0xH2LQl7njX3H8B/dSYY7hhWm3RbgYC4y
+gXoApVdZ9TNniP64o4qJz+A9+ZlRmhtUJe0cHvaad3l2rUrY5u1VBHfOL59YyYCX3HIQW9nOOC1
hpFCHQSLjBMFDmjUPAXlFYYREokeX2Bcm6YXjW6NWht7SR+qe5ic5apEqIEhCoYVoh0dd3q4kmh9
0jgO/cSw1HOFQ4aZXXIPXvpCxWq4c2Rn8ObR4nF7yZHemkYfhW2EEgdbMqrH1nwOdRzyaVTcVtr4
zKgF00LuylVa5NwjTA0rsDw1Dg26GBJ9SW2NEi0M0sxGKDeaVR/C2uW4ieEbEES4CzM6erigY4Ru
VK/IXHZLnAFGVnURsViXRu6cVQprQKtQy0TtpWp6HIrisZMi2SmWGm8sU8Yn4aDhhAE8sKJcaAEM
j+U5KXY4pNgu8sDdghm7pvBQ0bu6+Dp0KJoCfyNv+mGcMMX1JQfMbrESUQL+CT7T+e5M0QtGTGvV
ozFdDfjSVixRaM9USI11rWMs4OWknoq3dYflMHLbG7OXnjV3jceS3d7kSBvdOHsiPqHezxr59MSc
MlkVJ1WpriHXbqWuWH86KM+MONim1fxFDpQTMUZ2Bx+d7s2L6oUzj2T4bzy1phZ+dV2kfjDXELBn
p6qPXmw2xVUH24UyLhFPIufG9zQLrMz0ZtH314z+jxpwdaPCTypTs/PaUd+GRuxV0Zj5oV0Ud0aa
R9vRGI9ENjlsHNOwmSf9GY3IAU35SQRf7cW/pI/x9yyHPKAsT6DR06xsKxAeFTU62Pb2aHaW7UtH
T48wSK/Hnp/LHeQa7S2lU55vg3ae15GNFbNNk5AjZ7HWgk1s5Xex5e5FmmksQ5z70PJUkAjaaUHN
u5N+j6fsT2aP4oQIzwBIZeobBQjjCdaucnKar2rdPylG67vhgtmR9SsMvH5TNW3mdZwFAWknuR8N
lRsh/S6+sc8is4E/POjAgVPcmvBgKz9qx8KX9XdpaGsE/Bc0obGcZi9dMz5piUkYPWA4CH+Rvktk
mJzjIZpPotbMuzlkcQfzy9NiPCrY5EqUezu3P3f53O3qKnxJSetZT7U6noapGf0uGdHM6wFlS7Ny
7f4kYvWIPKjmFD0BeUBZOlfWRZ5bZ+DvazdKZ+4eQml30OaNZlrql5hZgzNqBOdWQbPTpxyDw/em
XGPqXNXjFbP+9SDkVkv/nOaHTv1CSvviT+VglWHU1dPvCMU3TkWeRgUd5Mqam8zvQOmhoF1Y4Fn0
2CSZsg8RnvA8nvBKiDtVMUgE0JXsNQJp5OcFCAUb6vg17UzdhxWD41WVGS18BXYMITangTcrVopb
OwkuWsUatj2ayjPxwxVjwPF+CKjQzegYhSFrf6cQ3TUqpC6L4EkzcoSJSbMuZyU6GmmSnbn940bp
zB04Wj5oGRV30h1ZqVBFPnXKk+n2G20a1xLCLHS/vPcg1izOVCFvjXxppjnaIRTzPuVN3FKSvMCS
XgdpeFSlhoi9fy2C8oKAswAmS/OKMIxUmrpfZZl6VMpwCyqXO0aqdo7zWnettbK48hOEjHCp54M1
mw624Qw5oK1uuxFGL5Trbo2333hkVE1Z4IC/MIZ88FBlSkgn6nwmgNXZjUFTbThOZRTaVXOt9RB+
YiYGmNoyMh7R/bF1O8b3xsy8ie6KGMcX3ebj2FBgvqS87BxAEm8ebqfQ3FkxDyEapQz4RboXRNW3
7Lho1Vax/aVKIbFK/mRndYcQWet5ZlK0QaAOQRazTWx76kRHhbY4gm/Od3l31eHYntzkVnbJjLMo
zL+CWTsmgULva7gB31AjJR7YlWVzX1A1xRN1s5R170HYtw8jDB2/cIDf4ll+GTPD8ixKiUltlC0U
T/MoLXYqmmDyaEzFOhy6aWWVNBBqmxfBrY1jTWNWZ9cDmYocbrZwtNXElmHBKQYG0LM2dauO0F6x
tP+q8zhLeUzVfqZvMrCo9HTnCBFszjRI/0RDKj0lqFl4BZXfesYXc9n2qrXOIkXBSMA2iRY43E0g
N3yKtTsb+fquVfJ6pyiCTIJKUPcYAkfmGAEFtWTpnpu6R4bQIc3cJIWJIBDEDMhwkdj3iIPRD3eY
x8BSI/a1Eyv3GLlHkZ8znz4HomRhYg8K1yrWvW0ycXQWUFJ9LudeJfTevylqjfOndxrFU8vFRItK
EWlpqT4bZXdScgvhcBHvcU1Fj5oJpqp3Web7scahYtTJXhtdgN4jl5hEf9uyL3/nx63XfeFgzrWd
PlzlaaI+KlmjvkbUNuAogiz6XuI44TRJRwwTW+XhgEtfzMZQT1EGUVOSGLIFHzI8lfY4PqT0nr0M
8TDxlVV2iCya+wgqTdqhsf5FMwxxpiVkbhNJodmxEF4Gbnyfz21wGlO3uI443Xzr1aaWK5dzgm+6
SuWjrY8eWjDe0HTgMl0UdZ6es5b4cDHC902EGZ8n5AlPnT27hwG58IbuVENVm7U+dBztXIxS+vlc
PIe1vDJi5gfIy+NVY9bKPmoS+4IHotsIl3kCP5ha3i6SxmMX5+YXrZwgvERmODyMqPYPXW4I+kz4
i6cKcw+9yEE9gCcxjvBU5tsxoR6xMjFSdxTtxFYLp93OqIezMrS2WA1wHNvSeRyMUb72JqYs1M3l
Brb1tB6gtW7g+EH61ju2xQEVe5iLGyN1yr2mVc1ToZnTCR9eeSzjOXiVGq0TekBFKCz6iNLgqc4L
/GM0so0Y6kk1N/etIrCqNUo4v3Zxma+UWARbWqX6sRwfgOIoz/bYBpyMrHYHkKi7bkIj9KFqMZMr
4mwLsSTBeu/KYxM0I1sYxQX6xuXlqcHYZDk+C3JCS2q8Wguu4qAfdqomjKMIwQhMo1lQIdjZS8UN
OMwkIOxoMcCbsfuyZT6ZpjeSE/76/xq8yDJ36N7OSW+v8t4lTmNuTPqaMx7pMHR8RJERS4wh/wPN
4v82pQVhjQuK8X/WWuyL5nv2f87Pb9QWf/2pv1RgyLYEyfGuTfgt6ZkogP4puFCMPxyaRQQkqax0
cENUrvVPpKrxhyFseGN0uUkk/lmRaBp/LLZKct3Io7cQlv0tIdgiOvq33sI0bFUlMNtyOGjR0DDf
B3NJHDTa3IZgXCgeaEA8g0dZjumqs2rL2Ly2w2TrkExCbgn2lZ/u1QcqIvOtGvLHxeG5Ih+i9chX
Ud9pvJKZjIouQi4dMBHKV+lUxBunneTGGvXswTEHlxFhKBOvHBjeMgwGmlU1VbBvajXTVynqpmUP
g9uCZoMZnVI4p4bKOKJxnDY/DizuYlHLju3A/wk176mfmNpHUVSrR246w1O0TUyYU14qkY8vA9ib
EWMVDocc4so6lGb7KFUtnlYOgn6QR7H2GoseZx2Bs320gdsRrgwl1so1uaUV7Qs5nYIgcq/zKY+/
trMB7jkk4DdikD+MD8uE11Iy81khiwbbIeMDoAxOHu1+3Nu/JX/63/a6IUkywD7+9BD9Qi8+EqDW
lz8rLv/1h/7SN4k/Fm3Tkl2p8tP9yOT9h75JU/9Al4PTHRAx6juYxP962wx0l6iOdLSQSA0tc1Fq
/lPgJP7gVbN08n013jcBKvnvCJyEvTzT/37h7EXBaZg8aUg46Z5AU36rAsySIMlnKy1oJ9XyBjTE
fFC6JtzXEms0a3HqkxYWFcwZSR9X0Tc02YNtVq9hmX3tJ/2gde1zAmV9bTLTXVdTRfZV2etUNiQ3
cMLSORLSIaAQ6v1Ma57DeBw2k00dLKaJwp/DlVIPl2HSzth3gofB7v3QUotV0eTXKFTjXeRgAR9q
zZuWBrYaikvYDVe5OuELRrq40hWBGTrWbuVwKB1UfpzTDlKJ7se4/a4lEGIURFIXpAPAX6fe9IOu
sdEvUlsozOqwaQTfhDsAaa0vSJM4jXb6hLrsYPR5eES2o/tt3u1FRZu6d9NToHGc7qzqRlO1fFsk
GYZ7uPC7Yc4u5qbW9oGSHW27PKF/ONqGapxj1q0OfVUxQ1VUJ2KqJrwXmzpNLhNlytb0JoI1UX1X
uaIrB4PcjE5Ou6QHSgEMsti6Sb520mZrlzYG0bqBPhfSAdash7ZRV7N0cc7CWU/sykvcEQSMrt+G
4XhRV73nGuWNSrhi3VU7CCJrOct9PI5QSPQ9nt1Tr+oEAHWnBUoF+h2sJVt9nrBWJdVdlnJSK2r7
3m1yuBHQ4SfbLYG0qWBALbFlWnmvwec3oeLsCFEszpNhZOuEqYHSSA5ZOh9m4BwsqY3seVtNre2n
RaTto7py/KSZ90UU3OaSc0BuznjcIdyH2L+KBu+Jach1gpLNzm1gTNiZcA7t8frsGN3vatM6x5mz
idNkWxAsiiAiZciWNseqDo8DCHhPSTBOKhLTHb/GkxC00dICsCOYQA9yyUZr7O/YVhsmT8F67tNu
hVIBIVJsYzPsXvALnhI3xa/RgJlLNdur8nRr1PQ8S1qcqkbbG5DWLqn7xANF94xR6CsitC294mYz
dcWJwdGD0qRXudVd1sLy06a/Q8WAgzPzU9JrhNaigoCURV7YNq7gQsXMUv3BcL7VZCJAXGRtxozs
qaJA7zIA0CAHgzwddReI9mbsSYLSrZNejntEHIw3JriRaUd/viLnYcPz8xAU9gVIGcQ4nXUjHJTV
EMROsGTCNUbWHTAXaGJqsZ5mCECxVkycx91FFEtBpuXryghvqyLdhFW5tqfgcaBryq1ov5E6jFcs
ejE05WEqivqghwaMVONltu1n2bTHUKNNpeIzQsdxpy21YGfFt6YMyBEQJ52SVqeDCPp/p/0oGadF
txZvE9AHsqi2djpeuwqDAWdyT6TU3kd1ch3W2ho37G2thdcVpWdc8LTQjNSWmtS1ijstwckQpGLD
1re1VHiCRuY+LgjBDiWf0QTP81LJznp9LZlxVEF7boFbzQnbq5rAn1TUHbCZRXdCu6EqX+022yfO
q5aFtBaa8hbk2qEJmLq2S70sZddvnIJFYpEkmEsxnQ2yoP9g4HCQ/d427HxTjQ+6Gh6DsPTB+nCD
AYqhPtHu+Afc2J29nhoIH7P2hUc08OCyXuS2ka+TujZXCKpPtaIchNVt4B5ll3Uiir0lzY1Vdnc1
pT6t48sebo4nx2ablnRMW7XN/YBc+i2G9JCWUnQPzNG3YlxuqfsY0y1ztPLc247wnT7eYadMfdd6
cIv7yLnPnZEsosXjLiLOooN+3ccti//coxpkNDJqD6mUcMQCv3Gml3KSHjAL+lkT4cxx4ya7hgPQ
WjCoXMo4c4wv1ISmcGBAKMB7dMRwe86hCpRMKz2dVxcBxuxT+9ybdnFlm7xsdIB4S9C6MAeDba41
+h7D5pfYNm8MhNtQ33dCt67IgHvsluNUoNMdCUIYHeTH7Z3cuIgmPfGquX9tSr3CHAVNSS+T627s
v+bLoWxo3OX3c+7lUMC4ReIwBXRLLDN/Hpjrr4B5Xpe1uslhyKI/YMnFOfw4dPxTY4S0I4oypjng
fhvMIlt1SGkGtbhiKRiXCK5HazkX9mP00BjFNyu0TrCtXvCEXYV59sRyvpeBus96d4aItfSSugdV
djutg8IXdHJvl8Bge05V6Pm0TVbR52DvoN9qMdio9R74zTQerDr+pljAIoH2k/ttDyjv2vOkOS9L
/qLfYwdcu1J/wGRvk15DvGUA+GkcDHYmBiAidP8chIMGR8s7VnlBRlsRh+vEtvpTWYdfx0F9cpLs
MBvks+C7XbG5IdZy7Zd57I8EEl7GOumb88JvrdA/rlxWBky/xWMhknpjhfFVrE8Puap870Wkrdyh
3RuTuGmXhBlp2YBv7OvBTs8GktYc2FA5s6nOTH8dpipk6aKORJkDE+2I+CwGCWTvykEwe19O+vmI
Qsq2CMXBHDvEkDQTXXu1E+2Kn/OehUue0rTapUBqPGyVdB6r7sYeYJ45ClRBUhSIV7SYUnXjd9Lh
bkF+lR6hSAyxqgu2jnSVVT8GsepachjO24bhoFZuYmW6ziSimqFx6o1RplfYRQ555VzHZUoI5txh
pupRFs4GXZB4CL81IzyA3sUEb6QvjeYckPlBIoBOeqaiwcDsEr5ouTb9AQiE7YyYuB6Ik45kDKq0
vImr/ElA2WJzJym0LxIPoHK1ni25dkRPu5iyq+1OWoaznXgrxdV35UySZoQ8E0PlWpHOsXeieZ9X
Oe8WOGfD6HtfDwV0Mq0T57j6YtGt6ebIi+newB/et6Z6kbbuNmqH2nfbeVzZYmZ5aDZDPm2ypeXD
8GNvwuXwRDp/jS3n2ySA3Nlh56w6U72cbGxfjDfKgN/JEoT9kfS2qoaEnyR9bjQjOurTeIwS9gjN
7W90hv94NvMt7GQQJFPD41zoJ6TVhmcolQ6NjVbUWOb9tvjRnsrNZ8Tpmd/GwxkiNIg0i7ZzqoOg
RqvjGT2THbAc96aT76e6eGEwKzzpxuc6RH0k8qH1ZBuTZVQMG9FGxN2Z6Z0SqyeNCfSWhaxbB73B
hHWkYxaWTEDociPEZoywkVDHsMvSiWpN4wRKAcd2w6qRiMPUywAYZPg4LG24ear1LfoACPK0d1E0
qOEmMjPWxXBpUUbMtwwD3lwCuqQoLwpbexYVo2RmWdWmmdoL1rljr/cnVvKJJTE+207xbNMUocEO
UA9wp4KomnqrTQDFIwRU2lbZ5Glc0DgbkeU1COaBl60z07lvtenG6uIvhNydyVk9NU3ybHd2u5I2
kmeabf1aixgLmy1UzsmFQGjVFaVAgK4IIkCyFqH9vdI7a826yAgvnYBMiBWtxmX2yRA+UFdNP1wq
mp74Q61ft+PSti5AdMpF5Ku3R2fECkzL/xbcEvPV9phr+iEsF7pWp79WtiGO9jjczpVz3xjOWioO
4GvD9YC4LZL0DaLITWRVSKvNvKR9B522V+w1EyoDAHuJHL5IR3hByEEBcrPoTMOXqQ29jvBRFMID
+GM1INKWFb+tej+2pkWKFdwMgCEokpk8uDJ5TsfuBB4AzczS78UHfGHRUsGDjxBWj5qZoLZil6oM
NdO6u+bpQ9IdaK9tXd4HQYHLHm1Drq+BfbaeQS+ZdkdA166+AzVdLfjaY6NNT7COOfxA6F3JcbrT
AnlCsnSHfu0SftlNU3RHnuGcn3W4E472o+v5rWG+1KooC0JlPOhJtpvM4WhE+j6knbLq24SKyzbX
U0JBRZP4qs+QLjIIJs2thtJGMTxXGePQxL0MzTZnXNAzXi1TT1t65hPjIDAgpk9HoPXSNNiZinsF
1QjyR/hnoEfd1sQyn7GrAOApCMrCClPnw2Pq0JfJGBF0Sro2pbuHJu2cVKfNt4BqukMaWReIOrI1
d2/FWrQJ0+Rc1eaOsgtlR7S0kll1VIRO4BTaHXTPnr6EuszRXHQJamQu8snBg5jb7aaupRpnWT1M
UauSx4XpQmeCPZsjTkCiAnSEMXXsPvcEWZJ121Lguo1v2+ahAh2DraJRNuR9ZZQpiLTNmFhg8K/S
a1qGw+A1N46BkFUdpidS4pFuqeZVBGaXKL5kvSSGe0DAH/U2R/sbPzh1cYwDR18HpW6vKyt9JkIw
4e7bjgcldTNKyKaqKykDe5CLeiGhF1kVmhqmIbUkjxKQBHFj0IXEUMfXMkq+CS2aj9A6D7mph15f
sySOurI1ylBu0fnT1bc4jsLNvoACcRVF5nNrSp1JT8LAjUiMWpabxcUPH2glB9pmALHS2SFKtaHe
avlLkOBAL1irTvmESzjm4BdCtYswoiSmW1A9T1+tHi9MHt/zur7gSL6M0Amt0KxpVOXy1a3onCtz
dGsVL5OePVq6zDf4NjcGtTUnWPST0wJxaTGvb9J0Fl8jQZyCE1UI2oU28SAi5QYElZ00VzwL6Jhe
IPhTObgO+i7RbTsj55Ytjow5c3zaZqoPyoUDhIvKJBEY+mO/sk6TozwlEfIMaoUMhWwh8EfExd2M
LpxjCMMsmLA6MhlBBAIawlenXM8T9AI0OIEO7R8/JznCOXN3Aa93F/XpjaVfukUC42ghFWo2k4Sp
2VfVdEDNfrDUsVwhCUeCi1qjiayjq+KDEZp8KkJos3QIWBQ7uvsW6Q7s6MZ1qz6NQx3stcrYFBxy
51zfWwWiPMOpH0lujcGvzg81E8xER5rE6h0MpGs2utwEto7M1lyYvVu3yPdjOVwXacDwr40vyFc4
xo16pq17binBIgvabCnvYPvcok1/EIPYNVEEt0k0DFYNlJLTHW0EnDJuc0XmoKAyAVxYagNAD+1L
ULZiRQqI5LDbPSXJRQ4gTOam6odRk6LWmV7lbBzQ/xobgwosGJZjPLy/tOqQH5mR8ILZ0jyzGr1M
IkJS9eKAtwDdZkPkGjZWgA/YEoAlkgb3omuPAwtiP9fXcT9F2z7Mno655Z7LKj/3PVOXkZhgtQ8u
I9lneyC9h4LryHzSPWxn3xu7PlWqA4MFpWfFaVo16xPSRM+wmelZ8dOco6C/MqtnGuIe8NwCslO/
aStqEhX3U9cw2GM2ss/bi0Z2BH8E5c3Ydcy74zz3QS3cTrqtHHHCtn5rYmyt+55a31YvJtu4I67l
Xm9Q/Of8B6tJSrFbwJPQTzK9fDVn4Nt2MV+g98EK1w3bTlY71RIXFWpJEfQ7cH93cVTKTTE9m4n5
bNe2vU/HP5Ns3Cd0EvJCXfjQ84UJUR3Vw6vgEz0aCCRU1Xkq6rncdW36WgZ8C6ef+otpQotKl97T
rIgIhRrWbRsn2jpb7P2VG4gNKE0/nCK6dXgIFMsyvKHslK2gz6ePBZ+95EVxi1j7Uy5MqLGl0DG0
NthqKJ3PvekoBzD8ydFqdex75N3DhElT3wjABjWd+R+4+f//NM3aBqWD7pJ6xuiEIQywh9/1mf/7
v7Ln4vXnPvOHf8G/es5C4B13IMKSHqYuzu6/PLUu0x+dCQuGb3AU7mIt/2vCY6l/mCZefwufq3jL
nDDdPxwaxQKEhW5aMCv0v9NzZoj0c8NZxZ9N25vr27pjY+595/Q3JCjWuIfWBaAEwGfXDXQMrEOd
yJ4mAUnqP92nD4Y6H12O/jZ3GIm+YMbztr/dYmt3TDciA5Nj1roq2Un7RZMt1Tyg8abZnwyRln75
T/30H18PO6v7g5hgsqy8vV7akDlYm2xVtsL/DINoz5gM8ehm4+RPTZOhpiyndu9iVtq4HHf/MWjB
IR5+Lz/4vu8Myz+u75LkZNh8Aioaxns/wwPSvIuFUyHohi5k7WsV+kuRmNn293f13dRguYpGEhF+
Cls1mBq8vwr5nUJbkkW1aiigIDflBlZcBao4nta/v9QHN5T6yuGRobR0gBW8/UKyAnypVxOySMNp
d62rEHVh1i41SJntBCEyHrlhqMAHCFjoUcpPvuk7MgXzSL7qgknQmI8w5HxPY0hckFHkCfIAEfqz
tpbs1rprw7WbOMrVWMoWKWmKHl+62PaoqK0+waptucWuKRXEyG4U70izyohvDD5N8Pro5jDENXVW
E85Gy6Do51/bcHAt1yb9sxq/Cu5MZAg3FvdrGUayEiBiwFBUo+Bhy6ir5JyD0qNAKeEqwmmqo9vR
GlBGpqmREihRRokX9miqCQlxkLu7mB5QU2PRAbcWf/amLOF0794UjchJW1h0qVWc/m8/+xg7bVEF
xMcpgkPBUNvVNuwavF1B78UNNVcdI3aXtTZ+Qr74YEngwqYwNVZCqOrvXtHSiAskQPrsw8bqNnaL
L6XGiQC1f3xV++Yfe9j/+EL+8qpYTNfAeAhma5zl9eXf/wQOAdeYTpKMFILha21DfRVfc8Qjtquu
Ku/3r8ov7/5yKZ4CE6AQILgf8+2fLhW3gavJfjZ8MAP7NBtapNBt/8n3+eXucREN5oK64IJcoDBv
vw+wYJw5EU50Mj4AizVNfgb4X6FZl7M3z3b3yfv/4fUMBqesAssV3+0XiuhI/pOJ6fdlMFwNRVaf
ewNZn5tKJCuFaO5+fxN/IB3ePJfLF0RpAbPJhgjtvlvb8rTDRU9OvR8TTUwXkGB1mYexLwwn9tsp
/dL04XjsrLq9zVkNdjnTqjXI9PSTlfzjD8KDY+s2eYBikWP8/ORw3M2xhSiGD0Fz3tGbqM/op3VM
QVipcwaSTGqVdhM2ZAhw9K33Mh2KdYf55ZNPsrwQb+8Ig3AQHHQZHHMpDt5+EKuqqggBlulXdb4A
nFViug0sBAZmAjdWq1VKzshn6+4vy4PFRSF4QPrQ4YO8f2+sQmesw/Da1xSmKwQjYmdH8YyFYELo
TLq0TiYTcXvLZ3AQ0eUjix4b8kaPZoxcBBTs+qFWfRh/ZBTU8kgfQfeRfrSfPDAf3B2iIS3HsJDN
oJB5d3e62igsZMCqD7L/xrKwVIR6kN9klfWlbGOauHXmRJ9c85d1H4iTwdb04+ZokMXf/iKGFYeB
owrVL9O6PvYNJFkYd7FfsqLegf18KZUFbUhCJ5bvMvc+eUU++G1QDbDK8ExAgXLeXd7SymgqcIih
qWtsbjPuGOKDScLIDcNvMr3bxJkCcJ94IZxEZe635D5uJxVrIkcOc22OjbbpKgSMcmAXT8uqW1sg
T2DrYTP8/Yf98FbZ1oK3IiEO2cTbWzVNZUV/ZyYUVdcYEAHx5NRMQxadfOWnZbyvQ8cDI/ydOjE9
/v7aH94nyDGgtxiFWO9rh55dE0UfP5MJRPiE+YRkOTwaRyfXvoQEO25C9sC7okvHTxbNXzcdng+X
55FNznRMbbkpP+0EDSMjra1RzEKPSteOTmnWFYCNFE6av/+KH91e9jekI9DtuIPvtjc8zG4L2poY
JAe7pTAqe1cExcusGlcW7VymNnQiMZDb2AOqTzbyj968n6/97jGsS5OIoZlr4xZs17WshB+N0FlD
IaIt4d3xAZuR8cnDv/yl7xZD6l1H5WiFEkeYy4f66dZ2nd3gJOJ1L8F2QNCu5clUwfmmBfiQAlrq
J8/QRz8l+eaGRcHChd/vAgxCwFJD/PeNHCgvyrB0G6TWNyp/95OjywcbDkXKcjIkOl2D6PZuJVMQ
+oMnptlT5Hnrx2mIgLvomQg1jADdae68GoU2woS+8EdlYSi7jK8LNdI++WF/vJTvbzKvi60ZC4Ca
KeTbmxxNnQHxE6MvKRuEX6MYkU51jYJHA0hMIgkcmQE7GGBq/IJQBWUtadyz0BRCHz55lz76wS3b
RAoGIw1I1bsfXM+kzJm2o+cjQ80DbRNvgjmUK8ZN7UpUVnL/+zfqo6f65+sti8pPDxiZhRiVm56w
almT5ZglMGaKCo6MVcW7ZFLsawkE9ZPg4Y9eY1ZYy1jy1/Vfjq1W10dYKgGLkDXMAcfonZ2VT2el
xZIJYj5ew7Bg0C1JhwWPmm5//5V/7Ffvf29SRKiPQRRz4Hr35DnxzAnJ4SEnq8baI9GsTkJVrI0x
gAZS0KSviVpEi7ScbEJ7kIdWD8YL/rMZMbLLqFCviKqoMmtvNUbFNBs67Scf0fjgveeMtTwICxXs
/Uc0DRXVQkTeG6kHBJilpvAKjFm8IWm2tsvKuVS6vvJQH0ybNgBc2M3Zt3hqoks9RThHE208lPRt
9r//XB89nRQdANFYHUx0u2+fFqCKVpOlUH/IdDG/924GvM/OWq9GGreZIBZ+8jb8uqWha+MUbCAf
BhxqLLfpp6dzoJ01pZYtcEFEqFUY2XiqLEYCeUFaabU4I8QBHyjCh99/z19vP9ddigMT8aP6S8cB
mJNFvzMQeDO0+CZcwtl6B3b976/y62vAVVBrGrqhuQg33717GgElmFHJe+5Y+6+cyrI9V+9SL8qM
dh+kExqAMsp3lRm8OqPjfLLU//pbLlen3Ke2o6wCXvfm3gLMzodS5d66SuRSuBIIFDFZu89Q68HY
SZRPFvxftxaaODQ1DE1QQvLyv71e1gI0T/NGY8KPVY7QOsbhQ5Rv+gmc2O9v7Ec/H/3G5RRBG85S
391YPdBknkRcSi2M4RxSrvkN3OxPXtKPvpApVE6LvBFowt/Veh3DMoe5KV+Is8GaGC7EVXjAmfAC
Kfj9F/r4UvZC4V0qgfcVuI4cD64SXwgo9uSLvOq346y2flf+/RYmWzK9WfZjRC8sPO++VQOJPjKy
CXuPCjtmyNJvUR+EzK5b2l4T3tD/4JsB5FPdRWLMF3z7VMxWMLckSiJZSHCXNTVnT80lcEDDvvnJ
pT6oODSVKy2Cf55DJqdvr6UpVe3mLSbFZlA7v3cqxwvZxjcKBG7UaiOyYljfGJiLAC6DhrslHxGg
Sml+8kk+evEtusN8HIc+n/auywDfi0xas9d8cnPSzRCU/Zo9ZfAJq3yehhy7IbTmq8msh00bKWr+
yZv4655PP1zQkePn5e1/33MoFQubW54Kf8idflfCDkLFt8oS9ZzkdrrLydT+ZB3/6PllOEAmHJU7
p+zl3/+0jhdJjr4jIFKXEG08yxWTzKmPC9+p8+STV+WjL8dPa7ogbQF2infvvjOlDIoClu5uiuO9
ro7kGGQBfuyuuDZTpad8j6NPbuhH2xSbBL5vbCwmA4+3Xy+2BDrjwFi2C2K+lVIhUQYA17bUDXnN
CKJfMQ5Qt1aNOev3r89Hi7hr2csewlelkn575TrSOwM4vuYnFUKBEin3Oh9EgQS1jNZ9WHz2Dn34
Q+IuELgJDEez333ToR0TY1C4u3qAOkHPO+bSZkHQsM1r9fuvpn/wS/KF2PeRrdOWUd9dSw9UDcFj
zOvaKOO5amskG0q80mWMaLiOKIuQLUF42ruZcFG3qe4Jv9q96lSEXGBhQ2AyAAAPB2h9bHTkhOBa
m00Y4vOY7Abq662alZbf6/G9GoT6bpko32uoDI5xhfnPbIE2FODTtkGZLJw0l4lAQ1dImaZhHyeR
vSd4Xh5Ju0TEaqPfC3XRbX5/F97BhpkIUABCw/5/3J1Hc9vKv6a/ytTs8S+ERlrMhgBJkZRkWbLl
sEH5OCCHRiN/+vvA594ZiWaJdc5yNt7IUgONDr/wBsd1PV2QAZ4dWnmKIWOcmCQnytJuS3/uYd2j
W5iWjjxMgF1Df1HdrrGQoYzApu7g5kMQzXLAxAoNokxa/R4txzYY2gHNFvTWtgnwtCvPeWFhvHxM
52whghQ082ViCyRjmYdOY6r3lF1qhoqX7dtTcmHNMxRcfIs5IUBb182LwwSdszZvGtK1kXV69Irl
Q4sKxnMH+WWLmQYGqv9iPE/nkic7XGlir8fT3XiI9DVMw3ree0/3vbtRuG7v2iY298uCcf3b412c
Shhp9FmIXoiZXo+nxbgzdo5mhKo14rtsLkC+UD1GtAzJjH8+FAGuTkAPEY05fT3UYBezkZuKyk1k
t8e6MeJt3wIQT0ysUt4e6tJufjnU2W5euIncXjIU1blVEcH5LIs+3Vq9BBgOJQhhA0CNb4/5uxr6
OtODB6qzfdbOGtSns6WiFO5TS4ozJvqCcPWTxdIe7VpBp/f6Ue1n/Jr3rVN8x0YOE/U8T7GM1Pz7
tJDN58aYNok0f2a9Mu7ayVfodypE24MEcRP2GsYm1rFpJlzJojqhuNd0Wz/X21CbsJQJRteYoE+X
E02mKGpGG4p9NJibTqsWBG9k4z5DUjUJPBA4P6L4NblwXUoPksaixocJ8/SjX1RIV4KM6p+kS8Vn
Q9EXMwNyihXYUyTvisIssG6LTeebXVgTZqLMwhCOdl3IvYHwhr1LUJ5DCso3gMracwz/3nZzXG+i
Iv+Fr1ZPa6WPm73E5eOTMCkRrp7X8+cSd2yEBHSz3TXYt5mBp3Xmp5JkrUAAx0aE14oaZQWplnVf
R+gDT/psGzuYU/yaMgoB5dltvviY3Dx2PcHqBnvxLaUssLOVMc1V0DkWJF18pNWP2O6hA0L3QaEK
qtWEJtFQq08eYqjkuK0aPr69Ln4HWH+sC24W4i94beyy1+u+hAcjGyOC44+hCTitYbW6Bgrsc3OO
hvE5Jw1DFM20aGhroILuE8sC5EzjLf3cRw7O19lUqjmEw4yejuuqL4mw/feQVFJY7Vw5f0lNuR8n
7KR/9NbcOlcCyEtHBFmjA49PEHactyts3PA8c+goC/YcgVWjqz2sufrzsvAN3p6rC9USIHmctbD/
6Ir90RgyVwvDvhn0UPm5G1p+Z5/0MkHYKPZvVe327/BnqgKAUXLnz7Gxba3ZD0A0AiccxLfBBAsJ
wt3ejQsqf5HZ+/u3H/DSwYKdA74ncB5Jac8CvsVTk8ma0cMoLmvw5IiDkEChXNd1KOrgRX87ZO6V
+TcEC+RsARE8UyNa6zMIGp0NOvYCtXOUsFDjhb0OTaOe7kFWPk+TlX8uV+eyTYORF3hwBKwheEzx
R8zbp+d5LqOnUQJ43cRZjCsUjehrD3fhfjTpJ+qGaVNXgCP9enGDW2tUVU5U1xBA3Lnp/FU1vQgm
DzkjTMXNfz7/pklrCF0FxnLPS8bMGhoX5cJUKB3ktztJcPkYdDpR4jygHbqq3ybXcBoXNgDS+y49
AO4u8vyzO7ldvEGiYY44mUxjyl21QhHQBzncC7l9e31dKA+vaTAfGb0ViLLeuhZexBugWWs+LS8I
vgXRjRkMYeRxjroj8EVLM6PQrVW09ceFxK30TlBZqp0m5wyZsnq6svIupI5r0kb6agNLhrj7+mEy
hdpjZBfEWZUv2ZIwchDRWo4Y7CIuq48V7AugpCDygKvaWXdl+EtrC9I95f412fnjMFjwKYW6QqkI
qRID8djsTrTTHjHJ5FjE2Xzl/jbWz3i2zQCQYcxAlwDQyTl8C8qnhRoWxYhJRU1Ii8kE+4m0Kf5w
KmhTa0QKHlfcTHTPuDrucQAfrjQHLmx0Mg+bnUTlQBf2WTBm2jBxAdWjOr1uHxSRcPwaB/Pm7TV2
4ataRCmcsIjV4CVxtsQcF31WVYzYHBWO8b6eTbQtsSPdFEM37ahgVyFSM+2hQjjm0MuxCP/58IZF
u5qVBfftHPVEXyUpBjglCLJRyYqWaQkrvaYSEpX5TqDvGiIg5QYrp6BJXO3h7dH/BD05psXLUw+x
6HUhxfB6TaNQ7uppT3UrBc6L12PhnHp9WHUQjXLXDd58sxbbKeFNHjoDyFpRpkF2KyI9y0ZnVWco
AJSm9qPXjM2Vqblwu7DlTaBg1IFBEZ4dNKkPwqWOLTOcXRgcCSYTDy1X5cFSdIdyCyz/jJf7lV12
aVCaE0AFWfmCCubrCZl6THJnB5HfGBG/ts3vrb5aduitpDdFv7inubuyyn832843mlh7qmuOsy6F
1yNmmNxDqmNEHFyhpgJH35kAz6kQtfI2cRNrbcZhiQABYI+DLj7WkL8/5H77rVjx1pqNwN7bq+LC
SWMhOEmpbpXn0M+bcgVW05gBoCmBJhx65K7T77Wh+aiaFnnmEqW5t4e7cKGQ/mDxQsbFDJwDjXJM
EiMLj4EwNVDpzBqbaLwnrnH83vsXX5cVT+ysu7hQ6WdHeIPSYdFJmP6wI/NAn5dxgyxvvclr7V2u
F2h4FXDp3369iycpaFrKKT5VRzQiXn9gmz1exH5hhTR4u1NqN3Q0ki4LxslAvgwn+k09KiRpW42q
MnpJhwZ0/+7th7i0rLk2PDodDhAbff35i4s0qzAozXqeYWlGuesWewmnErdk3SghNmgmBFj/y78Y
kpYuwBEL1sh5Aykz0npCdpCDdUm6+8oYEf6NWqAfKJKHoE7mZNONRKhvj3rxROM0477g1vL/eNO6
FWmbGxGLN7eigyxgUMLyck4ympe9JyFCYAHsbTGZKpJNBCFvt4ByQ1+1wohiRt9CR0VzO0JYhmDF
B3r78S5tLQIZDlvQnFxsZ9+hKxZPKNg3IQTZfOu01vfUQ+vct1PtJLLJv3a4rIfH+eFCcYEOF7Ey
Ug1nAallu7gTr6LafAQPEUaSXicz8h26VM0+spqfaItPxzxGT7TJa3XApcYPmsGr0NWyAYZCYCXa
Gw9vz8KlHc/2Q5eI/g2p5dkhazdjX1GBEOEi2h9LZALvUsUcdq5VXZnvS+ueeA0AqEv5G4+p1+s+
9hVGImDpQqnF7q0rcOQY4mU1H8CdVMJ+PSF8av2LQYHaCL4x2CkqSa8HzYDoprHoRAg5btziqrBf
OrSafcMwaSrXH0DyfPjnEwouDZURCnNrW+z1iBNOxlnVZmAHYrdAQ0UYUF7w080VNuRvD/W7in++
pGhCk5iuoFAm9/VYqZXEttGOSHHmuvXViVEWoC5/6rMY16em51yj47BNyLn2yEGYAcbFEy5Ns77z
7L5jlRfQd+i/Hpq8bLfVYhR0JCkpz3Vy5eRd3/rPJ6UZAf1gvVvWzfHy0ItVnOeqQwZBm1161vG3
qjfaY9Ji8xUNeX7s7WXYGHVibAGvmVdGv9CZoDdg+oKoiuv9dx77YnQEDKs+rpHLiL0Zv6GuBlah
9AHakWr2ACIhc5XZB8eb5n+xu9hTFksQ6skfzdFkpKRjRwUDJzY1Ad2LodoiDNE1RvdvhvJWxTBE
jGwe+vUMC6R+EywZwQJGyC56+lBuisSctzSXrvWxzPVr/fE1feQs6FZCSvhtc/hiPhOvgIowUTSr
sVy5N+ChARxXy9ZHYDnxKnmHrU52hL78DZEcm6DJRoMDocF9sZjg/nr0njV9H3k21s6ehSM69T2j
aPWNQ3oOsqgYTzG3xT528Pypk2gMNE2KKxntpfPIB0FH/sihBEXk9YTNOPwucTaItT0+7RJEa7ZW
JeRRurIN+lgNRAWo5FzZshdyOUqxZBcokIM6EGejWtrc59g0MHXYzJxyTq5NGQHomNw6DdtOn0Or
EM99iW1WXSNTOtRobV55hrWud/b5OJ0A0nmAaHWy+ddvjobz0CMsIkJ4E/kB3IgVuIijbgZ7hBik
/OUB7WjttnZmEaSNjuZ26UfHMsXI5+0nuXD5vHqQs1MhoV0W5S5rFk8zBcipbN41nvslnSDKvz3S
pcgPzobPkUwnDabQ2bwrYflTFpkC7f8BlC4CyVR0p195NXo7J6+7PYJSfaCXM009R9OCCePEKzv0
UglF6NTgYUXR14AU9nre63JOtDQ3RIhVxXwjB4HXlNnZYcXtv7GHATUuwrTtSKHxUFgWhFBkzpCP
htMoyllcmfz16vtjFXAaE9+RatNmef00foLJUBvzNEjgVDeLwdm0zLV2B9BbwwMEBvHbn+DSx6aP
s3aPgO1TQn09nkwnvR2AjiNJhlK/Z2r5IUvwVBlbK/83Q9EZWxtkJiS0s3tRxe5cjWYrQoQHOEDs
hGPXRhZ4ktq1j3rhKPzN3fufodZZfnEUVmMx0/hgCWertix1WX1rKgQ83p67S5kpumOo1q24FPEH
FMvFUkUhyILgUzVjkkHJKQCUk6Ot6usHNeSckEixH/QY7TIPkQ94RNRZ0x6MJuLcCaKySB5ceaZL
xwilGnI3GtQrWez1qydTq+S0Xm4YHDugcsH/JVZDhcJs5c7EDe17Gs1i0y3VcjfWTb2qFif7bOzM
Kyf5OtD5Sl5B1xTmAYwb532MzEJ2B81GVnIFoRyDJcTRrQizvlhPD5pFGHblzdet8ceAYPBXugrl
sHOCY2PZkS0nSD+N/iAwotvY1fQ11kaMPOD4kj4u1V2zCuKjo+vs3AIS2tgm/i6dVP6ctGNyBUl6
cQIcHohSCTHueXRlzwB92pqtnGQNtO9SZndUMIqNU2UO92duX8llLo4HUwfMFx/+j/sfhRy7WGrF
ol+QrvQjDG1UIWUolVvvbAQ9iytr7Xf74nzGuaaBf6/VdSAer9eaK1B+1zBBQ3Nusbc6NJ2gmdEo
LMzo/VDFKnRqasB+3vkhwiZmUPQlWFGkhU9LlVR3dtc0BzTTyltPQMPzCgCjCFtr4UgVeTNg83Iz
JgiJ4syOPoIo6r20yySoJsvbJZor3xUQ+nZJWpkAPdxr1bVLJyPFVXoolFfZ4Gcvp81D3aB5aYU6
8rvHsqhGLBOQxnBTeS3+uBAJAy9bOdBru9s7R+stAj26XixWWNZlGppUskMzSZw9KmUYlxQdVWw8
sA5tv3RXjrBLa4bgG2IoNDnC8LP4FB6R7+FaKYB5rn6NDdqLsaOtckhZRDqi61f2xKU3FT4tb4ue
GN3BszvAavTFTkAmw8/pEcIZWgyytOQWEEt3UGLM7/vWQgwco5f7t0+Hiy/6YuD15y9uhHxw3NQU
uP4myp0DM51QU6vxybWbyNjUqeX886r5SnMB0LdSXmiGvh4vsTP6XDpACdC6+S/PrrwjSjSkAMuM
KFfs53clCzdIpRvvxsy/hr26lISudGQgIWi3ujRjXo+vta1W5qQK4ZL1uAFHdfolIu4+1oU/HRJk
z4NOmcjmTjjOjKIzb7CMkN8iYcuNKlHW1+2hp5ugXOQ2kEV0HRPPEq6wmyHNqytzdamNS/4H9ZW2
N0zt8yJ7hh9WL2YshhZhZjdYe/6wJkmS5NpqL1cYe+PS1o5m1DhRKTN3XkerA9azfqtMBzdXJLbu
RtlY93rsYCBEjP309uq5BM/kCUlVaevxoL+Lai+Wj6E0zLgYNawkbjPIuRZiW5coDi/WvBvbZkEc
Vnqfijh3dpZG1ZlYs3inR0l75Va9dCqBufdpehNy8Dyvv2uZ2O2M7Qpdp0mJjxElgi0OV8guEdx9
fPul1+D7/HR/OdS6l1+8M3bTBrJVEMRwQ3A3SJflQanl4uAtUXx0esfZ94P4snS6vsO6lqbj28Nf
XMKsB/qIa3gKXPr1+G6s4SWkw8QwBuRTYf/YIZo5Q1gaffq0cOOgyT7maK/a1vu882DHUC/56GGL
+dQsTXtsyOc3VoIINRYfKK6V4Gi81nteI/n92896CQ+4ljEIvGDGCIhur581HTKQ+kkN7ivHBXY0
53Lb48wXtsKuDz38nMfYM9Ut0m4VMVk272O9Sg7Yw+XBVEX2I7nOj9LMnthr4ggU1Ib/MYmTGBMM
VF1//qYVDpD7zIkQ+7FwRxrz7jbpF+NLPwsvXPQBVbzaXZ1o8no/+QOoGTOubiMasjvEFrydrErr
1ib4Otq9KXd9YfZbsPDjlSjsdzPifNV41NFJpEimCAxezwTTICqjB4XJTd6/TxL4wn6K+60a4yiA
RmHdDk3vHs1ylncEYs2ObzqelrRzgtQSy7vaxeqJphuGO4jAhD2qL8/YiJvvcCut9paTVQbqsPNP
zETNrT2419pNlzYYJBJjDaPgc57rrtPtHQ0TR/IQK+g0nMsEExndyfc0gtorl+GFWgd1Dq4IiD7U
JN2zRNsW6eD1A73FuczxcwCXstEy3PCaJsP+beqrcIbye/f2Ur34fhxkBsx/9ta5tPuke6UhenpX
tlv0O2uwy+dxdL8ZwLWuZPeXRgLpsX5TvDbZwa9XglG65HkaI7Utgpe6I44grM2H3LWuRTEXR6Lx
T3+YuNc7jyogy0iovtwfeHQ2B7Os0LUajGhruqN2ZX1fHIpY/rfMxCrR//qlFklFESAb30zUwN8c
WexcRdCWJp68Es9fWB6En3Se4VVw1J8j8UuMb9sWf7iwVXF36GIrxgUP1z1wttC3cQQKZu1qA/DC
+9mIe1CIYvMjDbEmWS8OfV+o2Ksa3wyd0fO3TSwK8FI27oaFf636/LsgeXZUkAhzZnLEA9k+v8sU
IiWYGdPrwUm82s8OoMYUuMpWT3TnTkutdjtBKd8Vy1zeF1hY47leyU3irZoHHuLYMF/UXitqitV+
DKYQSY+QCMPeLVLzboHtee9bANQgr636Z2N2lFLw/9vT3or3uGJ/fXtjXYpiwOHQQaQzLNZ/Xk+d
gUPl3/gTqEv1TQpzYtNoKr5tC2TYh6ghqO+zauMqdDOxt0GYedLzW4FiYxA10I70MevCthytOzVU
iLv6Tv389iNe+LgOmG3SUZtmq3e+eNE4zka9ZvH2daIdkwRJMUFhCYNdtADfHupCBeblUOepIaVM
YyUHA5CfAVkLd8LbNcER6+1RLoQotOzoxa+KGKjinKcvY5naHaVk0CDofcVuPuwVAu9gj5DGSx3S
UMLw7NGvrOYAKLa8skMvzSdFanq4tDHwJj+79fV+pmk/I6YwtW3KpKYZGsHdd21s1ZUA4+JIZBMI
T9EXpKBwtrY6C3jNim1K6rh+Ql5x3Ld9QoHfIjT6Paf/XxtUgJl8sXD+MKe4+zmlef1SNOz3L/y3
EYzn/AdRL4j7JN50JNGn+R+VMKpz3n9QeCF2pjLMvbLWlP5bJswy/0PKwq1NwgLtlJLt/7WmMMR/
KNySflE0gKoGxvafyIStx8b/OyVZ1xYIJAeuBVRTcxUre/3pW2sw0qpK5F0y+qkbytqcjXe5kLn5
XWshg24Kimni1NFQ0XYYembLlVPj7AF+F+YBGbmCbJK69DlOwa58QMIDULqhLh3rqRNIiH6qMtHk
3ya8oaa9b8RqeVgK6duf/cLHue/Fx3r4+13/V9WXD3Vader//O+z7Gvd2nRluB8gvdIcIZ1+PQXp
mBZJ3jWocSvJLW8OreM/iRhGy2FGVqpZfSxN+yFqkX7HjjibiDWK0urQ+4iNNgbE4qgS0dYrZ9xZ
/ZfngphAL1q3CeIuPNfav+qAbRi3JoGHCr0aNRKgf9jcBXmGaMAmyZbWuVdY7apdjlB3EqINMaf4
fHMUPyDrQolYCGpZR5D/vbG9Mm+vTw2ayhCh4UkSksBT5j4/WzpAwIRJWbS5TZ106UO9xp3hZDWa
96BNetn8mgAsdicjt2yFn0mbYlIh3AoB6zzp2zD27fYRKXNvwMSgw/C5sAc/RXhoSO2HK0+6FtNe
LHIDti9JA7uGHj/qMef5k1HPhtAm0zgtCF1Oh4GS8YpNwYhrE8uJ2nTilNXPuk769zmEGixRR4kv
sxQTTnxvP8u6mF49Cuf5KgBIdYGF90faWaE/O4F0HE9m5JJVSQNJlLtxXCwb88g+a74gDd4l8ZVv
9fom4wIDXMhrIyVFm5g49qzaiC+7Rl147k41EfUQ9kuLspuNr72O4vpiyw+L3WY6ti0infY1VmV0
ZLXMGx7ffvnX1/b6GHwHoAvcqiA+/XN8tjU3BRZMTXky2zrP54CKIBoMG+lXyfSPrrTfQ3G0UBfn
dKMaeL44y0pUg6pGedKnzNSO0hqc/iDKbFo2sqnT+kqo8Dqa5pU4kNkD4Hz4sOvZ/PoMkVHseDHI
+GOO1UwfNn9PoZE41ql0lVZ+bKtSLIcZr0hx8/ak/jH0Cm8gNeElTR5DrNv0RUytgaSy/Fmhl6sZ
2bT3nBJscN6YzjuM7JhXLZujdivjXvtn1SJeGolT2LQQAYA3wWs/W1WaPscKneXmqGKJh7jsSnb6
38cRdRFW0tsvSntnzQ9e7h4uUXSxQGFDoie2/00ZfPGuKm2mCI4pcVitzfU21tT8q7OWebixYvqd
W/Y12seZXy5B62fONisGcSoLN7K3USPnd5YLMwIfWf8wN3OBcqtw0EGuvVOEsdF2NFFmbTuKt03b
DcdClNYn6eM9LtHIeBx9B7PQtjK2Vt/dT3aUPA0RTgdiU/iR9LUd3c40F0ddW6YOL4aiUIFqZf/L
76L2r6ZXwy7WjOKQWIt9z3L4q+wbbW/reXdnTBCyG1tvA9+MjBtQaqUNYMb0TmDpur23+N4HDF68
d2ntVxCHEGGfmtrd6UlT3rYTxispZgvJJqsAWMWaWQXc6h/Bp7SPiYuZxIz56K7u7eyIhXW8r6Ly
49jky/thNKetgxhNOFBU2Xe+cm5iVSffmr775XZYgW4AakqMcfMFpWSUH0sHURLfn0RAs2Lw90yD
takS0dx3HjNhaBkmC01j3HRWJjejrTfPkTGWW9OZcm/TYgb5rc17cx/NtrurkAH+EEvlbRc9qkKu
Z+Mvj+oWfiQSOu9cx/OdsPMHBcLuve11PWXCznjvVUn+ONT68AsJyCnwViHtI3IPHj43Nj4jiDiK
jcuTAC6K8UEN7MpBl7cH6fzVjoy4Dhzdl2iKz/ZxQs04sJOo29NQ8/f4TT1lOO8e68SZthxOIy5b
EqOBhP+GOVcn0Zr2Le1kEpPcZlnZf4i8PPmSDVURhRwP2bsc340nw4usdzgqDs+lMACYJgNa2n2u
naQjsOtKsdvBnEoY7UZSDNoPUib43cLQx0UaWHToD3P2PZ/skwk4XjkhdZ4483euJjO7fJKosRXq
HnSn3R/raP5uG9gHTI4yoLIjoK1VCOcNVGk+D6OWwuVDE+IG+1XYcDjQdje13j6bsV78oNZgUCZU
4z6z8CPAvGS4ly5MY/wjdrqbp0Gvy7se/wB8WRu7+jiLJQ0Xny80iMXdFWYKtsdu8l3W4yhrmgBo
gDksdyJCI4grYNiCN44QYbSTJxd37sxcPXbd+ocj62gzNjF+X3P5ZNjJJwCZapN7WbdzW7KO2Zj0
L0bq7SkhWVjc9M3tHPc63pv9O3LfEfPgZdpaRZ7dTPE0bFPkkWERRjOrTnjjbjA0FYxDttyPnevv
TQzKsOBs6ofKmtWTs0TlfQqBBk/NeL7NYktuWzn1J61xtD5Q7mAjHj629A07MFGgMkwM/xBJKKMW
i5oVpRwlyfTTalITyfA+95G3noo7A2BxfvKSsSg+J3lUaF/Q2y4j/og30nScfTdL7hq/qbIfRpQZ
vyRfznxeKqt9rOaKjvpYya679zJESz75bptGzy3kPHQQ0iXN0uMAD4R+Tz0MfaCZs3KeSOf0H61X
lC3hYN8uD3hpEDSbqQfh1IrhI+7+DswqzQH1uXG8bhCHKcGyeYPhlrWFs5Pr2I4DyU4DTw1tugPl
3qOgliVEdarHdG3nZ7WZHEZVRF6wuraKw4DhCzz0Oc3vEiMWbgCIvvdu40pHCUzhcJMfgRjniO3X
OeqttxPEyOHe5SQWYitruMsouePJvjz3ST4hCx9RTYRz3vtLYBVlrLaCcxQum1vjpGM3hZ3fSb+W
y4PQkRoJsU9eop/LzP64K5tcfEORE+JdM6vlIymFW8e417aEx44Tcyu5Mo3sz5M0mBvlcXbg2lp0
x8VEXQxH4ghlc3vTLNagsHGd5qVYop1ldO7wWJYyBqqIGcbyQKHfcz6UjldjaWD5o98HrE60/+WI
pMaGDxthGyu56aufK0sVjCsY1fpkqrRNDjp18xiLG81LR2e36HyhZOtWqd+2MByc6s7pRtPaVUpa
jxbZWJbeSr2akRnXaLRn5Z1RIEEU4wQPStgN5DgNnF2c8nrgzdaIWRxfWFZwwnScBVK9HhR7H/Ue
eKce5lDhILHqcTYLwo3waoxcd3/4ZeYhK09L1IXoPw0dHidupgZ3b8cUH+s0iV08FgaRY0nhWCNi
5lbi1bfwsPL46E/gzp/9yRvbn2U18lk0T28GFRLmZdyWI/9Me/LfzFu9XdBIvzXRceq/duNYpRx+
tY7ZHNdTVIufAuta/GesJbLBjGZkRfEvoo+2eb8Qmy4HDkmhHuOIAzOgrT9xjiVNnH5sOlM591DE
F2YqMaQVfanaueLIivoyjR4lKgNAUhTFVOFuRpIqUW2KGaezX/TaEVXaJAXdSS0oIyHxza3VbBKU
ztXUZx806SefMEM1tloaTZvC8yUCNCqXh7gtIhX0MhL3nWVPX+1KRR+NefCPTZU4v62SQq8wnGfC
8k/YoaUHXq/ajRU50Ma3RkAaRX5yBB6oO9nrMxqvJQZNfj99k0OXbAqQ9MAlMw9xsDIKRjGzzsxG
HZwp0nBRptS40PDZ0MhpA+q8NUNOOoZtmLL7VKjepS6+En7qO6HRJ3aYSIAFLTA1e4MhVL+Vy1Dv
aAX5x7UNsG38GL8EBzfxwKsnfF8GDNMfIXEWwHeX3kRyYiymUGIuckywf7ZwH5L1nWsD2jz4i9AP
5jJEN6u4yo1lDGjWlSM+y8n4bGCIig+kH6vArxy50Uthn4apnY8is+XJLEf6Sp0A9lixqu2OuU6a
2vE2VdXYf5lxU+wtCnCbYsIvQCFmcugqT76vFwq6nlUDXMDXY1up7KdYyvZRxnYFDdvtw3pB/MSY
6uSxzvhzYB7dj3bRG15QCa+5bfWqsjZz0rjvshFzR7uybAxs9MUI/LYzBmzq+gG15qYtt2lXT9x5
g5XMeKmlA2ZV3Wj88iMqwTiKW88mmChzU1R1EahGk/rG19Gv61PVDWjGgnjGESKyn3MMOewd3vKl
90W0fpzdI4icYdXC4UvWaauMEBAjibCyvcrcNPi6EwyZPeqmuBx2aFoUffOUclkf4zg1/7LiOjrl
1mgeTFRbh2Dw42F1djLQ7bbN+Sbv4lkLsVDP8K0c2v44xd34qe7a+qGzWwIq3t57xE/H4M533PxD
VWYY4c7xYH5KYQF/xOlkArGt6scOltABN+myCQU89YMuJ0oNbavS7ZIPUx5gvyl2utM0znYexg4J
P5FHPzqqmM+2kUrcI/qm0zc9GiI4EgqSPpxRJlltpIdXbtFn2NGgw4ubFMrY2Ap1og+mCabrrm97
IDLIicEstri3hgz5AlAWbdoHNJv62zlt26+Dl+ZPRjFFEa72/fLJsnATrPSGeriLBL5173WarjaG
XsoR0wxsFjBiktrR82b1sSPhf8+BDinF0IvsXQvI7abrIdVNk17MOzUOY7qNM4lxi1YMtC1mHa9A
H+Xguxg/e3WT+ck4Mr8zxW5/ym1tRRQUJ3OOkfJLlulbObjudmpT42noMaYYLMQQgGnFO9VO9r7F
uHCnojL9kFfFN6POxQ0vaA/4DbfWJ6ZW2uG8NAo5/7XfqS++s9PMhFZvotA2IW+ie9nHlGxdS26m
tkiGe5/48EGm+vjRSd2x4jiOxo+TVXVHiLL5bd7n5V1TlXcwdrvvo+wicKDSe2dCj9rp02zfCLzT
y401uu1+TuMj7KaMGlMuzMDPs/Z20TOWmDLR6eO00G4a8H/v7HrRvmE17uNMoi3LdzarSffBcqov
RTo332jgjnvR4/ZYEWDyOr3Xb7XFEugqxCPJVYq3oUhJx8rW02RopPFP6WXOURvZF22VGvtMFct+
HgyMhNpK3Zld0W4Nu/kLkw6QvRP6sqFmD8aTQxYcDiUmy+Tkzbaa7Z/2pCWhocpT7PbxTo6R/16P
TP1DRw5wxPHHDUxshO67MRbB4mFsBc6t29KAdz/beLTjWIeKE4IQCcrMublx0WE92Dr98FIoe2uU
qY59agd3SchbuFkm0Q/uZXIaVYD8Fr+aO8WxHiP2iKyML2LM9B0mergUVkIPurTAbNdTN1HkWERj
Q+NbO8smolp4oJ2XlhHN+Px7a7kJnFTN3w6DVhLodPNN5URFODs96aiWx1tQNp3cT4Y1fp9H8bER
bX7MlRMf7azGg85fHp3Ccn+RY9VPA3nkfUbmobazM+fVdvS08TESBMihpzAgRCelcu/mkt210UDy
npISLal047ae3UOB7Gxro9Wz85BWtvbBJr3y9t4QpdlNhp0ZjSqvi74S+6B30vlYm85O+ahbuvkZ
QVG1r9PGwYE0zknKDCN/9iaIcjAFWzxsAS/oOUyoJfeLQ1qbX/pxaB7HZCKOktHwUDVyPM6LH3Nm
u8YpcmY0R4gTniLdgx1dl1WYTgYhHTyhT9Jp8X+zCu0dZi3PWWeYN04yUwTUi8QJK7+460HF7Ly2
c08yETzE0JTfOcrw5Uy06VONGEQeiNEtDkvFeT3jg5QHleNo28Ibpvupdedb9jZyGYPwbyeZOEdk
GP4iNc7AkLh+MGnSfF+JjrXODXUzVaazi/WYoIx1klCAkPkBL8FsO5tF+pT5zXCPFpXe3Az6bAa6
55ZfBdydzw16uPcCZZsAeXJ5U6RS+0bhlEN8KaodKxoxM9DWy46S9TIHCGUbv1qAWAG+scW2ESJG
rsAWW+W3qbMx0GSDh5O7iiyPk3Er6mpgMSZloPL6UwJ76sHMi/YR3Wc0Gi1cnBJtXr2jtfwOYfLl
oFejumma4UcqcpwaBqmceq+qFItcN2++Li5Go7qdkqBW3Nusv6mXW6LhbzZ/tsRZD15gphsPhqrr
Y7Tetbo01ckS0rubBlPcr22E92ow6XAupWveDEl0KqtYyKBeCjcgq0mwas7+i7kzW44budb1q+zw
ffpgSEwR2/sCNaCqWKQ4iZJ4gxAlCvM84+n3B3Y7LBZplu0TJ+KE292tLolZABIr1/APqu61kRjG
jUECeBfGdv6p09Xou5O2vIDRrPwKaWiQ2fuUq8NYBmsadf6dVFrlqjB7DboUOeExR0V0W0dlr6xA
WJsHDPesTTM7gxdIse8VkD9BKhT8ehsjc5tWnRFgtpT2uaNXvlSTCPqOfeGlhcRUS8bmY5Mo2veZ
XgwCLx1xjHyfG2Y31rYmZd1wA55T6XzBp1Kskkw6t3JWy406oCEx+RkGHEOFmWKFO/WAY/g+kHCo
8J4eJ7du1OkoUnxlyKMN44uiVS1e4FZPS8Qw+ArWBSWt8VnU0/jdbJp8Swc4k5tRr7EVESjVZMEw
XdvVhK2jEBnTeKdBTWVNuxGzpTZJH9M5HZpvmB7pLtmR02/VPOHC8rqQP5wswNjTT/GS4MEem17E
ax1QH5I7wyTv0BfWMXW1leKYCgvrO0tb1Ft1OxjWUdEn0QUtIz84oiyD0S3iVuqTglWVtdMJdh1i
bqbxBV2q4TPaq2Co8V8NHZE7eLmabXXs2Nhd+2U0VSToTTeSPbo1OIGpdltmzE2jJhxHUsNxuJzU
UP0S90iTK6X8UnPSXip1kj3TKyHlKAPRy+ukVaux8NeaXaBptDJ1vtuhf6lh6pDOwFWeVNSSIcY2
0qMD05quCZqWo8EiTbqo0ElutlpZlvllldh15c6Tz39Bm9bPBXmjMVe8YYqFx5ZbF4pzNXcWBj05
rJD+PnBaeYlUaG5elkOtmI9drmvJ5TwMk7/xTVR711aktLmXp7bgDZwrmz81wZgWXhiB5T06FQ/8
dtJ03DtXOew2nglfjBohKvVQeuVL+Uzg9scfCJ8meHT7YNr9z3ViNvpWZRDQbO0hsLPnyGna+daa
4WRjYTaDLF4lZjnV3txldXhhz8Ec49k+99a1jjoSqBE9jGjoo98Q8g+pVhMllBLYFcFwzBAS22PT
3sU7i8HIVWro1PFzbPjR41xkOi1Nf6Z47DAUxEax0BrLPrSx0MZPmt5Q+APY0rULdIvGhNiagidY
PBQL2hO4kGuUv46vZ9cDJsLKtrAk48I+IZfeV106ZRe2CGh9K85gyR3SiFwLBWcwfjGCOLflSu3z
ptgwlfClZ6ut1nqkpjQLgmRU1P0UMZ/HuKVuHRg5xpRBcUOJbg1KTyaXQz4W8S/s7UuKoJ4MfV+q
WPxu504xRezSY26nX9Bs6hnIVTDb5i/0xOMiXi0sRPMK/fRlZFYU3Hhd1PwdDJPZ36IErVGXtubM
ZM/0ZRMd01Cp4otM1Vk7t0htvxKMceElF4prMmS1utGKVP2ehOCiK2wrhrSmhtfrcRMFlMa8OSUD
GX/JZRQs86qoxZ/dGWqj813dEeavqhFqfz8kjs6jS3tb4R+gaZfNYkzSMN0WfBDJU2ZhizGXaA65
oU+Ked9g50d7eJwWd5J5iA9aE1pyW/sxQUqt21m/6QIc9LaVX2r5ljR5ijcw03PDFYE54+eM3yev
VVMkNBZnDRzOIY0C9asfWy20liYYjJA8jinZymRr7DgCB+c4k+qKzTL4kpf53MjK5eCftZtQNtAC
hgifq9DPTIrByXZwRuyydlspM1dNs8O5UOtutAEe9UvnLAl4mCiWqmiA4FMzbiMdugHDsTj310Oj
JuEKBDC5FYFvrA55j3G1K60eEfwFiGYc0Fuc7YPhd+AuyXjgdQEQWaai8uWx1jq0wjst7ZwMxWgL
/UK/NpQKW0bRz0fRpGbvFlnZ9hjaZ7a2ceZ+yK+GpsIoNB47ccHmQp2tq2Wxn1mxvpXQyMvvTqMK
gUAHCEIa2XF5oNTUpgsGY521jVGlzncgMTPlNkyKKV8TCFEecITSx1fVbBoObQW1yS9HmTtro8lK
fzuT7JPD5jgr4V/dVPhBK8mIRT394/gAXjeiuSud+kvvZLnvwvtm19KmaZ1VMsIP+SHjRKZrVfbV
09QZPVbcPKLdpKl18xNxBpmQlBY87i7AXnANVV/7YqUZ71tRlhRT2hyUP3Ue9Xd6RImOEdVYTFtz
dFAt0KLCxzCXwOBvljeMEG1T1O8gT7A12jidnv54OdtaZY/aSu1UO6WdrTBxaxha8y7vVYjuoanR
GMy6Ym4OWpwZwzYlUTS3bU0nkaFQmWubBFHeCxUdUXDqut7mWHAE43QwJ60OPukg3quLWORI0JGK
dhj0NGERU1e2uIIhKZ8PKKMghWVFm5iNixZV6yTdKihEfNFPThXsIViVv6xGGcJfemGoM51nzTdj
bpykswNnTbcODEWy7KusO975SKuY4uEKivOhGxTp4j4461zctab1PIJyIdd72pwF3qDVWoA9SN8i
qZcFSZV6RmsV04GKnfGwqxFx418xvZ0Ej+zETC4NlJOKaQ1ub6y3jH/prAujRAWjjJ3poYJ/dtSm
hKE4g4ia+IljANFrTHLy7rgeqmCVOJaZHYw5VpC3kJh3D/j+wvR8iKzQqDxH4Gio0ign0yZOZ/7w
KQULGH1yRowZt3YMMnCrtW2ke2PaM88KjbHrGgTOE8E1lCDD8b6MijQ9NJktrPWg2PFu1pzI2Klh
2sZ7yg3ns5QFfqu8weW0qBa1vK9xUYfrbG6qJ6WPKLvbBpmTrUpL7Gtd2f6wlkAdF42/5Yz4Y1Q6
ZkDXNsCt1DsjMovgkptkFDeFnHxaFgxT24cSQ1zz6o+IaWHXrn7ua6WIt6OK+ttqorLQZ1dIvQ89
0XQ8OPhNDH6hwoAbpX2Uhzt4OHO813iU+7IPZbyaOr1tfpq15rfrnhOP6GOmSL5M5GGfE1nbC2s5
bb6VqqX0m36y57xbIYg/aO0qRGKDTJmHrJCzLRLmOzTC2Bbq5JMTY+5UlNeDZHxB57Mdhafk0eh8
EnQ+fTcqgs5+xIrMSC/lmJg/aDNU07ERrYTtxbHY35MRGf1tQOY7X/tar/f3GJBXvL5j0e8lNrv9
Mc0DZb6tocX39ybYpo42CDsp2vuiDuWPGGlFRd1Gi+3whT5j2P3MeZImHChKlKGBSP96FlcN8IHS
G+JUUXaGbJaGsOg0GEZIxjT+OKzCPqjMH35W4+huyyAsjnaNRXW4hCl88gRGu3O4LkZNoHGoOgwU
hou8KiYM6Q27GCa683rWb8yek/6xzqA/r/3BXEA8DAdAGI2RAw7FVWmbkw/XVpj3d02d9uUNxcQU
ecxjDfsIuHmQqzjWMkTq/Sz+ltSTis9w0tn10sMemXLs8qyyMSFN46zaUOm1GHAzNKXZXseMPf7M
kQyl08m6psCUuwbyC0cXqAyr5S3Gcf4qUJL+J/afRABhqqFoF4qPXz7Whgb/dFaGPr0MYlGOd3ZZ
RoiVBx37LLeRzLzH8xl6AK2LstwJIYJ6lRoj9IVZIafZKSlVz66fLfHAoKnZDYMylSvZxnl89Huj
n4pVYKJQD3RHBM8IPbbVd2pWkX8NIAk+WUKLqx/KhL5qTiUVmtibD1U4kgMwswyhqbaZFjw5fTOE
XwdnrPzvxuSzN3zam84vBixjtZva0O/39RRHa30WyUwPG5YDGVGOef0luGTVxhzebJS7iX5Wicow
N3anN5FojzkQ//wKJ0un3M5ZqyVfDOb8BPok7Y3CVWG4Nel2kbWVjA9Jun6GYWT2tltAezdX+QSS
85jGDRVVo4YB9zW71sGY8fpas9Njml75Q+R2qBzON6XPWPqigEbQPGV5V08Aq4IhArPDFKq7qEut
LHY1ID/Eiqskmo9z3WraVUmnPHcFGmfThMoQ5Rme6KJop6+QKStcRpApHS6zqs3lbQ8SVe6yWiU2
V1ToyWWM6c986Ps0Bw8EJd+2xpVIpibaR41fONexj43GlT23+NXT/AeCSFOkBLVMKo/mwAU1Q4fs
gkpP5ItliMjBS7HLumaTxoXSaKtuMGp6hdiJ+9W6a2m91HROCzNINxmYClF+0kXfIjAtCj0KYxev
qajuNjPLQlJ6wXb8W7DQf82B1nsurr5nz81/Lz/7R0HREQVh+z///epX90XGX6e/5dWfaP7n5WPc
PhdA56tfbPI2aqeb7rmebp+bLv3jp//5O//VD//r+eWn3E/l89/+8qPo8nb5aUFU5L8jRSF3/AaC
eQMtvfsOZlFcR891/fxfXf7zvy6jqntO3/kZf6JNDfOvYDghNAHrdCyUG/+BNuUjNNrhnABopnYH
JvQn1lRaf0X7DFovAj0gt1+I5k3RteHf/iIBr4JTg3wERhU4KsaXL3f6Hx6p3Ebu/D9+/TvSkjnj
a/wOgjW8QDgaEhUA74CW4vPf8DtSdNSJyM146BE3O2uIvrDmtmqyoxUx3ZA6arnxjJJ8qrbhygpv
22SEzevbW7uPvTDlE16+cGfEGfJVKniOgf4VIIWNzG1E2uD+ymw++DUUw0K564r0cajTX7KUKwAn
mAmKQzDmyrqnQ+lGY/yzi7X94MgHRhCgRfyx3WiIyeJj++CopbNa/iUO6Cc3cUhwHIOnrLGjXWTN
PTM3e3R73Xqa1eY5SxxBlS7GTdXbYpMozM1Uqd5wwVe6zB8jRdsVKPYAJcdSoqEV5oaIPVCrOKsU
eN6auf58OaOot4vTBNFl8hiGhHyDKP5lj33s0ljDk8eovqZl9ugUGVrC/qHl8HBp6x+m3tpyPIyb
rE2eFKN2PBCpwaZXcyQ7l68VNRpNh4qGUI+yMKrunx3xaSz163m2EWWyi8dhMq/CYFToZ0U/Q9++
h51B/2HRwsuxWXWjVnnIiMLXEglekhuRrsYBXpzGqK2z4p/+yHC7SJ4wccxozsoBfEd3JQv1S9YI
GCXDY29OD/hYhm6UmKML+elpmK39bMflytfqcjOlWN03PpDWGSG6sG43WZ5eC2f+Mg/cJ83gGWGt
7Bpdd9O15XWiVM0qnriexJmpZUCAkgGDRbBVUFFde0jt1VQhuJZZ9teW/nqRdkgB9aZgp3QuXtrK
apTfSKdQNOXgVYm0rl5ET34zTrQN0nITdJrYOJMkUy6oh+E8BXR15I0Jmyo2GZZGqtAPdTPSnfbD
lrJMb7dQyLUVhf54SP3psqWHurYalCmSBVQ0MaR085GvILJFQpFATB49IXTetRuygeYeAcTRzSu9
2dRtHa94maNVqjAjy6V/iGtFcYNReiM2BHS8SO7SXndNnNUni46OEbI100EYbjiz2U3681apbgZd
Xemxs1/molLNH+eyHxgymtuwUg+qTG7pIlxbCk8/rNrrTL2aAnQQq+QMi+UE/QqFCmMKhNfA4oEY
RLbh9ftvoq0pg84KPNSE6C4UhjfF5s6IEtI8mZ7BZL6wQH5DC/6xGtoIC7IcrPwp7LfvVKrj0A88
yy5a1wwcFLHQUizyr1rMMZZcDQYVW9sXbMjm629x+l9Alf+xOEEVJx7gilzv60vNadXQ18GvE6Tr
E4yZYm0KqOH0M+J5INa8PAi0XJEjP9p5dhTgqT7+CifA0JdvAOWfkL4QCBgTvP4G0HRkBsAogJLU
X0otOwYhTtVVtogdbAo/OXO7XySETm43hF7OC9iNdBpfFKR+C+65rjQ1iMjA84H5uy3S3+H0UCef
6MWGLiS9mMaycw+e0FmFxvAQS/OyLZ+0qt6lDN6TlumYH+E9kV+QPT84hVhn3UUV9w92YW87Ldnp
ZXWVOZU3/xRtipJ8imL7RJd8Jh7lnX6TT7iM0MDYA/D9Hg8A4dCZ9oHWEY02ih0+m9WIH1KXPo6p
AK6jq8epgvLGF8coo283MYr8vg2uKQyH75Xu3Gd40ZGP6zWI5Vms+kH+RCnqa9yQ1qGo0Hhlp9Jw
kg0Y0Dry0qCM3WKaH7SK8GlrD8lk34ez8jBVEZustq/A+9MlRTM4j7ptUS4zU+VPj53/B7nU+2nS
q0zqnyZl/z8mU+DN/8/f85E3uZT7nEbz86vki9//d5aO9VcAxcQKB3g8bJslPRqem/ZvfxG281dM
yS3IUcQtVPP/kThB35GgKKHkLfK9S1b1D5KO8Vc62VANEEiADYbB2d+/15+x46O8iRV+Rz0z2+IH
4K0D4IKfBS/k9YvcaTRD0WhuvFaEezu011FeU0vO/168+GMZ5AccOLUwE07JmdNcoX81Twh1CHFR
tAoOM0++/lMfw+tUnrNsfZG+/C1a/LEaStpwSFAYZnz3+qKQnTWRCZ0bz64xdsCaErWK4WskLDRQ
ssxZ1bLcjJzwLlKd69oOr+NePKp+dpdb0SV2A/uRJqgZoqUZNE9wVe7bRjz8tj/ei+FvuUnceFsS
wBfDKPWUQq0O+KmNztgQ0UYGcaqx0ktgxiU11Zrx+x2ju/uKKbIRiNsy0Rj4YLQFy3q8lrFzVLRx
nwg810sDaYewQkVYjOcUtl6i+Ol9ZI/BPCWvNu1Tn1TcFwrI6ozRdUuS01STq3b1to8p2EhuD0IW
X6GxuDaTktUcg1YJZevqFfaierarQ6T6FNF9C+vqccjzuznIdwXIWhd29TnJppPk/+WJA9JhBy88
QyQhXz9xAcPSQiS/8QINn9Mym5pNBPzW1cElJ4Vj7aSpAgGucyBTGJd8/CxPqCd/LA7fHuk7SAsw
zV4vrnSYDCbYA3gpcRqsBO+R+PbxEqevKXo1MI2W/QyHDFrEyRJwFyIZIo7oZYp90U3NLjISTy3M
M+fsaVpDAcU6UAmRQLDR8rOXS/3tnAUCn01xHjZe7dTPWOaUl00SRZsCEee1kVmpB4qaTtCUBmuE
UBN0Herbj6/UJLC9ikjLV1CZaBP+YNbzv9dfwcAiN00TUXtQKQASQfzd0DvvQe9PuHJmRU3q2Q7T
l6iMhNvjmvUtwDMcIykgwoqRlOHKzNLoGXFz9IEdq7AXHO24nyfIFio9snJrGqJ5HGv/EmrFVVlZ
2aWRg+NWk34/x3O5ppPqKlEdIydcqp7amZ+6UnQeYkrKegisT31SbMd49j+jqKi6bRwcHUXTd3yN
o1DqfsPkxdj66hjcy1ZZLCJiRjwSESug65/sUrM2OOMqroHHxWqoQQsA1j0OiUg3g1XsW3qZ7qAh
XmlawSpsE4Ftnki2ihPkm0COTzIrA1fFKdxGpIBu407XBm2j961zhFK4+fhx6K9V2dhxPA68whyI
jBDc2OuvH0eRdTZzrKb20soPNwzQklUXD+GK0HCLsdYqH6LbNnQij/xnzNfYzHeelddyH1a68oxc
6UPX6cOnoQNiV7CzVyApLa/JFh/4wBbMSwNY44Yb1AEBmUsWX8aaD8s6qNwaUPUjo9QJ4YxuxyGC
ugjzXTdQ7F8fX+d7LxjqAQubnytGZPr1ZU6BMhpzw1wz0BrxOQ2i9jKYm3umvM8fL3Qa91/uJ0c3
ECT+L099tgaIHDUNktorlTTZ5dUMJwBUkphoNRC1aP62m75Jv8Xsgz8aYf+0R/LeNS4S6SovNlC9
U98HRS9qtcSzzGuiInmGG3NJ0ah+8wEcnVnppDxYNg1I8IWSR1zV36zkz43RpopfenNuXRtdBW8n
lXcBaYacJbyI8ue/fVPNhbOKNgieFs6SYf0etlTR+/mAS5SntBHII+ZbKmS8yDDbtV+qlzJRV216
TijgndvJoov+pkoBxNN8vagomjgdo6H2skBP1o4ZHxG9QfNNjn92MP/pg3svLJu4zyxh0YAK+EaQ
byCTrJIKQRerfA6m5Ds0+tlzjA5Ubh2sjWHcD9CqKqXJV02W/Pj47r57oYsSCp7SSHqcblmzsnur
dtg3NR2hzDAuTUCcaDX++5vGhGqILbuNuDLrvb6fTpearY/YsFfMWr/V5vwhqlPk90rIB6l6D/rB
WX18YS9Czb8nOOxTk6qSM5tSmnHy6b5RqxqzKVF5WusYX+hOrxYUfBg5RN8pvZ2mMVwL3Sz35hBo
G1ur4292U26G1kSX0BzmfTid54wvoebNl8Jsk/IeDe432avZidLOg0W9x1e2rYUIWmVP30vnRz1C
srHmUWyk0l0bjkZ/DvWo7cc35Z13F9IlxFbtpbqnLfvqXbJ8PTbqgVLYGOLbFlyanzGiNfOriZkL
c/Bg/fF6y2M9vVwdbA4ZBzEJNvrr9SZTBJxADHLT2TloVfGFsvzMc37vknSiAvsX+izqMK+XCEz8
Efx5qLyAceFWtn2+0sCsbQd1+gpE8qI7p7XzpgJZNtZvK1onx0nghDl0zokVi9LfxL7oP5V1Ga+z
vP/eGCXUyNrKY08WtrG2wDcapHKdmXxDU+kqNcudA/vQQ6P1e59pl0ElMn6/Pu5iK3r++O6/925L
lGDNhWdPEXiSOE+Nmit531VeIuIHKx0vB726MuLw5v9umZNNlXSg7cyurzyzqZS1aJNVkMIE8cEo
nIki76SP5u8XdLKdirR2ohkIqBcBEAcguMl68SntzIc2O+ca9W5YfjnnaEnh9ffy+W/Z8mApGq7O
TQXFEQn4XAJ7d0ymhOpVYxuXip3uRZLulEgWHmSW249v6XvvDXI98O4NtNv46/WmHsYoGpSSLZZp
OSws0+6fmmwsz/Qaz62yfP7bJcKrGrWQzMybwDzTK9hMwble6jsZESZzeH0vrmoUbyd7Y4Th7MNL
K9GFGS+xvP/mjPOt2sTXVujfKVWWrg0nOJehvPvsEDvizrEqnP6TmIAPjjbOpYVVxjyqnsjHYDNP
tzlp7X60CH4gzFeK2agMUlN976vy/uPHdyoNsuRIdHwIbSitQK4/7VfH4+SP2pjx/Er1sajSLwKo
2MpEV0MNss9jlXyTZfSr1dJ80ybAzFFYXX/8FV78HE5CL7UyokootFDin5Lsi4jtlZR56RVG7Xtz
nT4DtL3t89Fya0NYbh9OCO1b6U011Pohy5LBa3sULSIJ24Q6dU0zJblpJj/01Co/BA1T4qLp0y2Q
qrVemnC6xiTZo467qnOGXHUxXwGBCLCfEiAfwuZCDYaHSQCnw5PkYhydxGsxA15XSDB5lu5HK1XH
I7EdxD6t8vlrF0XUdEHkr3LR5G7GEzPFPNH+VhkiaQCzrDJh/KMnd0OYpqj4yuuythAGL0LwSAAy
DAsDDdx0L/OgbI9SAfSpzdGma4P7sQdpXCb6YazHY2CDF0ogtq3wo2f2PYOiAymkrFFOp6MLKJAp
UpRue1HdmdGkQWwNzL0/65/CEb2NBsGYTZgM+Td1djQXSt1FldWD18xQeBrbPvZM6bcT3P+VWYKS
1FSQ62BS1EMCM2VpVPzKDOspanCpyqc9fqB45DUOvNaiNi6W4cMe/4l//+RHzQ8gAaJC6CCeCgj6
ca47GIWWXjvkMbQQ2BRhEN4oTXQdOPEtf+pMrH7nXMb+l9GwSbKx1AqvgwsGMqOIw6r08o4pVZna
cORCZeOrycGee4AH7TmzpDctLd46fMc0sH+IT4IsPVlS1gx64aoUJJno8VTGhFWPbcR3BZgmt8+j
7x2WXJ7ZJ0jIOcZNlmXPZdEe+Wr5ZaCBWPbLMN2rDubgRjROnxgp5E8SSN22U83Gje0ULZqPX9P3
IgUzd8IEUQr5J/UkQE7YIiLXhZ1sgySDbZWHbhTwi7Pwk62XOPbZFoSweIabWWm/emHfyXrozsSK
d/IE21DIECxKkGXA/vpRyQFEbNtZBadNtlqctkg9Dax/rXP6v8uBchKTwBEs8RARKjoOJ5mT3pRl
NxRjgXB09mjGxpaC44wq0xLa3yyx4BSkLRdtkZP7Sbei6uIaDkUyaA8NkmerMM8f0iKEGxZH7pL9
mIF+YzVGc+ZRvnfUmcuRoyzmQfqbQwc8oKOPSgHNLDoktvGclv494NjrKcyvjQJbkzzuz8hmvpMQ
MaZkEy/lBD2jkycHWcCelVblahM0wCd/vkOLfGNFibOFIHxmsfduLYME+sHLtONNd6ObUhg2tlN6
qWFeIwkKpanLVoluXpRWcSGkdadX5h16emeGv+/dWKYXwKhN1SIhOtk1BoaFhZDA+3rVpdO7AfAa
u2kRLSh+FcbOAlBIki8fv5gvFenJRqJJibIX+mu0yJST8jHpm6wxONi8fnaSvRQNHDPKNdkYT3oy
Bi7oeNO1x+wpMtsd7aV1niQX6mT2KwEMYZVYTrWhqZptg2GaV0GtG7bbWrqxEQXhvo5/SFnSCxQN
wiuw/HJTN1ZqU99ZifEEx+KbharAupzVz3rSGW6nwvqwEuE1AusIe5Fa0TUolnET0Gu0L+jT4HUt
gUXGThJu6qayXcuqMYgDYLLuo+ru49ujLe/Rm9tDKw3iN35Sljx5z4xUmqWDqA6k9oxkyhLS1ZYC
rGwUF9aCcZATUHIIUIdpyQ7wqqse0ynfJnAw7xSk3dsubDZWke2NuYg3qoU2zSAqwJGR/GbaCE/G
QeRsCzM81yl752BC32nxp6QNAY7v5MG2gRGFSV1ySphjsBr5Pi5ekWgkN2NwtEueagct9sy7807R
iE4iPXfOQ9NkvH9Si6XpaDAKNgpvodNtOwjKKy2lA1FyLtMCgYASzVm2cgzhb8s0UuHCUFnEcQ4l
3Nc/A7J9Gof2oet98DHKfBOXqMmNVVrhj4SG0MdP951TaUkSdB0VEGuRjj555cqmDSqrk7mH4I1b
t/G9nvstgF+G3hV49uU/8zVRG1CRNGEQU2W7QRvUM+fS24CD8RG5CvwSk1HVaUQd48Vx3B5yT0zJ
RTopV4qCvEgzbdoQqPzkHIeIFNZuzpWZb+sHjGtt4Gs0ObEFYK+8PhCNesSJq48g4nUl6seq45Xh
jN5Ea6+U4KlGwYldCje0g3h15prfnMUnS5+ULhUw8zBTMJXQ4OYm/rjHX+04lP2ZJ3xmmdOWuN1r
aWhViHIXTn+JqR/N1QZpnHP9pjcH/nI1CERaxNFFi3D5/LcKM1Ays9NjbuQwynrvo95zkaoy25zZ
rst2fBWMlmU0fIIYEmKpfeouo802MHY1xoljTKADyLvQlFdmFD71jnPdBcBIGGpdVHW10zr7P1p8
AU5ijEjeeeosX8KXoBgIWLwUhwVO0vnxzylpAdSX36sWxY84xGC9vs+nYn/mwt8McJYL/23tk4w3
FiJCy5y1A2AhhpNuanOZ1FL0TRCT+/6+kvHX0Rb3Y1MekUc7k/K8CaXL8lJ9sZLgb6fVfZBb4wzx
K/d6+ymcNBcI38VQfdIQ78XN7Mxib3Kdk8VOeiIzTAsKaCv3MjzreltzgdGtB0Oja33OQubcUifb
1lcYHlIa5h78dfDX6HUS/dT+VqMp//ETfH8lTLU4FlSsOU4iDeoFZWViuep1rSU3pQntjFHRSCk7
T1eaCZXgP1hvGfzxRi4unifHUMZEEqwgVzY5mNQgfhW4sErLrV9n6C+Penpmh757fb+td5ImWEPS
d1rGQ4uC8tpSh0uU7faV3a4UbD7+k0tjvKCjTw4K5eShoe2hqWkMCQph2kU6QF45TbGq0wyz4OTc
MP1NTrpsxheIHlAUaZ8+twatPIxLluuaAHGZJlIvUMM6p9001byPU/AIQv/88QW+PZWZ3NMPNF9G
6ICkT94AWStCaf3l4eGkBGVW4N8YPrVVtlGDci9kdqxCiHdBOm3y1rpL+3N2Ne+cGq++wMkt7sBD
D8rI+15FwG5ScyeZUKT2cPvxhS4/5iScs2Wo4GhZMzw4BSCmlTmj/8TNbSC6HsjNKzdIunNbE8DV
23VoEoJQx/cHY7ZToWyoyoTthBzW1MRjFCk+MNzM3JIRQCDLN82ghDdTOeIFq08/JlyoNz0tv3Wi
YT1bjcpdIqpfdlFWbmRrPWDRuN63Hf21tCrv4O3j5jXXMBibi6rQL+NRuwFyXLhxZCIlq4b9FiKI
AD+IWGDXj8qKHF8AaC4/059qjhM+QIgSwCkN6lxe+NmiTKXTa1+ZbYJYJWYWsCkCxakBJCaR1/SZ
/avolWCHhotxLPB37XNx3Xd6dpGw0rowwTo7g3JQOx1vjl6/wKek3faN013PudgMvZPs+lrVvNzi
6pNs/lm2ibxCqeprQH9rPTLzhYgUuFbW9p4txWc9TtMjD+nRSM3xrqU6xpcHTq+mlzPyejU8l8m3
dmZZ5C4KftV+6AWEJNEWKw1WcjePO5zoU9fJgFXCjapuwljaXpdb/icpM9UDJQeO0gRjIQ2qJlNt
F3fUyI185VvZdPeD8IWr59ony1f3CZqAJbM9zdjWsKTBG2jWt3BRDowMXE4yHB5o+InpckqUYR0m
s3+DtlK/yqO4PjAst1cVbxiqRYrpIq8JtSxMkmckZpBI1abySqlJPRfO5gQHFU5Ma2zMQIuPtoE0
pJLJfa2ExkaarbIf8uAIwJvZT5YO+2gRNMx19U6fgu9+NsRuPNxFqj4ckOTJ3L6si1VrJz9ymZZX
/Vw/UWbPXLaz1umfu46cW0/X4RYik78bwBagcTdmnIHJ5C5Anx2+PKgoxuquRw/UgeGBCfukIzsU
G2vGxvoOFV8okzPPbvBhUURja7lzVxhfp1Iy1QCB310AzhlrlLH8bRrjw7eKtWJASyc8DHXUfFYB
uYA6r3qw7JnmqVlgrq1ZFgfZNeMuo5cIpRMHwTgovhY2DCqoUwnQ+mG4QTnQpzrUu71o/MsSPt+X
QQTGIdCC5Lr2S11sii623MZBJWaS/tG0hVz7Ug6Io9Wxl3PjsV8ABaBvsSBQql0/qnhPIjZe0z6u
0e1S/QnWYAinIAi3KCQ1N12OWih0i4TgbCYruF3jin5u7hpzWV5kjCr2QkHvo2liLy4Kkz9ePFgw
29RsKL4b/8vcmW3HqWRb9Is4g755BbKTlOob2y8M2bLoCfoAvv5OfKqx0irruu7Lfaox6tSpECQE
sfdea83BFocos26powmWcTj6+GQoeodmtPvnxKjxGej0sP1q7uR3K0l04nNMOTZnnt5IN1RIQSYI
cbhPZ23v0LDAPJsEfTRtoJcSeuD12wIn6NmkW5+dZNLOG8AE/lAXBM05zgLUm2wEGSsY9PlNFmOg
Qm460q+1gYoNqXBUBNXqNiu0Bi5apkh5ocfxc69KGyc639fSsDIjxHS8oKNGXrYDZ4y8kLLn0ik7
QuOMdsj9Wpu7ODDKRd+qi6Dt6cbtQmhlh0Qpjht9pziDzIK6nRyVfD9RXylKNR6d0hvPOo13Zqtl
Q7UpbaW7S2dFO4DDM0lIKc30G4kYV07idsEydvZGjMREjqBXbpSR8aovBTvZjM3+IsrkYZTdJYBq
SQZP9WINZNaCMk1xrzXe0gYKOAVc+kVkH7TOikn+yVt5aVXWbW4QNdNTQXt0Yc7zPJGYfiMTbPgU
qLl5RTL2NVLFG6mZ2ySqn+o2e2nnGmapp5xbRXHpxureSeWZudQzIFMbx4WTJMHQak+EUNGWUZFg
DG5GJxkP8YzMZrd04ty1i5tFJXXATdtqs5AJGVJ/fEKPAF2wsvttrmpPjsUXg6zQOgDGcO2uBhZi
8rTdlPTX9OxeMOxH/tTNMhwlgaaJKQM+OY86nELf651XFhoIHIuOfTOeR3X6UEFRlsbT2C8oMdvh
qbPLp0SlJsc6RJGs1mQN93e5axyVssr9vMfkmjobqZiInprbsTe/EiKY+tKWG4IzGEqn+5g7o83e
jdJHvGKP3tB2vmKrG7xkW9cdjhXRT45L5ILmSY3En4E4sYZGqt3Cx6usIOrL79nIDfQeE+EFTe09
VFUKNN0+4Kl+jbJ4l5XdMS6S88QaNpM7fFeL6gFFfJhITZ5BuV+bpZzibURjmXHnaMo5X/9Aoyid
U2tH8/zSiD9rU1/wmidPY20fjdxZbYhZE8i8usYzvfds9oIpLqpbReNNz5fy0RhnGGzuTrPEFbPi
wB57azXQfEvGaGR3jS9NrQzNVPusmN2NSdrogX3GJ+73C+/Ul3ycA8fJN/2kVV89Gn5xUp6rbevu
Yu/WjkhR0yb3uRT5sS/tI8F/RZCNPI6yVfZzYZ71kUWiIf/FZETiOouTImxMawodUmFzi+BZDiRk
R/WkZM52H5jusjOb7javpu9y7sazhtk9TiQAVfa0S2xM6J/mZBrTG6s0SdC5iYQzJRs0kiRBpfly
Rgfz9ffHsPfaIKuw3UDMjM3cMk+KhWiK8O3OdMoyvb1wRhiXEp2f+1mXV7OuXqHGfYxNuR/c9KOa
+p3Ckpk77V4VFA849JOVG1KQFB4jsqA6gg0Td0/ATZArd6KQlyBEr6EFHCKViWpH/HBuf9eIcJ1b
56bXnPOle1YLJew/UgT8evhFpWvzuNEUWsuLk1JNmkKJY3eodnEE7puMo6WsYI1b29/f9V8PpWBj
GJrh2kWtS3HxtmWS53rkRXh3efCJJEsJ0FTYJZbbURa+OmJRJyTy9yv+emEq6hmYITqtLqYJ6z//
qUljqkmDNpjuibTsg0uAJYft4wLs7ffLvFMKrnNxPDxMIA3jtAOaZKlKYA6/6dgNZ1AcdmWioIZs
t2qjf3BF7z25rEV3VwWCo9nOSRfNFDbUIoe1nFJwAIi29vysV49mV5MSXHUMhQzwyLSWibz8YO31
//qX4uXfS58KMUXZRlXaczfnYj6PU+YHhEPy6a8PkshaXJOEvybOGXHLf15q/3zNp+9Mp0wKmKZE
7IzIuyc1ZWtV9XbA665Pf0ajozZbC1Fa/7yhlE+I8t8+MdNi5VNd0XZSKkpNQ7uhRMGdNPwRie4f
y2jayvIFbMYw5u0ysS40e2G8vxvkQBDsk15gnx+MfdLlm1xx/lgfb9DztlbPGxZcut8nLzi5nI4O
1pb3YO7ObHU8K8Wo7Fs3/7q0NS1Ebi/ZnMZD3CRnNmG8v3893nkLWZTJtYunmr9Cf3uxeVLkkGwE
P99SMhHoZ8LRHRyc7QCr+fdL/brFqHiP1n4dEGzmzidvx1zDeZnaRuySEVxlbQFRKUt9ZPgg031u
IeJaOqJcSAiwPxgbvVPZ/7QyJsO3F1krFXuDw0U6nXtYp4eRa+5+f3HvbDNrD4ifEXAs2qOTXzFe
yGsm81wQzN+fV/bexUhNOUEI9QcLvfONWn3v9O1QtIIBOtmoS9trE5IexM7N2096c9vO+YtQ3E3T
QZDv7A/e7vceDzywdNFxiTCTPPkiLiDaWwKSuHOEtLW9vW0JGV39vL+/e+/8QGt9qKMhhw7CYPnt
D9SmYO2APIsdkoQvwHo3rWXe/BdLMBKgWY87i43k7RITtnW1xpa8m9L5aBOT7uu9e/9/W2N9SH76
pMX6VNmJxwZFSlPA2NHvIdL+fol3fhBgNGyAFmIGvmkn7yuqF1nTzqh2vafiNE1fxtrcJ+r8X3yd
+f9f/YAUqmiGT27XOLlkptqsUznL41hmX0cDt7kllf/qev69zsktc8x4bKya3h5SHYXc1DGUrnvf
0NH//X179wn76XrW1+qnn0aRs4EGj+vB4ncDZuxGKZOPRgXvrgG754efyrNOLQPDbLe2RzAy5Wu0
GSIw0u1HR4z3l2AySQPRYbM56cXW7uxOyBJoAPfKWdZXF+P4EaDnnZ2MViOiDmyEFtdyslmqo4c6
0aPdS1TpqxkNBOkmXxsyLxbvo3H+u1fjMJ/jWGsAnVv/+U8/itZGJMk1VrWbOJ/8SADI8H7//od/
73JQxwCt5yGDfni6hidyb8ztaocO6dJTROOP7rg1yd0k5v8DFdB717Me/rDUESrkOKcvJ+AzyxMq
a/XqzbKm/3+0w7z3+pvYQxwT/y4T6pMfR2gtgTfWyI8zlxdrVbka40sn/UD78t4ySFA89C86YSun
g/gCAYkbR3xkDIcoDzHRoqTqIQHk97+N/s6plc+lw+mc6YmGlv7tA7DQC3ejggeAJvSVmOkmJltd
c8j1bUKntrZKhgLNc8K+tQ4W7Rwt1ney+5zbqV/ZoI+bKsi/lURIeNbim01JHKO3y0Udch4+q6R5
R37vRiFduDUGXzMuiTT64AP5zuf4zRWcfPe7pEMJ4BnVrugNustfe1PfZao46ma7MfX2g+/ku6tZ
SNkwVPL7nNZMsTeoqUPS3S4FsakuV4TT+0pCgLp4TaF7/P7Xee8h4KTxr8VOtuZywr7npiymJvRq
XfIzB8d37Kffr/L+Ja20Nw6GqChPThjAkfrOJeV9N1mzzwsTTGpCbvEFIuJA2M6fH3fZOv+92skb
Oo70nGvBags8KseYd5bymOgfHDffv3HoOIiX4Ou5Zib9vK1Fo9MUZY2MxVXmjVLdqJ4I87b54FLe
29g4sf9rlfXG/rR5FuOido6tM5bLCLb0zpcfiRTTRjP/j5dz8oiD2oAKZLDQaIjQLb8V+mer0T94
2N59DFAqGS4eIZr/J8UB3zp3LAdtPQeAMZavht3sBMmJtLsCqCYfFF3v3rt/r3bqpUG7kA6dZLXY
7DZT7IULftDZ1XnE/1h8iiTTW7+myESYK54+DHaj1oZqzzwMqh5gRdiWrvPBvXv3eftpiZMnoRsI
jxyViScB+C9dZVcMYUJU2u9f1HfvGYZdDp983ND4v33emOekEdONijr1aCUqzg2xqVWq4o9MkO8v
BD6NTw/ZDqdlfmzOTmU7fEV7Rm6TA3tA64NeJ8KkvP/TS6K3BsqWwwHz3l9aUJVer9wTjjprtJBh
NIeuY0LSDFcZhffvl/r1S8dS2MUQDBk/nLpv796o14k2YHnbRYqzJb38EfnDLtGSSyVPdqVxwbi2
yvoPFv31wWBRemzECSHUxY34dtF88QpIoQunhXzZqM6TJ4rLspMfPH6/vrqsYvE9guZFrXDaOvQI
J12ckt9LZssGSwkDwJJIsad01Okq2B/8Zu9eE2UzHVEcwb8o1xtMZbCeeJ96JQ/JC9sVCvNCMvR/
/3u9s4xGO40Xlt4hDZqTYyNTSMI+s7nkoKUHnLgvuHK/GaoPNqJfT4z025mdEQm6ugdOSwboYwox
mm65izs1B5xHbuI99JDsI5X4e5eDn8zxHMT2Nmr7t09CXI1F2nvkWJTCvDOtOtSkdY255Y8PwKu8
3sALQR2PPuVkj9CWvDAKxyhRkOZt4FpoJFPF+uB79M7zRjQlATbIWtGDn8okezcb66lfyp3uzRtL
Fxel6l2Mc7PRyWABpPr190/CR8udXBOltYyY25a7Rs5bRhJXrg5nhSmAB2+kFd3n/2I5EkfI76FZ
jUjk7S9VJULVCVVnuZqoJ9fbRdayS0A/FalLFlf3wcv7zr6E5IUd0MYZQX188mBAr06I7y/LHTHH
/qSBuFga4GGkGVqX5LiSQO/s1yzW31/kr1v8j5Cxf62qv73IwQbnOYuq3KFGCOp0QeVG1FxHXm1p
//0i/1G81O5/E8L5H6Oj3gRMvZ9B9f8wXWptr/7ndKnd8Nx/L5+L558DptZ/5Z8BU+5ffH1p+Dko
LdcGIBvXPwKmPH0NmOLwtH4xeQ3Xf/SPaE7N+YvmPHOktXtOM3t9Nf8RzakZf2HFpmNB3gzNXxv9
+59ETP0opX+ad2Dl4WyrM2IhJAe75WnHMJdlviKpcqaXU7qpaq3xhdXnIXqlawKDy02vWdghsvjV
zbTqHoqFsloEbxgu7rNsbkM9qbstuQoxWWz6fIisPD7ouSMdH8zJJuKrDNzSAP4TI8QkZeSrvpBF
Mpt17Q+z/CKyNPdjpOhLZQ3Mu01MPopjBbzUN7k7fiIKnQC5SD5rtUTUkI/QASd33DTzDAtMNq+E
qBd8KW2CQQ2y0TEZ7siXIS6K0R65CfDZO0imm9bthD8knLv8zugj3pQiqfcVZ75tL9X7WMs030gd
A4ah6z71XqP2YRGbFeluLfNyw9Hyb3OPL3HWZmPLP7aP+jjNN3VWo5gyyJvYR6kBrj0viWiXkcCW
kKaXTq1dTtzLoytBsJhpfTY2TrozXBxuWQTBT2kSdGGy7s4HsnodoLprY99orS9NNBhhC6LmCNHy
ss60BzVCZVLmuU12hxK/YjZoUUp63qVY5TsDYqA4xP322c3hxmtkYPh5mdekRVbKXuZN7eexRAtG
lH/XLlsTIN/DXM4PyFtpsUk1PlbJUB46yF3Poq3IEQIQZgJSspIvhUT0VWmLjrksH7szayo+I1aZ
Xyyn6S5Ss7APCEoIOG6U7qsummd1mSvTz9Gu9L5jNJaKv2Qad2xXw8Td9OSCzEQ6QQYa7SAtxbti
zmb4jSWaM0cgC+PA1dz3upIGtd0pfgoBuav14tNiRuXBzbUhHAl5P4dia7/ELSmwVWvnLyQVp5mP
4mKACGFXhnLsZQNirp90gqqJlS0vItkr2caykvxsGa3MAmEajS2IZ0yplPEA7Ka4qfajUFCcRO6K
mh1mvbpN4qLIfKZx0lelswTCcvqLJbaMC8RKt+zTyJHGdcpeOSSILwlmg9Z9smVx6ZEYOyvGTExz
8aT3UoTlXD92kdeFRjvfYZsx7/jg5+eOSKrah/dTquGAd3cI1MSZ56caBWTzaVQKcbQaw933LamF
VjV0T5Mi022qpc43d8qyOsQutNzZXR6dEa4eh3Fsz09qJLvtJMv+LsO1eVGWVnSvitLbZYpT4VGE
ME3OIeHZA+j3rUNNepuLtriaurT8ZMy8ssUg1AtHXeDGpsOciSt9lgrPQ2mk2wpq2JMo7el6qHSl
BlvYoE7jbEF8gF0q2W5UkL3VVnfTttOrGgFXmqXQAqf3wEO6QxEusL+JrDKGs9QlXzVJyqsiij7l
6hQqo6PuFXnVCHIzCQHPD7SGU/rB5fdhkhM6OaPaAg7clhmCdWJjIWxBp/IZanqBWZnTPeAHv4qy
oMNNtanKeDtkpLZFaXypZ91LpBr99z5pmbSmHkQBnwBuAiHOTXLElQfMqG6SXrR/c5drM0+teRPL
bsnmTcdRFIOTbUU6XYlO1sMjRfn5AsHtm4Gf7aWnJ/vJEpV9TfS5edY0xFG1Pbm7ihUMce+iESLv
VXGXYg/hlDz5pcUJt3p6brLU+tb3M5bVybMDHd1mtZKki5UpHa10achCxmWl3JL/NttBZDvAGdkf
jwMcI2iUWXbh/cBTgyC/IpNpPEZpGR8HQMAc7vACbZNWWUkYHWDrTjG2OOsvJple9JFz7g6t8Kep
+qrPxgFTD/zLrkLWXg+gFydy/aP2DqWOFnaeemMtE9KmCjBDDSnbsJo86LJp2io5qErRfG6mJEjX
RP2Yyew5oRvuNfxUPN1JPV55WZn7Smlkj7BUBmKIEBj4aPdJJNIyVfF7upVb4v1zX6iTM/mR43DQ
0YRIN6gww6VdvhWMt6a6s3NfNeR4qEvIf1WaGK+jg1OPaAkwAuN8s+6ZHMTsIynBI24/7Zzfizaj
rYpDChLBt5qGED0mAvd23mwRkmlXbqFU+2pSpxcdWtlWdp197cWzdjb16V1nYop22lncG/D3AkEy
VFBjzg1RsUgcjm28J9si3vD81oGWMjX1q169K1pF3I7dBLNqaj6piluc903mbJw4fmGf2k6NUHBo
8caJiYwzB24MMcFJs9yRx/6IThV4epVsOR2spNbiKa5xNAvTAmXMxJmO39xeMzzjeZymPij0BVBn
dGHhdfzCOZ9UMhQwvhEV6tZe5A57YwUyod+Bai82SenJKzLmglbPH+DjxLsGtBwxX820dc3c3XZ8
K++dPn6AlwuCMevcEHbc3SiXT8so87uxyxpknxImxGiVe3PskkBMQ7IdVso7ZxDMXiZqRSShSJ/F
ZTwNlx2sCKSREO+9rMadiW37QIdiPk9oauwJ3GoDMEgZT4XLhTJ78oHFZis3ze+oOAP+RJXutXLj
qgMBkv1cEXccXeWRdgnWzkGY2o3b3KSx5zojaa5gjYISzJzdLuxUfR7dD9MCxdz8tGD6NFIkps0t
VA1QA77d6VZmngHzMEfyoROLlFl91upkkziA4R6VIs53CsZNPdTzxO2fu66urmZPXFWavtU5YuRF
9cjWbfmmTVR/P/baZkoVMiPaJMPgq+97iEJPWq9bNOOT/eR5R90BcVtlBE2M89EQMH6NOOELaB8Z
v2xJMwgrFI0ZZPBESYERV61PVERF9HW1zSSC8vSJz+rzSi3P9Am1L6AXf+axcIFotHPTctaiEaT2
hG1HNTtjco7W+FAl6WZCRQsH/NtQx8kxHr3pDvTmNUfR2xS5+zZxNHuv5EIN9S4n08/ga2eHBZJI
cBmImww3yr81ItHukJ1vnWI9p4Em93UZWQ+WrJPQIqUyjMXg3Um95F5K77vlDdVxABzhj5P5DWhh
uRWT094o7TDyEYn6Gi1tdsFUXcWQNZij1JPQm+c02wyw77DcDCjfel+IJF2ObRvrQ9i7k8gvzY6c
gWM+dCVuY8OaMuegeLCF/CSNZuVgzkk2PuWeTL1v8wz6Ofq7ZfRH5dL7Nc6bMuh/Vyz9p7rr/2G5
REnyu3ppL6qXoX3ufi6Xfvwr/6yXjL/Q5nlo6Fz+4029RCAvedk0TJGfnaAMqJewsZkmcpi1iKG5
+u96Sf/LI2gW5QWdVn5yqqw/qJd+JL/8VC5ha8HDjgOYwGbDpP9z0lVg/DoUSW7b22mW88bAsGAi
ZD7v1ezGUAgfwUgRDmDlfctltNY8RbKxz5a41A8j+q4NyDRa5KWxLbX09qf7eP333/CGsrCOD978
aeRmoGOhLMSIhu33pHudOp3Ue5N9e5Fa9LmIqkgNlDKPq6A2DEBhsounjUOiwcEREP4uapxAyOux
Ux/USJnvFjC9m8YYunslGbs1J6Uz4ZhpHN40CW+q7zWcrHGSXmdi6Wu/a0EEBYD8dDz0GeXSIKLo
u45XDhtB0sIcitiHLxQT6+jvL/VHosXJpa4NUhypdOAwGq1dup9GNl3SGlgWJs4xpLTcT9XQy23E
5xv9uYZfJR1S/BnKcnAVLPetMqSfS6tWRr+bEwoFUkxT6Op6dpUi8t25kee+IGHWOJbVfzdN/nM6
4K/9QrqSNITW5AP+43Qql1DnjaqXJrtMLtN1Vjrlg2t5mxbN5hnNWXk1trP7MCUAuJZ2NK8Wr3YP
2eIw6BJ9PAQRUUiHPhLpub3McvvBfVyf1jf3kT+ITjrTaXoN9IFP7qMtJrugbrC2dd31d6JvphAi
iBtIrSj3ZZqPj+qcX5nEi2IXgK5gMev5oHH7t7v35I9AsbSatfk76G2cvFKISmm8t7GxRXWlFEfS
nmKQSaVbbzIz/xRnZh3ORjEHK/EQQFhnBmBFc7iKDwuAdAaClXaeN4vOkVyqF4qFGbqRMjBG4Itd
PIpbKu/a8oUy722a0Vu7svRrI7XkbjI1qsvsy9y1GgFIavZIzEfh8xnPH7u5TYPSwaIhIQm1irxP
7KQ+NvRLfHMGek+WxZDeJ4ZMOCrEOlKCUTjP9NS1JCxyvdhGCuQKZOtjFdrRkDyUKkQ2tVUvsG0u
ri9Hc9l6FVQGH1/ReBCtlyt+PPdqkDELfxoiziCMJBmHl6RqpLAZa2/rwaD3tOweafsUcnTXNZyK
5jdJru4XV8ubfdqQtNRpvc2RMMZ51y6Tw7vcFHIjC4seSE3C0ndFKbSg0XILGyD3V/ZtRDxTpqT+
SDf2Uc36mUqDVN6FFKwvnt2al0q5CmIRzux6fYg2dUTdnliT2MO87p4jdLFZmVYXLrLDbTOP5dmQ
61hb6IzQUCraQ9mJy6nKS86mjXVR9YBdhF3YFM6ERdSjAgfEXgkxs1ZdkFeRfPf6It/objMeNKW+
M0gtDcuWhpButFvXieROHeblk1OImmGJ7V0VjdcytRtTekmd533pZfTZdeX1MqvAH8fBMu6FJMaL
Ael9CgS4CBN39u4zAjxf46LOkvNJ8exLNP9TAGBR8x29AqWioBP355x7T191uoz1pCsCpdXLOxu6
WDhXmr2zWpHuOHLfzWUttrnTRL7WkZGLxqnofdQG90mSeSFV0zwEpLVNflEKACMpP+Kki2TbaJN2
oExPv2vdbAUexLeNkO7nmXANslLk5wL+7XdCxXEfTV1ybRniy5RoVWALbvKCIW5jZ3a0o+H1TZmx
rUSTd5gK2V5Fc/+VAzaEY6+2AqxQSiBG+ORZPG4sBcMbyZ7NZsmqLkx5kMpu0s/HRblJmuymiKzu
Ouecb7b2cCjyxQh4G6OtOUT9S15Y15YWLTvwX5dlHcttQmcdv53zDXwUZiEZr8Yu19pmaUkwsZfy
i8G2D3SC6/woiTT8Xp1+Po0RLMR27i7Za1SPgi3RP8sFt6TQcnurRWLcpwtTF5DPrUYAdDwfWlxj
G6X2vvOp7nw8RX3AMymv6jlftnmW9vczWYPwEhvzuiGzpZoXDcdfMYb1So3zU3p4F1bTQhe0qlTd
8NWYvuCf874aMCMO2ZjYnxRiOL8Q72H6s2emF1HZqUYwFDl+5JQMyb3VLbdC95ZLnIclmTqGfeU2
FT7T+SnuOswwyIQvulqL98QrRFulFuZji7XtLgE5v0TFcibKMrrJJ2e56Eu5Wi/tvbZGa2WQYMjE
0fRsn3sZ3Qwrc1PPr0UyvOa8o190BIUuhiqdRkk8xfvVHLAteklxNWckTkggRJB6d32LAdGnIK+f
hiozDlkped0wt8DHHV5Va5GXVBjtxlraagENUsyZH9t5du11nRLQN/6U1fNFG4HWSDq2McyFDTxv
pzlLbGB6JbS287lTcmBksf2UorSDziGn6lygC6ZoTD93Hj66VkluyU2FXB7HxZ66dUj8UlZnmtOY
oeNK715WSNLZd7XbTu9XKFIH/9ZOOEKpEz5tX5uSOrTgRsbJYGzBaz4JJpppSLhwV4flOBCoYjI/
7+NR0X2z0tpdtjT2Tjh9e6YCjgtpZVeYseCwMjwUMQTawvaznvi8tCtDcsaTQ6k12SeZaemDmlfq
K21deaQ8/cr0Nz13LK8+mJFi3U+YZsMq9vSDJrNXz27uhsIj/M0bPi0/TlRJXEO7RRh7jMlrP+TM
4H1h1M6xcbS1SzlGV5ld3pRLDwtFUI9r9h2fqeTMMCaIPSQtHgrP26q6qM/sVl5kdnflzJaxofy9
rGlT+UonrCBP2/bg1NCyJ7PR9tDnnHMzBoI1qjfVUMAvdWXt46RAztK2vXIzEjSE2WaOAmNKp1Bt
02QbZdHXCo9vmHQE+pWNXezjOaaXPNZPbROLZ61p6odUz4pNag4CNtXYhvlgWrvU0cnrL8wMkbY5
BQYexb2dezEvqKlvJm9MDmbSODdm7yZhsjTFtizQhuglgMjCbc2rocyaImhMnm++fOMeY2J+Ljjx
PcxeRQxV6bxAc8SZlT4MGeIVkJbXzTjWG0h/2etslsOxMu3yCA4v3buTVVH+RzKmkEyt71WXFq+w
KuVlMzZx2NZQaCAHAu7SKvV6yry6w4KglMBlCcRZfEepKRC7MZpyP4sBkhJu6OqD78bTSCAgRWu7
VYaqc8/bFFv2pnJjoh6acVbNTR6Nikb44iSoynHTFsbdnDotbf00grO5W5omCaWSVrpvDT0e3oKG
e7EbaqP8VvFxKo7NmElw7aWBGkhzyS98weBKMzdFy68GKg+Q2FeEPMPyngB93dFwKy+0qBjYnzwa
xqNt9f0l6VTC3sfQSWc40LoaH1R1auytLo1WYqidGQAoWIc58jgdnUqGT0fNlPHr0M5eik0rkXe6
4Hx1yWM+UMC0pNpNSUVyfTfhOp24HzqxywTpDJEhOYBl4wX5UnoZLvrcPZlaoT0MILF3JvDCy7py
2XRnCwZYWnrPat4b+9YRxqbKXAeR6rh0Di9sneQbJj+wIPC+MypAkhgYQ2JuhmUucO12MXjK1nCI
3NWIUA2AGE+MRXSxiE2C+xV7rXCYLPV9nz04SOyV69IcTOzRdnw9QCffjrMsN+wy6jnwYONowHe/
KKSIPjspJIVNrzt5HY7OKOYNqEj2Jq/NcDxOtVnAlK2jM6VUo7Oczowa2mZXHerKlnfGaDZn+jBg
ktdVehVJChCkNYf5K3eAc9pQRfDuocjfikZEZ0k6cjZbSlI6dWy35LqPX+tOT8+GRdHaoI3S9FrX
I+NJ0DD6wlnb2PA/Wb4qhrNsgCtVOPcU4Xw3qj5xAiftzDunlHftOkMYRPVYNq0IIy99Srlv2DIm
39azS2AHT906iVhg0hK4wnQCgcu00fPudmxG40JUMzOMdZoxgGHx+0rNGXHYTXWLPzHN9hnZPAxB
pCYqgKdjFGgNhLsM9lgbVOSwWkEvrOysTPoItrczjOVFXWBvtSKoaHvsphi9k6jv9Jt08UCTLGmb
vwDeG+joxfYLnfXmXHUJgqFlVh7adb6TMOgR68RnWpwU679d3ysCdBvjjOasHknsXHWwV8qYMTfq
WyZIc80wCXwggyVtnTHZP8ZN2Y/R0/JjDKXr1bOUsvvqet38iVxg+2A6zK26vJ1fiiz7PK0zLfFj
vJWIWgQpCahf7FRQAC9tHiMR7fXnLCrKA+ON+Ngjp9mn0YiXqLUejHWaJgdYCRUZv9rI4aCaOC2E
dj2IZ6VP7Ig6ulAfKmgTGJ7thG4xeSPZgvg2mWhPkbjzAu34GuNjdsn7Wx7rSYdAMfDnx0z4DAP9
Ho1yn3ETZxvbfSUXzg5L2Z+N9bijva2eAXFLso3XTsYx54i8gb/cXzVaidW9XtMXTJoVsR9VxYKP
uXPrl5TRsF+XZig6Q/ilIRTPz91KfvEKxk+q298YUcy/UjGGDVWI6E85oOUsUCq33zGKqUNnGsqr
WTBGpdMcIXa2fVKp6EhmBQ3XcVQCMuCIxaRdTOqsEjIG1iDDe4pv1sr3Yhymq7zLDnx32eWiqn9N
J3zCfu2MrrcfbLN3wlbpbTy4VS/2PeTobFMU0mN4NOfkd2v90h1qs+6O3PPXSk1p/3qztTdEpwbM
/jYtGBzfLYtAdkZyUCyvv/HU8kb2aRHmufsUN80SmF3DYdJon2OI81B8eL+skezHaCpu8izXjhMB
OA+uviCLNq2cWPKUt9IvPDMias4rt1jLp6/sKAvWyDxkqE2EHq3TAzVWHWS1tHzPpkbtBjc5xGzA
YUTQKYOq2KVxBIeah58ecWyTBOB5CT0kTjtBmjnZYyGTLLAajpwcvscLIcpkz5EuPzchcvhNP8l7
sCCHYuovWq0p7mZCiny9KOdNVNsUc1krqod6EVOYTM44+hkqa5ukA8W466d8bRWT7kM4tgqbcGr1
9jwh9s/XG3ZzD+zR5ZSZ+poGbmw6HRM3Xxy6rxlytBbh0FZAtA7xajrPNN8f68J2LmHtZF/LvOzO
S+nJDfOghCNrd4iL7M5U3PxzRF6KtVOLLD54rZF96zkrP4EPltuUHP9HDrYwqLxBu6jLUT4PS9de
wYzuQtVAQL3+ZXlyqOGFQ5KoDI4PpB58U2X8P+yd2W7cyLamX+Xg3LPAeQD6NNCZZI5SarAkS74h
ZFsmGZyCc5DPdu76xfpL1659SpJh9Uajgb5oFGBAUCmDSQYjVvzrHwDojVn6m7J1vXGtsxlgZeAZ
F2eudOgFRn3MhClefsIn/x/i/SC8FjrA33Cmd4Fr18/Vc/mKD/PzD/4B8HqkznpwzdCqeGdvzrMS
7q/ENesPGMtAUWeuPDxfoNq/CDHBH659tg7Fh9x2gZDOiOA/CDF8HtEXSCxsy6U978Iw/BcAXpPh
X0FiOBUCQp3/AeSl2nzDqKocL+jsQNlR06fphugd45PpzQAhCBND01cmQMjY70d0dtY6rszgNjh3
Zxym9IWl6XloDiBUoierHYdCZ9tjxUgyh+q1MBgyfeumfE6CNRXuBKr6ABj9qY78O5bG1fsGdp7o
84C6uf7XwKhRsMYFcWBFheb612UaZ8eAHiIm2cmchX3lPNUCh895PkM9Xl6lh5mD0sqS6ORoJOLX
IPy02ox6tiE0zI6UjctI05f5AQwN50p3+NKl9a1DifDokbq16rMq+MLST+i6sMQUmtTW60bNattY
6XhMA30O46XvwzJAdtLDyjvpY5kRNqZ1CGQ1unODb27oW4tjW5Zq97eZ9wtQ/C0mfn6GTCS4TYTx
oYp8cz8cGHk1Z3Yr8ttS3RUy69D9D01yjAPiHufMyh8bfTHVamjHr78f+txzeDOTXDhcRAriZO2S
fna+tr+B1FUB28AfOiMaJv5ZRBDc98gzw9rPFIArPj0eGSrewNqbjuODhh37gfbit99fxlvWJZs4
mCpSUNopOKhZ1uurqFO6cYgQe/yhLE6OZ5qHPhU/NM9/IBt02XMfPvLvf4t5M6SPIwExQ7gR6M5b
P+pRpvHQN15P0a1DX3D9R6rTW7IzPxro/dNlIESV6HccAykdtLtXd1iOSeUsbh/ZZJ8UqwUr2m0M
e21TNaYd0kcEU2h98yBG4Xwgg3xnUXD+kqhGmF8O3/OdXXTMk02kJLs3j5Gcl7KRke9Weeh3iRcV
ensnqxjjB4hYnbE8wED5yOTwV1/+fKOtwOImvLvLHZ72nDwJS66d+FGP62fOeo/CKqgLKC+n3oAq
8BFn/C3Lmi8NSM+aDfZFQ+PtlM7wKdKrIesjmknOPsuSjlAEX97/fsq+nz/kRLGYGyatENSM59//
7cUZlN11hL61kZdnaQj6Bv469x2FKB5Evx/qF4+RsVw6hzAp6RP+/P3fxvLcCWJc57Q8Rvs4NN59
YzjgrHjsZ7ouV4too0afQa2MIjT77vMHw79/OyE5wxZmO8QywHferBGdvaC0tBi+t8zvbV5f6Kr9
go3VFysZdqRekhWbxJBFyJ1MvU+6FnyZBMwTZzGh9Sln2ySc3Ac/zzCsfvr9tf3iKby6tDcvV4/f
0RgnXBrQ18GsguvA7r/yaHa/H+YXyyS3gGQRgt1YnlgvXz9tVyvpQJkLPUNbffJ6gkFr66GwWrzM
hgF2kqDJl0KfhMhp5gmeQAoexu+v4f205hJYoNk7KUuQtr++hEyAHdSDYhL4TR15tgzgM1nNB9/0
vNe83pvPo1BWQBA/ay7e7EU6p6Jy0kdGEd59Mnt3fdE/VOy2reqi33+hX00rXqBzniv7j/d20Rd2
gemiM7SRtch2tyTeY1ZDJzPBVbajg48SjofzBzfxV1+P5DoWB6BumMlvnmPQomhQokOtKYe7BN7J
yk1bZJx4paTW999/v1+9tqbluR7xp4zEgf/1E2s0dzHjGegayJq2kNaotePjrJDMaGxTKaYth4QR
wqf/WGNLpjfS/OBp/nLe/tQoo7m2ofa9eT+GKdZ07IFbPHvty4At/piB422gFodqHl5mHguW8yIL
FfJf6lZYNK32wT3/5UVgk8P6TzuBTejN7g7eWjdmWgHhq/oR057b2TAvkXndSUM+UNpds3ctkGp/
2Ij0LVU/f/AczuvT2zmNPoVFihoLp883zwE/g3Lg2NxiBDTOEVG9F0FOhAKnwDTqnWrTIQscc0A4
t+HUr+Aj4phpOSS3mVrU9zRXqtlY5zbq6LjR8h3Ijo4WpPooBvb95IQhBG2EioSLJNTn9XzR/cpL
F7gEbFz2fYaB5kEEPpaf87RaRiz9fn9b3i+dbCXoCOFgEDr7zn4dHoY79KKg5eR04/c8zz7Rr4OT
qH1U3v6U6Ly+/7zkDEa8LTYJxlvnbCHIY1G5rZ85dOAN8nGxcns9V921wvMTABpiVtLi29+U1UEl
ZkBekz7tJMFNg073qwIzBhUgHr3KvS89QVW7frKBnKoSdppDMQER9qYdz+p1pOwrwMM2lP0cjtZg
rz1dfUv66vD7u/f2WcHbw8KE78Krzax6uxpPQ5W6Es5jNHCAgqdd+jcqqZ2VD/Ob/m710br8dvX/
czwQVU6eHCTfRuukZS9GXbZL1FKdH2uhOzddErvh77/V2yX5PAomtWc7fGYhNevrGVhgVFdmerlE
EAOhPMv066KyL70tL7qSlj70zA8GfPtqMiC2uCg7KGrQB73NFlFySn3HyOfITLzkUTY54VBD82y2
xjejyNtVOWYARLVdfTDuO4rUeWBqYtpWjB+8M1qjWdmL3vdVRCwU5rbsQmZt3cU9Ybo5ONzBpIcj
HHHvLz9S1/8EbHfl+vhIUgFBJno06XvCQkjrD9bKty8ll8VBgTUKpTd2HG9jqBGo9F3FuxAFDR3t
WCX2XsYJlrq4zu5//6zfZVcyFok8Pw9ApC9Yb/0r8lkb+oJeC2sguZXtUiXrxIKj7YGT0jjKowVl
cOguxrMzxfAK5m7NyU9b27VNa6DwV8WUff39Nf1iOsBhAupiu6DOMt7Mv6GxU8bKVSQ6/C2Rq0B3
bcjLxKn82bTmRzEkGXBtkW5+P+67rZqsDB1vZv5jCT4fGl5PfDAb1nNFUvTc5T8Kd8GyHAtaeCCB
qjL4HWK5mKqhProFVP4RuaO3asqm//77y3DtNzvV+TKQKBM/6GD38e6RDEVjjcmgjZFdTNZ3R8ZP
+ZhdTbo5kOXYv+TT4N6N1DYJ5JkguW3pfO+KYglLM0hvNL/d54XnXwzkS+9U6xEIBme7WlUaEpTG
hr1la0t942lteiVh+O9zezH2QbVMUY1f5pNTNs6uthb9Sy8XcxvbdbBFjASlta2aDe3nbt0pfYUs
pAwLrKBP9YRLd1PBUZ+bcu1OlblXtvhaaR75uUBhz+SRqVsit7lIbEVR/dSbyjQfmslSt3OxVCsf
nc7OdDvn1NCiWWVjUV+V+IRs06D0opQYt5BitIjDZJrUZZE39glFKKiIi2zlqCYjv8+9Wjhb6fXW
8sHL+ItZwZOgfOLMA+T3bpHQ5mYWzgBEnFTWnZPY99zUr7Unvwxdnq8yqAxk8uwaDxfkWfv2wVx4
NxXYlSGXQnZhfSQi5PWMXBoBn70gDBz42/nuw267N4242pWL/uC0wUcK6J/a479v0gBhrodNOTKW
P00aX49XZkvlp24xRtJL4ofBkLilZp4TonqIvyHuJi68UI1GoIymbt0pnj4XmiXu0qL1jolXuz9G
MTIRhdKOfQk5baUViGXWOMAh+IzPq1lO5sCtjoP+Oqgw5Ok9Pkh3On0rrdqACj1k29/fwverCSFS
6F31n4AAmtfXX6lwZgIIpom3qYVf6sk2uybb0ydBXTF33DTeQ3JKzr1Veri/H5pC4PyA3txQQA92
L66AwI63y2tqxH0Sx8AQcSowq80FPFbD8cu9WfsoCaV05VOdod5ZjYnyaCtmTnnWIpVXMS7Z35Wf
ZZ8TbH45S2bZvuocdb3ETgyCBLXhiK/J/Oi7qbU35fijGJRxEvggH83cwHB4Mjg5NVjn2kQw0qbq
h1KNGy2b62t4bU+VYZx0rzB2plnbR+nXUBan8n4Jymergk6WNn29t7rO/Nx6pfdlrgO5lnV9pj1a
8D7i1kMqZTbXfWF6ayqW4HacbXmabLPzYbcOtPNo2Vlw2Yt2l/rCvKvPhnzhqNEwZr/d0UuXT2mv
G1sRu1Be1ODhsC4x/s7YZh7Tsp7uwW2CKLcxqY7iuYYP0IhErDFc0kjWs3RuRFm29UXWFd2V0jCr
XkHCqo84PUN79LpxedbyQXumzjbuuslynh3VDM1aI7qqhviGpEP0hnxSRSDCBUIQbbSh2MAeWvZ6
r2Wou/z5xhjjej1K3FG1zvTAyYWA3UVKy3NqDgaNOAvibLLyncWJJP0/K+yaqjnhiN3jz9xU8Tqd
hbqE11uH2GgkzQaziSJbx5pmuts57rkX7tTdlciIxGpKdPkE9Uhuuqass5VhacHJyAx52Q0qJtQx
q774VpMeMQPHuqJOvDBIcCrwR+iUo+v1ImrrnOa4BNZ9opbB8hjkFDkBNtE7eqremRMyEDWAfnHO
hdiZWZN/15NxuJ5n313PeYCrkjGlp6JU4jDbZrb1RIZldrUIGK3CWnd6yVSbLRGlBKOnsa4NK60m
E6wfA7deWZ2vHVCtOi+qn2VHIaEnUB058SaR3wNzbZGn+fbaNdsGOkrcWPu55VBMCNdIrwK1BB7L
0ioSsULi2uz0QAWRyFO6tGJEMe7G1t4vm2xr+9kAGc/NDqlI8O5tYbrpmpm262wMkAQlUzEfFm9O
bjyXomVxZHCRW10Mxp19Ih3UuGgcia+EbPWHFoHeMXOlA51xjjddqxtlpGfVQJJn3oRN5QYPuQjG
jWp970s2uM1uQbbXrO0lT9cqn0sYDRViVaxKL2NtVGvT1BDP6WVgHiYUJWt4T5Ex+0O4KFfjJYNY
j/JFHuzaCx7mEd1cGzvqttWoL+CK+M1lSxLeph6LtRxnjzvSG6e+Spr1Ah52GbtzpJpuOtS54Z1I
zMJIKfGN0A16QhqycuhXhI/57gonLu3QzxORzK5oP/GaPA1eS9Pfh1mqcabY9q3p7YM+Dw66n2m7
xemzcEHcfJflPSGtSRw8KkOoW5WayzdZ8DDHZPI3kkXzNgdfvhx02YdVkfunuSzcS8+Lx8t2WLyv
JrvAt6DSeHRxKR6lk5vbn8906nI3KtSZw5MpaG4c1eqjIYNU7bw+z8OubDn6zdnYX6LUoltFJ9W4
M+gQ3M609XdEMgZrojSaoy+T+UrDdjGwOqSdpalua2Vlx1iJejMC7G9ML8aVyfS1iJa8i/gMGSkU
N/uQl+J5clUwrGCFaGtdg/lTuM6NW3ZsRrINIhPBwHXGEfW6SvIYBmeZ6iNhr9py1deLdTn1noB4
YNQUiyLHCg6ydZ5B1hysSzdzRiJbium+0prIrZflUwZr7+QJ5i9DtOCmIzkSIoeB0batZaF/YBfs
SQNNDyMJbBxIsnM4Qsxe+1R4/C3ELvlkDq04whNwv0NhrNZ9M9VHy5PZtoQ8FJUVko0V9BUMKyZu
xGOt21yjocbq5NTDru1jTL8L+Aipn1yNgd9uYJ03Bxs48ZTlhX+jiQqeyzw0twMk6S9L22Wf3dme
b6og/VRNtfbiLp7N2gOrBgzNOFmzXq4LQSK6mJfh2kNHauy1xBjmS0noBZLMDtG6qoT0rqQQrQG3
svJvAVMkCaS5iWuyzx9Tnnj38JuQ9ys9mBBIDsmodhVCshvY3yrYIMUdQu7w5HBENCojBKUVCron
TvtTAy17C5nK26TkJtINpL2LQ3szLnviDYkeklV1I3P8B9c++azrVrT3hdKnddq27lWNEv5FGJr6
fGYwM3Q3TpvRUPFnXF0xXEs12M9TN9aPAnTcgy6vuRC78DDbdEGbp4R49MGx9/Tv5F140TD2mz7H
o84aG7SmeexcQm8Vn8+E6W0WewJ2AyYHa3aZ6RpwfPxC6GL+nOtldldLlWzKynLydaAms9+YyuyQ
G7fa8qTZY9WEdt77Enf3pdw5ycJ6oxf7KbCKG/qj9Y+lsvI1JjQVQt5gmO5dZc3XqEpARRKkyJXt
1CUpHtI6GKloNkldDcfRpSeTy+1SIguFKGw/T4HZY59nqfs4DuSyIQojPcW1bb3oevYV6ot3lfRO
+12TBXXigJTyXk2sKXRnCYCQhqKqyaXv3S+LSfewdvSTlCLfB2IwAR57FM+6SRiHzNGWClE8DYse
rMexxR+h6qDSJCg86+STno9HzjsdZFDNgO+eHPE5uCGxqloFIz5hmuJlHRPd2oM6+lbkxhxwtgbS
+QtLIjTUHFXdQl40t7ox9WFKB/KLEohMH7xueZozO9U3bNLYQgztubiwRx5QV/N2pmlwmJV5SCj7
dyVGxhw5OPNsiVe8LiatQongEGCySs2GXc7qLJZg22rZ2r2KPgL3xFfX0xSn0BnPVVAwJOl2TKWz
r+HfLCuVlc3OUNnB5xovKVe6axbSYuX13kPpnOuYtgiOeI9iyC7Gm8lIsg1btzjihXPUhzIJe7fx
7wTVtFPq3dYbKKlhvBmbMS12KH1LFlC4OhzziBswvc9VXEZTSm9q0DyDDdn8ETOndo5TLSupl07k
Sy8qtcHdyLTMUDVWiL/r6dEVg7YrOsUlT5IBnTx94A7lX8smrVZwkL1N7nvJqQkaqms/2JM7gK1z
aXZXPZ5B++EMGrVNqj4TYJUduiJhBWrj+UHXEVvDfd70OFIj+8jwFCB7BksBhUJU1RAIlZ/vdcva
krY7rq1uwoKs3mVSzaGdiDte5mKdJ8sJ80ASaXSZR91sXffupPPmG/aNHxsKLFGhn1Yz2XV9llZX
+STna3ORXblpcdw+zQYrqEPD8KY9u4AvCPtOyyyu2Nug6nFnqGBn6o2ypRyd3KCLMg+yV8BCd+Oo
gV5qUToXxPE2t5OVBBe+UX6LR8TBRQGAFbqD61+o8y90Ii6Tta1nREzUiRGlaM4gZHZ+1Km8hQ4G
79obG3VIJ+WAhyXDPZ9zHHm7DhgM9GfU3uifk/J59jIk530+hTWzFgnLTEVmkaHe2IVNnRyLC3PA
42zqJM8wiZsoi8sT5GPjpNnMTUGNoeExsou7WG3SLqhW+APY/Pn0zcIFOMJLYz6h3l9CVOjTXp9y
616L6+aiqJL5dsTJYW/1uX6dDHGzHU2dQ0495JobGvqkypCGqWL5NOYLbzGxNmrt+d5Fe78SQS2I
vzqTvprS7tbeaKIc0evKubSSKrdW8Knhs9Yas37h4EaCitcc6ZFk7Qo9LXy2NrN5eYbFEPMaknS+
CdIxjRKrS8gBwgsS1qe1vKAykVOIeTb5SgtJCtTpTe9eEzNvMXX8tv4ikP5+GrVc7nucAOpNEk8+
tiQQUG86yTl3LXR0Bw1c7dNYm2rTYBqBA8wcs0zV7VLeDYXQLgrLdtjuF5cCoDY0MCMwTPg14UDU
yyp2ePR6aavbTgrnWY3lD000jr0ByYKrpnRsaTJCbQtQENnBSpllsZ0wyYPwqrRDslhiY+SVuCUE
DT/TxgieUrJsPqPZh4LsTtm2Pu/5RlpRvhQZN3VBoOKueq/2w9GkEkTwxyGsk8mV7lZQ4dwl23W1
WYHkOjJShdZg+xKsq9EJ0Jnr0HE7x8dwwz+n6Li3c7/MUQkje0NomB+vO6To0ZRZ3m5Mkz5y50J+
m5leoZ54zib28bpzqBrPnL8ZTXWDhPnaKYnS4Ywg4QVCpunt1ogITplHVDe1/kxOtxu6rW8cYtFL
OmPQgCU4N/4aPWL+Bd44KahrSPhe2E0ORZ1Fnq0usNrR86TdFCYPp57cQxPMp3NW0MMite9eJZKH
cbKyr2Ov65uFdM5vg1ZC79DzmkTpvrqdiiE5dA65p7M2srbb2CKkEum+Y08mCVZVYHwKbIiQa7k4
+KKcL6lzAXrG4sLvW0OuHIs8giGAbtxqY3Mx+pjVWtR0fS+1XSPzJqpMbzjooNdb5QTxwVisYpto
PXZsqF7DxJe8rGeeqZlU05GoNbVSsuX8onXBJQD9ghXd0sITAXTdOX2AUJ6KgSyvqo579tcm6e/M
ecFTyK0NNON5mTZRPhXbFkjkMtBBaFvLORiIK7aL1VLeJtbAXUSwv5/UgMjeIoe4zqzxs23m015K
DWp/3BXM3wrpEghbddTKgP2uNcMxvVscOz1oulHrK5VSMMaFT/tGsp/istxS3VUWBwFxl0xZvI8N
PQkrIAkQiPlT0mXuYR4TtG8+/hRnDHnYx5YxbiqrRNOBroI4I5akoKhL/DX0Ra65afi3Exm/Dqjd
IyGmPNZXiOpIUZIDe5ToDO+izfsTXjhixbazHpF+fEvo1KMNiZ8CE0nAXLiAURD2rhM7rtYgIzZ6
k8Jdj3F8EXgQzty+mzZLLILI0ur9Qg7DSrO1R7wt9rCgXyrjTM21z4e4ifSqXixupBYUXVQLwbbt
UdycA/OmuFnuxoo/tlKxrHtl6PvEyCKh07zirLLuRuzO6ylpgEEI69bBHSKZetqm1pFYSijU5IWw
IwjiPIiYnS58AcBo2qhoYj8WYRHPd3NrVaHu5XmEpNi7JJHNWTuZvLCqPIvyjKngpMYc+bNO6yRT
l5hMJqyAxW2c+/DdkTgwxXrqXbXFVuSeh/DcJ+KBG/UwO/lustvtrNzjNKALatiR7WhsE9yZM5ST
MYw5K6BEWeaArHAPGjPxfOqazLjuYJgUQcuCGwgr5bQihAjtV4Yg9tpfWnVjZ42SK4ko5RZycrNq
EmESiyXGlyxwnbVuVJ8XepT1ys4RD3ZoWzYBWSPRbPcJ+TTxsBUqsL/xPgUr0qrzDSI88+g6xNes
JGARaTIkChJ0BG8PK5vCRVJqjKRYGdadvyCNncpSnhxIfStYXp+z0swg3M45fC9jOVZtU0SSp7nL
atNYZ4HFySwYOyohDOsKI+E8n1nBF7Nb7osu4SjJqZ1dVAC0zOI74ES+boLs3lTaABkzHdde0X8n
oXfDaseUszlcA2+a1445mlEmAv0y9Wz/xvIH/5SlRh0achA7uHHlKSHfDJ8O/3RGvdNVNQ1EF/pF
9hDPc832nTunPu3Ny0ImxUlvkBb3TbLRJ+vRTwykdRW1Q4xf26Wr2pKXa3J3LgYhj56h1M4YuvVI
o/w0UhrA7uvV12DS5G0tFF0Dl6NLvBjLAZiZ/oFrgZY5ypMbd2i6HeEE5UlrBElhaRF89WqkfxAr
60BfcQNA0woIBe0aUyqNnSLV3ey+B+SBbO+r2PzmLB4bVGG4cPU5IGPOrdsUxEmShFIf0mcPTOTY
8E7ceDyDYzI11bHSrdkP/cXrXgJ3ThkuFbQl5r7fVWJOrjxPktDGnvwdVyntk2yt/Ecsy/lCFYl8
6korv+17fUQjq4NoeYRdhfOElh4DoYGGf2eGZxulCO8SJk+dOKHVNj6votk+JmY33xlV1m4Vsq/7
brHrG54usud+yNJdHFP4JEIXF16bFBGtenmsaqQXEecdBB7G7B5RfCWcz3t7PTgKixgrrZfQZOjL
vlIZHbR22IvmJ30fW7als/3NjNwCWuDYnzBEsVbJOKfXQ6yVn5AUt7s2c6hq/DyhXdoIcg3xEzpj
IplRYTLQBAZAe260znOyZAAVMCqDaCwVj2mgZBBHfBfg3fte8TVo2acWb5JipRwnuGvc1Fk3VinX
S1HaD9VsJZ81ShuvnoPIz5saiZNpaaHfNDWONIptoly0YC1Rcz1kHQbbvaeST6zxtyB6a93mSEzL
n9LkUw76SKHmbBq32SpsdSAc+wgM2MB8v115Bt7ChsE0GYLiS18CPnR4q9CE0H5YOawyPZUg3KVF
qNFgR8Dau5Rmw1plVRVqfgLo6/PONXn/kPnNnld3+NYOgDVtMXVhnbpnc7L6VtbnyNoYFV+TkuKF
8Z9coVZ0ECRoGNl5QR0tipj1Ysz7fQqKHTpssi96zBbdO6W5sRfHeZkVfl0OAcbhQKGHDpzCZArG
Iz5B8uJMAN2D12trLTGdsF3GulvZY1mu0QoVa3Lp1AHJj1Vz60D6gGC7T4OOBwfw1XgpExYKE+u8
u3wYgkgfLPxvRqdKqXITDkadj1jF7fCbgrTqMpmUf9MAa138PHDPaTXdJ2llXFhWMoZ4EfUrnUz3
nS8KMsvGyT9mnXvAo6LAI8jczH4PZtXAbd+atTl8Mmyj3I72PG4AqwsNe79abK2xCHb2NCDEsnr5
hErDe67wQXxsjb57AFfDz2rK5kSEwkzrYzkqnMroEhxxC7D2SgMmnql4LprFlXhS5WRszsn17FcC
97M5ffh9w+VnXu/rdsuZQsZXcD0MkOEZvW72TDSj8lQ3GxzRhb3Wuob9ziAnMAeTLuRVFRvyk8NV
3dNzeWF7omgxS92DqmcVzrN7LqenxHe3XsNRv9CLe4Sz9aGrl2SVZxWuzZxqPrjmX3TgHdZ5iCSW
S8OXhvfra7ZBmOLJymFv1sK+nzMVrFNl4UVpS9JEbYha3XnFMYf6e2rxIpEI7R5JOrQvpY8L2WJC
+qQ4+si55H3fzPFgYhv4zXIcNIw3rUdLr5pk8RJc2IC8O5gm9KNuYg6YeMWkiM1wTFkh4Cw+IiSZ
7zpmDgQXNBLnLqQLDeL17fCchRndZwj9a6M4BDU67tlVo0CK5N1JYT1DT7+f4RMTdC9GjggU6g4N
g1Xf+NV1scgC1qLzDPSQX9KI9E9TZtd7r5mtcNHotpFAWkOf1c9NqtagmYCQK6TZ8aOFfLsC0fao
1CTLgJ6Y3+K2OeGAXq4MaURVOgXbEonS2qE9fxHgjoODAaoBDxONgxtgHdAPS82x23XvgGMwqxmX
8anNjSVs43LYaqKzQvhEBdVM+eQjPUBKKgz328K7s+LVq4/2kswvv38p3jHv8Nn5mRwUwG3A9fwt
czeYaxijE3RRqTlzOLXzNsC//gQSn2+L2gUNalwvvRt8LWO5wZjScHW8yZwp/6Af+o7YALHCNHFv
wXzdgEX85tEiiNRlNuh11M+We+PGiU+vwpquf37ff0nr9H/mVfXK9urXzlj/L9pZ/W1avFM6/Y92
+Apj8qXqs37ef/+Pf4c4/A+Zkxv8gSrhJ/8WNY7Be/dPmZOn/0FCru7DDcTe2yeu7p8yJ8P8w2XJ
Ij+S8BvczM/iqL98f00sriARwF0Jztx7+Kb/iszpvP79fU2H/wTZ2bew3ePT3nHsNR+HF0/LvbCa
jPLGAYdyqQOS3USW0dkKYSr3rNuAMb6WHIy5GZatgwxyLbUlv8s6OR70jE5S0mKeYZ99UTE0NK5k
JuQQGqRgHdoaU3RXE96tOfnVp9Hv/HpjuvjM/N+amFfjS9sP7cu/XT7L7t82Q/X9mSK6+m+vZt1/
f/1j9+fPyUt9fvivfoh+PvWb4aWdb1+6oej/ehzn//N/95f/mDt3s3z5j3//Vg9Vf/60hMv6+7RC
AfC7aXj3P/+zzV+yd3/x51S0bbykPZft0MPmyeKA8tdMNJ0/YAfCIfBZEHzi4v5rItrmH7j28yvo
4wQRUKX8cyJaDp93ttqHem27cJ//Jb0dQ/xtHpIiBTWR14DRmdoM+YZI4gVD50qCk9a5FE9DOl1Q
Gh3LRqKYm3j1/mnMff3n5P67QdqfrJT/mvR/DkYOxvn7wIo0gzdLJWaAZl81RMb3tVYun0oBSxph
m4Fj0NDXhIubyK7pvDuB+NHiieJvS46pY2R0g7/TOwgkwKi89SvfGGIJK6wZYHolieiuzcbxsQvN
6j7dOEteaXuSvlx1NJu4b3YudtiXVlY09VXOERMfraxPThWABFsHku2GcOUZBsNim0UajqWfzKhN
FqfbGNpZm2sI6Kl5Yy5ViE3x+Y8g4mYrO3YwduuHvr+m6vdoUFh5ZR0GWdIbK6qmxIUTeIVGtzle
zclZadarahRrF6PUpyD3OcyTaIElUNN5jb1qx5RbIYbOwuIt8QkOpyX40ywzkKuGD1hPJsagmwD/
OCMcdXE+C/l6ql1OSul7KEMEprSYLGbleuGo0mwr8LPyYoSAU9lhAaH3bL3vxv3eDCoRr8t5AB+d
2L/ytQ/vrt2mS531dCs0XQFW8BBXUCPQqTuYjz5M87BU+4Us8s9CEzZngET7eg7JMAztRo6OGzom
V9qVeKHmndRAVGNjBbbQnDXPwCjT+ZNy3Eilxoij722zaYjgFhhgER0OdinFg9s7p0B6twl+XyFU
o4dAsyiEYDVFWmo+poN3587iVpr4aM8uaKWZf8e/esEWIx/3iylC8pwBKDx938y+sw/wW8YyqMSF
awkSYpCRVIqsOWTucAhmHUBYmRuocnCYrH5bl/D9NAcXIE+7GtW0G8dlgvZs0ymq8F7JpxvViONC
RzNMhbbpSpLY6OuEQ6biMOCsFDY856nskpXevRiTKSJUJ/NKxR0Mt9K8NJVza1cmNh5m8px25mH2
EqreAvPozh3DZolx2a3wdG+ca3/E7UENMqSFexqNYbP4LRqD5JQv5GQXhnk4GxRwUGQwD21lLtpL
1wZwwYsgVNW89aZ5t8zVlQGbD28s9wIyCmBN+oJmeJ3QIv5fhJ3ZcqRKunSfCDMgGG8h55SUqVmq
G0xSVRHMBDPx9Gdln5u/d9vf52bbnpUiIYjwz335C6TPZzGa4KzXBzhvoIHG5FUM09l0EthiVKGM
cDu5dskR2T4/BqVJEsjHSmGvHNM9fftMWdwMcxbbYMswCL1WoXMpbzCplEEX5F1K6K3AwLNR0Pnc
8Xhsylq+410zGCGOlylYm9gfDEYhprkBhIKvM/xtGfgO0hD0SabyvXT7P7CxmBlSSxXNq3zm3brB
Mo7cgLzcFv19a1XggxuUQhWeZ1vf1Tq7Nna6RsLy40mbD8ttHlqt7swPKhyG0Xkdc7Bbdolgdoxv
981uwxIhF2ZPqIlCgfFxveGDD3pH9piR02D+hEZBJk02V53Jvzodn8cZ4osVMkFV3hkE9ocnlsMg
MgUJyaA4xO2/ZRdO+KWScSfGmoAAgHVQxRTNh/bZX/mldash4wpy9RLz0v3QKr1ZMWkIsFX7sG2v
GpdWhAz+e5zB1HFIwKSt9GE0bgQj6f8hx7ermqA5r0X61FrUd8uFnnrSsbdCuaZjDMwct6n1nZOK
Lq4AuMRgKf9OKyMzBs7fuljjaTD4XZP7YlndY8IAYIvRLu7K9k9z4x6ltuFHIVx/1xm3IF2NaEKK
jbog3JSZvCGB7cukBX9nyM4IZe0+M+gjqmjhWP0AL0E1EWvWcSCrk4RunUJSMHPwbkU4bM0peezx
/0VwHmC6+NVjnuQdYzF3jie3HOJCuG84gejWu3WpE5MA8K6ddVMt3jO0lCuY6OCa+La/Hdra3uaN
/+IAu8ClB9rQWN56nHAxafADJluiseqIqcOJRAcX2b4lGw1p6SeiMGzEUrw/gcbQVaDppUvF8Gqo
/67ghKEt/K7ndV9bptxoU4rYB4kVc4I0NqwaPxowNzNbICkhsJy6IKCaKkQW/vLOBHQRO5x9j/Vk
nJZg5ZPKgTbtVBXmm6wSeRj9cQf0Y+vAzIrBJj+WzJ+9qvtRLjc6nimGGjDjwkBtq55WKT8AMmqu
GSezEC4wpQ+MRGTcuR1psz596FWwhT7sb71KLlteEvUDN32zZZrZAdYodRhbc29cTFH15ONvVQhl
fsujK77bqdiVXn/yQ+TqLklchpzTuVHlSbUCbH3o/xVzwdJgFQXvxdSGURVYQ8BlUcegNk4KPfvs
BgNHTw7Wh7FZ5MGus8e07D7JL9w3lfUyiIrbuvH3HRmbOdaacX6oxJ8+r4yH2rZCpqXlPZDBWzcC
JgyhKaTFnBL06jts5Ys9N84f3FnmxvXUxffG9bFQa4keBxnfa74heX4OaGRRWKn1mBvmIUHGBIXc
HuQIESqv22Dbzc0RecuEcJ58c349zCS2IIJh2pva4JA7sr0StZrPaLxiW9Dpwyuyrl5wkHX7kfNH
jJQtuFB8SbW5vNZ4mqKR6W3Yz6AGvfbJdjmpE0G51035lyarHkARBRwLRLGs4KFiZDwy7qgxcepq
iLLa5TXbjZcx7FN6iteu3qRV/V6zV4thhQYPXQ4DugvHN9ruoRAWfom05aJvVcl68rv2PKZhdzQ7
kqlhlZ1z7o2oTk0Tv2T+WQ/1eASX/hGsLYpco3+lbfWIneI7QTqJZrBM93bl2huRFc6dKQod28uI
D9NRxqbi9aLpbqCz99Ftunugc8/AdsXWWlPv9gIEOyJt50mHaxKJyizjFNrtc+DpT0wFdrRODiHx
suK7NDMqeQy1sWjMeyQMkZ8diGNtT/4z8MzPlCciyixzhD+dryzrnr8N58r4ja71MzLbfsBl8uRm
Q8EXx5YHxI31homJSgSXCXELy73R3ieKRrujLdffDRJYo1XxtStjFRfRDXuKuoeo1sW8nczkWAyQ
CkDROfZ4gaP7NTvLPXe4c+dN1QRFtNyNZVrhvQkfRqbHESJ+ExcDb4mqsNgy+xC1oBWljj5bBd6D
pp5+kz/Aw2edy8ztIhEWX14hLroLL/mQvbSTg7OgvO+kCfqvLX+KUEVGgvibNp65ybR50Jl75dD6
eCuKWm3nY9Eowz5bDDZyLIOBCki5m19DkDVRM7pv/LYwd9TyDav71fQHUmj+fK466yXkRqxsszs5
o4fQhNdngzcou1RMkMgGdlPc9OoTCik4Bp3YDxDP1XLMOxCHAIPWctwH3dLKxyzIQXRKhuKMJYlG
/Mlm2y+OUirAlsVaVk+paRfLPQvzzMypcCuJaOxSlZ5Vprc3GMIYMIqE7x8w7pv1V9Hp4n3Ox2a6
yWKCV6WThgJnsMO8VtIuFecdFsWN49d1fzE7kfxfjcf/ng67nUxueiApPpOA/X+W66a1zeUrEeyb
ymfPC2Kn2TTcdHf1JJM0XrN16eLcTfrLfz8T3Q5//zh/QaYIUUq5AYnu/jMp3HbDNCIPjLFjNUyR
7NaANDvng2rjMgjwjdAZ6ecYECFexWAL+d5pBrOxAdF4tREMTMk2OtPeUKX4KBJqZ2eHoUTkVwOk
a/x05SZYDcbaRU5XvTR5XTM8Ik5orLWwI7NzzZcRPxoGBcy9/yta/X/py/95VTnZemSd4MkQ7/4n
y0UR+vTLyR/joerKt94Ny7fJLA9GZfMWNlbD//BUEZjb/35N/yEN/uvLpBgVddC9BY7+AzpSGHoQ
qYlVystpi9s4dSteBa6pnqT3Aha7sydAm40L1RSj/Q1tuax41W7rC66r8JaU/e+f6N9V5/+9u4iB
ExFFAb4JwP+u/k5p6MLF7MyYabo4I+OQ0Sh64z7nAHo12ta4p18F7deYjfz/+NH/cb7/l+jg0LIs
EEzRDf79R1vSCEaGvpRR+HP6PeHMYLmoNS3Iws751jtfe8H/kUD85z1NM5YbCptMNbYkEir/+Jmz
TZbIT+hCGoGsVv6hTsbt2Hz892v6r0/+/4oJrkeI7F9FXIQKiWD/Y8LgzrBcK7+pNrhZdiQ6j5fK
2+z76PvXdKp3zYcTWY+8NCw8PHYcBwcW/d1//whAk/49CePbaM+mF9wapn3WYPefH6IAuQwcsEni
QapzWDQvwPaoiyjGaSNoUXpe5NxtgAKdFllc2sqFncXSWwVZf8BidOutYvZRM9/CWMQyx/C9Py2+
/OsZeEhSyDkx6Vg2UI0oHm06jTYWFG72rPJ9aMlzBspp946HDzWUse69XY9o4K7Nc8NwzM+8K0l8
jMV49YzmATv8YSixdHpGd2wU3o02H4g/VGs0TAHvayEwnrBFvAs8wqraoKeDLovrKJKPzkwIU1fP
Td/8aFGdgwmqKKeYh9Kb3zt3ORFVxq65Tu/JOH9iTvk0J7iFAvYL+QNmH9kmJ8Lht5wvF0sdJ5AB
EbhnDDX2psI4YibmDpfHvnGWo2mpSzg5/rkPgp/cNnZ66PCppKhSFG2zDQFmZsnqoXW83QrVuPeD
UyWQ3ZeZkm3zF36VZzl4X6C47wBOH9ZZPDHNxziD2c71+k+c5PgHuneuykszkQK0zWAHCmWfr9mp
MtwPdmj3AF4eZLVuVpt/2UhvsYPxffI5rNDDFnFA26WOsXel8cPM9Wxb2OOddvrTOM0L6zQoP6J+
MyW2SWi60EzdjdEkr2RURBS0w1bLHoKs/ySF/YHvNMaX8qbD5jRWuAQ9szCjdukpmlHQFADlJgV8
cpxKbfiJDeKIge4MvvXBXvP3Oc1ue+NDgbEbJOIX4LcpGkXzJLL5uaR5RVVia/bWL2w1h+AWPILm
yzXUl74vX2RqnSpHlWRceiiV+Am5kg2uQV1zlsnrTy8zFgIqSBAe2zTM7PKZDeXrPPSKNIOh4hJY
eQwfwXocDeSFebgMon5JwfDtlFp6MvBd+VM3wt+RPblLcoyodg1sdSSZiY+5Ema1SYzsztH+aQkJ
OCUV3zExbr1ViBbQM/cGRT/QZ4Y9bMu71c3gQIv+0RjF8ICdkJ3vkD8IEmIciC8G2ZGNt1bBzqD1
CbfkmePpKdQ8Z1RA5rsWo2ZkTdrfj10ptky0s4OsivVC2/od8dd9kuB6jJx8YtA8Ey2a6PuhxYQ8
lF6PTme8OqhjR0eNxiMqzV+g1vp2bn6HJvKrcQY/1v/yQFXVcBx52rZZk30O4fDiVQnub6Z+m55r
Yfp6z3owxHhf3EiyaNRVc2fUXjwkxYXruqkbpuzSYy7vafxx9tpMkaIw4EauBCNqr5gRV2gfZYbH
OjmUjbbf1oUs07qOL5iucv5xsrkZrt8DqvtiSL/1XTeHSczkjJddC8+9HOZARNYwnoHC/01s90Q2
Qd1StRImtwby38HWkOHT3I/vRj8/zYSQ0l7q2E9EHvsCrazlaY+axPlwOlOdqNM7aCCWaBJubFfh
fUtXF+PYFwbbWxpjfCzz2ogTPr03uZg3pwd3ST/7AiuHpfD3YeWpyLwm7KR7F6cpWqNu1odstC5J
6O5s7hRg719NO5xoc9raBj10aBQQSHZtYMU1fQnjmn1XNTbkxjwQsLguTP66QJ/7NXWpHSx3Ju47
FVhY878sab2Pus1PYY6Bc+9UpSHfSUmRHpqh5PqC48EM2rWvR4MIVdcSFyTQjz1IbUc/3FuV98cz
5pDmsrA1dwDm/SjLM00PYy36rTe2xpdfk6hPOjgoXpfXzyUe56dxzjskYS56yNqY2u0Zlnb9qIas
fTBJru/XUGO96os3agJv6KW1eAt9OUct1VIxSeP8xQoLdUVE/j1grIKiQYoutDbubPzF6u4iCk6L
u/FENsxHXSTYW7vh6hOdiq1FmH8XjUhyknh+4J2XCHFLYNJxxEkhKGDdZgSx3fSWrZBa37eZ+YrD
y3oyzbxPbunZ1zEzRrLsWJ0hgtrXOrfKMKZ3az5jQmY7K/zhOy1g9NKKt94bFDbhkSJsFNf+auMQ
HS4zesr+ltjx4HvTI4W1YUioEgq0jnXC6WqdvftsmhQOeuMumIPrMON3SzgebXwPBUImvN8JDpzq
1HIi9gIW6gdbW1l0b0MvPtSylNFAF1zk+r0dd54yThQ/PvTL/LhOw52z1iT8fH9ofux1+C2qYd5b
iWfFkwIkiJ2O9FRkZcnwGZpTEy9+XRrfpXSC6mYpZg3VA6Jzoz7NuaVXMiNyjiWM4/lTZWFHtuuq
zC5oVc4fi6nDrrd6Jbe5ciyKUDxyokjhYDbOOAFzwpXwc2mlD0T5ZmfJpePQYBxZWuWEGhNa1DaU
gVtGU50scAISZ/mVSednTE2qvkJ/Jl8VVuNugR648Y0q2aUGgsUmpwSs32Xm0vdRUbTyHv2EiA5/
BAUsHiH3djtaYzh3dXPb9Fue5Wzb0NwhgYTbzWXV/fiRqlJRVmelyUYFRo8pJjARzZvgux+Jshek
Op+WtkrwPuV3bsJmRpjLQyCnzDiStCGYxL6bIC37i5eBDt4TRXt6jAn0VY/FiBktJHm6oFttgjYp
7rgZsT52y86haGGdFn8fGM3bhLK9BMIAQ2InG9uEXZCjUsbT2u6Dm02xgY72Lt3uCRJ8E8uZBTCb
Zu9RKUyu/eSHH5CA6UGl/d35W6O0vugK+z6JURC0S36p7CQO6YJzWmVuu9zj/6iCN1xhUPu4HWmb
q9tYdUt+CG3KTdE4m/KZrQjBFqWDo5zd8imsavlqruO6voSNk07EV9OjC6blfs6U816PUsUcRJOd
XTnpNkTp2tc5XXIuhPA4sBMaauizpqQznA9OOBbDwXVWsef4oHLkwIkF3XLAhgie58MUtmqbDGik
Szrd1RSMfTAX8zaLHp8Zausz0HkkCDNJ0EeKMHhh3b90/qxOsDPohW/Y4MVdoWZnh50/h/uF3ifM
c+G2X1yaz0WGD4Sadsy+jtS1QfRf9lba+xvlz/lOjQUIXGERmMaaFvyZXEjlSUqZm4+znT2PuRy7
sUv2Kffl7e05aWcn7Kk8LzaLKCWR2HeZiJ2ZERFD6xO+rnxqNs5MsI3s+WNSYEQ2NHZm5bvttfFX
moKy/rEGiTbryjr4mACbrGyPzEbMaHZKHDCzvucJWWO63LutoeYBAGHxxdu/Oox0dKwSF2TWFFiD
+XKGsHQ3yp6vfdVuZGDdRgM+6drxD3zQJ882eo4uHey1/G62abRB9b4WQfij8lBvDGIAK9rMZnIx
IjOOWZkxWYdc5ZtOIP0aBTegkc73Zt2VEWa6U24gJhtyuFdBcE0Lg+RsX1DTF6p4mRbKcLJpu6SM
9Bhq8DbMukNakxwygFC/Blby6pCHhi/Az+3q+YV+KbUVbsN7F9KlxfyBPQRkiiDq8eP+mtmEFdFt
Rylosz80XsqAMM+sedsqBzNzFrrZdcSKymBHlOwGABUV7r/aIcW9PxrO3phc8wO5cjjhm6fLswJW
bYflFkfSLe/S4EtHC65HBgKESnzduf6Rq0B8zVGUBdX+AVKcjkvybz9dJ+VEEi0cfmd5X+4N5IrL
UIvHkvzjQ1EH4tmcbxbGJbi2fVnt3Mqpf3lzfz8t1UQBCMYxYehHAuh4HtziVYX52+BmK6DzfEQz
dS5UAoJEt4CoF2I9pR36bzp3vwJv6LeVOYQZLzi/vzTjOv2tC0Wn0bR85vnkn/KgZkE2p4+6SDgs
6CK7q1Keo8RU68FFD9ipDgZ+0rNlnVMGX2Djc6xiDbhjMeqomvD+JSFjDYPAstmUv/u2Wh5tSpix
YrRb8S+1IcF/76o9KdpHdtmMoSviD7nxpmv/sZk6Lne7o6gm9qi4RP/FyJXPVvuU9Tquh3Lbm8tQ
RTeq+x6zbvB9c1agYiZkdprbpiRdvaMsYbITCluI6pWekz4LjI7Pq+POb9401O0+RYcfr5PXUN/U
DrWxWYaS1HjNdn5c0Qo9h5c5JFngDlHGy5LqwAe8gqQ+wz376/agRUbxNNvSpr94Wl0IElDj0D6N
DrNqZJ292Yhx1/mMVLo+/NvBpiSEXA/vzmxMxHb9+JY0PndLYuxWK4PO3RBgH9e0hIgDUYDKDXKH
VElRZ1PtUzIhByjtMUvL12RRZIQ1/r6xnbM1NieUpR9GGc6WBXGbpaCqAo/39Yw4GXl+O0XGrHQk
l+4qbHEee+6AZsqfy7q5E4w9K4DitxQg7RdUV0CawOCfduSi7O66OOE5hF765JR9Gdk1e4fEL4+T
mq+ll0IT5uilGEWoaCyWkVZh8z0jUXTsUtyhk2lLMO/WprPtL1Xar66RuE9M3tlQOcP86VurHVF9
sHBhaEPK5+o9qWyXkebw2RiSXhm7dGB76heDLsvHMJVs9B0RbGcIe9Gw0h7L43N0+xBMvp22O5Ej
CXgJYV7TWwCCo4o9+CzucS7lh9mwXQwn0K9wEu7ESlRydNljz+M9Lz4bZit1r16deGfbm8SOYDgP
dGY/pn34lBhcduX/7Wxiqn4ePvqLl24zKqLjpRkJ/Bkc0d36IaxXe19ivIW7OgM/G65Sh2fXa6pj
xt4mkiGhkFzQjQIAeIVSR7KPZ7emBXQI/4iMxgh24qN2u9i16i/Re2dV5d21IJNSTf7bwCuYI4U4
doykjyUIK6tmvGQBcOfh7d7UCo0T53vy5AT5tWDOdD/RX4aIPDexmMe7yRjdfVp0jOWRUUnQhHS1
KIzrTS/b0+rxgnRWssB2BQiqp3n7kI7YsZMpfWa6AS1/QIdnE0LW2huIJOTGY9a5x9GYqo/QZadM
E/YU0zDN71snm04yyWznLMKh/zzQchQHaf9Qln3wQt81U/JCpxt8GdmWyl2LdwNFacrp3xZQGIcx
GL0TIA/OVP1aHzp3cmNZJwe7yb4dXS+/mxmm/lwDBV0K/W12doCfdI1LmX8qIFO3BvbPSnRXbbY0
nUK1P1JUgX10lv2GNvIXXDd/kgwbu2aNpZFZfJFsw1gWDFa8MCPv5exvgxxHw9LDZGihUPTKjuwl
vZYZXNag4GsaDGPnOd6Dvy5TfFMebGd6DpbxwhXKNpNXHeglPfQj8x7pemdhS6CpiSr2iuUY4fmS
Qx9hh92GF4TaX+aq6RFxgtd1tP4yb7xxN5ojQLertCbnYBfZRxm63p7zr0EDdgfBm7ggMSpII/Nc
XrFqM3UpdXAIK8l7KmMQKkz13fao5sPAwJyt/kPvOFeUahXXbXHpVVtFucP1dw332wUF8lH6jjxq
T6exatunYhIB7Wy8cKzRPNcV3emlHImrQw+Rs1X/Lsva3g/8J5OXf4w2D2c6+7jWRUCEZXkuJFq7
Cji1j337YC+Q/AdN74+021elzNc19K9pRTAuawQfxF42iWtgf3fsF8vNLiMIvsgwqUAQ7i93uIWy
3PzcimWNZ6GwWYzZmbKGRUQeLCUeGFsSabEublv8Th2enIzmF1mIlruHLWKlyE0NBOJig2bZiDgG
x5zANegCn6jXW5ItVWdwfrtw2Dj8vYhM1l2/tq+SWgPt45NQufHSTyXNT/LAVXQpouJP1vK6tPUH
m99jqDjhcvZATuyWYrPi5+AeCZeNEmMVI6Mx4xgMOgna52mGUbAi82Bmp227ZJvaduecZg8BHZFI
dHdIyryJpDlek8Q6gxa/pzrkqc7LNup6983BY0Q4kTaP3KzeCWGgtJaXXMtXn+AWN8C0c5r1uCTl
lxMsr3kO+J0oBV3Y1YfXlfkbyCgvmikul1yYO6YFPZIezWQeb20qevO7hcIe0i4Sy1nn5EeQdj8E
vfJYklYWQ33NRp+fO324bFD7vOCIUeVmlBZNbN8oDIbtoKGhKAEJZmx+8WgRXsceL01KAZGzfE1d
cyCfyc4jp7JuLsOJv0ScpX/meWrlm5L6Dw+3c3aaMieiSADnFncu+oZeT5CMRTk9+9y5lBFa0ewT
Nwwm+CFjfoH8wRjZxelJKIBzIDMF9l/M8znYUzyeXTkYZpyIaJMLjOBKk5NCYiqbHRPTbTV4xQc0
M4Juomw2M0uQJBsSBR2AI+FVarsCY6PCM/8qUwpcaov6kzLbtTZ+iKqe5aZepqvy6OooQZ8hITzN
gfuhoH1WJX52ni4w+OFGe9WuXND3moz/EDb76YaPZ+vshQdKItk8Ol33y126H7gVcJZ1oFkVFxB9
OkWSKYWd2BtZu8NpZine2IJaJGSba8DRm4Ztl0NbklxWt7xbzemOkdd9qpCnRAdfIDKX4Ml319d5
mUH0luNnVYBiCThpmV5ywtNHclvzImwsNvQJACezCuSD1BPRuNH7CkZr5dXBj62SNtkG4/xoufCI
Bh8blluqgZBcc6Lb+M1s0hfaXYwoVNWdR4fGJjOLF2d1Em6I+lBWXrcZ88SlnqVDFp3vaYx8aOfg
oU3E2WwMsYGoVGLKm36GniVAjuWzrM196TAH1FPAhol6xtnRJ1X07KEkM+ApudXgNn290Y35Nji8
1SnzZsduU+E3rwqpHHDFNGd+RCGIsUlbThTYDAWn4DRaUGjMsD8sBl4TXCCPNtGAbckE6d4U9fOq
ZorinDQ4pBYHApGBWIDfTzAvWN4MA1JKsXyFGRU3NgH8C4BeDmZwgYUjrumtW2Xta/Opd3jdRYWd
GYAokt9wef3IVrr6Xir6ivyhLePRJP49J2d8eWTnvXp9ouoQLTsczw2ZBhxLDTHa3gzPsinFvm6N
Np677NLnJhpZ4iI+Ziw2qz++9Al6ApQ+AzNha+2MzqDQ02ovCbcsjeeet1l7H+yGDPD39dJo37DL
9i9e0vTXtTST60wH77bt6nG5Szx8FBa9SoLN1jhHCyQqeU5N3pgsn8Tv6AgSxbTLwowFiL1co75d
D1SrYOh3JyS9cl0DdZe5K+wIf+q6u7WTT9li6hhuwFeZB+th0kFyYN/HWd/8IAD30xuNd1Su+6oV
rlNsWSqygvJ3UYGMlB2qU+HNn7rA/qGldy0W0huWPb7hbXgnhErtDLsITE2356Ztsy1zs99VSvbD
GtWl9diRCM1sSLROuocU42+GfkEPXO1fZWpRrqr59b1hOMxyeeqMDCIJk86tJ+w/YWHl8WRbHLNl
eTYmzSIe4L0ysYsQgFPvShbs/Pxma6bBeRW2PrVG+upwkN9hQtyqQtdbxoVD5Fhs20faK/aQcvG5
II71CS7kxBccJYz7WpckmT2gUc6EQaYMrWMl+aYKnxVS5Nl2RNbBs8emroOUvBnJYELXdb9HmTw4
tKxR6JPBFAsUKVNraO9NN5y5MGsX9a7kmlmnNqBI00ALoxmIrDoR8gmPZlEXduy7HS8IYfgxDDla
ma1WXdRcv3qNO7P6ltRGbfhslNt2mrIcT6SK5lkvY8hjDRagCHfKqnrb9ZiVI6u7TZM8zuYAyRzX
O/Wub8WppbB+3WRsafUcW4v2oOz2odYV+e8EJo9WHU4+yIPx4Imrahlbseocp9onzMsuXEzJrc82
UGE0wdvbiZaNkIWsMlmcb31OhZvRgEZbzSdmkO+T4X1XZHMjvh0FAi98telJsYIQklZBreUrIsQl
HKvyYcVtuxnXUB1Y6AsMm85hwf6GMctgLyud5vbLFLKDH8VeMLcSFChaIEutjkMIiyGtPt0k3KOH
ozm5kPZch/YmAIyRbwzHSmNVC5MF1/e875rwhRx4hp5ifxrz9BbO9f3kcbLwOCuhWtB8F69cL0pd
1/SdMqOPadac5dDflyowd5YOX33RP8/ct347rhv0dyTccAtRaj9I9pRp/wuwvsmsq3a2NGvWG1gu
ce4Ea6yS5g3HynaY6iPFv/fjZP4swn7qFuqQRGKjM/RYfFeC26WYHmpMRqGvN7MjtmPbNZHbFE9l
BYG9GLBa8on/Yp99MHPZ78tkeizm2Y5rr8DsWS0lP7LcqlAcUh1AxMGh5uZs0Ypi+hLVjb4zWRtB
QQ0YOaZuC+pTO12F/EVJoYwRaE5GTYDVKOGnJe8MnV+S/s8Me8Lg4CSNKna6nzQfeHWF9hobBHsb
3/mYG/nU+IrJWwooTVXnFAW1t/sTp8rDSPWBpekh7fW21SM60sDkNXgaVS6B9wz3BZHO3pcXon23
u+bIuWXvttkvX/dtZGMoOZaLD7UaoDgsRWk5x8qXch/SnKAXzE89GbUhucGw8WBxhNR4M7L8T5mk
f1sXgojS18R1LmzK34usBJuW3rRs8ZYCFNiUfjJiJSM+eNHULkd+YcERgBXCvpgdn2PPr3m1PrIJ
GyJbWjtOHOeQhIyjkDpviEZvl8Nx4sIg/caFqS+2k4331rCisVXT9Klsj1PBCB7MTdvkmTWKEXUx
Z0W8OtapaDvG84PFPShgxDq5gda/BN0GIuxYUvczeH/70k5fw7RLd4VWqHT2MMT1aFbzMTHrWLt0
L9pr/WpnWmOctfDKMfPtKFkYZ9NvN6LKp00dWBg5C0mbtdeatE7IjyyQSZwk/k9CdPy5qVFJo5FO
u1iU7ozqZN0i30AaCQ/w6+atiD2pj0M3zdySrp8BMxDeEvspqkw5t9NeOOYv1FJ64tjBB7xbL9qn
ntBvgVaysfvpSz+8BAKYucNIxyRHNMgekI4x9PjTghxAz7hNpWM+Zbc8MKiNO43XACvEdmX0MzhE
T0Xbtc+Z8nJM5hVPnjOT6MYMLWCY2G0G79xLmNb3eNUWt20eIC567EegTuCjNhc9bWE1S3y17k/H
iQkSlvPiJ/Ix8dnJdfoHJdPdWo0yttqhMM6TKerf7Qwk/PQ3QKpuY/R+elylffEgpvgrLW1h+9y3
7mluRxhjzW2ZNKuvupLxyDqtMxuMCOsTBvaxOFVd+8FRfN0tS48SgC67F+CiviGCwJipbbVrlQhQ
LJWR4aWDexdhpEbsC/pHp1z58YDZz3MhD6VpFBsmVXekH1QEBnNvNFhsoYMWBzkQMWk4DcZjHnwY
hvFKovhirv4cLzZjvgpO09yBkXCbBdKc6299zQTWycM+amcYTK7NEUOHj+wQNoxWKJ2V4rmiD5f5
zLRJjRrOav+jior9GphOzqeVdmgWd/MY/s6xdIbr2Iz21i+hdfTluC3hD8Uo72OU5h4VIC6zTjai
QFmJeQhaM2I7gGllOt1JG/NW6npnDQmgbZuZb6tDDd9zPK6BqLZ856d8VerYNSjkeWI8dFN+Mhzx
XtU4RXsjNHdZn161GKd7Y80/u2x4bWZ/PQ49SJ42gCklRxciijs80ZW1C0vZxGUvl3isC54S09nR
9elvXeQShn4Or9MEw8E40Wlp0Qaca26z/+HuPJobSbI8/1Xa9ryRFlocZswmBAACBAkmZfISRpWh
tY5Pv79gVk2RSDbZ1XvZ2T50ZRWTcISH+/Pn7/0FH1Ms3ohQ/KW0RrEiw/XRj41d3Aqrsst1G9yq
fymZRkc9ar4DTdM5JN0H/ANWsPJ8YD3q+Cx2wu3UdHzjDgcniT6LPfmoNnGfCtfMBhKnphnfjar4
EtZKe6n2OZSGvCEgJ/JMTx54COoCuLIyv2KZ7bSYW5WSITWAZ/YhCgPluwwboLWTRuOkoX/t1ID3
nTCcrCXEXQ91eIrUBBlIQ+JdmDdoSXb0ybivJgg5nGkVp2JFCYOmE+6G1DtP0iKUQXtVW12Y9RNE
0+CEiNkV196LJNMzN7KQj2ug2NtGrqFCB7ioi526y1Nu902IUGPXlzjg6oKk8hc7FcvhkGcKdrz7
2VpFpQGk2Qe+mf+QUjqAqBVK07TrEeemsGrCtNyl4VLoErukcxXA7hCDkqyWz+VU1JL9pBcMks8j
rBkhUHunrDoxuhplapPemMBC2dLotxAY1XIsOxGkxX26UmiPJzChQpckaHow8IeDfVtIpe5JOhcm
Txv6mHUw6Z03m0GRnPeJkL3gUi0DDykJ2lXLh55GmjE12OuQ0kG2SdiKjUVywQ0qjl/0aIzzm3xk
f0O7AFbktlLUdS9Z2nDUS4DBNpOkzvVtTaU1pRd4Q12UeQ+6dvn/oAVzmStTMlF61siW8koSlA2a
VELhUPZ7VjsFRr8Sk48XDZ1fvy+y7HQMzb7e0hMCYSQFk/UjqHO+16j3Mx8KzP2xktp4ehrkvjef
RnAnN+Hgi5Gnsgf4WvBgsZshNf3e4xmrujI6lHu0iAw0xeIUzSFYFtNeRJFCdU2S9HyN66NSeYCB
oYEAxAKtYXJLQmixhsBzqUl9u5ZR9qhXfRea8YYzE5WqchbRzU9qfTIOi0GGtUtm0ex+kOtFhYOB
Kg+JWato2oNlDsIdGnIlyko6bUU2aquL1BlC6m9CMxcKOTPtYBeCNrwHIGMJYI3SJyfDrX0dTDiL
rf1mkK5UA39dD26HhNFnmgtthTtxF+1L3RDCExQhEZM0YQBmz5RjwnEdUpYBYBQvGi92OHQl8pFm
kvf+lq56EjtjOlT1uQZ3KrtsBF0npaJVPF4UGU3pbaMCuHfTSpXVLfJKkbwfDChylEXodfhlDOw6
qRVBdCDLI0wzSkP/RAErH0i0zBIZnN4glxfx86VkLSay+F3SJ+2uDeph8pSqA6ygNPR+L2SUcXNw
dPGwwtS6phcaNhJIikqS3W6BjW7FrgkRX/LTyedi15UFvthqLxtQPLhhyOcSYPb+u57Ourppgog3
Q6eYzdghf22cIgcHPAQgbu0wlUhTCmM59a4A+M2kvYXY23mUk7GfJrKh81m1gQmHmM/yiYYUqHE2
6ynHBwEdXDRGnv2wSWas1xwRsUeBfiZAADsqfAIHCMLwEhE7KjBiopfXCJyGGt2ydC72lViauxho
z7MwlR0nphYUG3oKwylg/X0s03u0Of8AnPRC315gxtuETjHmJa1EbWqvZ6FQSRISsGxU+ZBjw7h0
hoVB2Xrb41UKOc4P4lXW5GiDNUvH0hwjjsOUojOSXi1tWaAROWmQFsRRz1qUskfAItJjFHOkoGf6
isQkoxJw6m019abUehFbAWDG5V5OYuTSxKlPkRYrmZ1DRihbKpDlTyVHy22dR0C8nUEcQanFYHmR
cm50+VbQIDHYSCRD7wiHEYxO0JhdfAKglGt7LGcpoL647bVNaUaQGjod5XhND6+SaASXO8pQywZb
9ge53OZ6NvwMGDc5yymWUGkLU24rtVr0PpdhOlUQM9WrhipHBUgr0VpPLidhhhcR1dQrNDV8MsYK
6WS0Tiy7yyXzIUvS8jD2VnPQVIGCToh+qrCUrygvjcF0bcQjW9lqklY+H2O+jkOPKz3R4sHEEi1W
26cCb2f8dsculfc9KL8NPjVwdGYcUSDBaVm7JWFIaMY0IsFTRMF224V1MpCoKWC3SJmFBoVLi9ar
GsnML9gRQqcEpAqKwyvgXY/A4U+ZBEShyX3aHvWCZ5/8sXOpR1Vn0JoJkXRVrtu2gfCiyFhdNkWV
4Pg9SbwWqxwjYLZmK1xp8IUCN1YUZeMrWXjaUu89FCLsJ3xPM8ORwB9Uq9bIpCt5srqeLytGMFSE
9KTxh+myCwvpQCGDWnlZUah0ajFHFhJBseCkkBS2Zk8BEG36igrbWkc6u4MPGvTnYLKKO3C2hBDq
SU1CrUIls1TEOWzdeQiIj9ye8CzPskl5gXiihIg2IRDYRonUuzGKgxaFCZDcXUQnj2pPXq9KUS9O
62g2W5yLp+Ikk/T+Tse9mUuvJnEO1SN15aIoOHALk/eEJuFwX+tFjKeFmpkFdxBNG2y1kZp9OOni
IxAncn403alcqGFwDrSGX1OJEhBdRrEAh2mlVogCYi/+zIAcO1YEq9zBohySrhlHpmoHM+VMj/CC
LUeUwxyzJ6iVsZ0iKaijJU8eshXNTAA9wm5AY6sRHtI57n8gJQyK1xzGAyxn03TJ79MbuoXp5A0S
qiy2KIAUpcUbqGdJpxPDJXHElKhsCvOn2JQI+1qwxUh9S+BQDQenIk1tDp8iM3/0xVii86d3+8iA
tox7gxo4kBNYS5mcQlxFlV+/bHIdrCfYPxh86mQ++HOk3gGu4+/mMhnEweSWhUwjgZ2miy+E3y3k
yMEhNEZ65YfNqdqmTYsCakae3qAGnLdTeGc1FTUu0chUQCZJmOYPDYqAF6Mgio9aCuAg7bvsMdKl
imKdBmNbQPycPsqMLRLTln2ncQLQThRKxQXUJBZ2gqjbSdPV+s+oLEmkkMWjOZwN8oraW3oDKjWE
gqSFaMwNM6icTOyR4x6kUbvs0qoRNipdljNqL70nD2XFEynh8J1bLq54mkywUgcwzK02xSjz+flL
16cPHXh4T6f+Nntz/52EPzjInEYXJi3DZBcbNbjwMcIzQA8tyLg1Yk4VTVHAJZjTK0YVHqqw6E6V
orBc3FxiNE9boT2bI2yt0ZmWwqcosHwgI2pTXEdpxLVyBtbj0OVLIAH3JueKNNcXICTMZx47uFAV
H2xRGxTCqVY24nXdGdFTAdhEgFHXWeYKSTjaI6gptKoLx7c7iUwq5mQDQrQKAyq6IAlFlnacqhxp
srLwctN6QgW3gSRxFnOhqL0ZCPS4xsWWgPOLLzGbXd+tFYXUHH0p6SDrM+uSbI91L41TroMNzWJH
MVO6DVNjBfJWwPz3J7154VzCjJt6vgiN+dfv9ZFF3xYuSOUCpJh3ALus+y5qpSdxho3mUpQrv4dh
ZyHm2S7SnDR+8cMRRGJGNGZEmDRXWMY+ANG14uOzQ5kGLH8TVxw+BSc0cCONvyYu+ykNcvwXUhmG
ryzS2B8a2L82UEcgVxXXmMAfSbjDJuj4dCoEAN4LSQOFEsfJYw2extUk7FzFSifq9jgdTnZIOWyb
V4JJ1gpY62mcegVB1E5LcyTBlOyFi4W/LyAfu0Y0TitEVRM3Rr3BIW2gC2jMFBrtUUxMCDnCyFSW
5MwV1dE8XmM00KNQDy8396Bkpo9Dzp3dpZsApWjyG2MlFZPQehal7p9glGXdxuZevxnYyIQyKa0G
2LqGWjpcFMLxspENme6dktdASSvoIdYg9vJz+zpZbTuH8w01lPSGDayBQ+QqEtiIHo6UXH34WPmM
mDE3JHXRds3hJ6bMSIuEbcYfTX8PTFxwxQGd2dyyxkMtRhNiikCiISDw3ZAaSLICSlkWB7l1rZtB
sIZprl7KBT3TsRu1m1BXSC4zsi7RjrnL3anSmMNpVE1AS3obXoRIVp8BrpIvBvR5a1ds8wWsDnE0
utCByPo2kq+V6lkCXh12PeEgZ3QYvW6VNptXXUVpI6VddBNaBoyCqL6uCwDKtYlfhjRXAacxAGrq
uvqeyj8ZeyQCV4UwVsv8tg5Lt4JTn65ydBWokIk9yyWf0CUEtcvdzi4KmoF2MRfddymb6m1Zq9EZ
Dc4nCdEPROsCyTIRm0Vw46aQk0n34GvwQtMs4RxJ6lZWN6IVChiSvp7+Q9QBs4aNydaKwLa75SLE
PndhWDqmX7PCeyos/U4NWKW2NWrcKI1Xypu1HDX7vBEaZZWxUhA/w+6TxbV8APVvdkQBMRe0QVzg
saBXASmXYi03N73TOKQGueC/qOPIxk8Si3UJd14SnVEvQqF1gGSJj8myVgDYw27URHFatfocy3vd
sNRk304IRK5mSdV2WtdaOiyZnglK/IoPgfHJATW005hsUFev0GhNcg1ExtxxM5bboU82ZTjy939F
AVoxvr41URMIuCAlFXIBtYoEHExZAhgMA1T/qEH1ERJg7QBYDrNRn+JIGskMBjoWLExRMCRWhsk8
sOlo3HSOifeXKm6AbwKlB6ogtODPBuppyXbWEu4SPcg6ETKink2qA/GXmr5jviaEDcFHvM7aOSl3
FAeU7AA0zYrRCwOM6ECNlZNVgC6OtbFCva3Xkr5AIQc26nr2c4LXNLMvADmnyY2QRVXjUPFFeq8B
2MOqBqL5YtWcp/YIjANxkL7VDadrSaTsqfJn0clD7lVOpEe8yQmJ+fy0RMgw3qBQX8h2LeCv7go4
hN2yhnTKmcWoBWhDjx01Kb8GgIKkF7BzWbWCy7apfZIZ7OK3ZZRHsCL0RoRiHSUQOSpZxt+60YBE
o9JErWQdShE0dBtMoNxea9xATI+0CP5gV+mApNAbYOXERp/e/HqHSAwSLpFYTbpNnyeihlwjabbD
fdV6ojfZK2tqQLSDRcyJDnKkpR1RxWzROAhFtBGnboQTlIa+Zq5iBTXwQYS6fsF9wTfW+hiJ8BKG
LHtSdEqbxPxpyhx5nii0akMrXgV5rVaXI8AcxJrrlOWn1iPdF/BQyU2jWCx5NMyiHE+sxD/h7Brk
cyAWPk4qeog4B2VFnLTJrqHwW92YW5tmlJR7snzzLql8LzYF4FMRzJoFyCsEwXcBzX1tCPKbIJJH
jpAUZVYVjofCtYdSBKLnWfA9wDatgmTWAlRqf8q19QPmIBFR0zisV8h2374y9hYFKSSi/tAgQjPq
rdbZ0b/+58fSZ29/4z//74TWlm/zVJRTHQUUtN5pVr37l39Vo+pTdat/TcBK0tB1+m+tpkUg64/f
O3vIEL7aPyDIkUdV9/JWw+r1l/6UUxMRnUK+CkUqWV54pPBMh5em/Y//JejSN+TvMHfEMhFlNPmN
ipWE9BXaoBbOuDJKVwrSeQDP2xChNvUbjGt+hN0nfoiIW/4dNbVXjb2/uKAa1DxNlwy09yg1oQC+
KLq9dSxPKcwWcQH1IcwryG1QUv1NPOU0ofVpoj/Yh+qJ0iXGaoQ16oZBN9zqHLovGU5pD6VgbDoU
QnNXLmMLFt8oV7eSIqxRvC4OPaCTS5WK9Cle5NZVFIMfM4Y4XXfyYLkjBg33VdeIVwUx5oX2wkUQ
GBXFYUXsEeChFA2XPGQvaf42FLTQ0YvaUGx5wiIIogxeG5nFDWXECuQZTpx2h69tfSB/ChHBHJvL
AHoVAbDN0IGCsdFexkLOftLK9CceVDQUKtyG8ZPOVfFGkivleY4zA+NlwGIX9ZhRxge6AYZ1VFWQ
SSmIYLo+EFhSag7FiqqHSZUYXW0feOadrmO2JZqIbRSV2N/7WYXcSz2MVIOJbSv4c2jpJC0akIWV
yM9p0QfrClBR3ImHkhvgtZ435bMSze1NCtdLtLVOCrF3HJvtjEIKBagS/mQ/xtWJXuvAzhGqzu5M
bD1SZxqBU4RhEj29Wcl/7Pi3qmPH8owWuo6UD2QWJ8oBHLvvl0ZOOUrNAyt3IX5agOJQhRKBMP2i
PP+twHJevuSXbf3y0iJw917G7n1E+s//uUp4Elzvfx5H/isPuihN0YV7+UuSkd/4M4jI35ZygmZZ
lvHKEedd/BlElG/yInVnqDqH6KKS95cmo/kNc2teIqFEY28jvPjfUcT8JvFpqOehJacoVJr/ThQ5
0g3gG+nIwqKEZxHfVMwi0dx7G0XmrMceSQ9UF2WS1NVETAotJfWmsngqrPbRjMyLju22CeUE2boe
sNekkhO+mbEP1utvzpzIVjILiqrLKtoFqJS9/xYqjkMGZDfV7RRR3HVmvzXzDD2c+GoUml3E/ndM
PD7QFilOmzkb1l+Mv7Dz38bSZXx0ConMS0iVjmOpNdUlenuV6mYq2qku4ugYeKElt9DXQSX74gwR
QREWduiEnkaJWlaFeAJclgEYI2hpqhCRZge4P5VIeschQIOOCFTjPZSCPyr+ja33rx3Y/4O3HYoS
/3zb2Q/148Nz0bzbdvzGH9tOs76p3ORlxJjZfoa57K0/th0/gpltyujPaJKpAbz5a9sp32jPSToh
E1YuyhXoK/x5eCvfRASmTaDt4HxN0zT+zraTGf7dguNLWa9eogrB1+Ai937BQ4BrcrlUBfRVpFPM
QYLWjbEn8ShxIhyBArFKMdGXBS53UzSDXG0EWaBApVFSy3T6I2E7NT+1ue9koPXp8NILAJHmmvqe
F2pGhV2YIg3Pkm9qYIdL/brQ8nhf0y9Rfu2dv3UK/P++FHGFJ9iaRGRLUqGjoqf02do8K+qflMEh
LL2kb9fnhx/za8FKuvGNoK7iywQWByURlvKv9fr6E0nXLIR9l0i9/CQv6iWhREKCX1LlZTkSuDT5
TbIpyNY35O801USPxDIk1Lf/1Ir9IyD/uiP8dYV4m1C8V1RZ5IJfP0nlDFM4j34zkjcDU6ViEd52
W8CD3Arv5u2bGfr6CPh9iKMd0UpKW1OJCW9d8zp46O/Sc2qF3Jxd0LafD/VequW3kcyjwyZFFxxE
DyMVXr05fCV7fnSW/fHxFrEDDXhydOlIo4UCa56o4RDe0jeK7O5svvVX4hV+jF8psbzXYfl9oKMs
T5VGMy7lMbxFXFEJPTAeyE1ItvUYrk4gUG+1bbstd/6hc7FtPJnc+kzxII/rrrlKTnS3WGXWSjK8
zyd3SY7eRLbfv9Xy86eH7xGAAq5A/zuNxwBg/RTe1uZmRsBwsypeLA+3Nm9w64fxpr8fVRsixhfD
sgs+HfboNhTWvqxWBsOKW1hoV+PJfEoJUrhtrvsdblR2c2h6gq2db7fG1Rdjf/TIxnINk7gm6kj0
vH9koRJi9Efb8FZ6AnUKU6C4L5zuB+KP6lWNjNh5sopkCgN28vj5yMsH/5W2/JrrtwMvk/Jmri25
lmsRxftb2uvYw0s0MG+eis3ngyxH5aejHO3MRumxt+H/bsFGIWhQ/hCBYmfYKCwDwsuikREJTq98
sU2Vj8c1VWrTiJPLr9/rzdP1URGbuWSFt2rm1TnAzCCYZm+gMQA6SqYLMSio2xv6RabFy13qhOsn
PMVab3cGvUt6hgbYsx4XGzEci30qqWcY4yZuMhrcKOt7ITdvksyMPURK6FdL4zqXhZ/FZIQbY3EE
knoaJmBh3SRvbmdUATxpLoNfmdy74szbyHpkGvHnO/zrKY/CRS6F8MmgT97Ka+G8PQT78XvkSGfw
626mR+mHYhe7L97n8om/r5q/RjyKG5ipTX0P0PBWAfDp4NIE2c/LPGyvz4XQMe/Mr9zTl2Po0xGP
YoI/YXwPtiO8RcHzodoAmTSdzhtX6anoGA3cC68/0PNzMw+znQmMp9ugFGA6VIMjumT4t23CNc3o
DXaeoZ2cC668873Pp+WjAGJYEvehRQxffn1Pb1bbbPZimLd8x/p03llnmRvffz7AUhP6bRZQMedM
QAhAF9Vlvb8ZYULtW1FrbOBBxTn6uu7tffK9+F4/t2g82dCXvKcBAZtr88e8Q2jqvL2lcQr1777d
TbgMmSvgbAf5EoCsXTrTbeD63ojGCp2aE2ElXdKs2YiG7b9gfPpjsLXnWnUTybsQ3erQPScH38aR
fAeykNavHRweYAJ8EYQXhfhPn/BoLachNf42REwGQzEPjqCbn0PPWFVOgc2YK3rDd6rLyTa8NE9U
ijir2fFt6K4r9VG3aye8p53HPxGy8iDkut0XX+/V6OR44b99AUcLf6IshpmNH95O6/h02oqh09wg
0bruN23hLspi8My30lY8DbfKwTottS++gPbRPnj7BY72Qd6XtN18VgBU9FN1G/5Awm2De/FuOCTO
lbEBqrgz3cS5rbco0zrLoqi2ldNuASqs6t14kT8eHp7GC0RnV4DpnbvOQXPtB6Uty+WaGu+LW/l7
sxsQ0tpjQfhFQD66tPwKVdybqFZYi7becVmJEgBNYTmMbmn+ufkJ2lz62nrSVpKbr+KV4RGTS0+/
RDz7PHpunfY6cH9+vodek6ffXiFprSLyHVS+yvs9JIeBgLF9HN1GN/KN/IL/3DMuee02z7ChdEHD
aki5Zl88+FGR5I8HfzPqUXIB9CvRlDyLbpHSOtc2gn1oTtt1uB12X22hL4c6yiXq0igtLMJYImc5
V709EcFfRSe5558ROIsvgh4l5w927JsnO8ogKrogiVHk0S36tNvRBbR9hq6fO57CYHWEs/EROtkP
8aRxSR/t4aS5TFzDjW6/eKsfZbLg8f/7rR5lGAZaxrOR8dBsyvWwRnNhnT6G5+GjdRZsNU/xyj1S
BfHePxOJnevPR5eXqPTbmoJupFKuZ2m//vxNXEZJZJQynzkAOesiPX+OGPoudWmjOZFT/hx+AFFw
fbvcyrvArVt3T38q+GKJISvx0bfQ8auXFwcMY2levDsdIMkie84c3J080la37y73jzer6AxlMpcV
h9PfrrAfT/aPhr2DPGRLbuZ4su1t16Ud2ocT1cmcc9kRnWyb2Xf6+r6xgQaur4gh4eq7lzib09Bd
ofDE550cPJXn6+3Hm2B1mdnn/gmnsLPaOSjVu5C+7H3AEI19f7E3VrtifX+R2OeoftiavTJszVXX
on0xuunpuNqf9+7gNY7vOqntrCf38LI6/Pj+5E3nZmwjqbiK7P256CBv7hT2DkXh7fle9e6voC3Y
PxOedH9z71b21U3Fn59qd3LO95C+TjJ7U9hXqc34trRS7LuVfyJ42esESCvdCV0+FTgoYfLl/B45
afuicDP78myyn/f3M4/g7gTX+35u1/Zp6vC1T9zVxfYGIQF7z/M80+RfXW+eg5XJl8Ovwt5cA85w
nu987+beP0E6wzlQ4yPSXib8uXDOmctldYy7R95HYAMe5pnhPdsnmn2xv3R7d3/S2lfr0b6f1vc7
53l0Ff7T/chDwb4ianKWYwrmNuvze25q5FyWs8qc9cwT0jq3v+u81emg8ymQdlz23YrPb21PtQHJ
L3948jTPW5u2M24Vx7n0tmdYx65PDqvR/rG55qsqzrp3Thr7QOOedXt6e3a5S50z+3A6s5xPN1vL
wXrD9banW+/7qWlvLfeusnebzr6svRPNO2UQh0zLdnyW188H020cMtKZ+Vn/wP6CFXcIvHZr2oT3
fWef5ba3QSadl4vIhHN2KdsbL7Sf55XGhCrbp9BdDytEyLa2vHqwz64nN7kK7PvQydY6E+d95x+l
vQ2WdxfbN5aNP5CdOyH/8fTFcLxtufZ33lZylm/2UjgrF+Sd2zv6+dkpA/E9ndLZn0eu99Nzt+uX
JdHxzp73nbPtPMu+JqChlHTwcm/9giTHpvL23fZicva92696V1q17iaxN3saVI68vWF3A79lyV71
7mpyJq92r2/255p9t8Hh3u5dcy2uvU3rGvbNfnfBN09cMjIPeSd7snedd36TuHbh/lTsy7tnVvKy
jQz7Z+Z6m+sbxzts8aizz9Y/mL7M/nmzuRtsZndy47OHU8gn9tmPwPkBB8fbeu3F5Jr27PWesC5c
XFJ2OCgyL7wKfGPsYLVhssstgnAun7p8HgpjLqqbyxe69q75dq239Z3Li7vHwd6hwsiEAHh1lBWW
iidXN3BwyEQBTzgXhpte02zflGf1Nne2zRe3SPXDKPsmvh01GmTB1CO1Ir5B5LDvhN3d7D7uG1bN
DW+KDXsSOntgCUx94TxerVsvO3mibFCd3Jr26ZK79l61UpzLfy8rpJXCRVqG8bKUg98G3jL2JU0Q
6ojKAbgMD3qxvy5PgsROL/FopwA1nOsbhC5yT3FyFtznp4+0fPxvp8+b4Y9OYIQmQ13NmyUnlC/u
i7PxBDFFex15ypm/0c/1VblNzqsv3sbyoceDIkcmaxi4UVg8fmaRlmNvKkOE6mNUUjD2DxbKyLYg
VQ+5AYMhn8vCCcba+KrK99EqoPZtYl+HKZRuyu8nOwN+C02VgQdvPhF/mj/VH8OdfMeNpNwbB+HK
/JVy/63q9H91TVs/pNFD/g8MP14eun8UP/9x2WLEhXDuU/Np13L9Uixwgd/+0v+DeIclXf/n/RI3
evmH/RA+ZA/N25L08kt/tEwM+ZshmzhuUmyRqHMvTbA/WiamCHKBF8ZqkRQU22XS7j9q0LLxTWYN
6ZSZ1eV3lh/90TKRxW98DBdeg02FLaah/J0S9Pv8SFv8NE1RoTsos02XDs37lbOQ0Sc6OiXUWnQp
NWWgllfr5erNpBx+bYG35Zj3u/HPUUxZx/EO+QrrKBgEWgema1SQDfN9FG59QKKileGfpKJ7UEwQ
p3Ngq5+P+eGTqZIBKmTxRDuuR6M7Oc+TqpfrTJULb6qb2gHm2rifj3J0e/v1aIpK8R6oiAF25CjQ
dEHRNljplmtUmKoAFnKu6q4YWui8NulgOFOIPgmyT1FwOqWtMCGeIKRbJc8jjbJypZ2gJTKi0ZcC
2gYGAoQpLzrlMgae263l0lAjO5wa4RRqnSAfOkkLcKaF61h9n4IovPr8aY6KksvT4F9gAm0ATKNr
+utx8yZpHwrgs0Dri3UzC+pBkEFn4jwU4mRshvJ1p3cA8FH3BI5uQQ1C23ajqmWMABvlefwFjOGL
6T0q+//6QjTQ6fObumyBrn6/PrEhCyPTqFB65qTbqpI8/ojGfrBnsZhu4DGkB2HGOA3HAR1Vvlxx
cRtTvyjt/b6S6HVCSwQWgO/Zq8nj26NMK1S/RxshXxt+OtxGgIH3vYFg4OdzvzzJX4cHT6pIFLlF
SeQfBPLjO7gQibkYDAG1uLKfHHMo0q2o4w+fRkL9xaz+th2JNtzKAHvTe0M36ei4ULUWGTYRu141
y6tdhvTTbavISJGbRX4tjqPwLAUQbP/uhmRUQ8VCAkSEQav/+CpWKtXEugnWgRZy0xMxUd52SZN9
cQj/No8GS0XC/kIiauLJebRiAtnoITYiAB1ZiLmHWLp4qTnFuzat/jgG/2mV+beF8ToUcHED6Ihp
HXco/HLh8zZDtYbOHqPXr+4awai/8PVYqiDv1gWD8J7AHpFTUOE8itBxLkOojEsMsHykKeoWjK/c
jv15tljrpB1eNJ+vw98WB7YlBAGGMiW69Rwv7xK3aMltdPjF68IcDrISnc5q3KD30XvZKDxp8Oi+
WPgfzCIVJ4bk/AF6c5w1wYcc5lw3CdSmDpgduQwXfY+vqoQfjwJ8UEFMTmQrv38sA4emjB5TiR8e
BbVZRkBLkpBR/3zyPhyFCVzUUZdM8CgdN6KWGU1xUhhqoKxTPDyOEqX4zwc5qmbxZhiBGEFdnbON
usbRK8KGsq9YlTyLiuLwIA2oTkoLPn+WbjIJDQXTjxM0X1A9kNMuWlVyHqA4Luru51/ko6c1ZIlu
LAtFNF7LYG9OCznvIfj4vLmhbEqnSaFUg2j2v1iQR73PX49rKCwN2He05Y8fN6oSHa4bj2v5Cw6o
lVGgCiEbZcPllPVXYVVGSGko0P0KdEmrE0jH92NAET+otdQpJB/RrKD+4lt9+OwEMuZfAs+6JGhv
DwVVQ4AcfEO5npTuasGUwPuevsqbPhqEyhVBmlXL2bzEhjcTrGAuqqPcVq5LNFaRuu1zB4uw4Iv1
9EHEBAGB/avOESeDxnk/StOYCTISIwWBOhc3XVJGVwlRbTs2RvxFcF4+6iiYLQc5GF6mTHnFD719
oImXQeewK9d90QpIm5qZh+MPJp6QRR1w6YKtYa7m1SIquZ+v1d83DaxZekQ6oDxyG+O1L/pmLn09
8GNk6Upo6k3/I+60fJs3gbAuuwbBFNKxXWcMxQsMXG0/QGbdplDCHN3XvkIYLC/t3RxgCI0hFUBn
Eiyy+6PTVxB1pWgLfAOwLvoJID/2IFGnyG/7io3bS/LFJv0tni93BNBXPP7SSj8+7BsfxVCsCPJ1
rGYxJFNs62W7Z/mexZA7NguFaPIyzNWvP5/w39Yu44KYXUxtwN5Ir4nzm/luNX2o4wFZgIHr0V43
2LWpFWhfnI6Le/HxbHKfkCjwQp8nKB5FXAwZNGPspmwN86G9Rg97OrHwF9tA5xF2U1nBD2+n4STM
kA9qBSM9MxpT8bKMZEDvsvkHE4cXh5lpuGRpg1666hCPXjAhH2V06h0eKtgAChyDXFb6tS43vKQE
JRIrHijo10G5hXuM75sIsUcQtO5CMdTeS4I6sfO0R+2zm8MdgtKta4Lw9JRWgZ+HtsAaeki9SoLO
R81wTM7KbEY9biau/e3XgN0hkBmui/zvGIMpWNxCZGPK1/A4UBkUSdEr+LGfD/JqO3W0phkF2DwI
Wm600lEIGWRBSKdkzNe1nz4FZXQ+6oiqRhEIBkvqIzfp80OoCJe5OHsxsCx78PV12AUrGaYSBojl
aTGiqTuWoBA+/2q/RRyutyCr8I7ikk0QPbp6dn7UF2YFrT5Go+Jkluoag1TFsrG9QLZUCtgB8MbX
GCr+Pe+qJX96P/LRnGgIi6PnKObrDOsjp+tBquC9YbhZ1H3VcPpgr9G6o3GHci1b/Lect0fwUeyG
fG3WCEjkOrpelR5qX0zlh6PQy6f4QJ8Qn6r35wQCsArczmVHN520VjLeqzL7N5+/r48GkbGxN1X6
NSS9R9FRFLQKjwkhW9eSWblzJxt2MQyS+/koH60KChEAxUGBc1k4eje6UgcQ5GPeDcnFyjfV5C70
Bw35xqHYx6h7bYeg7ZHlENT835hF4NDgDjmMRIA072exT6KoozeWrcNcjW7UVMxdoR60zecP+MEh
w23VAHtNBQnI3FGKiLrcRFMsytZy9uoknA9nRMXQLRBuR3hBDR8+H++DCeWFUW1hQNCR4vJa30R7
eRxGVM/iDPH5BisrBYvPug+UdVyYyLZ3eefKKMd4WQ7Q8fORl8T9KPSopNuEHklCafG4fW6lZoo8
WZ+u5ylDxapRFGfu5tpVkjq+RBlM8wIDNc6giSoUcUvp9PPhP1iv74Y/ygM7FlEpdIsRQaXCo0Qq
Ak5nPX6RvXzwOhfgtU7axEmna0ejJKMvl36jMQoYgs1I5rmJkeGypVDuVlh+tF+cGr9PKsGSgAIs
l3xJsY7u6othW1UW/4e0M2ly2wi29R+6iCjMwJYEgWaP6lbLGjYIWbYwzzN+/fug9xYiiEeEfDf2
QpaLqMrKyuHkOWHqFfyZAzf+lwGv8BVeKgYbO4M3sAg1cE1mccwYODrf3tNrYwJBzt0EsYuzgaz3
0pgGJBd7NEvRCakgXJID29E6JNQrdKeZ+8kRVe8b8QwbzY5XUK+3GaQSNTwiF14yy1w5H1mtkEAL
fCSdqqhtnhhB9ulQxpopPYwpUsKMGCZkIDXKYK8jVG9PpAE6c++TL+A7Dkb7MzrIgLDMEbdhwIz9
tW5gTHKYz5C+M+llMtU4of95aCGbZxSqg/MbvYupfYPRzqQt3nWkLUrgy8FxHPoW7kErbv6Cm7g7
q0lQfOsQjRjgMyvLEorwxnohz3GUSjKsr0y6Ao2UiiH8llhZ/e/tI7k2cxmkNvkXz7tsqtpiML/d
76HNxtjv49KDUl18bXixoQCvi6+3V7mOVWUAviRTKoEcqPDVC5NDJI1eWVt4EgUOPxgf4W6B+RYR
OItZEoiArT211usCI3whS0rCeiow7HXyU4moCRGdzz1IbbozvDj+/SSK0eF+BBBJM4LqQ/10GrPS
p/pSK/FLYw57Qdr1dy8/guebIGXJUVYGn41NkSiNn3kouBCdw+Bd3XeLFJA8BvOEHlUgPwjfmv+5
vd1bH88DiKGbuGxCh1XwzJBeGMy6BqtiZCYu7OHimacf2iKzBjQ1tO1zFMbWN7+FIMqEB9pFk2b2
bv+Ia1fDQB05GYNXvMS0NS4ty5bCOhMhisRSrpbvqWpGiD+17Ql1ofgI/SIM2hTv44c4bAdXSxJz
Z/3tTfjtB6xiAUi1s77yYdbt1LF4rdo5fh01PTnBjkLHV9fLh8AQpislanrstUJC8EYxdh6x6+t1
uQmr6+W3kzD9Sc28Kuq+Q/dovena3Oy80VuLMI7GNBjVPf69cuptQ3m7V8RiZWoIcFuDG0nJ1J3I
Y3sVJid+nSiGdXmeTPvDj8a8KNVyNJdbOVM+1P5k7TxQ10UhS6FXQYlNpQCjXbkKFaKpWrMqwqg4
A3upDeFH6DVbhy6C9ISeDyoDHfTxuU86n+fpTGg3Jv9aGkKN8ygZz3mpJ3fB1CWOlsDRf9umt/bg
9x+32oPOCIvYlhuO0ypmT0nz6ZXh+s65vcry6F9GPmzBrwk7pp0oJazOMwxRb0DpMPNyrUw/qWqV
P85VgpiZFu5k2dfvIisZ6JrrzHZBaLVayS9ryAZg4/KQqZKPVp1DpG7a4QnGj2+tme/lAHvLrdyS
hEDIyOPCciKFm7ZQDRhSAv/M0CV8Z74k7Wzk5np0eLRlZnSZF7o02aaFDTfqs8wDRhp8ytRC9qQm
NJywMluq0mjy3j647fUslbCVZ4SeyOV6g59B1jKxno8U5GOKEtQpmWCVsa1mgiJx6P98PZUxOxYj
qqKJtvIu0HwKROxoLYWQ7EMm3oUnSy++w67XPJhzVri3P+9XlXtlmAuSlDlp5gRhDl++/7dgQQqg
6/ALKfF46/qDESc/29I6Bm3rFgHYZREBw0eoRo6Sx1iq7iPfcsyscGo5caUieETVE7huF7uRAW1i
gSwRdJOEYigYIPBw+7duvLyUlZdpXVkszYfVUfRQWoEfpoOopaY4LEMQqvpCax5ikqm1HbTu7Z3D
WO7+enNkg/eW6S/GFNcxDpwUcgiBS+Kpoh481UTNyoKY7Sia+CkwcuM+MOEjiWgz7rjMxYqvFmbu
mfKKAGy8TtH6oJhRYx0Tbxo6wEzwTjpNEbY7L9kKS7yUPajDqURSy2UC+rmKZSRTzEPhh4nXIsYG
0Zhhu2YeNi8jPKl3Qz1H95CAzt9TFGQctPXEs+hH+6yndQIdT289R2mt73z5coirL2f4Gee1FCSp
Nq7ssbHr3M9mBHnNQhdnNW+JcEQEKXqKxvVte9pcCk8C4AOOAHKJS9Ov0t6iuMvXJ60WebmISXyD
Nju3if359kobx4m/op1K8LqUflZxU6ZUQrMQ6SZX8TPmzKvabRPGbm6vsvze1dYxwk4HgqQebPi6
WtGISZuysoA7q8dyrF62P8L2JpzO92cvr/o9BMLG/oFAZ0FuIwYkVq6KvnpPPqjGnh3I2j0NkNFF
4Gy6t7r8/017/3+7t5tL8WX0PQR9nHXk30lFNkZKG3thhu6yWiA7MEPHeDa6WNt5P39Z2Gob4YyQ
6T5iGaZ+dViNXHRI30UU4eXh3a5CDSW1ZOG872unTrLmrha1uJvzKXSNytCeZsnIzyoNRGRL0AAL
I007wVVX/aOagY6a06j/W08BoyBjHTmiz5KjkdA/UJGPeEDFyUA7ze9f0D7wHR0WtmMz1emfwiIY
WjDB95Ey0203rGV/f/PynTCSqpn5ppFmh2P0iItPepfsXKhrB61SU8JhynRKFHOdHgAhb6IUajGv
qObeLXSYmXuIdtG4RP4bpl3frfBJ7m2rvzYNHgVe5+WraIyZqwBEncK2z9IQUQYSATeC5uFUFQB0
TLN/v73SRvZB1kMY93/7+zBsXe7iKMWhCE019Lq6kLyhszSXmV3lvmOs6TSESF1VRdW+6EguO8Ng
K6g61vnOI3jtSujPgACjCcOY1hX0pCe1g1chi7wajJGrI9R50kek+XY+dXMZ5g7pRvE8ELdffmrX
SeAlbAQ4U8BwhACBBOVsLHwHUdyRZq0Paz4IkUfEs/IzlOHBy2Tn3wK/1B/noVdhP5zqB3WaK2/n
hy1lncvbqeKyAXAwqKDheFbHLdN7gb5LWc5AAg0fDeOxGoPmTs9mBbm3fHyGsBPobNxnsMzO5h04
TiDssKWe/AaE1O2fs2V8FN0sHk98O7nN5TbpxjhoVWGEHiSi+lcfPk63JxliFCnRn28vdR2LcOp8
L/Vo4rWrK6w3PM8wFCeewLypmDYlqlR0rqYALi0j11QIMUdYG4d8r9S2ZffkLvChmQJYELXNy69U
ujbqJxUZPyW2pdM4KghPckrUXaCFhq0USW3pydd9JlNKNCGtUK0/3v74jX0mp7EEJU4d17yuqZpD
13WhEiRE4VVxUunR3anQrsOIJ+s7F2zDiUFmZYFFZM6L8tkqH1SjODSmX6+agkKKFBrWPQwxEC1a
VnJq9B71zxZpq9vft3HdoMpi5JL+LySya+AQJJflFCc8pZOiSvBLyzDCjbQqb6+ykYirykKEQA1H
FQAi1t+WV1Y+V1rs8fA9z2NsvUzI55zt0AqOsL+3xSEu28ERvkwgjx792WhUxHQiDSl6P0DGILOk
R1oHiLTI5V+3f9zWETMTRGeAVjvIn1U0hkZ3aljjHHuMzj8nllY9woLJYA+K2jsQ7K3N5q1YWtAw
7Qhz+fPfHkMtQQjKSLPYUxEqmQ/QTVoHU4NtfWe7r+MxUHR0WCAw+oVqXb7493WmTJrlMicUUyf5
6GsGg/BR82+siBf8Vrqz2pbdLp0+aCU1XoZ1b6Wt0TVDFjnxyCBhn2w0YuYIoedF6M8NzQDxty7V
dux269AAKpCiAEXV0Zy5/MQ4te1qGG1CTthl3bI0AhfBxdpVe3Wvb/qrL73y/EtOANscfQaWWz1J
wo7kcBA+BiLJH8PWOER1+0wA+ugjS8aA/l2sV+cmoTbqywe1N99EVYFYbp6tqHHygKr7UD9r/vjJ
LPu727Z7jcUFlI2COwN0kOKBfV1dLNNMJFjS9NhLKX0ek0hDm2YsZcTQosExskR3h7gun2ddKc58
YnDq/Ln3TNjBgdMEezWEjbxu+Tm/0E4EyzQCLo+laoiJkOeIvbifylMEc8rDmDEg0JXJh6AZ3oZY
F1Ce6jQGgK0i/NKO9xBQoYqIUKsbJjTGbm/QsuDV2eligZMuiDhtdblzcB9CGXA8cWlqZ+Ae9gEm
0Oro50I5l4hbOXNoG58LJUQPcy7/Q9DEoVA4gA9JW1BFl/vRw3cSCkR4PXsoSeblSjsWALl2YpPN
j1yos0BAq/AnqZer+AyRpj2KNh7OV4GpyKr+EtYkO1Sjma7j2h8nRuwR/tWy56bQ1J09/vUVV5tM
mkln1TDpkKyMcIyzQLIRu/aqVCZ5CV+7fj5ATHoeEPYohXWqVMYGOGCjs1/UHA9kV/ELNcH3eii9
WfbdUiwqgPIhk4FaRAkc/ul9qyUPSBJ7kDL/aJPy0QwQ1oSioBLJqyiHn/pUPuYoBJQKCix68B4U
44dJBM9yrh7ByBxBzdgHI4290U7QilA+jGPyOauKH0vUataVS3J8D2TXJZV7Ui3ux9TCcu17YkBI
F0DOkC8ZknVOqtId0F+JDQRjIv9hDOx7xmuehrZzu0w5Z5L8oTQyeP6CH1IyPISDdpK68AWyYeRw
oD2EedXh7T4OCyU/qiy9pXv+orUmd0y+D9UZWdqPt+1+0z+aGPxSPoQ8a2X3ptqhyjJwEcOcfmik
jsJFAiXiZ9j2++2ltl41ki/QapTxoChaLQUD+9zZyfJ+SrLlIb4dHYIu3QP5b6+isQ4lBiKJVSgI
7WMMCk3EHuSK1f2AJR0MSSn+wwsN2xQR5zJJABTu8iZVo5oqqTHEntbJsxP4InYkxPPOt3ds43C4
iAovCkUFil+rHStHZFDggo89cFIaSKNyOiAUg8BNudeRXf5Pq5vJSnToaenYLKlcfo/e11oYa3iG
ybBmdMkT7SiSwjqrRRI7cYIQ2u0v2zgl4juVVBUYmUqF73K9jFJf2y2qmilV+Idu6GLkHP09bPP2
KvhJqtVLZ3bl7ygidJkgivSyroZaNNMN+L15c//Dt8AVgrj0EvivbcEkSh3SZe9yY6oejMiGYBWU
5E7VZ9MWFh46QidKrr+IM36L1XixZ0UNu9jrYjlwtTabHFiMy5NulsHp9gf9KlZdWQOZNex3AIY5
oMvT6XsRDegChF484R4Qz4qQYrbMqBnuarkMXzopK+ZTpJhJ7QINa5FVoUg83NdId0DYHvrzgykJ
DRLYUS0ih5c1+YxaXvWezPY/uo+WozS2+l9jZFQIwJsSYL18stMneQLgcKhKs9fuO71U4I81qvZj
IIZOOoQoGQ3eOBkxsb6JONpRI7P7YYJGdZPIZtZMBJqd33PjK/nVh7RZO/V9hu5IHcVIp9XZ0HqV
3iObHDFdNRyRiDa8tABffETnUvkqyNth4WLAH72SXqGdqeo/AKToI3podBRys8heaihRlBxmwmMz
dtF8KISqfxgs4BgAD5X0W9nayvL7pvHOCGZ+amvrfXJsrMz4kqJZ9tYaBVNYVtvWn6Fiaf6eZzq0
6MmFJTIqpp184cqc+Zs5SrOprp2g/NRhWin1uD2iOGB8RQVafatJg1CX7ockOea9MSB8kpgJ+umm
UbzWoD/vukwuY6eZO/mRPevm+7qMg09VYlXniXLvByiGkVGbEOcyi1l5qga5c4U+ZXd2ZEbiuLBj
2wcoN6lmmkY1f1ab0aK5gLJI5tw2t428YGleUSuhaQ/wdhX7SLXsV4VAtDTTKQ2XtvVvpzYwHdXx
B1GX3X3RWNpOILTlGAi8ocRaEI606S4NvA5VdHssaupmm0nO2EjzKYyMcKemueVUuUUCglgTWP/a
yXVBy37SPfYGcj1iGUXvvbnUR1eRETubB7lyb+/klo+ghAqZIP8gnFwnIGJAL17ns9SWahgcpw3c
XxRkhsz6dHulrTOzLJCAQC04uStuTLRWKFaNkRcZcetKgWq9SflEeT2bBq8i0/s7NeY9+qet/WQY
BlgNNWDC1+VH/eYC006BmAftBC8fRuUe++zPajYWXhGPP+iviR0j2dhNisQ6mBbeKFDIq2i1RmBd
RnWHLLwMs6MNf72DSvU/M+NHOw53KztjKZo8VKYBO6x7xpYy101SkPAbVp29+ymPibBqGT3AyDxG
GnTXCDuGJ4TZQmfwA+OhVsrmFMwEn0GPGtgfH+7Fr1k25rd9trK4MoVPL2NE3rcvivaoZ1rm9EEC
EhjFwrOt4e5ur7m52SrYnaXJS+C2WrNF+FA3a+5/06X2SdPD0unKSXdns1B3/M2GGWl0ri1iQ0pM
eJ3Lz8PtBxavGyHvnKR3wNCFG8RxfmwrrTmJhhr97U/bGBahUfPbgqvndLDiblQACHvmDE4viEeg
R4FGlbD2K0dHt/JIj1M6F3Geu0o5IKSN0O2JsbmdoGsj/aNgDuCCkhL1NWvl9QadadREJtFZhjuc
vm5LitL5NyUdxSm2zezUNlrliTqR7pSy27tOyuJ9VlGFRqVep/JKEYIpjst9B/Y05rGp4DNEjlz3
WJwK+OOGpHpsje7f2TRO2hS5RlL/5Q/xGTzKIwHcEXNwpLb8OsrFF1NBs9DIXkzRo5LYvSudvcc0
tPEyIHYEuAF8LMjN9RRmz2hUUC0dImR60mMdI2addMWwY+0bq0DmzT5Q4rSX0cjLrUiAvItcCuiR
TNZw6Dql8BIrkXcc2IbhLXPGuOdF6wBA9cqDiRQdyDIiba4lINRDZWcnI2mTu2we/TP9YPPRluLy
rchT/yTqUD8pRi28rIl+3r4B1zduaVSS9Jn4Rjojq8s9+F0zmX5F0S9UikcETYu7Cq1sj5Sw+F5V
iPP979Zbfs9vDkx0SlALMB6uOcUT0tMgucY5CU5ViKx4qdTV0+31fg2OX5q2Rt9BgBmnIE9pY+1S
cnUsVQj9XaujN+L4ImH+2bda1TzMYGy756bsy3cgGhFl7EYv3od5Rs4NAKQ6HdGJ9lUHyQHYBuH5
Uh9QtbYmZwZO2ThlYAzWKexjQCTz1JgIgKk6Akx94stvPuIGyNehdwOfYFrEyqNVI2xMbbWDKSTs
atE4TTeq3ztbL1pEYfIazXFgyP/YeTJ8Z7Y5+xKZRUusC5SiONRaXPdOOzfzuQ41tKRjtCxh90U2
Kj1qCRnvQZYQVJnGVLxBpi8Q7kNV0IIJHoWlO18vKvsYsUuPfdQiFBMYUkaCIulwJ6WaXjrGaEOB
rVdBkTqWrpZMq2Wjgb4UhanXMTG76DRN0KzoUlOehO8jR2/6kvgy+b32OlpRBa9OPo7pA90yJPno
4g9m38huqhoicwx7RoJH7rPxiV8fP/Y1SkTHZMoT/5h0Qu1PdOPzt9tnv9GyIGRdMKewUtpIhqy8
uyKlMbg8E7WJWjknaqciPqrVdnxoCzU+atNUn5Jimlw6Bv4BgUW4fTSl5NJH0YuFXOF9ZEtz4ORw
2zuF2EOjrbhrFgQNzUhs8xdD61J9ubwL8VgrbVRZttuYzXSoAhR2BoJ+NdedIjTlI3HwG/ON8P2q
gwQaLznoZccXaOAX3owJxLLfPCCP8RHzPN3eug23wFAz3ST4NHiRflEx/nZNzRLRAjScgPS04eMw
q+aENpJ4RXpI+4ze697o79XzR6xKkUuGqt1WKA6tnr8ArdUwrObI01DDRWNNWMhGxf2TpVEIHGME
y2q/OaFq+XUs53Yn6Fi2+cJDLIvzifRZaI9foebmMVO7Pmwij5n+8JCpwQdjyP+SEZ0+lF35U9f6
D7c3d3NB2r6EyshX4HUuzz2SZqsayp6HrC99RALz9qMxMbpiT9RZtUo3Dp3V/nHBBVA/zUFeeTaZ
CH3tByVm40IUaz3RGUQwiKsdcwRCd/byym6WVYhheEtUAGjrQqINOTAScnxaFciwQOmCsq2UhmgD
Tt1p8JNk57Vetmp1dhR3aFLQAOXZXg+95iMtS3hTlzzOfK6QkfMoKllPvpFPBxq/5rFXSn1pW+x1
ba7ChOVDf1t45VqqPkC/1iThibMINdA56F2/b/aQvxvbyctM2A12H/DXGmM3GlrTK9EEYKHIO0+a
kSNq5zE6GWIan5Dq3Jv8uw5LGFYmElwqzgsuYQ0DQ4VLUmKY6j2/VJQ7o0vVtzIY1fsywFIbKyrP
SJWn3tTr/oMcmGiQRyrEanYsvd++Ixv7+4uzn4ondQDe78s7UiL4I4V5EBIQTz9yXQ2eIyTRz7cX
UTbM52KV1aWApUivJYuJYZSGEOPUUKJTpOZfqjRM5/B8HOjDnG1EueOAhgQlPmcqpvgIF5p6sP34
GLZWfaKXpjlDIk6+sYxQTeEJDbVzEvGsj0K8Dk38oc1omgB4PESViVyxrD1QVDFOTds2Oxdiy2KA
Hiy9RJAe3MHLfau6svdNJQk9JC+0w0AKc0oM8QlYWu8o6F/sLHedHmMw8KsgvcDwLRNDyzn+9lCM
ZibFc2sGXthX/5gR2tTxpKkfEkbOnczX33QUTk9gxsJHHHBL5chP3Qn19Yde1f8Y47v8FiRJFiQE
Lm7NAZqrVlsw6Y86ZqnGJ0kdAliCGliSlYHyR2oQA6bzXoFgw4SWDgCcAwt4jemayw0gYwwyucVQ
oUt7zVGne7eDLvsogxF4l0OtOuYdxeEDMlb+nvVuvCMsTcmFe0qHSF9ZL8WfWZ6iKPQGs3gI5Blu
b3+R1xxS+tgmJcQWkvk8Hb+MZoef8l/RbjirRvWDesY/lU7kNVQ9tff+pxEmtHNTYj6p/07X4y5A
68dp6u6JEQp0AKrqu6kXzanL8vYUIPd9+x5uXHYGgMl+F5zh0v+83MOuKwx9stnDMVda1zZb07Vl
iBr+wyokj5wToApUYy5XocgZRUwXBN5AGulg0QrzhZO1cyM2DwXMGy0hBii4FperdEmS0ECE/Qgw
zHyEjkA4YZLKZ2RnWpx3Hh+WCtqOKWxuIHMbC8sE+Jd1Zy0RUWb3php4jWb/qFpZPulBlO3EhNdV
AgJpbjkqDRSFl17h5acVta/FFpADmB7i8kWrDPnQyDOcj3nYuTki7w7VlOQE/E/6JJVVe6zqVJzA
bkYfAacNx6EfNSremv7Sz4gr0w1E4dtHHvkhLnMU6xI0cg9SustKt7k74EsgLKCKfaUWFMdR5LeS
4Eg6ezgYChRHRh/+/A/WRd11qZMvnnd1Gcuk8JHDZRFhNK2nxhm613VeOn++ClEyExfAFynFrVZR
zTYZ6Glx0DMEFflk1sduiQpur3KdOHHSC1RmIfthZHIdoWZdYiME2+JJAxH/VQ2zdk4F3SVjjqDg
oUbjgA9jdGIA1TyX4ys8LiYIAaCUCUj4uwE150OR1KBZ8nyPfHMrRqFoL1hFMaG9Xsd8SkCjPmD6
3OUt6b6DJlMPAYNfR5HN1b3Qm5hsmreFIQPtMBkpo4ad4cZx2ezt0rLZq+CT/gFDgFA00chcV6Hn
uYjyLmkld8oK+yWIxscqkJBtEZnm6rGaveToqx5D2/9JUyr76WsBAcDcj6+lXsivt49sw8ah8yOy
p2OyMEwuccFv73BgN0PdWIXklulUORBsyYcQpeydT75eZWmjEm0DoVpYHlePXVPITFjMMD8ZKYqS
oo3rc5gme4Qa1y6UVdjPxYNyn9aThZqYjCSXZ98F8Kc4dTlNdxHMfEdFicY7BXzJUSBouXOzKPFd
HSfL0rrgTaWvAJ/N5RY20aTW+tj6btpBJhXJj6WalT/oBVniJLQEYnVwyXD020WtHrusSd90dCr7
Q53pI/rHYuYRLk3xBtBuegUnJvEIixcjtu2PQa8l30ZUNFHYBmRLF2hWsvcwVJUflWpMsEOb3WQc
5z4S37pUzqCP16xJopTUZtp5RHc3QqZaLdKj7ycK4u3qHL/H9ZT6TDVGyKlHWbgoWVDoKp1Gju0R
2coi8B2/1yX7aElKHYN9SYOnfmqjxzrr/K/jIKGzN9rl9yjokCpOYgYZDwpY2de+K7VP8jBmP/NW
yf+Oy6CK4LMU+kBbUu8xZzsiL5CivxOttZ8jCI4Mp8kFS/mUuUes3BiJwMyhBLJiMPA+90n4A/l2
bkCRNNF3abDRwIF+AMFEpej+MuaJyXeGP/6Si7mcD7WKDXhxqORer7QdCCFwrT9GTe5ejCi3AV7q
Rn03yZr5msn0eUEdKdKjjGy4f1IB79yFnUqPWpFE+i2UrOFzXmrNa6rJiEL4onm16B4dQz17TLpM
glDN6kQOYKik4JIP/rvRV/oD3sV8T6mNvlZx7J8yykWNU+f29FDQ9rbvWimO0OOADk1yaqspxd+l
mbQWwjp2FB3JifQaOs2EVAG+NglpHcm3B5c57+CbnM89tPiy3D3HfZhMXq2Xknb8n7SNIdepFHAk
kYmcq1lq9quUGPlzL3L9UwpLSXaAfdP/MFZ2+xaAv4JH3UpAT8uZZFEgEknwyUoN6XWIsuyv2z5m
ud2X/o4aFcPjtMMgh7kaHwhq2xz9JPbdoIEa1A8haOgKWfHMxvj05yuB3FkmUOHAILO/vIpEFpVS
BxnVcchGHsom/Nl2SfUs7CbaCT23vgmAmIKmDPANounLlYo4CMJ+DFmJ1MCtgqx+mEtfPzad9OX2
N10j4YHXwkwG4w2+k+7saqnEKi1LwkDdMmigaVLn7F0y6fTjG9Q7HpLJCbWGTj8AY/SGe+YkkVfa
83LLIqsz5EfwAwQxMK2elZMbShUo3eDbbobOmJuOcNbqoz26hZZ/UqYOqZykPhi+NRx1v/mexxbF
jc4uHmqp/Tewv8XS8NC2/tfIMh6MUDV+duUc3DWxWt7d3q2Nc6GQxGwhmazAJa82a6zMWUOg2Xdb
qem9OrT+SRFOPzEf7f9xwM6xIE24aKeSe6xjZyvwAW6pqe/6ulE4fabT7utM06GaLWCCSNXxoIEE
+XO7o/mzsFUtfFrg1S7tLvCjIWYZStNmIL70rQwBvRIPd/y3xn/YSqacqB9xceF4Xl0mU241O8xZ
yk5CceiiJDwAGKrgk2znna/atHGiUux7kXlk+PTys2w96Qa4PGy3rwdgMoWfmSdb0ptTMyv2KQVm
cR54fE+SLvdOZZX5uSKS2DHyZe/WNg6FDjke3LcKpbPLH2EEUTBRqbDdOZZTl6IhDfJwtNxopmEN
J279Xo1kJ6me753q5sr0VqB7wqFgu5cr6yILYymlbN4y3H3K87o6aGFl3Us91KpJNASfpiKuT0qi
KzuHvBGZLSSVFjOH1JTldfxnBdCp1AEzuB0od/SHS5n+hr3HNrV1KyH5JzRDcJgpvdXODhW9migf
bTeX/MhpYsP/zrTXI+g6c6chvvk9ZCEgZiiqXBFUawRBVZootqtFRvVM1xChvCjaAxst53FlKWDv
dR4ZmVLj8it+i5p1EBM2AQer5FA59bXauKo8pk+ijOunnMrrjq/Z8r7KQlQOMofa3NUUeh2HIygj
25XysHqxJ0hvgrItT0XRwx0+94rTtypSyY0avuT1sNfn3wislzodeQK2gozAyqlG+pyGImN5XzWH
sxmO9gclNqVDp0DLQr+LYTARjZ9ve/KtO/HbomuKqaGUfZBuLNrQmvzRGH78oJpZ5DKHl71OtlYz
04zWmmQa77cX3vzaRZYI7gXojNa0Ga0xzjW4JA6X/hmkIXXhWGqa3om2qo9TGxYfoeD6cXvNjYoy
JRgFqO7SSyKTWHmAztBjHyonbogcfi9S8hfS8/CfXjOkY6dOvQtRylwf+lxTXDMO8vsazt5DIDWZ
67c6PnrKEBDKpInmiflZl+rqQ6O3xrMyQ1CQYSIuw7rGXaXZ4H9oEru075VzSnENWCbcqtDB5fxV
tftR51nwdvvrNs0XOnH4brFeoM+X10WLxyIsBnZUz6WkOQjwVg9dYxPII43wI0rhUU3kIHwQZqAe
ZNuv9+hWNvwP1V0eF42CK2Wolf8J69kk2+J5aZH4fRIiSp+i0eqealPLjrOaF09C77NHq0V/soG6
/lCF1fBBIo9zcjkRjpGY6TnrRutugFrsMHW9f0ozpqiTqdKPvQBR2c7W8KBIM6I3UG75kHfewbIF
j+ScGU9RKgcn+C3EJ93qx0NTNqZjQ/J3EkETOkIBjYLqh3Y0ZkV+gGIQ1jRZpbU8RjNt7lOn0kTR
YPiigaqFbeVZ2Zw/aV00fZHlIDnfPq0NFwrzIXS/wB4ofK2DaNGllSRqbEpvs/6ptHr7JKJwT2d0
43ovVO90qGC8pp+5sokw0yNfsSoCSl0yT0E2QnZayrET1A2loilJHSVrM7fgMXFvf9+v2HzlvRfc
CuybeG8Sk5X3LiK5H3qd1xZMbnYuQ7XqHxhUV7qjZYzCh4WznL6leiyfy4ALoYQJvGzpaJ6YBBun
I+AP7Wse1d3HtkQF4Qjlk3i0RFjksEw3DRTMkRydw9kc/niiaZmyWCaZ8EtE4etGRTIllpRKy57l
snonBWl7NJWxBJ5dFc6saJ2D2Bt0cyQUrmR3eyDCrVukgujlvVuqfGssagDgY5zqgiAtA2I7KT7y
WGWT3umyv+OCt0wQwBalIhwQYF710mFEjWVCg8eHylEfuJEFh14gArHzql6PrLGfBO9LAKQDHf7V
pPrtGR+jLMqauSbCq4chcuUmQkUYvC0EfCOhWnqM+rj/2NR18NrY+nw/+GmU3kVSGtH+ANtJDlRM
bXJoRzv6eNtIfyFf10ZKwQxsFRUlCkvLK/XbbytsU4p9M7XdoTWcSrK/jTFIQ9FlpzzQ78oieeiL
9Nn2qZEE2ls2iL+Tfn4qp+w+qMvXrhpOQxkddZF/7CmMl616TMzxTpKLkwKVsWQzVh9gMJ3aO8zw
1AcFapmd/d14SCn6LbABhjWpx60SiCg1uoQRB8slQQLp2oFPycpOOzaa/ijbLVpeCzB0Z98W01jv
G/118ArkygTyK7+STiLp5tmw3Mnsmnc/ivUXVMcHtM2mMeFzq9Y+kL3XfzO4rnwBcT3Uh6azv0s1
JalD1UfTy8Sw+Q8fbGPtaOP4FFOdzw6hHsVfFUmG4HKCKfVzmuhteKgLOFSPk+8rXxI/lvemeTce
TnaQ1gmsiuCd1nnB2MFhH+aT5bb29zTN5geob7NzXgIrs3qYmmuRGIewqpOTGjD5cHsrN3q0CzeT
DlwHRC0DxatXM/Vl3yyZJ3Fj+sEHM64eZL/xpLh+F4FF61vOXalLP+a2/BYa0k+NURklavaoeDet
yKR1RH706/m+vAgydMhBAiLNnQP7GdXtpX4/817mEWLFftUeTP/f2x++5X1A25MOLVEgcKbLFYcu
heuJvNgt5QEOoswyj0WIC7q9yi/kzNpS8XBoMDBezCTz+oZHAiaXjuetDaZvDO1abp7VDKYAEHeU
JEPyO6EZXtJQOY9JXt+BOEZnTg71T5Y/MrwamZpnyEHlzfPSuI3y4Y5Wdvg4wdj4ABmh6qYl5dvR
CNNnWN3/vGG5kKovmKAFZKKtidWbWZXyplQtt+qV5IEWn+IKZWgOYaDUnj3H0lMgSeOOS9k8GmJk
Jp6ZMAPhcnk01MNnmFlmy6UyE1PBrIyDWlT6ToSwde0oVDItRbuSLE+5XMWY67JW/cFyU9kqXKaW
DMqig+1WcxF/0vWoeYzmyH74P5ydV5PcyJmu/4pirhdaeHNitRdAFarasOmG5AxvEBSHggcS3vz6
8yQlne1C1WlsT4RCIarJTiCR5jOvKavR/dgWTbEz/K1qCEUQKTCDMoEkD1+OH7Vj4xUK4+dLhtQK
4RixZJ7e1SAjgj5KvI9OkU5EAdPqq05O9dwe9J2HuDnTEvYFko/bcQutU0QK9Gqk+uEmpuYvkWOe
eyQ3Di9vgpdH8dTNVrPAK85Uzt1QMdrucegqFAM8pf8z7wJeTgNgBmzf3cwnVZuFAkvHUtUGrAYG
zTnELiIuf+JdwLKgd0RIC5Tt8qsVVm6U5jCyNtMk5kC2P1aoIe4cyreWJiA8+ILwnKQG+uUgulv1
SAZzGs5Jpb8t3DV9Wj0CMfyZs7NROGiGzB3CD02tHz3QZjvveCtPpdfFE+DPBLd0y/KPHCOvTdSW
2RqJg85U1q7wvPMBc4PGdb/2tpf9Zhr5XPuYKqmrn6qWkgfcnbN1b2Xj6vpY94gYl50q+scwUnPz
PaUe3QNAI4deR2WhPKotvEfc1Bpqe60H09fOzGIM8sYRb1eM4eLAGPhvX8kb2UlxvPIDx2f8wfCK
bsc+/laaQqxN35gYDGT/5g4ElZGIsSmIYWro4UDcLaIHbgUomtM5I6c+9sZgBbPqLB9fXk637j1J
EqajyBkEw+LyS+e63tg01LmF1jh512IHcWjs/DetbT+6g/shcdY9UKTNb9xeSM9H3Cxgs3ABuKjc
Q2gpH2ijfC8cfT3D/ArWaVV29uSt4BvvDTBgyPrCa9sS9pp2SId84JYtJqX6rWzrufEFut7HpkOr
IiHyeARQT4djUT4ndu/dT6hTHmbDzYPBHf5oNOfVjoCQy7nWJbsPpAR44ssZbz3FHRSaIGGM6tu5
qszx/n+Rddz4rhejbHbwOiZtHMuDdUGU4ISauBmiCoixstV17/J4Sd8q6p/Ip9Bgc0EwUdQi7TYu
34y1OymePGaNep1IBNYlsGVx4+UV+zNx3iwgUlPCVKDYEuezWUA2RoRaDVSR4pI+vrcGLyFeKZvD
nGjJsYs193Ob9Uu4dBF21+Zi3NdGZX6j/zi+1ayouE9yRQnWAdjFyw9249AkEcBRgacie93mUqjF
mv1Yo1CD12Lrc0hi691HZEqDagVlXtI8MxQtHC3ji6u246eXR78WkfGQdJJzgkQCjPytZUVJIrLS
zIhCUsaxDbwsnt4kkTWKIIXEgUQf/oaH3O3iD1ojtVMkqT/xU0VxHta+sbB2BDPsuxUJykGha3zE
jKlIwqxOC7kX2F1+7hbmzmPfOPkg05IbS1IowMjN+ePMuqVkk6w4efr0ZhmG8r5RmuGzVyTIi4zo
pTgUvkK1i+wd7s2NoIB2BL1iqOpARra91VzVKJwNiCJQOxr+0LJ5COTNscO+vzHKTwgkO92RyrfW
5Z7wsiIb7dV1Qm3BnNX3XGF0vmWK0n/581/vd+imAC0lT49TbltOVgunNepudMKo84qDquTJhyRr
s8AyZ+c0k/b4pRflH149qGy2gC4CCiNBMZcvx3IUItewLjEjvWv81fWWd7WnfYlsvX2sxVp9b53Z
3gkObhzplA0hYcqCBbpi2zYPnkYp9afECRHPju8puHYfFovaghtrBtqq1EsbTURPrQfmZJ5t7wn5
EBHWNk3MzqV7bTri9QkDZTK2PrVMCXXdYoKSwY1itzPssPCi4mzkzXDC0rY5vjzd1zcno8BzRY8P
XBc0u8vpFoWZpHiX2SGOd8W5JZ44oCRyQFFvJkmp90Rk94bbLN3O8LqeVWWHsIDsoFNFe/RGELyq
M0QHPR1fH6Wz/Un26KgZCFH+/O7PalFpobTKqix2OBuiPc09PdhCKNPO8rk+cBhFBuic0Zg9brtM
bWcbWDp0dmhHen4wom5+PxqxAQRPYTw8kB8dEAfBms575EI5X5f3FoVGsNjc+hSFaXhffr4iFl5Z
LMIOQUArwVJ0yOGZRXOX5s6414q4HorXA87BhEIc2lY2RYE8DgGkFab1pN9By4vu1Dlvsp1D58Yb
SQEgbDLo3hPTbUIZagZlDOnKCotEiR/yNNPPIzCisG6ceue0vjEUrFoaNRLJCAtLnn/PFoc5JIhN
VAm87lSpkc5bmwDnEe8g6nWvFHRzKClsJ73KgGdtvlPSJWnXTp4ZVlZah8qEBG486dNJg0y4sxhv
nNp4gtkqrhcSELCFY9NIa/tkNc0Q22t4tnmE+GMSW0/qmuZftFZTT5Ts1p2vdqMzwTSyC0wY1ZCg
tpR5VSNpwo7aQMeWJLiZkLabBeTTwjHvxyJv0cEczQ9TrH/PPCP9mBvACPGCScN59bxTklva/YqW
yMEuzD6M3bwIRdeqfo+Y0aMTTZ9fPvVuzNHPIhnxMu5xCJ1dfnkykogkcKXXUJouhx1nQxiYINHO
bRkl55cHu3HmkXfSfmZuJE5aro1ny4weneci/2SG2KAbD4Qe1klZlBGdQwxQFqWcXo36J8wC3kO2
izQnCMvL8aZCTGxhELnRCmyz1WA5l26Z7rzVjRUNUAHorc1nB1u12TxONmaNKFJGsRfzg+0VyzEu
1h65f47zlydQPvDmkCORhaBO8wgI+BamigV5URmZQ1VwabW3kdfFiBKke6H2DbA/4lmc4ohw08ym
pX05b03pzBaSrXqIWbFyr3hu9KHLY0FXCh2T3E9NpT66jZjvcB+bf5R1u4TVbM53LfoQb2nRWA+e
TTvUSpt6RXSnKNCn0HK8V9LEH5xk7QJAkfY7q0iW8LUTRHOYcqas+bL5nM236I2m7m3h6mFuUWQv
RPTdddv4zwwipVwQA0UXddtD05q1HBBR1kP8vEcgcnX31Y6b6teXX+V6s2CTTJqHthRFIvrulx/B
LOM8Q4yA0jIKez59mCRY+540ARgFKtHpLv/v+u6+HFC/HFCZYHpns+0gdqH090vR1tQuk/LHVOfp
ffKYwPXThjEgPXOQehnIxNI5CZGFmn4vcbqCEu54H7qubo5OSo2THLI6dQKBvZfn5Xq78Zjg0GX5
mIbKtuFnpGsDaM9xwiXNm6AZCATFpA4+WABj50PfoBswFtoBFHE5r7hKLqcE3yIPDBf222mMFCLU
s/ag1bUWKE02h1ElqJQj332niro7oNS0HMbcVAK7aqqdM+Z64/MgmBvISi4J3ZbaZ3pkaDA+nBBH
svE8RWjLG4u3Vzy6UbRmGJgEtAMgzFxhlOJqLbqI9jVdhxjOP2Slcxwlg9+4DdmVJVB/WZBsLHAh
exCgoVGI1LSd73vrVaWrpuw3gqPb4rLqLCHtoecfJrFj4rma1IGhDuarT1ICfQkyBr5AarFtMarC
1WppyBSm/eQcomVazlnlVMeX1+qtLUVTmhBOjgSD6nL9qEM7w6LRJaXNAQToavNZW50fU+KQdOsa
jKcpL+91YoCd0OfWJpEy57LEK7V75IM9u2mRlO2jojGZxFU4D31nRccuKrAK16q9oW6dU5xOhN5A
TBEnMS6HwlPBUMTC95qGuTqMGR0tTUszXJV7LnXLfH0i8zNFo0UEglYScC7H01C67pR5ckJbX+o7
fUgLvxgTdyd0uPlWnO9y18sDePNWo7ZI4P5MZaFy3ICuiSANT6tzWk6fjLkp3r28UH5SxC5vdt5K
NuIo1RA+bjd4St0vAR/IzgPUdKyrZg4ib9DBIC9RqMdGfLcaIy0kKhGAV9P5XscbEtKHKM7ljB4v
gWJ/0NTevFMzA9WIciwOvZL+ARNRf0MnTwPya9VnrdfEfZ+Pv68F9ApPA5swRuXwtqoc4wjpIfYR
BIkPGlLsh14DhxJnUQXSf01OL7/wrfmlikZwJqk+6rYvbTSDIZaViorSFnpYFHkUUnZgPDgBtB8N
bQ9TKj/YdoI51qS3Jn0ApP4vl01OA1CNEtcOl76u0NkfvMBhHg8JnhpBHBvC76DHnNHctc8T8VcI
8wRjgKlN3qbm5J6bYTR8JV6X0Fox1CkGcwoWFSbJ2JWaj5b++GbA9Ocx5n6kb+J2917kzmfXHqfD
sEqw5xQvd87qtQEQMLX2PdSEz6KN8EfG2cPoUK21a9dnFNeuZ2y3MuukL0b2UM9oC/yH0No+TtvW
CfMSAqVQ1u6+yLj3VpqMX17+OLeOredztVn8QmsS1hgNos7TG7/tS+Oz1Vva2ybKjKAxdPuEvJwV
eICmgpdHvnH4g+dCSM4j5aWIIJfNs3NrjmvP7JyUY3m0msdhRltdK7ru/PIoN05H0HFc6eiZyjNy
E1qBkp1zG3ZzOBY9to+FJc6pUT/O1tztHCMy3tysuouRNquuLA2kzouYYySOrcDQqwlLDEDaygrk
yFGwzG1Vpf0zkwh3ghhYBqlbZxMFPkffdBm3jlXNp8oTCj2DbA/PfGsSyXpoj8kGkLUtFCZNEgtT
UCjM2wGFGlWp0Eub9PtesfYwczeH4rSQABqwvFuj40Rp09jSCodgM28Ojad/hO2bnbsalMLLK+NG
+4OU59lQcoE+W4B1WQxgdm07VGzLeeM5iQi7qM4fTThY4exF4qtSF//I3Ln37bFJ7lOXWG+oWsdv
CrV9GCr7ewHgfycm+v88Fv0PdOJuUHf6sfLSvizZF0alqidHwzTzsLi1rh/TWrV9F+4XshTptLwV
5Wq2fmQ13YM7maI7NDhgnO2lBnqGzlHzW96r817x9EbKSPVdNjmBB+MltRUNQuWKjz/yiczERnoi
CUU9P6ye81Xz1reJAqpK1UhgTJhvSfbOGObzqCdvJol4HvL03SKUO1urPtdWHyyG+tQ5SjCtCNC+
/HmvjxeiPQp3XDywYRAHu/y6He3HXq+tNURQP7pD5W0IVHQAdxbR9d0mRyFDlz7DJImylfVsDbmR
ag2Ika2h1SUN2UDxJsqjJ23s7MBRoXq+9p24jShZA0KC13JVwRFDlFoQlfRw0I0mhExYQGLtlE8v
j/Iz7N6eZKQfMNyJiKg8bF6KIpGzdgXlcVdRIpABw7Q8eFY8Hvu0R/4LP6qw1DtxjnE+8cVaT2fs
7ZoDcXFxXGZjOipYBhzzcsnOSlGYT96QrY/2ZIN953o9ZvaqffkP6BgaKHgLu3aB6bVaOdMRXIvp
w5jaQzbegMaxZKn2ow8mEcRbGb5lbZbYyU07lBp73xfR1T76OuMhU0203aO5DxRj1E+KXq7vEq8C
dOmlFD/K0jrT2N/l3V+vTR6HIpVktsP02vpw4L87L1nm2WEisS1dW6JipMfmyYpMJOmKFcFfV0mD
UuoTqoX9ox2rEeJ5kftE9qM/teoQttBYd5aX/K5X351iClBy8k4uzMvF7CmgegqChbBLokdCouqj
ncfNx35EzFio6g87dcS5hPIbGisKlS+vultzQpZGew+dLpg6m4tan8Y8s7PIDkkVl4OWzitmReme
P/T1foWvhhIo9SKiUep4l684aNHUUfym0VbjzmtFw/RYLcUnE57GMeu91yOZGA6XOPCYDvnZFqIg
qRpD2jp2OCSRc4xmIz00OkraL0/djUYew+BZYVKLJvPcin6VXWJoykSDqcrzwUdGqQgouX9Z9cY7
LPzvr9OC5EbbWvdGXKM77b5xFeuQDPPnlx/kenaxmEdmEikkGGoIu17Obqt3mh0Xkx7OS/E7yaoe
WAoE6NgrXCBpVb+zXq9jBYaDM8b3pOyPwtrlcI014oxsV3porooy+BSQBn8syuRBt2vz1Y2gy7G2
y5M7FenHnEJgpM6Ptj3+4ejIaf6J+cNwCLVqdh/mbZcvVNRRbrU2yMxlgaPqDp56NBZRH522Jyd1
lr3KyK0JtCBfy0kEuG/KkPbZ7YUl7yIBw1o4O6L3a/Tq3hJGVsfO0ubjy692aygKeCoFEmradB8u
h6rUEkUJtL2AJ1TqcUiBkKm9i/WaE+U7Q91ahbZ8LQ4RqJLb9ie6vhDIcYUg1TTNt0YtxD0yv+IY
AwN8iETV7CxDuaovj03uYooiMFRwOXC2GD+O6yVP0ppXW1VKghNlvWOK9SsZX18eI7UpDwqsxMNc
eHs74PrQZGidHgFMXOKPrQ8lgPNU7+JCCzG6b081DiZ+hcHNzoTeHoX9DKsQ9b1t2WftlaXR3FTD
zVczg36gwoT2wZ6/2a0VQg+UVBDZIchtmxUihlagYcpnk64AsLyWFetOgYmM2bQ7L3RrhQDK4eYl
cQKxstnMSGlrMMsaLVSzrvCzeLYPbTLoh5jM3+8hEe+khjfiD+DBGrZqyHhZSE7Jd3+20SRKb50U
ZK4LrU/fKS6CQaYaW36OJ8OxZAElvoGe+MH2Iv2sNup6Z+pNE7SV0wXRJKqdFXv9/jwOuQ8yMlLU
bds6iTrSVJraakglyT4utTuA4ssxdYM2eoRu9e21e/9yuM21UKm1NnIE4XvYuVCg1CYNJ+7LEJbx
ry+PdL1SiffZ+FIxhrhse6B1KCmUZcVIUu/j5DXRdCy0qtmxnrleqbQSuXmot5JBwky7/JpuV6Gz
W3srYnNddUdIHocV8M87Sm97LeafVMfLwwUkGvJD6McCC6IFdTmWVzVlTLaphsPQRUYwqXP0da10
yzg0E8o//qh0UX6YimglKsNV/SEDaCrCuK2T4Z6/MsXH0Ypz8+1ctOIDfZP4S9kpOSo7rPgDyOAY
ZZW1xmx4TW0Wv9236NNWqdt90JXhOxhg8QmXsEzzIzGsX7I1aie/bwfIkMmo6PQmsqko3ibuRAZQ
almjIf+rMCF5C+h1dupPajFpMN2MyfxqdQOn7yw7LYfXfnibTB4QChUDyVnfHB74OdEttUc1nLuy
P7VzqpKdJsnvL49yQzCL01ZWMulVUA7Z6h4khKWQ0FCPj2aFjm86JU9VtbZI56GHkD1aYlEyGA6V
lR0wMWsgl7pj/87LmHa/iIzlMVWs6SEfov5tv+YRnEAQVnspqTy9LpcMK4Zil2ypYPS0hV2s0J34
1lpPLXlGVd4WSUDnw0VteHLX+TDXprL6lqK76qkZC4w6o8gDzNsVtjVRAZnM/uCBCH2gGBJ9s7o2
LaUtVl/cCTsyyrPj9UQHWd8YoBrS7mh1DgKhRiPSb7SIR+8UpxYDJMjHrn5n4BkJGcuFklmDuqp8
0phK8wEfiCYwuzo6Gz31PzjPuv4EwWd9TJ3O+aCaM95jatNX3SFy8Arz0SlLqgCdyeGo6ciUBFpk
ebOf1eoIr2vUu8clE0WQwVSFI1zm1bfOqrB17VRF+z0lNHmT1nitnJdyoW6Dtrx+dFF9rwGLgFEP
ogwlYr9LWnM+FK41jI+GV3bkWkaCUkpCI5IaMAX5lxfUdegABofQC7wCWCZzC2qc1DzV5ypfQmO2
qwfJZj0YU1I+tb0ClKX0EmjgXfXWzuc9ydnrk5KRQWZQOyRluOJY4JNKA9ijKd9a6njWAaQeDLca
d9bijVHIFw18VbjzHPQqLk8vwktTmTLKI/2QTYjIrpgemLP9amgodhVy70veJSHf5jzWrMZBkq9f
w7ju0wcbdFiQ2qX7J97l+SiboCFvIIkbbbtCK2qGQ9ksdegZMLleXhHXdwvvAtyDKIEJQzvicsYm
N58UNK+Ysbxq/LpNDd/MqzWIOeF20safZoObgwIIHShBzkyDjG2TbjRFa4zNooPoMAfKCslcFl9a
8qn2vlD0lRNBKZrHblbj6kHJW/jSiTHhMBOrS634maG49rFfzf6bEMn46LlmEp3MaGk+eVS8k6AV
Cqw3AR0QFa/GU3yvXQfs+upKf+oj2LKHsdGyvfrxjR3FapM1BGm5ANLtcv7yHGuohbpouLi5e79M
fUwDp5OUWlWvgsrtlKNSLtTik8R59R0k8XQMDLqK8GVLwSqqKcMLJ+PTxaZ6KDKI8RSP1T8zisQK
SpibS5J4+YIxiF4nXdwlJAWiwmqV00Exor3E4jpClJQAMrV/Y1IuR2nVtoS+aAL+X4zk82qN/QmE
YnGqkf4JSg/JuZeX/Q12JbU9WjSyfgFScBuSTqtdtANd2LAE8/xQ9PpYB1q6fomNCMltNrc/C+Jg
b9Gsz/CkvHf4x4uTA0rSN9yx+tBWa3en1vGICRjWDcqoIvyW1qCZJr05m21D7C2yP8xeTT5BHKp2
jqDr+ZKnD6cptQ8AC9sest0JZ1Abcw5bU5vCbB2Gh0EvjF8ja9ax9B3snZD6BlxF9rRgGyJJieaD
uTknCG7GCE2XGbUnD+x2lsb3adJF97OufrJnIwuRJ4E6gtrhmWyjDLTaHN6kwvj08ne79Ry0amS4
LXv01DMvF0qzRJmtzv0EVLUSvwHYKqAF0fd7V4u4/YeiUI4BHjCV1dFopuV9pTmtgxOc860yp3JP
pOL68CSrkypvhIGSBbkJlucitVgaP3W86SYarTM8WkjMHcql0F99GwAUopjBrS2x5NbmznGyBLuo
gqHGcYq/josyHDqAOzuZxq3ppW5NJYjYQLLKN9OLA5Znj3YxhZS2f0VOJwqKkT7tsiIVMxePa2/d
z85kBoo+3ll99ncKDXsQuBvJK0ki6RQJFbE1cOjLT6wvljMWSzKFU456ksVKwl1Rj98WptH4VPVq
yv+eEc7VUAb9tHT3UYaLQ53GfVCmo7lzUsiFfXlp8TTUqujr0Hchob58mlxQ9BgVawzL1DY+iE6s
h2mo4x0e4Y2VhLo7Omqy20mdfnONaI0LMaJjFKXRGyT44+5jv+Jd4quK0e280c/s//krSbKiLLNJ
MVKS1m0VZ5oggxNPN6E2qToefFmPnJmqJykixmlCyBy3a+0LfTR6aFlVeR7tengotOarXpaDeYT6
nDXB2tS5CW4vXkt/iI3pc1uNmnKPmWDWIpRQVBA7CJOfuj4ZPzsI/PxRjDXuThV+uNmosm4w/rL3
MqbtfSzfjRIcZ5TsdoDNvfxcqqgUE9kwjGzAmh1HlKV/n1Fm/j5g2BPqfeK+LyKr+OoqeXxn1pPz
xhSK8FFxpneUonItzLF9aEtHX/wsVz1eSnPOoG8BSCdQyl8+zbZrSz4sVVAKNKCNJF7g8mFbIRQ7
mocmnMzKCZJ1dQhdpnUnxNveFYzCgkLDhJo16lHbnn3ktFIfIGtCMGOQRAcSnSIRtR+ly9cKHMnL
73RFZ5PDUd6FVwYEX4LgLl+qiN0Sa2tATVOXe8dyWJbDYI72QZHOzu5qdcApG+O9OSfmWVXxM/XK
TDl3VvP3rJ24TvW4O9rd0Pl6rvd+vrbN3TTQLgGgupcOXfW+eVad/0hQL0LeAAA2zwpMORkJSsM6
sZMnZ2nSR6NIvPd6b7d3mlLTHeqNqMWJoq0/wMdcPmROLav+CxiVzMyEHqxdbbxfPXNPFv3G2qCD
Q6sBXQvceLaq6NWCH7olyiacsWmHxmckYV7He74ON7YLURCjQCygwLStYziNiiVMJDCiXtriCXn2
7g1mU2MwpJX1RkSV/QYd2vyYIKy7k4peAUKZe6wEsFECcA4afEu9ikod9T28TsLCKj+Xdu35saEi
xNLm6vBxxiLsKeogwJpd9LvIbdSZ83naue62py5CkhTtVZdKOpwiCi2Xnx8TZ0ufHGMMxxUb8rS1
u/umTZQTUhp78uI3h5KdKilZJJHXl0OhgaqkvYvO2pq7P7p8Me6WOv1il2KPCHE1r/KlbHICciwS
A0RIL0dCK7wuhVOOYRNhRKom2PI4eW58tJc2PjY5Ui0zsnmHaCraX3O1Wo+m8WoyAc9AbiwDNI+I
3tjeMHbMbGujN4SrC+rCSMue66LfOz5vzKnMwLG7IoHFKHkzp5m1ehAnowGqa5UDpOyigERpeCip
AezcmbeGgpSF1TN4JAAem0lNOuB4Tm0PYE8K9aCZcXFf10tzP097YnjbHSmnDkwo+4JqOSzpzZpc
LWOekpiGe+KoVRAr9FkG18rPLbbZvrEa3Qfce/sQlNCeS+aVcZgcGkEpSs1cFvTNNi+Ja5vRTqId
wjhdBkzDDM23xACp3otbX0vWqvapiTUfu0Tm4Op6sgeQZ4PWiocl8cQ50slx2W5WaBhljr+huf7a
RFW2k/vc+hbSgV0ibSTWRv78eXODHkaUACgN1QlIgo1E/amNxXgELGztfPbtIQxkgiuA70DpSsqN
bZJfIvplwFy+Cb1eqMFiEhYNU7R3Zf5EpD4PyBjGojxG+VTi3SDmXr4RdU8AEnEtwj6DZXnIl275
u6GyCvx4cdz7GYMdWDH4pT4Vc9dhnZ0k+CZVi95qvpjQX/dzo7PSUFS2figS02hBATr9oYU8FDpL
UQxSOj0SJzFCZ/fJ383ftaGjByvWFK/qOO/qhUR2woYBJURxv+g9Tn9qmnJsqNhG+4s3dYCvsjbt
gsKu3D/4ReoPyxz6T8I04viQjd1YHQdkt9AvTJvlCcvV+tPkQfXwo8xKXL8TZvZ5GkT3mLcqxSXd
Hsck9CILXQ+30ob31qjhuhsbuZTuQZxfTcr11zKPAHyR8/htapoHulb1eDQzVYE0oKQuxRZbdO+m
tVvSneBsGzbxUdBTlZGBJH5eXw5eZk5mZomwqMf5oBq5OE2ej02T0FJnZyx5Um0WAOEZNX4yenBW
9mYBICGygNwuRQgCtj2Unh4dUPnNQd7QwRaOEh2QBN27+3/Kg12OCoPNxppVlpGICzepzSBggIL8
TnnDTgE9mppFfijtVvqSj6v31moKb6BnOGVAgSN+jABiq363nASr6XWBtpLaS/QVjZ51Oi52ujw1
Q15bJ7PuuyQ0dQRwozayc/pWxSqOM5L6y53ttemHBR7v6CsJJO9j2vSR7ldYPxwjL0FKzSCJnwMl
M2ZshsgQ9QNdXCj4TtnHkKZjux9CZ4rTHB0JTUWc3mhwl8U7bF6Pk5say12bz8t31SzH98ts13em
tL5cVJyyGMYcflXY8hjNr6NXc2tYkFBeDoGvCp2WR9gGVxl9Pi5g4svL/Vw1vVoqosspivA5MyWj
rVoOw/ouXUVewjmpc19XW6NiR+VJf+57YfSU1Xrl61qgWnWnrmP9wxjWFPgb9VR/KEtknMxUJe/K
Ghzf/W5cC9oma9cfMyHs8hhn6tqcUaXD02Gqlrp89/JLXaXlHE0sEekPY4AKZNovXypJBqPPhzYN
e0yyYSyN5rAeTENp3kWLpzgYSKaeCHIl4e4ooNK1h3EWXhGIGUbZsXZNjSJ2VP8zjPzP7/P/iX/U
7/65XLv//i/+/L0WC2jcpN/88b/fjj/afmh//OXNN9H9JRyqP771aV39l/wl/+8fXf6K/36Tfm/r
rv5Hv/1bF/+Ikf71JIdv/beLPxwr0IfL++FHu3z4Qaba/xyAZ5Z/83/7w7/8+Plbfl3Ej7/98r0e
UGfit8U8/C//+tHdH3/7Rapu/+fzX/+vnz19K/lnD8PfKeb98xf9+2//+Nb1f/tFccy/SstheYKB
RQcuwjebfvz8kWv+FWiFNDt3UZ8AKsDmr1C3Tf72i278lWyRnIAqG/8/RbZf/gJrVv5I8/7KLUi7
k5BOyiYYv/z7sS6+1P98ub9QhHmHX03f/e2X7eXK/Q33EAkRMBgMY212Sd30fY5V3XjqML8NW0OL
D2mirztX+DZakKNI8ySp+Ig4zxbnJ5TakVfkeFIE/IeZogVMpSQ7pIqxJy65N9Rmh4CwnOgXleOJ
J/pu9ai2RG5kBuheqDuJizyZn5/cvBSyHVJ4hVIg2dNmJNedCrPQ9eFU1wqUGujgj+U4dZi09Yk4
jZ4n8HRWOxpGWvf75LXGTjn4xqejfIIKMBqaUkJk8+loiEZSgW4gAtRtalR43+JoXL/+06EPKuFb
JDOs4c391Imk0yIpyaEJRXlYsya9j0tdgTXyeqQzE0oVhnVI3VOK7F8ebtpUumgzY4bZzaN7cgyJ
nky8vXrxjWmjes5ihL7vSc/xy1EqYxCx60T9SVcjj3pm73wkgdpD29waRWozs+wl3WArszQ4hHGF
MPuTcHvzYannCD30bo+bt81TWIJ8F3ijnA8AYLaeTVhIu5KT0Z9ivWrvGs0kmKSacEfj3rnH588J
oGN7B2xM90Tmbr2fixUV7h0Uw69VEDKFSKDq+9MwcNVASRHHiUDk+OwQ/ddp9fx0ut7MVJ7JMCgN
8LAUfy+/lbOqSFWVujhVkVYHqI/hAzSndgBFu31lQkPsxVGLBBDfjB29FZOIACCrnZjFqdFK537V
B+eurO32qXGs6u71b+WQkHMfmDBstgCAvhoTcy1TOllkoDhQt2VQY80aKqv+avdF3ur5UJtE1miw
5OvLgqH6zjjXZm49zHG590LXi+FylM1JNI7KIDBxqk8lGxzim6mBu4jznaLmrcWAxh8hOoVaSuab
kygts6Vs4ph3WePlbCX6RPZhpeD5y/Tw8he6+UL/M9T2JBqjpI9wG61PEanfHWxb0uxU//HyIDvv
s70U7QH4DISI+iQycAvgurAonxSNltLY+y8PtU2j5OIGfgvvm+CRdEqeI8+ydbRuoiVS3fqUdVZ7
insoDqmKcnvqlt85DYudL3Vz+jCj5lwAZGxuBXSSWFkzcL71qXBSJVQkhidXnPzVH0k24mjWEECh
3LXVz2pGxamgTFUnovfPwzzmR+GZU/jyzF19JEobBG+UH6hCUHrd3BZ1n+kYTKrFqXdxqbNhgP5h
oO4Pf6XFXunlsa6m7edYP3smUgZgC7nltopqIsWCCoE9f4viaPTpAqf1zjBXJSZuc3RMQC0TeFJV
2QIma9pSZVL1xUl18+RJsb0UPkSHGHmOadraVsNbzU7mN5jsNo/SqOVtTub3ZRiqNQs0xSXvMZL1
jTMoCQHHnD1wA3QfK0DrOwjaq1Urn5NJl0BnlIu2tMAI7reV9mlxGuLB+9r2kfWk2XVzUmLTOago
w+1Uw2/MPzkjHUBJWJZQ2ctdYqLKVXWxU5x0Tfm8qCiIFqRyr121AJ1B+qNbBGsCoYdN1Jiv4Ehz
tSlOeVS0oVM24xGZwWFn6q75ehJPDX4UEQTJudgSbQv416oyKPkJs7PkmygSYznYilGR5JsuCW2X
iTEQkIqCai3n3wwj8U4Nqj6/cpLrfqJ34qOrxfrjtDTOY2kwEX6jjFPul2O3Hiln1OEkaq1GynYU
71+7D2g704OVvVHpeCv35LPTSgcFjg6eSfGywMK3HGg2t2jn7uzsq9gJ4RvZ2gEMB3KAzOxyFCX2
1MGlVnKKWhH9vggo9PW0xOEy2ulDO7btYzQtPxzI4B9ffr1rQKkcGe8KdjpNAoBylyMbwqmAUfXZ
yUmSbEZlLzM+WutifatFu6QB1vYO2vG2Mb9fMjWvD41YGgR8kehZH4WLaIkf9Z33NaeF9zVO7GUO
cgs91j1h++vtR25BfAfolUrKldQqKCNtmqnwnIDpGKCNs69WUmFM25dLsKzGXsHm1vegAKtKbRCy
jS24pfDghrfqmp1AyhoBIsOoasvUI7D7NDrZuTC/YsBsn8RiV59e/iLXG58etSdDMWJ10AWbCnOC
g+bS4QB/mv8vZ++1I7fRhWvf0CbAHE7JbnKCZjSSFT77hFCwmHPm1e+n5v+xMc0mmhgf2LAtwNVV
rFq1aq03hGZ17uPe9HCUy4Lbo1wVb2TsDsDuQPQBMiNUOy+/O1pv5pS0eRo0aduWbi6jqWiOxYyo
zqw/WEmrPSyLEn9d4zj0Kiwj7qdmDPXTWPbzPWouznuvafF7xJvOELGCTtXl70kQf1Oq2kyCrpAz
Nj9qgW0yHG2jncWlA404KbUKrustqqJdl3kdkBsIhliazxEF1rOSAqq4vbhHo2w+oZKEC6VURpkW
qzhn3OeuWmaHgsjX6cArRIBaCT0aAvgmNIWV3tjDosfBMhYf7VLW/oqTqMVjJKZO66K2PXRe3Sw6
FFnJTL7klUwPp1Kr2LeBTN0n6GaV/KOj/lY5VH/q2UqObCD3VgJoMXUlAigd3U106atEUvA9jIN0
QPSmWO31Rc+19Hx7vfcWwkRMUGi9iSf7ZpSsWZUoRWE/SLJiejCcBp1xZ4jPZO7jwacVx+KizsI2
pTiu0GYE28lOutym8ZR3QJX7OKC68mdOrY9douP101tf6zr0adb8vD21a/wV1QFKKigR46EJY0is
8Jv7J7aVcW3nMg6kvsmCAgunyE3CqD81POE/Kso6BVJr9o9ziszHakQlDUktfuFTGt9v/5TrVRaM
NgBC4KnpB26ZqwjayahAJTEZYb5+Me1UOcVCmkAD6nwQDK6j/eVQm+BUrVofpyNDqaTVPnLt2Z2B
4lUwJ070wRzQMrk9taPxxHXwZpEVvRvlJmQ8eSkz36xq7XeSZTMiXCZCKSB1Dq57kbxd7iK+qsjt
cLZGYm8rr52S6/SOXMWBFofKXZPJeu4mFpVubNVG5Umi0+NNForJYdjbf+dpqPy5PeG9bcUSA9Xl
rkFLcOs9EGuZ1HQK+zhq1OZTC4Dtm0Vl2hvCUHuc+MrnxiryIF/07MGJmvA82LGTufX43vID4Rjk
N+qtr/WpLecunivLifI2DuZJoY7HsfOGcWjdyKSrfnvOe/uX+hfwDlEopeB2+ZHDeWyVqIriABpy
5q0ournZsthertZHciV7+wl4NIwRTFdVCoiXQ/VVikBcbkVBI8fxgxbP07loIS2mSyK5S5y/2y6d
ReQ+U0B5EJoAgV+Ol40tWKpEi4JsjavHsh2VP7JVHkGMr2Mfo5AzUGVWmdoWCtrMad13eBsFchWO
32sg+gLmp/iqNcbezLvshH3MUcn3+gYR5BQevSwjoKctcCSi1kiqWUYBHaT6r7Uapk+xok0HAWAn
HULrBNw30Duh0vB6Xt5EAEmy5zmX0ihYc734lK3Z8isiLDwsqRY+q1NjPeB/GJ/1Uq2pj6WlN5bW
/AI8t3Ctqjwi3V3z6fmgdH/Bf4oyNJW5yw8aNysBJC1Yas2pPmZkcN/KeJW4QbsGPfhM+yzbpdG6
xqI1/1apop3lYtHvsJRKn2o1iu61MouP7r69T2EC4+OGhbdDvfXyRxWyMkmJ1EQB/WDtX5B6o1eY
I+DB2+f0Cq8kQIKEJCT5SAYpDmzGWSZt6cw+joKB/fCzUmsMfVsgJU6xGo/1QP92cdr43omgUtRF
XX9a52U+yhT3f4UNAFfAucleNgkpe8EZQktCzmhJ1/+VU6t7oIqGUx/nHUqQvU0J2MlOPdTEZ6yV
SrdInOp/t5diZ8UpObyCV6mnAza+XPHRImTR7pX8AteeT9B3jbPtZO3B5t+JVjTwBHCK0CGMuy5H
EccuNstJwt6w/yb1c/eUxIVfNsZM/HIOHpx7g3G8AL3xArFBsF8OpsEAWLOxl/w5zQDs8Ng7k08Y
6LOW9iNR/0jYfm8JBWgDnS8dmLy2ycVjJ4VLlw9MTnMAaivZ5EmJlR1oWu+OQucUMq6ggW39QocS
LrM5tJJvDVXu1siI+Gk4H5VrdgIw2Eyev4A0OB9buQmaHPHaNowytkb6Ei12cXY6cfZxBUU3r5ke
6XAnB1MTX3+Tq1wMujkHEeq/A1RRyU+hWj319dQ/Nv3iBGNX6T8tbQrvOtseg7AOj1RqdhZV+CWT
aUOkgOy6KYFlpUQ9J4kk34liPZBHov461mtw+4ztpAVsRkFDQxKH4y7+/E3kTwSS1EA601cKM/fm
Fgd2o3JUF9fPIxn+nQlxj1HBhZwFRXj7GhrDVsmnuHV8uDP2V3tq1scWzcSDlOpaFBysNQtHri7e
Qvzj5YzUvpLbFR0d32yBuIN3iYuzEqYoMySz/EtTphLDcjn5baZ2vnozjJVfcHMUrH/lLLDMbDzh
iRi9dIMmRS4SogJTRiD0QJjUT3Fp2CfMPaYDeZNXw+LNPkPCCr1mYVLPS26Tw8g8akIrTHCRzfL6
Wc+nLgxWRWvtxLUL4C53qTTEyBRZ8vI5yVd9dB05Tn5lUpV9xuc8fIkXS03cHrc3LFv45LVrorFT
essUDdEB9mVn04jUWVSjKPfTy7hc4iZzBlNSBmzIxlI5O7WToN4o5WerBaP17v35dqht21GewDe1
vfBV65L5I9dEd6+q8/TUzGt48A0OZrVtYizjFIZWhVdYjLnMFwj08p1F7+RDEw/Tf5kVHjfArcEr
oJF5uYBDlUWpQ3fYH+S2HU5ancaDl2He9Tm0C/N8ewl3zp3go/OlCM9C0u5yMDwnjREjWtStjX71
pNhez84EN/y/jAJjFj0P2MBbGdyc4Ze0ZU9QuR9cp+wkt47LI5ESsbO2x4Ry9P8bZbPzMttY5Tlv
cGYam+YbTnV0vUNJ/2BSfHXTQkKRAQVDw5MHzMBc0wRz9h+mSf4H8VPE5G1OMlm5Euoy3nhSW0iu
DB/eRdHY8P7DKGjhgrJFGRpjxctPtq5OpiRZza5XsMTj32JWtIgOMp/djUFeIGxzX4nol6PYS4oR
RFFi1iY7f+K5iVDgxdv59lR2TxWPbNH94JG2hd8PFHB4a7LVk2bQn+NYyr+hxGIEXR0elduOhtrc
1VWLNjpoSHwLs754RIvaCXp9Wr10rovT+2cFRkFcnK902c1QYHXj/89ycpQjNA36tHuYlzI5OVNv
/YfjS2eCHABUBE+0TXOko+FGXZPjW8FzIHur2jMZh3pwfHeSKwjAODFClKBXtUV2h2UH4X1M+UzT
aDw0S5I85CDV7mDcam6i2u3jWMb199uruDsobU8gTdAWkAK63IAjhONyzJDBT8epPovuFxa1+vRY
9f36kZJxT5tBSw7C/E4KDqIYSyeOFWpR23y/bh1rtBd2fZ1m5nMxTZqv2lJ9NvLBerJi7ciedOeU
Cb9a0jgq+wIquplkZqy13HOWkTwqT0PSVyejmo7sKnaWkho43mUgBwEWbHV2MQiSF3lkFBDA43mK
ZPtU8p444ZWnPMpJo7qNMxxdznt1NHo1VJ1FjQIuyGZvVvUM72BEK7+uKFh6jaR2n9QoKSvfHEr7
7yEnRuq1Vr5EHXZBdSK6aRMc7sfaWNUD2emd0w+GDP4SYExS5m3MFML1C4LlSPFWYQLleGg9WQ4b
H5HN//JJETeDCgHYD77W5kbVwWa2GQrtfp21yacRDVZXj0b7IJPd2zgG8oWCkQX0fouaNqVqkjtq
0QCM2Z6DnBanZOje7eLIDLhhwJ2iVwNycvMJo2Ht0jBllBpxez+1hh8rcpfB7YO+NxWIETovGZr5
NLouzwC+UHKdFwjXJ126oqmHHmGLXP37b02uMvBiAFDE01mckTdvGdtZ1STPkavXnBbfQBWJ78mO
h4PPsrfPAKFAfxH+DbSrL0dB6TFvzbhDsbtb7LtJipSHUIqLT1Dq2tPtZdsbiqcfmCDRtON0Xw61
oviA4ge6z61VmiczMpOzxOPDL2NZP/hCe0NBehCmXuA82AiXQ2WxMlrrjHo2QIX6tOZ9cVcrVnGC
cHWUw+1GDYo1ZB4EK1LTzfFRlBR4NegOX2mN+ySTAP9X0pna9P8sqcemNrK+lg56wU2J58vUqf9M
ffPz/SvLCwZJSmANotF8Od1wSsIsowXoqwQq7KNsinmZXp7bxpkOPuJOyirSH/zLXl3Zt6b0xmz3
WSHjBtfVqvQYVYZ6qiM19qpQUZ6MRIV/OJXNGSj6+MluuiP5gL2jx9WKejivbqFscznTyOkz+COI
Ced4XroWeuXeSKw8SB+uv6lQBCD2ihtVWIBvEvMKv9QlGRvEvJGVh3CRhKULS8D6LSEA8WisCjr6
6DOc2yqtvg6TPvpJOXQverpCkLr9ba9mzE8haIKQAbQkxOguZ7w2ijoj2GT6vS0Xj7qZ5A8ok32/
PciVaABgDNQ/EAvC4o8qw7YfONUzksXA2X0dMYDlvDaD0sBPKkBdyuMw+1C4lt+hlpFINUhgzRQR
UCtbnLW2XEuL89ad9ESZT/1UFXMw9rIzBqPRlX8g4WeQuWYrLdw2rMdHecgbqE/wi8a/5hZ9Eauj
W3celanCtMVQxhJfaTk7CHMiWL59acEhpRMgbnfBwAIBdLmKEQy32m7GMUDbqXrqeCh4ZWknOrt1
le/qsW++yqkq/Xt7Wbdh6HVUakNYCwNzoUN3OWqNVF6hKnAgzLbpzmmWRyezH2W3bLvufHso8b/a
TJAetlAPEbapXBqXQ0G0CA2buw4ISIE1h67GL+uqWx7aGtJLXAsRQ8R+fvSrnR2wFbZLSzGUdMki
+yTcciuKP39zTzmxFBtquY7AAvTlD+XY36uM30/RRs1dZtrR3bx284/bs90u7OuYFJwFD4uBt/T5
2FrKVh35nHreqqc1mpHSiCvbA1W3HFzD2wSbwhvacoI0C6UdjZZNKDDsVIq00myCkGsUxU1hZVTJ
nH+Ajq5kls7Bcm4DrBiPCj5bVajoUse/XE4VXbliHIcmmEutQ4RVXe/HCM9fd0iy+azEU+rSOTfv
UWA0H+msY+h0e223Aef1B1BbQfWR1iDlqssf0OCNa4dm3gRL31nw77jg3EKeiyMG5vW+QZyEfgR0
PIGW26pZ2wPqGUTeOnDsJCq9ulTHX7M5CqZBVSb3tjJopwL4aHB7etdbh2EptwsSFNf2llyDJS4P
RzoxQTbm/2C3knpt3XxZFeuImrSzjlSJ4FlRGRNyTpsPqdX2JDXKUgUzKfV90UDrWyJpuXv3dLAQ
fDUM4DUG8v/ya63RJJv12FYBMgjT90kLpXty7/Ikl1J2xGO9nhFsMgQGmQ/sCUBtm7GUDPPeJS2D
WMJ9Qbc6xQUDmZ9uz+j6wAHVEwrnZNcU1re9Orla5IT6QRE00QAhVOlRBTW1YNKVyOuk8EglZG9S
vHwo9PHkI5ffbPc5beus5JEXSNXoeGCFIj/PDt2RdybFm1XoHWmcLKL01dKlaxEbVTCYGboQq+al
mX7X9UXqTqgtHSzhzpz4yMj9YSopMuBN+gu10TLIzKqgneX1k9ZXiz858nvRtOKBpQmQK5kgG2Jr
kqmH6CYpjVIF8ND1D1OuzN+0Sj7Sw74+r4xCMUAoHpOcyJubO19KtEt6HYbBioc7xCeq8wgAB3Oh
HVKm+Qhv71AxIXqL4M54CUESFsv65iZLZaPJMkmughGZBFcG9kd7fjgS7Nn7OOxugBAq+BVzm4pI
1K+NfM5hZ0yT4qn12sMzkI76bXsbDucFMLakyQ7YpMu5OHNFFKidMpiyxv5fvHTKeVgc85w5KAK0
VhMeJFh7s3qlo3FrUJbfQlDzQSmyRl3LYMC3yLctKfYK7HfefTfhTUf1gFxVuEW+prFvvtA81PhI
THkZVECKzmWXA9c3K+tglJ0tRx8IngT8AC5jZ7Pl8OOLWgVfpyCeRhRq9bI4rywbONP+3To57Dke
jkImB9Aj1YRNTK3zPimklFuC4mzv2qkNNln7Tov2Zxvnf4p8fIyH8q9qcR7rpD3oBu98M3F1ANRl
cMHDvNwjUxvmE8WFKnCGaPFSZawBmpZHU9xbTYpgkJB5HKN6sgmwKmGxC/WKUaoOHHBPgEUn/VNi
t0dh7zp1ou6PMwvvpVdx9M1ImE+bEhyIKgB9HvthMxgu7u9DEOZd+qytkepVwDruQHtGn5tcPzIH
21tOWvk0OuBmwswWf/5mc8LktepmSCrM7p3FayXV8OmBvldLU2wYCmhC35LW1BUKl0SjkI0RclLc
G91LukpguxPskXjJZFrhlpn8Xjfs1xGpLsOShO3FM+pyXplSlBKSfWWQd0vzyPuQ119U6U+tgsqx
i46d6oIraI4sl65AO2Jc1GvJudk2PJ4229OYo66UwpgQNuPyHA6J9DVqy+zBblX9F7rTiTsMsfbS
J2X7oJIpfhsA97i3kxExxuZKQF5SoEBIFmk7ijD75psmejEpg+wUgdI70kM6p/mTLlPu7owe2miq
jk8AAd4LLWDiQPPE7YDGEuF7ExPguffthMhT0AIYu8MOwsHxLeoPMsed7WqQ4wtOEhR97qPN1IjW
tlGoRSBjZ/RpjWs0KqgsnG8v4PZdKubCR0T/QQiygge4HAXzp3Io86kIwqZPPlZrrX6EporqEMKB
J7yaJjdtYsmtmiE63R55J+4IrSOBuNZ4F28hon0xqKnWNkVQ1GhcyjyU0NFBZnlV5SOlsSuI3+ss
eThx+qGZkAxdzpL/CmZoqotAMs1fSl1+MKT+qU+cU5q3L2o/3plT4ZBR2PfN0pwyKT03WnTX1tX3
23Pe+aaUpcmZKURSENyWv9WyicqeSysYhpYIWJSF22fZ+v6dA/WX1754SYF63sRZLYUxlEdrHjS6
grxMphl+ZHZHEN+dDIbF5MUhoM0UwDdrKs9to3QFuGUdF1G3LHPpXgJqhjZU5GJo9d5WOJ9QkOfY
qWQXJDGbDF0LZ2XoawtNurZGb7kp27/1cVoP2jo78US8oCCrcOMKIfPLjVJY0ZRoSpYFhpPN/8Sz
2p0xM23dak6dh7wZlYd0jJQj/ueVEqKYHDNDZQgNBLLCTRiLVyctY7gaATBU/NWlIcuDApbOnZWb
fZCm0XQOi0X9tCqFcoKHQKsZe1V/6nR6tIade1G9ahhcNdZBCnKF1eWXcZXR6xXPbtHnuFyQRUKw
E3RrFlRaNbqpFFpuFpeIfOvOB1tPn8MwSXxVjj5acfEhLafnorFVNzXm3+8+OeA8KBKSXZI1b3FW
aVvqGAfASZPMXnkYOqdBrHoYD6LhzvkUj0yTvh57gLv0crbUGefBKKU00JupAwVttg9hb/y6PZWd
wAeJUXxqoW0GQu1ykK7M7VpfzDQIQdid5jhePaeDFzU4w8FIO0eUfg4bmRYlh+e1jP7mdtRmILdr
uqSBOa/ojCXEt86K+Hpk/uv3NcJm/fbUrgrzbBcoUvgwCr8dmGlXc5uyfExgutkrGtWGNqNaV0RS
8hfS7EZQO3N+kuakPXW57bjzssSP7VKl3momxcHO3fuUKOUIDrEhGlqbkywypVkJizRQ5LE9r1Uh
eRKAyneKR4j5ChFqEK803MHoXH5L24qjPK7kFLZtFflDgf+ZA5LmtOilfBCarif0Wr2lbCAsdDmT
l0PJS6xPVlgUAbwr6V4P55/dpMv3tz/gq/bAZULFKJawtgW+C9tmM6GyCTVnKOMiqEtUPbxpqZPm
k04it5zhloWdV05VH56zeLYjdxrrrnG5T9WPAkUPLjac1p/UfvPR60CLqxSE6IadYn1uP8ld1s0E
j6r+aVRW9DtDBRfmrVSE/eOK5OxycshVTa8AYv8bfcXky1S0M0KdxXIeZbX9mKVTi1Mz5tW4ZeRt
WQSTtawRnCikje8kIuA3ue+mKuiMpfUYGDu8UNH+aTSAJqgQaMW5Nhv5R4L45r/SosvLyeqnWfPs
1pF/xo20KOc+H8I7XTLW5ozWXbG6Y2aB2FTRB3R1zGCTg4Czk0Sz3ry7CAUCfrutsi5yk6a9qsEK
T+v1+9g65t9NamC7q0jtp7qIlSel0G3u71Z9sEocQxQ7e283ljSW30DRELgemfT2AcH7M1cRvOXK
MdfIn9VRyO8bndvr1tFbZW8Ti41FN4sBkRi/3MTDhAtU56B0oDZmfK4W3Ix4Zbz/pedQpadpjqAB
xK+ta4JTa0bZOG0exFmo3RnFND7n0OkOzv7eXEgmodIKFSY69Jdz0aOMJV0niFt19QVfmigIw0I6
aDdcXxaIxbwZZLNgsbokcbYwSJak9DhTOwvqxIw9GudHxKbdoXhFCl1P3ufby6+M1qGy2jEPxkju
IIVheBgCUnWHeekPZnV9MTErIL2vBV06FJsos4LSWWQz5wNhA/eAFKYKh7YqZC/HFy5283I+Irpc
J3aMyJ1ONUe8p7bpYxq2idOmjGg0nfZkUfL3jGWyTi1Wy54QZPHHVHt/oYpBKb4KrhNYl21al2Up
hUwnzgNzTKaHsdIQ+ISUwSV8qJe5sxkhlbDheczRHt5W5e15GteydLJgSYrpKS9U80fWWNL7S7C0
oEUHTPjWQBTbXEJWV4ALbDWGMdTpWe2q7u++jIqDW2jnY3GiyCJ4XECX3GKReFWQ/0MfCdIqj7y4
bpT7JpGV2YNKrTxNY2KextayD6B6u6NiOiwwIoD5t7k/TMjBXJolCyIYaX6ja42n9HP6bIaZ7FcR
+qnm6hjB7Qt377sxR7o/wuQZWuFlEEEgVBVVqSzoa2W8S5w+dBsrea8oGRFeoQdFxRRVai71TRRh
KXWlq/osmNYm+jDXYV64lTFWBxFRHNtN8nAxjJjsm3xz6WNTnxHcC4zeTu9N8lzLnfviF1oymY97
mBnkKb7D3lLE9oPWh0cOpztfEN1tesCg8nj8boFfHWZAYdyEabCWev88IuzlzXqEB92I3ePY6e29
VBTRt9tfcOeJRAuRwinlIBTESOgvZ510S5HWTYN+hTEmzZmLxnlO6tbiKdxpfybbbn+NrWxhIQ9L
UJXT+S6WJDUwYTY+ySjsHuyonTBOBxBkDDZfZKdbtH9B7FRnqU4D6OyTB88yP5cotZ6aWIsPzunO
5kWHUKiZsHmB5m6iQWGHi5rPPMrIKno3jZvsXKbDUY60NyFLFKd0ElKBHrxcX3RXWxmfdd5LWQyL
e11rv5RTG6n86b1CQJwT+kqcFPJfHi/bp5lVyaHSGAwVN84/kWmXD3ISH5G89nYpqAhIxNyBALU2
h3GYY4gutpoGmh0mwMWb+VyXS/RBjxfJiyPTvAfvefQy2/tUwtmEpIh50Qm6XMQ0LKoBL94UQYFw
chVbnT7PY9V8vX0Wdu51eoFcsq8VUmf76ELOLNRVnOADy0imjxlWJi9lGqJpMpS44fahZhxEnL1p
YQeN7AX5HkXMzQ5Ml6bux6ilcKJUdmBIeudLi3ykRriXpfOSRNCMpQOKu60+5JJcjHo2poGTj9OD
HE/z/VQo2FXUQ/YSRdC0SWTye5DkyY+uW6m3oZ79/4vtXmjt3tJEZHOytOiqoYpFGWQrrtal+Gna
a0ScsVf9myOlidvIiFW04XhEo9hZVg6bQbeGSQv3scvdMkzDNNvFkgRlJZc/nERnd3ZOebq9W/ZG
IRujc4YHNgpAm7svVSew20uGQIyk/NMUoDI1DCDeHw6B6jAHk72PNJ34EW/uJMrK1DnKOAnmLJI8
ynqjVyrm4hYqos+357MTqLhzqGTjHkBbZHv9FOtUIt9txYESS3830Ryekkl9kTC/8/7DQGx7hhAS
+VflbEerx8VCjKayzMirlg7n8DmJXSV8Nx9EbDomI0pvNMOvNFhw8FERU1DRvdEb6n9Ywfq6FNnn
2xPaSRwQnKLcivWUI7Crm4/UGmOhgvcLaAIiFQFrIkx8C+OR7sw3nc/TYlqLF4J+Wd0ph9zBY1wy
DrhDV8GLtw+VD9HWETzY7dtU4Ef7qON8IZxZfUzGtPNGkLsumaJ1wmg4fG+ZXowH0l6UVgX3ahOS
MVZtkbkq0wBKQ+E78jS4tt5HB/v/6pCRQJKUoKUq0OOUTi+XVjdR0uXBnQSKM/1qpGE8yUobure/
3yur7yLzE6MI7QRRpAd6JNpMb04ZzQBKyEmTBBK1hNpdkg5AiITEXR532mc7cbJnc8IEUtVbKbBS
ZUjcolWLJ0tFWjDqsHL2HGXEsaSLOjdvUHpttWk+zyAJcaiRpFObxIYXN8MqeZbWLC/SkpgHidzV
8RVzQP2f/gzvNZpSl3MoUJNs1Z6V0hFB705NU+pkybaZJ+5MQnsQLNSrzhv+zqRMbHreUyJfuxxO
T/QsBe+OGouqousQLU16tkNKpA8ytZPwobME4jZvZ3gF4dz8btclenaqqUKtRlhy2qFiP0DULn/H
piYF1aLOhdtFRvWUlNb4HGd6dB6GMHmq1skC0jqU7ohgoFdqq37f43URlKPc3hWTrt03ofQDSPUR
h/567zFF5BzgUEK5IspfTjFR5FIBFoGAU5Ubz0vWpW6m18nBOXplG11uPtTVyDuAgwOshSt5OYyZ
apGSp0MchGriuMOq+nKtfo6bHtS7860b1EfdCl9Q38tdvdB9XsX3jo4Fali2XlwuL3M5fglHOhuT
PMluO7V+kw+auyDRU2nzQenjek1ERUoQU0gwQR1uTgqMb0fS6TT6ejkuo1tWeoHD3zBIB/vrOpox
jngAgB6B1blNWaIMmQxEC2wsNlftL2zhyp8VZf+CRn1efF6p4h4MuDcxwemgswkUjL8uv0LWWXM7
cDX4oTNK907Ku0ub4/y9CR+gOQF1EJw60TrebCnDSWAj0uyA39BO9zigJCehrvdf5gJQhARdVAO2
PHBTq/q1LphL2i/xUyQ3k1sXWXLwfLoOOCRZgInFs5GMe0tIjG21GrMJWkjf1M3JbGJ3tKt/S9Ap
B9PZ2QsimwOdh7AZ5crNAem1qK/izjb9MoqWx6nJeYJrFm+P0Zi+Not5dO73x+OuEeBD4N+bmy3R
jb5oyLL8AmrPP9OAuCZeW4vbI7Z5nirFOIjcO1tPsPBAo3JvwzvfnKk1K3sFLS/Tt9VefQxjIz1T
M5r925fc7uciFQIkCnMNufDLDQ5h30GyTMxKAzoUA0i567RlRhfIPCLR7y0gdxGBU8DcwCpdDqUt
NnKD2gq/hervw7o22sdxpt+xfjDatD7YhterJyQDkf6hs04Q3Qpa9YlRVVqYaH6rLqYbty0fapK0
gxTvevVEG46WKsVQLrvX6/BNhlDhFzYzjOrbjfNzNTPFwx7Y8Vv4Jgd1vL35gH7QyY55FAKRv1y8
HvdLIoKq+q0j5aDkDfy7ozx8dyBiPiBfSYz5TFxvl6MsWiRPUaSptKHT1E2yQfkqdcrw5b17DgwQ
7RkgaxRDIYFejuIgOxlX4aT69YLkIfoziZ/WhvxXpxrhwVA7y8bdKci14A/wrNzsuVVHALmyZ5W8
u7nvRt14HArrSPxvdxA+Dgh/HB/pa1zOZ25CGVliBjHzcqHaj79WMklHXabrkpzIOtjRpB4CVrGt
qpZjjq5rUSg44JXtlzbuwaQQ7Pv4Ez45Y/qihFPXuZlc46FqhWUtuzWc6ui+WrsVcakVqc/zaho4
T93+nNfTJwt6xQaC5hTkg8vpy1HRTwnECl+PzOzfHMQl/X+5OegUX0cPyuYylWzBfaXtv8ksnWIp
utwoZRaZ/pptL0jLR/mHMW5qzyjy9uBk7w4Hl5PONHpWYAI3k0oxdgW3IvscmPW+rHXVT0z0mKKx
iN0ZL6aDOHy1iIKAQwIgWu9CYEREmjeRZAwTvdVL3fD10XRc8PzlWV7xYL/9qa5mxShgRLmVeZpB
NdxEEQz2EJ0bcNPD2+y3PvaW13aLjmxA/0uSjOLg7bk3J4oUPAVMTZRdNodvrpO0a1rZ8Odazz2U
5+tz5Gj5QaTfmxOgM5JOcNMUKMSveLNyDTTFpJZ03XdiMwpmhy6APq7TfVdbYEb1+Eh680pw/pV1
i68hZ/FVTGKzE5OBts2ARqqfNiGdxHod+xDPkC5vcaTUgQPoel3HlKZVNN27NVcNt2mj6RsGHEZ6
Qm6uqj1tVNXBs+OpV855pUgaF0dT9VgB9iCy86lejppcInRfvCdoHfBwAchONZjm/GZDDymZVKo0
ut9G+fy9BHRxXkrJPGk1PDa0kuwPM7CBgyf0dcx6HRVlYSoggkm6uVCG2V5lK+J9Mplz+0/mLNLZ
QeTj0c7t8S5usIxwM7OaTkZUSyVrYNo+hcDqWa/S8OeomcPd7QOwsyUpbIBHgzUtBJw3xyxC3wED
Z1j6ThnrzwvKQa6cL917r1FmjUgo4ibUVYU1yuWWpFzWy6nUo4rR68sHfapNqliW+v7jBcSC+0AR
6ttUcTejaGqC6Eem+wvGG54xono96Oyw2yu2t2+QUACkyNMeZtRmxdRSzixtsjUfM4cq9Ao7n084
tAPtarF/veNJpN9T0Tsi6u18KL4QsA1MvOBIbdnlc2YtSq6Rv0k0El3ACLB1e6c9WMKdyWELT1lM
sARE4L1cwqnUB7kZZNXXhZq3ozDOGYE1BStb7nM3ISi6IBP6b7fXVITZzVlE+oAdAiqJjHor9mcu
uY7G5kLCoMyROyxz/iWdZuus1ItNSSsc8LYL5U+hvfy5PbD4WNcDi2YJ1A+hxHk530ax0Con9pAV
D925H4vhOUOP/n4ZTOXgpF1XzygAIQwgXjDEHKQrLsfK2iGph2FR/DKRIVm3cZ17qK51zHqupewU
UnL7FWOHeQKubZ9pUg9nM7VS3cMTtT8jI9c+gN1YT+lSt/5CyH3IoxirF6tH3VeiYeYMVfLYcEDc
eFELDKaVujsoSu9sQ3quAHSJGTTvt3QzB0EumU+j+I7RmnfSnKVeSM/k4IztjoJ8iMoIgkSyWaqu
0GUKKL3iS2b7se1C66UPU+Vg04n/yebbczuKyM8IXAObu7/qqGXO8qD4ibQScJPxp1MXKgpj4/3S
8Uy/vdN2p0Q6aNEQpBCwBYWXiRYPYVcrfo/viSv3mnWfrfhR3R7l1RVuOymq61zGhEFK+ZtJlVgB
tflcy75cGqXhwYxu/8ZHjIoghRD7p5QV8bcqVtPEmzWk2yglzlPn5yM1SjdKBxlKpK10fxptDmu3
ReXzX83q1h9T2I6ZO9tZop+hQrSJJ7W6kXstEOskQLuPeyvHrLJGX9sxfxhF7TgYVy5ImfE3SLeV
powJ+XeIIWeS6uU/xRTavx2aev8qPH+/jLo9fZ17CQNUY9H0v3FqyGYXdrfxXY86qAPQX3rFlWHr
AWxVbdBruR7Js1egbPvZzkbZRiqIBO4Mr7P6K0+m7O+obebI0/RCHb1RrtbWU2p7LgVZJu9dfvhi
nP+PXVlWbHel4o9hnpquGYEPduXKLn8efJqr7QaFnUIpOljwzOgMXx5/E2OV0VbzxV+oNHHL9wNy
ipXdUTkxjthe15tNpBmCiozdLdtgc34Gnl+TktaLn1Rj60WD7nyMpzj//d4ZAYzltqCCRuYAT/xy
Ro6d1ytILtnnnWmd1TmvXZxRaxyu5iMpqmtuB89iCr9wEIRcMv4hl2PJxtBm3dqsfszLrvF4xK73
1CBKEomiSNr7uU1HCbnDOB1O+RCZ33BPqX+q1VQ8DkkZDt6ST5R89aysfr17FYRSFd0kRJs4epsT
N89NnVaQsACfNqrnQO880Q1VXLVujroJ17cViYdwMhGOwuLjXi4C0TxyWiNe/TZUpjNyv7ovyfYE
AHI8WvDrRIChRDWCa1mgqzc5/SD3Um9XxoJ2aMgjWmnC+pOy6gsAWT2SXsbMwEco+r/MnVly21i2
rqdSkc8XddA3EafqAQBJURJFyZJtWS8IpSwDG33fDexM4E7sflBmVZqkjlh+uxWZkeGSxUVgd2uv
9TeThhjXx6/zdOpSZpFpwtNdpbB4PHWN1kijQB9ZJoMzXyZF8MMxBvlcmvPGWzncJwlDdx2FZngm
oEEOX2U5YxM7Kk6zDoohcS4qpyUTz3RlTlZaMI1PulEBhpaLUCtcs3XML72wY5n3MJhAiasmCPyo
GFPF740sVl2UeyXdFa1WCVdRBiVajU5pqCsymVFfRcZYPYzOXETeEIgxBnCNwsQF3ocU4KrMGat1
mDYw6w2ElFd5GkzaxTxEZeKNDbVjlyMMbRdMD+LQEwFVvJsyy3BymebUir3MUMPHauptySvtPrJ9
Jy/tazB1oX5hhhXQWKsuHLdMBvVB7roqdPshk0ipgjjsV71ZZ8kqCDNxZwKJzmgfhXbrvSnT+0En
h7KL37ituYio1K9lrQSprymTWbpJoGaPlVmnD/AO0rveDs3vVdBJ9yDssIyupFK5typF+dppnQ25
rMy1zMOIrMrdqikME5CzOuz0VFFBPxujs8+7ughcJ7Fiw5umwhrXTVSliDFb0lxcZ0ge0SOeC4g5
vZC6kA6izeWyKm1H3HCXzGS006z+nlmrKi66/fLnqrdT4SWl1ifod8xZ5s7CyAJXaGiGbCqzjDLo
aGoQ+/Q2lU/6UAttNaRqU15kUd190YxIe6ax26I0siDYRW32N6YkRalrhyyaz4EomysRzeq8qnRn
iBaGW6FtWh4292w5Mf3YHjPb1Y1Q/+Fg1G2g5GNM4OT0KNRwOZuUfT+ww7qJGOQveMno9ZqkKnRW
zJT6Li2kvsATQMH+SZnVlhqPGTmta02xdNFUdFNdhCmlgGNrnr4lTVLx0myJZRp10oQbWNlwt+yd
kiUsBK2xtDCi0sMDuKA8G86/92E1RVzHbdLOYU6aa2o8s7Yum1576HsHV/tokqOWpR4Ojmeqo2pi
D9ZFP3Kt0K9VYxC3dD8RopBSW9ymJNSf7LBKyWwdK+/9trLpO8ixUr7U84D7UmelAw8kNbhUs8MN
CKJ3Wn9ZRInxewKwgfYc5UueJ3NmHcPtcPpR1olxrw69aSEIryr00VpzGvzB4q7iYfVK3RTjnoid
qbC7+QKkUJN5QRvKt70pQbM3AR14ahZRchmHKBjdzLZHwDuxKH+ohRE8oVZUfcttGJJuw8XurqFm
r3mqw20YToJS7xpzb/XhdSXK4GEoK+kHd74m8aq+a3IPwVjrdYD78C2OO1XZ1E6qT2u117LsKjX1
tnUHEdcvEKyMHH+9yI7Wahclwq3tPr7JAQnHnqVP9nNZVf2roEh0x9sJYDwwdUZPRrb1tXCizvIg
yUvYmWP6+YxkfvcwTYNcbgp0nvl/LadvfS1TtMLrEKAOXGzQ4wcqoCL1ZFp0ipsjDPB741CuWU3Y
axp+NwXMiyQ1gkd+TQBN6wbTTcIhjjxhVNYK7KLJ1cKQrE+tNKF6Z8SJ7WpK096mWonAGIagFpOx
iRbNeeEwBk1uRaWrgai9cgY1qLYBKur9moXk7M1QtzE3Gyfa+7pS1KHbmCp9UYF4n+VS3RseSOnm
2mUIh5g8UNGu7MKcPmlZLHtDrEEsHuRJv6xmR2HSKpE9XDbqUMLM5RbXemjC4m3PAw543FlmcyUZ
prgLzHbM/SRPDXxgelm/D6IguzOjqjEZwkLBgsxslQuDvsVt4ZiQlyx6PaSJSO9Uq0bHIkFy2hwM
XyeuZ/RbHypdVea1aZVGdZnjkld5jehRCJ4aZ3Y80SfR9eI6w9zQKfOsizKz+vU8tkW+6bu4zKnH
5XZ+kZR1D/JFZMBWx6J5TGlENF5EY3RjB6HOPlvmyNBnzWBc210NpTxVK+VGBqhlekMWdzulatAk
y/Br3ODAyeaZYwQoLrFyDlv8UaJB2Rhmz1ZZQXZ5qJM4fYlUaQg3hrDHcN32cS42KeJb3OfIz7WN
MAaHXLuM2JHiUJRPBBipvEYkJdBnHeUe446Epnotcf7X5F854FtpSjxk5NWvc4bN6aZGvlO+wJdW
jVyDUUwYGAFNaHSy0XC1LrALF3pm+5jZQkZqIZbh9+SWPj/irI0525y16p2tJulW68AsuGKoitHV
NBQEVrEViuYiYA+WfTXsLAlFuMK6DxEuN11HqepdzaKzLi2rlGSkzfU0ddU4T19T0dUIjaFy9I2m
fX1VID0bABdTaiqxpcV9YprL6TZwZqnHxSbP2LrrwBhdK46hfseSnjPMSGlv0zEw3IJbzaarLNmb
w/Ya5lRz2w+SIa9nMrjYVfEpa9ZGWfa8AhQrsCsLF2tN+trdrS7GMHYBrIXfGkPKOs+oezD8dNXi
S7kzyu8FVUIuokZnxG6sy+TVZL9S6adxTu4bTFOluGFpFsKfJku67jLkSakLGdE3TW/N3TxVg9iw
U2qjX0oqx1ikxLyoXs9Mr60rJdkGVTzeGl3cfMuKIC08rbDExGZqJPC9BqUM/BmoSeIWw2D0Pgsm
dVZh1rfPMx2UDWrYk305RCK5qGrODj+2SE2fEyMx55VIhlDZRrkUPVlyr5e+Fhlq7LdKiGvamCmb
dhTFuhEl9DFdSyrFy6cyu+ZdxtwnRdEUnpilsPRUtPZu5hTG7O/6NFIj7pLWfChrQ3uNHBOSrtmk
g7xKWxsp+5yH7dxY4ZR2Zbtme2gLs9kndV29thUn3QYxREBnWhNMXFLZdpvXcOhsjiWZ0nIeyNNX
RRuz135WVJKCqp70h6SXhpe2/h6layXO5u/4R9vfxnTOyeNKCthj0AIwUUFC2K7UW2blM24GHVz8
LO+qzm5f2i7tvxbIcaduBe34ixit/ju3EpK60lTKwZ3UhqROR+UwvV+ykruom6Ro06cREpYOpl29
CykBSklttN3gIeIxRt48ztCEZEf0D3WtWl9L22gfE1s03Q0SBfkL5OXE9OxGsWo3C6T6xhob8cNo
c/VR1fSSG6EeBD/Y2DibG1WnfIT5axa6fE7+qdNz5XMiZ9Z9X00yWJ5MQkge8EJa+SPbnOSzGlNn
S/JkjqukUMatOTOdAAIvsyeB6YBaSgTp1Q5b6w7TryR1x6iMIIAi8nUnF6kW+oPU5t/KIDFeEyiF
pM5x73yWDDXSUCEwstcmcKR9Xk/5Lh6UcSV6JZlWuVJni+eC6J6zrKhepqqFVZYFQTk/DJDqmBJi
jO6LwSFVt8JEsfBZhOvo9gGCiDxDMsFpzovkMy8s6S97lF2+RIUkUjgZhVTezFWtSH4vU2P1Lfb7
0qX0xoEUJ8KwNqWiUHpFFyI0/DRsVcH1pMnivTyYU/G5EWwaXlNr+uwnowxak52gvUMDvS693LGm
1s2Yqjd5Xct3UyqZGGLIA9sbqVc+uSXF3MxVIqxdXbuLnclNHIQLXfqIRnihOrjR4VI31sKlJ112
q6S1wy/43DrfC9pkAP+sMZrdFvjefVKZmPe0piw9ZRinzCTQafRpUDlFXSGoqI21HsyuGgH0ccci
LApXChhOlmMe5pdGq4wR9ha9dpMh8KtuGrMTP8Y277hPq0ngO/GYWbDUxuXGEWtK62FuUXZejSao
dDlgmyUQlbCjh9hKe539b5LGLxgPT/2FY8/ttMq4++HiKJsVPXWsUTlmHFUyKMKaXbk2g1nkFxWU
hGu1btvJT7SYivecOsk6EGrRIISnGT8Wc2hy0SG3jW3RFeN3sKJWeZnpWli7jWQFlJjUMPMSmBKP
mlawkpLW4iAp6m5s9ipWw9lFWHep49WDIRJfGefxS6613XMAijL0kq6PGk8d2vJZOKIOPUCW1kse
z7i1dnk+m66dMn6ewH3bcHWprb+2Mv090F6Z/ZwWHXKB0GGpm2WZEV6jGF9JK7k1lXilNWWEHx0n
s+aOINtDPzVjOfSlOex5PbNY9AXDZM42vZpBulCtPhbYqSBFsjGtFDmNwewoHIdxoQ036F7kw23f
WOZnyUL6xlOnbK79Uh/UZ0Azg/ZgldzZQwNhLQ81UZyVYNU7kUtBMtQ9WWjpvS0NnLyUxEwaQIFN
rQ6lXOT5IMRMAGSp/nlG2FfyRdWkmvotxRGlu5GaprQ9RJnyXTSFVbF1kim6ycgqTLdLcj13uau2
3xAZam9rBZ91d5wLI/YcidTVYx+Anzcbahd4udki5ZKqdM5du5pikvw4Te7Rl0o1t+tzB+fPpmsG
10RWOqfp4jTDpmVy2BvhYOfh2WHUR1dqrjnTFXkUdhFWqdjbtCpl4Hc5CrJeGlv1faok3Y88Yf/0
h2SqPg20xO6yLuGKEIfcIa/ioEnZaaBR4ENWFm10LZVSPbr2VJc9JphZgga4GFmfYzQUtYvWkP4M
972J/MQ0yttxxEjlQiJp2CQJLdNV0cvB05QwLn5NIph4dlvJd2VXkWJqg1zEq77rpXp5NVZ3R9W9
cPw26drGtWen0tw413hxraaGJdmnXHRkPCPTjjoQfX/QfoZylQi2qcuor9uCfCUsv1qS3IptAlPp
my0jq+DPc1jPfubkuI6nw4SqI/lWu2k7ar7IJAc4iLaTNb5miDNcNr3BDbefMQZzIcMhNSSXVRaw
udlZ78LlD3cNJNVbOyrNO1Wy2eCVKszk1WRXger2Jrk2xeM4sSimiMghVpeUnhPZTumq8yC/2H2N
mJxaju33KqbRdgElLlgX4+wEvpk3+UvXaLXs/x8t6osSj7RhnSy35iJRSTUraZR/1R0DMOFSBqK+
KINsBFlxWA9SRD8V2pSP67rXd6hlmpy+DXXhX65uWRaIOdSMTWj3lA0Pw8RTJ/WlIg9rGdIoEF+4
Tbk8ndPQP+1s4EKMWyIkORqiTJnDKOyxTRQi9Y7NUxfvsjjKbuvMSS+VwNDWVWFrZ1QY3ulqL5B+
EK+LQgISakfVwllU2mwY4bAedOz7DFZiVvecZtr4RULhxLXzSvcqZJpdYyZZz+K72CRrrn/V2tCA
HaQtBD1t6VGB4Tt88LrtOcFDtUVeKB4uhhIzphwpg18eRKKgiQMYmSdWjtUTEhXmTKgN7RomJsTp
2mpIB7CG+bgQelLsRQ+T1hRge3mBKRyjUyl/paIIe5TEg6HfxSn+MNRcjSV9Tr2PQ53UXFFcBDJK
B+hNF+U4VDu2ZTj3abauWqvx6igXt80ohu8fR1kK4YclVygzoKHQuaPuigrC4eDw5fWsYVwYnJTu
TU9qZ8YvY9BTVpO+QSkDwH0ONX7yElHuku2FDgctiDLp0XpLO0wcW9lgqPI48ZQslnwLwJuHCv8v
c+8gEzAvSD1YAiQwR2tAnRtjDox2WuvY0LiCq8lmRoD7zKw4Gaq3KHA5YGDQsT42XkrjLB86vaIu
X0rzinx5dmel+GXVriUK/y6O6fSRjoFKYWYNltLmE+2F0XQNqlZr0WLcODfSn8rO/3VAeGv++d/8
+aUopxrL3fboj//c969129Wvf9s9l83f1l3+/bkVRf7fy4f8+5cOP+KfO/GC9V7xoz3+Wwe/RKQ/
v4n/3D4f/GGF+W473XWv9fTpFdpP+xYgfC2Wv/mf/vBvr2+f8jCVr//47QWCY7t8WsiX/+3PH22/
/+O3hfz5Xz9//J8/u3nO+DW/yEQuXp6Pf+P1uWn/8ZtkKn8HOb7A4GADsucsuIHh9V8/QkYKSbxF
n2tR6GK/ywsusv/4TTH+Tp+RacjoLdIVCz62Kbo/f7QgPCCL00ZbVCed3/713W7/WK9/jA+v4s8/
/8xXfOso/7ysYXKhEQ00ljYRTMJjzVEOszhqhVL5aksFfo5t6NiprkpuIMEa9rJOo81slYifujr6
hY6LmE7jG0pg+lWSWaU7tLL9muTxpd5PUkXhuLxV8lHddI1pYklH9ZYyrYS9AJo7Y+nKXauTvdRt
7FfKEF4LU5oqLwJ2c13bQ3cd2/30tcSUXV1Fep99MTtF/ZxXWbfBIm2+dCoxXgVjWVRuXdY0sivs
hqEgzTel0lbd+m0kf2l2/68z9WB2/4dr4P/D2b2c9v/77F7/3//5/loLFvjr3+7b5+f2Nf9bX+R/
24mkLvLXRrweLJXlw/6Y+EiA/X3BZHI2MbsWxva/5j2KWn/nvCLl0BZnYZgif017+e+cLNRJYXjR
fwFx9te05yf8ZfSbFpzi0rD9lWl/2B8F7AiCB+INHX1kTGGSLwfPTyBLocVF5pR5spMb4VESWIWJ
5PZy7iLK4YbOw0+v7J1Fdrjr/xkN7IiJhiPMp2Po0CwmRZriPtnRDrqoO22ly78EpycCeJ7FFg6u
4kIGPdZqGXugh12e6TstkFUvynBocUR6jtJ68tYQC3YWDOAitouy/lEKkKFI3CNk1+5Kg6Jm0hn6
qqpZmUNXYo8+U+OzK0U/A5Q+kit7ezYUQ1AqBtMG5vJYaARpUlEW3Bh3jdVJ15Axf5TWlPpJ4djb
Oh8mv1b0cGsAvfKXGnANBMgevbznKvzxMB6xAf/8Jkw/soRFt+FYTRGK9EArQat3bS4wX6OX6QZa
rTyiEh9eBKinrZxUxf5DaBRgHclyOYmjzWD3hV/JvbIdxyRZTamWXFkGTLZeqNoqhx1/EY79Y5Hr
Ba4IQ+Pn1B439FS5xQtT769MuKCfMBSK8ZSKitarAtu8loPCvPv4+Y58Uv/1fMYCpdNZGMcuFKkd
T9Qf52ZXRU5N02f4CrNScw2ocn4RtmgOj6V21xWTTV3Sim4MZoQn91WwD2LN8BVVTCtLnR6Czi4e
60qnHp8lrW+OaCFVRd/+ElJ6+boQCjm/mPY4k0BoPVzEqNVOXaaq5m5Bk24Gq7PWYAK0hZXqrIxa
OweqOLyXLfFAG0C/YWt607g4up7MlIAzpILFToqfqlhzFbiHke5T/z4z0Y4g2aeRjhYaXTJrHE0i
6ZdAqeVV5Jle4UVrZ9V7thsA9XLry8IvvTM5/ntPyD2QGxiMDECCy0b207ZYypIZjrMhdqJdW3N0
DUnVNezpatLPCRO/Eaf/yjv+eEQHPCxbOkAOgNCHoaAjJHUCjmLXrs2N+BQ/ACC4Ni+Z88pjfJ25
8ia/HvfqBheydfM5fHV2zt1NeVNs1X07uTpdlx8Djay98D9eBMuk+eh7HU2qpNJzUSWz2GnDFb0v
VD/MlVS3G0Tz1rGw3CizvTg6cwM/OSCgMHKrIllnb4EGenT50GepUtFmHndtlf/QkwmV0OIcgvFk
bN9icDEAFsS6OaarKV1TyrmWjrulbKvYtWd0bEH67Zi8fvwGTzfso0gc4j/PImpncQCuZNxp7uwX
l8ZF7L8YXu01+/LMzfdksIgETW0px4DegrZzGCmcMjk1AyLFOkTWgAJGNXnK9NzPX0UDr51FWlln
wPDLxDyYIG8xuVmRjiCqcwyb09NZC/q8HHdOmrsxTbbAsldWtLOd+yaFMFedOdrPxVvG9ac1OYO7
d3qFeBHkDDktdmiIrUPlh9kG29Apd2pyJuB7k5EKGvcV0qPlP4cBZbW3RoxWxp0CaHw7APMBr2ef
EwU/GTqkWrgHQ5uDMMcl5mgzDSmwp4PRVDcW4LcogsovgD6x22HO7eJP7dlFtB37cwDok7f5Fpbs
j7yPsswxP3ROc00f46q6kRxxJyOA3CLvM1vNqlKLJydNXBpDZ3bzd56UCyBXP8oLYOOOtfsReFP0
YHlS2LarIgu2IKfXjWGtZ7n2AGHdoWZ72Tjbj1fhyXKHfI1PgIW8IWBvgh+OIqBKp4WoMd0IPUDp
dFoF9aLp4IFfePk40pFROV0m+PwKpHJSUNgNlGIPQ9lFWkNLmrWdvpP2+uVwk1yahqc+gGtRIk/Z
4OO60i0XuI92ru57nJH+EXoJCvkSxsPy7n9aHJBVJ9VpDG034zZjkgsasYOwhe6CQXdrIn78qO+G
IwGAKAVahx3nMJyD1Ig2hpK2C7kmx8MtsrbgL6YrYGeJWlEi+PdF6z+4Nbw920/BjkbQFLjCwwRb
gl3Z0pMSfPrVz1/sv5f/scgXTZDDh6HRi36rbEq7aoChgT64SV+JVvjHUQ5LeMvkgC1F0s6/6HVB
qzyMAlZDEWpWhDeIffbrvGqeijRJL+IJLszHkY73LSIRhSR8kVVfKiSHkQrK9tkczeKmbWKxi/Tc
9vtIG85MgeN1xa4PrhXPHktdLqHH9ZJQmcAgSlO+jyQgJGlkaw8zPYHfRTQ6m0pOnz5+qOP9inAw
KN5cbLnWwQg8fCi97uOI1mm9j0fHV6JoP2SaK0MWnRr1figVumtnlvM7D7jQHJbhWpSljpXPyioC
DlD1zV7T0sJtlWFrhLOMQLR1VfXWmTl4Mjt4vIWMsqhl0RE+poE3RZEjwVQ3+5btWMfZFMCMdUmD
+Qxi+GRucNhoSGQBheYfju7D1xgkZZ4KrWn2XVpcie4qk53NxwN1LsLRapraJE5GsNb7yrK9Wd7b
eXJm5r3zrhwESpnGCNLh23O0ksqit9Q+bJu9RfImyZdqs13g+h8/xhFSn/W6vKm/opzIBSrNHDgJ
UfTP5d6S3flrUngLvOlOvMSJm74OgY8Y+MdRl5fzc051HJSK0M/bOL0SFKQLggrQgwL56FWg+VEN
/OxMoHeWE2v3TcuHHhO888NAjSNVjb3Mt2IsuZcWtxhw4Z6RRPiT1isoKhh29t8/frhlXI4fbinG
s12TdajH8gARujcByMJ6b08eTBjrRovRpMD+xe0ir/mzZHlQj/+5oHtyiV/eJWXhpRXENdXQ1cNH
NOdgSpDPqhlA46K8DWfXWWtX81WyCzfgDLfapXM5P0nfB9stX3/NO+OP2fNzcO0wuF5nQz33BJcz
FVTabWKdM0B+bwRpjtLChYKLR9DRCGYA/vs+IwLniR8Z+SrJdJ8Wu2DnmG+CKX/C+PDMJvzOojCW
LWrpLIOUPLk7UdSzQQRLw35UFD+d+1u6w9eN0vhKoXu9OlA+hIicPI1ysjIB6wO7Q7ho+/E8Ol3/
tLihVnDucI6SgRy+W6lGi8iqxbxXgKZadeC349ZwzkzW9x6VE0eGCGOSHlAaPYwCHHAUvPppr6hu
kILJBFbkqi/243gzuNXv/Zf6c36ONHJ65PBkP8U8mjWNklR5MIQ8WR56db7OQPpnec/yv/34FR51
upf5iXAo/RTObW5wyCYePd0sqGqWyrzPFpiyawKWtX31u/XUp26e+c219nm2Vh8HXT7zcP0fxlzG
9accNcCHOUzkad5HmgJR4WvZngMMvN1zPwpxdLxp4B+iVJfnvbZuPO2q2o2uRKmI++IVhi++2I6u
2EyDK4CwbutN9iPaOA/2r0lFnr7coyMQNFHIJWGc904kLtXxwjLLM1fTtwT75EGXEgl6RYuK3dFB
MatW0mljM++nSzl1zU3xJfre11uQ6zbuyRuAUPc3ykq6k1+CzpXupLv4pv6SPGD4sDLd4Ko7k1ac
lDre5hMSqthbA15AUuhwbGcqsRZ4R3mffKHqoHhauVJSt7vXJNf6du5K9+7aRJD/39GOhjmB39pa
WJftkx/9d0PbGtXGaSAvuXrIGeYakjtdFGIdnLmIvJnKn7z1n+IeDawW2XqnDcTNfohPqCqtdT/Z
mrfWVXQvrqOruXLlr+OZpXq6z7Nq0DlioBnuk+IuAFYwaRIx5R+6dZ30FyC3tXsOa+1MoJNi6zKG
0CyhdzKrYM0d7T5dZRScWua0Hx/btXi2HuYX56r4BBhWXMmfJ3xQMrCRrom+xeOv6Tf8sWToCUGJ
pLeBGd3RiBpS4DhiCqb9rJqwLz0VC5iPd5938oHl8f4KcTR4QOhLS57Z0OVLw+/9cQ0l5zq/Bhd6
mW/jrb4BBa6vtJs83gqQ6mfCv7f5/Rz96Liehgh3tDqa9wBAJQDk0rrq0l9ThP7zLWJJvqStVD3e
WNU/7bCIb9gK2onzHmlhtxkSr6m+fvwW3zt7Yc3/O8LRY0h4xkhlyr7T1F9mkVylk3VRZfLFx1He
OQepFOEjR3ZDlfFYEQlgNPDaZRvvnBtnWnfD1zpHROHMjXwZ8KPVDHIA6i9dEXsxyD7as+wqLuIp
mG9gGN6g+tbFn/OovZvma0QPz5x9p7nvki1ZAByADgGXPJrfi7GREju5caPG+AL30efR2criykFu
OspGt26BNvbnSg7v7JMQbG1yF0ZsUeo5Gi3sAdo6rrrupuqUi3Ket5NjrQNb+tFJ28mCWtOaqzTP
1339e6/aPv6Q3HT69a8OJm20RaqWRjak37dN9adJaUZaadeJPN4IdC+u1MlaU/uvPFE1D1D8zrUt
TjMbrEHRD0SjcDFloB52OKoAkhtpGNVwH3AVRdBfXxVSuG3TfGunATLzsjcF8ZOsRls7/NTX3ap0
wjMT62SRYLOIzSNmEByHS3//8CsEfUxLNNQR1q9s1qBe0jkxqhDWdijONIXfDYVQNNCZBbZ4rOKs
5dU4CJL1m8CYjVWaxgNY7cB246JJfnUKc9OmomRB/ac+QQPw8KnSsZVFF8rTfphnV6YTNEbQ/D7P
RnyN4LhXK/uoPdNiOFk1S8jlns9wLh2yoy1brzS1Bkww7ZsKCSUjvxgdxRe6dksFxZvUFoGLeTMP
nf/xjF2WxcHGsFT9kU1CufMND3Q0foVAfHV0hnrfq1DhJwnFcicNZtA1EW5xsXwjRlPZ9rAlziyV
dyYvkSk7KCxZhMCPARJ0vKrQTquGyJjYCesC8QuqAFzLQyP6ncYOVFJ53Yc+E2/TB7bimr15Zva+
8/S8U44PRKW5WcrH49zU4xRZFRZWsySDss70ZJU2TuktPPPvSLmFbFelctsr9bmqxJE4LnMY/BcO
SEiKAUZZbpmHcwzErYybYIdYChTyyHVMNBELK3H2hlXkO6VTpyvLiearqZ4yr+xqDM/bWfF5DooW
ljPCSI++TlKs+XM9aZ4U9Pi9K+aMgAT0pBnGxDapTchwZVZtPp40Jwf88tWXLW5RU1rK4odfPZjz
OarToN6LwelW0BqFP0qmc2ZFvMnhHc3NBaPMtZcmA1GO3pBelfOIPUGzjzEngVumlCvT6B5x71Gu
ensQvj7Pd2GOZhlEU3sV23X1iz3aZYwwr0WuDzwT/zk6yiC1BFEWyM3e7MtuO9dpvh4HOz3zOk+X
PgXRZREA/FsKlcfP6QBbsAOt2TeNqa9ke84Qb8FO2oRycZ+kSedZUScu7D4dbopKTz99PJrvLQLW
IbZfbDtLU+BwNGt9qNoug3k3xLq+MaHl+XHRa5uSZpxSDvHa7CXqc1BGvY8DLx98NL5s5yBwVUKz
Ho6mkS1BjAuSwUS/iQ5O52jVRm2GzguY954Uy9pFnTgvvxhzUSPhJQOcRjb/xIEso6ulRFaosep+
l6SdGAIP+yZfSb8M4XBmdzk5sI5iHT3fOORoNpSBuocv7CW2fuXMzVVhnWvyn7zGtzBLpxGdtkVB
5nD8ijm0lS7R1b1uuOZrSLVxcpVd9/XjF/f+w/wV5WiWmHDVEYQja+qr8aLAOl70l1E4n7lcn8xF
nsVhRwQfgiLyqYq0hJ+MPCfqHuEXc76YtMuxZuWvlOK2Hc9Mv+W9HEw/ipYy/QFKfKSpJ0KxUjtB
VbJGnugRkq2RrsYvoXamfneytJcY6B7TkAXFCCzycGwUVKQbOE/yPtKhHwVN8jkBWmuDKUFFzAuU
QnabSd3m0Mk+Hq7T4/Uw8jG8hOJQhx1tJXM/gkyOytgFeZInzS91Jj4VsrVp5sZXTWnVzk9OJ/tT
rJ0RVH9nXnLjAFiPKQr4ueOMhtPdTsKxVPaOla4hua4i5+s0xKsuu2sh0Z153mWTPBnNZZcGLkj+
f3wfrElOrUhUyj4dFX+wzE2Jv1ITqf7Qxl/08TGAUhgV98ZQQmRNXFSQcLBMzyQ1700pEjikPGk7
IdB4tBTzTCmSOFKVvTFLaCo9aRnGcs13uZHOzN335hU4DTIoNiwoUOrhvJoTx47rulb22n3cr7v6
qRJXxfc0+FTpeyA+H7/b954KuKzCfYZTmNbkYTAM3qYGYpy2z3v7kzXLV8OY7No6e6wT68x6eWeX
AaPxV6ijXWaMxSicUdXo1aifQlNdd+14NY7nZOTfm5rLpQWgMpkM7/Dwiaqs7vQYcZa9E+v478bO
Y9Aj8dbqEO+T4aIyxTnoy2lJhrspWR7iRYvgO7fww5BllnciUap2L4vMfkwnpXX7OpsvNTWavDDL
6i3b4WuKUuXKSvRiNeTdqo/6a6M0CjeQOaoCkUHxF9VuSudoVybNS6FgiiGMpv/68YCfFv/wCgDc
gSo4ww388WjEDXSHsKxJW07JXvN0O/+G2lK5Ktre8MKaLVknFb3qVUdyI7mF0G+VPeqHc+fCfsID
Mxo0N+sQmipSR11//OVOx26RMl5YFZAMuQketfxrjoehzFKypd52VmobX8c1iMzeGOeVZkpXdhCX
q49DvoFgDzcX6ln08kCcAiaFNnE4eE6kIg+9YF6HYLKeQruLvg9Jm95PA8YKyPT0w9OYaU7hzQgW
fSs6oZluG0uQLDv6N/djZYsbGzmKBnM/GvvuFAXx5ySNpaeykhFHkhQLbLA0OeJJE8oMwYJJ4rhh
oKp3UDVkoJGROl8OcWvc6aUqwfiCkWG7jprC0UdvJniw9QRG6jSiGOPhy9Xc5FJJOVNRxP/j7kyW
60aSLv0q/QJIwzxsAdzLQeIoDkltYCQlYR4DQAB4+v7ArCqRIH9eU/2rbiurXYp+AxHh4cPxc/IH
quczrACu4nyHOFZe5dqc537fDPIJKj46u2OZlTcqZW0wu4U93gEeKZ+kHDoGcdsyvpgYyz7UwFi/
2etvSksWQAUPMNPwOjMDm+hIbWIBcsRuL3DdYTztZh3+nKQPNHn0+e5tfcrW0OayS0WVwmgxNLhq
2MNp7hYXXjQdcJLrz/1sOZsjUlHnqccKK5YKhrZFQ1ccGpXcfjEKBNTueOOY2IEPflsqNF2FAS8t
Gy+KMjtHyOxkTL3MRz0Vbeac6trnn227IFqtIB25ZauCNjDozWfLKiBsEH6MF2lCZWdW4SUVLpj/
z628e8gor1JgIb9Cm2vlPXx7s0bbnkbYJAFpJOOuE9BxQQh53bdyXzsovYwL7Ui3Cma0DD83vD0V
5FkYXtWdQJKDelzjiVelOheWnx46AZJL04ZfoPIdeODGQ/pZH1qhO095YyWP3vZvyecAsRkVRQ5l
DPXhwtVSWNW0Pzx7L2t5ZWW7VWnUz5pdk6ZmRQVVQ3RP70HuP/9gL5iF1yf8xcqaImKJFGpbQx4s
psATNyNP7CN4bZyLljHhvv9JHzfIl2aX2eZx40l81wJllAqNqAEZVr7I40Y5dBXeHxtiH7rHtN9o
W9Muert7c1lAH2FGyeWkFDB12NB6NOGSA5HS+yCyTMZir4R+iKPz3dPDAMwqmYTCjUbFnnGkN2fG
nOHSpXWUXjJqbnn7dDq1FohZTsr7zz/1+6vH00bpYUWFrwXezX6aZSc0vVIgZ9N6Za8uNq1xOBfC
z628q6+QYZH+IJhCqPqCOXy7nNgunLSIdV5Sw4PxPdc1UD5y3o+aCWsrPEm8WyblHfEI1b5DI7k5
BKzbLpRf8NL4IOJTqYBtibkrmbbQcmj9xQj0Gr28UvoLGm8HgspDVjY+RlNy8M212l9MXnxhlQD8
mbQ41HP7yAgsVC/flJrxdsp3kmVRTNRwLwwk4eEtUavmVllQlPh809bf+voSrl+Mx3Ll3VYJKLdH
0CHocWs0CbiETrWHNKoLS9SjQh2arH0r2nb3ub13yyLE0kFqAKHGUdHVeXtGjAZy68rQ2ouYwc6x
/9Vat58bWM/ymwW9GACtzEHAH29vMrG5Xauj1V4UTux7KXEMLaLk7n9nZNMombqKE6BhJK1kkLX3
cvnWOt0fPpjEGXyq3yvZeIcqt7pYTYkAtPq7BEaZLvMBP7/1elsLmzerbBO7mRKjvYC+bjqBwdHk
omZ0qf2o38lDzaxDO7MejVcvZB1NLrRPfLTSuNHyxq/lFwoYBz7a1qVul7T+iFdGtAYGj2zd/uaZ
9SwnLYRvDhn6ATMfH+Pfe7NxAXCgDD0jSe3FPD4ZAA7TQynCoY+1rvPVOgwobUxlMtsLl1q+Ul46
1o3m/vrfneLNXSwKpUyzAhvxDB7YfTTKO2s4UPE+tI71CL5aB5Jti7OMHLGsVCGyAppV3BcH29EH
tmMLOJULmrmNx0pGN4UjE2JIMz2w4+8c5dvbuB19KmBDbZtWby8cLYOZCmllcNR6szOap8935cMT
zHgAIggMfFBJfPvF1D5KAD9y7Uktdi69Gkt+d2Zj53jX0SFV5Q9355WtzW1xU0Ywq3pNZTovGJyv
2nhrl0n4+YIOGdnclU5RYcLQVz82Nn5hHKtwhmn/TfrHbMDvz7a5MD0Uzp14saInAaycgVB0H9Pw
dP35kQZASXuDQiTN8i1PkK3onScUFedvN4HZQJbl5X41HbDygW+mmASaiIQWKZPtJEI7iCxqOtFe
GB4dY5JrhAl9SI2lQVc1cA+lmx9sEubIYcDEUZR414JrjYh+vOR4tw8LpavcyH1mYT8/Ce9AFS+p
8ysr2/M2WUVBMai9aMvdmrmcN5f5VTbDLQU1pd8+L2fJlX4o8fxwaeg6rdEpHY3tRDJiHrqiJwP7
5RVoE8ifNtq4ZlEdKE9/aOZV/WHzXDvwbg90Igg8sscJrFehnOfDj88/4AdO6E2NY/Ng66aW95aC
jSwq9qp51Wm3okdMuSwORAYf79Sr1WyukyEyOfaILlzAHhzotPP8xZ3OOqn/Dat4aNQuXbzhiIb0
NYx7EHZkp6NjQFUX/7nbfbPizRvl1DllVbl6qKwPW1cP4cP0QT0cuU11wNS7hPTldL5a8+at0twc
YvHYaS9EAh9rWEV+fyOuneP8NioCo4QT2K/LoN5H5YGv/cHz9XqRW96gXFMKGFMxrGVF2BeRP85X
nx+c97nZ2+qYt41Yh4qSyVodg/DA+3tYfO0pb2FDZOYs9OJ9aR1Y0oGTutX/izWtnj2gEBfGZIX5
fLaqfWd5te+V/8pz/d61LfQyteD4dFIspXq7M9PTNh/3Wn73+fc7cLm9zaMM1X7ciZcdqqZja/hi
JOJEzQ64xw9e/jfHYOMdIwUi1tpgj9RSHmljh0pJvINpzFfy8047pBf+4QPz6rutO/gqMtOaLlWs
9buNGtF/HoEBPmqWOvTMWwdSAp1J4cE6lNMcOhYbtzIu/zYKjh23giTJrTvdL+LAsMXqFTZJIF+S
nhmD3euE9WZtHoN71dATnvdVDW2g6lOK9m1Azo7X7KnTnQ/L/ecH5GOLSKKTR/P/7Xmv6dO1ZbHw
fjZeGGXZ1wbZSxhCQRu51zlEf21/CGz0Djj+j7/6bXPzGvRx6kk7IZeuTCWQxt9T54SuMQaLTPd1
DfGCfqJ5EI2eGgeHWN/tI9OeIBNtnX6sS2lp89gltWMXQles8755MGAF7pnKra06BFu/+8MPu7G0
WaTnZa4py9g+79TLqFVPDMECM1LVPr3tGwfW1EN56ktp5c3p2ZjcXHZjtqWtRZg0j0L9VNzpKMnV
/gSTivABkvjOcbwrAzoyd9bpjPIQY0Nf0vBQP+Ndhw8FO2jyEEVDL1JjZmhTk2yVainGhZ+R3olH
+asLuxNx3X2Lr5zrZlc8DifDt/oS47TQwoPt7w83+JXxzXsxT3KJbB3j9hma9Z5v7TXUCAJDBOMX
EZaX01FxW1f+9PMQQc77U70ue8XeAqwh5NzCMnOjNFyBbuX51IUj5F9JOPdhp+zSfgextxXqZ4dE
mN/53Y3FzbuP2OFs5DUW29m70qsbbUl3UzyGXXS3JIe29d1L8tbYtt2oIrLYJmI9z0yBud3OdeDU
9tSjz2/NISub7SuUpYq6nCXVAobgjhck9mvt+XMj73zeZikbJyBBJhulvR7QpDzSIe8dKu/Y6KZd
V0LYAwuyy8Di5yY/PJYgzjkYkL7QO337aLnt0tEXi6zzwo38spgCKw+V4jQ5NOT18ff7bWfjAtKi
0Mdlca3zNGbsyThv1CO9PZAwHFrL+htePcCyLhZN1B4+tL4pyiE0UDJwGbCqrP3nH+19YPuyUb9X
s/6SV5aWSDVqQb/sPO989cp77r9V0IB/1U+Kp+FZ/g15BpStw6Go9tA33Lz10pomtaMPfl6JXdJJ
5HjGQFduP1/bISOb/MBotRidbB4iU/F2bopqNsTxmb773Mr/4JR+f8GNi1BUYDiezrkT1W40LxSY
jB/dH2Q+9j0qFEO6tw/J+H1+OtDyfbtntQDBTSpgnbf1keF9KZwbwcBBfghHcsjMxlFAvG4mRcwm
oTYb6E4MCvjvagp175B49Ltw880ZfNfrUhnDyoyZjWrSMEUjIPbXwfAjOEtUJUjq4PMNO7SsjZ/o
VUWtc5ev15vPkW2eNu0T2X8gOyP83ND7RBkUE0qwlJ5s5obeTWaXZuVUQkzWOeoHd9kYlNcTPGV+
+sMbQ9v/VhwdmqRbXc8mOgHcwPw+8yA0urfjXuYMjLyjN3zuGbu5USjc/hcXFwtrn5AXGNrFzWH3
wIobioIFNWkjKnaF2M81xHxObh16ej+4vq9NbWMcpbRHM2HI6Ly0swA1oUzvAiP99fkeHTKyOeOu
W6hpC4blXNURXRRdaIsmKJ1DJ/yQmc1zqGfgmoyRtTiODEwaD2r6WI+HBmQ+PnAAXWjproOG23KW
7S1lBX28da59K8+ju3aCKYJs3gytmTaE37U+atlQ5fw33/C31Y2frZdZrQ0418/rFZp001t/24eo
+D6KuzkMv21szt06ALU49WKdg1T7auk+IuzfnPMkhLJ/74YiHH9lj9aREZR7/Untfe+hfqqP/1fL
3KJczQh4hdbO1vmsDeSnXkhqWtS3nxv5+Ab/Z51bauUaJcW8ilinVO7m5HHpH/7s71tcXZccFMiz
Bg7GXg/qq+c+b9WoT+N2uBTZUoQMC/6ELf/QnOG7eZPVOay4Q7jggCG+g6K4AAY1FAvHy1yp1Cl0
EST47rrd+Hc+L8ODqVdtFpr20N1nRUk5dEjMlMQhKscwH+LpLpUa0PK50OV3zW4sVFzR7Cz8hmnW
e6NJ2yyYKFbPCH0oeeWXiugVpu3b/kAMu43911WAbNYdrhPAjy2ZhzcYTY/OVn+ZwEh+M1bt6Gcd
4hqj7iRBpZUnK5Xngbu0jZtfbEIcwnuxCgBsn3ajGFCu8Yz+El8+/tRkJgMQsKlfSYgnrcZYHnJ1
vJ0M6+Tzc/HBWhH1XtkuwUeAN9kEtUiTdZ45qvLSm/tqV8VSwkSYgW4eaCrAYZaAcT7EBfGRTT4t
xxB6RlK6je+dC0CVcrHkZeRCPZpE40+FWwWH+k1vLGcR2kh/+PLzcde9/I/BjRfOLNh4W8ORlzRQ
EoQclRuvtKWvz8xjCRH9YT6CNRYF0akNTFyF8ejtVdNcxHVideKTRoke5HOXXduRvKsLJ/ohuvEQ
cck2rFnNQXIERBt7wCg2XpgXRreLGKUXBFzywJiHPoxhggvKGk0epW7do89PzLu4lzk6sHRAVYG1
0R/a4s1iy0KmRnGNy8L5lRrxtQWJZ96Yx7lK8Bbp4WS5X3RZnmVt89XMDlXk310UYHR0vqARAaQC
AfTGkXmdaykZo3aXxpx9n0wRn8xq3Aey6u+8xmh9KIMdP2sO0TC9m3Vg1W/srtvwyoHKyJbFPBms
OtPup9ncJ5bxRSo6Q6mNjxC7L8Djokl+gjAVONjJYBqnOuAkto+EtRKnMIYOJG0lUd0CZbrCVZV0
cexLK1fdsDYsBB7FfKg39qEVDg01S5P49eVLvFqpxu5265zaZaFE7VFVGgVRHkMcB47Ru3MLJpK2
H4yJkG9bCBe8/aCOWxtDPSjpFYy0w62O+iaa8TJSL7wlqmq/LSv7scoE0w0IXiSTX6DopgWNUzU3
MTSZV2qXTkfZ3J/Eos73S6y2p0umZP+8BX/E1H7R/Ky+9d3Pnz1CBP8v6ApwJ/5DCLjKFnygK5A/
Vql4Tn7+n+ufzfBUpPkbmQH+wL9lBty/uGcEOExLwfH6Qqr+L5kBR/8LfBgjbgDRVoK8dbr23zID
3l9M25l0ViGIMNYB8t9865C0gyxGh4WwDuY53MsfyAzgcTgmv1Mfgg3tn7a7h8gMTK325jFplELP
ZqOQOySiXedLNnTqvK97e1r2Oej3Gx3dYLlzTYG85RIJJlmEg9ihP4i2+CI0taZ9SCWsPhVWMfMf
eup4NGj0A4J0SNLHZdAR5F2K2viB1G9Thjly9qXfNOZwW2UM/wWOjDJkvftYydCoS7vqBJnq2g4L
p3Nv00qrEVqdkawLxt6AYTitQNH7wqE1ECA3CANabgs3P6uKUjAJPDLt6nuDE2VBmplzfCTqzFGC
cs6N81zvrTvNzvom0AaXi6GVk5IE3SKcZhfVzvjTGywHgUilmm46NXXK4xwvjtoj93w8bxM6VmE0
iqYNFC9RnxLPi35kFZqx8H/3OvMNqJp9E3FR2GcVbsALcrUezqQ3esNp1i/67M+NcBGs66ayRK8D
2py9kAg9wOInQKVokJx2+14DQ3KOGEYvw6ocjcGf1aHtdkjRjZ6PBld3OVpLjFRvv2SP2lQRyzk2
/zLozGoSO9u0ahhv7EjRA6mCpgvrqR+S70lfMWkW2QAD0sVl0KxEVWg8R7XKlEcild29gNsc6Wev
6rVxp6Rui4J30+Q3yOTl8GmlXvnVSJNx8lHbLs8iZ1QfpeNmFySxzlNexabwI/SkAKXWg5x8ykim
5s/DnF0UptffNa2XuwH0CypxGThMO0wixXhanCmefTFly22MKDngZCeaSL/sjhpQ2yawuWfKoqTB
XAudwf5Gb5Z9bLSWc5U56AsCc4Da7GjhrTZOASqt82S5jMagJo4v/dbSxLWSFU6793QrgiN/7PUQ
uUbnp1s0S3HOnJp+3Y+QGnzNzFG3j5vB0PNwMRe3DbwpysvQLaci3heR45Rfaly/PKkUJDChGJt1
ibxcJPpQ9FMTB0Ufz/QuGCJCv2BsPXOvogSthENpFXnY5AakDwqQ3TPTLrM+gDZwYd8U1zKOJrDU
5T5P53qheCOGa8EULLJkkSOftVJO0GIp0N/7sZowc1T1XvuQ6f3chgnCZVPgofLa+I7OAx8o+bic
DKYQejDYUnXCzjZGLey1ClZdlGehaIMDo/4GeXYEsKtSYi8o4xoMGZLBuvswQIDj7jR7Rg/TmnLl
vhcd0mXCmpS7jkkaGaalY925Uqr3kK8i/Y2EGJzkWlxaJtcq4rSmjuMb7tQ+e3Vbxb6ZqergV1k6
w+3VjU8EW+OlMk20gOZxNtDhFmX5CyHK0QvmXM9SPwau/0325c856rrhaLKXmbw8zSPNHxmtO9JS
DYY51+rKAFivlQd5EovnflTRWZfF4n5tYm/2/DpruTbMHU43yZBT1ESIHoHQymu1EL7Ncu+UJV2Y
JZ4dZInrJj5hcKlLQq3vdXh3+mkow7rJlTZE5qihHWd1nrFnzAPptRInHTN2TQ7ge2aB9LI3LGLe
oeTpnHVICzSB4lgIInuTZ49oH6TTRAe6lMYXPbbUEKoa9bmEYvyx6kxEXi2ZeGigmwWg0dleBu1o
Sp3s1syyCsnEytK+WRzC5txGJBb54Nga7lUboU/YkYkUgk6fJzUoKHI0YTpydH1pJpnOH5QxeEq2
QAutOI6f4igxz9Q+t6DnWAtT+M3cK4N4slXq1rVSQw4yenq9dwcjzw4EwG/jo/XFATQEVpwiH4EY
CPq3gYttxP2yWL3cRUsDoaQeeT4CpEv46lG+/OcFe8O3uBZz3z5sgLwgXKFhzSgODI9vzeidmgxi
6uSOThA+lzOk2AGDcE44DEt2lmSwPNt6Fn2XeWJ90RaUykNG5pr9579jXc3bn4GwOsUDJkF558lM
3/6MhLEm2dpGC/9gqZ0iQTo+WE0mbtu0Mv+Jtf5Hism1lvPWlEtCSG+eBgCB/bbQUlWRp4kC2Cwc
3kyzj+ZkiV2uSXaZyUBX+9q1hQc5Y6m3iFSq/C8QWZ2qu5cV/1HI9/+7OA8h2atj8C5GPP85iJ8/
i8fqx+uw8OUf/SsuhFnsL4aCbcjpGNeF6owI75+4kNnTv0hOAFhQzbCQ2uFE/SssVHTvLybuVfgu
IEoEJ7CCMP4lP4WI719UqVe9KAZSGGUnnPyDwHCTr1EzZJQAvgtePbjXeIs3hUNdnep5rLL+gfF7
JPLieL6XtNT9pmqUQCHc+NsWTLqFdlGMZ1GUOteUs5JHSRRJ+9zLhwMFuM094veQnqsU6RmtY5ZI
26TpzCtFGrg580ErR/eLTFPSFZo5oGx064Dr2NwjuC7AiKLoy5Q4s3Vo3Ly9sqlXzdDcTdl3lMwR
Jl9K13dtC/lgamvTbupQVD2oFfihTQ1SBQyTKGzZYXvLQyXTxSZEaX59BPd9kO1Qrj3gjTbFB7Z1
XdsrO2s68Co5tZxxRGWR1L/fTyF6Bafxrj15VH0F0ZJXJ/4jB8xZfO2O3pnaOOAWZtHCSDHF1CyL
sgNnJb4M0+C5DY/hC/Tt3aGde5nQfuUCXZul8Q3R6VzlS+CFe7u8Ak8cdVmmP8HFo4ogq1z9hF49
cul2Zev2kaN2TRw65WjtIq2h5YigAjJ/I9VYL+BJdkVgT0q8BI1R07zt9KqJghU6nviV0xioNwk1
N4KY+oy+j4QsWkRHnD720RXPLwwHhIC/yNp9cnsZV75opsnyjVkrq1CVOcUc3Uvdn/q4znGJdGFw
G0iV2/pFpOfLkTKLQd8Vk6M9N7VYZSwM0f8QNWpDQYy+Rbeb3CwCGE3KdNNMah0Fw1pVIR0y3Ztp
tgngBlnN5rEu5uYuVZXOCVADTr2jNDIWYrwmasAMNkPpBXE95J6PfpNAo7mnUvCFxm/T+0apZV+F
16PMTBSvMG+mIE0cLFXcWH7J1D3itfBhnMnMY4XplJX1l6WMdBEg0NoVYTz05fXMdPIhMur1vGz2
dnWIJizveEDYG97urUe6lVpltzwlGhK7nVYtX0c0sA9EJ1s/Qz5Mtk4FctVagvNqc0FmwyGwUyP1
qYGUKYAACoiSA9W217WHVGvfXcYXW7g0HmwWRgng7Yqg0sy6FHGSJyb5dBVjDcneOGogCVqhFsWu
t9vyG9rr6Y3de9HPosk6HRIeN/9OhqsdIgX8YOlMGaJd6HlETepWt0l0HTGpO7P0Krb3yFPKfaT1
zXE3O8sBnMZbd8e9xIfbbCPtJ8gLqJS9XXkCAUCsI4z2gDMsyHkg3xiydYR5TuPAjMjeHXtaU53a
+yoitbz93De9XelqfjVMu48YFHasbbdombtBaFppPAB0oAboQVJbT+Ows3IrOeBx357aF1Nrz2gN
dJnRBtj3dqWunN0k03TzoU0H41Lmi7l3x/YQnedbX/uPlfXI8lq5cFy/4+uPDYgM+8Z+qFvIBlLH
7s70qI8CNN/nL15jKveff0B4Ffjdv28jFl9IJxjrJeBQVVji3q6LeLIox9oyHsc0y59KbXHjI8VK
ssVP+26svpojjyRilfbgIhQ+xPlucbNKD2I3bTwfcjKYpEq7LZhY0Jyy24/SqZ/0VlEMJrx72gy1
pSX5yaD3C09VFlVPEz2KPJQN+ZxfUrP6YRXdDGLQhZnnDL745EQKk7c61nCY1H2G7McSt9EQZGbc
pieVoxjdUTJb2rybx77/HqWZER+7Fg8BtRUmw/zFkNNdExVZi/x5wjyS3SnReWfXUX6UtUnu7hfT
KbybcnRQs24LE+HlPBaJv1S2hOh3goq82ZneoP3IjKVqiB5KZzyhg019e6YKcyHrrIGCsZNWcyTV
2VL33jBrKHkTjd1NZuPe1knMf5wNelEHeanGYxDbTXE8eotihDyoGlhpJ06zYHYjzzyrIzF5fhrH
tnac1LqznA1utGTHRkVQd5k0S5wfF1qp2vsotcYLjuJYBJGtFSu7bJecTmWqd74hF4TVU2GUFndA
FAgGakmBLkyjwmc+qY20juCCIFODM5vCWa0XlXbpVekw+m7WrhI2opFToBiT1pNKwyyJmDxFu7A0
pYRVyHHjX4LBAxAqZGOCVj4MedTQqDs4ABd5RdWylaiauip9JUXv+xAQ+lT4scQD5JEZ3wHcBvWb
l+WyTyrdjX0LtejMj7nrNwsi2Xdlrc4MmjuddVXFXlfustpjiKOWVjH5feSY9+Miais0hIciYbZ0
MHYUQ9aGDuzxcZjaiZ76soCu44vWML4XVHbkiJMi8bIxXJyikj59BWQVM+a57obWa+879N+f89mL
jdPWyFpId8w82uWFqF3k56XyY2SIufKR8c5J19Pau106Pfk1oR2e7aLW4DN5kzA4z0oDV/aSGcld
0ydUzaxpiB3fKfX8UnHMfgCAbMu9Jjtn2Q1pax/FhljgAOmRptf6ocZrahO0Io2qpxDyGGkUzOg+
e/4IIYT3OJe6cycjoZ9OzCuPtAFqmQYKFOhNIGapXTaV2sHNYhHuCLuzzb1RIzdyUyQUYb4TNLnp
j5wYxz3vizi5iIdKubWE0Hiu0FmXXytdB5+temLqv6TU8Cbfhc4E7vbZU7/EUOSjHUWxe/Z7TbaD
b2dRZu6WPmpAqDAWc8Ocu5rtvH4yz0qpurceygwPjZKVCNtrdv533Xkc09xo5xql+0i5bjMXPn+3
V4sLVDw1EfRV5V5lJLs/gcJ6v4ys16hnRtkEWz3a5SedsvAPrInm4nEMP2AS5oqXXS95YRV+55jm
lcafZBQlrqbdUNWTDABhC4Kt2ZtaJKGduPY9aTYXFmMLZ+YU0y1snHYgGiyK9odTptKC39AqbhR1
gEjMECM8q4oxXhndED3AHohANpUx/QrlvvROayT6hO5SLM+FTIrvinAzSrTSYimJF8FJZdfJt5Et
S1C9dlWupIq2r8VoxkJN1RnPXKXWI19RpLKW0HI+1VCNXQe9jymeRznVJbQco2r76lqebfK5Yj64
nRWTM7EUhT+jivLLcUYZtn0+RyEaisVZayv9t9QEQRQ01PMvI62iqovTWKCJsKrqMhmSFfGTOexE
VWjiyqjnJAkcI0/pMVkFGJ1KGeMfs1WgSz8ZleMFSTcQKCNUqbbBgA+7bC0cWyhtRf07VnMSxtyb
zCOlzCHznnLVLIIimcr53IlbbTjWMkeLqCqCW+cDxvqxJQn8vnrlJOKg17VMhnnuePIUnwVPTeUY
NRhgg2sfRG3WNLuxmAaLknNt39sTfQ5fxpFy0RIFpLvSKAeqdHnxwuhTFQ95rqPQ4VjJwrhjV+T7
tkBbCBm0ynugoV+InScSc6J04o3I4hSmW68FepsbOCkLvjEu64t2SRSqK2KKJdRVEXO6aRv3hT8V
VTKGo5L1UxhrUAJTSBWC+v3SOCg6DBmsivmUqDLUF02egu5rqp1s9Ox2zvi7uwpA649Cq3naoRUu
+8BGabP06QYMk9/W7tKHpt5rHd/PTqtgrO1BBMnilbWvllVpBaivonObNoX6FZRG+zBVCiPwrjWX
J3KAxnQVTu30fZE4jXti1OWI1/SgN/JV6FZnvyLlBwnVOIm1n2BtacIodhlkmxh2zSjT214U2CMA
fpOe0HNZTWPlR03Sf9GzJr2u8im9YXQkaYI4jbqvFDEaK5iHYQ3ClrJDyJTYCJoLZjSZSIA6OeYx
yKKrYbTQPcqLOuVaac4vihOLGihAi77ruSLq3dh3y+MYU7/by3KevmVWPDIFM4Llc5VuHsJGb+ML
JzXtHxVxhPCNWDPcEFSKdpUnwn5GXWf5VRrxvIfyEk9Y2G3bUA907TLU415p/Rj12humiGLtaIhb
ki5LeCDRBNdY7HS9K+RJ3Crz8aKP7ve5zsjFTDWXN0XaUmJjFZYa4EXISh11nC+lXVnPMfSXkd9G
FbneXEjxlA0zmkuMD8M3NaYFYIt6jJ6mdpr5ZNbUqoHpVGNYoU7bB6no4h+KU/Q/+pL/1ic5zn8R
ws5f4gL32tdXlQl9YlAjTFvtBTnIvZAKqGF9cTLrqNfR9wmWUclpsNArObPKNEl2lhsnrZ8tRv11
cN1G+MoyxAo+wl0TTdg6r92y9p5lq2nfUndglE/YUevXnik4H+kUf8+R6ryViSzzsHRmcS1s1Wz9
MVJrxg29NvneJ1X+kLXQWuGb7PKRiCl7LoEH4bzqYdKDqh+yS2uOW2qZ+BsFrt/YFmGcjN69lqn9
pVFOUwLFrpmZQToZEC0kQn5d9PTOs9r6AvUqBjwqF5IUWfdLt3dqHk5fiwzze1vQeQjauPaSfaXK
4XquXCcJJ0JP4O+TIlHHi1y8QcxdoS2hTZO3n9qu7wMjQ8BMHywPrhdTk+WunfI2xrHhqlItjWzf
1YziHC5W0Z6aotXnXbnEE9WVqcn6HSd36o8TRdWPyzkbAk5jdLZAoZP4XI/+m95WxJLWZOEJU1NC
LZZU/qJZ2fexhvouUOhXmmFTjhT2+8Ke7k3uKpAVHfQ+9xMvTCs3+2oUnvotX2gjhrGdSZ3J7SLt
/ZYumxrCqBS3pxnUZHvklhaNGaqijC70Oi8fG7W2VZ9bY7g+fQhX99Ul4hMkMmqnp4IGH7WHUuoT
QyrekFbDUaQZ5cg4nZMZxA5KwwswDt59UrVM0dDyO8u1FHCJ6Y6CgZdcGfXvcSyAXqSI0H+twPkG
Q6G2yT6adClv8m5p9ECpa1rBKKEW8GISafi9YmbHq28piIsbuqVWX8vqKMqK/CYbW1xMD7F8fTTo
LS5ElYstgqLpLBlEiYY8rKrMzhOixMVlPxgpbornHYkuF01bA0XBK3uZxHSqdqN7G0VWDyIGzqkm
HJYqNUHiGFE57+Ima6IsbJyhFVe9WuX0XBrTjPeKUnv2UV7W+CpNNtFzmgPKgDbUNC7Kxcz7QO+G
TByjECIuio4eNPA3XKcfmyr1k6ptYBHWzFlfdrPSJUmYLPZU0Q+fxSXlqFHdO5Gaf+nErP1dIo7+
rCI4BiFuXKvlrjM0xg8GlTgkiJlGWGh8lYa2d8xqYPw7zcezOLF4GiKRVvxRe0kvWs/JfQV+aLmn
EUgPcum6Zg5tl5zYt8pauYALdZn2rQczF6+JO/5wMyIUggCyMMpGvTIc2z3M7pHHoNhJ1Yi89T0q
i5XfzGb1XeuG5DGK1ebEIpGz9+3YZtduPEAThn4vLrMniblsx3Fx/ZTWXxo43uz89PrIhMugqrJ7
0r/o/5J2Zrtx69y2fqEtQH1zq2rdJ47jxHVDVJxEvURJVPv051P+DZxU2XAh/75ZwFpYCUsURU7O
OcY3Hwhl4IxPpmz2qKDstdk1kR3m7FrsxZGl/wiqaNpPsskeYeqYG4f6KR8g9+NHFoX/w8282zmJ
13r5aI+ssjCF1fOVq2w+oZNBKHDDgdwdzdLs8tCZRP/gN1pLbCpiugDkMq+eTbY0cTcpkSUgMHqt
sEMRD1G0NnUVPUetkTS3vSySaGP1y4ONGPji66LrzAdfxF51E2tkxld2O3rfNXJuQSi4JutMgxNf
RxqSabKCXfWzawoOACkTp2bbH+gGJEm99yTXokCEqR7Ib07T+T/MdLSL0OMi64SBiKbruK3bZ7eK
WHuZlVg2EsuqfCoNUkjrOE6LcRWnFrMaZa34XAR19eTKWoq1XcfeVwEe9POc6PkXLqXFQbcpFIfC
zbVvpV7yBaooa565m8fPWiXLg1Pb3Y9Bz4fnXiiLbu5cjm9lnsnqU+93PTpTx9WamlwqHlQ3buav
Xjzk3+kOKibM167zAmaxU1tUfS7FyF5R+RV+ELU/orEtXyeI0gLSpin0G10Dm7BSQPGHVRWk2Xd+
RPOt0Hr3C53Ox0cnmtiCPDfrbzNLq4jRvSkgc+l49X2nEv/oian6XLT0BA3HIvZBL9Ht0r2KPfSY
9LzUuOOoKaPSOVjIHex5eq365Af1VIXAI7fSm47sMtFB6c/rLmUvCUs/4VIzKaulMtvOztdGdiRU
kyoKEGzoXoJnwIuDlYChXa5lXEhWaTXpc1hiQ+eaH1vt95YsDXn9IarsOzeJXWOnMjNWt7YfoUCh
USHJr2EMxm+pZ3XaV7P1i/JumsD/r9tpboub2HRp3lDzQ72ND/nx0Rsbiv6gBIb2qi+s3vwWzTH6
OatJIjf0/IEu2UZW9r+Tsqe7barThG0ba17irqa4ndOV9G3UDI6wBWk38qshefPqq+1T+/kUMWl7
B7FYcxUNSdftKw6L7EZLhs7AfdSU104l6eShl9XAO4iSPtvGtVt26PlGIQmTfOmtuDFz6llmOjjb
ykydZGvM9qiuo9GaKXFIG2ghZ1MGiDRjO1hHtR1kh1IVVrzThrieP+s9gPl9VBhFfROkQmRfSD+U
9nMyOaTEmQtv3vNKvGGba8vLFjPk01WdmvEnpaysXY1BrRmrUS/6J2ka1ncuR2ODMGTOn2Pw+UR4
Og+2FZL7TZAS9QDbJD+IVsm27/JRp1OvmFsUzF485gbe/okKQU7It4QUVfUli1X6rWdFpcgtPIy0
buZkfAkyqdp9YmdctUXDo4RG3dn1jkNx+koxn/T7SFLmc0qVsAx1TdbfjBwS9ErkrIcbL0BJvYqs
rHBuzFxIK2yz0vnu2w2ArKF3qqcin3RnQzZfS1f/Q8bddGTRWS+d61a/JP2L8jDRE+vnx6m/NwlN
6LgwuV3q2VRZYOCdJv5EkaGomF3/JSkS47ZKR+ObRRz0r2nTZRTXcsiM6kuqeEl4/lWnmuexntQ8
BS9J7g6bfIr8TZUbFx7lTdb0zyDkgn387Iv543SQLHdJApG1fRk7DyuEb4l95TS0YzAXzVGXjpuP
p+5Me7vkTElm8RqQqCNvPs/Sjl6iFD0RxMsctHNY2YMMYdbqd0YAJ0705nPsJ9NWG+f0gvD17YOa
qAxJ63scfxYCsNMHbQZlJ67KykPgqXJHY6vmRiOEWSG7EGsn69Tnjx/0TX6doxQ0MdRCKnEeA5+O
16YWNCduhIc8kBKvMaRtj210LX3wPv+XoSAFnA7lVc4wRZZF7qTQqhuz4kx1YwX9ONbkBfD9m5VP
WZ5lQsijI2DBon86lNYrAnsvKg8KkRKBcA6qzCm7p399IJTJNLJAGMoohn/2rsgzKTHSD/2ga+wK
MZdRrqHxj45874Wpe+95/h7p7Bsbx5rDWS/Lg+ZH6soij0nnEvn748d5s/QWLYOOVFmHG0ER5Oz9
1GTzdBRj5SEfomzbVH75EEVm/TLVrXU/+LN29fF458ZcPi2E0R6deCnsUL4/h8y3WZM3aqaf9TRU
2kukyZI2cZnmfCmaBBKMm8p9OUZPIlfjJ72Nxq3WWDWZyqpxP88uRAlHDPX30Vb6hZrX24+Czw/z
EH0G6OKM0fB0+RhT1PSSr+7gsEHvWoP6Vtc62tUsu9eP5+CdF4vWmM8PZCfXx3OzUkN1hJN5rA9q
QBznVYuaUbPEhU3lvefBCLXolBeJyDm/JafXixzsQh1SAOIkmYqftJIrVjEV6AsjnYlRKDbRU5Lr
BieObtqw4M/EHyPXQm+IgPXnWi82RVeZe5L45QMXGmOv1QIc/MJbb9E9PucNFABXDfIOK7j5y+mj
6MI+8Kej80nti5NvASos1S90OOcqg1Hac+eX03CI7TI16IXSczEK4pS+48QhdogpKjNRttXePqkp
d2CORA28TfnOPg19ZX93haKTU2ULeqoMCPW6TUBaQVAcCaarEtdjs8rc0qDxOwauvayt4k7zyuhn
bhXag+8Mcl7PVpl/1ayygjDekJJdTdZsf+45Ax40JJLzhb3izdG1PDKHJMIYZKiE4aeLVwaqC8Tg
UTWTcYJujgCrI3LcKmKBdew78XeCAHWkVjZvP17M7ywz3r6pLx2w6BxxDh/1cOA4EFm6g0Va4UB0
W9/1rlFs7dpp1/881NLsCkggCFcaNZ8dW55lFH42C3XIHbq5A7oD2u2V39Ka3rcfj/SmeorAYFk8
Bu2SGVE/W9BScyIMSeV8oKCzmZH1bgh7x0Ws98tNk3SfgYv7eMQ300ivegDCFtEOwjGigNMXOAKy
Z+81eDb6H8CVyY0vUZPooUmtav/vQ/F1+MvToaQ4b3nX+6ZW5nXUH/yOfJJIsmHbTbax8k1PXHhj
b3cGHmsJEz3CRLbWc0K9N5EqFNLvDoCm6TOpKvHJQKa8ygsIM9XcxxtZa8uNQ72M3G2/azn3GHp5
OWudrmnPHz/4uY94caxj5Vh6N9IfjiaHy2H4V9Q65YXEYST7Q8rNEpWy5+7R7PcIzykekaDwHwUd
Hmne3LiPXi/1zcJVfW6KQifdEuxSs9VfPv5J7732RSuDw22J/s7NZprXDhQKrP7QdXpyaxeZvgGp
V1+T0760ws69xsvTo3Vlg16aDPJvZwdc6cqhH8xuPGieO0Uhxf2+Qy8YgD3EYjE9YGnh2uV35vjs
B4sx1cqdYNc4FSKAXBXDveY14xy25kQtwetzRFe615a/oSks+Utyb9ek8rjdNkzUD5ccybMxaNpz
nsb608fT9uYEXR4F4TDxpIWg4nwJm2Mv5jyxxsMwl+VuSvt83fiivHCQnPfw+DNjvBsdSRP37Dfb
QA4gx5iKcjqURkzHuNpz72eJBLm2ZPEY04x0VRfKw1FaG/demjSf5s5mxqZRbabWj7aeKrobdG32
npvfeOEzXhbrySnHHICh4rZgUsmh7enpYjbMBswjjUIPo+HQNKTpi01cRy+14BuL++ESXuK9KYcv
hhuJxqCLvuR0uIBqxiIlmA6ULCh5ijHdSFoTXdh433koJDIYhTnMjEV6dTpKYymhJxhIDpqrLxnX
pN1VU2KFlT5rd2Zr/BdPReCyENzZeTlAznYEs6P5XxRU02Fwde1aMyvK9b55Cej1ztzR/sHyOZdp
YQDG5/SpChklhRY106GeZl5O3ms/iqoyL8QA5/Qslis6dlzAQMoQMvGmTocZHXPAE5QaB5F6zTWU
/fHJdzNBRtemkoSPQd+ppiuujNrFd9Ha4lCRNAUSZ+W3iVPWpLsIGSayZXeWn9AP0U+IwwPjpsuo
eJZDWl5Ywm/nhfgUQzgxCy2+UA2e/mC3cGQpNMM40GYl2cq6MMOys+MLn/HbPZZRmBybVpkOhLyz
Kw7uHatzhTAOaRmIXdrrxXpqBL3N1WBdeKC3yxfhHFuTvRwzfJLLT/nrgKHfngpSUzoH3yHBP3m2
ueq9xr2D0zxeU5K/hGJ5E6ewZhlqkdKyvt6Akycj7pA06cGB5zZ2+Lz6nFqV6+K0m/HPmF0y7SS5
qe8fb7/vHKQeHwxPiXGDPehcGWk6OZnsRmkHJFnmnl1BafeydkdxU7G677U+i+6qKZPdZx+lbEsB
O3a+C7MAcTC7WnBobQriK0MEJGA//mlvl9Tyy5ZEisNFDjH+6RuIBzeoFh/ZQaFZ+cKnHX8tPECc
H4/yzrzbHKKk2Rw69yK1Ox1FmNIUGt2JDtlAKwQ9N+u1Gxk1NcG4qe8TN0l21lBeAsO+M+rSamJp
IUBfNHA1p6MaAIujsqZ6w+VCu4oMw/5FI0/zJc1VvDPAnW6yIM9uP37Ut0saYaRLZ1uuFQFPezah
LS2pghwAy7Eh+r0KUhxSbd6Qom+reJfqU/f88XjvvMAAPgfqz0Xfz4s8fcjapItsWo/lkTVGiMi5
dpcg67uwJ7wdhZ6oaFtZJI7H0X42lVQba7NRrjy6zvyTDmbtWm+LS4fZ+cbD1dtdvE3ohzH96Ofv
i6KVKQt+wFEK725Bd9548WyFsVM5u3+bNKxU7DtIrbClLM27l8f9a98pLdK8kjj1WCi/vnHQ9a7G
KLpEfvjjyfo75FiGYfVx02ObI4N4tr15hoY6DX/wcU6GQm66xs+S+zmYzXGnGaP1MLlRekdxIuhD
s3GLe01vpqugEjkdkZ3egclHLQABvjK3c2nga+OaU1qobuJgR6/mVO7KRG9VmAwo6IE7GP3nYPaD
50bXDIJNmComt2naglw4Oc/X+J/nYm3zxRhgpM63s6LPqo4LNtM3GBuNxhMb2qjU12q2H5AnXMIZ
na+9s9HOAVBIMwNRBozWKSNfW0o568oTl7pCvFl8y7tajiLiDtzo5xdK4g1lFLZXHOs003BgWjSF
Depmmw/9r48X39uRiD4XnfhibSJ3frYZxm0XzfNUx0f6qalw0FwudZK7ObCMf80AEKDZWOcsg247
FDfOGwUUZY0yNh+TI/gd8yavBmpZtXKu2eEvomaXn3262DngCNewJi6Nvc+3iCHN47YvbUgDSqvC
RtpqXaHtR2SspL527AQOmedLPbSnUvzqLRByVmMNt/EUVxB1qCtdCC7erpvTH3T2kWs0e8taT8+O
FQW9K8cotH2Um4R3H7/O94axl/2KnLCBO3M5hf7aSxoD13kjreyYNJG+boJC/+RbQ/Xj41GWXM3Z
7NLEcTmklwCC++/ZKFWCVm1Q1VHvdZCWud7dkhoZb5DGB98oLnLPtIJ4A6wPQa2I0wsVkPOjlIUE
UhP6P8/pY8c8izw9uyti9IHVkSqcd5vi7QrZVrqd5UwJfBlEUJBE/4uZPRn0LH8lzLhGAehXR5V1
xc6NhnrX+X1/YZm8Cc54NtKeeA15Lva082bGjjuisBeVPMaZjL9XaByQyNUpIgqj28gcNVZs2Iuv
O666XYRpfZW6TgCSJCAtObP3k1pzgs3H7/vtFgvZBXLb/xojnbNNIm3RfHWmaI42AvDbHNv1s48y
EA1jTqNlFV3qDf/OeL7HAYwhkQX2hppKV3gvSbk+HsmpzQ8jboFPde2NYeSX+p20k2D78fOds8EC
Zp1SCgUhTkfUB39AHn99Npas6baHIvUovMZwYHIWjhkmrUIVpXo/ftWywX8OZl37qbKxR5kw1/u4
bXPcd4Mo7puR1QrtfwquHMJkN0zcIcCBjmdLp/Vw5hT8Zbm3bWQ5VKE9+t5vV6EOuXASvvPxU58h
McgOgMHyPJOPJVmjYVrbHoO8MxDC+HTbNoS4MFlvR1mawkMfI2KhtOucZaK6ZKAKEc/q6BTtuIm0
REe7UF9CKb07yuK1BldGosg/+9zowOIqG0nf0Z3bfEWrg2yN3PkS2ezNKJiDgQkR5FHSwh1xFkm2
bPlJYmXzseDKt9WTWWzQziYXPp832yWUmeXMo/vKcttb7Mh/b8qLqwPDfNAdrbHoFHra2kdFAqtp
IyLV3KVwCq9Q6g35BuMADbG9IL8QMb855fkFCEFxSi0xEgv89BcU88R9x9L7o4o1+2bqh2kVO7TQ
qbTBuf/4WzrdnDlyqd7A4nHpz7lUC88XoVF2XZu59UyJUH5D5llJ+nPNI2Jux9o7DrKUGArHJY/W
Wb+I/wzLdrEQ6mznbUINTYzqpGPMBzVZ1WPhVcrC39Kjzc2w9RurmZ4L154Xaah8rbjXr1ys1wRw
aZn/W1Hlz09xPHaSpUYIm+jPZvPXZmImSMtKmzSYmn2w6305r4yEXJgcQdV8PNmn7/XPUDwrN3ng
iTpFjbNvUSHVzcvGxUWCj2ZX4XdBEhSLPQLTS3fzsz3yz1hcEFjIXCgBYznLt/TXY1lCK/JmzPVD
IJPIWznzlH2qUoGWlqi8TzaDGTVPfYrebU2oFzgIjfuI5j9ZXt/q1izsdYXKbY9+EO+KFUndutFU
STMARGzapyDKomsETNoTbVdpmVKyuuiFV7dfP56x02/xP0/BloL33iJxCJH79CmmxG1GKicsT9do
PUwcyniwjVYhkxqmx3kc9FucM/WPwir7uyn1ygsAvnfe2KLeWFKkbDzU3E7HT6ZWy11rng+9gei6
BQ6zTYiV8H801YWN+t2hONcMcpe8tvPQvh9LpTTIqwc7waPd+dp8FYi8uQpa/CEfz+oScf3/gPA/
s/rne0d6s3jKzmbVys3JKnXPOBQIS9d4o+WvVmTmqtV9Ostm5DVUrQXXsR6n/5Th+N+RsRPTbmAh
Nppne2slU6+vsJUcxrxuXlMOjQ3/t70kQuOrOW+B7Hz8qO/NKokNWmkRnzHo2QtEAxo7+azxyWGz
XGNU8q/p2uuvY8doLnzdy28/ndXFvct57gNooPJzNlTSw2DpgUMe7IItdZXZSbq1grr+brr8hzCJ
y/jbxw935ppeptNE0kAICl4YhdE5/hKrqRJ9MusHP216b9v7tqw3OK7ixyFoh0MJhglfepZkn3vb
krfsueWt50TpquZvvDDTbxcVvwVkAzxHYmE+2NNPBT1nT6i3pH4RWCTom6Dt0FMSj6VJ6gIvZpo/
Jc2IuLOU5uvHE3EaGPyZhyVjxrG5sDHeyJHgXdHIQlkWvc6j/jqfBVzaAEXyx6O8XUvoaKjpkYvk
M6UNy+kTgtyYYwyOwcEEW7XSx8Bcx01/jCaVXVhKb0dCFsOaZfcmkqeQeDqSObaDYq9LjxR6jbWR
2sXWabRu7WuJunSFeTt3RLswdvHV/qe98+lYMZX5ugtUdoQRVb5kI1U1NJvmJoqQHDd9VN0ZON82
OHntZ20Adp46Sl+JokRdirFl5XUIkBOt/rcgaHmnLGnbh1OJmZvy2zJHfx1gs1ZLX+u8/Dj4aboO
2qSj424b7cyEwujHL/a9KaCIQHNmHUki+83pUIibx9hxouJYtmOx0+ey2lSxbVx9PMrbUItezAGN
NQGeBrCezvYHJVoYB2Urj/2YW7cNKR5Ku/qAI8dJsB6M3gtSB7X+eNB3Hs3jbsb9zHJsmCfLV/vX
LGIMdGJvXgYdHGvljVZ61UtgYR+P8s56JRxfSAZ8//zz7NG8WAdfNqU14X8uVklcoynQNHNbZiK9
EBv/qbWebrM0XqcROhV84mP2vtMncpFZdc3ckbTWPWB5ZaDcVz/S4htLZOMDK72m3u46CuOW4cBR
yFHjJHS+8Dx3Nfixu+cG7GZYPXLND8nQWVTc5dw/akS/+HNKL1+6IM7tkznGTbbVU9e4dhIdLpqr
DRDQDdwrVtiNHquSXLD+u8Ri4YfjmDtfR7INMqzZe/CKLVehUHkWJg4UyN8rUXQvhXT4jSgiulVj
eMETKtj+Z9dlpGqhi5VyHZhUHq6Qbmo/Zr2QdlhICThP76N6RSahx6/s1/K1qXQeM0EHhJsYTeEc
xo0yb1oP2zqFA5H+9PraxJJTWuOnYShJnVWiqeBot7SfCVU5zXTXSRtHu1H4kvQF8avHWIX0SKxT
fM3aysyU+RqRmntUUTz+rhwM1pRfBB770cvrozP7MAwapfs/SqvLsZvDabxzS380wkJlBWlxT6Xl
uqf3erAqZ6vA2DfOjgv4vI9w3iEMUZvCX0Af2P78535siktJzDNRDMIlTkUCOJPE7AJaO5ehyAwd
cRmp8qevOWEX/S4Kf4svd/afygqSSUmqu7yq0h9Z8mjgJfr4szgTYL4d/ewiZ5QSgpXXlT8HJ7yb
8BG/Vl/sO/Xd/eyIlTTggu7oMaV2Hw97HjSfP/PZN19avoxsjVFzizLI7LziV7zWtCYcGxzQzsad
7FXX9he2t3duHOwvHmcIZXGyp+excj6aPV9g2Rxd7I1xKNG13GTW9CspIvlJBouLPNHGfWJ0KF/M
VuOt2/KpsZ1uC3UkXtdwBLdT51RXNkft1dzG/qYtyexEuhqvuWbjhpW5eQXrwr5w3r6zS5K416HT
QYTyCMJP95QYm+doJlNzLIdGcvdtkMC7lbH5+L28s0uSukJ8DkMMKck5J6TP68GdxjY/1h2+4ikY
gvU097gxosn5L4YiWLE8+CcUWbyzODuyrQEggMXhGczefumitDZyFVyBeJouLPJ3jjXYaMD6mTx9
OWpO505YeDN7Jy+OWmxiJqaIxEEdNeVNr83A9Rolgkclx+nx3yfzz8UWVRJ5p/ODDTIJ/CdPlEe6
CMLdtayKapKwoGL68YW4721gT+qcyJ7lQd0fzczpExpWmQajG5THyrJy/Ol9sorjONsPdqeF1tBc
atT4TnbE1UHx6DRnI3dHVuJ0QE12+WDnOQl76qmbuqbukKVDsob5SmpS98Q3OnrGm4b4C8qrlWxs
av4XYqLzTYQbKNAnlKa2TyaMCvHpb7C6aRRkC3mtKSYxcKnWneUocV9oRvKge67YFvzEEGtNtqkn
yMAfv943q4oMCTPATZgFTOl/+Zb+iltsL40gthQGNQuj/c4i/kVT4WqLdyq9kojn9sHQVhfe89tH
JqwAlkZxl6sMOdPTMcu5pBsgKKxj1M7VNcDatg6lXsDxKqv2U5YPoAvarrjz6qbd+HP7b0YfIl6e
mTCNiWf0RQt3Ov7g5jG+Css82qJR68mxx9sUOuj+45n9I3n/O4DiOoEok/IhixljxfmXM1CK4MAs
nCP57tYIozIhEMKLHNxAfAXg7LeTltPB2Am+2y2eQogsEeAanUxIBY03U/cg+90XFWjQIqqiwR1W
WFNl4uDqnT5sIOE+gnnxbzqw7Hd9KcRGYbqB2prj9a2oSy/uLfHbm7LqVZQzNQK3LdK1wWqzVm09
pfEaNJKxx/8u3RDpJOagyOrnF80czBgzv8BkP9bx/GpBCEKdnJtzvXLBr331RYNbRJhBvocV5l8Z
U9/qO8PtgQeVxD5RqLfB1Ie6qAwndLCc1aizsPlvlB07IJ2jHkKo0ciHqipMO2zKUr/XOodfP6aj
dR05dvFKMw0b5hsLd1WUEIfx+BU1vQN9sz+0eP52gWfDSxRjoU3bj1/eH7bj6cvDNcU2a6Lv5aj1
zj7LMcLLXY+jfZwbISYQUn2xyrLKdol5DfeKoA+pqDFUySfRZkF/hUcXT2+tEU+vVBMXyXqKzOQz
DZi8Z2mS6Q6H0bMfpyHp7w3mpLsu80C78GEh6GbpnvxsGyMPOdal9YFORevsgIXRYAyZxGNsYWDH
W72wX5sya6ARZ366TksyUdiNF5aEadVBs+qEoT/Fc1od7XTMqRj2IP7WrhcJe5cr2d6qqFU/8jjV
vgSd5jTXY2kC5TCsrnHCJGjGG1oBq3lVVsDLd33XQ43JaRLyivXencOuxhcTltIPfvRqMH+4Od7l
sIFuImg84Y1iO+ZDhtxo6DHZgxACgFeZJda4APSTs53nOYVqnbfyFY6S1qyzSiue3KEfpx2Kc9vY
DIFwp5WnSSdl0Yks+AIXrZzIrvkgz0Ss8i/Q3EZnlTRD9cDtNrpL0dx3wJ+r+SUQ43RjAj8Xq1i2
0V2XKdAwwaThlIlRQ4HFsu0J7FQeiVWUSW3fDW41borck9ikx0WEqDLcLqDfI5OKTNYF392qg1Oh
2jyj2+Xk/8ijar4r8IKaWzhl4ON7ChoLfll/GB01vZARBunQ6w4bXzb13i8763ADsg+Lz2VW+D2C
uyoLblReRYeqhZAVpuYMeQn0CbeaLB4Ay1hNGrq2ah6dqgADr7dNhUgy75zXbJjp/1XKypEbLL0a
cKgkSZ/qvK70O70ZA289d4OorpG20I+8LdvoVy6KpauRhpR7Heu0+FmntRqnu7yewQvMKF+Oo6zk
dB84mZZ+Bgwg0oMrhaOh2Ku7AZuykWjto6WL3AcjkUZVuu/mfuzjEBuLm98NsY4KBTWs5u49yvLa
qmqi6muKEbINYV9n9jqNMr1FpUAaKKzoK7RDIAHihAuYAAI1ufKX5yr1ze9n/ojhxDC2YWm1T8Jy
260rs8bazkK0t4WmxTqm6NTkLkbB+prbswHQP+oEeMmpJ84oajNI7ycx2rCwZWsMu0plNaSwLu32
g9VK+N5ZI/uN0Py4WOmdNmU3ha/nv8jruLeTnTopxjnTgSs0GC6odbN5ta3WrldUYNwbywhSnJej
4C40SjAvfV2ANkMNlIzwlPQiYse3R+NKTr1FBZlM/XxFbbTUrzs7nbQNGTHz1mvH2F4XWg0e1+5Q
216Boaofo7HXyivsyzK77d04SB6awfLwWpA7ujK6trrGLVzWyQqmff4ax8K794XvMs3WoEl8QFbU
hIYsvLvBbeCDRnUOFaBTEt37lGgWQKyxEKAt8lTcDTa0l+uxMqJoj1Q72BsxkdGKNZ63sK4tmjNk
1tCZ23EYk/Lelm6erFpDtMXWqHrAE1R4ATmklV94V3Ucd9Ye6R/IN6FHWJzngU8GF0UL1aLi54aV
P8pXD0gG+k+TqurW5MV+D0a9VCs/ynvwemYSPfa6KuqwJgP9QsleOBtDG7Npk8VCXCn4LV4IuSd/
pUk2Fggzjmd9XUwNm9UARX5jBvyOtQyi5MZJ+H1Q5Qw6OcVeHb9abQIpf7mg16jipfs5yuDGXUMh
rW6o1oBmcMvBO8jOX/oK2378GRoK91At1+DO5/bsLRulmX/1BOkNgPZO8zRzzP6uu6xRIdfqCKk7
EKIAYtyUHETrw5TDtR3IUMbzmOz8zoi+jXODeMPs/dZlf1KGubJETqqlzJV91+nwQsOmmRN7XZMV
kguJLXbIfViuvnW7iXIj/TWgdoEX4/YgwJ7R/Ng35yekVAGaf1Gr58mu5G+/La0De3k1hpUV2d+y
dKp/yFoRnrlakjLHlhdXu6mR3pHXPMuVVN7IoVfF2ZMmE6NYE190JtpsBXuvsBeddcxTEsYrw9hY
SQN81k7iUYZOnHhxSFIm70POFiNZl/1AOtsAakF36LzSNwpH5RR6XZBDoi0o5K/nwbd2VcSlbFU3
uvhqVm5bUqfS0q9Y7p2vk6to3EjyKDE3CkjUCxnOyF+bY5A9DGPBTDhw+G8bS1O3sPLML2lJ2xpP
JPwpcC7dre+WKloZlZb8YM+wi1ULTqIKLYtszc4Ts32vFQPUCTFN4LUIJUlkKV9CkeRRA7JFcJxI
ItHdY+/SGG1a20Knt0Bj6bEGv8xVfjh0ib3Ncsk1vazYX2nSUegvdpIHz1Teixi3W905RGCpt1dW
TOfzTBrm7zht3XzV6FnyWiWjKuA6pPmNrfK5g0xV6XBmxmow1yDDxpem7eOBQLqq021VThlo0wzi
FziRDppamSXWZ2I7EG4ycKPv7jRpw1U+DB1APzAbzg6zrCQ/mxuSa9gQ8XW1dA+B+mPF3YH+DcVr
nWhztAfDptPUJ4GfCRtgurb6InHhCgJOCs0iV8+OHamDhBLzKRiMuN53dmdHaxpCmU926ctH9Gfy
U1nEKJpZuQSDOTfubSnMSg+hKGQPrq+9urWlSmo9BdvoMGpdir4q6XnP6egbm9EINOhmlRGMV+T7
Z+AZgI1vCEp0kpRJn/wEjVhAOyM5He1EZ5YpEElpW1/Zsu0UUtpswv2gWMO9U1nlJ4/KgAXbYZrt
XTtllJWGvBvYM9zE+lVmKjcf8sgSd4nSB8ov7Nx0zcC895WtnKNlbGnrsZ5VZjxOfhEkiERT5ytJ
D927SXy/zHYGfJg8pJor/C+lBfV4BQJmmF4GQv4utMbJ63YdnZTsLSnztqOqReV1N842xzztU9R2
gBOqdgQZfEcV5JjpOkhnXRxs8nzzVRYbsvpR6i60Q32u527b+ZF7bHwtnUIa7cSPll2bUKKG1sn3
HZe/b9S3gTuPWAm0axem63OcBx45TbrthXo89e7a9sfqECRGDk4ONNywASViYlWqfP5EzB1oRVUu
LT6PxhQP97lopPOb99fpL5lAJgbPNNH165odJtqooDHz25j9AiC2gvBV1M1Q7DUnLZprKx/jaDvI
TLnPEkjuLWB494neG521RWJh/Ia/MdH/s4hUtlYsRToSDhi5tm1nddl6zCtbUqrr6hkroNXdBHTX
0DZiAFKXgkNVC/FGdmv6oo7JGrOkosVGV9kk1AKtfukNxL9oSvV+vDONfPY+TXafjbtqNptx7SX+
EK1o40LDYIqCY8qeZU7dylLZ8KtLJzr/oNCrDoUhNHk1FQ2hw5x0+kOkG+p28IIYWqFdFK+WcqeS
5m91lm3tKc+iWwAoyV1akjheG4KbHKwE0FdbryeFvRJdhUuLvLH+CVn0QKTue+1zr+L/x96Z7MaN
pdv6VRJnToF9A9y6A5IRoV4KS7ZlTwjJktj3/X7681G2MyXaqagcHOAW7gFqkC5bYgS5uZv/X+tb
Y33CMQZuEl87f6wq2bpkEyFJWwlGASE3TUeO6VAoseoZzEPXhgH3cwc3cLA2bdiZmjunTfvESVkm
zE/p7pmhpXJbythXHH3MQxRcpnqSKpJOIFI2aJ+lQBIt953DxLbhq50nHFZVd54j4uvsobEISGra
dj/JCeGRSV5L1Q6qUHNpNrU8bSeFE5uv5ercukTdyMFZlSrVeY4UxvLkMcxIKxqFqm4UIicvshy/
gyvXpvowRTXr+GBBg/KCoVY2YSvhGShhoG/1UMi62/VDXHxh75Vs7KktPUx7YJ4rA7sMaCoIa54T
1qxp6jyz5iaNCL12yAHtR2oK663OywZRiqMRswPGjmOFmYapG825iGFhUuLeYSccm53cqvLOygAr
nVclM08aN4p8ngpFvc6dvjY8vQkTsriXZjKnHVkiW6rtCb8z5OlOVua0gKI7oZQuG9Ic/bKVrAkK
nkS12hgWs6xK5+W8N/mDW8Y073iz9PFb2qr6s2ML58NsEFl3kkkmNEIpShJOc3lwJ9e9uCIyRgcq
28nG/QAFVIeuK9nlljl3Qvqa5Ep3WTWB0Vyq1SS+GUFdNqfNPEJXJ2cKJjaIYs7jrDfPo9aYw2aY
nUr2unxBKKr2rN9kxZRofCsE85uxnWfhTsYsTFeFvuyck9bcCX/oaxJ7xnHML7MeMzIwgJF1T4ki
MJZxQQTIsWkV0Z3EVv3BCkLReXBVZaz8UMR49TWJfmyi5tETPOJcu+0mOjW4utrxAn3yPBwHDg2k
HaXQ6bkGrMcWtZiMB9BzTuWXHMUMvzJDB/D8AjRLSKJTg9sM4lzklRV9QKYuQiS4t5w4+bJxc18m
qR1xUFHjgk5POj06MN+BpSWkJGx6qdevODASZEqHyNBZfHTrFhSAjXNEVUOITlRHO48eL7QlkmHh
6wJ1TC5BsFrSCdyHHMwlNFDltFHyOfQzbaDgrklR/zEeF0gm2UwWrm+Sn7ZaQnt/aX/R0MJticst
NOLGM/Sibo4lZSi0jTrSFcconkPJBF8YX7dVs9yDxlA+EW9Em4pVsb+fonG+pFU/XsVJPgcnOoCG
mv1WJV3CfwlnT9dKsmEsaj5uNE3lhZzOOaw7lO9ogCZN+zZEcRucOoTnnGez1ZrHdW7VTyIAZrtR
MclKbi/0KPedMS9vYV02Z5FGYcotTZBsblZnzQ2I5B7/cdfNlDIlR26PMyNpjSuoJxZw1bHMOYsj
3Tge1ImNLzI6/QybH+DZQCPLwMubGWym3svJxSwU/X5qLAsvRqqwfsICi3RPjTg/utZktKPbm0P3
RYgSIENJdBaHyCi2zyboKcGZqunUPXo2VLI7RWZ7u2RxfBQw8c8drRojopjIbfCNxLKuSCsyL5O4
Eo95K3W6x++qn6MsNR/Hmm2z63C/vsKNJLvMji31HtNuqnLJaErcoMy0O8p44U06gNniWB6rgzuw
8W/h/DnVdQ3KF+9cKTG5VGj/LaYeIOqbTtYn+ZZW8qxDkgb5SUGjD5hHKlZlNgVtcW4iHocZSQZD
u9PMprtrpuRQ0PZSZ39TRFr18pb67auacEpEkRF0I900mG6WRQfvE4ibjMYeebNjoB+ogK/L/m/b
aJSt3l4OrKospwFtNHNS/SzLvVl+lqwU/GJ0oFvz/hejRf32SqNEmUMdhuJxkoYr6tpcSfNMe2Cj
DVyr26rO7ftlxHW/a/3VVlXEqoD/3pJZ81il9MC5m0V8/f4V1r2u9RVWtXSjqEIJ4GnxSJXHXSxs
0rdxOnCNX4qKy3hAjYNKVl8sMevbFlcGnSeleCxO2p3uWzvp5J8Fbfxo4L66xOpGTaI1OntSi0ck
5Jsmf4yUQwK1lYXg10us7hQuQgXKEd+CsxhTf6G6rZt9qv1mI06dfXhNAt7u/Wez7nO8PJtXX2oZ
Ha/eIwPDbAvqv3iM7H6nx7u6pwS208til4XHhfQZ09aBV+m34+3VFVfdHLWZ28ZKuaKJiyhotmF7
qAv525f11RWWv3/1nahkskhRSHuUJXmrS/qJCQs6CE7T9oD+5Jfm3PrurUrZAcbf2Orn4hEjxQmK
UG+2GpbZzO+bC7Ddnqy026R4apSDOKffThPItODOLApiYzXeqR6Lig5l8WjdIOQ4zT/FpyXhDm66
028oEqR+cgEC/2Y+n91DYUm/HTKvLr16D+gUzGas2sXj4Nz300cOJuHY+Lb2KIeXUhbtdO3r+2P0
t/PHqwuu3gqEzYU2N1bxmPPGOd0nfP0erOgD4/L3D/PVZVavgqDDaOXAxZhClO2H62vg2z7AoQOX
+e3wf3WV1fDHnhFpPeWbx9wiSIJtVhwf6AsdGhqr4a/OuoSEnttVQc3tNpQslAVR4U1kaB2yVv12
2n31bVYvgKSnhCspXKu0PWtrfLW+Ak3OD9wy5Zer2IuJicYzIkgixczVk6lFGeqqmJRH1ZzGa0Rf
oGoHyPLCTIQ/R4u2tu7CCzpkGmlLReaxWUwfEvIB/H7S0ayT9zy5uWPqflNKg0cSpI4ytLIPfFB1
GYlvdiUOKKglThuQEDPjklH3eubR1L6S07YOHlCM0ornvDOlniUs5FTUWOPY72rNfs6Xc6xb9QnU
CzwIxKUMWmvtlcnRwNgaojhz5kA8pDgDaPaP2ti57He66hTpgUVKi+1Q1e2liMrl0hd3B1XY2H81
uMCBisPt/bfv94vSIndYQGOLRePtl7JqWqz5snzbyTFMd6N0zfv2S/jR2VOsPInKS0JpDq2Evzzx
1fZOfXvNPMm7WNHYBeXEd6vRVxFczdy4iuZveCgd7aAyazW/oEOHl5Szucvv48v4NN3bJ+Y12j2L
o/45cWch3Oyn/MDa8dtJ7ZUYbTWmA2VoDXQL7PPmG+F8rioP3Nn7T+63E/WrS6xGI7nASU5zk5UW
ZZ0rKXuJcSh112kzfNGpXhf9vRN9e7nm/0TK5X9Y/Pmypfz7+PNd81TcP96/zrVcfuBn3LlyhHhn
YX5ZLNVwMhjPP+LOTeUIbw5TBlagxTy6wFh+xp2rR3CzMEMbyJ7h/yyWYPKZuuhf/6UoRw4WLaxv
CLZJYkZh/w9SLd+ORQOVCfRTrOqAa/GasOd7+7bNWF4KWOmLhhVkLg1BEloYn8fG1Fn+q7ty/X0u
fJ0/+2Ii+2uK/H4tPi6QCaQtCHdX11LKPFImzB1+bTjSRdYPElsz3aSXPhNaEaEMSTm3RxOiuBGt
ILSpzC/CufLJWRhcfTEspF29G3sRnalpgWckF+12DqV+x/l+S/gWOPpFTDCrUuUXNkR6IXSd1Jpq
dM2I3n3m0OqmJaXt3/9qb9fdl28G3m2R6IPMRa61OpICIjSdNODyNPiybQcjxVMo8G1Ug1x4tA40
DXqHrgOZ1wdW/Ld7ip9XtsFNMsRMa61Zp1Y+kINXIJtRKFsbA7GKVBoPbZBeUFOrR4ebA4rFAjND
kcb4fr26laOjxD1pg/5oJEPjN4aMgaOPKFJT6OLA32gQxRM7oECihMG3jjC7L5QCPtcjJWdkB5J5
Y0kCHk+q7qo87xo4FKX2HI12vJ8c0ZEwoY9NT0Yz+HBAw31yRoko+Zo0VB9Uyy4bNy9NjUDGtDvp
R2P6/D82dw1PDcrypz8u7qv2DyLpH++7uCz+zzJNfkNSAEY86v7v2z+23/8cPpVLLu6bP2yKjo7x
vn9q5g9PbZ/xo9/TjZd/+e/+5R9PL7/ldq6e/vVf38q+6Jbfhs66eDMpsXq/M4v1949PxCBXT+uf
+WsiW2CTIAVRQb7oIN9OZCYMT1Ycxgelsb8mMvOI4YKzZAlRXCYrRs7PiYxUX1BKZPpSYUWeCqzl
55f/MZtw3/426nnZirwZoVhymF2BDHIoMqDHvR2hZkXG1awNvT/lymcypRaadMd4JciC8rl0YLv3
8l6tL2cg1eOtACOIfO7t5Rq9CMqc6Aq/YQaDUkqwAxVHZ/wa5nN/KsYWMlFsJwqhOKEVPZY9sUXH
FekUJ3IqOtk1lZiQE06Q6hc6TcjUoHJ9SNIhpam4CEMU9lpN342PNUnnIP8bHWQA3dkdypPsxEBP
s7NCwvKygHofDcL4VMxhcUohWb2NDHZL3tShcnEGtQP4L59IhJqeqk5aeEUt7cZoKC91K5Au53iq
Cr+LpewbfmNyCIl9SPdjFNkpIt7hEATihbSyvm/L+VzBAMuEteayQUagxiG4b8okTQ/BkAjbR3Nk
fGvlRvPUmtWIBiCCIncupK/8F4Eiqp4FNMWKzqFzA9kQeGKyhFohskA3ZmIucNoy/JhUue05BFOQ
F5bFBDeJQiiuadSEccTJwG5uQGa9USj+PrbDkCTbnkn5dKyT+SSrEzQlXQGdUu4w/ltmYp/JcVsd
j7MmnZdD3m+FJZbfpLXlkywwzZoYCrwBPb0IYrk5sFiuyHJM7HgWNAg4iwRYxU64bJNfVTIExpQK
8hCUpIlUkGGgi08OUUcKUmjbgwv0sTo36lbaKSOJj0pvsLrQt4xy2VNjRT0rSOm56UaZ6JwZ9OTQ
Elsjp/InKc3DHQyAbPNqtvjN6r4yIb58YASNAN+wc0KtWhN9APTTEVWzjiimIHH50MHxMDl3cROA
j9cN1H6oiagSyxFlRhIsc2Rau4wN6cX7H+SXFZE5it3MgkhbMnHXiuUuM0ScGmFHf7vTNoaEGLzA
NHzo+SzHkNVA5vcjpnR4t2mcrFbEJKlrO0uTzk9DuJ0tkHyf5pviZ6Heem2nIU0GP7XhvtmuJsKl
BJXQ4iw5uypZUB66+79Of9SL4Sqi4zWRX61rx0YeFEjTytbP9Lk+V8usOgkRO9G3N+h3LA69vawF
+PmKvKvu0eedzoqhghlsiitL7XbaYItii5gV3eiIWPdi7BsSx95/NG+PdssQgfINHwmYAi57Nr1v
x/TU1ZbaBHKLSMaklu7EAKmL084ckZHZV53o1O+35R8dSa7eO2y8WbSv/mOXdmoKr57EsnX4sSW4
vM/ZEhzfx138ell/+fc/1nVLOTLZt/JUZDytlvHnqm7pR/R/wYYA5cVhACv5z1VdlY9g+GBhXEz5
zFTL6P+5qttH2KwshjUUBUh9ABlXq/h7q/rbc6zBkIGiznYDFygzofWCi309C9qNJuHWszbFMDCO
4zImCT61nRMQpXpA1KlTXkwB6F6XQTTvBmCc6YE3nRvw5kX//hGWWGQ+zcJdfzto1aROy6YGSo38
H1x/rWkkKRTKRk0Pwd7WM9dyJWKDAUFxEuMGrjpNRo1mJpdHc5PjxfXlShh+VGT5ge/z6y3lOngn
QUQvdKA1FiiyM7lUe13fgIyUrxoSeUibIfK9JVaJDt92EUUdg4aRLk0yIj8PU0l+6qvR95u1Yj0P
4A1nqWArqavIV6CEvr2lZHvU2CZVfTM3dbtB9m9eZHPgIBFp891kGuhO5EA6fv+i+Kt+eZKwG1hN
KbQuYRJr9bmj5kGdyY2xgTtFea2M4oiNkZ5pSGAitXI2zqQ04UnXEJHmRU5dEP4kQ6dynSotr4g8
1D9WQh7JbiIi9bxAOmrQbzfr+zTuENYhfw5jN2kc7axWRBO7VSLSmZWwUAmn0sS0mP8DQc7QTBqv
yydVCG23I/1Wtst82sXGhDGigWqsPyZRK9Ueqj0yyQJlDD5GxLTd8bCSD1am6Q92WqcDuATF6Y7z
RCEe1Kwd80M4O/FXQavZ3HdGlOUfdRKDNdoSc50c271kfglBJOqXSEBp7afoeuj3JGLYovlCsqmY
QmtdpKrDZ2uM4mKjTMg8L4M+U29CBBGtN8dW8lGYold2jp5xrjVHcvHcstFNsSkQPt+bdaJ809ia
+rKZj9pZiYSYtLXJMcmv1OXO9GrkXJWnK4N1YfeinTeY8ZYGORFn5D8kHVLaxM5IXCbMJ9C2RSJV
pV+huSY/CMUk2URdp1acB8c68jvMKidFI+yaakCOOxcnfb6NbYhQNOVnMbpZ0BuXdhRPt2EVjg4V
cSHwrmbCPrdGnA+oUGP7W55NRkosn0E8BPsn3RfAEXdyTHCAO5tinjyTF4VCQ1Y9SSx0NyJV6dQh
sEJMrrZ5/lw7sR654YzAAQ15OlwXzfBQJvGisk1KvXcbkKyhq9tT/Y0g8twTUqscN9KI0CngqLLP
uqXT35rOXRMO0dPYxDlGOkl2OteyhXaHKKPeVW3W7Yjmts/ydLaGs0RyCFKvpOxarTU0FjEanNOi
d3AS4/JWL4hqtPEyCMXZD3B4UKUBeYe4PIXqNkzLOPeJyG43QTfX+KILWRce+IjxcoJzW3t6PhWk
OyHhiF0DJc+nKh2iPbKGTNqAJ3H64xClNvLqNgs3dmJPyad84KYtGhV25qd9D5zVrUStF6dU4wNx
7qT4c3waSc6H2HKwQESSkyde2aZi104NFXp1to3a74OC6o/oJSH8NirN8lgfs/BBR1ePQM3J0Fmq
UO5Nrxs6HY5amXwjwTnNEboJYgArY+hKT81NSbtKqKKT/VxwbN6kVGUuE73okPnkgfgwoz3+YncC
i3NXkvVF5mWwJ6rUvooI9DWR7Vfhx7qH7eQmo9I+WSQGXDsxZGUyjttkP8dKF26SQM6of8R50m5t
QzI+6egsvzbqVDw7oAzJo8C99LVlS/yghPJUM7koEft5ssiQreqEmh9zfDVI+CO/XXbxpoGCxtbe
k9SelRipmcszUBPyNCIzLwn/dhUrca7NwYg6X0U99znIAy314DiFjMEck4VHvqF6KXcJrHkTXk7v
pz2EChj0kjz5EdmBVKZgE6nbWC4rwgRH6pHeEDviSy2ZUuQOWYe5PiyX6MUIqe+WOvmEuFsjim5b
DpTYeFltTJexrRHSGPTNrHDkah2JRr/IwiutapPWI6xrsH3TrsZ81w9aFSHqlIvaqyLYMl4WAybb
Mt7J65yVOmrdTg0D/jto9Mk1B3u6RyMtWRhrLJTxMq6O3MNML2GUd/Qw3NRJo43+NIxydKoTrGB4
1ZhohT+mdnFvh3p+LRi9dEfqSNVcrSnFlTlLheJl9hB8cwjP1JfL918yIFO3tWRkAW8EqSuoxqwW
sL6sjtRFk4o8dKqaje2pxaxZvgMyx/Ep4hu3OZJNC6G0ljR+gVyjPB37jpE5pY35saeEkGAfLIBK
BWabKgdWtfW+H3sk552lAmHqVJLXLj67ZAbqi8wAld8b+6zdw44zThORVR90i3v1/hr6u6uBdIF7
Al4FjMVqhyLKUSBnT4xNnJXS9ajmAhGdZG8HLdMvoqR7ev9yKy+5YWCyJYrMoAGF7oatyup6BOoJ
ojMbfTOIsN8jcMSoHxm9NXly44jeNZJCa7wRheG4SaRZLj6qHcI2v8NvgV7JqdsMnp9JmGdXt/qF
3BetQRw1XmWPKZnu/KAp805zwtL060xCjqDPYdw9FSx/1oGS0arJvHwZSGewEcHRsze21zVUxbTh
enB6J8B3RC+gY2VXHvRoaFmNROqYZ2yYJvWkTnJOSJMit407C1UytjVTdv99F/iPTkYXMYCItnzu
3lYrX7brf5Uy/4NPRYtd+O8rnhdl0bVPTXPfvTkaLT/0s+SpHmEnXhoxL5EU1gJ5/tm7UY8wuqP9
XyoA+mLX/fNwpJhHALU4g/NqGg7Q07/ORuYRFUo2Zfyf1NKJDfonZ6NVb9wAHwNlk7ceezRUNADl
b7fRgz22DJh08ntTaz8mQyW+RAjBe7TBhZfro3I6EnSyz2vCDycxmdcYIqZTyNXSKTuh/osZpuoZ
VKieMEWdjN9YzT7Qhs9+ZO3971j7ccg+efzXf6k8y3fG2jUF/q784wPOl9eD7eWnfg424wg4Jys5
9FQwR5g5/hps1hHPGfUDIIefpfefjUL7iH+KOx+OGrZaeoV/jTbriM6hscCjCAmjzWf9k9G2IpEz
fUHVgjOAZxwwHdzVVcGrIM4Xhkubb8rAlDYVnkxfbwH9u6pFWk1fREy1OIJPZ9W6seX+BkJnsam0
JKIoLXAI6Wa8OClxqXVwcgaiv85xuj/MZdOfRhFmxraoz5Q+naBIDc4VDirMGNncbV7d93/j7Ent
CYw1PQpO2bqirRfMsdKJJVfifJNBwvGkucecEWA7YNL1pBqwQp8o44GpnxnkTQmB4gWFL4pz6pLe
yYzx9kUNDQlmIoe+TYBGhETB7JlI3K+OnI/fZ/W/bYIwH717oVWtoncmuBdkpW50PfvaYILxsPfc
vn8Df3cNvg3L8TK6mH7efpmu11iFOxKepYqdbTO2oy91TXXgMf1STuaeUadA9MORnYPJOrSQdq2M
oySX/MbuHT/MsjOivj8HsbFz+uYO68BHqAUbK+2UbSKUfW4fkpWu9zovH4AuO1GzBH2AmXr7Pc1y
UJwqiSXfSctzuOfpBfVJ5OlDp/jUopwDW6tftgcv12MiZ3UALqGuIeCxwdlbQEnwOXhhMa3jhygn
I6sNgYJipbwqHGrojaHvcc0/U3W4ef+xAtX4dfAArV8qQ8DeESOslhNo6pIu2ENvYqc6rYz6MpOE
utHN5DnsK7FPTWNPcFmxy4cKf4WVPeha8qzF2XmldriL86r10znGNQxjcatFQr/udfuyjo09ToBz
WyLJKUmf5Va/LGI79cuZysQ8Shg5e1DZSmoEp7nTRtepgouamuPjkBEbTxBB7FEH2Ast1dxCxDeG
Un9NA/O2tfV92Rh7W+bKukUDSBupgxjJg1Xh8akF+J7lapz+Fk85/9DBVBwW1u1YgouoJmVPtPBD
wH7NdXCB2TPZg8PyV0aqGjdyQKaUqWaNmxGhfGy2E5GOCZfKWtIQiKdPfXacYq+T4OnH7eJXHvLz
OFH3SUtM6cs3I7fwYh7q+Uxf2GBDLKWbQhqnU9mq04s4be9SaooapY8JWYLIvXEabUIYqIPDc72s
Nbh6kLK+kFlWfO6cMSA4toX/q3DnpDyi2JEOAHM5c+1U1AduUecgDKzLabAvjaQrj1MgAhcZpv/t
bNi3ZmBOHOsScWFX+uBZEZYZDIfxtiALm8Rn65IAPs0lbAwjOpYfV1javkrzh3TWPqmxqvqO1d4F
eZRtcqpQrhIX88fluQZWcc4ZCA05uRJXxCJugH0Rh1jZLR2PXPaHSpc2etRort6SET4tN/nlNk46
Z6zEriFxduH80Qo1dSOX3AR4wM62UApnN0ey42FiuHRw/O2MZp539WzamI/jB73ADK2lHRRospnc
0BnVTStFYju2mjguS2NfZqZxVtoMBXZAxtnIbYiQjWyblCslwpkvgpAGVS1pKbG/RFBykKZcVbDE
1XX2bI/VnRpZJy+fnRZXsZML66TIxeCVk7gfB/XZDKTbegJEHUERcOkMEnNXR8/kvYltGo6qF7az
45FaMjz1ZLxTJpnr43TI9pg1y51dTuomJtKHIJlYEAXf3omkIOwgMUGyYhjFGwTkQGm5T04Uh9hv
inkHPpBRU3R3wmAASEb8LIV6QW5Xc9dNVrqZUJkSC0ENzcp5mAUUBWzCMewLR9k7SqV6wOJU7EQ1
Px1g2+ClkQd+Mc7fyoOki1mY172PUs4gg0YxQNJbV48CfnVPQ2vO02dj4CXLRP4QN+ZlNCoXagDo
QXZuc9QbLoWW9KLWGPBQUZxdTDCF24/6XgSD49XtZPtsrS+LQhk3RRZbtF6dS2XW9lnCi6Sa4YPm
cGPmUuEaQXNnqOW5LlV3ksSdmq34s9XCwZRHHpjCWdfDIS/dJrE5X0RWNLt6GsRY1ZZX1BLfOORx
GrftW1mI1A9y6ZZI+gkPkn2rhRyP2uyhAFJPl9K6bSNF2iyTb9dZqV+3zV2Sq/smrnhpVV4ObF0a
tpeIEloToN+QJq9TR8OvS8AVms6UIXB6nlYxrLIpr2wsuTivBewySjZ6dKl1vSBYPuRxWi2Pxmj5
kEASkwuZui02XixbQ5U9GB1lNSOPBkp6AoBfTamsGcqcLn10kupAK5yKN75NmrvGih4Grb9r8uYO
gQf3XifozDKx4kYW48SO+NylHT1n+Ii3L++pVFlEpctiRwUnpmbZO15TNuVxZQ+8FaHBfRsYJPYg
3U5zyuACA+xgCN/aREx9GNDVfhqsYEblTnrjLnOCJ3nk1qqTJm0knZ8KZHWfpblGOacO7qkYoINY
tn2Bs0yN9aSca/iLoFHkhrLT2rFGKmWNV0rHs+SoP5F/wSRIyS3dUE/XTvSlYj5iHthAAmhnl4dC
FAdefZ9gpPt5CqNrzc5VL2H+Pib0AHyxUd6ZcYF7Gl2xcq4HbbVVQqF+wBgYLAN6bs4Ga2am1VIS
2UCsy2jnI4OfVHrpONf5yApogl0og7Zq5oGZPtf2BMsyL079AFelIgEliJP2c5NF0VVKxOfGaIx7
x1FSX1dw/ULfxdkfafLdxDHzrJ3qahvUcvWFVJ9pZxfBfCFl1D98OYke2lBKPwBhvldqAKAAW5bn
l8gZ/oVKSHjqFHUzjLWOhzYtwedpg5eGvCwDGA63oAm9mWbSX+gW2FurHuQ7zPcP4CjPq2VygoYy
nRIK/kyTmnrU0Ny9LIvsW/fz2NAWpsTltfKyLqZkoefLZiO3jUtNMA4Li9egYsLQBLU8mFHNma50
SyDVeEWhNf5aFszgL3NEGpuXclsVN1KRPIRZFXDUpNTZLU0kpvhlTclus6GkngrFBzmZfTsJcAyU
op/7Sr3GHn7RlNY3zHtfCis9S2dKkUKwSwAuwt6iyEkNHmSIkzEvnMoUt+1j+J+lnJFTDeMYgGY+
n021nJ7Pk8VBJbBxsAJLc3npTtR0uEnw1G5V4k/8bjKma3VkDQEkw8kY/qfHjvLOLpavqcqo5ife
xywFjN/HDvqr6CEOuX9pEz9XIf9aqZeXdtlgvGwXCqW5m830AdFOxZrVoj+gHnhgp8iJbrXJR7SJ
vIFaEqdCsK5vN6ZazlGvwCO/yWzmKtOSbkeuxKSZPI9xo2LntmKPxm184LrmcsJ7LXmgA8sJEKEq
AeULwXC1QZzmou1hZ5Fcbw1XsDH8rotONX3YBymZGpVSZAtFTHblJvPZj1yYnfRJseq7RI/A7hQF
tA3Wc6FrbNlSjP9NvSn6eovP+SYc0wTKiKp4BHScBJ38DUEVVL1A+kzf+caoGnpqNjGgk3EaSeFH
pe0fEzU7VkKLlgrDesiC56pJOg+21akZ1mzTsmG6NCSgzPnMu1wETNyaZZ7g+nW8MealWcackdAN
K5h1Eg2MTQ5AaNt2KYpzuntuE7Nuoltj14hYwYvHVsCOnXMXlM3kSZXQsN6qByCU6+bod8WPyn4F
VQxZQIvw5FXLG/8vDdHYlnxSTKXNQICuR83gRFjhc1Ixe7KwPr+/9X8JfVw9WJKXYehSgGBIrbVG
aq8VXR1kkl8sd4qHo59Abhd7LXLCTduKL0R1UZdkVckzfTcE9uWyncR6YOOsGFSv6zgAKMigvGXP
BMuYFY+n3LAZmLUUYzxLac4cMhQ2VabBbwnLPCnV7LmumjutYqeDTXdvJCA/bOZ5p00rL46XyCeW
feyz2Wbo9L2qs3VctpuSYOeQswlvZd7OWGWRoP80wzqRO3ZtHFpe9nRDA2hKLIEELa+IxPqUpo10
rNDCo9ZgXFaCf8lB6m5KlPaWCEMQwC2Jm74TsiaLgGX8+8rImSscWRjGWZY20xTNKR+RHA51rJhY
c9ZiVHd4rOFyLRs75C186d4cUyQuyl6L67vUFN2GzXNwGiaG+O6R+kfltdsy53/v1nH/vWrv7qlc
NCPt+lctn+bPmvD/G3pWUjhfjfNfRC83xFn9senbDn1u376pui0/+LPqplJaM8DvooRnKoVg+lfV
TTsC5I++U0eNQaCR/KrEayHPN0iiYOsAzo4S2+uqG5U6PMHIpxCGkRL6j6puv1QhFuuNzQtOMQTU
34vt6NVskMeQvGBuKH5VBxYeQ/aO0304hd1x4bAJaY3Ej09nrYk/ZyM+fZALN6qxtKo4dSXJlHv1
qN+xJUi2gbBYkMN812TttTLK0ChKybet8kYNNHmnJeOe9o7XJckPU+Y/GqD/P6iw1AXT+Pf9hpvu
6I/z/lt8/2YsLj/zcyzKR+ivaCowHBfR01Kh+dluUI5Ic6c0BLuapddcqq8/K8D6EeUa+mMyQX0k
cy9S5J9aLO2IVFYHEjOdJ7JxudY/0GK9KDhfLxPMgPyOxa+CbYUO4GplambAr1VASy2eta05w4HY
tJPE2buMTh1W5m+gSuobBCHdeaY0MMZmrc126VyexYZVPGWxgd/N6qx5X4ja1l0j18V9B3XzvINN
fi5MOaHlTyxVR28/6q/UqTnXcke/TiXVuS+COL4Occd9kOJYAXlpRPVFO0e5W9scltw+baV9ULfR
VxAWMiyHATJGZ9TDJwjlVK7knuMK4MDjqQv9l+f4vwN85SBAJvjeAL/tG+7xH1gi/vDu6XSgMGif
sjcehJff8GO4IzwEnMGgXaq8UIYXfeGP4W6pR4wyk/bI4qSkAMtQ+zHcVexPJv+acFeTrjBF4j+H
O3/FyESTSLGHeChI1P9kuK+32ejDQC5btLoBH5PUsOp3zNIsgefk7K2OKfC5XA8XoGrpm5kOnLGL
n4cmqT5pSsn7/uekcP39fXptk2LpeLPLfrkuL7pMBiYBOSbf7/X+T8xWMUJvCrfcOdUfWq35kHBy
9GK56IcDjYl1LX+5lqEwcRClwM02lnvwanXhVvbDMMzhFlZQSq+A+lJrquL76/G3XYnlE7+eN5ar
ECvMlhExO3SpVSW9bclENRWugvw033RtPm6tQEmPKQsUp2M05edSGeCe2DXtmJ+8fzfXu2kuTN/d
gFTGSLJIN3n7DY2RpFQ749oTa/zGivRzxCkXpdzHW7WJlU1T6YfOZ795gMy3qJvZUrAkGKuvqxkB
pVc5AxMUALUMChlSm50Iz6iN6EAu1W/uLA1ZYsvQ7y6SjFW/x3EiWFuSRNGlreJrNQCh5IgiPgkM
js7IGb4aqXxmiyE7zjrzYMfiN6Nn0WUs31LHwrgOWzalNuXaBmfsAQ94VFliJ8+UDvMhso/J9W18
TRXWAlTtt3EiOKJ2g+Qr9oggPr1zaGl7kRwbB+7J724/DQyVT4a+1FiH5uCciVrqy9Sb9czZkmmX
eej1cA/HnDXfH1wr+/AiT2ZILXGX9MEWf/rq/VFqcOwZsMjtEGLMLofAeIhKO/tKFojxkRrM4Dvm
6FVyUpz06blUY87Q+iDZxPVUb3Hu0VUhVedQjs1LfNbqhSNgBvUBkm5MBosb9fVrTS+zCrt2cc5M
Wg/aMbNyd5Jnu/TjylGIHbUz+/a/2Tuz3baRNg3fytwAf3BfTkVRktc4TiwnOSGSTof7VlyLVz8P
3f3PWJTbmszZAIMGuoEGEorFqq++5V2omLR72PJGtKlHTCkKhKTvvcoYr0d9VJ57e+JPSS2Pty3g
Tj8qyxpiAcqpsjQcIDYor7XCNW+TSPlRZJOxiOFTVCtTkh9Se7Q+MT/xtAsB6wzzsMCiXTxaOM30
/dj3p6+WOVWMnDlfV1BU7qxh7m8cLy3o1FTqhB8RcpW/kLG1cXrBi2ZrmIiq+Eh965t+gui6EZRv
iB0rVufXQ+09F0Vry20TRXEcaMiXB+/vkLOcid+LSocDUp5bDF+s1Q6ZmtCS1WSFtMHDatuJFFRl
VZbZhiZacZPGlfbY5rFWEXzL/m6GgPGQ6v2Im7EMFeQbGvSVgKd0i9WM3kWbMcP1Digk/6PTkQP0
J10Z1I1rRp/qah4fkkaNPwrqX0Qdqwk5xzizHmhj5I9JboFZLHdRorodcL3O3IO306+Zw1qPiR26
k6+1E500TdJqhTv1lBmO+ZRCsfmjM7t+p/Xi93R1lvODzL7KRe1AF1ii9OnXNAZrsCL0cIPQSIan
vJbqvnRxDXr/I5zHqeUpCEngDUZBtr7l6jlOQ5S9wsCLXJqyuvyzqm33QnfsPF3gIXCaiYUk4bza
6asozAzmxhrDAD5Wx/hmdr4IVO8QLShJmAfaVH09Cl+KUr9wxb3xZEaUJAPQEbkD3KWEfHWJpxje
At1pvWCwjHSRA8wQRM3mjRQtOFznaYxEfETcxLnwxi+SFqdhZokxbG8yiKVAXoUZEduJEqeGFxiV
aqBAO7nh0RhE+11vU/RcPWyFtgXqgrsM73qSb6alh4qhiOX3qV6jrug69W2cqfJn2oa3zUjHXIcf
iORFmYvPoZ4qN0PsGJ9nJaqLjV2W8aOSlcUfdq6YoEu99GHqs3D//mY5v1L/CpxwWTVj2ZynqznV
RiNRqfSCuPaGnTm63idm4Y9t1hHgnanfgVi8p20e79F0veQg//aScuAAPsKQPzOdzaCrK6BMvaDK
sMbuhBn7oVIKv2Ris0+zZviQK0W1qSWzYCWtuGE1K9vNuWo8FHoogwYDpcwJKwTkwnm7KKfgLebA
PMUaIMALsEGvDgXeWq3/jAwLBG8hvudJHd6jcXqJI3sG4VjoMsgULXw0mHgosJwuZTRN2hAPjhM0
ke48zoSTTWh6yU1cdFrHgJxeNW1J7yrpsBlF09u7mgpRPYSijY7vf9Q3fwomIjqlMOW1ue6ZT2WO
KEtWcUZEJriQe/F96BF4t42+vXJnTfngoLm9acyIcrIVA0L3zq1miO7xwg9ZItrqzCwp8GKPuJh7
rLcXpqkl89yYH9KI27LXr9AuVK/QjUhuydA6xIVtFa8y1FZbxTwAofb2Wlrl2zrRL/l1v7HTMWkm
Utk2ZhL0m08/T2zojEJJ7IKmrYynKM7cO5uTetNqZQONMHJgGGvfPejrNwAQmgsiKG8EZYMvQrSk
hgNWtgoeVROiINnw9MkLw7uw9dydUZjir3zhtyrz/1nj8/8uzBU9jVeb8KwPypSiS9o/4j//47ov
o19/CtAcZ2X58lf8uwtl/gs1kqWVBNJ76Xry5f7dhTJBtrqoj4C+wcaEwv2/ynLN/RdJDgknWNQF
q72gm//dhXL/ZUDdMwHLkv+Y3FG/U5afNUQhAgJ1B+zIScY9ebVv5CxEPUGSISsVwHDg9/slmvMD
s+xc/nq1UP+DUhxIFiUpxfEitsJtsCqv1DZH+r1NSXZLq2eIH6WBzfg28OL2QoB6qUpex4WXR9Ho
JV80l87GKhOCJOZ5YcJrzWPsl4Z3M7jHspjGrSbNbIctSrLB9e/KzkJlGwJKkc7EiEJ9ABKCmLPx
a4gesWBO4TvT+A3RVQ7J4gwj05EKNtAASy/kVOu6evm98PeW639pUK9hlBA/CmscNW/bS8Ymc9tQ
2Yzwj5yRiq/WQrlV6PlcyKZf8sGTVaLUYocBeQbTagNUOw1ZOS3EvJeFt61T1/LdpvoYNcOvHJ+f
j/YkkAiOGTIqY3UXJwAzJkMLTGl7dwN9R6hNoDRq2uWJ+zE2O9odqGsaLSLtUXNXD8dJycZdomkS
CBmSyxLRLjqUMFUYSX2Tls0YuK4+jcL+OA3tFHQmuA4Jys3vbTeGw5bsMwtue1gwatZqTHmEgL2P
6R26rXX+jMS3b0xDcsFTZ+VsCAh8aYYhfckWdeim2ct5eZX9iXGKxiTrvC0qjtNWOAwBDJn9hDea
bBJu523fRl+KDt6dRpKlht51LnDqruvIvpA5rdTC/v4pnBPDozBjlLqqzWSVOSbgQA9RmARhsyWf
kzi+AdaA/DI3KbdbTmKVYMERa1CY2q7DCAL+htU8j4MtLtwwZ5FiWZn//jnOqg/jYUHiZEPlbT2l
znCOaqLtYDC2M/qjGOffLWWW77BA8ZEDUSFqqMt99+o74B5fmMbguVt82vBDG7shiGr0qd+PSG/M
4GHQqx6R2XBVYMyr9LQwa5lryeBtlRyVhWHqvhlgPHwn6e8KBZWkaJHFm1zjuo5J6ELNupYO9Jd5
Y2O4ccCfQcXJxWn39lQ81oZeQjAbDmXp/DTKHiyJd9fnWng3j2qEyUi/C0t9COoq2SumYlNaYNfo
DYBCksFvYu9JWNqHPmzNG6blzRYrNFxPoxjITYI3A0QsqJNFB65r6yIfdNVERYFZMFlroTgUenER
mFMrfCcPvytq+jMrx69RpDa3LqAXxYtmFBVUlIKwfdtkydOQVPPGtRs0PSoG8TwnxkQaiKE34NT7
/jq/uZeZ7KMhgQMxk5hV6I8xJh/tLPe2Tp6juzf5qHbDOSut6tBZyud4iKsbTY1t5iDYZoBkkYOk
vTIgstLlP97/MesCb9laxDuHjBEKAGIgp1vL8Wr4ZGHobh3YwhvQUvamUHGfUP/wxk0NdAUsJF7M
/4uHkp/BeEfVB0/t04eq84iIDOxOFLgehq7zdpE9dBtTNHdzImjqZekiUf/1/Ye+Gc1s+tCcH09d
TIRPn1qOtFKGJuV2t/qrlqZ8gPZXtodwvakG+IJK239zqlkBp+t8kziN3BSDdWDAH194/RdlgdVV
g7MaukUq3B4oQKtgFnbWXNV9BPRcjKYvC3XwQ7xFgNQBylUboLMz7s5+E03iOhTpBFawcwPdUe5r
kpJr1wbH21OHAbc6vL9IL9D39U9jWy4aCwgGoMBwukhZkqOEyGx66xVfDafJP+TyXmY4z432jnGg
xtlR631lGhg1+bMNyszsgdcMVtIHaWEtkiVcUZqKioyO31pVe1/bwmB43OIdlRqPiS5acDipt0ea
i78N9wbfKW3fwJYMxZ67xh3dAGj+1ymR28gTKPZk320VQxVFsjuAnGVjijMjPE5DiUq/r5J002Hk
vRnt+DuzbnUTz3LXVtp860QfGqcETFMUOii29kZRm347FojRMdD2owgHCxu99y0oSPitTc4kz7zQ
MX7ronAY5y9BlSxvGea/Dt3MEeuyDx13O6besDV6heEiak5d8gTmWfwVWf6/InlFhloARv818jor
SHbJT8qR5PUUfPkDf5cfTNxg1pECv5IiAYLxLypEGiIwMahAXo0DFY1RITMQinpm0g6S+HzdvwsP
hYGgg3YpBSZ9ucXY97cGguvgxJiFWABEBO4T5pkExtN9Qtc86Sy9NY+SHtF1hDnNlyE2lR9lK6wP
GODMHzK7kFt2Un+vJINxlU3x5INRzh9kh57CX7XtP47V1k2N5fdYpHyIWXiAAc9gW7jWxZE64uBo
6qlx1ZlVt2mRGrhBbxYig+eimaVU5W5OdTinBA1awoB6Q0y5LxygJeC8CkjLD3Fd5rR8HI4Ppd7p
woSzboTAUbRjWIo8wEZ5YYLM7YW4txYh5DFI7HL9ITKlwpFZD9ZkbuMphLv0UYHi5JsWkH23UDFl
ix17k4Wdu5/s7oaZwYwiwzz+OdXYSWPN5lzZKXhDIxP5rtCafj8VUYkt2hxduQSpQzl4+r5rk5zk
fZhuaC9Ou6xuzB0XfPuEXhKW5TiTeoFZAlmEohBdyJzXbb+XN6PKZAQLOQ0R+9Vla8lOLwawnkel
LBd93y2OGveVltw2pbVB/vqgmeXGlriG4FbexAkp/rBF3mKTTM0hjvrAVMOdbjTYjDjXBVqYKc5c
uEp86ixrUyvhXtEpa5TfU9r6+1fTJ1iEmRnFr361HkZMi7rOPca63RwUN0M9rm7aC4tzvrlQB6Tr
AKrKQdfrLONdpjkQv92jtHrLd5Cu2sjWmXavQtAbpf76vl9eBkQvBtEvvTB8uU/3MOVBFeNMGz8P
uUw+9lpuR3s6DcOCsoZWL5BGVXeGmyZHvOX6auvpo7iLXVU4vp3hfRJ0Qh/nANvKqEfxwi6qoPDk
fMkU+o3VgHuH8hLUO0ZKawZ+loPeMpwiPKZ1rQSe0oGVkZDa31+Nt44a+xBwMRNEqt31iR5roSJz
qYRH1zW0w1Al9U2jY0eolgzOUroC/iLuEABzbvdzObm+7Br9k9dk5VcLB/WtUlqqP4o42cmq/JnE
rXcYp3J+SDsbCQpM6XzZ28atV7fKrp+HeZvWtobrO/KlmDWpHwsJU1lPgX++/2Lrie3LZ14AdQvQ
Ff71ev3Kgiu9n1k/nD/HayBNmm8L+YMbKNtDmlmSlXzY4ThsbBB+EnelUzWbqsrNRyXVEDRRcQJ9
gZm//7uWq+MkgiJtpVvocAH1I4a+cPNeVY/WFJku0jfRc6Sb0c2UaDFQPtW4cfE/upHCqHzCmrhr
i/ZvIYB/vEVWyQ/4Fp68aHoubFh7EeE8SX46Y+7tBOrSM0X6bcmECaHWlCZiqFx1cHEupNVL2bR+
T8A0CxVW5y5/MaV+/Z4jdDdj4JThdyF8r3LmbT8aEXNbmgV1U+P7i0nbhYtjSdVXD12wEYYDkpPc
wViW4NVDI2Yf6KZ77jEEZnkfJ7VDh80sfd0sqy9O7DmBNMtnfOnmvTWMw4XIsgSO9dOx+qVNhibh
gmY6fXqqzYxsk5r4FQ30Zuz8W6xWpZ/LbLywuOYbqwtAEHIAzVlwgBC+T160QarNyq3EOyqD6PFM
alp7H0Gx+jE0fXxojBHFI9cBAd38cL1Zfgx77TCLydp6kfMLD59mC7WgejAS/Vs/hfNBacyv5FXO
blb0nmIhG7YyL5UdCKhfGZOce8ThsJIsUV1JgWNtqwTqiNUbzzOzvoABHVMeSRcQQg2T6LZKELAX
9c2sMYvVZzswnf6hyT2w4Fhkb3CrLr7LysKDVbW6q0qMoHbw1UJrBR0ZzZyNraMhj/P+yXtjzTAY
WCRqFxSa89IIeLU5WseajKGenGNpCW+nD3kTFEWYQVIq5uvZdmlkFcUlJ4g3diRtIhdus8Gdw/V2
+qFSK1JrcO/e0TAq+3YabGOLkwKsI2Ip0naSSf2MCy/gIqyemrG/cCDe2JIoVOBhD4WbN35JR169
c2ep0ujyjH0SGyozQL17qI3oo1ZU1YXMUFuabKvd7wIbZT7MnIeLZAl8rx4lkixFlzf2jnYylw9u
D+vGSAx1C1+2QlfIGneZI8aFVWH4NOvajd2N8gKj4jxRRj+QISRgbXWRMlw7pkxFi0qNVSlHLAjx
geic6raotWafCbwhQscQ1/qcG7e6TOQhArWy6+MqPrRU+ffvb7Y3gi0ffVHu4Cgy2lx99yQbzMmC
4XGcWg3pNVLTjYcVxH0qrUd0q7S/as1/jO1v7G1a84zZyCwNxBhXHdBUjuZQloZ7hMhib2qjDHep
W6m3iiHtfZ5K/X707J/vv+JZgsJrmQuPHEAhgWidR435KGYTwPmxpTsWyKT8LqbM3b7/kHV7jltL
XzoZ6CTyTdlW61vLGbwi68bkuVJqfPLmBpOszJCQe2z7MXREe9AgkF5jC8t9JtpkH2s6qieJ190X
TY+ekDLWl7b6ku6ebnWu0IW+z7Rb465ZpcOIrpQd7uCkFn1ZBgAeh9t0GOetloU5TUOwLbFhyAAn
32TbYNN53Y4YeTddLC989jf2O33vF30Gj3yCKvH00FUQxJEOqGDJlkZMyI67g1fVwwfK1vAbMktD
kExQmSvL9A5WXGTXqGtqmwZZh/373+k8rdFtA8wNSAAGfxTppz8knWgtTqAgny2oxhXs9Uz73GgR
pTCgpwmNZxK+biOKKH7u3L4yLlyIL2iw009CBw9GEwnfMjNaIxDMqWqiwRuG5xAKn1/VuhEA4cUf
1Wwbn+x0PIxKODw32MX4YTaX+yb0mk+YDrnPaWhOtz2jnm8MIusPmalHn3pJz8ztcnHdztyFQ9kW
D0kLpqi0aQL3doj9p5zEocn12X+htqZeDzkTO5dtmosBVScoo+8v8XlIMRd+CtosSFRwJFYnQavy
GJa0Wjw3WHZua5HrezfV7W3VeMMezYLpwpqen28KaxJVFLxBdphnparI57Z2Yj5pgZwzAl0Y/Smx
eeGGOi/HkJqhpQBKgo4cx2l1mOwmL3MarNWztCXE/sa6RjJQJ0eYp8BIpbFtIOEGULKVDwwio32T
tD/HRFf/SLM8uXLxpdwxGkiOdLbDC7/t/PakQnforyJNxh26zrKqIle6Qi+zZ4zdkSGPKrQsRGV8
VGulvrDY5+cHqAp5MnkCT8N94fT8CKOvJ73Sy+dZluXDKKr6Ry/TZuMW9biPW8wTNB1kHqJ9F/Wt
z6PZItHM7cHBWa7NVS45MgBuZ73NnxOgzp8iiwBhOJMSoOAp9c00Vj/SEI9zMsfqZxdih+m4ikDr
QLsE+Tzf4Euxhkos402MM9aDtWa0YnMwrfJZ0RQ6wAOASKygt06JAX2r1uWFJT/vxRAA0acmM4MM
Bp9gdWla6N+mpV6Uz4kxT8+MAdJ9W6jdTWfA2YfxNXxstJGDXgg1iPWU3sqE+Thewvqtg6roQcW8
1vfwQg/KGK9qlAPIbNIRVZE8ie5aV+/9BC+RvVW4EvfhEMF/2U83hl2Lj3UzXmLtnucARHGWDkoa
QHF3XclHVa6GcNHj53Ya888L83KnmhFs7UZ4+0FvxXa2UvdSxnWe9tE1AFgELJEGLJ/tdOMWleui
dZunz1yW2UOYa851FQ4YsVvfXPuHUEsR0OKXN+lcDPdp6TQXouJ5lEI0liYhYJWX3u9q97adjtd9
WuTP3I/d1pSgDce4vqRnfh4JeApCbmxOkC/AcE/fkqGQM9uNkz2bQEXoy03DTZYC1EMD6u+xwT+m
cm8+iswV4jVQe3gUp48Ca+lMI57sz3lVFZvWCZutkRpPKQzi4P0L5Y3cCo1CB0EC5KoWtPXqrbwE
+U9LZsXzGEXOTqM3sFP6pj042JEx91NsnN/7L4pTuzvZye4ByS650XoMagVWsoFXeuOFEvr8a4L7
WLjJaBORXK1h9kk2KcJMC34ROLF9QQ+P4ZtyqVA/PynMWWH7IOhn8fpr4oADEl/W2lg8D26d3A7O
YPu1O5XMqeLiAJrA2iqT+ZvSYJxINN3gxgBOBhR4xvYWbKp8jl35rDjGn70loBK0mR5MUXsRenh2
JnkUiEOS5kVlCj7g6RZSVaZaalbNz32RJ8Fke0NAN5X2d9SU19EcMembEXWIjakHmThHdGbMS3Sc
sy+JdhyRnENp06k4+w36kpe6oak/j46ONb0zTIB9U/tCDD/7kgwk0PmmaYzOt8545PRNaQM1paoY
9fMAxwfrE826VSc5Apa1512ETdGhAwl04dyc3lNkmAyaWFcVjhH0Myhopw/NXgyMXK99iiz7VuvT
j3DJR2z6tGNSFr/eP6MrMb6/Hgb+Aw0Ghw/K7z59mDRlV2h11D8VsyVySJVgeRVbZHt7GUp3lYcq
C6zIbQMqPvCEZn6IirYMMkexrrhkhpvZbiNkR0Ib5T48FbV4aPcZvkw+dHbkTno5PGpOjixMm6Qo
lUh331ithXIPOhnvv4t5ui95F6bYJp8KVAvfjQB3+i4JR06Zw7k/yloprgslU4KIPXIX5k2xcZsE
iRY5Dr4BfSaoIrokQCTaw5AwEjGt3Dl2jp4EqmnWQemmQ+Da3KFZUWZH1cnLfd+M4p4t7V6j8O0G
XTtmnwBTx4HbMFVG70xsUidRbphh/JpwWdw3ZWg866kD8Es10z9cL0ZDppuaikaXk12bMEpu3AjB
8jm2NIRw1Xo3NaOztTX6iheWhjf/7/Llr5VhLL1srSULXtMj8m7UZOM6/XFswbqkNqSPeuRR7z9l
lWsvjyHLY9NST4OqBL55+gHg2hZeZ4bqUQ6uzvuDHHSm0tz2QzV8mWU2bIo5QYZWKNYhTNycEkiC
CJqQfdSpP27bQhQ70UN7kIZTX/h1pxHjrx9H94iZB3NXiv7VsXJDRcjCHvlxHqwZU5uQCIl678Lh
fTkwp0uNe9RCLAL9T4923ZErEdwHomSpR3eM+q0khm3NoRebPjfzD4yqeVctjN3AMLraZ12ab6qO
/OGMgKSfW0gHzVZvo5zlavmmt7J7xgzjhZU4bRouK0H7bGkxIPhJG9tenRMzTpBWdxXtmKWWhcCQ
5vpKMuqsiTX4Vl9OhxCG4b5Xop9uyzF5f5ecJiB/PZ1kisEYg+9l9nS6SWqYVQrmNfoRhar0uneg
aSQRPcoiRtri/UedRVL6VeSskCgX+QXKntNHhV09izovjSPFRLEzey3cksZiClHr0V1BWn5hYVeD
/Zd3o4QmiTP4Nw2c1QMNpr7o/PBAGYXmV6i+xpUqjPqDp7XFxqKLsE0lUtcM9o0rRQHyqYsi3M19
lj0gKTJdyF3fen16CuBbwcbDLlzFdvytlITFMY7JCHKPBjiy9BRACBt15rbs4di9v9xvfFl2PO1v
9Gb4Z8F7v27R6rjJRVnjGEcCfHhDXsgeQnQefzD1kvfIS7v39JjB6lzuZAIO6P+1/ZcV9m4x9Ozh
vq2cDzON4e0wKh/tMbKD2Ryd+1it1WfVSZ2dkefaofEgiVClSho14rNe8RXSHwZu1+4QKJZW+PGk
XbqQlohy9hs5Y5CqgHsAOzldDztfrHVDUzuOg24+muhi3o1tlQcSONjOZda7K9LK2VbDnD68/yXO
Yx2rAz4ekhqQMyZGp09WqJiQ8fM0Yp2u78ZMH3fCncXVbz+FBsYL2MnlP2vLT8uZzWxOFPPodihz
pS4N1DbOL9nmvPEubN8FrLGoBjNgO30XZ4pTL45y69jSqwxwlf8sTFS13n+VN7buQl3H+9Kg+0UX
7PQhmiIq6MTSOmp2bF9FqhIdQP2WN3jCqR/ff9Sb77NoIyHfS2N7DbrDuJKe2MyjujIOg7pkVFka
RX/hxn9j78GT0MCCwIxZhsGnL0TpFdu9mMxjQqKznyPH2WMvYH0c5ZjdSDTcbiuVSTUwZvXCUmov
cWW172FWLLILC2z6rO5LK7tLB8M2j1o/eXGAA48MwQt20fc8Z9dvYi4Vw1e0Or1JkiF9EjhbPNK5
aq7tAgcVUmJw9LntPWtxJEp/HjRgvSWiHAvT7ENX526LiZ+z60yVmXraOEnol6iR/ihknFo+XLzs
+9xJrJVsmWDlp2c2fQGmtfWtN+soXzYDVogGmoD1Jq1d8R0eMC1IJbHcGwTbrMB1EFQk2lOOyj7E
Ar2b60nAQ+ysP8IkdH54zYA0VTsbQJQjq5PGbRwnqNqVtDIhoPWAljWntZsbkdNC9xNXqN8BdTs/
FbOrrQAF0fGQpIXS+ZlWNfkWzlT7SeLd8skwezw0NKcKH0KjvYurrMr9zpCleiU60/nDQ2RiUyd1
OwYkjGOyT+eIljHCU1m9XZxjbzwrGz30EZNh9u1S626zJqzRraVZLnycDp2vcmRbbnqhu7u4TDTA
P4hrKUEIRWVGAGsyWlQojfy+IRPbowtACtO05txtescSz13m0oNqmIDHu7EZuU6tKSy/zwXoIORX
FFx0Rp31Cw1p/ARXTrOLtI7g25Yo0TLCS3Z53UNF7IsRJ6PKS1ODRlYluCFnaPwHtCTCTwPLnwMH
LYdjNCj2L6/PlUNipNWHpUS5IqpqxdUQleKnERZutDGKusr8SRl0ddPaYf+k5+lUbqlLuqe6mcds
D1Ww/+JOrnVI9cnCNMUQzs8szudbY4J1EtS105GbVemQbvCRzUjbExnfN0BFm02vWE3u12Y4X5nD
XDOONkv5IAosdORk6geZUmxvzD6EqFtMQn4ZGkXH+ruItOsc/zxEQiurA5SQRmDrcz1svursR2pk
rfM2c6FZje8oCzmnAAnza6yAs2+1JMd0U1Vn49mtRfYYxovhkMDW6baLVATAB5kiiGbak/sBa/fQ
R4Iq/qLhXoRVpzvYu6gr096nfd1aV9U8V7/ej2Sn1fFLtsNNDxSA6Zm6DA5OY4wyD8pAGxMYHXfL
01RJ4G3I9yjhZmLzbzJwXUFfmpdMv95IsS0m7fTymZAxv1tX5bnT1rBSrfBou6N11yRh8+yVip4B
TBa/GmGFoED6NIgY5G3rscftKTfDQ1To5kfXwoxKd2tACA21H0fSvc4qI7lwM65XhlkiUdxhconS
Fj9ydZ30ItSNqsy6Y2YNyX0WtXngDqnjm3Mb4Sxqao+kI5cazm891OJCpn1AH5Hu3unnQFwMEFZf
DGS7TuqncPP8KtLnQI0D6e2cofz5/udfp5fLSy66gtwyfARAz6fPG2q9lxNK98dwbvbCpbKfUhmB
e9LEASjQhQtNX1f3PG4p3JhDo7e/NBZPH4fzk40trzUcx3kYdyhJdNscNOuHuEqGQ8rNgIYZpgKG
lwg0JdLwEFPj+aEwEHOt0wZr2slGqjr3An44gpGMGn2lKtIgRnn1zgsdyC29lBduwzc+CqCFJXt5
GaqtYQtm3rZebCXjMdOlvRsKZBm0WNc47KV20Js+DOLRuITte+PL4KxgLLh+xshgoE+Xis4Lug5N
OR69RjQH6SrKYQDhtwF1Om7TDm+C394JC4aQjHNBv5xpU0Cq6FojbqdjFNmPCJc3zEAjy89q7zoy
5d9U3H/sYC+//nV6wUZYtBdoQC1VPCXe6u26OR7pUE1HmHB9gFhI5NueuFRhvLGGvA/NJLJ3mn8v
zaZXeJPBAJadTc10RNFy9AdLFtfdaD9yHXQ3lOiXDu+bj3P4Vog/LParq91NuoZNV6JPxznFOA6c
yRRYgKCvpFL/pPF0SVrojTWkSQaehiyNxt8avVjhczWGcymPo2vGOyDK1a6CpP302/uC2wHbTxZS
Wwbop18K7XM3LAtLHtXO+g7h8sHThz8xtvvTmYbyQq2/AmSiVrEwjDE2oRjEQfwM3hvFrjMhjDEf
C0f2Wz1LsWnGKj4Y0tbcw12LDyMZ10Zxh+RqGJIQbXZj2jpxGfltjk1arVoYCpMjvL8G68qChhsy
YxSotOfZqy9h7dU+8pJcEaXU+qMSDcOudlNj2ymqe1Arrvz3H3XWflietVDMwGL9JeJ3ut6M5Kwk
Cd3+2JOCQ7eRCMrHYXo71nYdYDcNVMGYQIB6Q+SrniavJ7Ot9+Fc51cdmfj+f/NziAt06hkDMQM9
/Tm5hoZOhS8V/QCluZp1rl4AGuN9EWPJJmd6T5BmDaD3IPWQnDK3RT9j2KeV7SHpy/ECZOqs1f2y
OohzLTt+SR5WlzLaUkXkdArtYfDVN+oAw8KaSGU9YAho5M4JuvQFuvwyxxOgSIb7KQm9feOm5LJy
VH1Ri8CZu2LvMcFFPzbTP7Rz7gZWbSn3fVvm13OuF7scKS80kBY3pTjONh2OHxcAQuvabnkRAjst
hUV1DbLE6br2XjGgOh4NRz2HfVpVnnGPAyc3CeQ9RNq90M/NEWXt1Dy+/0WNtzYztIwlTi388pcG
8KvNrEJ75YauUEIsZb2lrps/A0olPZ4c9ZMxLHQ7YVo7eLhy3+pTtodi/TVJQ/1jP9f1c2WlTqCQ
EqJbryZ7esGwQDPNCtB4FL5rKApcBLQrFMtst72ITVS3htCvbIzUZy+unty8RymYw8bUKREbLRb9
jQbicGOguhHUtjn6nZD5g6Lr7b5ppbyQ152HTRNAls5An/mXgajB6cpnMVJJ2pjIo4XHx242qpHC
8zeFx5ZIhoYh9TGTb7A4lNCnT5GiUvETtedjZFW9r4jB2QA+Kq+ablQuhIw3XghlMxARi2wfKfyq
Y48wOBVzp6rHHhznvp2HBom5Ity+v2/Otw2NALLhBaxNeF6TMSOGslTimXYE8OJuLFhPm7n2HtxC
6y/cAufXKPho0LcOigLo0bwIVL/aoCjDCOYfDd33QTuomdbgl1F8rKV1jTuPeWHxzs8ho23snJnZ
Y4RMNnL6nTw6u5oIW+OY2ZmzUSKp+oW0xZ2q0d8Lu1Q9yEqtnrFHuNRjeeM1geOBoV5sdpaxzumT
Z0X01PCxcfTGyPncRuZ3LVbVn0ri9VirOOOFSP7G9yMpAWjMpJXG/VodsDVLt6sjvFvUQtW2qkic
feK2+Nsqdv/0/lZhR/DbT9M7k7QLjh3Uf67z9Yxes6dIyDR0jrEb3bQwKt0gEV1021U0q+CDmM7n
Ke1aPHYzxf1UdaBGtqM2ZK4/j3Z57ekhmPJKkoT2SCt0uDQC3aI/gF21701VGVPXq+lX2rXRk3Ag
aBxaU8Pk1zCpX/3Uq2t640WRbhrhDjV+IlNs+FFSjTZdinJMA1MhreASNQ25cUVvXjtj5jwCf+Tu
0mtv0zJpPHZdAkxRRhXdXlJVIOnKoW6d6tEJi66HnBBbUFWa4bEe88r2o5GF3+j0pdqtjYf0F7vS
jOnKmaT2JTabx9HCBHRj4Y+UAxhS8q+pCW96j+0xbZmIqzTfVrjD4IaKNZ8fTa1ypcP9F5s475Kt
UzuUw73aIY0OFJ+eCzp2B5Mr7HNPov6TcTQmnFMx977r1OGTlJnnUb+rQ+w3ALau1aYinYrjISQV
VgtnYwkk8jcCcL/no4FRY4Nq5h3+uZVXM2VILNQCNdxFND+zx+mjbFQac9ac1EsPJ8pu+rzTgDNW
2Vetl8oPogMNOGhgNfE0tw9aNhP39dqGkm5VWYwmup4W38AH0YtZ+p6WX8lZ+VoCAf0sGhOfYNtO
9HKTc3OCCBJz+0T7dgT5DnTqk6pO0Q2OmfleyKj71Kru/E1zlFHs27hE0THOTUHTzRxne+8C9YQy
DB5lCuwWWuYTVlFN+MEavTnc0L6J75V0sP+2NvzHouaNWAJ3BjwFim/c7+t5hkbvuYZBMx/LpPU7
x64PZZa5uw7xhZ3knG0YXGlbR00vHO3zCwBGPlMCpFDIGankTyMJblZVPmGdfGwgmB8gwtvkiBe5
EefxaqG70nj9T/bOa7eOrE3PtzLwkX1QQuUA2D/gCjszU6SkkwKlllblnK/HgC9kbsxPUZJb3NIv
jgz4YDADdKOhprgr7LW+9YU3rBPRVcz85VUqfQmlocTFgfSsO6Ds027VsZQ826ijIDf01zLhnwMW
14NLCs1zLeD0s/g4lmFkxZjOPFRYCvthGeOF02qXLSTDzWvx6qdwxaUYd0F4ctaj4OxSSgg5dGos
6SFuregYOcoSKHQ0fRl9arCzmuSLxBG3SRd3V53eFV8wD899xxg1PzEr6TVa2pobvIye6+1YyCFy
OAAfWb/vHw5AJn09aYIqPTQLcpRdVMfXbRPOBzgBlltrYb1h62OEogvj0JgVTU5Wt9ct8Ws9gV8t
LICfnMKr2De4g5c3ohRSGgtViEdkZbFl0HFN0MM+fKXz8IsvmjOYomdVJadsXn/+w+PSpW7i0erM
BzWK4PdoWRS0s6puzaqbdr//pn/xQNgHIj2MMuJKlz477UMDu+cy7J2HJOv1vSqK1K8iQOe/v8oZ
z2VN/gBp0EZZRamYbq4OAz8+Ue5gOD2kMHp0NQpd5IXb44S26IYQPAeqw+DCLCI1WMSoIFW6GL4Z
zdL1Kzfxi1UElsbABppsl7nYWeWW1E2aaqg9Pobok3Tb1irCE1XOnG/yWC8F4IX1mFxl35iK9NXb
BSJtdWAX2G/REoUi8vv7WYPQ2aIG7AXtBIK+unKrXr6TOq1lgdwLpEarWVQPfpWoN+pSGaUfSWGs
BVXWd/KhrYUj/vjSDOk4y21aiVQ+5/ItQrWnqSBuPkh4OOGjViUeUHVM0NL8fdpqn6cSQ7rfP+3a
FXn5tAgNoHwEzRDAMkTil0+bSL1sLis7vZ5m7TNOeBzxTd7WD5GeYUktwnrA9E518KU3jVhNkYEF
JfZKbvvzaoe+DHYR5CsARgCTL2/CLHsnjjsVerCsR77eJe0BL3rH//2j/qJp8/IyZx2ixQR4ggUX
z+pUTKpMC+EvQsfRqlXl2pLy7Cqd7OZtnoGDVZE59qlYLAS04uiyakyIf/1cX811Yr9SYp9hV9dt
yEbkaGTojEk7pK+Xz9+3qCn3mGg9IFpSbvhr2QVGNg4wvKg6ZebiBFhUFmiA5Whqih7hJCyRP0hq
PcFFThJfEaN4pfj81cui7b3GOVCeq67ny3tqaidcxDCtFBdt3KZQUoJwzXOlbMZ4ah4YuRTKsO3s
8TMIYueq0kfTJ08k5k+65ul2m7mdY49/HBip356nQJy5DsHr5W2VoVBNJkyMgQZtdGmX5n4FFe+V
XfHc3z/bFlSOa7JCYQDI5CwIRDnsxilGAC2W8uReqhfpixqr1YwGtpLJYOSVxIsYJfui15bCTcKi
32py0qNKHWmJ46p661w7jHtvJNAilo/QueEqySTHAdLO1ivdpl/dLkIDvBj4LXSrz2V8lSi0zCK1
k0dE1OzLZWE8hwOLuCS6o6SwAJDRLKm9baMwPhgzCUM0D/kBt9wUx0S93ZQ10juyCYfZWOWSHZSy
encCqPDKRv/VqlpVjUlf4CqYYEFffn2zRasrUif7oUIS0ZWy3KQfqtaXOpT6j2IKh7+iqdHflyLr
/FbpyN0NVOtS2lLNqpUBWdco6ePQL/ozqPq6Bwm4AKkYW9Hu+kn2VV+SXtKTyXnoUqiURjEWvtCl
0KtKJ3plDZ+RNb5eiyTuuVO7qkKeHbuxpCFDhqPiQyXb+T5VG8G0tx09eBRmUPcdekZlHrpNNC/b
Vhg5IpGhuAI3MMJYNu2thtmCNymN5MoDLMG2iKJDTjfitu7V2c3IYN4O2ItsDWeUQUTIfLKwk8Cx
VpEgkWcPvw+sP4dvRmUalhNoD9N7Oe+8V6iKycinpI8p4IndaEX2QSn/zGDi+Z2R+ZJrIikGv+r8
nel6qEzSKKeP0aQ6biRyAwfstPcbxZ5fS7N/PhQB/zAWYRkQBADhvlylaoJFrCTC9LFSItOtexwt
pKRoTk1edoHM3thJ5FSnsmoaX9Im+WCF00BLsVfciPAViCU3r6BaogOWm61viQRDMs0JtwbjsTuB
Stkr++q5xngZryh1VkFFB+AtoPyzfUXrNhNVsSSPpI0mgOcwzt7l01SraPoNY7rCTeorsBXVo9Fz
FLsyvpj7oWknADL63EPu0TEFm8roNIZzeG+MFm6ThZHkt8QRLE0nY0kfhih0bhBYSy+kiTjkLjNN
i6BQKxSurUqGup/WuGNizBaeEiesc08pOzRvRNvGT/Q38wjwZcwy6Wi6rza8Jlpg8YRKl1odbDSy
UWpzhvyu0e06c5VuVhrP7KYeYcJWhTfF5lUkEA9Dd1UoWf9erkUB1CbrhtcYbGsddf46ScGI/6vK
L4n4ywXQGoaUcSwmj0ahRBvHyBu/oiv1cUzLKODaf4rCX8FzgOJXrxEwlMDKX15PClXmYbqUPK6g
al+rq9i3UUbydB1RbXWeplcK8V8k/ow01wEgzAoi0Dl6vcQoeamUpEO5o1Vp3My28xj11nw/jENU
BxYD/wsI/RB/8yyTgPzIMdo9Q5GFr+pt/7zZHJrbiJow1mfCcK5jxicaTldLwyONlWZfoDN7X9qj
s6nG6mBCHjqQfxjX0AZk7GDFpzoCux0jFbdBDrvZY5whAnlmqzmTMpIzl+2WtmiCC+vygaonf0U9
aA3NL1YGAEeOB9AI1GbIl55V4DbA8ilLOjQQcrLHmPYWmvVj/i0j/v+ht1Z9Lu665vPn7uKp+vfg
f7eO0P+5zNr/zD+jrvBE4+k17Wc+5m/t5xXhzSKiclplytmu37WfjTcc5xwbqLZoq4wK3+d3BzL7
DWhe0ttnojVtWRbmd+1n6w17XmV3PPM3Oaj/RPv55fEIvBP4ALGEpg3a6dzNWdcLRWF1FIUa+k46
bJAZ2s52+Eq++nJV/nyJs6wYbUqQGSOXmCL9Qq2mbYzMkjk4dz98Fddfl/mPJk8vw+L3yxA4nsMU
ldrLMNVJQyqY34Q+KkSbUs9PZTn7qYEiR9nvf3+pM9zV12vBaaOdBjmJmvgsJDpG2dTyMoe+PQzH
SOmOJS6iqSL7dYiVepF6sTYcy1ls9Sg9xPl82c36bhYaCBQsM8Z5K2Mq+Pt7Wt/i33v/2y2tWQ4t
Gaho50FTSXQlg8kd+pAKbist20WjCPBdPor1i23styKbXsnsX7vk2UEEfX/GKArbhFwWjyQlt1UX
e1MBzo4iHCk915icV7p6v1quyg9Pua61H7pcnY2HelPzlFUGsEuODpGevpIAP9Ptz98kPaeVcUa5
Sx788hqJNeO9JDq+3LC8XuTiQ2HrO4lrkeNcmLl+MZj9se2oRLrymvzstesTK376JnE9Wa2G6K2h
9fDy+oyNexUOROibw4dKb64YtPtzm+3SwjnZ1EiziA+J4dyOTrarc/tt1Hav1PzPIg7nr4AsE7gC
zDuGh+st/vCanXC2hTYw/ZxzLMaW5D3sjFOF4QqApLd4OiNLJOjIjYEmtAPchNa11fhgRxmYBSzc
MVYXBt8PG4+lcMqc/piCgx3kdDdUo2v05SttupfH9NfFzz5E3QA9X7bl2VdWN1Vh6lHJVzabF+Bs
UfoSgQ4tXBudO6ltjxBVLgq5/fj7PferyEaZiOYWzkmkYmeN0Dy02HBjwWosxo8Ar66rcoCxG93+
/jLPQPjzr4PKbwXOkJeDdXj5dWjCVsKmQzQ/le9xMbkuaGBAIKPb15Ub5kmHZNAPGC5t4Lmc1hCT
kAlinYv8jnMai+yG7HuLKwaZ9uJPlrgx0zHIO8MFA4L68Uw8mjFPX1nJZbZzqvoKJ26mb7M/svbk
STvIyhBw8Rkiy++fDcGuXyx35KDh4q0jfkimLx8Opi4E6M5yfJTS7iMrv1bhfAvDuTDb0M9WFQQZ
gTtVGzZL3O0nsxJulz4hwR44eXJINB1Xpvj9NI0YfcAiQExvnK5qlt8k6V41YzgTGh4okcgNkzGw
mnwHR3aTNRoR0twtS3I7N6zLBr4Z0G8r7b1Wmbeqle0mVF0mqFGiFVvAWygVINzNm5RxNw9VImvL
hmjHjxYQ9Kk2doDiXcH/j5zx0qjrqzD/UFvTZaS1e2xjTwyvNv0U3SIhxCzPgfxU5r2bDglyiPnJ
sYYghA7q1Ml7LJuD9YJ6Xl6zy089YFKr1S/FlPmdmb2v5+6YW/ZfIyMx2KModZgegP/DMqkHCeP0
cKE9qKm71SXOkJsnVY8PcVJcD7HIPSlqruCpX9hi3g5mtDXG/FhiKmqJ8G5x6iepQuKYSc6lOrJt
dfshV+JbLNyv4jpDLXNJ74e5KpEpya4TR4fFLQJJREEvuivbljBli/+ysS3nMNqWIg6yCmkcS32M
E75R035I1nPBwMpodoIOoUfgyQg3aBdpY7tU6MEaSErzS8S7XePu+q6rudpoRaDXCB2Y2FgX/C/N
+AuBv12xmnlx7O2YE94qSX5qwszPF+tOGsdjFkubppBO62dBLdqKpb1y0uhgwTZpuwyRMHHIxw4D
VWOG46ffxzzHICLa5yMNndiDRPs21IwLE+20SVr2OGpddAIgip6dKnitheqcksLc1ZJzs0YdKZa3
QtEu7CzaqqYI6sTYiRQ39T66HQtsEXBYKjz8BT7OuYRu1LD+61ZSwbHZ9vskc+5ozLxFyCeYOkhw
DJh7d1TyU1LL26o33Nxi3yrtvq1NTw51L0uig9SNmyJNDia1xmgNR60c8CWY/Srs9hkdtga9pLbj
xWLUHov+NtQTbB6aK/zNglKffW2GdUGnshj5HcEitMbOwzj3U1sg0gYABzvwZt+3+mH9qqOMPzNP
S20awkO3H/UxUOp0J4vBQ6cTGpm00cW0wWXKdlu8zouh33ejuCU5PqBgi5kinXTWAP6yh1kXX+Z0
2dZqGGTR4lsIApm4xukZpwsHq6ne20rvlUpyMJQxELxWcLtuuspWN/F7hjFsEQjhrBMU5XaGEr7N
1dfK0V8FeXCLFLeIX9DdOQu+S1Ob8L5Vx9fs5sqyO2z7pm1vqK8c+2eo7q9nGGNvYOtksEyazlIb
xJGyqmY+7Y9O+iViFzemcEVWXmcGlEVFP8RzvusLbHnnsg9qqbhOC/FuPVNlI3yMBlZSiwOBaXeP
iKacQhkFwek1EPfZNOD7XQJLoSdAon0+Dei0JCry0AZ+osx0bxU5c2dn+TQaOmQS7TDxX8lRDoyI
Pi6aeqEb09ZKYBmL8rW5zBnG89utoMPynCjRKDhLUlQjGzMNcpQ/j9Ft3Nn3erF87NN52+GJYFrI
jWvdsRjrp9jqvNoiWLw6oPrl2vjhFtaz7Yc8aQKAkrcQoH1Dmy6tWiRuVFZPSWvdv3JKrpnEWQYA
OHkdrNP4Y42cLUIkFGNJ7bTVyyZ7X8n6hWkhVasZu25xnvdIMYSBBXC/JwzVWvRubq50R9poRCEn
bPaSPGwaxzmVTXzIe7Zt1L9iDfKrtJnzGxI1dD4wSz9xPMWMKWaz2teUAtX6IYgaAg9Gqkk6uiYK
sCDEgl5y3koCzf+c4+337+gX9R+IX0DWnB4y86qzVyQllhbVE4O5XPkwtYgRhOqnmDwoK14r/35R
9zB0whAV5Blp2fkkVKp0q0yz2vHVZJ/3WmAmKvQq26/UeatVOhH5w+8fjVnJr77/FZyCHDtPeA50
Zeg35V3MJSudRIyDozcw62lwGSbRbRRwDFaNaSw/XKtOhP03vWZXbjimu3VFzBRlOoJfszYizDps
8kXdGXO2M83stDgG2mvNvu3EO5wGNlUpb+HOBPU4oI+Q+xO/Q1szsMiCGiEubDM/5TGAEuBEU4qG
Qt1eKYzdBts5xSmHX2QcumbwYnAVaRsf2hzf2Ca5yZHusHCWqM0Em4niw4xAqJzVJziswfr73TRs
ZjQZukrbdZw2dgk/2+6DUeeMm6J3azbWc72i7Y8rWKbKuv1QiIspSTyl765W3O9AFjgv+kGRly0k
1u26S3qHn7fNlUzEdDJ9tyZL49h74L3eMUTBU4KKpUsOzAi+DHa606iV9X66rZ3lGgUA2U2TYWNW
pIhxu1fIg9dMy+Kw7Qb6y/gAh5EURLJ0a6diaygC6p846PP0SVfhR4jpco3fc6MfQvUD8KlbMOYB
Ge+xdYBNhHBe11QkHOwTcLB9Nl2YUfEB2OQ2lGIPAboHuSUFN+0TbQhvRu52zUbDpfPailXgxDeC
7LMm67VAI+BbeZot3c2a6DBqnbe+w6Grr2Df3To4rtAY366/Fy8khpyo8mTshkm7kBz+HaW7sY6/
TLy/MumPuX3fDDOVngHCr990cuzFHPhqCjsoTG9gY/qQHW4Rxg+ajvwpy/xRnrdrIqMnzoOt4z5h
htpFK02rGO7bkHokdLorq5gvh3g4wpj2LcRF1rUmnMGV0/xkmNOlkV8tVnKbNCTd7Qdm00ye0ASk
Z2SHpFXGuAXnfBjzYV/N0UHjFOr0xY/i9GaZY0+U47GgOC2N9KagYE2cxvalhtfGL0dDQpJcRXdr
L2RdI+Y0bwVhisbyZl2D6xGbO+1+tlLcApetLues1zFw9G5vEl27kPVp667aLNsmgmDLd7NSb0xG
hVYk3VklL0ii7MSwF5ziTmnI5MZ7tvTb30eEnw+/1a2NfiIUB7SyGIK/PHkchXkuz44Tk5Du1npA
1fvjQla5LoMi0XdxKu4s7KNjHQB6SBqoOa+UpT8FXG5hFc2ga4iwG5CUl7dQyrXcyNoE0j0TwVB0
XqbqbmhkuznvvN8/LpXueQBcmzGQcVeiE+T08+dVCgcdfwmRNd1IDtLizIwFusaN2+jWkhdfW0jj
Wz29kYwoqInDSa08oB72oa6j22que5cO7CEEZTZE44ZCBlPl8SPaWp49CdPTS0pOYoOScDTNA5k6
gl2nJI0Pw5L1bmevac76cinSsPDZ9rGxU2aKAky5bHXcjmYP99c5IW48uHCat2Y1b8dRD90yT3dh
2B8ZMxxKS7tArPtgaPSPrPiW+uO2ZevgH3rpmKwoLEjdqBvdxa5J/mf9osxwVYgZ87W5tXh9JB4T
e4lAeC6XhTJfjt1agWbEKE2FUjsVRMElP+mNeTF20btCi2+ktLzuGuio9hQGjUFRASYDwrFFjGWt
YkEzq+Fto4R3AB7dYpQC4vDz03czFXUh3Ukctp6aR7e9KlR3lrMdej0fpSb6PE+m5qa2tjOL6to2
+z2whEuJVkQrpNs0SfHrGcK7deSnaHwDopZOeSoeO42KkMqxGIoqAMITEAkOIs63Y5wcQru47gyK
OoPjKqJYUwtq4HLYiHqYvFaI27qTN0RkLeWs6+yTpDp3KdekZXajhN1GXrJTLWsHQL8XNvV0JjnB
ui9aDK61Qt9NWGexzA4zxb5mskWpM3pj2HRVdKgStJMbcbuGWZDCb5WxQAeq94YGTx8d2eznD3eS
HYY8qZv1sWfhHw0feofZxClfmp3Z8oMeSDYT7ju1MtYjOPFo7/9lmR3yX7axVyIcv4AjajvG1bZb
QNYW9pc+A/DT4qvs6mF0yKR0l7bTpYaeodEZXisXT4Bg7+Kmv0TE48YktlhdeVoL74SgDIjxSyV3
H6MGxo60YtFSaZkPGJvddJ31YKjRbavatzXBOXD6nIBl59eiDd+uJXaUZPDFrRh+BY7URDR1wqnM
TIMK1rKZcVKW2AuPY2BX1NalFGD6vZepkwG8fTBjynjy7UxxYtckZrryEh6BbB9o+R8yy7xvW7IT
pEUvU2sy3NKygJbXWsbZnrx3iiHaaEnu94xIjutJ3xTildz5F5EDzRdyZiamZE/nvfqO9lY+t7Ll
285IdsTL5OA11y2oF6eU7sTvQ9XPl4OTS4uaDb0KQJ0L38ixGU1aV6xucv1xzU8iqma7KJ7WlV5N
r4KB1irnRWXAcAnhVBtgGug8kCIvozCzUZoiyLz4JUE/o8CGk4DX7iJv6dl4sZJ+kOfobrTTU4zm
Xtz23uQkN8/P/EcDwfsy55/zGR+o709lNTd0Trp//NtcY7efy8un/HN7/lHr3fzfz2r/8fxj8blc
vZBe/IFkLe7mm/5zM99+boHP/+O/f8Wer3/z3/rDb85L93P1+X/8l09lj2APnwa3ofjRY+m5mfnP
x4Uelsf/+r+fyp9+5fto0MaCia9uBVUiSAvZ4+/RoPMGrCnWk+uB98379ftoUH2D5wEreT0MaQet
wObvo0HlzXOFAH5pBUzyN/5oNHjemcUy9aulB1qxsg726GxpxbIuRYup+lBXpL8QBI8u02bsquNQ
NfIuHVZJZNMqNlWlm16xyO8XW02OOHlaOEIudbi4wqz92S4VHCrbQbtBi2XyFqVqRlcfAQZ5IKua
O6EMzUYvQidyB1SAdkrkMO0oFA8LVuS59gu1rRGUdkmKlcewWAEFXnRRfEwbIGKAOpb3tg69m57q
2FqB3JJX2hHhtVRw7oQASLAZhz7L/YQaNSKJpm6aurB/RXXvPB/iy1oTMl4G2vjMNM/6EQs+oeHU
lqrvZMY+WrQjRrpvdaKe5+T5/4vn2dXvpus/7pZ//Dt2Yl7hLf98i909fXx6ub3469+3l/ZGVQCt
rkgShif0Bv7eXvxodVtG82mljzKC/nvyzngddgbjeniAOBetHa7v24sfKcg7rC6K8Oo0qOnfY8v1
15BMWPoaa779+cd59ZlwF/0rEyQgWA3MImimQRB4ub2UpDKtJbRVf+kcaTun1k6rC8e1+/GLuixu
O94z62hxDxw/tULZO0os76WlukRbx/bLpTllxaBeaLJGE0DTL4zu/Z9H9f8ISwxhpt8vMeRJ/sV9
wsK3xMziX/9X3/644p5/+/uKU9/QIAayvrJIofqvaiffsR7qG2I8Am3IQ5CMPLMZvgd06w3rELg2
QnE0mQGE/LjigFxDHCfWq3R/sB04W2G/W3E/zxEZUa5ajKsry4qKPAvoYSeayU5H1VcXAxfrZEYd
p5NiH+Uplt5WFkhVdtZnJwnvzTjPXFpOUtA008HqOyxk1Pg+PNmN7Wz02Xk3oqviF462L+YEzbO+
e+jkSnhZCRgUrmGiqAdRtjTJamG5jSINW2uyardIpgbJkfL9LNfGtpGtgzkY+dd68Y8Skv8IS5fI
tupj/CY+xkX3LxdPLN7PLzKXb7/4fd1qb2TYu6vyNnw7AiVH1/d1q71RoJ46CJkymLBISf6OlPab
VQ4cwDTKvM+/9ve65Ufw4skaFD54Da9/sGzPxFSfAyXQWtBOKxeIs3U9eH/osndlGSVzqENuzUXG
UjIH1zHqBwOZgrJ66ISUuiFieH2BHnGVCN3DrwAagkxDMVaGvakJuoJ99Jouyi96EvQ/YEuD7YJg
9lX97Yf7GjPazYUxIK2UjqPbtUOxMxoZRuf8Ef9TdP2z8ANucuBus+W6qhoGNlbv6ln5MOPmtLeY
uWaG5DeV/VZRGtkdwUbQS7nApjnDxTWjrO/p3BDur5clBKo7WllgpAPiFQ1KOb5I9cxz7AWsXwoe
s51oj7Wza9opXs/VMgcQA4+UlJn/nwfDr9L7tV5krf1md3Vv2FxNFxf/8l83zVORNp/jT9F/+/F4
+PYZ3zea+oakfG3ZKSsUGjWQFxuN3UcCCYIFnaRV7Pr7AWG/UVTUWx2Eq5gL4jv0YqMB0Uf8B+g5
3AX4pH+w034aZyGzsOrgMP438Bo4Z3CmU9p2E/KD/rwo6q6scx1ZtkWmbwJt9IcX9Yvs5+dxJ9eC
s79SUqEVQV18uak1Y3EUxKHhfrbLuLNaqMptilhNpHuIxEEDt2a3GAQkM9MpfHTmonnKNja2Sy5j
IH3bfYllwfwrXRzf1rvclWPYWU1xslLZ2Pz+Zp9dB14W2c+dzvVwljnb7fXF/bDTVbuzqF80zUdi
9UGkS+pOg52dbDu6KDEMn6pBdmu2sbnuZ6veyfJcbJMJmHre2rJrSNrgVX2KIZBmf0zj+t6iSvcq
pOFzq5bdCYM3X7WR5koWyYcLrm0meu1bLVdRVYyvM1j4gTEWtp9cql1bwLOqEPRuam9c+BwjL+ON
oiYHW06OjZlgBxb/lYcAZbi5imF/eDDC0vja6PjPM/a8yP9tCHDLDEL+y8NV5Te+bXjDerO2Zzg+
FcyayPUpT76frM4bpDlW1TjwwQCE10P324aX+BHyrkx7Uds31jOUT/xWhCDY8oaeDv6S6/T962H9
B1ueauNlmc/cnAoICRfaDwZpqXrOJ7DHoVFHzrhg6JsJIp25lIwzErXph4sCJa7xHkXBGR5JNkqa
K0elSZOpVPT5Iya7+kchqtD6gKbkyiNxJJQ8sS+ZEzczdaH1gHeWlBFNKRW3aOgjeSlXVQrqrEsc
Q6y98ikCwINE6VUNzMLxFqSrFlQVNKM+yYgm2ZUHeyga75EnMC7Q/6+LXTg0RqkFQ2osk+4tXV23
TOPqOcWNrq7TvV6jobnRG2v8AiOk+5CIRrU2dgcsKZ4tMyjGNPHRBb2cmF/cNzhmeZBqrSBGVFPq
9TZI8x6Yyxw/mH1ffpJGdRVoanDIEfNHBMO14zJJBwEV14sstn7U4QW/IJS56pEWSCYp+nZJpCNg
3eqYpkbrWSLtNopZhft5cI5Ga2RXGvAN048szaNeuGnnJfbTpqr9eAa4O8AbuVxSOhfAymmzWNFN
mI+mayfNpQGIbI/FWXPXD5UZ2IOw9yuDwQOR0W00g1QwVyZfqa0rAVp2Xw/YtNnlF0WabzQjXTyj
FACjpvht1g/9dhzEsrHmpLxRMvUjGqS61zAnhaNe1W9Rf2qCFOueIJHTj8xfPhRTiYaIKpdbU14+
abh0XclaXwVqjImS3iwT0CB0Q1W0CO9Sp383swlumZmYfmNLPRMFEb5FATD9ELMCdvGqxyW1tIW6
xh49Bf4XVkzW2E/3sTJF8l/jUqcPKm0gVEhGqzfv6iKe96aTh9qhHYZO+yscMttiQZaS5LUazlXq
ZRJrOhyN2Oi6bSKZ8qlSF90OnEzUIIZ7G3jY1MGUQbxUGjIoqnodw8/QBuha/QXklsi8tmYIomVg
t0ph2DTXRTfPJ2H1raNe09KVcHJxx05WGHA3RlX4OIQP9bY2cg38klj6WyFX5XzEG1BpfCE1yt1Y
GeqTtVhozHcg1vokqm8UmoM3w9g2u5gugadMgC6Z2IaRZ8ad+Y5lq3mLhNRTCQiVHFPOu12UNvVF
EybVF9C3SBmKAjkzEDvmYSzEfNmL1GrboKzCTGof2hjFLiye09BLh0KFYTfGl8qkXWMyheOXqeVe
Z0tIjji5Geno5iasYnvsq+GYEy/sg6pkM/47bS1Ny65FPQ7Fqkk6jjBNd7bD1Al4JYxaSZoDJ1JR
EEGEtD21VS2aXVs1Cb6UxRSCrizT2fnoRHW4y4yh6r0xCjs4VUKEuz6UBDKk7duoKY0P0lhG2HFB
3MOaQRqxMK6ia700560lSVBpJMXZgLeXNzT9Ond0BEdcaKMZk+sZ+Jv4HXR4yQ27ot4r45pfJ/Xi
plETuk7BlDhOluXQ6oDGQCXpGoTpNlbjY4M08L4SeKmm65QMF+pxYwu9eVfms3QsO1QqRuZNF/Yy
Jk9CxOD9J5a9QHzliN2u4+qrkMW4RIXL4C/bUmfb27ZFuNmlTxkf7Wawt3LZ2Ftbldp9xlzVS3qD
Pk9cOSeyGPuyLKhxUAGWd7IeJ8cxGqUj+gj629iQmffjAe+2LW7wWGDv22iq72T2ift8ybSb6zsQ
EDbkuee7ch5Es2Jax8GJTRi+NdeNu+bd8zdYtpW8K6cFxTl1/QTJHD83U0P5kkdPaSnFx2nUpUNT
RuNeRMV0b8+8EmJveNV1KL6h6JzBMK7ifTGgI9LqJs9Xj+NmlEtna/SwjqyKzkDcIKYxTrN6VVsD
8yNmXF5cGZFXTeZ7O5yTp+frl44ZPY6WmW1TxBM8mHPO5fM7LEU53csgX/Z2o0fTBdrn0aPM1vtL
tIZ9gROj9hcKSPJNm1nJU4s3CaprS/KU9lrzrijC5eOUD7mfW6JXXXuYCX1Ta75PFWnaUzY691Y7
DXfNUqBZUkU1bHqGWAmOES5eefZpVMzUy1V7/BIj5nyRtrZ1RNXEAXyIU5r9uDJ2JWtfhVCn0/Ud
4/HHVl+wuz5oAJWTyEuhuInSReVMRQEPtWc0X2SlbdzKMtK9xPDvvo0NcHOIJwMcMa/CUr7r6vR2
Nosd9gkg7e0xwNN1q2btnvJxg9Tsrte0j5VNQ1ym2vVt0RYH2YKVGFX21ajVLHRbubbF8jjETulp
ad14KMKlG9SV8RaXYIbrQ89impd5g6IUyhWiTXGFMJjHlrbmzdNiu7YUi0BAZgNfGenHVoO8JkcA
icwBjUizsBTXEobYgXcXNCvNXPHmtnuyakX1pr4ZmHzODwAqY95/eY8E8gfEgD8ZtVP66BrcKc1Y
X3KWOIwW52JH2yoPkn5kdVuE4n6JnGBYbNDoXWqiqGxMvhot7bs56qrAGizp2MSDBNwUuGjRKEzc
22ivOPVM4NbtL5PcbpbZ2oFbd/M5Q9tQixeG7UzipWYCEKGB+UAuq5qV9EpNJeuiMqbIt8cODUwE
c46YMstemnZBnpuOW1XR27AA3ifBQHXHuj3UXfJYd8u2MtVpRbeZiA1oi1sr6adYj2cXkByG1KXa
fOlAvruS3sq+04aD28QKsg3KvFt6qQ56w8oD2UGfmx4MuOLR3gi93OvzoPpzAjpLZJVRw+GbfESc
7KDAmnILPkw6DPIyuXLT79mvCc4xsxn0SrXvnDVWl5HXibl4SmYYrK3WaTcjbI+tGNGSMsLauc6N
rr5VWnP0NCuT/cLOEBBrLBVv61nbpXmIk6iUxdP/oe5MmttGtjb9X3qPG5iHRW8wESBFUpRkWdYG
YXnAPM/49f3A90a0rfJn9112VVRZliiCSGSePHnOO7h4HKVuj2TO5haGWgUT4L9bFCtUL2Yzc1Nr
lsOcHsvM5EvSy9YjVGEVeIwQq6fEllZBvHVm1H3sVlVv7W5Kx9BMQfuTkJocbvDSC3A/HI6GFX1N
J3O9RLI0n8VqKJwaeWjXbJrylqL54mxtG4cSm7QXlcC82fKwx4nUUTnQB2K+qvSnIrFq/U7MuieY
wGpHaKtrd9Tb7bVCGPtgYAfmLlrXOxuyMYifljqYONAE6dIKJxTy81CregnnwMwIZuLV12WsG6Zk
JlyzupuYpnF+J1kdnlfoZQF4UOEV6Mu8OA3SUSXmRwSZhObw6soDihRsh4a82dmA7UicCjO653oC
Tm4z4l2LbCRXrJtzndadm+V54aPWJtiAzrrHak5zZ1XIGHUT+H+TG+vrJKPilhWYZDpxZ8QPnA5m
19CmzauWOfmWIT/gzTBuDqBeCt1OUJHwRojK9lCiRSaSqbvRNq/3zSxbtwa9PlLoxe/1XLjM9Rx9
4Y3ze2seCm9oif+TOGwfJiBSeqQOtp4KWbjNFo39VXX1fF2/xXKpfzUbQzwIuuG0TZy7IADBHmUR
DIcomg+LlIGhQKEvdaHnDOTH7ElmFn2nJZYCLjAMmz35Zcjn/gyku77Bs7Wcuaqf27QDgZCIy7Hq
8uTJImUEH66loV5rq6MMJKDDOuoeNjIp2PbqOzv6wyZ3sB/Yymw6QpfJAu2OaIs9y9nKIprlMehQ
qg9pNZY3dTVTuocLUa1djI+FNTxlpPbHWOu/Gtb4RSx0ci+O7m6VN0DtZ4nNDBVx9GQt1Pb9Sc7e
9BmhzzHOPhvFxu63lTWufe0V4fUWYIyq2qs2stM2auKQavQAPXRAcblYgN4XEeQdjHNZVTK4OOAv
1YKG6SIWybOIRFlqN1ZhnmKFeFw38UCqLDsW2beNk/bsLxVxFAlSGCdC1fipKH82kWMKSLiqz8M+
I0jij2uTJLaQ1FYQqWlzWypjdkapaE9lklc8JkiZXWFNx1FcNicV18e1MvVAbalJpJCRkAqbC/iU
6qXS9M9m0X/IKlX2UebYvHUYwfXkOsiaNgKpLhY5i35rYNuTU5qxuT/Ub0pqGnba6uM9wLwFQ+n2
29wLJLotJgewtnK7V6bqUU6M8TYJFSAuOdXl4ybIjaMhOMtkG6PnnmpqA/Jr1v2ZbMlem60N87RT
D5aRYOVQWF8mOHMo7KFGrao8p76To3BiqwsKRXhC1z5UBLM9RuosBoOS6tcpb8+CKm0HISnjI23w
2C3qvfumJugWxpbuNwI+OcUICnBmGG22bTgoHNLjMNZUpjMZOErqm4gZgSJ8nDEYsKcIgb9q/CyB
8fxQzWCGBrV56AUle4pVtLgmtVM+ca7q/cUUv7YU948wY4mFBhDNRbhuYn0pcZGeTTKtKsb7tmmy
Ksz1cg0lRB/xskje8iW9ExnXjxG1Qpt0neco7YXj1Drm+tTbCHFKzqDFQIcK5PYnucgP2kAHyraK
Rr2bkV57mFVz8FscpJ0VK1MEDnPRn6xtCPJiizy1iq3TFMWkZ8KrUSXj2bCmxVVKYfoWZWb3rKRS
iVpxSidImLWA+BWzWTbRs6Kp1aVIxfmw6Vp0niWBLSwyRXdezIK6FDkPLiK2Ls7x/WwolYtelnYF
pp03jl7XPeSeYaaVmSPwgCLKGeQhhkQg1i8ZwdlJELRA2aFsMQNby0PXUIC3JU7xTiJuXysVUlW2
JNNtWQvhgPFDZpOs6PaqDhoH73Z8UxFcJn2TVwBLoJU49SQVRDGQU1NKpmQg1r/i8nDQ0W28q1nY
c95In7RtLh3NzKRjqrUq838l1xnUl3VGQKLN8O5YidkfK8HoDnMbGU9Fb4i3eBpUpCaw042WGTUU
y9qcKV7jU1rltwnVHjsedMWvZCxVwfgFptrAr8JHAs3FdgrnCZKfmbQzYUNPW19fl+ieu0u9tq8v
4Pzyxh5RH3jcMvVTp6ubveh5Mtpjo1r3VVVtgOzk/q2GsepUmcmgl1KU25pIJjKOaFNEsz7a2xwD
VUWH+1TpEAzNkTMU2YZ1w0RzesRaN+bMngFwb2plfUB5TPI4C+dBXWlgzuNsvOOIOnhIphvhlEi7
WPGcP9VWWT8o1co2oBJnz+C9tqAshg52Ek5uY2ROX9clJ46XrRwYeRE/lpoi2sVmVt6CkNjLoOhL
UFsj+l5d1VyxMGyR1FAbWpG1+ppWYuTDFZz9gUMkKZPV2xniLz4yEVJQbvXotjLYcqufK8BnjVHc
FauW3YFj8Tt5arysgKg9dtp2hw3yN9GapFM8J9tdNMuzLQH/DpR8GcgSRsNGfXV1rSzuAxWVTU8T
1NIGGvelXpTei7LobWr78VB05bnjWNVvfX3tMPu7Gfqqf490zP2UOB7vBjK5m9BF6cFIRyS2QdA1
r1WlFXcMCcqkhakejBWekSgm/c0gyb4fOUQFZh3RxaGY4IBSKnBraUeAlTqLAOCzFtm0zmSJD7RV
BhPdQpU20TV3S9oVplDWZg8zfgSA1yvjMFOlcxAMmQ9WZQiO1bXCi9XAIxPxm0GiMSof4ZdQfE/i
hoFJ2mNDmuP34HssxhdeWK5pMpNLAckn5QCCvHKVp0MNK8gbh6i9IMUaXRYr7x0SVThleB6+1isf
qqeU31O/aPVAbtryYSNd3pWqhA86LjZwRZYBzVgjP1T76V9EotUXMnbRNRdDqxWHgM+VhNZCkYga
AhJkU9EdYnVIvxdbWnyujEbC3WsoAqMu+8PUluunviGoiLGFmScBTf2iyy3ExnozP5soqXpZU43B
pg0moM2q3qkH7UshjquHqwzYxnQcpK/WKFbPg9kgF4aVofUgNaZ4bbdM/FJZUOq0yewcAJbqt5Ey
Ef24NQaGZy42juKVb41UXuSo0CiMLM0zpaXobayy+hJlw+BUg1Hfxc3Q0uqo5i/oFX9UYjW/zHHa
BuPQk7BoiPRCk1jUB3mBhqcu2fLJTBvYO5Nqvk3plpwaiD1BzoZcOsu86g+9JmSPUx8RXOu2ceZy
P0BDzT/iPgcbp01SMFdsLnXCadiOy0pUaKJK5hl0aXpqsjF9U/K56PbtJNbtSS4z4MNYoReTkjW2
3qewNPvOuCi6kK+nebPS5pDoSm+npe5BUULbsjF6BUHylM0kk6YTlJ82jFdr+o5iVXNQ4ta6Vktm
PFBJy89Sk2OGJSMqYxdCme5sxc6ZEnP6WEqx6EYre3tHPe1JjfXoZOmj4BarIPuyFc/HOk0bZ1T2
JS4IwrexqUtbFtH5bOPpXi6NBYfsktpYXqeHSGqJe/l2RnQjPkzUEu+wDIpuAo+OhHO14B2XEsVL
3XTWsWjOTSRGR+JmeUlySUGbtV2uLJHBNlDO/WqR5DR1/KbI1pugiY8qhdM7IOofB6DUu805BWlx
ckVtwVlhZ18m8teyRMsI7s/rTnotioi7Vcr4ROGweBpQQifDkV0xNz7ocwMwHbEOR1xjX5IwKZ1V
2nISK8JTVtnVSFJp8eL3kRSybMdL5leA2w5aOxG+McOy4cwepzoeHjvBZOr0+XlKYpmQV2w+2sqz
k4BjO7aKPLko/D7H1fhSt6gmJ9ro9dXk15w0secUpzOUFwSJozJgkW92KgnRuRkQO9soYJ8MXLSA
VBcNAz+Tiilm7MZWYjhyNmQh+MYhWJceVRG06F10nY51Fw1QXAin7Nvq22SgEJjE7OrpKN+Uup2D
FtqaOimpI6dKfGi6Tf2mi033qOe94G25StlV4ZC0rShAKIABgjlZAD0PWe7oiSZ7nJtQYjbG/DxX
FnXVcoCy2moVJ8QsexmhmWB1oYr3WTYI57QVpMzOtlH1zLGzrjokMg/DsKcyRWRYwhQcKttc2u0w
SAhAK4Xf6lFym9Bh88TZENweazJ8nlMWDKXZcezi0Or1+lxRJ/KNbuaMpHCA7mrGHngP3UxJOCo/
7ozp8LRU64NVkQanU67a5JRkdG2Lfy6nJtlKYGHR83VSbTlGo7y4MF6by5zVoVxnH5s+Pk+N8LWZ
MlhMKfQocTXSixj3N3EVY3sycCGOxcgIoHjpLl7VZHaa+WbqfcdJpHqhfNMiYg2If5bNJFzRGXCa
aM/JS9mvF2q721h6AkCi29QoTIAZEaxKEZ2eo4JDq7IFXT8Jdm4ptWkvs3lNWNyOKjc7SjMvQ7M0
7oah93u5fplXUbPXwuCI25pOrqYf+yytPY4Gka3T+vFbLKF8LQcxKrXIxNN4OKtZ/bRoGXtcR721
QtWsshD/Vjq6AcjKwXtSjAV0/5J6eC76eqFSuUua3q6jRYakkytPKAt+Gi1KcFBOTCcWjIVdUzxF
NTz/bDVnzFbN/qSa8wdEw6Fhj7Xol434kpkKBk6QDAJ9tJ5qnXSqHZTlLCcp6H7OmQdLgYbUaOOD
gXgwwbmYLhB4Y4UTvtB4Vr2kCPWtviVPr1MCsTui3JHV2YFoP7o5gqLE38YMxwVdBVLD7JBaXzao
NtTmKorLovVEjvgxThfEkuHbY52WPGIG8nWlV3PJgS74o2hUZ1WQvhoRsFerccV0s6VuaA5Wu1XB
rIzwo8zlwK5ZENOYEoaUzod1T/GtovILtfk6DWWY1PKHqI1Ut87FB2w662MWlxmCcpxaLSlz8bD7
rJsJtauSM42UTrStIrUPcwUIzhqxhQiVWd1tkKs4AcXH2RCbgyxIXwqpeYrz9POUptIxbgQpyOes
gGFV0CUiGT3FQ6wdFFK1OzQeuoQz8xz0NS7qq75Z11WRvyrlVDzmoryEtdCujpY0zU0x28k2q6TG
LXBMHA7m3S3eIP1U1fgpXdhG7uYYua3kiZA+h0U5N7ZSjIg6lDRtJr2OX5ulkSCqVkxxcZcLMVVI
6lnG3QiZ22vTAZBlWMzbp3KU7vp4xOFiWex2GY9FPl7rkQmYalHuo7b2aa3VG+MdLorqadU+PXPK
jQi9e1RUD32ePi4oWSwZbb12rKL7NOFF01ieOnw5XKFvHuiiPShL549yEjaa6ZYyFm7sNZ6Eja69
tc1wUqMBMf7kfrSk3T/HE5slRJk44afj17xYcjxIpLe+FEON1TAxNQ7zmJ0b0QwF2XyUdKVwJrU8
Ln0M/yj3wFphJJLL90tWSza9s9G2qD66CPocC2B7nBVb/TnpqhctA3thVs0n/OzutRzQttQ/qm2y
Ov0mhTNdxoSToEcPt3kRt+ySRAsUlMFli3KXovkgJijgk8n6la5cFKnpYXuucjgiMnOJozqoB0wr
OzNVvbREVzJd6WPJgBLneHnbAFIehc7Mj5MAZXMYohdtzy40gSwKaoqrj/VsYyLbe8W6fCoTESWO
LTrD/CY5E0WvQ2wQhupGeQfsYVNb15jmgG+2xjHGH+bUYlHN6U2pjI8Uu6CnxFlqV9EwY1AtntqN
XA5KV+aV+pD6lBGaF7Vbh/vFUGGhZWl6tkDkUiUwMiqleofqvn6ghpKGkHx0f5ALqGQ0DZtntc3m
N7Ulae8XaipM8qr4nOoaJ3FyazUi5jfKCmas7xpvIZ0Tmvyrrk+qU8KtoNkiju5iIXpLDka/thR7
enWUlZJJNTyFJwMeNfOAY7J7k5ogSOkafedpI1XimEpFOhmPqbkL8BhwedV+/KLmOVUFGlDUI+xx
TPFFZLsoq5qC+Vi57Vx3BA1NO8pz+SCV+kS7QuCAtT6rUXVsYZfYoyje6+OWe7LRFDj9tM9FMt7P
k/yBNmdu6w29fUFXM7eVYtTztm51W8380sWtxKFbHA9TptdPYz0ZR1PNHoZND83IUvwReXZHgall
o5Z+k5utAR001cduQpWmWAt67dKnaTB7Z26RodYovPeqmN80nqhhwGMrUzwkptgAVT1BfaP4qkAq
cMoiyt3FjC45fFijoiDRw5VJhmSw2X2CKQFyF8WRX4/aa29Kr+O0FE5Hv9CbmlSyu2x4juvxiyUO
CH1ZtEl0zZvUOGUeK/fJODd+XfS0eQrxi56nZSBAs7JVg96bkScGqYPsTeZu7FQUp26Y0Oed9bA2
sk8C0p1lXsikisOlE2bloCat5G99+2BGEsdp7WHQje4aL8bidtGi33W1Oro4q0w+yhdYY+rwCs3K
cIw5rl36y8lxmFLV36S2Dqyc1J3WOIXyiIOoodel08Xms2Rl/aVqcu2cDOmph1jtGVUcIOR/zVSm
obhvNBGHjC7LvbLuPbqSqT3lSkd1h+5sLmfXWTRSu+5F2c6MtXLmNM39kWa8l+CC4OQm3C/a4GlY
mBSkRR3IsMDRwMZh9U4r1Mdpm3T0O+dbq4AGEQ3xue8zAFNxo/K/OgnTSf6sLJQo6hLplar0Vrkq
zmKsFiSgVuFIKocVY1U44ZSCUVGh5XCXUvLNqGkqz5PSLEV5X8eNpHzb5CZq3ailM2/rW1FPoVKP
Rn5aFhwC7KbtC9jrqoKwp6RNOYx4nOGlu7bpEqGhDNHSZepiQch8rbdmrBVbtfucNSii8Nj67WNC
GW659ZSJGjul0Dgf+CG2nANn0NorTH1N7tnfo+7aCfX6fdv1vD3a6A21+BJ0X4AmQpf7aQTsTbYX
2iC1U8ZtLbqZ1gnSHcgOEkJ9NZJPbTPHymUASt48yDS8yKaZ93l6t2hpPT5MXWSRuMZym8GsM7Xq
WMVo+voWrWwK85o16ijotJN4qHWxo4+cbzWM9Ji6KqRSJK06N4pqylU4LPSDm5kZpwXbmiYJ9F03
zIv6UrXzJh6tVdoU0ppFlZDb0Jnv1xRgBPN4LnHqkAT4i7OUpZMtlaZ1D1LCxANdekMt6d7sNORb
pkl3Cr1KD0Pez4jEqOA8cIMJ+iiKMqbTGL8iHNDcCzn6fogODajeyyJ7qSNWkhkC4njYJkN7KuP8
Je4MX88SitsSlinlCGk0V+7NucQZd3QF0DWlna2deqMpXh9jwWxMh2g4bs9qOprmd2ie8n79ST9Z
Vf9hbgaUAtrER233S6KO0qEsjIOVdQfgfg6N+LtVSyU3yqQBr9o6pc2Bhk20pVQUDdmnMVGE/cQP
q2zYQqmEMN+1GDNAKV2e200Lmm6pT+hGc3gj7T3N5VrZpbXIp1JLEtfYB6nSKoWydnfoBKUO+8WC
Vqw0b5VgXhLZwncobY9zQ47H6WghwG0Qh3MZDrQQE0d1uekcMWGFzIMhfYjw5YD3LOvnAiFTl8rk
Ckwhi0Jh6tSP64JAuDBvH5sh/1qTdLjD0h1AZ0aB0WAEEw9oF6Wbln2sGuurvJpZONbjpTa6/FBP
81OypMtpovp1a1sTnPJsdH6Wiq8V7t5OmvTsMopArbnbmtjPOKCh7gvf67NhcqC1ts1XF3rgS9KH
0ZAsXgUujUNVS5OhXY805JQAgCymTqvceCouMYciLnSyBONlTDCUFat+ucVSpNu6VuKDuRtEcICN
U9AK1tk0uge8m5onWKI5ZIVNv4HXs4IZcoJL46T9Es0wd+cUxSKr1Rb6Lr0U9BP4ra7rOUtkdGGT
TsZfjbu32WcFbKPbKmS1U1M1zVMKUOZrS1OAwv0GYnaet6spY4RV5ZYGLV6Q7TnKP2GQVbr9bjVd
y9kj0hKLU2LF7NFifdywtzhbeUTLFrtSf9xZF65WZstzrSolyQz4pyPN7HEFRcHY25gKIn8AzHj7
DPRLfitgntW3weJwKFOxl/yqkBaQAGud9f4gJuIR0eTmbZssaoL2xI3eqQXVUnTz1Y95KqV0D+vm
A6g17QSgEaErhebluHXHbQ9ZQNyj/KyaTUWrq7orgAI6rUjNpbGa3p335EbqhS0g58ies7xJwDMl
81Huo+VIACOxNiOoxl3DPPCqqJsTpxslsq4efyLxiBIhq08ZxsX8yqGv6p1p1CwP4np118HZrdV2
Pi5xrT4Imt4fzbGUkRQV9HurXFaffkOGzGZSPSRN9QXVcvnMIq6cvCyEW52XN1g2Tdh1gvpIy2PX
d/umddmuDZHdwUAhFG6qemtGaZwQ6o0Ed9PjLALfk2zDydTjV6WoP9BVHN013byxFYUwizgiyylE
fkjwDkrVEMRhlJtY3XyrWvADtWXgRlAfMkjsztJuc0iE8DUNjJDJIvFKIVtHJnmO5ZIWSezMen6O
MRCcLPp2YiEd6Go16PXPp0Yd5FBWhN6JICM4Uzr7m5kz9vPcp/ew2SbS+Ype45DgboNso6vR/P8g
N4NxifXS6DkY9oNTZ53owDgaoKHnq90ncvdhy/JnLCvZvMf2Kweg4QF4HQiGen5MCLsoZ9fL8g1N
2icKRKk/0kuhC/8Ql2KCqTAmFM04P5GC4m4uEifaMYdFPzYfN6u0KNEW8zHqRR6NNNDvxphsP13M
3Qxlz14Xa8juYk3TbJrjxgcFwf9zMWuFD0ghPSyW7GVgfFar3DwOyzbXpr5lZmghVKNeeyXY2eHO
SNpK9WVJeBtFU/eoE5mhvKTixRxXlVXHDIvwkX+aOxPYmRLji55peqDQ+UeZCH8rR9py6bLVw2uu
tfMZoHZ+KLJ+9YoxVk80GvuLsrQqemzV14r56DZjmp/abnfMKqv4m56koIBabx4QPqN0vsqsNKt9
nKcaqFqcsLW3050hGK5kTUlQKoA1lGGTSMaRfqsVpFXoX/bkP9auPFH7Lc2GHlQPbfWjNUrBSLtN
Xgfo9/C3pw60Q59Jj1Y8XIyyuSvx36YyhkhCU8aAZ9VOy91CNUa03q3mLss6AWhOltgaKCS3q1o6
pZjm4JcT1XabmlHQd2oTjBTeuF9AXam1PpcSriqFAeU3Y5QQ8kGyLcP6bFyyB6FH/G3IV3pXKJ9b
uN7bwwz1fJa0+7qc8lNRafSr6IanUdmfhHyGJIyRF224xU0kUvK6plCp5CKw+Nz8VCRiRgVF+KJI
6+PWjLIzUIL38m66m+dM8IVJ22qEfTge4tz4bS9Ah/NmfEMjXDUd+ECDl5MqIJW3bWHFYJ2xvKg4
gfygAfxXiPf/Nw77/798291u7X8mvNjd5z4t3sHd91/5D9xdNv+FjCe+iHBnd7LET4x2Q4GbruBl
uAvh7+RISCz/gbtr/wLNDhsEEqxi0UbfKW000ofkf/8vQVH+BTNWkuDAA2FVZbRP/wu0+zuCC9gk
JG25Pqxg5PNphv3K41CEuMrkuFupBw8F6I5kGLoDzVBKXlgHZn+zRPvn5VTMfiUutbsfwKD79XKN
YERjPqgLvbJ+RbCyyKWtoLyQsgnRs+y2Lz89jN+QaiATND/RVLg9FTYe+72BJp6q7eP4M01FpLFM
nZ0UsBVE4PaGoj+hdvVXo7wfyj4/XQcWoIyiBj5vbMk6LmA8yp+vw7ckTnHS7RRe/Wvg+r5t+6ez
77uuf3b4+9nl/67r2AFfueeTH9ohrzmf+evRdflZ4B75mXfkS17th+HVDfjpmV8OeanjhLybf7B5
S95+f4lf8/vhk38NQ97N5u1sb/+xH/rOKy/hI9jO/h2+5i+ebTuBE3BdXss73h+uvP3JdXmrV74T
erbn8Y4v7tkOwyc79Bx+x/M8x3McZ3+Zx+/zfvubOXd8ceZO+EQP++UPgXN89o77S71jaHvOxXH5
mrsODjU37/DpfC+4cxw/PPv7B+WzHfjNB+cz7xrw0uPlMQge92FioPbfds/n0t4v++jw7T9PDPnd
zHj/xKx3zN8y6yiQZNLt7F9fQ/+Jm/Kcz05wdB7/cqX30uj/uNK7JTZwLpIH5obv3l7errF9tb1P
F0e0/3KdH1zlP8zB92oLfds3ibFfh0f0Ej488JwdxptHEpzO7slx/kt9w3/c2E6j+YkDFklDm21c
8Oy+PjFbeE5/fkbEuV+X7z+usD/En67Qy40RTSlXuJ380z6h/fOPf/nz+uqzNq7M1fPr2X89X1ub
hXN+feVZ2ncHJlb4cAgPh4N3ONzZF2bY0TkFTOdPd3c/puOd7VwCnjcrj2XhOreTY7M+vePNOZ2Y
fcfgL3qmf50I7zhzqjhNEXWDm/viPrFuGLG/zWrtXXz9x4DtA/rTgG1EcmAoxCH/9Rp7LEuW+3Vf
8AzbA/+E9oGv9lUd29zh8XtAS9z+7gZB8H22b49/myI/tGD/NCnfBeASUENG9eFGlHq6+s73IExt
/+Dvg372iXHu43kPkzwYHoRnEwOd/a/u1X9yn8KHs/tSE9sO9svpzecNuJXrwT483U8Mn0sUeQgP
zDvvyDxvbO/yObOPjzxq15Vt98aEeLXsD96FSOK7duB6N+LQ8bwHmD9PVW2f63+6z10h86eBB3K8
KBIzlYB9tl+IuZPN5/508O2Hf0dmbo8genLck8+H8Ii7f/4EuJz95SO824M2Y53RfWWoXwjvZ0bh
vMe186N7dZ1TGBKtg1dWC8GaiM8ucfC8lvDq+4w5W0+w7wLuCw/Hf3XD65WAzby5PsS2/ZFZ5PNM
2CW8I6vwhah9tH/EsvAQXsOHb2Fsf3vY3/Tt6fqa2k+b/RbbIcGOOHR94K/fvjEbifmBc3kkxvLn
LXj0HoPvDiE/eLSf2EUW247tA0v1493l8vFyDLwP4TH4+nhjp3BubAeO5z269uc7NqLgdnIfWaK2
dzzeEbOPAUPvMqo/hpk7/85ws7lyRfaW4My+fD45gXdhqf944fMj396DwqN7ur28MBGdr395In+O
XrL4bosx6eUIBlsMu+SJ/5i7h7PLlsfStx33+O9NzvnLPJCsP88DWXy33+QTmnyITTBA+0Q/X1n/
LLX9qvvu3dqsIvtt3+sJl6yL0OaFRAf/Yd+VedA8eL564BdC+0JC4PPV/rtheLjwZ/DIoLlH5/Yj
sWFY/X3XZEVdWLnhj3QhOB5ZkPtU9/c5ePX3cJrYAVOI4Sda+y7x+LQ/Rjd4OZPpuMHV5Xf+/AD2
3eH/rkmEGMhnTVwRdR0JXkN8T+Octs2KxbHarRiEyV2HZtqJhYP356v8+pT/cxXofRiEwWJHPufX
lV9HfROZStnbUZVZXjQKKEtWS/EaL/Q1QF4If/EY+eddwZBBcQebBTxYOSD8er1C2gxgUGZHtc1S
/dScFz8pJunfJ7v/UYvnd1fBaAMuLuoS4ATf3ZU0mimFkQjchZrIH8W0LcOhWba/TNZ/jt3O3dc0
LNDwAdLep81dS8UMo4POXnIViEwCvAv9/07TRojaa02Jpp2Tpz8/r1+3yP15IVADKA+dYs5R2Cv8
On5WhV9XOa0d7eRKPopCq7lTn2dncYRW+l9fipMf5xwLHjFHhHeDKDcltcARfAb8p4bqYrVBwRwb
p8/K4r+S2vpxV4jdYcpqMIwGJ8Nf70pr9MoUqpI2etpThk4zPaD8N9yp8Imuc1cbwZ9v7Tfz4+fr
Ge9i2zrUW61PXI+Sz9YEpYSSKMKLevqX6/zmaem7cBsQY24PE5pf7ysqsfBKa0rNdN+TycmyLUN0
FrjoqxJP7V8u9pvpiAYDPHMkrNFwfS+rQolZN/udGBGvMr7UUydfEl2HIKTStdEXU/1LgPrtzSGW
QpNv57zr75bypAL7HVI4Mdjj0d2zMtlLB9lA4GD7m1fx7y6li4ADWM0ogr/3FJEETcuFRQQ+2olY
ZsiFfumzjRZWGXd/WWB7Svdr2OVWfrrUuwU2bUbT9RJ3RYnqmiRGTEtlbZ93FXeg9nn7TNHx5b+f
jT9f8h8DmSJem0sMZCLS6gc05qeod/9lOf9uziN3pps6B33EfN7Nxd5qEHDHLATOjjXe5zWNdsGs
lL9YDf32Kkx2FrOOANF7jcFIi4CS7NiMugf9qSy17qdTrR/+PGK/m+r4m6kUpRAxQojh13VFkRoq
agv/TOgsRXdMq8iPhV5G38umh1tEvBr+srh+OwPBimJ6yTsitPPrFTOBrluqKztG29APxTR+0lT1
TW5lw/vzrf1uACnvi6iSEHLl9y7pyMUk8azt3akIXs2M3oirFjQd/3wVaU+jfp3mFHV2829sjfeN
5F3ETQQzHYsd3dQqnULDRpkdMOOZ10Dt3zHbit3o2iGK8vxAnxq6QztVsAtgX/0livzzftHkU3VR
RrbiRzryfzg7r964lWUL/6IGmMl+5XBmFBwkW5YtvxCOzGzm9OvvR+M8aKi5GmgfYB9sQNsudbO7
usKqtU43lkEpEku6874OGt65L1uLjmFs9kV74QtupC7WvxtLEPHA2uEhqbYNPUBKebE+KQQokzi7
0XJjONR1ZT6ooXkfOYKeVlupfZOBnzKxv5tmwFF8A0D28rqfRX0hFHrpaVB+X/ly4BFZFQ42136c
iY/EMAFj0jwGWseIkX3fgG2esXOo2wAdNAMIcBR6L5H1vNxzLMNla0EzBFvhNjyaDXMCB8dLMQH0
3DUKqO1iMmr1+hk7u75nVjZHbB4q8E01Tpu0bmCqLjfovofiWAD5neWTgvojeN3i2XXxgdk4ZDXo
m52eJXgmSpOIsgatB5BfSMhEBqajLtydl86H3UOpl96TqVMVX3/+LFkulREy194xEchY2SflzWC4
szY9an2e/uwSZklfX9W5feTIgtTDFkyWq2t6Zi/MFBMRNi+Sk45WFQy1J26NUItAlBfte2OYZRdM
EVHghXVesrtZp9NHU13TpPXzomxu01Gp6yrul/dpL5pbmK8ZM2Eg4IL7O7e5a7SpmatSnmVuFjtV
XlEzIcTmJrr9DT2zqd8bclhhthKYT1yK7uvr27v+jaeeUK4NCdMkBeJZ3MaCPWxypd1GNdN+bRk4
oLUDs0jhTC+nt4edhNJEMI5pa4jt2JsbkVnLko2OVfkzUrN7UDo9vLX224NpmCdXgXECQRiFrc13
K+dWKcuYKx+d5PFoZow3Zal7r9Xw9uSNduF0nrlzJ9bWU/TsdI6R4bQTwBT4uvIQjt8EvB5qag10
da9/pzU+2Xwnl0l4bT0dFm2lTfzCPU7yOIYcLx+09ib2RHFUZaGBE7O9feU6wwNTeVAHFpSRxrdf
BQlLLHL3LnI4jrlZpAu0a8k6Xn8mUOVnQCzGR4hgIUMy7PpaNSgq+lUMqfHrKz5zMqFcJFEmwoad
9h/R07OtJSdxOlMfCUX1kMly4HEINNH2TbRBvN1XwyHxL7p2SFP+VWafmfKqdm6tCNw7w8XDrdPX
/XVhdvZNYknjqgvdLvZzpuIubOuZT0qJYxW84CWyjX9djmdWm7g2lq7Dqtk7RuTnSeIFY6LaG9ig
+g+TpRgL8MB51lB2XTD94tiuj65jmQZzOPrK2Ht6bG1kHivGois/YtKAIaPSBHDgDm8ScCbkwArP
q1xzMsKtrW8B2WkyAMWZRepQR9CiT9EmSWDDNiu3fJOU6v9sEZqSAcKpiWDI6YqYwLASu+oqxjfK
qfLrXizfB2Hk7oWj8uJUrmuyVjoHOOqhFdw4sWRJK2/UehTSdaRj2mq2bjUI7a4B07cXfMs5Uy7n
X4O3mYfW3ZjqxrBUqkD72gZA4VP2EAGIxqdYafOF4PDccSAW4grAnSYRSD/dvBpKlGQyqspvLC3Z
N4JYNx7RJn/9Qp+xsj4zPI1sHjKsm9pmG7kxiJsEFwbRGejZlkE3VXgXPtA5KxxtzgA2PGPbFOcW
6V6UAwUZYWja0aoXP4delm/OyaVmUqFcSY5xUMSvp1vmGkUdiwg4k1X34YEBqnaXmYhfUg650Ic5
u6BnltafP3MTJRNG4TKDeZbO8Ag1BIOmRlhdOGvrq3jyvLAcSpOr78Pn0t4/NaJ3U10oXUD44Cjt
HUPg9efCHNW1hB1g8SE7uKRDuPIBvrTIVB5Ss5aO1c3pXuo8zccai1Yk2cBaj4OJ0bFdKBnx92M7
jK/KaYj2c2LLY6nVxl/B4GdrQw8Rm2P26e1nkw8JCSGK0zpwitP1R2Ve9B4oYeaPQeWLSqR7ygN/
3m7EhT8YOQMyT7zIqREHkHHSVrbyp6QxGM0fUyhfWkadnAt34NzXdCWoV+Y18R1y9SzPjkwI7Yhm
zhzOMi2nHZgzwOqjOIADvyo7MV+wdu6AeqAkEGuwmCjchgf9BOFdMSh4e5G6uc2Gub6u8KDB2zfP
o9hhEf8QQ26zNhc1PnOO8IZpWzTvFATIIO3N5EIp9sxa2DYSKLwhH2q7c1mpBKxZ8RqjAhbLR1TK
9MSO31omAvsD0yF1KJO8xvvXOn/2fbxlgLVqPftZYhbvi3mCkCAsvQv+9mWVYzUDNsh26aOQtW08
RwH1pa1BVwVCOEzeidkzD3qd36jRlr6jDR+80f7EyHW4r2M3vKXWfePIqrrwtqyhxMazcL91qOJt
Ki0vpK6WWutlB++TvziDoe87INHlnTXZGiMTyPCYTHrLPLluBmlcKtGeuQZkAuCwDOgECbE210Co
2Nb6AhDiXKQmdBsaSq/MIr8zLVi1+zbk/998Rnl4DOrPMB+z6Ruf1hvuVCwaXsSKYwD0rdkcXISt
L9yE9dc+3VG4QlyqY5wg25HbVIB6czQ1Lp8VoCYM9Z6rrudyca8t+FQuHKGXO4gpD6J/8m4XwPL6
82cHFV/JRIXNDqrMTkQwq7z2kESK9S+yRbM4HosxvLC6dY+2q+PmrVVG3Bc80acm4wy8elSbsCWW
BcxuoLof635cfta9mwe6XhoMqWvTbRWb6qpojPaCOOXL4wpBPNkLWQ5RJF7t1HxR1mj/jr0Cr9xA
ouO4v/PG/W6XFKdqyUBOb12KKF+6nNUiCSudNCqs/2QOnu1xi04YaPta+aVAe82se3gcnKG88CVf
JBvoyFvUbrkIzOTT9DhdFwPsIOAUjERNKppl55VJ8q2Ge8YKGigz7upsgMQj82LqRW6et5feiDNn
1tYcQlniPypHW+wgUxIudPGrEl0e1gc7yoApy1CPH1QL+fuFa3jG8dEmIU2Glo4aCvnA6WIZqM8s
2Ey5+E57h1/MHvQQyP1gNYzBW21sf87MgjSZ2aC2OxgM57i+aNsaxk6rrC7kWmd2nl4s+EyP0HoF
jJ7+MkbeQjnB/KGf1TAcUDvvfo4OsXypTdLPZ2YQWobXaoS63+qM2ARa6FTNwGrCynxqV2Mu2a4Z
rPDtGZJ+GPRCczkyRpG0F7b73Lcl6QJ/apJK6tb682cHGMqvNAR1ymho24dfhjk13f2sy/C2S6ze
Pb6+qnPGJCUrqo+SWf5/AIpnxjqIp2LA2sjbU1W/qXRmdkbYXwLmoMeH102dcX7OagJdSMIaahCn
69JDy57dknW5qRv+Tjt9/gJz+nDMyjy/opkZf33d3pmlUZ8HcWxTDUBKZ5PC5pZIin5W+HXlMskR
07xsGgiLFH/m7Z9slW7hSWRpVIo3ZyNxCrR4ulShW281KLpPPbwF9lKa17rBmEnw+sLO+FTY4VgY
Xg7Flq2WcjqVTh71ggGmokh3oYpbqCdrmn670GuN393cMLtX89ZcyJzO2aXUiEl0CwCSbG5e30Hr
C1ECdkemQf2pT6wPzDAxLlom8ZdRWeqdN8D4/Ppqz3xGwAmEAC7BF/+yuQ6Dy2B6J+BoWGcKgrDk
llcZhI+u2zoXXMuZE4rOPaABnXqxBiD99IQu0Mm5A6w4ftguC3Pbi3GcncG7gpo0DaBPFheKLOeW
Rkq9tk6oFZMsntqDsjqqJ08y8ABJ7rUhFiMoIlt9WjwUSl7fxfUEbsIAjyiKPoMLlJ4H8tQU7JoG
nJ/oxmtRkn9AcRkuNDicDv/BCu+ubdh0AqG1P7WiQatZODbepGZobl+Hmncbi3h8cx1Mp/tGNQKO
G8023DUVfuazIDemSDrDeoFS6wSZjMbU95WV0lMLZtvT6gsu8typoDq15jEEFZa3XZS2OE2f4LdQ
a/k8dMt9AREN4+tEL24NR97rW3jOGvW9FT5FiZi87nRxVdmmjllxuZu5jm7KpDEPbQZ9mjZN1e0y
Lv2F1Z05GHhkqtCS+SHaphsvmblGNTJtDw3nUFX0ZGMN0p9I6czXvr6wM4cdE2tRjPqspcmNj5wq
S2eQnHs8DYML7TK4gcDNlJf4SRI2n183dmYX2UTakgAUkFfYGgsnHblbWGx8R8Y29OuarH+VzUqI
FgqKuFT9rfjt3pEXm0opMQmd4e2zvSivmOLJKP10gLIiE1FgGZA4tb2Nwjmso/40QV38+jLP7SlB
NUIQhrXWmdZteHYT4i4VVSEsYsw2vzHoJO7zwoRS3DIuFdcvWVrfhmeWnApIGIgg5Av6LhmucdXw
wJYQKMDZnVV8ytcXduapQQqHXH6NTXhTNgsr4PvPY1jT/G5auuMy2+JucUIJQURb7wWDzjdunYRf
/4NRZ3UrXAeypY3RppCQxXhmCV81m5gAA/lSzM6X2IHPVXNq8zC2sXXB5pn0DMdPVA02FcjCqu72
fF9bb1FtasJLS6ak+/Dp3Ug4Cb7OYZz+UoVZfLcLrQlsoTXXxjj9Twnt/0U2voyl144QLpSImpmr
7eXXLOVOZg57Uu9O+n1vlLOfx030Q4R1/37xRLhv4et/L6r2wsv30uusx5WbQhxNQWH7HJWdJZOO
+qQfGoCGaGdE+9RMjfvXP+hLL0DW6VKHBFJGHW37vjI/2SeJARcFAXX8PVriIQ461aryYEFh/R2O
2ujH6xZfbuia51JSc0Hq0ZLdOLm4K0SsNUQQiOMVEIslpX0n4UCJ/IaWysE2Syayy0iD/xxi+EuI
hXPW/0XxyLUx7m6vP392SQehtESHFsvXoCTPA1dwMf3Rhqh/J8ccjpIE1ntU0CatyhhuF/qf11f/
0knA2M5B5pWk1kCl9NS+QzeCMBknYUyZec0/P7LKgpw+9rzDmy1RIqUyRBvnX4H91BK5gyGXnFcS
YVi3DMrFG2dfZvTzD4xrz/EFd/TylpqcI8CyK9QNx7DZ2DYVWTohreQ78Ib+5gEJoKrKAj0LqcB1
pTpGxVw/VaNbHdPZtB5fX+zLy4J1SukewberUxDbLLZn8Ltn4BeluCa91SsHCpQUXuj/YgWBLwJf
XmdnEwhwQzwQ2jDLUdqWN+lsfRi8SVz/ByMe+mGAtUkgtpiaFpyfAJHGRo5LdQcgHcL8RNOGSziw
Mzef4jbSYTAZABvctpPoncJjypSvHyGhFMiaMUepF9E1WL/pxvPg9nt9XWdOPj24tdmBDiLZ0SZq
ayNjVvX6iSCAMff54OUfbOpe+yKarLvXTZ07i6AuUVVcC5Zg0k9PQwFrBvkWZCCuO7bXWlpbO4oJ
6wT4mF9XbaPB29jZ99AXVE/MwFUXrsIZH0MYx5ZSdQIMv8UF23kGt6pG8A2XG6wVNRXFOwsufOqY
k9s8wKFrDz4U2PWDlSCofGHxL+MCIizGV9eWsYe03cbDKPi0aCfn9NUWpT3xMeBvLg0u466Po7wF
5phlnyIx2f/B4WAYbMGqf2nSRT7d9S5JVtpQkoBZr9ud4De8hqwp/qZDJXkhdt1cd24e4l0gCkkA
8OFEdqemwiEuC2nNSaCNrR3oEKsfdTWkFzzotqj3PzPICVJF5NJvczV00gstMaGfTOlRdBK6NKSe
xF5pqdjVDpwM9BPLm8wUd+EUToeabud92HdvPM4vfo2Nc7MqbewIbpMggXwfrTtIsgkMx6NyCzPI
5LJXDjJG3GYKbwAZ969fps29/WcdcB9oFZ1KKhWc071u4CZPUrdPkEmJ+hu7duY97MIQnCYId75u
6txnfW5qvdfPHmdnMd3ZLoYk6KVM9p2Ze4GBIPiFz7pxfP8WhMA7n5RojsRnc0FQ1cjsOEnjIEwQ
OLuB98YKd+1cQVhlzqnUPrtVF74xmluNgqKny8d8+TqLv9lFc7ZqJNdkFIxhHL3vYExH+te6VPM+
szSEjnk8gM7wv22o3DMoEgoKTIGcZq+4RanAzKDrL1zjilH9lvkft8Ljv/7VNg7n39JoXa4oLWyT
jJx+NRW6YZzMMPoXkwbVaJlC7rHs3KUd9QaNJ3dC+Rjyy/EY9TXd9teNvzgy9PM5++AiANrjazdP
coMCBKzIpbWz6y660ppw3jmAXi9Y2Xh0y6GKrhmEUXxAk17wxkqfJwyvKEPfRckcDbsZKpuPaT3J
vXAmsW9nXuuihNUHtp/ogjt/cf0wjTTuioUzaKdYG1cnU6WFWVqYO11TsX5n2NVQPybwBwsLmQW3
7S50o87Z417w5hPLAVXf3MF4sXIjFEhlzBmUODB4egGUD/kOIsTmwnU/Y4ravaSED7iJe7hZWsU0
V5MBp0E7ECL0sC6XYOJdxqWht/T6MdlEBOsHBAVBi51/XIjwN2c0hR5Mn/qRVbWauo3DsjqKcIH+
S6AC0w30+EPYPndpMZnvRtMeL3zEF/dyNU9rhKAO5A4n9fSKGEJKYuDY2HFIvaNYOsO3nIbCtIYg
ZG0p7f715b68FSYRFtvK4SFe/Df7+8yRVtGEDl2IW0O6wkKSooQHOYm7C5v6clUnVozNrYC1WIo6
g2mSjr67SrPAdzOButNjeT8Mpn3Bz5wzR3V2BWYzRMH6TjfRLqmdJhBJBTgxrUwPFUyiCQSedg43
LXS2FsyGqKrksDa+fTdNpgCBwAKepIB1ajim1Ah+3xCQcyvnKc5oY6r2jXAgPhJMJzwNVHToAHHj
T43kas5jx9Os3cxynqSmSpQ4yupCBe7lwWD4QXOowJEvEYtv9jCFUiBCcgdKYoOuj+1BIC2Ar12/
dcOwstaIaIlSmNqWplpljnHlQQQ8w3F4jBRSKYnWXjoPL92Hg0skxWU8k46rs/782SGnVB/OJhI3
gRhm5cexxvMGV+LVFNKsf31BL564FdFETGWSvDAotH3iEGvlq8HMGdSMif1asr54sO2oPtQpfEyt
p9AypYh64byfWx9ICJP+LbAAxl5P19fAZe1ESMwEaRLXtIyBsbcGGhWT0McLN/mcKW4U7wv5CnWR
zbGwc9RbGPuig7OY3ccqht9UDZ7+ZAEwfPNlWif3wCBRUV/Leptzri11Mle9lwWo1KqjbPO/jelc
gh68/F6cB9oRYP7XZ3Prb1tThzWIqdagstz5S6+WJViEFb9j5rV9r8VV/r5cRHOpN/bycp1a3fiJ
0JkV41phEpj6sFyNFrC3uCq8C2fxZSxCU5MKGs8m4+f0N0+PhT3NSVYLkhLh9cldkfWLP6OWsius
yrjV4zQs/GQMzSsr7sIfr1+DcwvkESOzNYiBAFmfmp6WthJimsiHHGeCOtrI3mWwIgb/wQpFbbr7
VHsZITu1Yqc9iKfQRtHFGIaDWSlYwmv9Ul335ZEnp8ERmitrFr24TVKlXK0o9S5OA61fwv6oxqo1
DkvaZMVVXRhdd8Elrsf6WXORZWCOYRTIs8iiyCZPFzVEpVXXC0zO4VJbxyirl/vSTvIgbdZalewH
efX6Lp65AlT9gOCsdXPC4823ijvLEoM7poHnEm10nU7PyhXKuyJR6VCwqLx3g9u2xf51s2e2FX8M
6AariNNrm4/XiTX4qgfYvHl84O9Pl+sQ0n2IwUnmLw3Mn9lUgn9EQVf3j/zTZlOha5xdGcHR23Zd
pBg9I/TbgT7wnF3iyDa+yiyFltmbV0hRhTIWDxwUYd4mlrNcCCPbvkebh2bojtpS+OCMnXm1mGr4
9bqpM/eNxhXXnEIx7dwtgqrrXboAMQKsYOjd3aAP9i5f5O//YoRKNHUOxsC26bCmVxF4vq4IAECj
lFpqqFmOcrngtV6cC8onPGP0/ajZrEDX0/M/kbzRXExVwFx5fZ9Tdg9gah+P8aw7X19f0AsHyXm3
14YYUSKjPFt0W9mUzQquroNU2eZDCDIrvE6WmQHXQIWNBiNsVI8eNPxjVWff07GX5oUjQgv1xXrJ
n4BKEiCvSBAG6U/XSzqXMfCZ1fvZ1pBO9sVi5kZ+N+RLG6GzUlhtsaAIWSw5anxe06YIlXsF7KdQ
vsoZKkyZaHoBpS1cl/GPJAOLYV2PuVeJx9hFrKn7Gs5ZWqZXrhha8bssUhGii51o6C/4CaTtWbpH
I04LUXabywHpnm6g3ZseO/iXzYdhqqRQ6L3E4/rfx0ttPtVuXHR/9U6rxq8LMo3mh6Zwm+J3nVkd
sjv9nOj7VKikhq8asfripq/S5EZzUyelOZYO87cpLjsa5OR1iPCgbDeHPWpw2TBKnw6b17zX8pUp
ITXj3HukvGNYt040tNpv2TL39CXjD0KGrRiJQvuVnSncYMhFCpl+JcNC3sbMgeXIo/Tl+BlhVIdR
SdWlYRgUNMkz5Eg62XyZLLNJP6KDLcyrXMqQAiFrUfZTnc89esBmPU6ufdXUS7SY+25IqcXsci2X
lnvVoDowHrsCqBWatN6wsq2vDTJ3V8haFv48I2oUqDhEyk31i17+zqvSMSDfhiXwa92SziIH1KhK
fAAvq8IPXSLRCql7vU1IVNCVCgoHZMk3vY80BlrNBZm5zzB7gmmVEbQR+6nV6m7Xu3aeImkPB00R
CFP08qsdzm77vUJ/KO53FJnK/nOrUoqu/lCmeROTyoZSv4pNo5s+OcnUZWQR0dLX9CtTTUAMnBtN
v3x1JjePEMT2hlocYA8Yh/x6lbGP7924r4bBZ2TGg+Eb/Stkf7o8GucUhlDiKMhIZ2dSXxuXaX3y
Lnicu8dlNkf0KhIIRsW915pR/guxlcyIdoUQCCsHy9ikhkfHX7P7z8qJNfuPsSxWlFGURk5L28UR
GkYQXHtDo7cIJtSqQftCKhRIfAjrc/mQhjO8zkVfOd5ynCO7LJ88O9PSzAcvEUPgrNCPGOHJtgZD
87veypa7uveAQR5FK2fkLoy0bGwUFqPO7Bs/8RYj/NM2pWFzlEOnZWxBzLOuffNQn22ZV7empRl2
UYpiylMVy0W/GY3KWr5YZdNHn02JNvoDk61THtgyFOOOsYjF9T2tC8tgUMmsvS+gc2LYn2L88pgL
0CNdoHoH46g2u+9mpImtxy71+uXghQoPhJ5A38ZovYdKj8RVPed0Xv2ytub5qbSQlo+RrJihaPDd
TFuAiJSpKBvt1myMopK7JYSPczyWsbBdtFFjjzKgvxgZvQD0w5jiRHN7KPrltx0LulhBGLeggHxd
zZqyDkCESo9pOV0ss+6n2lKOTyAsBaz4TJTDHm0Yq0iqD8cPsGR/Vl6U/bDrZkJly400JDwdAt3W
Y2pnDmXqLx0Qmd7Hwdr9ryJFGQ7adAMhuX634iHa9sZFQ9XqPmRKs/PmuunyuOqPzcRYMKTVJAWu
E1SmE9rvSjN1ih7eIkRf4usOb52CkdZlhyIN/DX2zrAESh+7pB+9yrheoPmuxi9oxs19/6nMzDqT
CHpId9S/NKEi9yG6Q0MgXXuSiFZP3TJNt0jSL62xr6LFGv1Rzr2+b9sZSqBAijFt7oq0nuurGi4P
ZGv0olNZCmmvMcrfXmHQ8zh0KUqFXZWM7q2uZa323U2MVj0ULtP4oP4AKwE8ZIhU/TZgTw59YyBa
2I1TMgy3mgNr4cNMgtw/ap1q8mOeR45x23pwUe1wX9pPt0M8AoGvGf7tcMmPI1zXEETAva77TjRG
753QiD9C7l4cjFxmH+mrVfR7Cle29oOX2EW2p9zUIOlE01vFH51qGBncrUxEir8ZJrXvX6wpMb91
TtpSFuiFkEd+LVoOsFzDlg4OITePwK21/Lady9AOEO7trV2WSqP+ZvaGJzQ0a4q6eifsTOafjCxB
PVLnBQ7vaiuZ5nf4u+rbYulzjFaarMNf7pJ4xX2aCc+972ptkd/AAtXq0CqRuJAcV8N8JFadO39A
q3e29rUowj9KtnpzB2w1KQ4T2k7yJ0dWceYgqK6T+8YxyvK3DK3UYaiwYR/Q1Rka809iDVSnfaEa
g1PNGdGme9ssaE+Jcu6cz+W81MtNLFKU3gCnQrP+GEZep5VX1tg6rXvQ7Caa9KuJRAF++QUO7eYv
atuj9gfhsbpEvhsFul7s2g69r59GM029yfR8OTlLwITG0KIg1akomnwp4wTdJ2QaV1RqE5s1wgPO
DOH5H7cvNC33lVe3TMqiN9fJH7WVatWjm1gF4lSO4qDHyLPIxTF2mZpNNCCgXC+6EkfqTc3R84ac
+XP6HvX7RNijiSRTDF2Qpyb8OdCDtn+CzdxBodCZoHw24N/Xdxk4EDCWukIf255UAqxIyxLLe5wi
GqeP4SiK31FZpR7VynzIqAZX+qMuqJjtTM6iuXPrqCl+tf3ifQLgxYstYTef7p1ynK4i7lf4LotN
pGLxPvU3T6fxuwoXZ08toJ5POfz6v1GM7YqrClHQ+2ocnXuGTqPu37PwFHl6MzHn2Do3JXoS/Wci
BRS57NiWxbFeILY4QmYSoijnhsjTmko29tXSQq/vA/ctHpXu8rHmRUBfP2ur4kQYa+itw3awA4gH
FYFd53l6SJHcfUd2M8PIX+TLj0Twfl9XnVFbKGm3IxDsriv2DSL1B0TFdetgaWV0JPmAMaSaswrB
FnBBcVChAqTtELlDYpruRX8ced6eTLCY+a4OeWN2djbwUZI5hxVoANXa7eZm7LPrFp2hGVUPD+wY
THEygj1oGmHUR3hkuomgvJj9NEUzMCuaboKuZvQQLBU8Q/DTY2rXKyMD86H3qJI2unJEYE7GpAOy
i+JPuDvja2uqcvCNWbZfrNSNvtjRFP6N6ezcI31WTOyIEAjBJoo+kuY2GvdBpXL0pdcSrEIaUznv
qrCYsnullrI9GlabVteTYkbn0JudMX3JmDKvA6t2ReKndovmWaY4mk4rC2sfzp6mdil/5uP6HaiE
zzCv77owNJCLNuAeC6yFWARc4lzwiKRugWZT2Rs/5GgX6EqoBUVIl43ymcrpzGMilpqJ8iVJvys+
TbJLxlwcTKa+bX7bEkiRbVclsL8iM3YkO8UhtXL+lTIsMXiUIYTmm6kePTYwtYdXVoSGre8SqQDB
SD2pdhJ5xo9ZjoLbwTVQsfdl2zvdwUS1h5a+XDLpK2Q7qPYMIHt9YesxUoRQJdh79P+qT6PbFvbn
IotShDIdgRxYMbmoeWRxPU3vbRdht6CKTBntymh09UDxPasPaPgZV8hpFfa1MnMY4otJWESXLooP
vslk0OB3bocza5fEyg9lMYiPBtAq9VNXKBMID5/p1w6iJOhD1vy1ZubKbD+gQpNfoydvRyDFS/dW
5qlrHb0cH07oLsvsT4ZW2/jHgXTlW5FXvCdpnCSouLdSNoduiTTWoqMMQbSE2HE5Ave4CafGfjTs
ufVuypA5gF1sDtGnxY1Kza9A3t9OQ0hwOYwjQd6wVNIIHGVF0w7SKbSHPcRP7ubaML63lozfJbkq
LL/TzKjDGco02ZXhgGMcF9360hja/F2oLJS+GKxE/2T0SDX5NhCH4lvW1EhfBlnb9eUHriUireDh
efmcMNHEXUxc+7D0AloXTRnJrdLtXu4UrN8oYGUqQ3wzij3zik9lD4eljxGPTokfPg2Mm6T7cEq6
0I/oUcdXyShq55AB1cmQdPKQpwq7kHLwIsIiXiUf9G/WKFZAFNOc6YEiZLuX5gAaNJzi8LgYA7p/
ox1FxVEQT1fIH5lIsXluluwQzMN30dlAlxbFB1kVVw3zrnfU3ow8oH806Ne12+lMiAlyFu6Xk4jh
CLn5lF6VltdUt8QqZG0ZnyW9osjA36OlPYpy7WQxCs8AS/yVtn7xx9CX6HdcqfE31C/xjzHK8nel
DTbvYJKl3y1pnz2UoUBwUONAfUMsVmuPWmaWD00mNHxmgYLRwZ2cnKBAC6UIbAIK8+jok55dm3nR
PtBnt6NlR75foAjdleanhhm7ec8EUoUQYurwFgherR0wXrixwtzyEoLBkgR1QA/ujq48xBQLw0zy
AEZfaw7CbdzpS1pKL7vurIxwuBs0d7/kA++Q3yYl8nUVXHWJ7wgRP6URk/M+oDWteEgRFW6DoahD
84grVu8BUYSM+JqLw9hNLx3fWlJ4AgBSyL9aY0x/tU7Iv61lk9kO6MfOu17rbZqWXst7BsAuT8hD
CmMf2qTn4F5WsshJL+of4zgy6RLFZoEiqFzMXzRLyIE6ieLN0onmixe66meBurB5YzKdftQ1x0Nf
2PGaGh4OqsAHJlfQYE7tEOxJjKLZ46DCgeuilui7U1bjB2exwh+ym8V9bxr9vRRyzJBXakzgkx1i
j767SnzskzStD6NVtMle6gi4+WgKzu/HOp80VCzH6acLHSk6PGLufqUmHAmwvCAXGiAD6h5zrRk0
CjfR8qPV0I3m5fRKFLGz1vw5jhYK33Ke1Y8K57Hs3d5L3xupof01+mL8MAiU3w5m3To/hihPH2J0
fHJGGvP2pnciQiSbZsrgz2B8hqscEC4Kd2NS/J1qTfxEkSg18G/z/DlRHZQsrVry+GOa1BZt02Io
/+h528y7cZZZtp+FlecgN/P+VhRThY5kOdd/I8cKv89mFd33POF3Th53T3Fnoys3sGu/3Lprbqei
1on1S765D//KpO/yTPzToYvXsV2rBbagWXOODkEc9x9kQxqOZlfWkVXN8ZomeHZypxvFhEyHlthU
5HXYjA5DOw89erSJ7R7pXOpPTpfZDtwkrfhoNTbX3WDs0qVQRQ4fTIy1N77lTi5ZKUgCj26TmOV+
RDnT5SZP6mah52sdRrSbl71Rd7Q9O6vrjm7KXvuyK9DbUr2BDFXfuhyycLCsj2HtxY8gL/KH0eip
A5H49ShJVbJGqw8GBsT+HG/6hIS8/Qe5lfw9ejhoXCIMhByn9AhiDs1UeEiXo3FIuTzUo2u9dvPu
ME1SPvCmqyQY7KS8TZnw7q4blTvf1WCK91MqFvuge3GMCqtc+hs3auSnGN1KBC7bjBmDFh30cDfH
db339MnNrmrdKlHKsirrNypACHF2ZZjfWkuDxNjYV92usVunhO5oFqM/82WOBa3I8TAM8fItjBDA
eoe3sAtUYzMDdRuvG1EdrhBM0aqI5C5k8ezOLOdvJN3mg52Z0eesYdDXTzqqS34kiAECI5u1v3mS
FreM+60unOqVc2iGpHJ3TNF0dygDDxD3wu3ABiyjs1sYy/oIp5s50fNZnNIfPOHU+4iw3V7VoZAV
HUaWKRmCgAeyGF3X5z5bv+jwhV+0ymq/WsDpv9MmmG+jvE+nXRfn8isiXuo3lcD8rumr4mdqL+a1
YpnNji456e9Elwi2DDD/4OBGGV6bZZt72O1nTpRAiHOPvuxg+DoSmewsPoM6iGG3n3LIPUj2DVAR
eE+3vkMKORt9SHxT/baahf19mFv7veukzY88yayvpksLzW+tvPuJmg3iMFNO/XPX/h9nZ9Zcp5It
4V9UERQzr8DemkfLsuQXQpJtZiiKqeDX32/3U1vHcRx9ox+73WhDDWtl5spse5+0Ta9q7FjPY/gG
w0yRPBdRfr2T+a3jjZd4Q5CHVTJaZeZrNecUKZacZbplQUMYM84EPllGffkqkGaR0e67/N2Er5Ee
Osj+zFVVRsroog0tEGOlNP972Q9nWSvWmyw8hYL4ULGkUBZ2kCdj0YfzgaqJQEV33KsXZPrZvT37
6xK39Ec7sYCnqm1wl/688/EjjBflB32SOwzsX4Z602/2srlPhOi6nN1i7x76bgq/ebkjt4uozusn
NVX9x4TE+gb7iH47ln4ZmbjHBePFMgCpsc0NzPB/OcjHZum4ArIC20yOWD94MJ0VfJsdRSuHith9
LhaC0pK135j68XVtmsvJqpyrZqRJpvZ1+jl1OileyrDHlo6eIaMhDV2MnEaqlut276YxVm5DrC9b
3H8XYm3yQzGsGB+RncU1ldf1XefQT4ADwSmfNUNGQPGOUcJZJiJ5EY518DNv3e4S/TpVTLNQYsgp
NE8gywGJm12WrYkJRVikoacQ0DcAYlhlMjd/U0I2fazNFJHYOvX20fMXKvpuqnZCyLUeX61hje59
xH1o7TssSeLaaxudRHg/XkFl9oR2a2J+87aeVKKmzm4wZF2ovYjNHZx4cvL2C+lKwZoQRezsyeRK
c+2G+RZxFU7lY4gLbxC3aiqDoxPO8sg3VjuVG6POrT2KV8RFjLsz9G6Pqdd443XDdNx6XsMSPQVi
1cUlrpFcjgVldRFzFonzqLDMcmblKghS7YVMqXs5h4wLWHaZyWa/G6dmiA67Keqrrdu0RwPmbU4c
iW0kxNHnVusICC/TZtbdeRlAFJEx5RUvXqb2tyEy1pDyDevr2Uy2TKN1ZHE3ddZ+m0St3qO2cUnh
o0L5gGTYbqpgnYqUnrm7ncwmmnsLK4Ypf4wUIHBqemcilSebS/0qHdLLMAWe3fnWzezcT8MuHLb3
ehfWGHf1xC4Q4cRXsCjV6QxHp3bOTgIARpxLHX34Xqm7w6DHfX1ds1l+CSEOz7fFKtg4+0LQfbtG
H+3cN8UxlF33jHG6+23uRaWT1RHtq1Vy68YWHffXXVQRpkt+1B+l9lmlkT+vzUGMcxQezJyp8lyD
dY+x3blyv86biJqFaHr1xXdH4EVpbJwBHADsJi2JujIxVqW9OYRh1dfAHE77pTYYJ2CdvnciNrow
r5NbUYbageyCQ9vwx6T9MvBoEw7BmFr7Zm4ongd62a3ZhqQF0SsPTOe3xNTDCb2JbfHD/KPZT5DC
Zg3DQ1iJMDzY2PVQbKzDtiZ76XUgUyQMWonYDOlaoHNaJT2c9i97C6z/xBG3pX3uRav6PmQzLqdZ
MA+nnLudtmYLnBmkh7AydTm6tmiw6HQc0CGM9UCJtSrapNt3736u1vp6scTapYaI7TLJd2R7SWE0
JvKFntR6tG1qDBQwOTLgVrWagEaG+x4rPdsW//Olv5VORd22VbvVEmnbb25CZKj/0DaoBmKzzQrE
rW6DWyzpnCCelD//YCDezDFgiKVSn8+s0laLAsBKRfn9smGMEwOU1NbZgmp3TT2DO2fitRGZrANI
xE2TZeMjpEpLb7/1nTwd3yQ2G3fmmMa/jX9eUk3HIpPLk7270Z1qzWTOkOtX92OXSzv18Ih4mCLM
G/HzJpcv6fzVhq6SxUwlYI0k1h3nCMjouS2qHI1HlS8y6fuu3G9qt6ZV87gG2zicZs8c1C4w7hTN
vjZXpQ7luVZqWmIF//9UsKomlDVNSIY6U9o5h3HJhirRyuSxQe5FI+p7+dmcO+GeYkysoDKzasrj
ENPxLPHnzLy5XTNZZwVd6gWYqnPXB6v/q3AigiDbNZ8I/GYBBbHXNLt1rPe83skitpen1ROtiKUs
txFvDLcJIGHKoE1UqxB8b3hjmRDRhbOvwLzoYevbFf80L4GnXQeq/TW8gSTSXzMkchaEP1AIXrbr
DuonJ4iAch12EuyyEf2oLLmbGlJ/30VR7oCSblQ/ZTD0REQHItoSQX9wH5mKyonpIl3ElkVOeexv
TX2ROTZzvZOBlok9nBm6NKBy1ckMx9fyJfeeBsC4nk68SrlfIi3pqyVDl49QPhIIY5AzhdA81/FU
k1jNLpjU/VxS8pJnP9QXbV1QYyy5WIZ0WYvl3c42q6HeW4nhI4lSXthTJp40ueYPaH/3NvamLAJh
tTqtDy1s383eewBgRe5NX/9DMhC7G6mf9qzNnSCY/Flk/dAcIj1UP8lx5zpVi9nf103oO2frip9D
j4UHzYGT3amt8zmCst5+XhoXv94F9Ok8sHv7IyPo7xs/lTUGL7rP6Ww6/T3oBMD8vi84bs1h0TCS
jJULfm2Vd+Cec+9g0MZHWlUyz53c214QSYvvHcwEF1lUmDFuZimqG9xK4ZPyaVi+qC0sNvT+O7EH
yg70T23h2UK17v8UmDhaCc1oeGvbawXSq834VZiWyrqYZuumqU4njSmK7KHj+pySdZLLFeQI07cI
mQMRZ+Uo/Rvj7a4PNdM2D0Zu1Ls8sruzjfCxNVy478Jg4bDSgW89DmFXDVdjFtgGgqldvDQPGmBK
LLRD+3weXKyyPBxWvHSS3faLN3Q6rCg160QBpz7LtQAsrfHHW2PPBfbIsSbxzrkEJbh2m0GE23vb
P9Qnp4Fj1NnbNceeQw4pHkRb7Iei/5WJ1nWTzhQDrfDi9I+VicY1gS8vx2Pkdpi+EF8pH0g7rqzE
R+VzP1L+a46DsIB8YnxkZjLeWJoiOze4v2etWuKas47xpKUMtguXicCfoVdVbtzK2W0TFsn2ssyV
eMplpUuoYK3fujoDrV0Ikqvj2Szq3sea9ENz89yBNMt7/Hp7+35AC58B2bU10RsnhthUndTfMpA/
66xytvm+teTYXmX+tO/xwPbyjwwjwv9V4mR4fPIaPrTjSC3vhGVUouYZBYmXi1O8dzXYLEOUmoZW
6LqGJlJ1cW8zDTsf9LToQ56NUPwGKR/vd7MpKnRj+Q9EdNYDrzqnVuhRg75bNcT0oRs5ipOtMqzY
sLeCX5NjbY9Esy7jlQp9rpyNmRuZBItn3sDBAzcZESGf+djeEjbuIo8/XXP4YSrVO5R/fQ5uhw2N
nSXAuvtLZRb5utVNKOPFJjOboff+p0/ctUkwecZslUTX4dvcBEuAkKCFw/fyYLhoR8H/MyH2AyWt
GzReMtSh9wvew4PtQEVwIotbZq46d6TNwjTe+gA7ARbvONSWpIY+tK833VpfG+EONvnOu1eSjw3L
D46cQcYHBfhvipdc/1ivzvZuUHK98oNIaKHZaLpDwHSIn7jDMk5nK97plwA+1hr3LKEvVEtdk+ZO
JkitDXfhnBHX6rxaXlc+o1Itvs9gs69YecriDJ66fR6q0vup974wMUWPBeYPN/eu+sG9MVE4rPrg
LZH8QDiu9tjOKkwASKJw6wurbtZvHdFd3qVdEAKcTqhBWMgMdv5iP5oB9HCAJy6XZqPEQ3kzHPxa
FOow6tK9GnGbgG4ynfszc1qQANmHWVro1V+PQbmjJixnzxJ0DL0Y85ucwGN+M8yASAzrdTv28+w0
Scu3u+xkb8ElM5D5s1br9KC6naJWZGPmJRtwtXPwOs9UibIax7ras0ZnpFcP3quwDYxQl5Oje6xo
YB+DWkiVRJ4Q20WpC/sJOSzOAJYsqA2CHg+XfpKgM/mpDojzLFN3TeeohsN97b4IDT3GLU3aR7xL
FTxYo7/kx1VM7fdAUR0lZQdYHTci97jP7EY9TYPxfjBzAT7T1XMfxHpiHsd9cXEylDfOttn7da3d
UhCymoE2LbkX3KHVVXUacg/vaTGFA4eS8GbG6xbcIY454S3NWdYMQXVlc3yAPBfDJA/kVJZPVZ1v
wD3eKspDjy7JBc6zgZXV5O+Jvc2oh2W918/Mdflt3OJnkfPP9Z76nb1PMVckHMfMTfNzxEDXTWF8
5KW/tlmNh2XkX/p1KAyA/mq+FLzKZ7XvDBmbKioJp645+5KlsAvshrt+UEcgofx+JOe5ZcLDl8/C
KuZvzHuw/bo5Q4CytcqMaeGGo5vkQiHFcLPQvhgr9t8bOgEOSDfoILpsh8O2psxic3a2VrEsgRgw
N0EciW/iSBNb+sNELlArnbNmwveN2yDIDq6hiYhdHFOP3TKJ6trbVrLHQ2OZMs4XnImSpgNQPQ83
3/upvKH41nGkFLyEYL7oJSVRGqKBch/3upmvN9fqy2uqM/96VVbQnXlLt5SJ57WIaqgcQGukXKRO
28UWADB7zuIpPK9/XbaZHzI4Zf7Q0nR9M/QEjPiIHoODPVTZ1zrM1cY05R4gA+LqqA5QvfpKKcqU
YwumXieN2vTM+Kyjb+W89h+iEV55RVC8d8709fzhL413sOxiHm6B7uG8JoYiNw6lwf8VLW35Y4Nb
/dmAvj67ykc6kSkcfRKnzqnepoHSPC0X5d5NyD1QiMHB4qO0bAbKYXHrZLOxIMd0c9VvQdVzCM4F
aDk3yRTopKrLkU+xBiz9iehxN+6K0X2OkB69FcSbP1tDEM5xa3fmrcMgWqZVsYgH6okdhcrAHx+E
7VfXnfVzbXorijmrZcUMFLoTlGOupmjZclVieeR3O73bPk5xiQEMUAPu8cBcKtBhLGfjvnlycr86
VjA/uIIGNR7DZfywrbyjHqEJUmkGrXnR8gMp6bLZuSopSf2kKZexR7OCZzVmnw7GtItCZMHWb9UZ
d2HxHrirN2Etve0OPk9D6acuSpgyzXiBMkGWG7BXM9ZBUtpOiWwZzzD4c4VgKz6dyQyt8IHdWBMp
dd2FwJ0wcrV6xmCq+VGbRfeo8PfmrmuoPA8bGdXQWtC7bRpVi2uOpoLWHozfDskW1C6/LGNK9LBn
XDBw46H5rmqrfqMhYI67bMX+ZMvNYmpFDOuTm2/Vo70tEtBIrrBwXB+9StBrwEw34dTfLVM23Lau
7XzVHZ3+A7CT4yYDyqvvG5N1r3m/tV9Gv6bERgFeoQkrM+e58LaeCfytdG4FNHdx3nf58FYs/UmB
SA9Sxys2btPZbHW1iJc54r4Q21xBJ0EmPvk+opaqwOYyXodu+rkwcPHdpwXNqTcc9qdDkZCDQMp9
i4vQuGivonr2E7sYvYcy2D36pxa76XiebflgnNU8tISRKeBKt3pDRUfjsU3LD4OauI2L8bRyx9Et
+/Nd1d1LDwnMIo4aUyYCMMCK4QsKos8boDe8PevipphUFyTatTV378o/Og6FOxfEeRQA4o0ltubc
bTPEQmNupod8zJBVVCdxfey6a7GhQZvFC/14c+d4wNu87UrcKT3l94zQYJibyc69sOUE7qtPsiQ2
medhCln3c5gGAGnPAInq1cpX2zsEVgMWu+hS3qKT7PyEWRLAKno0Hya6ksGWcLYi2KDc6h5Iu6ep
E4PDRy4m6OOUZc9kR45K70UUjjKpU2zW+Sqg3Dm3c/MWKi978qhceE++mN+ls8PsMwRfEisjvY3m
XKzFs8xKL7vEhnW96wZcYo4sfw4z5Hjcj71H9jGs6zLkVOuOBmNqlc/1sPX6WricJ3Ew5VOdTo07
7ISpb9kdMxbL42KH0/viTq4+l/iEXHUN9DvVWp9BRbreG9jdypEX6Py8d5iqB38t+zNrHVDzGFeo
K37qiJwhsIsi2Riz+ln6K5IWgWf7cbRa/5dyi8Y/CL10b6cjgc4MngPvbqqHiyAzLVaGcKSvQ7hK
ZhwKJ++4lUQIJAMucdtoBgqQxPjZ7R40JPjtgG/oD4q9X9Io63NFGeSWl7vXgVqrDG06oAWKj+Mg
tvq2jnouzHZoV5vlo53L2oNnwufG6hv6Jr9+tCZTfaz9Hnwv0IAjwiwc69u4DzRCXoPTjmsKFDa5
bTFXmM9WRinuL843VmF1jfz+w2RjMyROp6jwgpKaPNhDGxfIrrHOK1uhYTI7xCaHdDUUhyqkTI8X
QfcZV1B0CIyi1b5AiFOEB9ztyGLyO+G8dQjgOKEcrt6qW6zzYhzYEoD90f1oK+degTp3abY66+tg
c1Oy+Nz13e6IF4qruvKvlhG9V9xFffm8blBk4FCrd8Pc9coKR1BZHGbEfBo/KOXSwQc1zIWvpXXJ
h9PoM2ojnurI5IjXTqLD3iNh6GwZlpJDNuteNYOjL6sz9redVRrnvGqUdeyEmdwzDtShToKpnwoX
pQQwIPE/YAjNcll3cJ7yxB6iowvjgCnS5dxEXgvH0Jb+mGhhA/ASjMJwA974UNqLU7Of+AiZRrs0
eT5kxxLekGtPgtnoAInfMEgGYtCZ2g/IktFocoEiQCi4K4rpsKigcY4kAwFjV7OjX/rKXn+uHfcO
LlywzGk1bcOXIJKiuUbcW15VnBZtEqynTgpemT8CiUyZxwH11gveo+KKSUWo62Bfqze3cNef8Ho8
VddjHaVgVU14p90WEJhEw50eAM9bmNYu9PQ3Zt+Ud1V4ffkVocE0UWQtakYmUwp0IobxlTrRCtXV
eQ6MNl4zQjveLIjL5yQE4trPSURUZXEHv2rsJ1QV+zvF1oIG3gRuNj5Pec34x0FjuxVcCOj7N5y9
1xeTO2Y+g4cP+zSiE0ZXMQscIempAbTzYBevETZoWHWFfnRbzHVUoAArQgrqvv8yQt0jprJK610g
iejSvay97IAgJEIORTvapu6ILgh2+7QB3HnDoNDuwmVIQi1Gn6o6QF0Guxc9Tf0QPuyzs1oQlDs/
k6nk4Qx17XqzL+MO5LZzMqSQIfNjjlB6hhOS9QCOGdbPJZYITjr3vcbpB+UfhWXdbuDDo8eRo2VN
ox8iBpHIxKZpQosiihpaQbBs4GyxbqzVHmTnA3hyiTERRW3SWzY0IbRb5x+xGlP4MWGfFh5B62vu
JseGjnORjuMTp3da5E4vNkSVI/IvFIzrcihwTb3EQEaCqlidEDTEI8t3NRZOCkPVbllcbxzvcIeA
PBc4gdNAIzIJ0HPtlXzzartmZrjDOhOH1aU2aess7o9i7zgDRUn6TCycFlw2qtD9xjOH9aNuhuYr
YkRHHejkzfOSF21xISi24TNK5TwEuY2rlpGKFTn53SRhCqW8WSlo3oZqCb9gERwhOCKdKDs00c4Y
5+7Y060OS/t70duBl1aVsS52L+/VnY56/bBunWeh1whRrfencr7NnFonrjWjBKMKF0xbd/74rSsa
etsKK1AOeYSbWQoa7j5wHMAbMVeGDNfpGiEQvIn5nmNqXxKnqtE1qgoXo3X4zz3gTtES91Y/3XA0
wg2jHcpemL5ozjfcVE2KyAFKEGnP8LoxEzemAyK34ZKcFOtXbrrQObMEuF4CNCC5SiyfxEgOFxEe
5OrQcuJ4Pv1oc3tcKaLr/Blf3eVhK/TCDaP8/K0Yyv2XzGBLjrWO6veIS1offDYW7MNQhQO2M1WA
FnSjzExY8RDcbiHYN0wuUOzRbtcf4PLdW6+Cco0ldvDPMLfgMus4bTd9v0Zv+L2g4IEl9gaQ/71C
puyI8EdTtft7ST/Fr5INOra5DRY3qcrKm04UnrckVhk030v8XAnqkTsj9i7oHExneZrjGJcIgWjX
7y2CE8vi4+dQdZfjutlTbAX26rEPXFGgLKpyfQhVhNSau4UIpTB39zyBhB1uSRqztjSwfOvayzsC
Bkq5Nv0ZNWP9beg5lSnikBvNtuLoR+TYfiAxre6ZZZ3QFpZ2Kw6owLP7ifOpSCjtJa1Z2c9fbPTh
XxV8zZPnwx243I7Xbd84j1XjuN3DUK0z9jpRuWzndriYL2Mxjlif7trB+kc1U3a29U71OCtnBG1a
NwZVNmsHYaR2wSh1t8M6PNAZCf9Quj0tohkHX6f2xK455FNpOB+jVXcXnWvsmRHc1Q0j8FSP88Fz
Jv7rghGeD1XuSiT4q/W4GFRyq97DHrHEGbYYS3az0Ncg4iKZ/tGglfvp0g7wqeXJwKXLwdczt0BC
tqF6QdIwWc37qk32lFHd/8AI6gStbmZ1OQioAQ+M3zivzICg7mgZCXodSsNFricZnQ3NWsOsMhXU
nhs0nY/0J4og48oekcx7DAStch9kMjZMH8a1bTcNqhKAkTTLGI2hjgyCe/Boqk2PSYCrSiO5S0si
JUMIg5nrCUGN82xvQ/luQtS8SdMEVLlM/OkhGawwu+8qF21Rv9YUuVCtRX3sndb/Ilob8c6MUcj9
KOS0J0OYzWvMyBsKJhVY/ZNdBvo7UrNdHE2w6bOC6dw9DfMhu2RJuc2h1i2VaSOc7kGGU/hIWGP/
GjqDJ44LQoKfsyzN+1JANwGyVO7tuIv6EWMO3tPKenhTkOuGfnMdLjRDV8tB4vk+Jfxd1pO7R+rc
iCpDEAN4+mOsy/x1U3n1vZ0252tL0/tjHkxbQsey5mLbacUW5+iyAZM8PCziER38t6aBnZF1m4Hh
tssOIR+E6gyt/WAn9Eh5z20ID0fJjDg/nh0c0w65noLbqfKE4QBvpAcKWFUvWtXlU5TV0T0EItjL
mmW7OEFdpo9DXzDkYkqXJmDjvHujlKABsdFbxlPP2EPMiFX27heAFscxGio33VBFRCi+pu3S3f0W
1wvrdO9U1tCUB3cpAGgbtB3OQbZhcHfqQD2Omnm/GPsx10k2L6B8ODnZ1+Oyu1/zmrMtxuqyJIeI
ZuUYakWRg42z/rUy+nddDu1kp4u2YM7LkPmCGPMisyTeNORNvOybeGEUkS9vNszRw3KXT44JMG0Z
UGDafD8KN7J0epsRnLqLHqY6272Ytr2glMikZJtYtvi6ls7+NSuXWSINPyHO2MLNb241OkOyryAy
yU4WRXZyGNyg3kCP7lu+qkBIS4Mdb04gbxgc07dhlCM9DmRLvZ+7wURkVKRWw/kPUW+PG6Tvbuo1
OyIZdfPzRo7Rg+gK/DSiCO7+yllWeA2I8THNpm0bGbagAriwKzcS8TiRqDx1WtChThDwB1rYrmIg
ser7B3uTCARQj42M02QsJ2iSZT4MpthUqi0j3STcGYZOjDXPb4uzivWwzlpWx6iIanZaEfnUX0hR
d4R0eV6lEnCw/GFyIJrDvAu5JG3PKDzl2lYjvogGu7zEiSxqb9alDO+9sm6G1Fn2hoGtHrXdHcM/
0NszEwu8jMFpf8i6k+NxK/bMpJsBvDrmBeVyKnmLOt052qk4KvgqXmyjhAQfsrPHcgioMAZCMASS
z4XSZGML/2w6Q6x6yQTIYz9teL0MBALcEI0wvaCedaEj+9G/GTwY6MTZN4XIOFQVroxuJtHgcp7F
AkrlVmYS8YsBU0WTtyLQThsmiX70mdq+9o2s7lz06dZJOgiKDC4b0J726leYLbSEILyghuCI1GGV
B3UzBY31nTpwnRIal47CdNHhnVTOIM8yN9y/52K1bhg2XawrxsqcH6snnRNM0yDUJFUovwAiLnaY
Uqu7Y8zAkaj5nbmAcCfqIEEOxI4KTGU9FMQf1EnvWnywxbK8p3nUEMzD7EP01tYYXWwin9azle/9
ZedeN+cuGMdFpQuYcGcBTcLtbL5GGsHd2aNDuaVm4BJprLFf4n0E2jgLy0EDZdnMFXwBnWwoTPrF
RjnV1eGD3/bIYrmE8ruhQVMcL7zlb2jVl7tT+4cox2qYDBOiH++ZmMw+agWWnCyOoe9wTdggGCFc
5TUqNjZzrootQKnVAGK0FRa7B3zx3I8G2A2PWFsVT4XbTfTDVjS84jjkN8BtXfORy0Gjh8hqwCXm
uhuFOr1TT7JHC8BJixLD9XA/jsuRaPKUXbx9jzZ/X6juHVQhK6Cthx6HYhLFtNs8uiVTDQl8lP/u
hTp44GYanWOf5TDeLF19sKZcU/hr5ajkdDpvR7sC8jlUZgLQ9sIdiWQRtncnNeqWFmYwN9Qz3eif
53Db26HAk2DAZG4QN+PCXXpe971zEYKU2HGI1TyNfW+UvBsZC/yhM2u/88uwmeIVicV87vZ7WF6F
quwk8Hw+Bdf75DfqmQ5BPIsIWBQSSFmo8/2KendalXxtuh1ETVLXVx9RXi0iphFDoZhJRqbO1IBm
/FtAXmgE4RJ1HgeDA0iGyjYHgkf+U25f0ZYupG1EDC4dHcUkT9zPGym0/z5vfXIS+G9rA6IDMP7E
rIFpLBsM8tNodyM3LxqQ/UAHu/Z3MfdZPNfDfBbUq7kXosHqVWQ5n2ua06ae5dm/P/7zuPfp8aS0
MowfYmILB/b7pDUTrHpCtNLGDF7RGDUImedzC42gw2ynuoOhiOLdc/MrbRpEwf/+8M+ZYkTL8XTb
suAcHf/knvL700kJ8z2Iuy6uM67Zg5YZm6clEPBQ01+UiJrA03LmsmHPS3orJkQPdYfWhHoGuHvw
p5e//EWfTQM+/0WfDFaQO2eDbvkcee9y9kJgplUe2QlV0/NAUcxhAxOumUU7NNPq4e4VbmddBxZg
rznC8A3wATVJ9Jc39Xkg/j9/FvGFJ89b6fzDV2wwnMqzS3PctTnAK5NzObKOBlyyHnu//4uHyGdn
iNPTTv4ewcnbFEXMJ5MUtbodAe/oQBADh+9uGTiI4xiWCuLSeOadiF/7LxY6f1qGGO5J3zutQel9
Mr5AHjn29QgLzzCgfe8jMqHglShxJ8tcoJ2LzlTH5Hbv+P9b+MMp3NBHZ+yfViDPl59WYNgzf4j6
BbIPGzwGrgZKCvW1dTn/L8CEILb/fYH984f+/rxP62vzBWMpSjF22FnryVJ1u9l47hVqDAel+DCl
QzgMj5HX5Md/f/I/VzZPxnrGw9I4II3q9Jf9l+HTuHm9LF1WNvlI1mWOspXLVvX/o1PLf94nEYEs
G+YxgHN+fwqPLp1oYEc7q5wuvZPwLWzlJZT8+iVAbf2XdfPPfYH3NscH3DF0IF/z98eFbpRFrWCl
6okbbAIkTsAevzFaI8///fX9c0+4uGwE5JBD9uDue3q9//X6GOTS2pTcDdlgDxdULUxiMTxcJsg7
mUnWALt/CVz/4xMdbJiYf2cw4bN3oaTXHtqZPa8KsX5kG5BXNFUnTFEX9T1ejX/zRvrTCiE4IWQM
IsT86bO3+EoehAtvCy+Ay8WaVOs2hYkKxqX7fyxFAohwhJeuy1f79C5LpORUEbzLfQgGlM5ThOLI
DH95yp/eH2blEukUGSgo4n//YmuASrcueMqEPsBnsDDaz6vC1gcD2gp/Dyr270vkT4sxsiK0A5Ri
nGafdpjfay/fwtMSkUv0sHbYgiQmzwNxmBsKmb+cJJ8tik47LXICi7fo4hnxOaSkj+aGupe5Yy3z
9q2E2kMdWiNc2dV1OHanMGIxLc///hP/cHxxMWBBJjkryXi2f3+nexbujodENMZRgHlOGWRn4wby
6rTVcWiyEDzCcc9cB7njX37uH74mFrBwzTgycbi4nwqVxS77IhzY6WM2h682Y9cVd7Fczokqm485
09GHf/+pf9gNp4KMYBZHciV9PlrGNZpQ2DWwWohDUw9fy+MsnL/lkf/hKwY2fm6+xKMI4+dPPwuz
mrzqTnsus2tp0LzXY3XmjKO0jnI69Q9yZCCqkHMV/eX3/fHJXAQMsBEViFv6758yQ/VvJrLAoE0W
64VZqxoqp87Ku41cjHeOdpSuK3Oc2V8O0j/sEh5nUVzgdI247fR3/ddBqpl3Dxgv5b3WylyOnbUc
sIEVDxGgyV9sk/7wE/H+c0gvYaeccsJ/f9TQWPa+ei0/kcG/VGh0ZcbTTN2WMEkPCo3ySy2jv5kV
/+EHRidjeMKDPEAT69MnZVoaA+aFPVLy7VJLo0ViriU7yy1GFP7nNRoh+IiI2CDzBgfM339gxcQ5
EBI/MMMNKI0mREzr4P3N7O2fO+EUt2CRsOph9+Z/9gO0lpAIj4EQGIF7wF291oj5imr5SyX2h6ec
jPH4D4cn/vmfTs+ZYZW28yJunwCBqJKdh1Sn8P+y6v/wFMIMMZbHQNG2sD77/Y0Zq1gM1TtplShG
2juNs06f9lpMxV+W+Z8eREGJlb3FHcdK+P1BUEtu3nkESOwrtqRla+sEteJf7Ib/eSj+J08Usyyy
4al+Pv0am3plNR24Jj+3vuTsLLdDOSIEUYaR/wPj1Wp7/V+XHE68JDWiT/dOuSqfjo0STTeQAQWz
4yg6tiJUR7UZk/77U/7ww4KQY9G1uNt82rzf396KeWuu64FOPBrgDpsiuCZJZjyG/8fZmS1FjmXp
+lXK8l7Vmoe2rrrQ4O44MwREEDcykiA0z7Oe/nzyzHMaFxh+KOuyLsuKDDaS9rD2Wv/6P6MLnXIM
TpF5Ph6PGwAUU8K7tSV+L4udYZDKQYsgNBQCYYlSZvUD2mxiMS5uu7FWXj5/xA8mCI8Iw4xDBsP/
dzdvzPFpWeFFTmEe0bZbUGYo2vnr8x1DHnJhmrLsutbKZdhqdBrc6Tiwu1T0b8yRbqcmTqYT6Mr3
YQHZJ42TBGwmbAFrtXZ9PcRravHOVODaIdPGkoWWmeGeKLm6oN20d9Q6Wrpp4j44QRX54MsRbWEW
qAEqlEilHM+UPhKjqoJWYhe6Gvyg/0f7MXeW2mzSAs8OW0/QFm0+/3LvjxWoFLzKpaTD4bk+s8NB
zq0BhLbtK/m81ZBn/UwFSpMXgszt/ManfVeyiyokhfv5wB9MGRNPT5MFaLL+1kazQC+JXzEbtPuw
Fa5iTc3spiyHL4exPJ6F6aVMtxV+36vzqyhHGvlNFGBWauZbmhp9HN6E3GAppGmmnZigH00djmYS
gMsbRTF3/P06BR4WIlWupeYYbTH2QliXRgKW9L4RX2JGOF1q5Oy2CrH1t6+/ToPXCGrEZPpoy9R6
E4kYEenqQNeQ/qNqupEwfPIKDBVPXFE/mqCGzJWYEFLjproKmTF8KhXs5pEl64lhNygXfiojlp6I
byvqZnqz+w+eips0Lrfcetiqj59qxkuloD+Q2akWZeTS4l7q6L1wyDoxGz98MC75S/DB/zdXV31s
qdCEYs+AfYtPAwFYYGokTWGN6S7JNLG5m2n7OZUI+2DQhZDCtYeXyRG+OhhmGY1yOdNkM4FroyxF
/9aECL7A1CbIMvfzV/k+kmNycEHVuKZyKiirvSUbElps8dShH6qls8iJ5rFKf9D4ZVQj7eHTIJ+6
1B2gKMfp4IWXwsXK5L0SPay+3phZYaBTjbAtll3mRX0rXg4j9mFW1OY736RaJEVVQ4mX8jcyXSpS
djAZ1AAzDPJOTN0P9hsL1xO2dEVnb1+Hl+GARBM0VIHIpg48KLpo+QJs4j9/yx8/85thls/wZh3G
epv2og/6xp/nUbfrbnHWghOpak6mWO21loXCmThQUjNT7GrLFOMhXMtNkDyx+PXjhEcmnySTUmJn
WK3WAic531B5ZNrHMDlFtvqq1FWCNkwM9n3DFe3zh//oFZP75izh5FyIbsfPruozYAo8GW1DUypM
12gfMqZsOPFUH01kA4q4hDO+wrdc7XRIhNV07Lgn4J9XPflxQOmwkoNnqNunQoEPH4g712JPjshX
XL1ArJFRCEgEHDUEcdevkQZSpwlPBBwfjkJHCRsPqQ/27+PXRlOTX8owU2EEB5G5waNI7VxuWrQ/
f/59PnpzsHs4Wsm7k3tYhfE1wb1JRysDCa24EZClu0bRG7cl7cL3/8lQuD5bS2ANAPz4mbJmbFpL
4COVY1tem34bUtQ00fMiKxrih/9gMFBXZOAIsaX1LRwvmxBraALenvrLputaqJdIxd2+TbPN50N9
9K0I0TgA8WLmhF89F2ImVW8yMjeKomW3+FiYV7rZmyf2quWnrDdOHJKNJTvECbE2Ys7TXp+imXmX
Nwgo7Q7R6Bmb4/AYkqDalB2tPp8/1kczg1wfWkVkS5SwVsef0tIxnulUzjDTyp14pjeujiGEEdeH
Jz7W+2cjW6IyKTj4yGSsn20A/5I2iKuXVmrUPX51W5j1Hjs6fSfWUX/iwT4YzcR0GXYCwJdFd3Y8
D4dOEUCNU1HXBkHfB5klfIPrRN+O1M03+PP5J+LN9/ODxLoENYc4QqbNdbWWI1FHuS8UdLRTVn8q
l36ITJGHu88/14ejgDhkGZPKoOR5/FSC0OvjjDUT0jbsV9U+qK/Qcp4CKn3w7pZYiDoLlwNyzsuf
vznKyNbTGmUisM/7qb+RJH9RSdDyu1ezQf8uV376+8uPxRQkySRjVU+BZ/VYip7WURByJcBejGA9
k39FufFFQDWJBe4DKtsSGzqHxzqklAWcJvK553pXKFjoNhjHkFxWcwf1Bd1pIt/sxGp+/7XY1zXY
m9wpCTHX9cCqL2m/6S2EfWnVXRhz7F+K3aAMX97d6a0QDbDlBru7bK52dzND4oPmI8EWoy28LMle
50VdVuvxKQbWuwfSFYkbuCFyRZZBl68WFTa/tdCJdCFK1RQ9ZYVQekkbfjk9zyhcTQknFlICD3Q8
/VCEIvs28Bqu6cGt7CQ38cEZpiFRLvuuRLcXNxa6OZrkWfzYXFYny2QfPeeybXAjZweh4Hj8G6Tc
dJZuXwRLdYo8JqqV8EKNtOyr5z/HyQLY4mDmZGZrPB5GxBu+U5c0Hj1hpmspw2uO2nj3+dpaYu2j
I4WM58IKWUrh1vKf40HqKG/qttF/djQIl4Vwq0e7TDQ2hSTb4G4IcOj4AtZwYk6+yy4so9J1RFpX
XdyCVt8Q+SBWvaP+c+z2VmheZL0nF76T6rE7zz8+f8D1UOSORYoPEHLIuNL+vNo8IkwlZsuaaAnW
x+AKqxPf6YasPxcwW/fMzEc/xmnqfj7oeoYcBqXET0lTJsRYp/ZiLIe0oRhDG/OO5JZGgdSbzck8
Mcr6dP5rFJOYV1EWqt5qvVGDDvAC5tFC+p0GNCXCkorFQsmhqfyUXuKDwRZSCA1pFLzhY6x2/boo
YJRpiwAx9BlrKM07DjROzLH1vzjxea6joVYTX9N935grhqIxcaCbIfO3OKt8NWRbRiHzAxiDvBo7
yWpf7DopRIKPNSObjLYdKBpTa5uNzVdnAsVZ2iHYp8g2kR85Xl+0HsyxptOl6EdlyS22CbFXTL+6
81L5ORpltYq5kGAIMHJ5xA3UtzHNehIT6enzJ3k/AUhH4MsKmWOpNhmrrzKmQisHMz5qRdPrv6QR
M4eU7tzFVMI4xUk6TN232xIBBoORIqBaQn1pjacbMEhQp54qFkV0LGSIGQU6tY3mohay6gq9bbFp
9a7b4fwqO2MUy2dY5KYn9sZ3q5g7MsATCfGWuTRzrp44q7BXz0LjhxXRClDhseiMenIqmvpwEAQe
vFMqNrq4HgTPFzyEg6dkqjLLUypF2+eA6qztl77eIohRuQhRQmEg4CervaJL09EK9XGwIeGFiJVL
8wHTFHpJ1Tg8ccdbPdFfQxHlwmmlhA3L8HjKK74RJTnBra1ndH43PKDbpYL0tU3iMAqln8PDwL9c
CxHmosBDKg9puQlhcNS0Q18o4nyqYLdW7/01DNWFhbzHdVVbvTdMc3rqZwLK+V6rd/FYTRdYyHVX
Whdo25ALMy1eo0ZHJo1cQwJBhS7pLjjTMG1x+KSnFvpqER5+HZ1SwLIECYjf5SPNXMY/D58IehVS
u1GT9HzEy2AT0eR2gsZ9kIW9WYOHsVDJyUwcavfExsffUVUzfJ8nvmMY1986unzwzVK2s5/s8Cve
aUX9s4uGn50EO0f173Ot+zFSgZ6I+qo2OcOU/lSeYtkrV78QB7nJgW7JqOjWYiFaK2jPNfHHF6Xa
Ul4zzF+Tfd5Q5bzBODNPNkk0Z/IdhnDRyxxhRX1CrPTBy18YtiJ5M/QSOO8dvxC/nuUO78/eRhmG
ga9eFC6S4dKtwjh1P1+uH6yho6GWX+XNHauSJjmclmkXtrpwljAhLghGu6+vVEaxWKMI2Zaz8HiU
mv5WP09ZQ90chBvZGoVNKWM09R88C9cqiRIgRQh9NY8sEAspvmvMoyKOf9Ie3VwJvaDffT7KR5MD
pQdLgvwItdvVroPgIij7jPbqJJLiLbzW0KAJRAq8QA3aC7HE0kHuynKv9HH/8PWhOaMQlaH1eL9Q
6LHOpSGjx1AhOXc5StrwDBRBOKPnW7vJsJTDN03Xb9j7T0kD308TtPLct1ArEUyzJRx/QGGgtCPU
MeYdplpdxkle7EKrOVVtef9qTSqAfDrRFLngrfP1oVj1ulhmk01/3p2oa8+9an7zZ33fY9+CYWu7
M9T6a7IWNh8ykjK2AaRZZRS6q2ORlqOBa3c+0YKKa8EPq8QVfFdKSqQ7+MuWIYaNTUARBn/O+PHz
z7nMlONtxpSWtDgRCPs+1cHjl4p4JrSshKFNHT22MvqxV5Rh5QE6or+hrU9lHpaf9348lVIIkmS0
q6uZO0mzrwYyZjjNgO+BPGbx9zQI/A0y65guR6PcYUR8Cv73fi9byoFIlCgBMHPW2fIQ0CAd0pgr
4mYkOIlYCG6iNtamxFzrxF724VDc2ekGxciQE/v4feLSNgNrxGEG28BB5gARE9HzrSjPNlI8S/rX
ojYQMyZnNYIKpuxSq1+d2MJIE7Wp0XShjZh4CDXmVmUCNe2Lk2QRqjMEuyciRW6Wxw9l+ejNZgyo
cMnLzMabhjDO3VQPtV+0g5kYoZXxKcjwu/e4GnL9HlN6/kxwBg49n6UrqclrbEitm1Vpf+Lh3m0r
BxU+EgeiK+rW+upcCOcpFPFDwkh0qrozTEsyh3ag/MS8eD8KeQ2q8BQ6OVIxbj9+hViK9rFR0a5s
JY3mVWFPO6evz9vPP9R6dRG7sKpYV8xy2cSG9HgUmrEkgE8oXTrfF+9Gq4eYFHRnk2L0NvSh8a4v
TpWH3g3JG+Pisqi2F9H2+s6XSoYyKg19FFFTS+6IebnmWEUr3EjYKl1bZruY1U2t9/mDLp//7TZC
UkwmTFtkhwyK1vL4QdNx6HoxgQIFStnunMErtsql7IYnhllXMtk0jsdZnTlEi51epYxTuj8fcxfw
hv1rf/P8+cMc7iOfPY1y/DSj3oQ0+zGKvEVQYAPy8KQr/F5c4CeO5lF6s89re493vj19/3zs9eXz
3RMuE/dN8MX1OVXrhacl7FRncNDA2y/GpbH/6rm6fpPLgn8zzpjmGEPkjKPe+tuK/vpH9Mx7/8QH
W5/e61FWxwt9+XEqLE8zbwCDOLgGOrlTnljL7+5J61GWNfHmWZSoltR4+V6Xlfdn4nx71bbPj/en
sJkHsu9n02K17aJjTicpYpjKQ3bqYERgP+K0eT07xgPmnWcnZsIylz8bbrXlWuAq2T4YbnD+xPHV
fsnt/W/n/kTAIX2wYbxduuvLedbkjYEP6PJUWGE5JIscgEGO6eru8/apcR8wDTr1wU5sF+v+p9ZU
SitcxuxdLnYssMj7PtsvD1ehfdO4z9wJbJw2Txwsp77fWluv4NYhp8v3m5w/5424BYflNZvwKjrz
7XTb2Se+33LWf/L95NUukqi0UNJduDxk6GT8n2pj9+ngzHbidS5L9bOBVluGKsAhCqlc2lKOr3fv
0wlR1N2+T4xTz3Rqrqw2DdOIGzNfFpqp/ej8XYRRcgnyVMsTPElOFZwPebbPnmu1ecSmIGs4j/31
AtNrIA2usQEA5zxEbuT+ps+ejVi0f596ykP8+dnAq/1kCDJAAhUDK/fyvnksrqq98qd/Q7oRz+3y
efqW76Nr5Ub7dmLGnHq9qw0maMdIL5YZozBnMFtgfvY7ojzHtw2n9HIvcE3HdE5Jtt8lW1b7p7za
aSY5T9JmWRgUIDfRTnK/Zc5sv/p2yestNrJ98hz/aAOgIIiIf2mWo7/meMduEjPLxWXKQiD2JNaH
4lpEDqpjnWcO/L7b5gY76229VS+ssxNv+aN99e3Yq7eMscyUUiAhVnEHT39MN+Fm2ExusmnO5N2p
nNlHn5R6AkULRHUUxVcXghiX6niqy8ausX4XJZpv8alSp9cur914vv380dYbAWE/eU+SHYqCyB/R
wvFb1dtI9sNUnR1BaZUNRklYKkt1BGBtmk/sOcue8naJMBTKTgr9tCCZBgZZx0OlpqyPcg82y6cx
/byw8hw9sJKe2EPXb28ZRaWCxW1gaZZd51VUENXAIPE9amnKvcZx0tjXfdo44iRn13GZZQ90Mkk3
X36LZHC4VhG0UwTVl/nzJpoo8EaomxJQI7TJ0sOUlT1VbbNbvOrTU3Nx2cJWr5E7HIkbhPga3Ver
dQCKp54tQ5gcI+9zy8HuonnABQ4zpVorlORbKvUtbq+ZgWktme1GsDFJzG7SePIftTZvCzwD+r4/
qzJdvkVNUgEYqqPStEsRaNLn7+Vd8E3NldqYLpFqQhdG7er4xagQNPLWMCBYSn0PcERIg4ndEMPa
0B0bIK94QGv9GG/Am/bPNZXHl6CxAtOVqA7Om7hU9FMN7uv4cvmVFOYH5S18XoEYHf9KAm5NEYj4
0YGvkOAyrMg2JIrsicQ/XgRD2Zv7qZQ5dqN+PBHavl9sCh8NeRr5YDL0yup0wsZVGCa6Q5y6NX9W
iDceWlyIrrHePKUS/WCkpZNGpwxPVgEtz/FDBs3Cu7PkGV+9WEdKQa+TW0wxtqHUqV4//8jv1zUp
THJeuAbQqyGuS/KBIY5ZgaeVY+B+47X1CN2pCk6UT95dcvhsNFUqSDIpIHMELE/8ZokFFCeUeO56
xxdC3x7BidpxFig2EyrbR91ceEbqp54sxuol1fz0Vcsm6cQO9n7p8Tugu1m6lZCZrTNt09wPQVGx
ukyMnHUvKHzhXk1ENIFWi/3NGd7FuLd8+e0u+xgNPkh9JDL1x8+daWGmFCnY+aIpML2Z1GSTZYay
+/ooiJuXYgGaAxplj0cJhp7a1BT3OLsA88T8CIthSNpffn+qqPAgEpk1apWHb/zmGyaTkhgtwhAn
Gsr8MlUbyY0EDGcGbETdrBv9zVefatFsoKhclMPLmXD8VPIkNikgWszh5yjYx4Uwn/kAWU5cEt5v
KKas0bLJQ1Fyeyc6pOmXkt5kNg5w2NwVRSxvUhzad6KpCSg2tAGL2LHpz3yh+VuS9V8v438Hr8XN
X9t+8+//4Z9fCvydFtnY6h//fRm91Hz73+3/LH/t//1rx3/p39f9a9129es/Lp/L5h+bLv/13EZF
vv47Rz+Ckf7+Tdzn9vnoH7y8jdrptnutp7vXpkvbw3D8zsu/+f/7h/94PfyUb1P5+q8/Xooub5ef
FvBr/fH3H539+tcfS5Xnv97++L//7Oo546+dF2mX/Rm9vvsrr89N+68/BF3/J/nORTVBNdRcasl/
/GN4PfyRKf2TKjb7FaIslbrEUujJi7oN//WHpP3TJJmIAJLqAbr/RcLH8lr+SFD/SZpfQZ5DfYGZ
hbTkj//72x19sP/9gP/Iu+ymiCCW8TRMwf89zcnYI+UwOZFo2qNllPjheIpyTJSGEBYZFVFrO2E3
oQRui432m3fy96hvRzneuA6j0CuhYlJCehExxOpeGZnjkJpdk23o99nkZnIxjMZWCsertJfuvjiU
zjZi0imxeE1QDlmtOb9RlE5MtGhjmNz0gJRaqReI8a6oTe/zkZY96ejVrUZanab6IGIZVzNSr9wN
6n06Pnz+81dpDt4aadFFmmoh+loUZ6sBzC6O6OWtkw206LD6PqEjkTdtXgzFdzNZdB2EaYW20QQK
E7+z0hz1e73RrPIsadJmfCxTbLIBH83FBGkko/F/V4y0NDrqBC/jEUsdRcGsrva/5nlw+L2Z69RI
CDVos34nNUA/V8HMiTel9ZCm1wLE0ST5duLlLBPz+O3zmXEboOplUspdR/NDnle0hvjRZhKiX7I+
7UB7XWk96tBx3NRz7sI3tusBlPd8Yoat7tqH52PoxWJhkSZzZB2vGa3BcLSQLSCs9k9SrBeKTWbN
6Um0Aq/bBt+sbU3K8MTzsuLfPy8q4uWyhJRybUoj1hL3bMjSm8KbNyXXQN9N9qZbngMtcfMTU++Q
zVq/XWRyi4sKTeTUbY4fUS/jkA+rRBvyhi+jG90Fu9m9Q17kRme63biDO3qh/RuAkn1/4kZ4EMm/
H5sqO3pO7mvrVko1JibtYjnaDOTZJFfaYSLY2rA/XOMu8KKHyg0q2ypczNmc9tL3BLSeZN7oedo0
O9MxbvLL4Ty+bXbB5tSSX6Ud/vr0S+T19++23i4hiudmS6S+MWB9a3bzaOwir9+Xj5QozkgBbMZ9
6J36GspHc53udyIIyuVcHpa58SZuMXJ8BBXABxssqHbKBn+yjbmXnWFnesmV8AOK5Xl7DcKT/6g3
/rW6kc9pjnKHi+JbcVPv1R2laPvz+bhso8cfiThqWeAUidCjrj+ShJtBMyCN2pgz3fIXlKfruzaI
mva8Q498Im57v9Mu/X2colzcWeri8su8ef5CSKHa60m8wcJ2TN0plcniLdPzaxek5fMuvX1LRwBa
LJqvVimCoZFxqx8qBgrUFz3rTKdnjeDdOJ9SIrw7EXG64CZB0IZAnx6i1S2a7IGQmzBhvaAStlam
e7K1z6MEM/tTB+IhR3z0qZahFvsl/otLzLopJZSyxm+bDktgO71pb9rrbpvtm9vucrpcdhD5Bwo6
r7qeH9rbeJ//FP88mRV99/0o7BEB07OPiYNMFHD8/UoCDzyvU8GLz2SvPZs3ijvaqi1vps1wkbml
8+vzybkej4Lb0mWmLjeWRa6zDmr0aMamkvWSR7VXR7iWCu7nI6w/HyMgDFyiN0Jv8gqrFRl2oZx3
4cTp41B3uEl3xZcuRExECv+IcxDCInRYfPiOX1lA21RlTIuf7Qi8MNRmy1YxMfQ+f4xFYLhayDrC
EV6RRe4N3Sbl0OOBjKSPmhTFJpbFQXqF6ww0iWu9yVtci9zqgEtEewo6kfwSv8nCLG/c8YBXFNp4
+JYeoItpVosAGDVxhjEWhE0P3EMJJpyi4DW2C7mR+FM60w44x4CeyT+VEBqJJ06BeBPrC/sxpFnX
dGHzlRt0ChCaYlXroYdXMhls+sUgSLadDE0STgVuf8i9tG96TQMSpFvQk0G2UCihMkKktA50Sv1A
qkzaDlScHkfifG5kishheSBbynhyjo9xpfi6kyWKNd4rejBLuPoeWJixEmIsjN8kjEwty+B2qgs6
E4coKJqYcMU3aaJ341ZaMJs4nw7fzGRaUu0HDmdI6yGYwAXPWXVBjW2qmeKelSwAT2zftUusadvG
S0HJG9hzG1Lv6l3aSFteJrf5SE/9667LInyjD5zQVOml0m1pcMUmWyz7X8qBKmqJg3Gll12fe/2g
xmARFgRpX8Z0jM4HMqkWSgtdfgGW5vxSAMGImb/7lVLjCnWgm0LVgXQa4fg4bKK/CKgHGqrUwvoA
wh1BSe0XYGqxoFPN0hxyJ5zaubJntprRbg+kVTWr8nIPZJbRhjkIoKZ2Yqk4eqnDKdWtBdgKRBd4
q3QguYKwM37LWtiUDo08InylA/cVgVSBcSdu+3CJJZUkYxLXQsA6Fvyb5ECPDY3aj6IzaHZYeG7r
AbpsLE/Ym+YH6Cx0IwC0k0y1DsAUXFoL2gXxSmW1jd2ZfRy4oCMLw2sOSFur7sen8AC6xXIf6G28
8G+NAwo3OGBxwwMiVz7gcst8ADka437s23KW1Q9I6KLSltVOmS+gW8cUPg8AXkMffdPThn5MvTBn
BtpVlZQbTSrk7ZTlgwnWAu2xnap5B6XagiJkC+2sfIdzmD9KKEl/ydzcnw14gaVbtF2mOC1efXzh
BRw8KJF0z5qetV2tK7Hkxfzbz5meAQ4ViL5fugN6OGiM/jdza67c+cAlniFYwA5I2qG3G7kR0QmM
WmictbkK0yYArAB6YEzxCeiYTpM7kcjmfQ30B1taMTK9rZJuVCc0G/OhwhUcvG+rQZGp4DXkO7nC
Q9cZOgoLtjj5hemGcm+dl6k/QWDQe7FzMD6o50uQy+U1PsGGaYtg/8ZtIIAZPhsDrhV2Tlj60sRZ
FHjYaQv3otLC2WowK4BAXBgaAHNav+DUzaGpOBXaCnC4FjYU2wi3gdLxiwnLa4jDUuTFsSk+JdBF
Zd7LaDzIQ9Q/lZBUAzcQVNEThCzBzzlQ0m0upN2VaUwiUR2v/kLLtJikl9a2D50i93fgqnuJ96jj
oVtl4thsUey2542AWNPG+E18lceuGpzBaIyruORi5GL52XTA3qoRhNyI16zuSti2hme4h5uRE09R
/Dsh5hE9maZr32W+1b5byXDIXAknIqQHnTbJ8EUwn7bryMeFZqoLNXYtsavwOs0yGj7l8V6DZH4r
g/fO3D5qBdnrC0F7DYRctc5KKJI1uv9WV+wgaKLW7TlwcpxK5XSEhQclzPbrTKbGW83SFTCVMnSs
HGq3PeYo7OxEqcAghO1IRQhDgFxDnV4z0wXf9GsQfXU1w7Uss2A7BVIgu7SJAitsBLhudh36xB0w
SWNkUaGPMVxQJpLbylEKgjq0op81wuPEs1Rhzq4CujHuU1YUCeOhmmbHHOoOz0FQ02ymRRbVjtmX
ErvS3IwB+fOieQ66TtW8MVNT5byboGfs1EoaQyeE0vM6LH26thk3dQdSo9Jjx4Qqh226UtXBpo/0
+bvVlDCOhAl/SsfAmPkirUtZcrrMTBnZTNPaph/QHzD39qMEH3GpDMEzmNiAq1nXC26HMABibWJF
DY8uqz8CXJY0BxVf9LuKBcyqWOm+aXetFCRnkFRN3GPNmq19mDsBe+7AbLBO78XmtZwq3MAqYS4E
aCSjcgOcCbLH4KusSIR7kW7HxDW/OhNgj0Mg29dOqA4auocwMGX8Ek2K6XnUYQiRqLk2s5gNSCDk
IYWQNhT48g45papwmswqnnQjboFoKNLY24vlHKiyTpMhwaWycc6G0jMxyqxV+d/NBSUccEpY/VPQ
wS/wYiiAHARajAVxuQjNnaaoox9Fm8A890lT//IRSecca1kp7UOYmUAZq1g0drQzg48kHIRL0vXd
t9nqW8C3RP+/YivvztF7JQme5MwomxyPIC848eG6N8sMmyd5UH7BMpvL7cD1pIL4MVm9K0W1H9pj
1kXfql4EwyHUaL5cU2ngQChDoD5nWm68TobljwwddgbhTDCClu9rAggjHKct5jz8z0OnFX9acKR0
6lFLWEIpT0TV2g4Tu5deTkytrJEkLy1YursRjIxAKVjvhafWQJlql42UKJvQKvOfQmHQyCTj8wWb
uKrjH5C+2HnpbSbmUMc6/tmPGO05VTUTWfEk5Wuvl5CAsAdr5x24sGJ0qr6aVQ/9r/hb7+WGlqVB
rWWnIWGEulac26c6w+fDFYQmWxhscveYynM0OhlUTdXVYqm+jzloJU8X4/7eHzsLNamqjjNZafY5
g2vfsxr5y+IwGtr/HCGNpl+xOEJqaQQRIIttUW8or+gqH80tp2/RbLpIjp5ruMizo7Ckzro67rQF
Ua19T0GCdU7atuElXJjJcozamu8mA8I1YCdJ/5W34fASaQPuZ1rS1rkDrcG/K9LRZ377g/Et0rXJ
FQPIvJtISrR2ozZRLu9mv6Z6i8KXvNhFZYXdTzgQTQWIGaguzu5K6DWKnsluOrRZt236XpIwdIeU
tUVOXyheMSjU5quKeFCuRSzxaCiOZk/kTvlgAXKct5CFtB9J1470TBQNbpZFrXPN7/SUFhIloCfR
VhtjvElRdIM/zNTqhRa1GbShMJYp8DNF/l1h485crCkwe/rga+g94ri/6CQthqQyZdpeg0TMFlfh
Y3KeMvA5k72PXEmPK+q2c2kpmyFIWguGixL/9s2y1jdhl/ugSloQFKlKMCT2PkHMJE3Zo66YnXQT
TdAvgp0/DXX1u60iYXog46dMsUNgJO5zMRZe5kwCaAFtiDqROxP2D1tk6ipc4DiKev2qoPl9uOxz
0SyvwB75yW3fdnq7a8JWhpCtD71iN5U/YHdDztJrTIH8alvU+bSFiqe0bpyw7Jw4rUSCBAzbEieJ
EiO6NYWagHFKIeKQj5Umi9oZYEpXVoLwxQh683UcZ46jYCxCaSvAdVYfWyP3SyczVPFJ5TcNznIJ
GO6lUsFO35PfjNTGmawgRY0tNzKfPQnIgJ83FgbGlpNxUl/MpBJEXKTirLc8o8dBSndjSUskoEmm
b1peokfTn72M8Nmb227+2daB+riUjsptwu0GxWuU4E8fx2yyO6sd/Nph19YkAM8SRzwGQ2YrQ/SJ
hC7ainEqtd9brQ8nR6bFp6FVMqylH4nZmbGtpxAhtiDWsuCa8rcy7ARwP+zreWlkXt1p+rzRxqgf
9rpVsI1Lk6kPe7Wp6nxrlH7AvqP6VsqG6kPyMrs5+pEH+fRDWPoBtv6QG/N+zAXxxZoWyl4Wi8Ow
0/0eOnWTanXf2FoYDtoWgLkYnVXktrH4wJWl8Jp2nKRb8hy9cYWsprI8PPTZQMS2VgXbMPsgdQ10
fepdjDIYvAG9/lhcWJnavMrgRMZtXRPi7HNf9tN9LM1S5OY55/I1JLtM3lYxHjf3hj7F4vd+rhtM
KRtBSwa7TJJEOzOJC/WnCLNCwqtB0XXbJwRtLxuxY+NtO6Wpn61qaGVPUUW6/xM9r/RNKudqcFPT
zTtyXZq7wUtjMQF90KVj4okw5irEKrJAEJklEnw3TLVYNVDz4D3oUt3wIkd4H2ZagkqlJWTCchT5
dfTUdajRMCAupu5uHIUhuxw5+rtrK5NAceiZUKiuruTGPcq1+a63OvNm7GAlbDNdrF+0zJi7vQY6
L70tYmX4Lk5pP3tdaLXWbmqyVrrsxKIXvcoYcTUTtDYYnuRhgoKS9HIxeHnWVVCZoXNI4Iai/GdW
yJG0lU3f+i2BRUohznApumoAtkSuwYcU90YiZ/pmqOtAuu6NOpnP+qyGMcRCbvAXiywhhecxiiaU
7l6wENtlfJneNUOR8zAGxfdLAStS7avSD9VgMUoph/NihpTgtpFaEv6JPWdrMOGTeaUrNUAjDEGW
vCyo7gCsixlq10UaScF5Ax5yxK2N9JqjdlEkmaDJiiWuEX0JIREtZ52/V+TUVB+hdnAepqXf/6n6
OpFHpJiPvgBe1Y0qvX9QtLrq7qEBQJlNYbO/lj7X5M1sVTBuBRPf8jCf5n1qRkKyVYJuvgdnUlYO
PZrBayuqQ40bVgZdJAPl4T/WQ5z9gCkQRrTNR+WlFWEdRp05MWI7qQeuJyo5g1/mBJbyLBPz6LcM
jFJw8rDUih9yISqdq5mBkZ8XWS08CQRQ1tlYFTgbaHOZ9VxAsLE+z7sxYC1LXfIAqcMyHewGh/qG
0nr4kOLhXuyBvKfJWZ61MYQXrFS/V/hCf+9L6vcb7qWVb7eaWPkujRtRYveaICOiEVW6UfV+INrU
dTCFu2Vvyq7bXudgletykJwMYQ23tlEeL9KMjYNOxFRTnJQjhWdrkt4gsi+kh5CqPmBIfvh9IgYc
8GGiNe2lKo16fo/jUB7diFady/t4ntvmohe4gdQA6yoruCgFtfiTKrQxQ/Uqe93Lcu4JLqR48Ekt
5PF8U8h6eJtxSWjxLi4oKqqIEyCkcvjFDm2hguBV1WBW5Hn6iRMFQrt8mVD/l86jgBvqC0FZwmqp
TDNw6r7s2wuoPvlNl4Zm72DVonN9m/UOZ+tuqvOXpg7oFtNl+t7jdjQrIg5Z+k2yZYIlYzYtkjwz
DlHnou8QXZwgNfYSzlYghR0C2yXA51LNISwD/QNyjfhV8Sth1xJnwoHRCVLoRB/62DUNX0QxxHXz
ZpKLer4gAy7WGlDRTA+fDPpMvk2hIsQ7QNbcqCaWKqZ+E8Z3eyNo8QGg25PGvlSe9NYhRO972yyD
lEZp2S8r16Drr7CXGt7PpjWpZdUCwQQky055pGFmftIp7P8Y+rQKzhC2AsLQxIkFJgT/h70z2Y4U
2br0E3EXvcEUx93Vh0IhRTdhRUvfYzT29PWhzKobjlTyFX9Na5A5yXtlDhiG2Tl7fzvTpossTkDP
N0OuivtlTaMfWO5kODrKrqk0JO7Kcia4YsdNX4ow0lxTBcgKR/0y5uhkBTDQvR+1b/H+xm0Z35qp
BIPSR5Wx7GVrDtkFQGjnPuo08TVSSfQAEiWKroneIzgxomx+VFDp6UHInDcvJz3UCzjAAOTrOLBf
wZqYh6sexMk9lMUkD5yxUlfksTVaSOwWD4iTBWfkhnttk3zUO/N+lqp7TMe8ZuPVViAOdLfvv8ZV
73xg26I+RGVOPvWMU6rfmX4Pis3LpvFbYzfzdwviYBcmFCbHgETw/tJoC/KQcFCN054Q2PaJ1rf+
xYp4dvveJNcnaMa55X8sNP5QuoyDSz+cG3RDcixhhXPTkuRseotxb4mq9UIta9eA5aVtPkxt7b3v
iIJ8B6UWq3E36PlnfyEgkvk9V23YrVF6gZ5E4r6xsoq4TxyYD10rRBbWibb8RNHTk6OHRfE2lzpb
fOGolfxWue5dWkSDcxxdoHeHPpMaNvGS1vPOd7vufnJGvuJzq5M+qGbtdxqXHKCIk4u1fe0tphmi
tymgQ+T6KlryKFxfRh3qkD2hUxWH+oSqAFuVmHJM36zKNA5P/nTF6wN2iT/OytJXtkh3VJjsG0f2
NL9yvSCDT++WhuAyNxWkyFZ+wuGhjTPvaLJfYMvj+gmd6mT6apSWkezaqo4vSFkjYKvvTPtDHbni
qxxdUYdzRvgOf2hqf6/ZLjnJu6rCq2VGVBrMYYh/EQre//C7tmv2pUzS365FQndgYSR9Ghp//tIm
evnOb4u5OWgkl7+bzWoknr1O+l9VZ2lfRjm1eZjXKGmpULsOuCzPeHKagXAqDc6nDDpTqiYAtwYl
2XInRw/sgkTraxd6wueBMqtODGOhkzcateTcFhG7NDOKvB/tZI+UUNNUXbtti+zATxv/qrB6Rwta
NgQE6VRqsfd8sNl3KEv6MGnx9gYeAdhfXfK51wNrZczsTDrP39m5zI1dEXf1j37BWLlj10Uskzev
/sMUXVQe4I9tDZ7lMjaBIK/wezHV/iXApjHbuR7L9c4q5iLaq6Wq3sMvLPFfDzWb5I7jNUS3eGL3
rEsStXaTwbp65ddj+cEUFC1k5vLBByciHrPYnh6lNLGydnHm7CW7Sgxaag3xtAYUkkFEtPDPJPEg
qRNPxravJr4zxXMVsMfLPhhlZO4Lq7WvXEB8h9YisIU0Ag1oU1z7Eeq5yJ0+CTZzyMWnLHtXep7/
ZaDs8LuJpv7CNDVL7iknDwQL6jAt1gPl3kwOsesSi24RKveu5hj2qJKxeEdxLboZHLJSgzYpxq+m
TaHoIPhKXql4Fj9J0S3EHtWGVV/jtmeRUXWmHjtv0K/p6xq3ZJI1w46AJUVOpMdLRF22/xyrWX6p
5eRREUMZ/c3PsahxghQQr1LsQjec4Qs6wpSV48CxisnbZaS6foPDavPSYm77jX9Q569lcn6ax9yy
CSZjM7HTle5/t4eRF4/3rmt2M0ukClXT118JgCnUzpgiiyxW9iwGC+AkPliSkytftUbelho5tcxR
NhOBPgq3YCvtEUQkyfm9BLdcsZMeu/Knp7fiIx5Pny7wuJSPUF+rJ1RpBr11ey77UCyzWNh8ZcQD
kpZSJmFlD/qwy/I0uhuWjoBau0ktkKdF5X/1k6QiY9uLKGJYymgfLJE032P2T2DNumytTSC6/aWs
bn4Si999dsCR82bayS+KkyxxEV01uve+3d1kZOP9KGnXAdmuy4imYGVYl5kxZu3eb6v0KUt6qe90
QnEf7Djj8JuqCAUxWnHexlgnO+3gCA2oVOdOYg1BnojlbQjsYfObskfYyca2fy6xSUSmaPzyp6LG
wbs6CWXu8iYjuM0lVTnbdV1i8SpFef8D+PhM2CK4/ltRQBEKTGr3WqhyFYMgNbFTHdooRYmh5dyc
PZmEFTucnG+55mYm75xrjgAWDHZF+WDAfRu60n8var98UnrT2sREGtH3WXbokUE6EyBO4pvP+Qwt
4bvFqpwvtrluyvicSbQWmTE5wYQUrCcWfUoQ9tSz5g2kT3V2uzbGkue0O95Zy6aAtzcMGan9ZNZZ
Gc6SrG4yDWXFNZNhX4YFNxGjZSWzZfWRmhYxHdHohrO74DiOYKyl+7TUI3kxqMjsd57NceSW1d81
zygItk1aGF2QgqAKIghDoL2lxUjRJHrmN8VeU8WyFxRuLmY3/fh2g/PFIGg9EU+tHgNgMYiRT7ub
Wk7KrVxKA8yGig9Wi/Cf9NzhL5u18LBpbaOiQxbEGXRrJc1Yz1ZiHOrfVmtucRlHD3FJXu9fXgu8
XZYFW4eSRWttC432i6kfh6Uu91XWG8HU0FBsPRoGfz8KASfP+Gt/ZSWc3jGaAGsYQlXu54hWE9sW
NAw7c4Bhd0bRtFWQoGGiEURoEupVZFxbye8w+X4cmR2XM9YiMMy2IlqtRJtbko3w99cE7wvsEWh2
KDAbId1YFBSpoEnuE9NpnzQ6k3dFhRHkb0fBa0ALHbWvLxBNbcQjrTeMhi8H0GV1G31G4SHubKFp
h7dHWRv/f6o5BFWINdWKMrmD02SrhWlERBih5mR7JqIioaz3L/SpG2+pIolLj/PB3jTH6W8n+Doo
NCQsLVygteXPiYH6GtvkbN9g1QirJePkgUTtzIqwFVU8XxrCwZXN5aGL3TwmSTMebY6doe/VNdL+
tObCdjh12FpvXTQIO89M9e2tZPYRD+CuJndmBwSE06m+gJkjq9TywnL9LM22fadPLucvzn10HrR3
pKnHZy5xO+kZEr0vV4cBCfKJvrnELDWLRNJ0Des6jS5qraT5MJAIY+nVOVzAy6GYjM82HXQwJARs
XmTE3ovrztIJNdOvdnZLSmwX1zmqhOLcg9uussBqVsIQPC6yKm3myOmNZL/oLgOXS24mGTBB0nlu
2LUGZ9y35/5r45BF5jJRmJAwCk7HKRarjv0IPhYkS+vCEewK61mYZyb7y2kBg2DNOuDji8xHbN7j
ZukRLSD/IbN0sR74Kgv23sQ4HPIkyb/KoqKVZclZPzM1Xl7cysxCULTi2wRIldOLywrPiKaF4mLl
1s2BEptx2TpwmP/2FiJuQxYt0NCg7dw6xdJMuo1QuR0mUKSvnJQEH5aP6QyN5rVrgZ666tRZ2Fl3
T6/FmfPELHyCske+NJRj9HFXZN185oO4XS8QtKELxAyDwB4xvGmdjpKStTnKobFCHGkz3azIOKT+
UgV0FZwQ5HJ7/9f3Do6fjVYeh4oJS+10PGdqnYkytRUahLcfOs0fH0Q9z7/eHuXl9MOiter0fFRg
7JA280DVfck5gVE4+ZvvUnxJR/Cf/WNUCe1e5bQHE89jb//2qC9Xi1VYyoEEJhS6tu1GyZcK7lSR
WKyFhgr8mLJ6ZA8pzOJm+Weo/28a+cM0suI+/++mkf0P+e1n3f3pMln/D/9aRoTzn3X5Wb+Cq1fp
2c35r2XEN//DB2TdMrM04W1YX9//bRn5D58xrALsRJHDQyf7r2PE+Q8YqtVviMcEw+Hf2EWeWSx/
bD8wUhKz4bHftdD98sc274A21zLJTaXtVV4fpMgf6YzvuvJ35dgXIBMv6+ooi2+ImApx44lxT0Uj
GOb6stXkcW7NY0LWoj4vl3/cvvt/xn/DX8KvYiHAQQwxFJsJhpnTN7OokVu1vubv0R41u3EGvj71
NFB7pIL71KVQ8fZ4z1kCJ7eBDzlfhn+IPzyKzQIXgYMaeZ/cfaoKHK6tWznl3eCSPwLvNW+Q2lg2
Jtyp0gTuL+Ts8HTzSvvQQ3DSUQGRn0nWelvcSbWkXUCvlVO9Lp0+46jXa+9JORs+tfkcdfsqzygp
ERdhcL6mQPC5mWlnB/GYqE+Y5RzyocUcHyN/IeGe9XbKPlQ0QY19aTqqC7I6baPDeiUoUQrJyQHl
k5Mcsa90RdD4XepdWe36NIusykc6GebwEPVkPe7qhaDzZjZG55gqLz5qtPCckFijwqb/lshDUsa6
G9SYZK9aAM/TMQVP5ASzrLJPsVPCBTftxHAJRK4ySs3jJL+0tqvFQda3yaGJSH6ikWoWfZg0gsTi
NIcjgwBs9ike+hGfdz+OgYkjYVY6OqC6QgtARoGzs6NF/fCiFmSwH/Wtf5XHjdNwdmBBDTK6fHlY
xdPyrqc33uxdFDDUMKyMQzIR87UbjJ4oh33c+RNG20Rzkp3UNMcN4AM7T1K13bKba8/9OGttBdOm
mIzhItab7M7QzPFcYt9GgoujVF/DJDHKwth1+bSczl4NPUMxlwtmnNTqL1298O9cWuhNUGtoIHcR
Nc3LQcsQARUFSLmdTh3l30X5xMj35xu0viGnExpuLB5pjrDCYXe62cL1ZtxQTHGNfd2JdtkVa6UG
o3yv9KtpNvTfDY1Qh84sotlgFhQuz+xLNqQTWLQmcHAO0TCRTdawrS1a9YvWSQXpbEonC3xm299T
/JnCRZbdDTqh6tIv4urA6cffYfvxbrSJfpiISo6NRRKHyTicO6FudzEAHllM+EX484w1gvD0uQjN
bdKF1OAwMaLilnoVTWDH7Z7eXkteHQWqF3pN9hTskk9HiefYzDKZGogh5up6SatiX0TK2r89ysa/
zP2FvUZKK8Z9C3YlG4zTYZBeDVEdcTFNnXv3/ug5D1Sg7F+GjcJTefadv/ifWZntsLHjfje0eXJm
kd5MsRe/YHOheNVIL57p8jOhfgubFOi6x8ucpYqcthbpVRwBZmyX6kyI5Ob1ejHu5pMVLVltpyk1
oDGR05VqXO0qa+2vbYI0OxialrDCLF5+LqQYAr3R6+XMtnGdJn+8Ws/jU1GBno3zBa7f5s5rFZ3F
2Nb0kEkdHyK7jHZJ4sh7sguLK7FY7vczj3r9+GwHxDrl08ckXoWP4+mjTjlWRqZy9dAEzbXXvESE
vd6YT0nh6jtT0Nx2itx/PzbaeKcMZ/5F1Jr4QGd6Hs58J1/O7dUrj8kF+Cw7mi1woNZZmxeUfWEE
/SHgHTMf7HbJzzjGtjtmpjZvKI54jhzIZbfA1MmrDYvGvxHSRMoeB39Rl1U+i0cnwTWx1MzwIE6K
6Azv9+W1kZKzOvHxJCGO2XqFJELzHMSgEdJD4jObyHyvxvQcWnCdnKfPkhIPd4hISPiTePFOn2Vd
x87C49RDW/TJYS7n9kinprspjaz48va8eTlPqUf4nNn4DuE12wLeFR1DoBHolmmmTLfEGdYfNSJD
A4rfNkTPOPurAKp1ReIohQIXEyUfQEzNp5emzTMZV6Onh3Vat0dn1Kic5VMWyrlMzgy1tWyyLLPo
kQFEUWzdV299e4lwu0bPY3c/tD1ynNioXJwUyDq+W0vUjrvaNfNVFNbS/J8ye7ow9b6uwiVum+UG
lIk+7Ie4ne8nuvhynzeIS27nFNpzEE8an+S3n8TmofNr2Vi7lFI8ihxrrOrpnZHxYIuuzsw9fd85
tCj60knI5oNuVecKUub6Yf9jgv0z1uoAXztALFKbCWYoqWSVL+ZeulL/Oqk5WxXHTv/UEVnc7Ygq
RFlMZjpxc+k8W/Eujz37yhDZtOxAOdAD7dHroiRPlf+tzPi4HEiMpj9Rzpb92PeFXgVu3RNFrIQT
rTnoC5WNv75f7JoocZH05K9HgdP7lec+EOEqtfbGYnk3ZmF5V8rslmsx5vLh7aE2a816u1jN2Npj
zwJrssXPV23S553L59keUCoqw1bvHRX17Cuzrt9DM4senTaTZ1a45wjDzVOCFUDbnfoDa4G7OW/U
0tOZiqWF2ibtH7K2JYeDWkf3sVRo33bSzfLLoTNGROzCni+HfDYmmqWmsSqk0e6j4qcfSE+nM0Rg
rSzi1M1UfZQotI5OV5ZyN/YgZq+MySyc644vRxkCcal/FCQ2orsfRq8IyFf3pvDtG7pZRp9vqIsv
kIeHp4020umzw0479ZPOccXs4uHWl40fooxLzoyy2QP8MwqVNYq9NufnLfmDhvJUNrOHbHuoiht3
lO7P2s1c7MSDl1whAWkxr03qppK2/yj5RJ35WLwyPrxwx8ADibuU8KTTq0Q3afY14az7Oq5uus66
bkz7KhHtXeumv0ppS1qX4iO60x9v393Nmr5eN3V0KnDIOQS9882b0VaamVYUrfZlY437HPXlpQ4X
YOeObbof8Ar99X2maLq6lKFfrb7CzTxFEO36sVYTM01/88YHr/XBLpPqMuc8XQY21r09VlDtaPvL
tBNEOSRndhwb4pPDFVMD4C2xOUeAgdgWBfGG2akpWq44maIPQpRet1smytOcdQfcT7UhRsoRrjGR
zJHjnqK7nEo/cDElPbVIz6czi/nLCb4CZ5hylAO4OVunNH1lTAydZe/5r4jg2uq3pbzizCDPl/Xf
BWIN0mMAAkJpPsImok1yOsGEow19hdF2r+dZpAIayM6Ppk+MGUZwJexDyTJ/n1YGybbFQNRQ2Oc0
5o6TXiW/XbTrXwg8qotAyFkRdV3Ssg3wnvXXia/S/mDheTOp5dQGSMhEFZ/6PFflRZx7uEa6zJ+q
o+qHc2Cn55L35qJoXPAUXUIWCfLbzCb6g3VTpTaiVQII+9hkR5u5U2DI0v2hZjXrgTIK7WuKfgGb
ztjK41Bn82r8wxneq8bc2WnlvLc9LX96+706/UJzuwEB0oR19fXH2S+iu3yNZ73knUARmLbhOHg4
IU1KOe+92HA+/uVYEJF1MhlpllN8s7e1JolwqacXIkLBJzrsiHsNJf7L3Qz46szb8+Ky1lMDyL8V
YodZfNtg8RN7WNQivZC6knWTz5PYU8EZj44oxJlT0ebAzy1cx6KS6fJoCSJfC6B/mvoLK/Z01TCW
jrdE8atYj/BmydIQP3yLwpdnUUuqRyUPuvTNq4RvXOC3uR5YMmsO+JHsMwfFl1fPPp6vO5/Y9fi0
DRA18aJYRi+4es1eDj0OWAp7k3vpdcv41zf6dKjN3lfYnW5WBUOlSd3tF8obO9EXrJODis8sDac7
lvU+U6ikz7k2FQhl2gYWm15W+pGkI6cqfbwfkex9rNHYPah58d4TCmCEeVFZZ753L1/ddVQ+uMxc
7IR8fU6fbrdUS+LDK2cLjWopx32C19TOLhFGmRdxEXlYw+FZWslS7920T25Y0uv7xE27n+AL8VSM
vjM+qKI1//4hc74BTLeWi+m3bdYUVY3EPuSDCCdvBt/fDiqccRkesFfq+799cYk2hTKmWysxVGwP
/lMd1/ZEHGhYqlq/sOLevaWPmt/ptSie3h7q9CPz/JAZaq37r58Zqkint1sZTVvzZjNU72JYLxBT
6qj1z8za0wrOv6NQRVp3vlAPtqO4mtM1NnlFdEYF+icTL80Xq4+ra2A/jgpG05fv3LpS194Y9Wem
8ebD/s/ghIZwM23Ucs42TaaPc4XUSYpQuZa8oqIuD3He2u/cMmrCokz8Y+w5zkfqG8WhFG1xyREg
/RYLom7O3IbTzdy/v4TOMARFwHhoEk5vtl7FEYrTSlCvXopbYiHyHz0Yy7sSFfKFVenLQdRm8yQm
XT42vazONFdfeaGhDvFOseY/f/FPhye0R8+GXHND39Hm61LTrY/gBqJDJodHdv/y4OQy+fz2/Hr1
kh3UBKbBB+jFl9it3EXz5lKEc40qMfdNinecgi9x2Wrf+bwu18o2yo9Tv8zHrHTnx7eHX+/oyUZg
1XCRb7YCMajGuptDKnLYPPPnVoSRZ7QHfN/yfi7z6HYwTfnz7aGeYTpvjbVZmvWmnjqvUALhPKpZ
zuLOVZ31Fh512V4vLmZqkQuLqrwa3ztiiu70eM6/VFbt3sp8Sc6sIa+92BRIeLfpEQj6A6cPe7GX
GLgEc21GJrWLe+nv2Aj9Hffm3xn9xyjbRVGLqyrXGKUq/GUXUW3bVwZhLmSwt+GZ+7v+rZf3979X
ZJ5eUYH4EUFWL0Kjcad3yi3j/byU5rsEo3Hjttnewzq5K1oRFbs+tcbbbpoOBVEhZ37Iq3NqPSxQ
oKS4b27eYjBFrs2nQITWuHQh2SQYlCcYxLORev+DoSziZNnErXXgraIkifrFKHqWLgsGx7HoBudg
trMVFtR4Lt6+vacHvn+eJHMFqt9KvaV5cXp3/aLxNHdmYzpB5w0wfVRffb2T17ZvlweViuEMF/W1
+cl3h8UQWRgBHpuZEy+Ss4GseZotOkFJZ2oHbeEc4vK15QfIKwsABTwSazajgEkpzdZgFKWM/qqd
lHZnJRTsNL0jc7XK4x0AVOu2tK3qzpqm/syC/9qK++fwmyk7W70QZK6z4DsU74s+8Q7QX8ojfkqA
/OyVd1SLsuPbT/LVO4takV4/sdsE55w+Sdg3hAzxGvAkIT5ACikuMQPkZ0Z57S1YDa1sedn0U/Y9
HQWRednYgkvLCt07etXsHHVkzkJge377el5dWHmnqA1QMqfCuRkq79ib5JxxwtwvmCFaSwnETYf5
osgltL502c/mWB+UfTHksvncOkJ9o6GuL/uGou6Z7cSr74kgv5qL5qq3b39jd2Loeu4uvhJzjwSq
vbVLy7/tM6sN5TTIy7ev/tWn+cd4m9OOnizVTMOfiwcNsGuHGPwV4525x6+NQn0QELKHUJOP/enT
jEqMbJbO2toTYfJgdNButCnR/wfX8ucom5VzqKZydaLyzrsqOcq4Foe+Uen+7Tv22jvPJt1aG9LA
qV7s97AOGxUIhTAt2u4KfkCqBXmbTV/GhR5aUFspEQcR5+VAoDU0joU5yjM/4ZWXY6UfCtSGrI/e
9kCIgs2KxrLywnmK5bVMpDqQdZ/v8IrYH9++2leWGDSoaHoAg1OE3/bfXR1H1qyBzJnNuPpCyRUK
BOWivq+brx2fMFD1kX54e8xXZgtjOmi8Ub9yMFx/0x9YvX5esLosjBmnrQqTLDOuIL6f62C9Ogq0
ePIf2Sq/+CKJ0VWK4G8vlD0aV8+sfxPa+pfU/eeTD7V/uox8IGhgbdaWorfk4ho8qdQqRcR3wcv3
ANzEFyWk+Y7Scv5+yoxz8TqvXhpVN4SIVPY45J3eQHbhlpuMjNpSl7il1Gpf58nZdu76ddlsmJAC
6hyk2aVwqt4sHT00D0koPUvHNOfHXIruE6kb9cFLSoUddxgeM2WpI/ZI6E86iXF5Yy6XvVngPQX5
fq4c9epMBZS4imPXNWZzq0cscDXSW46aSYWlaEqr+WBNZnsscJawdJfT7WID0jiztL2yHKyCyP8z
7HqX/pisSZoIjU2TCJ1l6vdmM0a/lNaIPZwM2N0xCRmBsDo/mDyH7IXZS8+M/9r5k6/FKgRZu6S8
qac/IAU5NBQ10QCONbFVreehwjxn0VQPVO/ilIwH3Xis4RJ8w0CWkIBbqrLeN8qJdapagibM26/v
Nmzmn0lPMYOqjsHOaPsNG9whsWa4eiHbVkQjcvWYmUOh4dCXHp5Rzfg8S/uY9UOxw5ik9q0jcfJJ
d3lUk23/6rvoi4Bav9Oy1L7E3J0d9NTL3qVuOqWoTKPxTFXotfeF9hydCFasVZ5wegsXp9C8Ei1v
iNIFNlwskkt9tZG9fV9em6C+R3ERRQBnmq3bo02qlm5n5oUdzICgSSdtDnwRTQfDiuejXy2Y/mNY
7M6ZcV9+LRDuokdGPbVqx6316v+YoVUVZ5nwOTx4RhPvEoQ9+04kxSEbwI29fYkvCzEMRdCHhSiJ
g8X2yU9Zo0kfrVsI6KK87ydp4JidxnlGquRZ5T639OxGDroovwJ4nM+JxZ7126dLElOOdFpk5B44
2u0pY2rwVJVeDIJYRpLMn7TNf+WaZOuE0NC+ywrThxYldffGweqs9u4wfdD0kjZpb/UNoTlVotw9
FDOIj3ansikwtVJglXaB0O8iTB/xUW9H+1tK8jamRBVFw4EPo3nnLXGeBaZIu2kfC717YEduvl9r
kd/6eNRwTKqirg9kHXd2UJft/K4agAqe2Ri8nMirC4vq3oqLXU0xp4/ap8NsVhmnLEDj076vRfbQ
Udj861Ilo6yaDN4VvlXb7UcjyXKN/ZxyWyfp41TKPzhq/AXsYz6jj3htPplcDava2ondVms9FIag
6hgJuWpzKTLLfNKlsg5W01HX0wDb/TYJYJw0xzrXBnj1VhIYjkcFbw8bkdNbaQ65XYLaY2gQ13Uw
gZnb8zlNj5a+iM+QxNqjcJsmiKFTgWzjC9jRor5mUQN7iDEZ6lH03sEt/P7tV+yV48p6quVwsKq2
1jSk0x+GK4dPWzFSc1p6x6LT1JsfXJSgj7R+7LvZaYD3qNwofiyxpYEaHzx0k8rjJdyBjYlb3PJy
+evSH78J7DgnYOphdJNPfxOUrsR3/UWEzMr6rsiGKJByVD8Nm2ztuVWqgE0Yn1PPvLawkXv9LIfE
eLhVV3dmwkuIcyCE3TLtYtPB79qJn8YM4uXMTV8v4GRhcdhRmC5Tgb0witDNBXaR0fs+xc2wxdt7
5SFVDhqgEA8sN/Im9bCvBFoymV+LgTABQJ7yWFeeTfm3zR5MVTY/PHzGP5vZ1O9dDTRLUOCuP7P4
vtiJrL+RiYEUineFBIbThxDFsZaAmeE3OsV8L+GZ/Ii6KPrW5y7U2r5KE/3YuMn8W/LTPi+m6o9v
36UXr8zmB2x2YN1UgduxK9iDskBpnvhPakzOFR5fLAnrIJy72E9D2EehcXqV2SBg+/GdAVao3dC9
u8oLq9rNmnXTOeP1YDsPTt+d2R+8+vRRwHLUopxEY/V0zKkFNeSu0CEP0kUVEGpHelzldhxi22Na
xdrnt2/kRhRLtWy9SCxIbK45fGHLOx3Q0VAvCk1AltdlFMaQecOs98F34HDsfs9j2X6vat9B2Ae5
aGnRELrluTP7i7dr/Q1sGFaFhkl+0eZpzsyzJHbIk05RyAK+BAULH8q5k41sPrx9va9OnD+G2uy/
aGvGSGSYOFU121eZSB4gwhUXbw/y2kMk/9zln2dx32aQRdjjHGsZsFa8jtG+Uo2Cwdl6+jEqe/3T
jMj999sjvtjwcYjlLvk8TaSSOBlOn6LWLwsKrNaniBT114ZXLLdAWIv3xRzj9VcyKw6Vwvv+/zbq
ZqnKowHD1NL5kAL8+oATzf1ttivkogdIiXm3udEWkGNvD/ryCfJ1QRC4eoMcZBGbm9vmSrlzYkah
naXi2taB3BlGfC7j7eW7zyioUdjiwGtnnNMbutK8PGWOUVj4BszfZERzn9g0adNJuRBSFmCvZb7A
RKyzIj0zf14KA5x1dBfZPSVznS3m6eg59Ii5qJ0oXHwzu+sLr4eRXQ3to2v1NwD6jV1VtM3l0ifi
g2hz/xsnM/3g0r6/6gw/uXb69txB/7UbwlYPfxVOgFUoefqTmtRJu6qDyJXBT0HlV+cXM47pj1Fn
DNHONmuI3pULfrcyVRa8/cjRQvDXtx9FDCIOqwQy1hdy0MkoF9wZY7xPLGCR8apj20FKVHKfiUbX
OfSz+6lF47zLYmMmt9EB1rvT06nQefFMN2PzpHVdkDut6xwhTqfkZVh68QmFS/KJnut9HVlgjRt6
PvY+6ROIVkluVdXOh5JEJ7kGybaH+2l/TqT0k+Ns1QItRt1391DdwJlUmjG9t51Rfychi6cQLspO
wsfUWNEAwRR52Pbe6AZ0ytBKQ7NGhtTgs9QDkGXWT5wW8+8K5f2Nr/IeLKPosk/z4FTQbGnsUl6f
lf3Bapb6Y4fqhesBlfvRyYV+G41iroK2gFgcYB/n31Wk6GEtlSiKXYXY/YcaZjPBrz5oQ4AFyE3x
uNT2fCX0cRyCIepguhr11MzUwEFD+GVB/jgE2JIzMNSf+EZzTKLcwP2030lliuPQbZV+iTpFfpoR
SGd7PKgg69zGq5P32gQ1o/Sy3HvMQaPm476dQLHtKCF5I+hhT7vQ29hHdlHJzlAhQMhOmE8GLSIO
RoLrK9vQQyEAS9opm+gpjS06G6mn148GmF/POEoxFGU4tFNXB5WVQC62o3Iq9kaS+9ZOj0Tuho4r
oVzGRUKDRGt18W2YMS93Iz2vXQYDuAAQBAMWA43nsOuG2AWy3Zk594NvzPudIdL51wiK+31DD/pX
MpGcBnyr1ItdocGRDj3cC+ojqOx4OkBkjPKL3rWBZymlk/I3z/SDwsbQ3HTXgb+Emb304wejr6jg
GAU1rLDpHU6tZt7CjipACioC9PAbXbF3BlNFbRtkVfOMr/KfUVZpbCAAGlbC1bKyruZn7BVmle6e
SgswLFCHEQD2Z0hW9gzMqiygpt4zRqt4RmoltQOaq6F1Uz/TtsiHWn7SBYDBRcB9/EDEH2QuY4V0
jQgYyVt9ZndFzxwvzSnzz8sz3WvszOId20vv/bDCv9AhwAFTbd1Q5TQr4355JoUBbOmmdVZCEGuj
ugfR+EwWM9APAGCHMJsHPDnoY74z61/MFUlGpQc6mWNS0dmp2O0u007XxwC2kN2F7I/m7/SYx2/W
M+uMJiD2QhjmMNAwQKgPThTrH+h3ml+dZ1pa9kxOW6TqHqtnnhq1U7DOOaEHbmjKFI6TbBYgd5RL
0l+DFS1X0LZBs/VFmtxH9gpsswww4/kzxq3nq+8FtZPMXag/o97YmGV0xmME4C3NwfjG6+35QVsJ
cWplxTm9GJILN0vwLhZRji078syVfQteztaylRRZCfFjkj5RiuUzi0575tIhB4Rf4wF39nYlbUxF
OTyBYyd1C6bdUln2r/aZdAdMCupdDCkb3OkzDa/gTGcFwpzr9DLp8upLazbVF+BQ1sf+maentx1s
PbFi9rxn4t7yTN/zn0l8ZTkRHDWkeTXsKDBC66sHhz1ZZyXHKbOmR3fOzYveSTQcnLDygkZdybxI
v88L+jEga0X2OYE0tQQkB3QswI7TfS9HyIAxMnljN3ju8NkYCte4cB2xiHVhAGUF8it5gsXoPpmZ
zPsDxMK5D5cpLecvVM2sORxn28n3S5qY7+c0GmeAlxqQUz+1dPkj7doCUPaChhr0a9oLSIqLNlxG
NpmLB1CMGYiVfqbH7RMGU4MEh+6yazQ0SfslLnJCzBIJGlUfZv0K+oJeBC5Vc41yc65/bexcyYvF
rsHQj4UGQMwzOOUAVBz1JRS9DU5wlkDKAjc1cVBUuORdyIaDgHDdxx9tB1Q7VVII8LtmlNjLllnX
wCNlbqFf1iBHY8jeqKguyM6djl7mZis1M8vlhVG41kdTG2V0bGq3Ky97MYI011E4+QFaoYh/T3Es
DlKPyvTadGftmCS9/tvsVjOhPeu5vCmccgJTl7Gj3ske1P5TPmh9dU80Wp5fFK6gbvy/2DuTLTmx
bNv+0OMO6qILhhnmpVxyl1zqMFwVHOBQ119/pynzplykzG1ktl8nGooIYcDhFHuvtaboTQ09Gqp+
MgQHpML44FZ78d2yND7lZk3jd+IopEaZllfiycD/Kr/3eTZNO8hrovSl3dXX2kCmcmIL+0ltvPXZ
ZAdqhMyg5uoLIxafyE7FzJsBnFTv8h7bUkgKZJl9jYkpbXyNOJyfCBE8+qHqUFCrNbRF9Uk7R/bh
OKnyMiqdJ6nDUJrYFcTAzrtVT8UXJH7z3SrBdLxnaE/AVJJa45cK5VtrmsNwNIa4elFpkeQBJmPi
tno7Tpg7SKVdDfClBYtAVSq9xsTrTeZ+QtNjheguERHkbdvnobXYyyche+2jYsQEMyciZ55Q2Ie8
uIJcUBKwWt0vyVwkFtDszcfEjpXnpjNHjuzGzHlA6UYDVANVUqLF2jz9RIguybxVThyZRDmk75pq
1H4qzdj/mIx1+YxVeuLDg7Nw7cTErbFBWcji8FaTuLJUUevrtaWSvC9BPiSHwhHF0bI63tlcluY7
CinFF91J9bvWKvV5tyxV1T8ZbSZuieMz2p1Xrc1dx38V+/RkaztU9TT/mpJUmAYiK6UVEArMds52
s/GHTgriSuJYbN9ktVp/GcDVK/6sankfjkuP95jUPeu6L72uP5IE2PQHs84VN9CKUkdeMiBRDsyR
6AZ+/2q1e0w35oOZlvOHuIRKcHBqQer2uJoTcf4TZVC2cYPn0FVgXPvYP6qGlRQhu88pqEx3JKJq
cWCDhHnJ+5IIWiOTSheMPJdbhVgKz3cq7OK4zIuKiPlsviJsCTyFIX8YYzoTFNqYym1hpFm+W+nW
WJONsVkwhFhtqCGNh7Sv8uvCrRsXbOOUfa74HvtgBFpABFBbDysh76byDMmEj9Dq0+6lXZbZCkZO
8FZoK7V7VVYGPJdWUXFWaijmXkoS5FWjgPEy8nt9KXX9kFWt2n2Vs5OoRI8VughMV8b0LWbv5Ebl
gGAFktB2weJPyLWRTZVKtrMyXbfKkN4hFyvzndo75vuC4EjKjGsVkKDEXcs8Y3sMQYilZNLrAjfg
WHG6r+K16pG9QkPG0lyXTUiwzHztQgshQlZBLxA6UwIYgJl/znekyTlhIyHvBnYqmu8mOKCfrtqw
IyoTW956OGwsP2lHhPfFktngfnrCiQOOTa0RtPraAgye8V77cUyhztcaKxkCbJrQStj5Mp159Oyx
tltW2YVQcCEPccjSL1Wtf7UF/jxIYH2hAcM/T0XErSCV0GLrlJit7HChpDiDOMcAjWur+prIes+P
7cW4YjCvkQJUJXKdfnpnrW6zmwsRfxB2pRyVzlkjb0ic93L1LArTIr4u29HyLSLNDxWg1kOWmaDp
SnJyiRtAr75OpMDmHenAdfP09tHo3ytxWEvxM2OoUYml2Brn4yFtZuKi453tOZL44lUL6tq0bmG0
ZEGhxdkdW+vUDGYMW3cqOTIXrv/vpRsc8xzlOZmdHuu2ROzM3tSC+PF2pl4AvlGz4T2zDBvxcmmO
b9/qX06gf1xqcwJVlL5pqowaR1cqaZTmWvdBSUg/LDk+HIoFV8RaN48mG+NPb1/4LxUHzDz4psiE
IQ/u1+H0VVeLxFdis/vc40TRkuWZ502okK8Rvn2Vvz5JtMucrZE6utua6qqWuVtkmbfDDSY/ScNx
O7IRSQ6m3nbRkfP3i3GQpvbnEHiwKW8AO8PLD8uEIspMwl1Fe5Q953tv4cT09m39+8mdAUIZ4/+u
dPr3rx4eMeEpUnPeGq2wOUqduIrc5ZTwaTnIdJMa516ap49vX/T08zdfOQVN5AI4R/nMfzU2Xl3U
GqY4rYvB2y1rS/Ch7uQ7od6l9Y0WA0l5+1p/+QJZbmizUrC3sQ5vbrAtk6rvHOnt4kY3f0xeZ007
w+rJ9p17dQfLp3xMS6N4JlpXO8yVpX98+/p/GZ0UTa1Tq4BQJro0fz7gyY7ZcOtUjA19cj42BT5G
sJDjPxpx/z+x6FVi0amHez6xaP9S5MT2fBdl96P4g3V9+v/+GVxkOf/D8kKnTKWEj7rmFeva1v6H
sXjqY1JFozN/0jL8M7hIsTTyidB3IcXFD+RgYHgVXaT/D8kYpKIhdsCPZuJI+g9g1xsbuIJ4HQ0p
TQ3jz2HSssFFyJUXUT5b93MKi4SYdBFQ1kPv27fGF7XLlSeHzORnkdd5UIl12gMusoMlngmFLxbv
gFlJhCMQg495O15URf/5If3+ZZuCbqpk6ti5JqcQI5XXurnU2K5a1mb8lbfQOOJAbWlANPS6fW1c
ig+9sT6NSqrtdRzBNCpiCxIVaJEd0TX6PtaxoxkVJEGncuewoMT7/tV7f/ePeeR1UMymZ/L7l276
FGo12GnvcV4aYvp+Rju0fqGQAU4pMP2mki9/bZuAocY1zcEWxrTd8NpXFxrVZ6+++dANt4u9kdM8
xTPd2ttOPe0UkVih21h60Ka9jFDKFUBnppqy0zSSxB2LC93JP9fgf925enp3rybUqjQElEc9j1Yk
HqVf26N4SDjRHhWrA3o0eep7yA9AbXrHuSR7+nOt+n3NTRF8hAGjg5rMojof5H6SA35MtyxuUQF+
v/BCz93WZu52SWKS6jrl0agl6TXbhzRkYa8eyWMGJrDGKdHG0Km8ZFHJTpZlJNex37vJepcX0y/z
yc4zSwiLefcVJIu5r4Q+BEBS4gsv/ZcI+feK9vshbBZq1IlV2dlTFul5NgdlJ7KQcPNuX7BViQw2
DVcTSSZXiefJwKE3/ogwNiPcAYRNNagJH2/SQcwrnIORz+mVOmn6Xc1R7Nog1uGodlAxKD92vqR2
c/f2Uz333k5//mqsyG4SfeFaJbSqWZIDbrF7nrPxAOXnQjPvl3H4b0/ltCa+ugQ7hqQwOQRFuDMK
TORGAwaFsrJV1PM1LUucqK2oDlQKKjx/SwuciwT0URIhr86D9gB8bgnT9kRsIRqdfvqYf+rLxIyS
Oh0iJ1s45CG9DeIV7QWcDCWc5woPKGDUQOsGLcyB9zXUBkMZx/p+7NfymlN+c5zrOdvVFrfcdtp8
bSZm43d5Ve+GhHw7Ajpu9WRwYVu1xn+klPk9QDbzerZYK1APu4oo+qtBVQv8hjahZ2q9OPu3X+i5
mUfdzNBNS2aBt8w8bifr9oiR1R0oGhn05XCHBuQTUKjPhEGUu8lwGt+VxnLhRW+UKL/vbjPj1ko8
YBQ1qygX9gD20spMO5jYCH1UOZ//kKPrkCCeFY6NDXnJzWCoNe/QeSSVYFydLTVae4BfF7Z8Z3/O
Zgqm7VRXa2XxsAmiuJlWUu9p7ggZAThxqB6ZV6WbFIgMDXLfBlBGipbnuCWaORpNeSlaaKPH/L+n
8m+5O2MJnl2qWhXRRBFRqZOFl+PgIdw2fmqMCXRQKZtwUXvlRJF0w5WW3cF11+HCavDnNvv39Tcz
M1tvUxkzpYjcCZ6Opirop6uiuQa2VCBvJlPi7YH395nkV6Dj6888Xly+LFI3ojGb5aEjzJfFHq2r
qjUXDgx/nlJ+38lmem0Lz1txMuYRjORsF9N0BuBGiGJjacORVsiJK7ton96+nX/Q6v993iLe9M95
S87ZUHKwKyO8C8t3tCeE2dB6Wa6o2CjeHtwLMJK8s2EhDm1RXBfk+2e7fgBZ6ANb44Tt9vYMs61u
bQoR+S1ZADwd0aMgLUY3v52L1s59LVvUbzRQ4pdGxtpAo8LIPudLN3xO1TFBtdzTrUcrCzuT0xmN
QYvJ1J/AzUGoK1MvP9ixcN6pLkzDAEgFESqEAIzQfGb9thvG5c6IAdCHK0esY7F0LvsPoSlrWMgY
kAMnWTqJNlu0g003WEORjluRjKCGOEiMNveJ5SJbM+D5XAtoZRrVCQmxoux05dNitvlP0PByDnsQ
IfIGImjy2WJfcQ31cHbvRq/UQsueTSPIAO8CFDTIavGHbMrswCNQxA7TuiTpfq6S/qCnlf2IW74S
3Fm1/lRiIIBTJkBoxIprRWStGQ+NuybUZjzFvGkz23tcOkwDoWbGouaiS4kuZpQ6rOJqgOXgxRNO
7pTb84ldXNsQzGRr3SzY1g2l5w/1Ko0Go7gqVJIW/XIWJwAC8W5joOlD9pKpxvxoCJnf591YHxuA
4Acr0WnN9q3Fm0eyW7s0Gep08TFLTCLqlo7zXUkiDUGjgizKNS+1Z5vmrUEIfu7mwaTZ+b2N9la5
ohDX/ahsq/iJRta7bhunhtkAgihkk1CFmmuNNMygXTfQaPp4RGs6yDzQ2tl9lO7KW9byqXhfyrKU
5EPpLnHgQtrPyiqIzm47E2xdY3iUzRwAvc+TFJBLllWYWki5lypsqieKjLw5NZ6zxR4jw83bJ+Iv
sxctt+1vkqYXHOqkWggb6VX7Gy73VdlzapmhJ476nDzYwiibQKuVKsVb5rLh1CEYv0clKT8melUm
5B3quRrlzdDAFdV6dR8XeYmAe+z0Y67gU92LqV1Did+KtgRtsJvOWjxID8qIZ07UAmWH7SLi9edU
HR7MvmTPAEWTjrMrUDkOpqInO9ET9Q2GsCx2U23ZOwnex7dbz7u22gqerrHGsCZi+sZuS7iem3F6
8sHIrp+9xWqagOQQuwz0eO4/NDVJX75lLgoK8wHEyuSa6cGcpwFWG2S8h0RjXAdD7DLYiz75aaVl
3fsm5BAroO1rhW2VJxbpJGsTKZ4m93PX1Nn91Gv2hx608nOrKnUfKnbFOGToJDtQnKzWtmpkMNtT
aLudtL2vFd8aBNWidT7EQ13+VIzO/uYmo9bvTjz5Hw1pfCLQmgGKydgM41OmdDodAJoiX/ux69PA
6ozyR5WY2RMYVBhHibpAhaOVTqmdytai+Y02lC8NJrq7gYTsT8s8DHudbMtHuxU14Cb6kMfereI6
jC0l1oKYDgU87TCZEQ36NYlMP+fEqk+EXQuKk1VfJcUyP/aahME2Z7J5cRhO9FAlgoRIr2S2z6fU
KHCTusbnsRvmNKQsczVJFdI08gZ6jpnW1JGLquaUCpDNUW8Wjk68p7Z+zb227iETZssa6nDEbuJu
xUDJpCDfx+CUmDX7+jMl5UVeqXWs3gIFW4/NkPYESZHh8NHsMl784C3ujUaObB/mbUP7UqHjNiSx
uNNgkRL5aDWR1Uyz7U8WeTuBl9NZ0QooclDhCyYKsnkiEOq99NvZ835YlSriUBaT+k0myH1IoxYW
zDxvHr42bFnLPQicQvNrWkgysE2luF28qqcAb4OC8fO+zjCGOukhrk9ygkmpzc+q18uXsZiYbQvI
JyeEZQO+3c5zxnM3jnHMHM6cGYjGa+mJp6l1Q2gF3+HbS+CZFX2r5+4XHKxza5zOBpm+bwgEZgjk
I74ehDBvX+LPuti/lvStpatePNrunE05DMy6b4gOgDF9xgum3zNbn23h1I2ndJWOXUZNY7UByVOP
FWib666gjzIR9HHhOf29JmJs9XzlOLkljr4yQncMnrdXp7siUW4R/aw3kpTeYKJSG9gDBF97jC9x
aTZyq9/PbnOuKglXBIVWVhFxi81HMDHckK1kzNdKYa7PAucHEDU1S9gKTIlA8l3EFUKDHPVJAC8w
v+mL9gTRART+s3SrCr4l2wNMDWOr0OUa84ZhftpmKAuL5FoW83htWE11WIgne1fLeXx2aO3n/tSW
6lHXKTHsYsdMYxLb+AgPat6xYjlKA88BCl37oOV1nfhU6HEgz303Poh4yD+Wi6RYZJZNdYlwcm7g
Gn/u3JrJGKyhbtn590u3t0ojOQLuWvxqNf4z/Mzvh785Zc2D7CQttiqyc5qhU78YUQKUNXr7s9h0
wH7/9ZujFKDPylsdvYxm+as/k6sH06tNf7CSBd5a1X2AzDntVx2JCQUdWkYxodZDy6bbq0S6zzX0
iK41wFwzISinbN/25pqJj/XoACzWe1hLRSeizIIlytzD9nDK16vGdLs7tc3MC5/3mQ9wywZoiZxs
IVpm7Nz0gJ66PMiSTyFVxPfZWJwLVznzur3N606cVeBfqPNIjIZ5k3TzuGvlqcFFYt6FT/zsKW7z
vstytZXCmIvIsNZ030506QphnCDRBLTtHJafYLay5V1Zei2LInC7yV0zvOl6/OPtMbHRm/5rTGyz
6hysk95ICSVSIKYd63hZDpBS0ne09MVDA3MOXFraPoGdHjh7G9Zt1kjrYW3yJoCVtUQ1nODD27/l
3Elsc7Qu20TE1tznkcK2GSaxmgdStZAeFZUSaLLKQsdb/tnVOBv5feb1bsWslGscMgtYIwbXYIaz
EzegTa+ERhtX79++n3OvdyusnzGjxaJfiygbpuxGXS3wZhm84kw3RxhuixZ2SXXaznjdseEgeijI
cr/R6lEP3/4FZ9aQrUPNSQm1zN1GRBbY6XtM/vHtPNXZs9IoK9M31Dt0lQmvvkxPSOxl//Zl9TNv
citeXhxwz+lgiijOsuY7ejGyPgQ6Vi11pvpmMKRNrzwZ4sYfGzk99ZbZvUDbIqMIT92oHuw6B/i3
eh059s46g+HSJiECFcIkfxCPzUdqf23ta7Y1EpjQFcmjUsiE0l5aVF6IHdn+rPQsLMWE/oMynRGz
Q4M0e2FuOPdcT/f9qvhYmnVWsXulBT3MOsfK9FQqros+HOYJTuDcMI6RjhF47ZOFWn5Pu6y65H48
M3C3svS1Jf/fNtYk8kpbfraTeQkJjUe2W2f1BSfKmWqfAS3jj/sbSpyJsuEaFCOM/ZLb+QOARYXy
OLXRXLO7ne4a6VEx65/DgCTTnrPyw4Wx8/eCvLFNb6AU4i5L0ysHIdLyqqsVxLyVu35eCKG6rdkQ
hZZRe2ugMLjZ1+rJTDGIfALfABXyFeleC5Cb8lCyMybh3ZVLHBu71lqGSFiT3CsUXCJDCu3EmfTq
r+Bg5TORnPXBG9QU7qUuaSg1HAbbnTCXGcYnOqT7pre9/r+b55zNyuL1E90sdGtRDKLULxC27euu
X28MRP4EwefZM+DO5MJu9dzj3CwxJHwadeXWIoJX8sMw+odTeAynw+yuUEbt0LlT8cVMELK//frO
zXlbY7xqZyTNu7SoAOzeaO4wPKiVVLmgC9xUF/V+6FJvX3j5S7w6yrNnEWU48K2+e/v6576OzRqS
wyioSW/OIxP6R5CRyhEK+ol7XRbiQkPmzCW2kTQtLRcX2Gwa0YobjrHQVTKGRXVd2HLdvX0XZ+bP
bdLX6qIgrAcliXpD4m2bGvTzjZXf1K1WH+cGMWEDE+Pb2xc7dz/byexERVk8N4k4moO6nFT7CJbJ
C6ZZdcK3L3Fmx7ZNuUwd7M8rJ8xIUs97p621gqLUQMeOePkA7/3S6PsVCP+X6qp9usdXE7PXN9as
tExcWmyX11A+jaCzq3inVaa5LxVDuR3cLr/q1OFe4wTxzrGlDB2tqj8Opa69VJOEIptqP0o2wj6Q
+MoHi/uYTFkZjb6txHVUpE3np0n+aRXC3q89cDxqEJB2FAz2y5Dke6XtD2klKfjV0gpHRFuUlcb8
Hq3it4zJjQICBosM2100Vgi+VSdt/KFifznbqXwoeb1hnLfsdpAhXudDR/54p5NcacdfnF40e4cj
/oWBdu5z3ZoN+6KuUDLo7AFceH8pYrjMR8JtBzaAmB2OEveQtroatcoU78emUD4nXTMEhizUC6eS
c2N9MxtW8LxR32pJ1EknQaq6lh9WHWeGPqgaKkpMBT5GlfHH2yNxExX8r/3uNmnbaQgH6pc8iQgA
Vm8dG1e8EZdrVHdte5zwyBx6u9M523Q6tIFR+gL7QiB1DAOxsLE5zdWTlyoE0Mm8RUbcqntzms2w
k+b6xabVcmoRZjtLL/Qdh0XpjyhuL3xG5x7V5vzmjbiIHDEkkTPPXWjopQrHsFzQPFuf0OqLBxiy
4sJrOTsyNjPpcooYkHWTRFAvy8g0lu6gFv3y1RmX8VrAeLga7Zxo5CJNP0y5rII1zbpdI8Sluz1T
xbE2goMs94RQ1J677Yl5BBClBFKQIvL2QDi3x9nSPJuu9UbCFJIo0f5JNI6qdWpDPE8owufZua6V
GY6oXLNjazU4BwgpuLDBOk1Hf5mmrM2UqxLNjHeaeohqEZxSDXO5I7FaEHKmtxfu78yUu8X2UNPL
zHVBJeksi/5sxPp8q3bxt84l+zXghH+pnPfLCv23e9lMue4CZYRMvDTK4Vz7jTcvD8a0yuup7fud
XsX6wSWJdT8VmL0g34iHUh8UcGSC2pFdZ3SJaJ343aws4Zg4xtVi6eWuc+xLpJJzz3pT0DKSxOgX
l+W6aMvsIdaptmurXtCRsrSPb4+lc5fYTGFicasBR4eIerxnh18BzilG53tzMC/lx53ZxlmbbVyH
ixGvpeASXdZdOZOGDkfJvb1uSQ+NvYDjjVQ7pCVXX9jJnbupzWSjSHhotduLiNeH5HvW8yuGbBeY
di0v7KQ2PL1/TcbWZo4xZtzDZuFxPnWU9JEKtzyMXqu/K9q2DpZEMXYLbogPXLc50mRPI31GsW0l
7rpvnXLYzaaGJ8OZzWDFr74z4ZkE1Gj6XdvOl+qwZz6kLdB48BrUuEIR1GExdXiTlQdL5iz7yqaJ
5uBxOLw9iM5d5/TmX21dYrtRdCdh/m61xaKZLkmTrTxtn3KYDlKJuejt65x5r+Zm7vEIhanqxhLU
GIf1WIxz5iuxp4TtVMgLc8+Zmds83eKrW6lotsLPRJwwjhMk+N4zb/umXML/7gZON/bqb8caOMMZ
9MqoxWHkk6JghbHOCuEudO3/u0ts5oy8qXoDN1AZZWVCyw7v5x3ZfvfYtS8xpc+9hc2UkXjky7dL
wU2knntf5/g0vKpd342jvPQWzg2ozZShpLBoIGwCKGji/mMcq3VYAx472mpX+0hB++PbD+vMrmTL
J+Cnt/OQG1mEzvID9q+7JOtsXyO2czfWMXZZ81JAyrmHtpkuiLye1mnhGAE2jeTIEmZa5jQa7YjU
uzB0z+h7sP7/Obr6RC97tx6zKMvQ8ZGaFV+ps1DgLpaAIqauD5pTR0ynTxGKXMPXQ1b0VSsxx5Bk
f3FffublbfPq3dSiLFByjE6rBtjt5Lk9dmRL077EGGxrrItZexz1GEscuUgvsqu0L9bQ1RXWJNP4
1i/KdOXlFuG3OWcOpHEFxwiwDHRi3n7rv37JX9b9rei9UoTF8R7NrjE0fo5L7cNiDkgjIDTpbd6G
WK3NAOnhyVpYuUFnLF5Am37Ye8kw+WZhWXA6nYWENl7jRLIrzXSn+TQkmnvoLbzqo4znEO3lil12
SsIsyTC+5ul1O3U3zSg7v+pwzg5wzVSasTfjktif7NQdDzIx8v2QtNe8weYw9goeB5Hod7Pa7bT2
0hxxZkXephAVmJv1WmOgIK/Qj5k2c07xMnS3asthcdV/KuuJgNrisHj7iRN/xRj82yPfzHwoNdPc
ndMsmlYPmLQ5VO61aID14R/OMVTM6pAcLLewvaDGS3mriWoc6IvQKAwNS4gdx0cUP5hP2GYKVlqM
jnPNijplmCFbAHMQo5iJdEvZjy3+dsxRPNsAj830RQIed/yxUuJDn7vdURecC3xJM/d7OsZYvFNW
7XdWo4z3FAyND4WhkQtE1sL3tClTDfjeWEBU7IR9O9HlF77Xd0MakLIV30tPsardqHjTe9ze9rhL
arsa9kryjSZ0WWHpjfW7ssdui4Ihp8VDytEVERF1tvPWvsG3R6jdzllUFOqCJtccYt9PUn9xnSIa
1pneleIoa7HD3ZI7YdzBpYBm7sofNoWc3Qw4hlyn2eg+t6MqXtzeRUipNK138jNZuHvJVItfVG2Y
P1aqfN/b6XSlKZO7H+PxCW3H4jdmWf0w2xRv7bgAdw1maCU3FQ4w1cela45+jOe4Drk98X0oCu0m
zpLYCggpjIcdEqR2bzdV+qI7bUfzLc5Q6ln4ANPQKE3t2eob/aog0y9MU7drDqosqVSQSYdJLp+m
VgvcOm4iQ+FuxEQSdeCycqXvgCoZJIXEQ4YFzyjnH5Va9+N7hJPN+8zJRoQIrof1c4JKZh37uJlu
Ss2Oh1O2hMQPaSTtdNd7SvG9JATtuVg4efqKTcYA2RBm9hHyDRa3Ccvop0mklhPMACViUJqT+9RX
/ZwF45rUX7Nh4fNY8wJTYpss41GbM2PwVQQKATKPRt+jehoYxquOxx1rf1n4DMLpedG0KrkS2ug+
1XosfiqoycSh7KTMd47s4oj8yYzQg7ZE6WAuKFt8czLgDNeuFePeTvqBqPF8wbButCWysEE02Z5T
iIX9qJTmfMhPMZaGMRp6CADTNAMrdcTtBMhN43Q2qQ9Tkq4OaLze9YXupU+JQSrErauVWCLUelaN
47iuqubnOMjLsJIegrimU8qveKlt+DRD732ZHG8fuzTNg3oul3culOLczwvPOYy4wQxsxOYUZDZQ
Pl+QkX4zkSKa76lkNZ+XUSQvnbqKvTIW2alylWaBbneqdzXSoayCBoJNWE80Pq4moRFca1DdeBgc
wlIitnQ0E12CCIpwaDG6Y+o2za8e2IgnJe7kTBKh6lxlukZeW16WKt5vkkXAV1jDczw04zVNBnyb
uttaWUCDzvuQiE7BPl3TAaGZ5bXZe6rL1aHMFOvbaANfZiwo0h9iuVLfyxvxNJSx870arJyFOgPd
GMxe152YY2WFMrpBZrDvvXpNmKnj+jaZZpHvDaXoHhILikTgUuuwgjX3wOa1bjvgR8XekPhVulrI
U4Ypf1SaGX0dFRv5hAyatLQ5T92vBElxuszJ41ixJ5wkT51lWverexLuV/loF7vM6eMD+sM2DRUv
ttZ9QwHxrpAz9t+ZWUP4ubdqTC/1qOAoAXJNO7RYlHAxlFrbFQZOgbBaXVyralw/YpNB4j2qzk1u
TCAAU0/238dRszzyRJx1vwhPRSOiTSgoTLMr/BXLpOvrGaPB60dq43DEb0ezI7eVv88N9DlOojbu
Mv1qGNbaDLl1lJh12hbfPQ+S9E5O2kDutLQ+4+ZTma7yfuEJNePoHg0TyZkvSRhJfIbveD2vYAt9
9E7WvQrTKfG9tp+OEl863mpPWA989Q2qzNRrskAykhfANe4UVCspLYeEyv1XyxpvXdl8BHkt2h1Q
Z+961pXkh+T/ZySgj/JJIBb3pnSMb3GaKEQ2ZHUNGtTWrWOCpN7ZGymTUwhSi6Y2IQnOQz13ZC9U
6qnSOReO6dsNiyjREcMIJRbf/UvcQWckVjNL6LZJTWt8KjLqc7yQghj1Mr5vhOHcS2PUHkVFA5fU
g7TyibywGYpZ4dEZpOATI2crzZsCqQ4DvZ7idzOka9M3+1r77FTeUIXEJjFuu7i572K9h265PKEB
PTVKvax8VPJVyZCqpt33YrarJQDsapAjMeTySwGZmUBcaCgatEGzvaKqKEniZMjulrpSJn8Wrkog
WJ8P7xH5Te9TaB5foON0y8HtDUUP7dxqe6APYlrYbwKh8FnGVbQtVaJGJY8AHlBRfp1FOz6uVSnv
akzkJuq7ZK39spwasZuVWBkDm4ETkayykIiSV1MSqM6cYrYWgzAONSa0bynf7mc2A6QVSLp3NcrF
LkbEOSbteup+wY5XvdjrabE68dEcSgp8NMmHG6QClo82zjhQMVd8NIA3YmxrYkAsvXv//7yRgcFO
wT2MZSY/oSThp5ESUn96exN0bl+8qUq4CRlIK/lIUezWzoNnEz9ACKkIdG9FvN065oXy55lDzdZS
mSeqBJSqO4fUW96ROlwdcrJBfWzQsZ9Y+WGFV31hJ33mlrYEWOmOhBRVenxQ23m8WVBPBUyK0153
VUT1CEUvxGee2bBuAyyzmAUGB653wODf+YBNvplT0d17TPtHmRA10Lks0sBCvQvlnTPHtV/qgFcH
dVaduUxPF2Qprx9yZOk/KQvYR6cQ394eDeeKuPrpmb66xKSSx0ZggHdwRoqIpWHA0ZVpvreF1n3t
bQfhXz8Wu1p2bSQQv+4Ir56/Xrj4mTLHL5nVq4uraJZthaLnYdSmx8TS1GAZU7w/+WQEeqKOO320
REhOlPB1FrQjYVbq9dRMblibebkzwBPsc3V8efvnnHu9m5rFvOq1rMfJPqhTxYqdjPa+XcvuzgOu
Bo0I2GKsCmhR7O8uXPHcwN3UMNhx9DnEYHwlSpZ/1LFV7Qw5s11jrj8iH7iUz3tmHG0jpYdcU7w5
NpPIQg4eVAUhDZax9Hu245carr/Yfn87Wm3uZcBqmBop80pLSWBHPMayr/nOA8zeCcGm6NmqbJ1w
+TVrWJVx8pn88JZwDiK4dH1drgqd7WbstslhnXo8YZ0X38ZAi/Ycm3CHJd67yiyKh7yvvrWWJ/Zv
v/NzxfdtEmJaxUk5FFSe13glmRh9ViCJvtn/wxC69s671rC/zW5j3BQgyCNPUCTWhUqiCCv2O0Mj
MQepThv0sel9MFPL8vXO0y7MOGde3BakSJwctE59cg544cswLfTiljPUuKt1cYl+fu4Sm/VgLWLy
pWrHPYBXoMro2ffFvKCUB+57oSJ07gqbolOXSc1QaJIebFd56jPDeJcVGjRna7lEFDnzHf1KuH81
jzSyLOgNM76haOrh/7J3Js2tW2m2/S81hwPtATCoCcCeItU3VxOEdCWhbw9w0Pz6WpSdLttRfn45
z0FFZFRepUQSBM63v73XHj1ZHuupNjakn+utMXj/hMz/m2faX0uuI+pXZZOAhorz5AWxZg+vkMhC
mXy0aT3vc9G7/5BI/BaT/4+v01+5uaIrOp1sT7KLBpLJbV3EN67fqWs2qhQF9FLsLDFgcpdZdSJr
aYV1F1N+nCQUfXNgevIL/wtaFef0tM+vVDQZT1k5WmTZrHFlogCsvRi7rw2TkUdkX66JVoi1WaTi
xgL7uEkpvQ4E+xd8WZW7H7WMS3y2y7XGtn3TGvQtwgEvrmM4f1vLbfJTBGc0lMM8XimtmdaJq5f7
ssixQRQpJ8nKXtbVmAGVJ/Gycge8xSgucF4WOf/DhfZ3G9fv3P4fr4O4yDCKFdq2FZXcG8xWa25E
CXDEQa7siP4jGEkEyvNcO8i01+8Sw2AI8ZJ/4ln8pbfy932McfkO/OEvyM24NbuojLZqlL4F32wp
rtmGW2CYCGVtXUO05srrAaLiqZPyTZmqxPwlhq0HeY+pec4NmuMd5+xn7GH+4YD0N8/Zv8LRrSSW
IJbGZNcVrbGtUg4TOBbNX2W1/+At/oC3+C76/Hu+xXaY3yoe/p9Vn/bz/uO//+v7B/4FthC/2DQP
AhuiuZvl6GWlzDjb//d/aRewBTVrEJUsuhhg5qKa/wa28H5hqKaGAkimTq8nYPbfuRbGL/yASfEO
aG3oKXTN/jtYC+c7OfK/NxtHXLqfDQpGBQx/91Lm9eer17EheOcV7e8JzGojSHl2V/Awa7sJu0mA
5wJcsLwq6uofMTIaGHw8P0tDZ2kTsjFTr+7HdJowXxu59Uq9WXqj822QAV0a2sMMXvJjXBqf0ui4
OkB8be7YaV9gnNo0qqBGhDhajYEnI7ZUfFfDjXRDrVry22HonSuihC6cwqlznqY8RVNplqoecTk3
I5xVe7YLnICQQUO5QK8cY91H5EcjfEHx6c9IEbBV5RgZ/QZLBK/IjXL5Yug0erD2tMj6mti13jp7
iG/bJlIqSAYr/4xlAteyw2aExj7lHbDcsacQp+PL2+nJVIRzd/HNOgL8xlarKvfYmpFDQJQwYrxq
ilKw4bD5ZWvDrD0DKJsR/+hlPJxUDzGRIw94skDF5XybMPfbW6RReSh1T0OboIjruiMWWGwAe5FQ
NhFzVZC7KBBBORD6W0HFmaLL51I6+2bRKcWNoVqc0dxgBcbO5P4wnD6KQxs5S1tFMvdxnRJdYqp3
Vebw3o/kZ4mhpIiAbSdx70BU3oFLy529NTr3bKeiOy2z42HLzDp4AS5d404rk7iA1em5J5u/L14R
fHWGMLbc5THuSJsEpFy8vU6rqnZZMXkZMyzW+ECzExN07Ngz8Bal5r+LbrKSsBFO/25MmNcDKzca
tTP10rl3+pSqdU8r1MOYF65C9JGXY+XQQkJLgDuag3NIq3xZj2MaESQZ/OakypHNSNGPXMeT5hpf
Hq61MohQXqtgaA0pebeBiAJ89LUsIAVpt0TbOgGCUhEbDetZw+o92POHJev6Uy1C/wKTrF+LbmZZ
HVWm1WCQhQQTNiNutnWOEAktwdZ6PrJ2Tt8TMfZjALFtJkjmSQW+Mmpe3apOgEmQFSHAM9sLax2w
WMHijKeF0q50rcsKi87oZSTNoL11r9kI4DoQowzN2lTpxrDz3l6jV4qD0/MQQbCPXJCmcULTJrkX
JB9h1k33PmtRcQYAWRAgSVy5H9LY5Y1URWmvsYc4ztY1VbGwWhzMZWVK52hkVhmt46ZpHmy9tLyQ
/gFyuJkpWnD9qaqYzWIiStu6y9RtB7s727tA/+dQVCwqQk9bvPemWmDddDYqauAroxbnSTPRG1NO
/tdoTkD8CDQWH73hye7Y+W5y1QjiG4GtT5O+NahtSdeQaXQ7bBY+iwtnr/lCqk9oKymiF3Joy5tW
89GH7KvFjwocL5+dbjc/ikTDE1nHmdJos5l1DRatU2ZBu/hpCcEjmR48pskMfc9UZ9UQ5gw4uwyv
DkL625gTKqW6LMngno5Vfl0ti/bmDo5jrain8D/6ZgJOEItJPpBf9fq9xe0vAbLXqfssLcZbrjEL
SIg0cz3sqG2q1oU2oV6DntWQ6MmDPnmMjxVOVy5caJRYBjeDm1BbWtHyO1CF0PjGYdCbcTorO51c
VFrXS8NoUkN/ELXP22G38FnD0rmgJQcTwz5IoaUTD9C1cyvBLtkK3QFHlnGTi4aynla2bQzHUdfr
/Ow0MnXXHVDTlKZ5vEanbEwoPycQqr9rGaC/IIK0722LYhFmuKT6xYUn+mm6bqkJISxkNXp+VRPb
rcBjNM7NUGhzf1sviOuhTWFFRMeJsN0729ASNrp0cusHrU1ZAHdD6YgoWFJhDGZgq3YWU+CWnERQ
UI1UruU86I/uMlLSQHO8poWVTe8x7Uca13eSWEAyTC+euyfX0fviMy8AsQS+Tfx4Q8m0ApvZet68
zVF7uEvMhf1MrZl3I7kWZeCb/PyqnEzj/dKQ8M6yLCPWGTWIu7mVjjoybNk/jLw3CxnctvI3WSvd
Cat7KqaVnJPk7Oj5eJDwQV7SrIyGUCx+dlogThnbyFOqDlgSa+wBx7r5Gffx8tOReXddt3n22lA3
dkwSYTxHfKF/GqwalnDs/YnOUTGDsCbi5X644zg8WhBusSSmquxD67J0IjsUJRmQ88zrwKFE8OzM
3PaeLTX59VGgELERXEoG5rbv6DPz2qXkKcEtZxiXxILFWHO3AUdvLSuiuTWGUF+fFp6XAtkRK+Q9
2Et73o2ycZ7qkV6aMJuG+RHKJdeeyos4ZsMQs32zxrFKwNsyj27yssOpzUjHG9hiFm4PRgrhMhB0
WCcbQ7HZDHLKveHSRe3wBLQO0IDm2nYUOMaQZqypPAMLBYumx9QdpRfOrk92paeXvOdxkfFbMz/K
rxaf8rOA+7FYa068cJmltflqDvi1gpobiuLxnxdqA7jWeRWxU365MWsOJA7RdBuapLIfVV1PT9Sq
OtAfIl28403oHyzTMnmC2lNRBgXzOk9xgo8/3Vrz96r35YeXzvmN3w41Nwxb4afrnAsxt0mc4nau
0qyetjxt/Uo/VsDVn4YsorVHxn0LJoB1+VeO++hL6bH/ZdiNzt2ptM/k0kQdYHqV105Fup+oWH1i
hdS/VF7LlEIGv35IpdPmwULaCEuzbZhAYI3G3XmaQpmo0Eeuih5SddClldWvXR0v4Ioho99FkWsN
a4x5pRUmOHlg8yaW/iHGaZlX7Kjhv8BXibqVlVH0oE/Kz2G9muYDLdj2A67lGC8cyYMsAEAZsbyN
G85cU+Y99DKqRJj6eUdKtaFLM7QIhb9QGqFefL3qrctOFlo/SRcrJb3uLGcWNiAz5DDIPT5Fzw7S
psjOgx0X6lzCFzZWDnDYR54oer7P/Nx4ct3WHENrktEmkYLNzoRz1V7NiWfGa8sdZmtjThUQoarq
xGNPPbrcAui3Xzq60Zh56fF9WDK9uYHmkcah0jUk2inOiytu6skbDir1UQ55/MFpdn4vgFm8ekuO
/YEFFh8daC6Tv9Llow75zrskrRo611Hso/4mdaPkkb2KF4XxwHGMZe8MEDbS8vxhzIYoZ69iiB/z
kC3HKk6ddkO3n+8fGhewQNCNUW/sZRrBdmeBaTy1papv8C/V5Q7W2PRhmOSFVxZpp6MRDWOy6uzK
UKx5BzYwSdS6e7gqygx6g2bNcVmyAuUzEwcwYqxHWEiQ9JKJdFmZ9zLnoWmyEyU030Rbz1LcGxeT
48ECfzHe0PrQV0FcT8YLZ4QywTbPIXHltb58TnowwKGMsNoHTdzlLvxZnw0npkkt2/kR3KxQsyOT
eu9u8e/maplj3GPu+GBnbfJcW9CPochXUQfFx0yeK20ePz03AypX5RydgspwcNvkGF+OtHUltwNb
3pZwxug+lE1GVIBnfHxO2VFeAtLNnIU+bbcmuemJn/aaxD8vrgEJO+NrVlmD9mJVmmvtMs0C2VoP
Y3XQxpweA+XMzj6HJfaYsTvjBgtReAE4L6Nr1tT8DWMVsTpTsxGbAYKIhUw5JOyJvkXF/wzEf5xv
PYbEvx+I7wduRG/l559G4suP/Gsktn7xPV2npMmjI8mj1e/3kdjxftFdgzsFVz69e99z728jsYD0
qAOA9NhMeIZOic0fRuJfmwQviEiKkBzj35mIWc3/ySjEREyhE1wuWnIs8JGMM3+eiGPT7ERGzwzw
l9Rg9jEXAMueCWs6oEveSzaeUTRs+/UIjw3ZxedSVNPRiaPRhFmWZdHOzoz4CdcRD0+ZymoJcrvI
TTDW4EdgsVz+4+WMvc4YdjaZSkpi4SN7DXpijJSz3pi9ZtpChqPE4GFtPVdi+7bdUp9W0eiUx9n1
zDd7GpgLHU7lQ2AtbjIEudnRecxG0jQvfoaLOzIDERJU6dBcA9nQ63BuWJ2ueZR1lLlcOBt1KuOM
Iz+GoBWrH2pGFuoU3bDwOvudQw5smbFeYEYOQuTNPpYuy0OlzwVncJLY+S2L3gV8YezM5drzJKBs
q858ZnRLsBNm70BFg+clT5U2jstG7/pyCo1k8m/teIq+AMzHj5EzysfOqnk5JKqs526IkztzMieI
KP1QrgfL5GykeB7iOMij6jqrsIHiX1FdSdSoTMi9AD/w9k3sTm/4ybJnkkviNU2rZghVlkwi1HzR
tKvaoHF+hRyh6lVuLVZokAI9+ctogreMo7vRnNznmnHlkurJiwfOPEm50mU6PPDwuTxIabY8t0nM
zGb1nv+SFrq6LXqzhQkfq3LbNLoBWawU3HZZEHPeqc3h0KmC0xEJcY0uGOA7E3dmVMETqBNvCVM4
TE0o/diGCm9b3b1nSKpz8IRVb1HmmfLKzC5hjrhgVOPW6dtfGSHpZNVOlWdBvrdtjzofe+mpytHa
S6sCyJKA5g572sxOXN1aBvRgxYdZhpAo4PVnasQBCuTEzUPPatJPGPHpS8EZLNvOc1ry/BCx1ofU
cPU+NoiCFpaoqGoRSKmAnC6WzV1cLyoRbfgeyQwUuEENWiX1LuY0BKT4mID68XgcGzyKK2PQ0kOc
1tNX6dmTtm80N8beQK6ivI2LpsE6Jwr/dm67nqkaxWo12Fr3MhVExQ6GXejZXtCUd9+roY7QdSd9
Mh89GxfUO6xCkR3pyqMjphmV91zZDp0XbsrmHfMnuvSu7bToHlhT3IeDhnpCy0Dh1kFatEVzpwnA
JJyANE5kIXv4ZdwljhmfVYSHPaDVNwYnJAt4MBUDc3Y1muN4MmrTHVYMWRQZcATE6mAONbZ6ikCW
/iYCKSTAGZqAADJd4oMjADDRPCAorMjDVGZZtenbDGWhmjNjOKjYseqdrmGYCvKysiccTQ7NFgBZ
1JWsgaUiOzhOG2rEbiqy25eRcxGS8VPNjrolrjvcZ76eJ+sLZqXfj10hH+T3ANuXvf9RjcK2Vpy6
tDcgNvm1n+qMvTWnYY03k2nYxtf2Ov46Ik/xeEYrYHCeLjN08z1O6y24IAw27qJxUriM3MlUM343
Ztv8oGxiaQGLSPGDeC6jeus48xurq+iFQpX4k+Bl/YX5Y6BUN3MWGy/WZeyve5ZdCPcXOUBelAE4
lF139Kwo/3B0q+Ld+1YR6DUBOBWLUpzbb6Gh/hYdMCd67863FGHFrjeD+SyKbB9zur1tfUFK0s8M
YrS4OBE0ym9xo+470ws13MAPzcQibF3a1jHvLw0NSrn5cnFkIJXIJS0wDn1LKPNFTfG/hRVcxOXZ
+ZZbiF0gvQC/55zlx57bB4nrRuW6tXP3MOZD5+I6rJW25uYWpt+ijnHRdzh68G89u2u1cP6WgGbE
IABfyEKZxLIy/SoWefiAwuGiIeEbZbSrq0ln2MLtEBQXvSlSPoh8BA9kqPpbkpq8EnnK/5aq5qyd
263XdZikOuDvz+a3rCWq5aO6SF0kZC/3nG8FbP5Ww/RJoowN3yrZoFIUM8pCUc9Q5nDzF6k0vpzR
wXs6fGttER/XLU0DzmtaRDNDqHUo3MoLaTNHpk2yct6M8yQ4pZJ8e7C/Rb2Bmqd781vq079lvx4y
8Hs6CBNc2UUXTL8lwuhbLvRTlpMBqDm+m8u3pDinrbenWs5AOiUX+6S+5UfrW4pkmemeONsiUI5d
yYSrWaYbRN8SJhyD8kVEvL49fDqfKP7cJ1tAUBf581sK7b9lUTISyYMGSeFZwe5BFKo4BoTpgj36
1s4GPdDKubmLK/AawJeMBA+REg7PuLpsqG/FX/Nbv+N/DpN/OkyyL/v7w+TNW/cWD2/znw+T/Mi/
DpP2L7QM+mQyTB6Zgv/7/TApzF8E6UIhfI50AnK4+ft+RTP8X0zfsDlR2r/9l7+fJgkM/SJ0YdEK
yYGShmZy0v8GOPyy/fvf/YrgWWPb0O0tx2b34zl/Db5zDPPMUcT52oqL+wqQYSD48mE1j91fd3H/
n1CWf/0mWph1w8Ig9L1W/sMe0la5MDQ7y+nAm+dzM+jODaRVm3Uo5ug/fAYcdea4rv5I8v6/XtRl
NWWyPuIV/rXEGqT+0Js9L4rY900CvYgHk3PXdtE/rML/vNz/9SVZFlFquh2Ey3v456M4CzI44Lmf
rfPJlAU+R7YXjJnGkYwdMJSMRPn/+4X9ecv/2y+kT5rhxPHdX7dlf3gPFWbmlH5M8nFVV1z7tYce
n3UnWrTsTZ74WuAkUv7T6tr7xnP86SLxqHDhM/MoOqN+/q8XCe2mreZLK1lD6HVvNGDtn1UzR2Rl
iGBauNfv1dSM5/myw7d62ewYTIrDBEHqHKFYr5wOiJ/T5OWzj7K6yTCgH5Sri5uF2r/QLsFsJvPQ
7X0OJjuDbdF9hv8aOW2iakXKIgqXEpdLUNYY5xpVeAcx1fmPgqDk2jUTtLK8rWoZdnnTr3TFtjuY
C/SECKw3Fvnc/QHdvtwmcDztQI5Su6YrzvsZ6ZH9avPR0U64QJ4puxx2Rz/08xWPyv7NrYuPJFdZ
yLB4VtIFa2r6NA41uU/s1eoz3g/XRRt1WJ3juD3yQAOeS7EXlL5UezbsxDs7bjuujRK+uBBDm4Zk
CKanikPpNp279DofPUoCG5HubZIJO0cv3/S6NXe49i8QWUXHmC5q463DMXXfMMeg2FA1OQTlPP/U
sUNzWhy9YsPKZtgihWAALkqKyjQx4KT2UxiBYcEB5dpBvusD0U4FHjofqagX7VVCO1aGQ0LPVzzh
uhfSHPkd59nxwU0aY+/NmbMyNU5yHMbNd7FYZKZSvaIKmvav1RKl2tVkxh7Aet1BVfKGn7GYtSBK
IuNBs5qLkbOOnDSc+zK7EjXRJ1UW0b7DNLs2F3AuUefLQ0K25zoruvimL9pob7jQgQOD/+duKHUN
521ZFJSZzM4mJwAt2E9OUZgWpjo0kCvv59JpBYVL1WggOpXuoc+c5EdMx7gRLB5T8KIKQZI9nzbs
cawD5SLVmxlLRoG6z8yfPLI5v+WlHHZjRDg2SGAloMF23s5IU2R5XMbzmknQWNllrbZ6nV7TQ7dg
6VyGj0sVwKGcfAJTukCzJnfQGXe93nefg67LYxbFgngeb+7i2NYmlWymQ5T7RAVVy9mrMRHPsqJv
X1qh4r1QmUUmgVFy8LXEXVmUoNM2AmRUlemysmY1wmA1nCeWifUNXmjSI3GVh1HdRM9ev2TM7hlU
V7vUD7iA8icHS6MXtG3xOmuXsifaVDG4eJ+9UXHIr1L3haUY4qfo54fUL+O7SjniSijbf4yQAkY2
TN6Wg1988EGBnwj8eBPLK0N/tJbk0oraRGfDSNmmgt+a7pPI0VfYk6OPNI2T68mpsnCZ3fzoU3B/
S62AfGGic3vYrE1brOllq+RPLaEee23Ofpnt+mrW681YKVpWXE4tPfXUyYXf1eXSare4zdsW4KeY
ylulmxlj5kAL6EflF2OxQVukTq9aWq/aRg6cw8Dyrbo+JUzHu9ySfvaY55ZlBPFc6B+SM6q7mWnZ
m9dxirxH7gIa64lHCu/3wvrAC6O5t1+XVhP9akJpcTdQXIZ+pUW5PR5E2riSQIp3o1PT4Ga64Ww5
rTKRdSD4xhVqMDJlBdW4fMNGPzykqrbzlcNZzF1jbbBP0Lslej8upvGQOGNUHypwaM8c4mzF8tGa
3kqFO4MoEiJ82Jpy+jnoiC8YtaX1NA6ccw+5m/RfZSPne2MuE+sho8AZYb4UGpUxpbkk+07TcntV
uiUY/SRD1F9xIijuSIN5gZZSxAqaZKtjYMVeZWthJPsrB5wRQQE6vTpJi/jQd6BCFFt7VqQNQ/14
iJGaWvZBIZ1Q0ZOlUnpxyyz7spN5Cdlm0uDR+hRXcDlN/MPGcwMbTMeWWfLQVQjXmJL1ozYI7he8
H3tNaZ9ABtUV7W3NTY+4FerFwJRHt84Oqz0Zhlnd51xeda+HlJjRmMHv2xoTR/A+8R/kIK87IXZR
VXoNv8vTN5SrbZtYHEx3onq2Gio6dG3jGnjQE/6NsFqSLU8gqja6o9uPR5Fo+7Jxj8VUPI1j++LU
bbqdovmn0xpvlmqDrLe3RqeuWAs/enqiHnkObdkc7nTBBkN0+JVx+g+skaC9RuaIjSEe9nVVbxf8
0oESy1NOKSlrTbp2G3d5K9LuiqbGE09JXA7dF5HPbW3Z17bdrMqiua/b4ray/IoeNXs7CmuboqS9
DtwbgjK5KA0u1msyQ0FeSfusqugrsccHKNDXrsFF4leU3ALzd81uXSf+cwetm+rjuYYHE5WbWMpb
r+E6UsvO1Vu4H3gJ5haRLUt+TjqJw2EOYv+TJlXoRI6/Spbiidm0DwpawQk7MYbkEIihcYEWrq4c
Z/qRCndn2XTlySm0au67ubEuKMSz+/6tU/zFi3GV5PM1bE/2sfKCDDU4bzYL/6LdyG4EkeNe93KE
Uq2Lc1ybPPet4eTYnnlvu92amvRtq6YH6nlz2vC6+tR60Q4pjOvILHeQLDdzAxPaLeYfcIgbMljF
YRz7tZ16JNBoS+VmqVHkhj0Y8VCzt8PU1qt40sDQI0SExogJuPZaCiMdUN1+F9ZeoQWma27ZamNA
mLsbLWFoNTwqXBvL7q4HsOqWsuE0RDRIXxXLkLDyxCMDQOJgk8pcsY6g+hfNLnU4Gup5dWJTGm/z
otoMS7rXF4927+StqPOPytLbO5pD17MLKtw2zUOGVKQuwVM2V/d+6R3nNrauM+rEQTuBHOIX8OKz
au1GlHt2lr5xe41l4+Q9z9H8adNfiuQhhpDVCgHKZKCBV+JvEr3h3ppu1pzRW8pVgY8+0PXu3DSU
Gky+NtwCZ/X3fu28MH3zlsn56LtZtLmUm7LW1bdx0/d3qhuiTV23FAtp0c5fzPHN1Kbk1LqLe8B9
eROl1W7WWVHbGFBOuebsW0+rd3Su77tYTmQ1tVeLZ/0O97cKSs84MUHfVhMNLh0sOLbqGaB73SP2
2pyxisuXhAkpREWCMybN7RyNgM1lvuqH9AW/sNx0E25YMo/8m1iGkzfdSpU+1cZ4h8B39EdJTsqs
Ey5u2ldH0zwbrnYi0QfcWyCr1X1yP8362bDU3iqbW9+aD0MqrxQ4dYDiGIRWflKNW3qST6w6l7Wn
ExZq46Owu109jWzZnWozD+aV7aBQzcZXno4712rv2iR6Qqa/sxzrHOfdlVskN7k/qI2i9NyYl0uy
dLDCdJ5+ClwRM7k0O/f2ft/t5Jhtl9a+0vi6suSCViHzE/6dc5Hl2cbz0jMlo+/WVNLJmW5Vj6cj
BecbGJr3atjtXTwbZcji4hrpeI3lboPWcd3JIidJVK6MZNGuhF499Iv+Tp5AD6pCrRJtSlcXVieX
7JgcpEUWrOOFxx672nma0AwLGJAJNdvhzPvCc2m5Irl3tWR818EvcS+sEW7S1LHu3LaHmY1s7tmD
setzFNyp8yD9N6wL+2ZwA78xHzVp7Cvyh2u9W9yg1NW8p7fVDLXO/NA9PsT8kjPWbHT6XPvZFLZO
39wgDhApKV1P5GNR2/dVMmiAPBRO/hHevTQdH8uc1aW3TneJDrLeCdikLKz+yMkNnvqp4joKK9Wc
BjFqh3TU1gtfbS4V/0UW1evUVStXZsv9wtI1oJsAr7DLwwnGX7tpRpgeZFKenV7N/E+OP8izncqC
540rsBYbZPmAEEpjZy9wq/tJZh+mct/NvtjOUjvOXf126UpdT+SmuU2tbcHbW8RFv2kEsk0rjGWT
Jaj23be/IVb3rFJ4uDRiz+vnpYjqnKXNZzHJI02f5OzFJcnaWjSBUS8VmLjDjxOdRic9893AKaUW
9GYhj5GStBv1SN6UPlx0cqOuKLXOq229iEynrLfJOLPG7cpoCfda9fxZLkNDw6hKLvvOS/1CU2HS
btttjy+8QmjOYHhKfXoCXDUdZEyGlD6T/AEc+1kCY8ez3ZX3ywAEb2k0ymWSyLwqCVEwZ/UCawbd
uehtnI91OofeKwTRODTLxFiXVu3dg+bjBBAz812+i1x1MUI0Gkv9aVB/dqU1qfOEXu1ju6DptR8t
EG6iJAw3p5SSerQW+mvvwhGMVZHcscsXb7leTLvOtk5An5PNqHv5mYBH+pkNrNZWFJKLV034Wojm
D6IbY05C12+U99hQ/H3lJRNoManP+3TATxZkk0lyAeu6DGKjNK+SaMoOwCspfx3bdlUBj72JPKE2
YnSmc5fX/X3fS+faArd96nL/B+xpNv5YyD6jghoCEGU9442IRRjnXKO139dXHXfBrU2NLfjAXNx3
c5WtdVjW577SkPzMYtpEOLNWDQsXMkKOusbHKZ5mJRdwZ8nAEDU38iRG5R5lapCCy+ghu238uFzl
YD5CKp35OtEU8JzOiXlkNWTcIg6QyKazPj+R1U8fKEfn+Bvp+tiGuRPlG65Y9ydWq5rYde09T1yF
X647dGuVjeY7neLFlZ4vNFWTKT4mZZei/oJCHgLCy5KVUjyWxID47h/Iv8db8k7urrWj/uREfbEu
Uv1zoNJ+g4+2xzufeA/ZNFnXrW+09+NiaqtZjhzPSmOfOEtEd473oToDCyE3koNcfD7oicbiRG/q
mYXoMtx1TnlRNdxsarcEcttqRbmjkR6wj2p0bwdxwqkJdJHOdTtf6aVJw+dXRQTTq9eew+Vw4ybm
PA8n3W5TY1y1LBUzQuw9lXV9MOMFs9btTJt1WIyRAHlbuAXh4kkzTrKjSe5G5J7x3NslftuL6w/p
2K7ju9KerwzH5uZKe/ReT2KFb5iaji2bPBZIs2MxbGEpsaOxLLnF1GvBX89BNLGojO7MjWEU7VXj
mckaq4tcgbbU1/XcDmtAEvPaoD5mO8Dr3Ri+GHdqoHS4XdS6s2YA0Im1qsemwlFVuUgwmU1JjNWv
0Am9K8uwvcAeopt25LRkEPoGWuJP25oHP2TOzLw0wfBx5Y2itbqYDhjDmi0j//2sJvpF4tHbRzOE
H9W366wf41Mmpx+2t3yKFGbRrEFoVFavrWlhsQ4JdhG7W+48Vha5aemHGJo8SB2WTlM896tiMZzN
NBH0VpRLHOg97E5N743boViKY4L9mtgai0RttqyXyCczxfd5G+sOFEB8jxssWcMasPxM+st+iEwO
wbMjN7jBfCYKk3VcM/lJiB1HHHuT7YHjaOrUlW6zieC47PvaodeijEyelcukndkFi9Ez6F2stZVL
2j9wnOWdwgWuPFaCIYUyYjMbJAYxxAxlWCbi1rHtY0cD+doDd8LfQ+vejB2divesDWq/rulg1/d0
tLhXfJUnHpguvjVM5ZjuEvu6a5rzlMIQT4Teb2J78g+tPxpzgIiVPcu6xKIpm3jc0zv03tRSrERB
5Tlue7WWXl5vp7m117aMaSPRrRLOhHxL56XaEOcmlpd62iaJ4nSfUJZ83dbDHTtYsXK7+EnpmFPc
eczXXTu/Tn1rYwlULKxAdez4vru7eBJsXlqfp7XSN3WJDKEqw3qZy6rdRJeA2oROEIyedUbqnNlb
F3LFVFmuGDGGo0MWJ7Ror+RIxLpug2MoqDlxhKXBhRnreYRllepsN9aiI4Pam27mXx2E0MTj1gyt
rjhn0+ydUj+6BnfGONGZ6oeF0XLvz7jkg1pZWOFMgNWXYpNHR3EXBDh92/R6euVpVNUQD/A3Sify
hO1D/2FwY943/8Peme1IbqPd9oVaDQ2USN3GmPOcWZl5I1TWoHkiJVHS058VdvdBOY9/Gz7XPxow
0O12yREhieS39167dPWOXhl5zSu+2Ia9MmccY6o9CwF98MBJtkTv/f2iZUgRX3jit3nz68p4dW8i
tVwxB69vi9kuHHSK5sNJEnuPazTE5hCHxVs4NOW+U15ynvDh94ik6773B2FpmeF/HFH8L3yXEjhX
D+5D3IXFye+PzzOtHfdZ9SOLpRNE9I0342MDHvWSs3i3bzUcntSh+AFGao/PtonPQYR5EDbWgsFm
QecI0IK4A7NRq+SG9m4P933/sozler4kZbCdYEpvw0CDg/D9GqW/+upDttiyXHC/wQ9YRXDjpZ17
S72Dy3spZlcm+6aYSU+QuNqVSyxffArGdljb0uMca+ciiCOQCfiGGUK0zyUmf2yhHnH/TG6TohVs
FrHeWoIXu2UO1MYL11duh+LM6PWETih8fJkg1Tb+xBY04/HYhBN3imCjbLz3mlbys2DwGDoHWAJ4
nu6ieQL2qmp1GEvm9YWXYbVSXXQHCbW+ETq4Iflemc2Ko26HEB2dO23+PFTes6dw7pom4yDfhuz/
lj7cJI3mLcEtoTQt6MFUYryIXvqT8xqiOFuY9UDVGRbv5jxGGhdz9yYLdVYkwV2wqHeIUx9spUK2
uFQpEiMebjMxfxfdKg6FMPU+EZJjhzEfWWpJiVHuSOkMh7zeHc49bcM7njl9vbblcKVZ4s/qwjO7
jrT+Wdan8z7qwCaluXTcO6qWyovF5tdhvnwJ+uWrg2eNE5tdHpvVNQ/CMuDohzRdtpWuCd4N/m03
1mwzqTNSeNA9CE+5vRz90R6asIm/JGaZv4RBxzkqUM41vMTrscoFjkwyE6mib4j2oMdoUi8yji7x
H1SHCsZLVYascDrFhzj3b0209Ds/scdumi8kyEk2DTsGuleLFOq9X1hHy8zdcZ46m+T4aDV2/Fnt
6nJ9iLqq2zKBP4QFo5Dcba/pufLZ+5LDDosBtkme31ttdgzAd/Rg7dqQe7Ggz9E2+bmcwxuZx6+x
di8L8jqd8CEAFBdpL87UWj/NwlUHjDFbEtZnY8v7Ms7vjTM+TVn3rJtxq1t1xkz1kMGyHxmHxPV0
kZp8V2XRgVDPjwGBwFD5sETmrnHW8N33gZZjNK08Fluqu3Z+7+zbVO9Nu6xfClmfrRNkuiyk9G3Z
d2zUq8q51D1PbxNfBtI71MlEk9WkwMjM5GfMnYqDQxzWLx3m5yzXb1TVALrgaHw62qzpBbwgDFsd
LR8gbbHGv001EfISphvE4077ZFtIeF0scfScYEYKY4rQxchdtO7isocSj0O0oKZFMvmPfNY3vFcn
GtAmrb/XQdffzHVszqzf7lg1LvCedK82CC5qMO7ZZM9FxqqeJ/N5mga7rIXvJujpYrh7NbTNkYMp
92oSXDUQSxgYbOfMbCf+Tcu0fesKvUsLrBpxvqub7g419FU6vAZVyqLtRld12Dw0hgESBm1GK1RZ
gL87yNZDFfD4McZtIaOrWZpjFk1bZh53QdCB5SmyLd7nvRzUwYnL5oqv8joOk6dh0OwyvgXWvzJ5
foBYcyesuOyLsdwZ7CpRUt0tCpvNOvOHMH3msBP7E1Cy9CqF3kyFW/0I+Oa6Wph+saIHg79b+/qE
gHZBedjgPs0Ala7xOxgmiCDk9lk8mI86Z7Nf7INg9TH3zle4sa+N6nhfqGtn7C7pmdxVIc+y0543
Ccf+kWcsnhH+Np2lq5hV/r6r0qtgKt6tGe+WtMmREIYLv1i3mReqBwbrC9uAatcm47CPwugawj/M
J+c0wASt37TTfB+UPmNtDAM4tYo7Fvz7KhquNVvK1S0ZIPiM1vj05QRVKIyHSyBbD5RMjRstp8uu
MnCYGMRSa3XMgcF3wruc65Hom6XTh7HTHQGvKwFjehul9gE77GNWJTtZ+FTxwT1rAmP3Y6CrzRDz
Nk0cwlgZ0MnDkLtneQa9KuC+4my7jwrxHqiEPsJyfGvF+KIFr04MueuuNPJS+IvEi6a/u3ZkdRl/
ztl8rm1xLtp4Nzf525TJexSjZz9sFJP38b0Kpsu1VPE5WsST4K3VoQ2icZI8zz6WabnIJkhPRXS3
xMVZqhJel4g9Xh5ji07ig/T0gw0ZKvg2pmEtny974Z2HZX1M4vBZrc6t9Nknt85KbiEVjyNN5NsE
JgzW82s71T8Kqpbm3j92s3MbR9nXGEfWlrnLeSI4+J2Oci0f3TrtLWeTXeCWl2GVXSbx/FBG/cPo
IuZlobloOnPD+vfe5pT8RJ56rtJsPtb+wP5JUsKGKrit1+ZW6vJKQ7c5Js76BQV7Y+v5Ei7QLSiy
lXNF4l5BSssfvZRzuEM34826ospZ1absNCZ/fFzz+qks7LzNqEzcl66TLsSiNMcukXjnMobl4Lnl
cmU9FzdQvN50Gji6MjwXPB/VuVl6eUxnoaAyBd3Z0EvveTnpgpS/MqEny7RspD/QQTmTg/PHhoGP
0tSZWLazrw5lBCs3Xbxe5m7gXeOHGrblYKr+0NKftve0Pm2BVHRASEZE7qtTDWiVPdaUk32UgV/c
VUvP1KeMl54MSeLuxjz3H6YlD+8CmUFzWvI4pSurdH9MU8wkhkz9yIsowW2eJjQ79G72UWVzos+S
nL54MBLp+ObYfmGFtK29o2avsyCx1MhiRcch9W/5B3ROiunqRt/3qIdnbenLxyCP1y+RE0ILrSd1
48S9h2m34sQc5+m6M5Nw6TOu5jtGh8Fb4mTuu2WSfIajCl9VCCgBwpybbAtkuGqfp5SoYq+rD4nM
7UPPL7Nf2N7sk44UEVnPad+YNP8a95LUvVnHXTQP8xZVPWA/Tu9SVAw4hcc5OCAn4AJuk/gB5Bol
dq7h3FixuciJZ/rBwWNKwot9stdEUSCnLWHEb9T49qVqkhlE5CQvptCqrxntAAc8a/NTWo5ioxSo
CCuq+ZkELK5GzHcpBrJdi62TsI1lAfBitzszfjNeqBMC0ubme5Fl73IIh9uc6cHew1D/NNbCHTei
NRNFdmV7vqxj+ahDBqudzRnKMFfdrdrztrINm22JlOJiNOSbqFJESQaooVw/GrRBGIdxbM9nx1TH
zgy8f9xVHqTqu8u+1Q0PEK+2PnV3ovVuWmbuh5mx20PsruVlPoRHjAn3SEPBQ1av7IOp/DF7F1fP
blZNs5/YbX+ZzQyUF67Y3jdDA68yZP0P04qBer5M+4ER6s4PGDVNAcOGHqvwddJK54YuNSytcsLI
uAlzuksw7FW3/mKRzBqRXgo9W9YOm5xWExwXGxBq401O5gWGvVdcJpko7t1Wvvfa7w/Mf8whLaPq
yN4pJvsU1hDJWhb2kUaoG3eSbc4dYBCbSho8LoC7xY/xUMLZMmNrvq9eAmcyHXV96KUdb1Xn1hzX
IuiE4+qPx8nGBKNgQcwc8aU4rsLogW0BJr6NzrDCUuYSiOtEz+LCQHq4EGVXkZnqV/rWoqwrp0NN
ofjZiAB6sisXCXt/X4snHH5+twvngGRJ7DIBIMsW39b1SIS2W5yFHeOw3MwlrEHSE8OrZ7z6rJzy
bBeHRFfmYQivCdC0/JlOdNMlRu5C0nZ8p0tNhqNo/c2/1gbHTjd6jBJifyGIqVLXT3hfJxwl2irx
XuOoiLLXQEqAe3SgUqQgoxlQ4L+GzOu9Hilyn04YrJA3QLKijQ29exP10gzHf5V1WdASzqCiK2L0
rCznWtuFe3ze0meRvaQJzaiH37xC/+vO+4M7D4fUX7jzfujxj848/u//ceZF6t8EKahBISohQslK
8X+deQryAY7QOI5C5fM3fPxl/4l5OO6/8eRJj92mlHEg8JbxN007DhnIBE/9OwjxneHN806OPqgv
/8Cad3KP/eK6QiR1JXo7WV4SpK763GqRhQnndV2k+94l79+14XqMvPLvEPp/REtFv18F8yGKvxK4
IT552DTqF5HQFLVRdw9OoY5dnH8lKHlNO2i8y8vpzgnan7/8Cn/iz/tkY/vtmjLkPxFhcXARn3jM
jeqIzGWG8tQEro8L3u4hVWNyFZr160zI+npuyIj89TU/eQJ/u6bC2gHJAt6F95kBbYcyXVgtHEbi
+RcvzoaLyqTrBsZF9fuD9z8aHf/sG2WSF7mwKQQ30ck1+ItJz2vDXKZqYBw9G/vSNvABg9StACBw
LqF12jsLXDscGINV5//wM3I9HzKH9KOAbZ/76bcElxeEpfB75u1qQiURg/dYt+HJkZP4sAL/+mr/
z/3JsxPi5fRwWAaoLp8+ZwibITWeoF0DoXzb5YYXuMcB/v/jKlxJYmbD9uh+QjUNC6j8qoj0foQq
ca0a1nWi3N3+n10lDKUvheRJCwkeS+/TVYKmC4zIE72v8B/dxZPvHHyPkue/vsrne/B0FUJlIEsE
u1I01D/eGR2mbNNUqdmPw8qusfbsYxsk0UXXe8nxry/1+cfhUpLLeMINGZlh3fzjpcoAmwHBR7Nf
ONtv4xSiJbvnv+vR/JOrKKRTnx84VGEcfvpAepmrUeWd2XeWQYfDno623DX95z8OrlMXBzU7BC88
vXF/faCAJ7JZ7nqzt+zqN6bGIVePKDD/7BvjxcC7nldgzIudTeanl9ISFoLMREFsveecVyTdTI5+
cHrxN6+H02Px62s9wr6r1Onl4LtEUaNPRBt+BD1RQOGSlDZA5Qg2nPmOW76lQjHNVqVo7v76g31i
T0X8+twFTMtYmbjnYoXR/NfvL6tbuqrorNqT7IHH3ANUHD0HoKLvFhci6r6mgsKRlY3MfuEkeekL
etUkrri/+eSwe4JPH16GrKan1ZGEJLvgzw2dRsh1klM97W3qCwjMhqKBjTOtksE6zUQd5rjOg1Il
MHr6B1vquH457dnVPepyunDMt+mPxSXwdIHmPJvrfia390rmRQzQ+NBmL2LjZEytglrzeh9J8uaw
XXz94MynNh7Ck6BT61as+qwqbHdnvNJOh8Z2+sptTwR62C+zwh3SlU/giER9lkVgv4852Gncu0uu
sh1DNH9AvxojuXMJJXFAoMQSHLq1y3dyeMW6h3u8itfU6w38zSyq80uXwWLJpMDBRGPKdL4ci9DG
NIUN9bRlTmfZ3y/dutx4JeNc59IPykFdQREqaQ5JnfGqzVvCTVV8CoKZ0G2fAfVS7pa7ptvHTZjA
AcIbflk0iy52ZUoSvIs5vWya0TXXTcgRkZ7ArqS+UtW1hBp9enCjMpcF88ZEk9gavZYS5Cozp2Tk
UJPvniMQtoEd5RcjNZ403x+0oo1+dhFjvIyBPDWf4R0B0qjdSu2IS8F6p0h8MlzfuTACD61jiAo1
aeBnuzruSesEuQ/6wOAGDHdEDtaZc9EsH9xaEqky8+lPcctZ6T18hgXkvmbS4ooc1WcyiflWDL0l
llhnY7oP3Tl9zzwTP+AqDd6dzMoGIvUywXoWZYWsLaxr6Zf2gTvkhWcxAnWdfTNpN/9cRcP6DALg
deyF/prDJEl2dW6ZnyakLA3B8zl6FWA0cGInMfVKnTDyKtKnmQATBufWxQz5rcSalZ0VrnTXwwCQ
p9q2yBjAmyjYvkg5+nCwlRG3ZNJyc2MCy8whWFriPVg7242TSvdG95F+MQ2IrmMwRSneYJ13LkpS
Aom0yyIa5Xxg8DtquZNw081TXu6mIauPTlnI9yHNu1fiP9EXG3QAJO7UFBWqvY9dKu+vx9hrx3E/
UBJ9zJH1CQ1lfvzAT+YLBuUWzE/J5shuqKCPX6KS2cW+dn7jltOdVlwqB2vLUcsIWbDUJd6BfFAk
1vwy7AmMjgZl1KahvBVlwjCkAnDiwG0n8niVZmmBmUtTPJy8lWrVt2k6W8JyIo2+r37VPXXDjE/d
rAPxMRXb+XSy7ad3x44hYIUOf9oCpPMU4JRMPRk4NI+ZZaYDhSDpbtvWhwjUDR5apI8PGjOql01P
ciwYR2hVxE8lyeXwfA7G8ibTtZiYwIigP1QVOOTrwCrx5qwT7CZvmD33Ess1eHtHR36wT5yBUugR
pAaj6yYLr/269n7IvFsV6U+ZXNjI96ttnBFnOYSeHpCpYiRl1FkdmfS6LzzP2ap8HdeNl3gS+G+r
EqzyPn23UdNMjBoyh4GHizfqUpa8tZBksaDtqaIjml04TFXwPzWI8mPjDD+tmAGgYM/M8Xo0YTzh
GMYuO00IsBfQ2lpuSuto8na+Tr/T/tjTfOZpV1yHXZd9tCxoCzXt+FU2SziHP0Yx1S+BRvw96tEX
b4sS2Tv+2vxl9YbgrVpnxnRJ2pFuWNI6AoKbpfMj3G2EoB4VD9Piya5KSIAdhpu3kPLDJXXCzSKl
eKtssHxYqp4e8NwUBXPLZOiJAs5ywlaxEgoACUOIMYCS/OQGcU6zgsPRHxA6WPgN37D7rRUokPsx
rXl4Kp4Ki282hBMW5Sb6yTGtwsKrke3OEkG/wKYOU9mf40wNzibQXLwu6qz/UhHcyPByMuYkXy7a
Hzofab0tK+XhKI69t3CV6+sp+xFvC/YZ3aZ0fExxY5pbxA+x8DTKoBTZORUy4si9LAXImn7+urrW
eKQrmOkwSxgnczkG7vJA0af6GTc9aHfSCnCrKlp7nB1+o+4j5B3wHbKuA6tcONG93w9hCs/lxEpK
Y7TpzcRKtCdibFA52im7iz2fIGcyk1A5cb+LeGOnIPsYB+PgKFI58nqix9HunSKmEqRNvPIx4Z5P
MYT6znTMNbnszRi0Y33ZQeu6LRnYYTYOTgUuS1aN1T7JdP/Ty/Jg2oUibTGPyhz7zAy59A4AQXgf
hKR7qsatv9G/DM/E0apE5aP3crMuWn+lEUODIBkL5+nEdnmFSz7QqUMvG0Qbvwu+pzaXy3nlLmRH
igSkMYObmjzHIjpK3jG8ot54DATNRZmuQm/kkBV3EwUomCaK0bt3Yft1G1J0Tn8AWjjYk2+veyDL
i4zlu1lIK00zVz9j2FrLpjKtaCDOOMuVGYNJHnyOfvf+ADsI/F7sZfgVoyU8i0TWfVE5LoTNrD2w
Ir0z5C8VpBAUYdkidWVLsPxkjhWEu7EZW30lGuweZw5h8BTYXwhWONLuqfSulWV/aTi/PKgq49Fe
dCQvPDzF3QYXb3PrDSWUk5oxN2bSERtZPVRBdN1XgTz53+HbgErxpksQetgiwTsl9zNL3MC7dnSv
tZTESvsyMc+8cwCqsLzHNwUoXhfz5hT96F3fHiuq3H5QIw1HpFqqYjliaRwfJ9wwkiIXeuyumc3P
SBHEKWLAYNZ516JeX0dXYsoCHmsekiDHfN7PZbhf0dLfeVtUzFYn1qkm8mDDQ/rS70u0uKfhsRiA
UieD+ALizf+2Qpw4G5EPm21X+v5LiyE03646d24xXGGHk3mQYUbuzS3bAPdDoDj1m5o/G/3Y53ZA
CxTuh2eEd0ebav+DHZ5ASE7DgWKLvgKVl7CT8dPO0ESkVLLu+mlg5thjPLj3hsR5cmoP91eMDHk1
arlWW9g108daK9vvRt/ykOFgLc+JzqsC1/HA9q9UArPPwKCTnbE3njckTCi48pPygWMmKbSo6MQj
8lKkt0mytoD9tAuIRkUOABcBO7PZdR2xpk0c+L0FjRcX50ZntIfA1gAbo2aMTqAdlbqrJG+4Lbus
qNuvIi6fCkbBhNdIXH3UvncyXSeGxKLtV+dkPkHkyrRdGZsXBYgqP1gad7daY56HvlbXWiBkHHun
T6q9qI3HVHxNfAp+arzWZw77hnzPT2UwkSMcR7AdjA9/a3KqjO1s18x7McUMgYdMEUlIS5PXu7DF
G7knBTICXB4j7CDhiRFIlYUWNLnPjsK0m5n5Ba5iN/h4K5MeP2TplzW8zJgo6QaXTPg20LF7O6wt
ypeyBRsx8n08AHz7zofrdriFIGzWz0yTYwAVHlUfc08UaOdG/nQn6xTbXsjwacIyVLYHvYCLAACd
V8WhyeasPeAjTNEE+xKEJKcnz6VOa8IAAMjABzfs6W890iXvDL+vcemGtGZuMCUhsTqaDlLQPXH9
vZfTeMqqCPG9RW+Jtn2PXLppse2xFkeWcF8kHUhqhARL7yCGAKvcspqB40XK4PZQ9r18YD83kqfr
m/x54ozQ71tlAuRGqq4w3s4LktZaNt+0mfSVE7qkDoi5IHSG4BZ+AMNqbqdWm1c30PMz31r9A1W1
99GYkZrAqmTdx2oy/YBVPYm2SZaxD86rJn5Hu/DbjVk07fTNEsQ3nIFoC8EKy0je5gW1MWqZwTr4
YoYAkQQD8iG8h+Z5mpb6yZVM3xDPe/mSQJL/PpOeiHBrp9QyTgAA4NANYXWeYk7jtVlZPkfOu+na
HzVhP5GV8rEjDuFt8Jji3w6dvMKvlSfNu6eFJbRGrKLD8R+CqjFeFX9ULg7VbVyd7DltMc7PPF9u
yT6nmX9m1cTWt4xX8zUKKqu2AWc4XrElaJJD39viKtDylPAo54UEAxrg1260asLnVYxv5L30q8x0
CaZs9Zfv6ex2wzZrCBI0XknIKPCXp7DorNi4IT6Yy2GALrhvplR9V2VfXwRiXQ2rkT++j+HSAExP
0uTKMSU06SUMnkTc2duMACf2X1n0dxmKCTg8jFbsqzmNnmUC0Bv6wmy2zmRg9Ye6nb9kbZyQ5mtW
bAs6wJO+6SYTfBu5EziN5JRBbCTQxa95Wjq3TltN3/EKEuUYxoYN7VQTKANMW4T7eshR8Bur7dPS
jPJpKk5PZl042U/FofVx9sYquzALfC624lZwdKFcjvjA0NYYpzxUxw3sq+a+EC5MTakoqaekyVoq
YSzuwaZPmo9SLfhMVRRhmSzCFvti6S562XjERyC8NkmzbDNHNt/CkjAqjAyt2DFFg4uEOKbsQ0Jy
kl8T2RKZRAOJXwMnx3xDImARe5y2Ermm9KHIJHmH5cRKNhFFnq+XkWom+pqSRH2zFSLTpq88zand
q9yLsMPmtiPX0r6Glc0W+r+VIPVBOMWH2x1jmNETQZxN1NEatemU8p67tYruwcYtFZ/D6HLX6sB5
66D6/YhxsbMZbMvxlhUFqDgv6vo26/XytkLTe5Y43EHh1HP+M9G97vb0Ug7fgmFIf4zTXBq+hrUZ
dip1cup9qIb+ufCV4refInopuiRiydS+eLSAY7OtbtpT1XLgZVsll+ldRnH2ZYTuUtAhlzJrNw3o
zq2rhsjnrYPAfIhGqGm7pIiDqwHgJIoc2210+KUHN4GyF9uLofO6GSd7Klke8pA9QtxEDC70ABV5
T7VTu+zxGIJarFpMVzy7I0RH3zSz3OnFTI9MOwHm9J7D8mxn1Ktd0HeE8KfEhDzI3AzkbhT5qoOc
TUVkjboLQ1V57VZbQlfwQVraM39ITjj3rsznH47TFWaLR8XmJ+DxarjnUzwvPv6vdTPlNYjQfooE
dkm9FrQdQjUWhenBh0ajh4PFV0W0A1YT489BCa/2bZARkx05wfCvJYeqhhHYp0t3lccmuI4AHD6L
IrFN8DR4fRL5zzJFt93ZkQI8QgnjrHCHr0OY63tmEFiaafrBjgWvfvwi+9U9z8qMCJ7j6v4DCMHs
YeVxTXoFWYQFUdVVH5IwxrXg4oUmoJQRLsDUoxhwUgAu5gtRkNneR9HgDKCOM6oNazkX3yLSvBUL
MEZP0BxFE2/yrOGv8XSClZCBda8djNgvjtufWia6pX2BfSkeC1OrcDtEpwfVnZP8C21XtBpSA4hh
tNDzTz92/O9D0bDQ+UvFGUio2WAAMhz14ZkUVXlqvCNwUnk4Cbc+3r54W0elvRuC7G5wPHiZXZ1p
vA9BVG5SIoTZkaSVeJ1HJ4SUMEta7wn61M0WwPQpyKiXDDrDQjqJic1YNeeprKL+1StG5V7Fa0MP
SotznTegQcMirebxS218DXZJn9bXlXeH8N0c55mRlldLBbck4EyYqOKqLpoEmXcFCqPOJ6KUJIVC
VdNYo8bs5PI1oa18UgophvuKVW/btgGw3r7I1IXtbKyf6PIa25sCEV/tQiKbzDaxopjhIllVOD7p
zM6YiOZgJtq2lswBN108iJFcWbwml91MbPZKL/Wkc9LyjTK3jI0MjpWlHxg4b9tFBMWdHgh63wew
oe07/KCoukk7O0zJwfpJII8iI0u/80a+vv2YWM1gk4eW8OfcUMvl8BzQNaRPIak1v8deoEAKU1If
H0YZeBwvh4XKL2c3ADJimXRE5/b1lQdpGIAYjmFIu7sJEZlDzdDodsq3aYZRnlAu+jg83jjg1PZ9
HvmvpKBydhX+xgXWHRyUWDs6AMdgPuV9SkcT1l1PRxCX9NmPzHf1dTDZkNdaDydt742WnE7mF2I9
LmPLxnHGg1uyOgRMJ8NcSA7ffIqGYU3e5wsJ3KnllPDM67AA8+isYhnIJ5RjNtFK2PEu9fjqy7D+
ruyUS6afC3YrRIm2/gEkRwV6V8x1JC8xc8fVpev3Bd+aSVsEpMLwRXzLpSEY2rgT6Gbu7Xzur2aV
9vYpxH0bAfwC+BTcjY1wJTMzvwqJxnhQA3ANYNMYy411RJM/sm6Z8gU2PgDhMovWDLR62BfPFAv7
7TEJetVfljoM84cZuzh1dtEcAIkj5KAuZ3yZRNyqcaShktA7YsCOZqXWXza85Nso2OG+ojlm0/ck
Kc8wBTjBeYnW4m/Dmtnraw0U7AHNp6WJcDZBXOXHNNRFOZ8vnpm9dT9gl0jVkeTQ4Ez4w/I0YHhc
BiQqGSpzYMJOHrhmAL2K7YOX7WbuukpfWQnTis2xg1O2JLyejWbdR7JGlv5ds/pfG8EvNgJfINL8
zzaCZ4h+nxg/v/0T/2X8BFAh0dsiqTC+455EX/lPhwLASBEHyIq4aPlH3BgB7b9OggArgWJCEMOS
xN4f/kKMdALxb/4ZVKL//qHRPzESfJIdcTfEAi3mVKZw0oCiT1og1LZJCMsgf60b981Up4wLhOQn
dm6EMH75Zv5E2v8kfv9+Lc8VAZ+Y7Uz8SatbXDcP8r4M9rKRBtk5yu8mX6oDA7TxOCJjPJZFi9FY
Z+vfQH8+aZG/X5lrekis+Ar8T7qamgO8tj4o1jIlhdeGkGQ7MoZ//fH+9KsM+HwKFg4y+0nc+0Xb
r8U4BGXLRfJQPdKtBk9gui7/rrHqs2L3+2f55TKffjFvouYPH0bArGHKb8YGToPttfPUCQeqMRam
8djOiCOMdXA9hVX5JV8pa5jH9G8IR78VyP2iVv7n30QIxX8EUvIn7dCynciU5fe0W0h1O7Ntr51t
fmRNOHr8lemdPXAW2JBw27Ivvseevq0/OHFfkMA//7uS8D/9jSFW/fff5vT3f/n6effmkXCqYD/Z
tCUTEF458yz+4W/MkYt8rQxjfmDAXerkXvnlIkIs1iZjE+wjvwsPzIKrG8wNOCaDuT3769vp8+eR
EWYU1FD0WSwOdKZ8ulRgUgy6vPHRAKCJliws2TD8HXkrUJ9vW64jJbYG7lkcGzyWf7yOO9JbjeWN
lUUjKW1IAmTrmd+Oi+EgnyXNUUxjlh27PBAfAT7mdeNHSdAhLCH+M+rlhDJBZ3KZaITWct5hf510
R6BKc3lfTj04dsawrrgNK6dMQYZ2xF2R7UCmcjr2QrxuvjSXusqJPmNYr5BnGuqg78Ghw+FALHLJ
YxUMaLfSqXx1XS98M+dF2YXbkh6rG3UybcfhFSTYFJN57zLCccpecs5NZw9cjJzEDv7Q8iztAHUC
VUCo3SycoTrLT389dmVu4rNMz13xGPhNh3Jge3BQqu8xhmM3j18AwycJRBsOs6AzvJBYL/RKyA9O
7hTfao7xHDxt571Bt08cnj3GF3sKn70B9l7nvChPRe0OPMG802ljiuMgRM54u1apOaw02/pbt9Y4
I3tAN6ejKSPNNIkY2NmlqKikSQJG557NGWDlw/lcV/V4lq6Oc80El80YUWH1XbRz593SSzr223hI
B38zTwkUqKzycvKdo+tc5+jg/dHCZVz2NqrU99gtyE4dZTyry9RZ+LyxXMCaO4HCh1DOQ/U1wDo0
7nU9rcuhyWcwISW5g5XTDiBgUqiNc2LCeXe+9tEGomhRdz3tpXcErOU9mkj0EfKMtNsKJOpDPGVs
TmwWg7rISwCuYHSiddoFzmJ+ZjO7mx0bLs4VeoY3vOlEZp/KEFQCkVm7InplUnG29XrtbabOr76x
fjKEst7Uv+WiGeqt4cQFAcRRDZZiV3xzCCneYGNwkg0PLIpr1mXAyDqZpshsQ1q9ibipvNN+mB5v
fCTdzxKp9poAYfItZaJ8h313xQufz6ne+nKcbu3SNV/ABPGCTbs0vc2DgBmiRNy5NyD91k3QGEjm
Mnemx5k863drurwjKmfn/8Peme3WjW3r+V1yzw32DZAEyOrVmmosu3RDuGyJfTfZ8+nzTVXtlBal
s1Z8gAPkIti1gSrY0iQnZzvGP76fqFytCFNeeKJvcz0GySZXkTqs3BhHh5WpiewWwA0h57F222ty
FDGcHKyi7/TOyMjzGNNwa4TGSIanxxBB6PDENiE31K+YC3gXBGZBC+uZQ7QVyKvFvqAq2ExPOfhW
Je7VuynKOyxdE1FBygoLYh64h+CJkjLQv+iKiDGEJRoN0zWj/sOE2E5CPtWMX+QZevWq9HIuqtTl
PpO9wZ+LYeZ+GWrsX+nMdoBT62Tqs+0VDp41wE8q8OqVee8FPfMyIMn2So2z/aOdJyQtnigTSZPQ
ki9FUE1fGVJw1ULcSjZoTIaRWZZUsHVYKG+B0dNNCXUE9w1riEYxCp8B7f3EpJ6pX70JrNzkTGwb
7fepd3MKfqfW2sSMmPu8ADkHcEbkL4URudVKJEbKuCWxieHLpFbsW0Wt2wezTvIrS0MDsib6n1mH
VGdyU3le1Sk6eayXgG441BdOYmjyNRVvFEfGwMkijA2mtFvrRCefsSIid0OBTe+PKLtGXNvc+kVV
FWhiCOaAT02KNl5zKc+s6zjlVrnKIhTfOyd25nSHh4VnbgeMI9VtbQcWuoweHcsKOLI13lVJhTVw
3JUTwcW8qoONXjaWexk0lRAY9NQC93kpw9ibM34X1xq+G08IsDtsUrBOeogawlKYqhtqtA7i3gAe
pRlWto3KRMw3kpDrz+jodJxJtMxY6UXzBYpGUm0trXFGih8oI5c1ahYFGEFXJwd1mmrcEChGMA4m
EDE+mNriYRLaZtWsMc8gmke1tPdgOfAiNjX654HbW6Hae5vyG5ZBYSvY4eTa2O91LyQnRTw9GNbk
5qBPoweK2u3odikcPrJ486pxKpVCaSp6VQKi+KDuqAN3hm0aq11NRYcL5D/FAWdqomy4t0UVUwcT
WLpxhbAgGih0Rn/JRhBl7qEwqWLdGPNo+aM+CHDFzmhY20hNkZPPRQyXQSt5+F1ulbpypXW6JQiv
lrDXsKRWbhJNVF85YIbm1o36/hYWvGJvwzTJ3C3CSIQxJXpiFfWglMClsjZoTYgYW29bxTj12gKz
SW42tDJqodTIyLZVmejto03iYtiwcRrfrLEenQOllqMH8zmgw3DuqsedvKqPa2oOg2HF/LJKQgAa
WQtkR0GPi1JsKFsQK4a6sjoSKCvNa5MbllUSxa6o7Atz0kE3w31+0JwqBgnYB9YDxBgyayLQCw6N
UK03Vld5NnKfyLL4FXomkmvX7YfXqkkd2Ht5Qig/Zz/nco3/bLt3YnQDlxk6WhOJfy4rXXk3LqmF
o39D7J99mVLd/t62cCKvlUhpSlYy7NUl89a4ro0GjpIZO226E5DUnt9OVf//yvruyioVqv/xjfV/
5agY0h9F3PyMlIcfefnjSAbPz/59d0UO/S80j2QaVN2D7Cn99/6+u+LjxwUV5qep247luPJw+u+7
q8YfmY6reuhxkU0iAngngjdxB3Thkxoco03Efr91dz1WSyJiRWMvNfgWLTkGVTDHJ1fRenVvWr3z
oM+EgUAY2ZxAp3YLOEu9CJK2OSOhXigUeU/b5vzvObph2CaoU6lgfHf6J6Xj1flc9o8E3YxgE/ct
RSpCI+o4Yxa+cUERXeOHE+7U2jQOpWeG+2aChb/RzDC6TIKeJG4XU81vwBi9MGJjgpXa/UF4l9Jc
R9PMe2FO2XOoGOk+DDTyPokDhtsg7nwx4Q3yA91aqFJ7RapXsqggNpnFJTnynRY8ORjHOtjez/q2
Guv8j3dj5JO7+/Et4a9XtzgumJ6JJtx7u5W+e3VND/KAeGj7SGmauY5dBHuY3HynjMranG7puABA
toSrJGxsjfslq5sMfbzvZK9VM0GdfP5YECy9jbOQssE6QkzmtNSQmmFVXnXsCGf1p/zafy6zfzVL
nEVXLcNUDbRUx81Cqi1xLx/zR1Eb2k6POwdTPk9sTIOkIspwMkVvULk2ui6c8SeahfHx9Ivr8ka3
fASbMgQpfuUQ4C1ufEAzJmGiJHs06kK/DWsBYNDFxID82C1IJ30H9nTYVuTPdpE636nklmEDMBDV
NAWd3Fj6FnDWsLczkf6Rmph+TAScL/oSnJ7ev5qCfXIC5H5D+F4/c1tdjg903hQYoCM2sBXwmJTH
3RfOHdRIL1YeEhXFR7gulUs0gGeGxnLCy0aoK6ABS1YzLCd8H3J0lvnQBxt1ox2/tHm1ZxXYj8nT
26f4r9glqpfiAV7rS3vzo/rvsoGfZQWcN4za/3n8n81f/x2+lJsf7Y+j/9i++a/edS9iun9puowf
/auiRP7N/9s//HsDeJyql//x336WXdHK34YxRfF+fddP7g2rF5F3v34oF0Xzkn34uX9XR5nAyR0i
BRQFwZq2ZQnU3/uCbf6L4Beusai3TeuoOsrQ/yU9adguZIBMf9sy/q6N4o8QdLNn4DOrqewp+u9E
NN9W4XfTiGZVKXliBllUU3hLe+2I3ABY7lTscBZdkZY/WIpyS5WW36mcsxQHt3ePQtHhC8SANXCp
7YTowJu7q752v4cTVzNjizUEKb107XRXelsB94nITHORHlA3SBxlZ341a2Nty5OSNXF5dTaAZsEz
kLWxLwb7qb1vY/KPVG974TptkBNq2/5g6OW6dwdKvNcW9hv4HG7JslXB1jCHnSqLP3A/qXAJRGu/
b+zplpXQRxe/c42XOA19Dku+EXQXttY/WWH+HRXCxppDP2u8beblN0Ff7LxweIpsbYti9q6p9Och
n9ZO9GCHqKFGMe7yaX5oFDaQvjtIOiu5g+9ZG97PrXmp6mKvUF6VkeaonOR1REzbde4mzPHMKWEd
EDglDiSd2NChGWfiw5rcP098OTlW3y/96PMCQbSHL5ffqtOwi8SDqewqt+Nk6V739PH81F12Tbl3
3YfA+3l6/V1sPHK4Mq7lIKT4j3imXOLebXFN7Y4WsikBrnLfxN2uuohu49wi196tTrdkf2gKwbfm
2FTaA5q2rbed4F1TdZcj/htbsRu1FCBZupfvOATg1xD36sNmtO6JZm/6dLoN3fTAvrtn3lCAjy9S
pN0kTroHTrqqp6d+TtdaU69JXK7JkSMdbA5B424g41xWWEp4xi+zffYcHOrq7oAw4FuViq9dV8CA
owo+Sg6ogNcFIrSk3I3VjJMSRHwiWGHS7rFU/RaazQZ922YuCZwk+ds0UGxjT9ToGjM8wztQNYGX
kQ19K8Zhzcqx+9OL5BHDK8Ba/f1M8HCIYQHAhbCRsKNQbCG9dEwnjbqGMz27HEGLjl2c0FzV7u08
aMSurctLSdkabN/skm1fW2cODOaZluSfv/uEFaT3aKz4hJ7uK/ofvXZ1+k1kmul4MqjUaKg29YgO
2SHC2scN1I5CnX0yiJ0b3oBghRD2QGQg1QJWHdQ3jyFrCdIjgpTpbRVdGWW+41q1SZIvrcvdts23
RgVDT2p/FGtj9986Awmd9jQycCJUSA0CTfLVcIu5NvK72nq69pAG2y3sLuNOmQhowl1MyAujsNlO
VbltkgbxdQgMDgS2kh4KZOUGoYjSuqzhAp7ugIUpvYWBOB1AAShzhDwZ2bPjDlCxVQiqoRc7QSgr
KjkM/Uw4/XrdN4g7WKFIc1o0cCPviKU0nZLpwS7g8U4/x6ff4d1jLM6juUoRFegcscPic0X4fIWc
bqWhVOdQeGZMLQ5RH96Ym9P7MVVWaC7R0bMsALrSkXME3BWw5TzzRm/r6NE6+9azNucom/2Y29Nx
O14kcMVO6dlGf4wq6yJRA+AsKLM4TxGVFN41Mcw1+4FQu/uZzVMSjuZvOgyTGVPUolJXZbANApx8
mjNLozxmn3q0xTnSbKD8NkkndmQrQHY5GxSUq7QjRliHW85/ewxutqTD7/8zH/mfHlkcvT1lnIKq
5yPj6ITOlRwhtt9N1e+y4JxnxseFQw7rf5paLFFIYzBe6GhqQvXToN8P879iHP9hkfG5FhYrR9Qh
QvYELQzTs3Aem+7M0vT5jKA83uItDM9aTEyb61OVOCyynfalnX52DqMjtIhAndmQP50O2M+QKTZs
joWL6UAIyEOcSjvYzRKb2lfdkzo/nP7wpvnpiHO5cFoaVi2GtpjfjRWqqpoz4ijzYIUbdhXolyjG
r2lWoarBuXUDzh/UC+bDLravKK+D/w8jxjGexhDWXeW86ha2D9QuEVXDiEoZpdgX+D8SR1hA/FVi
++s06A8K0d58/Jqk6sGE7h1p6bqIoi8KcEPcXrdZZe3V6lfYchgkqtyBx2mdn2r9S55UU6e6VCr1
Uotue3geLsp4ixCASe5j3irGr8b8CiBmBj1JmC7BSoBI6QVG6JvCYXZDE1MUD2pjsQtnFEporEDs
XgQjpB7V2cCRhSsJm067BBV1ILNxaMGuVaBBm+xWL17Uy1gr/4yF82qZ/ZNtzQ9uMN63zr7Vb0mM
3HWZ85p0UOCVAUyX2AaJ+hD1dFwSXbV0XBM5V3PJdZrgXtx5qM7VrVs5G3vwKUJZKcOzSC1ETsbe
Gqx9yRm7QlaThrdAIrcMET9v01s06tdp/avjCAGP866tf2KUFrA3ylcYCmsXkHqZlPuu/FHYP8P5
uTO/idRjc/phxbkfAHa0p25jjt4mRYU847VaDsm29VCojYDZGjyySYN1o74foq9DXe/qtLy0vb2e
g5QiqabOyU3CwVQHsyuHixL/quN8N6rJ3jGjez7PBoERKJKAcg5KM0vrGkLuL7cbd1TwPgwjmKRY
BYyLQ8E11tQ3pWnaVPmR0ekHJNPDoYNJNtYPQUTNwHSV60DQ6nhLfcJaV+0rsoUkaFNOWwcV581B
bg8xX3ukLKa0EB1b1EGIzaji9tP+qeQJjsSs42Tl61/AUFeAH0F0Txv3z9ZTtsC2tpSmXpDqvHDC
KwwvId9EF0nywzASDmfqjj4vYHr27Y2p/nUioIYNAdXBCRPpqLOWmYy8MrZ5mW/a3nvM+y+I8zac
Q7wJxjfHvrb7E9SsAEjm6dzCQCj7qknKCQ+5pInuoZDuDMPE8jnfKEb/HRcjdj9J82SWpeA+u3BF
wnSnJ+Q0Oo/1WL/xop4cgr6zyuxWOOaPVE2eY3P+UtjlbTkP983gXuccZcn9QfS/RJ9DnU20b7uf
nemtkFE+GXAmA+drj3d1GVXrsPyznV4GijhVkkSYCh4EpaJ2O1EQ0BBdLMgGzOuMaFDkdzGa1OSX
BvzFaNkPNW0b8/hOu+bgtDcHm36o9prNSdqLb0cAlVqKVfCEBfu0STRlm0GiruBOCb29yutyHenV
zRgWzxW/rdP1rVt+Ic/AE5D1SmDNtF/KFAgSVVzgaMiu9rtYiTZT8pRZ3B3q/ADrhgGJAU71DLjZ
DzpjG9nU1g4TqeZqDWoQK5EH6gG2wJ7XCpK4HkjfRLSoUZAfcpikLgSPijuRWxcDNKt4kkq1cRuL
Ykeacm2peHgAr4dys3EZ/bKOqoi2OTaIlANdY7b3JSO5GuEFb5GLofiJYZljPAhiS5kgF8qkOwUA
8g1Tt30gdLbv9Wd0GtukeADrm/JxqCJrysKPCXVGRf7sCuUuhrqHw/a1PuHzEw77UblWUOoh86Qo
9DkhJGfwFSyWa7DhW5BSa+ZYW5U7jYa0qtrhnHJhBtlONOZBXpvH2GMK9zuz87Y9mP+09KDz+xw0
UTnP3BXIk+L+MGE1EyqbORyuSYJvEb/sg1S6gobfPBYoBZ5mrr+qo7dqVD/yuqupj9aKTYYjvLbi
8M7R+1ujfrb08F5040Xf31RgrKgnxAKW6i+92AmJzSouCp3kaJbuDZa7AZgaMowngR883NErYfdf
NCe/mVOsjizoYEhqdQor4+ZBhP2Z6J0mt9KjY5eMmfAPtfcuWhN3saVTrtREJBQFQtHyUnJTbdJB
Fpl+lOcUPGW7vOBKCCpzJD6CgHKDnm1rutFV2qs3FAKvhQsMJnpCSnvm0T5sz4snW2zPDlbEGFHx
ZHbubgxs2lQqU6AXUlHwlPEtvSbftW22OX0s+HD0WLS6OHoYXUJ0jXQqPhnU+5lPWJrvTerl31r5
LwgzPpY5/xwHFN+ChP9EG2/inwImwmu7/FtHQcn/N6KQxsko5ANWJnAnXo4CkPJH/gpAolT6l4bk
XiMbQ+7nn/CjZln/giGBBgz0kkGgmFH876yURb7KkdwbGT4GFsMw+jv6qGhEJuXo548cgjGW7vxO
+PFNl/XPVJK6TGRhYKPYvjXP/MA90bPWFJmTx35J9vQATQTTBKFNG9XLkodShdiae5lG2TYsZzGM
5nqo5tIvxiL5PifBy+lx/BbsXD4N+XVuHJ7McchefH+lpFpubE2vT/y0rZzvAaA6kzrNMXs0IJe9
DFPWDJs+ybHQGVGwoGQN7/Kp1X/ZXWAMGHJLDHLgdupXURm4dY9U6IPJnaSxR2XGNTqGMYnKdZEV
w5nTvy4vQstHR2NHVI6SeimGPX50A7dpG9VbDGIf7uempPr5UfRlDdYCeYrvTlGFeRlayIsizvv7
cbLKcG2EqI0oY75VR03/2lfu+CjpcHARyky8ZAQ+9spoB3eT7qWvOpqUn5YZzV+nJq0eUn28p9pA
eTr9DY6vY38NCMAxcqQi3HWWslcNyzhOPCL2bR3UqBtS6sKRRNudbuV4xXprBZ8nXUdbC0kIpMtx
b1Ht68Z1O8Z+LhT4D6Y2wJ6u6yuRsJKfbkpuBosP45HaBVTIdqd7jvzzd6GvPo29yrV5ISXuXrPe
okqUU1mjaNLbzPp6urHP3ovMp8wIkkoGvXbcGKIPy3DBRvi925pXIbpEsp6gukeDIPHppj75UHDZ
iLaRW4J5Zi7mCpnfGKGXSPykiOLdYBrDdkbYcmZr+bQVC69Mk/gvX2vxQjgSqjHUX0ijYZ7s+BsC
aYtyToz8sRUWM660JOSk5pk17egbAfsZgnHWEp8FCkJJB1GY0hr9zLu8sa+Oh4LFgkcciV+jcklf
xE3a0cSpPkoZCrPNTRMrlgP+w9R4cXx3wpwOrNEROZOLbzwVEysDG6mb01/t+OgiBz4kPoTdJma1
SOLNxSMkuAg6dp8m/hDprx1o6L2hEy+PJBTdnONuDQQj3rQliOzTDX+cBpZr0MtEKnUyWks6npbm
lhlQncb6pD6NyK3WRep8xZTwBzTM+rfnnFQBAyw34aqZSB+Ov2epZUjp2jjxMXL+ptYUw6WRRIso
LyrJ8PXpN/usS9k+iTBCZDLIxh83BiEumhqzSvxWZNpW9C0V/6B7VrVbRRuqhurr2aRmLMuRtJ5u
+S3ashhQMkuosaqQvuOLLpqOOrcYgibz3fE5bfobc0JeziXTTVT8DZTHBJWUHgJEKAKEquo2nx+Q
CP4A0bAaJ1gWKRHD7tfph/q4BCFJMD1SlpwbOHks+t7u6wgYzxz5XqbET1MJplYEwLYTKxD7000t
1P1yNINJZ6t2kLTKbKic1+/WVgqxdbfsIFywvaWbYhrDDaSEeYeLVIyyNXIOzqgkf6gD6jgjzylM
E0GzQ1U5/vYYoGaF4BuyExZezVrsvoNmCjfoE2jfRKkOVWWgq2nVEdCvVA2qhclVYY5JU4noTMsf
5xUtW0xr6lI8REaL7qYkljg0Umx/pD6OIkOu17FNBNpD5I1VUaKe63O5rh+POfQWnDQMW/Y7jjXH
fR66lGm1ahD7Ioi0Xzjm2velp7jXcECAzFPmZsEs0g0IQtg65BcKZedEWKPkzBT/7NtzRqU8Vmf7
N9kfjp+jmhAEmbjh+g6csyujJamL04a+qjqAy32PTQTBnfaB4j6AKpY9bkdjCjZFShDs9Cg05Jp5
3CPot6T2i8IgVlRrEYXvKnzm4QC0fozXlEy+VLKwN6EqYNv1QGe2iQKJWjKNwitFEVsbuS0GEWIo
uTFS94n9ba70PnfvIgA7k1McXXSJ5IKFFE6A+x5taikbENe4IQfuNfgH/Q/QBBEqrtDDUILK6u/I
9sd7EC9utyYxW0jrOOXeGTVxn2d2AE2wayabAEklXqtuAj11uhM+DkPOzXI68j8m/xJhGSOgNzHJ
bfxS6fV1k3EEbTRStPhHkQOqY+PhdHtyZi/6XMc2AnUZ128Ocos+DwD04eY8Nn5t1ulhVjNvN2Hy
tTvdyse1jIMHa5iLDBWW4XIt07qqpkBT46067dWOpCKixm8Jm7P4zCBaZJnkUibPOKrctTyDk+9i
KZvijJJMqVjgDH8YSVnb458T2n+Ms9ZYq22SQv9O+GCtBdlBc/9olWFrMn4saBrkHXaRXdxZar3H
reFX40ZQk7UzC82nfUHMg2wMtTacz4/nW1T3uD9QOOzbeU6MlVjNirlNaMyb483pbv/k40rJoGGh
jtFY2xZN8UES9o2m9dNqKLbZCP7bLcXvHy1dCEca91hq7KDaLvZtd2qjlkKDzs+DCNh0SRwOpfi5
1eHj6YBWPNYFmTSR6cPjbms5MHgtjsUk1m1vleTEtKlw1C7nZJivsCMNt/Ns5Ot5sM/tSZ/1orzC
o9Hge3ny5v9+cwScZxnOZHS+KJx8PVgQTaCTnFuHPxkWFmseulZdMmyXUyQvNGF5oxB+GuPY6IEz
2+Dtp65GC5zP6WGxyHG/zRHklFJ1wl0AhO1ilzXyxu2Rngs/KSdl7RVBSCqnVfczI3ObahVcIb31
rnXMUtZKguC+jEH4DmFtPGR1mWxt2AFf9aE1Lk8/2Cd9YHMK4/KNno8oxmIkTVlsE5EtWk6AuIsY
GnDJqMomaSXcn1lntU/a4qpC2BHVJfdXbbHttRVmF6qwmBt4JTwpk8AGBjMMNCmpGPZRWeAZoM4F
q0OvarUsMptyXAQSarBCYsgJ2oamhdDiFt+gt5ECqb0yL7anO+STocfRwLDeYjtIoRcdkk+hWo2i
ZGo5VrDyUjxYrDHuznT7QgH1Nh6OmlmMB8ep9JwgRedrInJ31mSEX8wIu15b0uoDRW8vwsEBgWV5
WIeoAdmgcFD2SUMpS6KF49qZI+fMmy9kqW/P5JE2hUlLBEku6sezrminKJg0a/CrUqmuk7ypVxh9
OR2E7n74aWuxRb4U5T9wxFpaa2AlKnxiTjAqm56SIFINIYwh/HGqcB05ESH8CKWrDpWpa501FgeE
4WvgJrvIUjCVtygHwq6LkgDfLjmWnVn1Fyruv96Hw6WNKTQVwbzX8fu4mPSEYel1fkytwRaWRrLr
J+qf8Hd2Vw5VHiuAhi+JQ4graJr+MmgvB/AF3aCvkgzY9ASmeTeTqNuIysUkadIJTmWZTgBX739h
KetuRFmgXmh409iyXqO2M33X7MNdCXnpGhOM4mJIBm/vxq6Lx2nTXCgwjreYlU8bICXDb+/5LJqA
6QFq6Oxyy7tjpTr4ykTq4KtKo6wjVM3fbBt4Sqoayd3vThNPpWqVoBDSUEK0i72hHrvetGdn8BUx
GfuoyV7qtNcO/4lGqCs13v7vLOeiYtStiIp29InkDZtSwQ6OCKJ+Zl36eP4jnoZGj1WJmDBR4+Nh
ArKinDk5jH5kJ98dzA7tarrEiZb6VxVW6OlX+rgG0hhHP259Hqj9pSInGExMgcpg5KwE/QvDzWmX
YyYo+VnZmfn8tp4eHzQ9lT2HuKpsjdKj4xdDpZeA1k8nX4QWju+hG1/UcarvdHKqm75Q6ktvSpsf
WmzrgBrT3r5ysfXCfKyB/4bXW+616zgR8A3NmRLlfeukw2tiuDiAnO6Uj2suoQAL2An3UH58eR8a
GkSUKluxT8ljtVah0qxtEeZnWvnk2kUzXLoNE0km41Y+xrsrd53rCnAM+oMNTn30Grhi5GxNlDmD
LVoKPBxVHJKw7PGUaRrtR9hhibAbg7B5kNxp7cyZ4JNxR9APug7xLDbfZRTSCkNDGJBk/WGOtR/A
j5yVQjDmS+FIt7qRQqrTvfzp+79vcDHQIxeaXENdnU84XAXo6AH0NXUM+sCqXk4km/GX7YqD4jTW
fUzKctdmmbHDDtw+s0599r2RKFAbJOuNiHUdfwigVVjV5uPsl1bXHhxtMvBb7c5FRj+JWXqctZBW
yryIvPMfN5PFrqHjrzwTYnKNfU/IeWOGWOakqXAPStSbW93BqUyUqXaZWEr1GAgtOTPo5D6+mIOE
1Tj2EAfGaEQ1jp9BqYRbUCw6+xPzdOWh0b4poUuuqHZNDySJJior22nLe/wUolfOHDM+62jw5NRh
QcRgfskh+G7Ea8TU2wRJg6/P2XejLsudnZrGmXXm7Zy8fMf3rSz6eUpKylgGRfNzG8M0ZDoYoWt6
UyUbT2vbL7NpE0LJgqyjtNpoNL8PhU58ocrt/dy6ZNcN4muPYZvhKzyplt6jAcM1iCC9V+6UQhc/
XcqZ0aLA5lSvZ2XWsR1W4UcVdWl46xokcX1mbn5cO9+qkwwuBpRCER1ZrJ3IY8ZCsxTDh3KLUW1c
KXsvanI/MkNNoQCsmqifh4wHsm7UgWw3lfptSksVwFbt4oJtdji14CzpvAapUNSd2g7KQ6r02tPp
Sb38whQ+YB9g6FThWazxS1uEOHbtaU7KxqeKzOJoaMz7wWviM0vHx1Ycrvc42ui0hw3HYuUY7BwO
ZCs63xDJfY9DqUCJkWnFmWaWKyIRMa57pIBM5opheotmcrTMbi3E4FMb5VyHXC6BjabeVwXs+4WC
ouvhTOfpi9mJCJCzCxlTTrxkNdxFg1UG45qzi+oHteH8bNMMP+Faw0wYDWDfh+sscWqUG5x2YZ0Q
xgZEm+EqKiHy4a/GSEkFiCYUAei/KP7m1F2jbUyAbwNcfHCXlGhL9XvOGSZfgzO2v2h5TGl/Vdvx
c8NPA9Q1IIxDAu+aP4XQwpumqxCgDAoQ6DKyVIrIZ3TBa7uAfraJNdHgTFgK6sSTJm5JduppA4RA
WL2fd5UYN9FgTi5UUQ8Jb0uZCigKy6huYsUVgBaTsfp5ugvd5QLHpo1HkWtRB6RRD7Rc4LoOl7+i
aDrfi6FHr7i2zgdvcNVbs/6Jf7fy1UpnuIpmYl+41FivVLvLyg05iQSTOzPxLtVyrn4VGpm4VToj
cdrkSWxkK5GWyrepd7QG6JWjXkZSpnGt4Qx8EQdahGisNds/Iyr8672DgPTA5+XL5IMX+aqwxSMl
36QQwsyV/HaRqni+tpVx08G4GFdBm7eXedeib0f0rRJdnDAOXyGWC2GNG7351HUhdXVhkyj7PLVC
F24ctc0YT+rDTTTXUC4iyvKfkEChoJbGytaa8LqTrpui66oVGBLrjmxf5W1BMkWXEwTCGqJoMG/n
ocVjMfamGfvH1hHzlQIcV6dyz2y/6mlBmKXvms5dhwIF1JVLncONEs79XVm6FMxnofrMCOtyIG8d
3ETAeKq6niidpGzJicCmptCJur2lD1wbqzrEMFTvy8c4TWu8K4bRhejmVSm2I2EBcGY0MWcv8ik6
kHgCTCEwj3/STW4SlAXAPlnlM8bptgbEkcVZuGeih8ulRY4fm4IxJMYIG9Vl0ryZ8ljvKr3z1c5u
t1phiC0l/8ZvnjhohRAWSVhHlp1SLXu8EVZZDlWhwNVHmCAKCl7mwhNzfWa7/XDi+KsZmxeSAitq
Go6bCco27wKlm6jTaqqDarfAdhSq5tso1vd4zvnQTKFQeOW0c/GuXjVe2py5M8nN9v1mLB+BaSjT
lORUCEMuHgF6cRb2XHpnr8rRoFbfEPWr2OAaGvR5pdvbdvl8eg34kMt7a9Nkg5C12RzsFm2WbY81
sFv3fth2yMjG3rBfc7qA0L3iea9FW/VwcW0mR+LMuO/ZGiUs8+z5wCCQxeTZk1YMhbnqjK7HrHIS
LbxoABZwRvTsjKZdXvo/9A/JJtYsrmEIKY77pyl6tL2dCa6j7+Fdm/BAsGDyIG1zu0xxLkeh6rXc
gZzqzFFwefV76yUi8XLHJt+3LFfsQuKsY2D3fuaxkYwKdpxK1YA/zc+G2j55SWJ61GDi+QS/apnS
aOCTYRhJIEB4BdV7jddj2IsLRY8vNyaDf8ShghECphLRaxtDq/79N2WSSZGVoUJeXMYhjH5qShVF
jt9Ean0RTnp8ZxX9xWAglD9zZPhk+bA53BJtJ++gu8vsZQmiuZlabfJBVEVrNiIcTII0PrN8fAjX
8e1ohhQ5ZWdv6eHjUdPWomUlDWek5e144UY6HjcsNjLK1V6OOubYkzrhsdrqiAOsyUGuBMF/kADH
vNC1NSKbc8fuz56JyyMDSS423OsWIcRMWCj1sUrA6IWEhlOCgcaTx8fVtjykVfuaEK7qm2ptDAIL
2D5Mf1DV3V7kUPh2kYfH1elV4JOFh8GNREN+CVboxSIAgpN6VqPgcUirrNSxwEw4HYctwTKyfUY5
buZuUjenG337rYvpLE+KnIEJr7sM+uMPY1tZUhnVxA0HSc8eKsxLak/jxq7SZj/MSnCBxbx+YypQ
u0SCK+tEHJ7ahNa9477k7BHnaWTb0/raTKxpRdF5e4UwSNmJbnYu+tRuf05ePFwYUSAZW2620XvN
vOxV82majWgbcbiEGgzThC0Wu6aWbH0/D8jtiyIngCiY3qqzzd023eJUlW00IO03ZtwX16c74pMZ
T9JJ5mroDOvDfSWv1S7lo8x+KKx5qxPq2Lhg01deJfIN/rv4det1eEhhxJz5BMtDO1MDazEyCLZG
sf6bFvP9HbNucVxJu2D2K2A/NxoSSArdYcRBkkfZHolyf/pNP5nxHDUJ6wKpYOS/TYt3d1onmsG7
q4nq44fVb9QmKLdIC4bfX8I8Asdkg3V0YiBMjseVg8ViPOs9reQOVuKo1lCn6MhREtU909SHuIzs
QelIKWWu0n5ucQspZoODeRNpfpCxlaLQj6g4N8J6uAzHsf9meRGLTDDMFFGEo5av68xy6p2Smmq9
zkqBtv/3e5iYq6yQZki5y4LUvowQ8yvo5cXMmjrMPQfcWj+Xffvk1CBTfBxSiIABklhGgXBuK1W1
SHVfWNp8UbSaXh/UhlDjyiiT6BsBUkp4gjCs/aQ3Oq5euJRxsJ6b+FlJ3Tpcg6QilYCYr9nYbtTc
GmNGxY1jD5q31jrsN8+M9I8jjwf2yAzJeyr8ycUKl/QeQavJIoChYsdUtoJpThHGmeHwcT4RWUdh
R2W6BWdjeSDmGu/OdlfqvmOzmHTwSm7LMPeuYr2NLswspYzi9Of+tEGir3KvRgGynFDse+E8NbPu
2wG2dm4cNNQoUO0SMOjXfZCdc6X8oBeQxoqkrv9Pg7Kf381gAgBaUXeG7hfGtAqdONm4xnwJXvo6
qeJ4BxLbPXS5Ee8drc65tNruNm9ic09MhnLyrqzvCXkUm3CwtEuC2n+MqZtsaxIDF4U9K7vROvNF
Ph7ceF4qBl0p9AaguTwy6nZjdDPPqzVctoWrmLuhpVxgrKgy+k98i3dNGcdd43HEmUfi8b5n5u2G
CMO8V7OZqu5hinaUealnXu2zIc0ch01Ajh8Gz+LVAGx2AN5z3a+wgrpoFYX74Nid83z8eDR4m998
AaxPVXsJXID3V44DbkC+bdU2CMna8Qs7Tfi3oljnujDXKMG8b6e78uOOSPaDKaTCcJLoqsUKXqga
vjZuavjYrNrroc1e1cpyHzsm+KMmi9nJXM4/glhxzhwWP5tPDugo8LFvCbJF6NCw9Ylplhj+aFXx
gbV72pDpnW/NnPJ1b9K7M+191rsuqxLziXi3uwwBQhRNI487F0lU90FP3XIzTeVwUeI/wOEjxELM
sdq70537yZRgyHCzANRj/2/qzmvHcSVL16/SmHv20JsB5kaUSy9l7jK5b4jKMiSD3pPxYPMC82Ln
Y/bgoEQJKdQBzsU02qF37wqREVyxzG8oNhdXViVT7gcjlYd4qlRYgLW5wWSFr9l2hytF9YUjCjAR
3DEQIxZcNgXRLcRRAsuIgzAqdZdHzgNo1vJKVXjheYD2YsuLmNkMLl7sWW6Mpqu4mjwg8ljtydai
tdQZiARFHf4/LOWhpjYDbpkEvkPyfot+HqL4tVIq8qC0rv7kNlr32Yn17L4VSfjnuwS8HdIsItV0
PpZPlQwpAyw9Vw9otz4GSAV+LRvzS5HExuHj43Ch8eGRv3D4HDTDoN8sPjZMtbXSim31YJeq3DU4
MxyNKFOxfwvULd9ptA3dCpeg1O23Vlvnt82QKDcf/4gLe8hvcHTTmPMW+EGnsTPX2m7KuMEPWOiW
27gvUFqxhbEzaKH+edgkacNFlxph1u5Y3GDw+lvbBi976MkJ78DuCpp1tXolgp2Bhrgo5xkZxSEy
1IyL5xD321EpqgJnjDnhmBy3/G4oXemPBhLuVh7ot42aRndqGw63OiqlmJyJZh+3Qn3MRKg/KaWh
7Wf12m2egCj5+E2fkY3efxiR3CA9hp61zI7dWrhTo2bqYfI6KJTOEN1bOI7s44bbGDrWDrhVfJum
2Rc9zPN7Z4Lvjm1YtsZ0xvqiTGC9W+5RsB8gu6sB6xElr+t1mye0jK5cqZeOBZuFgKFBe4pR2OlL
dPH4hAJrqQendRE9KrvsuXdMpEit4BoB6MKVM88b6b8BnmHgvlhKRzPDxnRRO6QtxFSLecLDiBPK
Y2vjjAPxSZsZWCpXgt7++HhHLj0kVwAKJbPOP8K3pw9JadJEopca9AzUXrCa/LuBXo+5sdZvPl7p
QrVCock/6PnrYMbVxWfmBq3EJKrRD9ItHwu6+zstzNo3G5Okl9RIbTxjUqwwma38rY2F/gmF62lv
OPGVa+HCrUdgo+BVdbQcQFyePvEYxTgh171+CPUabRtpPuaDa687OiZrKRhQIVT98vGjv8fL02YD
CRiEBZAogLdsdf5Nv32PJRqNyRhYxgFV4npmSUTpvTlCkFoxkkyTFUHtNott2GpuATUNNYjacuBn
pzm+WPaUHPLK+sXMsI4Q8o31jTep3hf8LO03ReliZRs5IUI7eKnTuemcJP8lxDAOQB+bMvGRYMmQ
+VEcQ2xcR3ElgkCe/lXrsukRK9dhJ6dWsR9Mq4lunWpWjuCYV/Cws+wuSAYQnIYUFV6SnlU267gI
TIjaytDfQSzqGUHJZoJJpkbYLE1aKMsVnBPG02iR209GwDjsQXMmbDMHyiMsUQvUCX3b6prRT6dg
VPYtR2WHQUZ+pyJa+x2ql41PO/nVU0N+gCVNVRY7OXpx4eO8WHwxlEHV1zk+PdLvorL/UkokgFEI
Ej8CjNPKm7YLrXYVjbWHGnBYzkI1XoH+QhCE1yDglw41YBwkmOb+CW49i0iLS1EDcrcxDiBfnhxZ
avcN+syfZD52v8xJxW8L+uEaa+rsNVcDZQS4XjaPmizS/cdn7EK2Q/kDgov7WgMIvvi6MIFVFD0Y
jAMmx+ENs0E4hI4b7v54lfkT1iGvUoLjSnJ6kHHl0AOhBMYhrWJ366q92JhR+PaHi8wSmxpgGxX5
V5vu7OkiejsIpzBa+4D3lormdCTXNVyTK1fxWeRjFcfwQL05yDrD3TldZUKumqab5hx6L/jlcPU9
JqWj7auOJsDHz3MW3ZlPzY4f/JM0m2TxdKVhADrRxolyKBxhrLq0fMYaDyuwUVdvEUW3IP5G49o1
i2vApQsLk1h5FBREXrili+Q0ZcSKP72hHKYap8UkRvnNqcvBT6uM5F5mPxS3cLES0JJPHz/xv2r/
k4gHyHzGrUD602eMwSLiVeA6kYyPk6PbOBSl9HKibVPI9KFrlFiuhSEVZr5a3T8w3hN7q7HKTRlL
EL1Y5D6YoYpinJ0p3pOJ9sr3rBDOZ7ywq6ceJVPT94KmKP6im4ISfZlMebDVwsFutiQ9xabKZRZQ
IuLuiw4ZbrxO04zFbYXhdoXvcJF1a6Kr85RoTtutvM4uKh99HfDidRL1+1qWYYmSgRwPnuWFMRp7
aXy0Fa8/phnfnz8VfX6gweA9IjuSfhMw74jbjYdcRJrF3SFR7OSLiN6JDNkw/LTr2cTbbhv9p+bM
HhjTQHeiHby7CHEXLGnhUGk7DFinL601hIbvgV8It01jzVprohmx6LKMH1kdqr8KuLv2PSpr6ELM
WE0PPdcYwnJEMXcz4XlqraGKNj+TLL3BokoQ/cMA4o3RWkLulSQZ7jHcNl9aSyo8ZJza+2qQNA6R
vXHkpvOScONk4A5WTWRN0bpuje5HH8Gu8eOhR1+r140e+1QvbzZMpOK9huFGiPRfR/PErRjFOzn2
ZkGBhIUaKn9jSJB8yWbJWvYGytT7U4lbenrmIakn8cV0qwZpjCCyEMXpo+Zr++7a7ZFuHdxOii3m
meFN5SXJa1p36JT3ZWc8RhYcFcxOUrzXRxDn4ZUv9jw2cHrpOjAWYo/pA5x+sTDtczt3jPjIJsRr
LW5wXY2rbIcsebK68qnM0ez0S4GsCWWQsGoS8JZ8RhVbsNzu3OQIIgPvQbyhv8Hvm/wKX8R94w24
OiLcfpMUTNQjIfW9AZFeykS7cxo7vlJjnrUgoDBTntBuYSYLeXt+Mb8lKp1SSbej/XE0bCzbKNWx
aDYDA7e1AffTps2u1X9zlD19enBSKoxGuqJQjpcDR6EN1GROUxyLnhaS4ShyJxIo4kkBc1H27nSn
Jra6UVsURRQl+BRn6fSc2a34+fE2nF2fGFvBRZqRFrSVqedPH1x1lch1c6EfnTAo7twp7e9sXKWv
bPaFVWZZCtKEmXfNNOJ0lRCjwspuIvMQ01Al57HsNQCp5MrpvbgKFxqtUhTY9CU5F+SgJPGbzEOd
MbYHZoM7/Bi4m4/f2PnlYpPUkgqAfnrfvdNnsaKxl2qdmAfZQLCImB1O+SR2OXYEm6EvHBqrtLgx
NfX+kM4N9pKDadPbmWnd1BOnC+dTFGdD3PB4ulf7NqjTb+FYmVtv8KbbxB4GSLHMdhw8S65kP++d
gNPTSlN7RorT18WtzVl8Ho0+4TJZZdYhyKbPU9LafzmdLda4D0e32qxRVFTTDSElWttm4T2Omrjx
7HTXKtHbxy///Dvlh9CcmYUvQU4s34Fd4iXpdZZ1aIK+e7Ik1TLuwLW+Fxm8Fx8TkPDTxyvOScry
0WlOzrRAWjUAYk7fOjehKLPYsA6g96XvdnF2HztjeJNN6fBU1C7WuincX4Hbd0jp8fHi52k2e05p
DPV2xisC9TtdvcfTZ8xwYSRZq8uDmsflvg+n5qkv86BbySnD8NhpvkRmgx87v606grFJN+gOXWuN
Xfq4fv8liyNAGa7EbqJYh9wib2AeC2V1MMXNxw/8HvVPXzdyMzYkPajeZFdLzMcI8n7okCo51Gqm
gA3DovWrYYvsm8Ud8GyVgEv9VnXT0G/L1vhKgqBh0t0mNch7fYpaHD6CIfRDNGLTbYcPDWplIEu/
kiGAa4vTycYNFaxpiYlyk+DP0lq4rFPhwC1oY+VrI2pdgWSVdPtU04bGT8Chfh9rkpiPn/TC1pIW
MwGGKMjSICpPt7YqRnKr2rUP08jQu2gU5cZrau+Rk9xtQfbCAppG/D70/ntYtJ+mspF+o+nqn2JI
mTFwtInMNAVU+OyLI9boxdAPRWUfwLLVR2x3f/IxD3snyty7QR+zK1fBfE6WGwy6nCEDo0GQT8bp
YxeeEFPUD/ahyvCZtVSnuU+UtscKifn/lVd8HqohjYN/RgOD2Sy88dO1rBlITbRyDmalWG8g1inU
p+ioxbr3pBeIK4ZKq3w1JqX5q8f35gHT27tWeMoP2FWkyHoWWptQD9xkrepZcPACL1yrqZHEfq71
0xVAwqUXo4PImMmjhJtlPoQ1VFx27mQfBieUgBZDVOgAFcKoa66p6c5FyGIPCClzhfmOAlp+ZIld
DnZcGs4hGQq5Cz1P2yl0Ve+qVos2eoW8USr64UqKdWEzIDCQbHicdkrc+fl/S7Hy1GilcKLwaEVV
vAdawsphZqPOrnSIMebMQlSRbZhh59ei6Hwznj4vrWAyOwbEhHFAL6dLN3aQEEft6Dg00VFHH3KT
9VV1SxlXruNKN1ejHOQqmQLviMbnq4G8wpWjeH5vzb8A1X3ubRpw5vLUm62lq4UVHft05nlDnPfL
Ou5WmgTZ14HtvfKyL65Hag3ShPDCROP0iRM1c8IpdaOjYOS/M9wm24dVZvp97SIQJBnEf/ypnZ+o
GUYDGcnmTrbAh5+uFwHyTSm246PqCIQOMgUpEnFTjl6+mkBXYuGFQPbHS57DIShT6GXCQ54xJzD4
TtfsgCE3SqfFRx2t1hcUKYoGN8AsNR/CSYk6P8jT8i84h+BwE73FbjnsC5yeowq7FtzHcZKfg+sw
rAwTmdZW2sbPLBpCdW1PTfYkjDq/Bhy4cLvxk0lfAPoRmZiFnP5kV5uYZRmlOGKzp6zzOAq3YYLj
sUwjZafmSrguW1fbl1rNr3WD8iYxcGusG0N5oU52N4iOGXvbTdx9DF5jM3UIkGhB2R2dJo9vW2Oa
NtCeD/glJHioC6O5dRq32dugNG9BF2koC+DXkFPc/vl5Y36EHARTOmA5y0irB5pTJ0oijobxBny9
Xckoc3xvHOOtjKwrh+3C4WYcAmQXITnS4PeD8Vsk0UO7pykQiyPdkXZjqGPrR5P3hhzztJuy6NPH
52w+uovgwWqAdRGKm0vixTFLaZpnmnTjI+A0d9WJQtxjRpb5YdI0V97ieY5FfcT785iQcQksm6pR
DPNJj2txDI1gAjjX27sxVv+URjeX97+vsmjLtUMHh19vxLETXrznjsZVVGLEnafAMKMyf/v4/V3c
LXr/cw6L+cnyM1XHoXfcXhVHZ7LMl6orpd9Pk4PzhuLddkN0rSF8IRTRNLcxggZuw7xtEWrTwRpz
SgdxzAi4G+iY7boobZwWsMrzLdTMUYgNrtGfLh2SeV4MkP2dPbdY1CER7+AqiGMNY/DOrbWvKFHY
G8cV10jnl14nAwMkkGYZGkg4pyGEDlTe67RWj24wYVbXZH/rlfbmpu0Nju9fP966C+eRmQ3l+uxC
C5pgUXFGTd9ZWkpUt2bNWNT67E2ZTf3641UWEqswDUF4E8bp36OoA2ZoeSDxmg8i1SSQWwLGBcD7
9ksO00VdDQmxagV2wrpRScnWTJHpZXaDghNDgLsfGC8EmQFAmerPboRsJuVQ+E4gG2vjDkJuUV6W
1En5kIxXrp8L+wALg28U3vgsqrkI5WMSWDJQaPT2dQPlIza7rdQjbG89JK0nWJRX1ru0F9CF4Hww
rsQbZU6vfgt6ETo/deUmCRHWRp18FllC6UpsP96LC6uADIe8PUOASEXnp/5tlSRgmypctY7IEZmM
wsjFJgqtPw/g7jzynbVKaNNY89f02yp2Nmlm0ZnZEYvd5jZWCj5R20s2hSoRFa7dq2J8F2LCvBhp
AsR1zs/i5WVjPcHkCPPjoDFPARU5J10j4ur9qO5c0AG7OiqGYzaaHjadKKWJ1LO+lehbryn7LchO
tGmbKR23ICu1+7pzq0dTBt7u47d/IYq4JMfzLIsGLKy+0/cydG4WhvaUH0XaJXeuKr27CSfhddtm
147vhY1ml+n4MXKi+7gEZLSumQnZslRWC2dd50inN3YZ7j9+oDOmK582FEhwBMT+9wTh9IlEFMx0
t6Q4qipa6BFmqrcBx+urrPr3r1mu06xobnvLtjbkOsW2BHX9gCoofQ7LqralbJ2to5Q/67KIt8Cd
8k0dsA2Y+8Q3dp++6sJqUVcs5fcQApxvKjK6UpddelMgDZhxovpG2rEoHqwORfoMkNhRyiZfmckk
1w0TiCuf9zsAbJFmzGoylKszywb81umbCiHngc3zymPemgnHUfTxDslwBNYUoJ3pusMQ+i1KYPGu
K701PsspLJ3VYJrBNyYM2rEf9fFToIflSy5t+y3Ip6bZeg7JRGHpwXfIbnpO07CDAFeLVitXiRtc
K7gvvaq5rT33kt9lCk+fQXqVUcVFUh4Ns5iVAtoAOfsm814/PlWXlmG+N4sZQ1+k8DhdRmvxKU4D
L6ZYq8uV2aXU9XF0rWqc/5Tlhsy8MBpR9MwgPp2uYqRTxm7l4mjjPuOj3zbeCMvofUN4zc6Twy9c
W7dd0NafjDFPr4A1zrkqMw7tve+H4Bc6v4trXksqVcCEy4+10TtQN7XxsxGhWgWxx94JDLuSVWng
72CpRfQwIPW5Ke3e3cEVFb4d1dYmN43iigrshYua2IQsmAlVCdSOt7jzurANo8igyegYY/itbvgW
Vgb4qtfJ7pVspVQ6Y1V1ckNk4Mz4TlQ1rscGRLYVH5EabGL+X2+po1HmjLGAB9JW4y+sH+CNijxQ
GcZhOHJt9vAuUni6kaDC6XQwhAauiHDJ6UaKIBtTSJ2UeI1ZPxtVZH9Kw7kxGDJKQDUJAcdi7epY
U2D15VQ3oDfLHfLPseIPMRQdv7KCLtlWeWe+FYGqPbQ83FbPRw5fMio9GBq7E/DwAgWrpwbUeLQS
dqd7Pi7CyaFXTGg0Tqk0r1qc8deg6LkDCvt9sElwVHhyp3hy16VRDeVGg46crFtPTA9WhyPwOo/s
ERJO6ILsb8j9wJeXir01qkmHYOE2ceh3tZGWa6lWzoCfvcEANOwi9ZZI2Ozoe+jZKkUB6mhrtQl/
tpY1rhshcnLmhH4XpZzfCucRTR8IKQM4CmlJ+3uBRkq1Ckyl/qtr9S7xdTUavqm1g1U6YExMMPA4
zr8HQV+8tqm0sWDQ3HzfumiRYOqHoTTE2dBICcg9ZuZyHBV8UobExjCdtWtfI3ijiBs4QEOqLLeO
bWJVOn3bcPqRQBSq/MlrmHIKRIRsFO4isDFd07i/JrNkcPpxQPHOIsr8qdHdntV6bXpTi4NtKKYV
i8KSR7tKQPkQD9BfrIpSxYktdlOIv9Kx/amTXr5TvHRQPwlLTbc9BujxGjCHltwxwRvLVVPUxk99
HIO/rL4NOiYkIvRrbB74OqZWxUGiT/W/y14GrQ/hbbiD7q7mfsoWPMddLa0NrEf9NXbbKFvhSApB
2zRqFAEnbbzTx1aODKhxgt/yxxiz35b6DeER+blQUz6cqq9KYx2kanrQ0JdiNNROSbrpMGgM/AKH
m3KTYCfyhuNKr68L3W319cAXj3WjNw1wJ1KX6szpS+N1jPPmpgVE0azQtsymnSX6qV/VpknfYUxb
vcauEbUnp5mAWhVG71lbtyt7baVAZWjhi88mTk6Uq5u8mLK10IWHAX2FBEIVWtGPoAyLGExjGKV+
lmp2dAsNTyGrF0b0S5Vt+AWxTPGiRR22M1Vt13ulpM3vm8Zsv8a4xdsMmQRCBmR3godmZPIugauc
b7j9zFd0YgOCZReG34IqhPs+QE1a1QNkKGxwBkvxFaUKHiJu9uIxbBN9wITYUvudOwEN28q6KF4+
PmNzinkShRjfzaAQoscMwFGXaURmm4oztQ2ZdYo9cVk6t6ZeH4MmLrYmsgfbQE7f1aLUrkwNLxxt
B9oXU2aGKbMa82n0Q4W5qoU91Ec7whOisNQS03bQfh8/3aVV4InT/eFipjhZPJ1TM5lGEIf5QdAb
txwg5pClvIY6O18FO4IZrAmkh0bCMkdqZMbXoWY9nkrW5MeG/j0tjHL98aOcJeGzpBJ1PA1FF3To
kh0QtIjAhHrXHQu0hdYUA/AYmRNsk6rOrlRb881zeibolgJRYnfo+9M/O92bQWvKjLxsPObI5/p8
jnID89C9c6bUgSwDMPzjRztHndMJ/n3BRR0kjAJMTzeOR2mO2saDQ+d7U9j6RqIj98BFtMPuz/ls
WdyIZSTqFS314krxd+H9WqheUOgAOvBQ+Tl9aBODpKZ2vfHoGfmvwrOSh3ySGhew6l45lOcjNh5X
p2gmF+W8UK6fLmXXIqmsWhmPo64VOyWz+7sapt6mNofpDntF16/CQTznRVDvQ360D3arWyuVde2X
XDi4M7sbudeZwQDq7vSHRJ6mTDGqpsc+kFTUItH2c4P0ysm9tMqMtcPDkNG4vsQP5r2YeqvPx6Mq
lfA2UfSvTKWdK+XQhe3jZYLrY1xIj2CZfKM6FbuSDuLRs8d0Z8siS1ctjpkYeKju88fn9dJafBXU
jtiq0/NaHBV03zoH1bfpOHMLZwMi4ykLo+8RhfgVPM55Z562ic2MEO8GKFdgO053yE6CTIlCUzsO
wFUpkVQnV7cmGUy+6j2vi9fxIEp0SMeMxDGb1fE+qYqm3MfNiEuo4I3pK+lYxaHi+hlWUxdgyUBW
KmY9TnD8bZAZG/Bu9psMAuspjbnC/Hocfo2ySL4Tuzs8zQZF3kBt5YJzRmnGDzLAuu3KRzHHlEXM
QeWARiyycbN05fzOf+u9mGPRG+FkT8cuxNBXiewQfzgYjEHpvCBZXjyodWlfaQNc2kcGsP/CGNHp
Wxx/pe96ZUqU6ehN/bR2ehirDPrtTeD216iH59csvV2QOXDcKZqAypw+HsNEaySRnI5NCsoc+SiV
fCNEuVKR/FeExF9TtchX5EzZNfDchWjugJJh3gyrDJ7SIpozUJJW1KXyaJGjI1LBuK22h4pMH+fq
afxTjeb5mgLJz5GdUSlgyE6fFDvOunecST16kEkgRFWfjMxob8YBwvPHn+GFOAoYbWbUkElQShmL
273DalKWaWodJXiFT4HH5Fx4+Bf6VQWBaNUjyXpTKIz8MZtNUQXxpDfq67BMAMxUjfP5459zHuZo
61OXc0eDVuAdnD64WYU9QcHpj0mRJ5BXa8/3Bv2PYREoUs+0W5oyc5PBWQSEXPfiqtIr61ibUbId
+ppn1sG7aC3GZ0nfaleK6wtP5VLoW3Nyg/7ccibv6mFa4aBnHhkeTvvCVT+nKTJoH7+68yM6d5eA
T8HGZ4TwXgf99vF3ZVOrhWjsY15b+W0C9WLfhUa0czAG2jmIgTz96XrkhPRbwWDPG7UUSw6aKpWT
OdlHOv+an2kuUFt1EH4fpt6+rbCR/3i9868fqgn4IbrUCHHzn6dHY4xDJHP7yDk6HTJYImEiPLit
clNp+htigeO66bx4F6XFz4/XPed3EXPYPgBySIeawFpPF7ajFuWKmheLodLwyzQr5xgqab2xOuUT
b7h5LhlJr+PG1R+iKaCDaFDsMnM0N/Dwp0ctslLfE8ZbQ8KFUlyUH110abdB65gr2Kj5lYB83l7i
94K5RUaBgMXcdhEmmwRHqLEznGOVKvnGhpviO10jXoMC3S91YLjgBUO8xuvKe7SmxF07TRhvtLZU
4JzVOiahgGA+fofuGUrDgHVMkECMg4/AXA5aQSfh2mnOZqE0vo5eVSkUemMHhEAr2+FbMQbm0amo
Tn1JT97dihBtGT+ONa1A0K0ecKxMnOIp1aUNFwef2jfshDr91sXwZp+L0NtFQoD2coM6nlZjGWPy
OYVNJdeT5bXHqbJwhrJz6riVaoka/0TLyj6j4SzvbDuvM9TWIg9AfAUuYJ5XyY0TiWQvPK/PXh00
XKpZYAHjzNSx0w09geKL10Hf7usoeab1m/1wwths96oy5J+q2vTEJi9j/TmQjrMla8++qVUR1Qg2
BGO2tnmYn0ykVblCC0a+6kaC9VLTTsa7QA3+j2VXB5tBq7QbQA/iR1xqQuWygcLqu5lZVwiT2eVd
09XiV0Wuhny0HsovVaHbT6LqMJovZGI8ZjpycjvHwbIEweWxD1cdYmqjXwdllO7SIe/9NMLbNBkq
+ngAhsZ2o2PHe6+EQQREqTTxxWyEnWhXEpWz/itFK6kspwHIEP0Z4/STQi6xq5y0jZ8j3aqx6HWt
ByNz2q+NqaDlYfTtbe0oxqaoGJXIQhuvdGAvLv/eFmI6wjxscZsje+OgqqHGz/akf4oA23KkEtt3
htierxttH4FH980hzNZe015zRTjL0tDQJHkBZwwmHa3bxcPbMRYjHbPmZ+YC9cNYOBjrRDaqq7Re
tlYgwgdIwdd85c8e2SJv5Vbl82OQTWl2+saVlG+Tb0p/zuoo/Mt2ecUxtlGbsE5VLGWTYFviJrXK
k7L4AWGzunJZvKcRJ6kp61O+GMznZo78srxva10b+AXmMxr/4LHGzrWUjdCt4Wl0J+1RExENxQCh
LANv1rAD5tJbr0Zjug30wapHpxwbyLs+zHBi7fPcfKy9AUWfPJPqsC5JWxARRKqezpUX5NtBhA1Q
0jgaV4ipdeHGGm1TrM3C9G4Ssn2SRImo+VrT8hI2AG1X7EexCI7A2VZor4dOW19zQD+7n3n1BEH+
DY8nippFokwTpR5qko5ntPYs8EoeMBO4CKjJqNUGv4Vrx+zsvpzbNe9NG8ZzTOHn3/NbPhAqSDxj
ZWQ8N3ZNHQ7idVZtH9q/KrX4K6lV/bUqBusVN7vmT9tS88oIys1zTi7M5XwjdcIanslkPFuIXK31
Bv/dNBh+fXylnCeurALwDv1V3iW93cX7zLxsHPSyMp7jKSxuVa8dPivGAG80REswlanrF6ll3Gvs
7d9cc1/d1oxvECC+lnedFUDz7wCqRHlJZsJ87/Q9p6XZiTjsjOde6trX3OzjrVcyRopaJfz88TOf
5ZGLpRYpEIlWZpqiNZ4zF9PHsVQyn3zlGt7vPFRQu5IX07RCGhVIwukDxY6mIrTT2c/RZGjbRI2z
GyDTxmHKJdOKvK12oW5AnS2D/qnIy3b78UOeN7LAv9BNZXwNWPwc+xebA/e9HZjPpTm6G+FmuzgS
6cpsqzugnK+Yuz82sr8pzPqpd67591w6ViiHMaWH1WwzlV28435wFLXNI+tZylE+dIlmHNFLjR76
pJVrNAiGuyQt88fEULO/MTT+lBfxLFFaiz9O4wBVzdhHkA3AUBjln25D43WOdGC7PKs1Wf1Kc4ah
XaHI0T7V/DXce9AUXFX5WBq+25jOryGc3esNC2Lh0Ey+bMtYW1fSE29X9md+A7+HcnPuu8H44S7R
gSktQV9NEgI/BlZ01Lsp3I2qde+Gk7F3zMIo8CbJpltEWpuDlQC9qESmbAwlyb81oRFf+xyWnx6M
GXhWVOT0q0gvl+AicIlxZNNUPealXkXrZlLKZKNHpNReUiW5n5PME/vRwZD3XqlEULqzqp780PTa
ry5/b7AeUd6eQD51mrGWhpvOI5bBjDe1RJNnpZqNTXJAuR75OGjk94GTDs4KkXSsylPT+l4BQ7+n
Pz/UUAPj5tXlFu1WrTGUwwo56v7N7KT5xVPL+L4qiFErAwkSzy9yqGB+Vs/tJBEm42fXmFpArSK7
w/PNWjOxyvUVaVupr2sKC2VX2KUc6WGmuaDpwUBxpUEeuSpDZi/3ljdCnjDLFnL26OKeHjo1bHNt
KKvkJTSTWr8ZJZCNVRuFCP7FvdvoK8J98rNP9PQvfFkamlkyaV/0tjP2JN7pW6wJE0hujJHNKhNe
iLe8jXHISsPe5NeVczjXXSfnEPQaV8w74xm4y7KmQAmqaDLBb+1GOqNgHtLW7/tK22WG2u1MPSpu
Iq3Idrqok5dp1jFkvN+vtSFJfFqC16Q1zuouzDIYLgBdmDkJXH+LFAsd1RhEj6K/KLg1IIe9ZwKw
0ey/sRpAoNrezqIehf0t08SjJXlzRb83x2vUy+Wtz48AiY9XJiopsA2WG0iCpCgeg5SXgcG4PxZY
GfZk27dZgzln0dT2S+KO40pPtCu94zOQCwktXUBv5lNxIxM9T49O27VW4NiZ8yL1Q5w+NNpTwczP
Nbq1GShrlU6qieKqEM926+GV9XVKTNDZpR9aD5lzU9Xuxsy1lad/EbnYqVm9eT8u/x9cx5/Kn/lL
W//82T58K/8X2IrPrfN/f7dFD38W62/tt3/8zNu4nR6/ZT//898e//u/6h9p/D36+Y+Hb3X8bWEw
Pv/N/2Mwbtr/5MKFvgGdn0bUbDAz/Gza//w3JAn/yf8EjnPGrdFQIGr8j8O4rv4TCgJa0kwm4H6A
Bfu/DuOa+c93wjHUgbnyQEviTwzGF0UTfz5JLFM7OswzqXU5mtC4QmgSWCNM9NpY057/20kq0xe5
irxsnks/qptrvdFFusWawPnnWgncO9CB5YiipEzMDeLhQfZdv43VXK6jKstuftuOw78C1j/yLjsw
g28b3uaiNzIvQ+eV4d08dvH41+mHo5UiHTJd6w+1FuX3kciYH4lxnUpTXwtl7FdRo4cPdGVuxtx9
sdPymgDGkm3B5Pq9H8oUCxDcXCGe/oICzdxJyqk+uEhu7s0y8bZDaVk0Lnq6Jo2FkEuGPEkQhbGf
Vb1+A+mevkzhpftEqy3kXOrprouM5EFrtfAu7MvwDbJ1dOVNvXtU/Rbx+Z1zyNdnJj0bAt3n9Heq
MkI5XzNz1M/yaGvnQmCbFSo73KesvdRl36w82SClYFSPsTJGa1WWr1oUYWdqyh9tzHwpB1/3KNS6
us3AGj5EgfD2qe50W1InY1eGrtgS28u9qXaHwZ6Gr5rRoIRgeRPboPVQBtX8b1uML396CDjavP73
zIpEZmkviOS8MvWGmR4sLzFvK0TZcTWz4nt8jhvfo0j3O7MeHk3urQ18KnWbe+m4/vhHLO4OXi8A
VZhjXKUAtWkgnr7eogHZjG1AcsACT79jJvAFBZF8Ywx2t52cJ0+Gmm/YdbT7eNnzD4BuNdEDcUI2
b854T9dtVa/p7TwLYcdNkS9d7UsKNMSPZlJfIBoPJa/oxQlmQwOIGWuFbu/q45+wdHtDPXcWLiPG
QJ1DJnwpiZ9rXpELO0fuBqbRDs8Lc11V0nkO8xj4E1nfTptezFAg3zMxAcSyoIlrFDo6Xa6LuCru
ALhGW0SGp2OCnw5s7p2eK/k6bbWvbar7rbmqHen92Vxh/tXMNUl88VGkSlhKMCWtWQ4jJmpPNd4q
sKSGftNOVfCvm/P7+B/cF5cC1CLhn3vuKPLyfmhQo/m9JCrrY1GEhePKp1hkN2PYKbsRp6hbN2tw
nraA6Lf1+M0ozbe4cwhb9rTKOtfxr2zRhV/B0kAg2R+KjjP/swT3s76Q+lNuBOqjVfb3qhzT1771
3EMblGa9qgyyGj0Tpr0Sav8GxtiO1l0JUWOVVUnxalkPEeIThd8mqvd/2DuP3bjRdV3fy5qzwRwG
e0KyolRKJcmyJoTbgTlnXti+gXNj56Hca7WKpaVCzzdgwDYMi+Qfv/CGdmVqRLiZVtEfNSK12wZN
Od8lavU6tSC9Pn/98zP2ty67BVWRiwwgzeki93MaQ1VsibdBql1XaGt/xQi4X0XEk6NTSUiS211r
RYeorPODEaoGKiBD5+2MDub6mj4VsfcYSK8amjAH6i9YAXfK6B/AVl6EkiyyACYc6Y5Zi4B6PYHk
EmwgW0Oc4g3Q3CpRWj7A02o2fekZNbwoaS0IPiLLXWZcZWMxPKV5wQCmEjb3ZAgctWXUwaxWEbez
izRqbtHoKtcB3OO/LDT/L6L712xh+98jOtB8MQi9n0lG6PYW6e1+/M/b//kdyAloZPzxZtaE/geU
VLpX/47kBE64P2Y2J64LLCzaLn+HcoL5B5SXmQc3kxTgBs3TjjxhE/zPvwRZ+oMK28xPIbtRCA/l
fxLMnVaYgETN0RyxBr1erhnW2uleMGjjt3rlUZoU5MEOY79y1CA3No1me5Xjs7ixuaF0O00XrtnT
iO7twTCRoGcpMzJLWlbB0xH4c+1X6oOSebmbG4EFsGO6FKec3qM8hTh5ltIgoKMqyB46/TzcHaIW
Ox3xHrWog2CUP7GjChwCkn3c//CxRNpTYrtwSJ9u2fNnLoLIHEhEgRy7eF9jv5ACDdpIdTquC9G/
M4u/cqn/eiOcBuO/H4Zt4BsBnwLQElCTC6nHscvDgqwXXStu1VUJVNPFpGQ6prQY1+/W9+Ub6O2B
MP0hWMtzQRmm1OmI0rRSKvql8n3lxw+yp9bXlVfu8IDf+UL/WKmjsAvldl+qW6+90ZopuBAfLNx6
314ArjUgL5xzwPwuuVMgEcfKanL5nkcp160q3+BbU2xKoTe2fd4WdqHXliN2uYxsTNYcY/DDLfIl
RRZ9CcNsJ+yaumsu1NnP5hyKLHbX6EwAPKUUsgjbfe5IqUhC425SW98Oa7CyTYJZpVEY09Ycyktr
7HwUZk4uqT2hBmBTIvDTaag6vdbNctLRCbF8ZzTDYyUJV1JaQOaJEEwUGnl6TDLqC0EpOIig0lLr
Q0coxmInc9O6Ypof/da4FBucnSe8F8UqxcK8GkzC0gFclIcYf87JuMtppXSJtlMb7zWFHr8i7JQ2
gS5eg7+Otri0VRdovR+OCaAOGonQ6kCXLTZ7lfhG3XY82/Dr69SIfoGDUp5wJV7ztsMXw2pvg8bO
NpOGLDQ9BH9nSd0mpwFpK3Blr63Bu0SJ+2hdgFHi6Oeo+8BmUeZ89UuZaSqq+A6vFGRVfLxABPVr
NqMUPt+cy8GHA8ZqgJGLfRAJmjEfFu/6TH3oeSq5k/ZgWu03q5R3VSGsO6F8HAb5NZiapyHsABZM
F8PS5WGObjQZM9cYQmP4+iwBKH0YFMDGJ+lBtY6hgbGv6btqqtj+3tduOuG6bFZdi3lR6iYehacw
dJXu6+ffvmDNMLrzOyD5gFQB1ypL7/Tjc79S1ImO8UMH9uBgKE6g/KnK61a/QV2OtfDL0NdDuNUF
x8/wqnOCnTfZkfpPj6fla8wr4t0cAIdDiYFL/MH/pavr6rvUbiWE7jpHMPZ6BnTBjnDH+EbH05D2
quBeGIXlfbB8/GIJNFgyeOLI4/sEW76tL2+70J3ozhq3vbD1n1TJDiqoEk9J5oYvWYIVkh1cCrBP
yyjnU7E4nNoozcjrROmh1VNHK7920KhawPDd8D0T7wsWSGWNED3VS4nJh18Pd5BLH/wIldfTwe/E
KvTHMJEf1BRfbUcVncmDFOXow6abHjx/pIGw5WoAYHFA+RCmwuuU32TqnlZ2nzwaPur7yrZTjkHr
pgXWD7s0dnz9IMvbz+fpLa76u37y1xCxX8BOUknh1Dp900QTWloXivQQV+vB2kydfasj0jk4eevi
WG7k2H25XrzKjoTw5ffuV72DfEa6R1yWrItsU7Y3CJfLlo2iS+8CHHhGRbANnNawwYBZ7VaeLizt
RVn59zujmjoTK2Zbp2UwVQRQGUGEyA9xtunj7fitkq8RHRGyr4a6SjB1821jG2LlhUhmBDLHnfz7
qX8ahFWXuRR4Lpx2b0bEyzF8/z6L2R6kPMhyoeV9RidKndF3jBuzO/jxakLVEP4Mxf74UPs7pXaD
YZ2WT8h6SCNKxu2t/5pyECWoF1xp4lYEw6rRX/0S9nSU0ObZG8aqq9SrUt1gxKZTPXiJzfvE2+qV
LT6k04VtuwxT5137/ksWZ5clNk2LOpP8gEA2lpGWsU7SjWd+a8dn5aIm/mn2zjSqHJDg0WbZVmoV
ywKLipqnZWWq9ICNNki6dbrNN97WOlivxv4S2OStIHEyR4uHLb4MPqdqBEAXH1qwIQq/7KZahYg+
p8bKyPdaalsgJIONGl91kD49B/44OkEPYb/Nx70S3XbtTSOtRDiA12WwSnNbu8drN14NvV2bTp8g
aWlLx/AYd06Z2/WLus7RotUPEWKhRS7YSv9YK9upOwTRKlLddLxWfJf/HH7X8SAVHuTsAqLpLAz5
Pb4WlBYaYoQjizCEaBNbr2yUHsaNldti6aTaWvquvPS6g8SUF26ojneGGwbXJSy/S27ab9p8ZyPO
JczAcycSIJ+eLEKfAHlDZf/B8mGw2lEDTtidT2Atsz0undUY3WTaJqfgAap3CzFs+EGZpjfdRrKz
/NBTIvDWPQ1NOXoWCrRrbc+jrHCfYVDGXkuup/oZpW31KG/DmO7aqvpZFq6cvlj5gy84Ur4O4DSa
j5N0JRZb/L5yFwjX5+fn+Vk0rysiKjLgWbtvCcuui9oyJp9BToINim3x4MrfRE7PZ91HXMVppUPp
r+VhnyHVe9Pi2KgjM+4M9TrS8ebaUAT8/IUWGux/7ap3L7S4eL2mk9J6GKQHE8oUir/yc6Re97Eb
3AoAcZND2dx24W2n79voStL3NDBaVCyOWmXDlZOA/EFB5Pz03dpzs4zUxR2YFNizt2aApavT/lk/
G98Ld3wI7rVvumcbR1aXN+3Weu+OiQ0luHow194LDAnlWYqxPLHVX1wtpmb3z+kNMYB1a91FEzxQ
cNaOLDi42ZIkFXvhx+djoZ5dw/PkUL2dvU1pN50VrUQMxYBfSg/C0brVvkc/LMXR/kzlq0bdidJa
F9Ytx/V1tdd+AhDyaaPf8u3pNwJx6wVQbP5NkNz0pnlQVsVz+ljutF/VDUtORFDqBQNadOyE7+ED
GIAryr/CfX1d7/JL2cQydH/bxiDTZeJavkacg+13gZxsYHo2WHwEg1t1VPgcCCvpjVC4VbUpNHvW
hNJt42cTU6kkq8gu7eQ3zMRyJ89JHugfNM0oAp6+QV9bcKkwZXgIfgA1qIFHOuEmbl1L3Xi9TVUm
6deJtebQRDZDfEHX/6p+zB6Y0HaXFi7SkQl93e7QPPWBbU6u8Q8FS38veoAfc7OKhIss6vQNrdSo
Cpx1pAcwF6MNjXd45P7X7ldR6NR3zZN14Z5cKKSeP3BxuFVJ2gr6vLKyilTC1n9mhVuI9li51WhP
B2jfGVHdJY2Ci49drIUM/IyZzmvBe5q+N0hG3rQ/zUfpPvrWfbOekwvx81kax/Z5N6rLBpQAZuf3
0/xnT4Nz65jf5B9agIGjg5bd53v140X29xQusfz+1OhBrZG6jZMjDjuldfzxNgfRjwurPeQvgZFi
xZzYxFN5Qud1rQpOYa5DbmDvsTW2GMJZ07bwbkTkxLXqWc0OKsutI/PSbr3ymF/EVSxwYWeLYIk2
CSJcKZSQo7Y0XCVwR4Bf27xyezzvqXx/pzmVRZcW3hynnO3Fd8O0uNQzfLqQMeeZHvMg2SjACdY6
q4/EmIK3Up4Ew80eIt/m05HvLTafz9LHnwy9EucF6r5n8CrBx4a4nVJQ7L/Eb/64975a2Fn+WVxJ
qi00t2F6IbZ+K+Odfe/fD1z2oWW/y2oLd8UH3VrJpournGat0/ERXMiolTba+HbYbDL5ypj90UV9
LecXhvyjS4RS0r8/ecmG6iqrBuXJJ3ePVWaTFqEaT5w+xo+fj+1Z7D2HDywqcLJzRXOpdQxGtUet
zJthOuSMlQ1CZyzXXerZRQDU6pKqynmdYvG8RYsVUFoGWI7nxeMqmQ0FV023SUp31J1JdHA5aVJX
Lu8Tw41Jnp+6e+Rw9FUYX5jhS58tnx7dPQ1Gr+94DVPaw9DF0jGt95L/NcT5zvznp8zioxfbB9HI
ycToSzwKdPBDpxzcHIvMzhY1209sS111+m16QAQEHXF/2IlfIX8o/kFX6Ea4sWfzyxfXY+gKOWw/
p5QoaVLGd4pLmq1vRcKThb94U/V0XLTY68wC/ZFj0qIX4fjFdaCspm4TUSm8Ceqdn1+B+oBHXiPK
Um3w6cV/V8Z14Xup3qho7XoIcRh56ioFxYTq0Jv7qbyJKwpg7iig15Fwjl4HU0sHfdOKgYO976Q7
g5A4etk6oLQTYZtLuSOSqJbGMe1+fL7eF+A4Vvr8hXC3VGzRKBVai9KDJgRRiz2YeOyy29fCgl0R
OoO+qwxXU74q8c4itZ/uEiCO+oWofQEvOH/0Ml4wQ0sMRB4dqCvD2kQ9g+C0jWsFTs1WkB2cbC98
7Vm2u/jaRcSQgRr4az4TBCV3ojN0+85ai/oPA4CDeFCslVFfOK7fLs3lIpJBYs0oLODoy8gtEEQ8
5xATOVKFa8qdKm5KQCsKxZk1wqBWOyet4zMWJbHlyuE+itdGsMHDKOjXsmp3DbfmLk02KJtQBYrQ
uREcz1jJ0CagFz30X62DaO489bvwOn71WYu4ejCKQWKTH6uy3T1U9Kk9oHuOdTBDmzJjLRGwzoFq
mNmBCQQXaKz6xSw3jb83K7zuSSDWnw/9G7ngfBSQkKdXBJZkiRFKrKiV/UYQj7ONSmtD4/Cvu1+6
k01rw7u1VEfMXFYBcrnBny0eTKHL9qm+DPvBoUBgPgoPQJsSkwE4EOCpwUo0t0q9bpFl/eo/xoeU
fWkPiE+abtJtAnBP9XowbWhpfusEw5MlrFr1VyvsgewoudMjHRjZoWnLG0pFE4P5JdApx//0sp1J
jkZV+BKI9yySY/EhW/ifEVgcso2FbUsbsd5r+b4pSCM2obDVd9/K1LSlSz6D8lmMsnja4pANBHMU
Mp3xpsiyq74bTLWZrvqS+BGOgl84ZmALPxMk2GW7yTYyQfOeHJO86nv1GqFMx+H1Z3yBbvThS81H
DTBGEYG3xRDMGi1hPEXSEaygUtud75CXfL7QzoOV+cNnmw9+PA9aVlxw0kuktBqkoxHYlWwLlk1q
3PxI/vRlO/Kcpnenys4L1Ii3/pfPn72AK/0+0t4/e3FfKINiBWrKs8PaVp+NL+JPs5iXoPal+9KD
dongmdoG6fhXqj215PhfPGoq25ix9m3xAgrpo0v9/cvMk/EuZ/UtMe9DqOnHJnWm1MnvU80RaxeZ
40utpvOUaDHmi1sks6ZRSKtJOtZjtjVjinnsRhfpJVO6RunIR1BPWQviYbxkK3vxyYtLJE7HQByx
1jpWJUZPdjnYMEyRVarJUEDmFG5p2qgVGhezwHkqz86zd8tscZWkcaQqILuko/7aPldfWWP6twmD
q8wWnoWfAa6ipZtgwHSp2PXhjf1+Whfppwa23jRixlpTHhTJVTvXLzfiDQGkcjt+U3+2w6ZQmOnp
wnJaoDz/vbjndjtYM5q6i1jVSoxG6XpRoh8CKc9VFEcY15W3gcjrjq9QF+02eKzyl8yYbDX6HvrH
8Wkq9pXytZQkO5Xu+pgODL1YWoGeYqeyo8ujrYSVo8g1HZbV55vx4+X/9+suzprAK6Su4clHbLAw
by64Z+qdJz3TfmzLS2XejwILekwq9zxQCOqQp3utSYSkL9RCOmbNqtQluy8GR1LpFQA1uA4KwfbC
dRHsL5Y+3yixZ8vw3YMXq6EUcrNotZyvJGxPbO5A2kZl7CbyCu8NUYVZ7KadO32hERLL60Zw9NaN
YzcDvTrZorJqJQj6QFfdIN6N6J3RDG82arRW9GvduO/Uox8iwLrr+r3WHqZhg2zJ5/P04bX49xe8
NXbeHVNmFkpCnZYsK1TxqEzDUbSpho7R12YAcU28E7ufP/G8JDkfV6gWgG/lDzAyTmcrkSY17xsi
ssDYIR6AOOd1LbXkH0jPJju5dWtE1tpNKTqVukWYfj2QA0qKo6dr9FuS7FlLD0lyoOgmN3CCbiGk
mbLTCa4i21WxK/uDQdZk5F8q8WvYHupuNSUvibqrsp1sbhM80uLpukDEp0jKVRZRL5epqUgPgYe2
zfHCx57tA0rj6GqABgKir0ATOP3YMdQgVCEFeLSKQ05opyJr2DaUmc1N+lxZO6O5j4pbdisWnH66
M6L1lNCWvddqu9BtL3ayAk1G1/rZWI7ySxqRy3Jj2W2J1QjCCB5uBGGFUkeQkbddNZsiccp1Mq6G
al0bu/5FvhJxuKPNBgjGRRPx88976+KebIDF5y0uAEFD+b6r+Tx1WFktGaJTl07+zXSEvbXr4rVf
OlmwwmWFKjKyYvG08o0rVaMgtVarNSW1gm9THVNzJXnl+fDMfyHRWMmrlmFS4Hc5keTUwqYogBqv
0tQZtmp2rERbTZy+3jaGbZmOGLjaDeL7UuQwNJXpar6TTms9/ob5YSMfKLHXodvKLh1bRA1aZARL
OxzwSLCb16G0i1fS10peJwXmfZ6jmutK+1JYF6hA56HRPFZQSfCcQRmIMvLpUqikUAJp4xMaqatR
XotBbE/NXeYXdgMkSN3kqlO3d365n+bYe9jrzc8Ls8UDzibr3QssgtKqk/tGL4n/zGhrlk9Fc4PE
oyFf9d6FLX5+Sy4+dRmJFZoCJopgGwnUhtRyHF8k/V6G0FTYbb63vG1cXRmhm+dunW8//8qFMgk3
5eLhi8hLTJVy8OY1iTUt7Wg9cS0Ww7AXZ0rEdd3tsBrXhpXn7cNqA+3MrzZ65SC6MXAtXiqdnefZ
i7dZHABTBX/LiwLpmGZXjbE16U60K/WY/wC3h6plUV9I9S6O/WJLguhB8VTm8wE4ZuOPstulUO10
5YuYPmSjW9b3bfrCqBO6eEO9+3zwzxMf+ufyLGmCAh2I2TPgVy0nQzap8TEFi07wbSIg3aToXlrT
V8/IE3eCwUNy2b76pRVcxXP6VWv479QG2VCGAMlmrLybvkoz5FrHX6YMhFqShJ9Vo78S840bJR2/
4yLSTb1x4MZ6nOqquhBsnUWXfIRCsgjbC63wM4vAN1l1JZTiY5XNoAq9HBAAlS4Cys/CFpJRnNFn
4y9wtwBvTw+ExsCpPfKN4Fia+tchT6eVEjYAfPOGFhPC9CugytcWpxrwNDqnLU11pbv0refH0ttb
AB+FXg7D5k2k5l0EMOCP4/veGBz1gVZmXPuuWeqRk7W1vlPhZprAphDoh2CjO2m+FQRMSeWjUUpP
bR9OF1bvvBveHVGQ2wFZQ6Oe6ctY7y0juXIYyibAvfk48BC3DJNjMNSGjYf9r77CT/vCap1PvMXj
0POjADfD+gGLLgLH2Mw0JOdzvr1TrnU5lNaS0iDy1chPHvxcVAzCbSMr1arI0m9lTCaliLlwVYvT
S47tLUZ8hmCrelGu/CT9TgPUb1ttW6KBi/uzqjghB4ukwVELdO2SYPay7z6P1VyShyMHcEnBg+h0
+YxjDiEM5MMD6ru+PZWUDyspQwLXi3dekxw0wZB2mT9g/yakgWtCgl2jQZHaMJmxx9Xz5zFHuweD
yp1c4B+tmFeYhwluZAyobLftqtOUS/Mrn0/wG8wKlRf6udheLiLmfvRaTzZ88Tjo0k2QYnhRIkHS
m2F9NUXeI/YSwr2cTj5d98HYJpizrLJaFjeR2d9oUdFcDQPFQuCl12OYjrtWkTCe1A4huG57FMXg
zuM7nbadiAJ0rbsJxLaH9YZueI78v3Nh/cxXyen6QfxOQelwJoLCwVmctQ0q2FaoifWxi6xyEwWM
vi/g7RoOmbHSqhAgVvSCemy7lmtiI88HSGOkyBXpOTFblbXDXhB6qlF0ljNEpG+ikBKcP+nrkCZ3
XjXlfSMbqC1io4SzB67xuVB5Ltwj+cJWWPZCgEoDFoXuxf6DpA2a+XQ1if1gIb5SWA9RUeVXQtg/
yYSaqW7caCwkB6Z97aCkusVOmObeoPU3aQCgBWWbeJ9I8QqLEtx+kwgtKKRUgTtFrqxw3b+N+P+x
W/41q8L+d3bLuvqWTf/vf+uw/h7gHp6M2c86/HlCdZl/wL+pLor6B0AJ5F+ATs8KYxwNv0nLsGDU
P2bFISgmIqcDhNH/sJYF4w80MgFCwtJnLcMp5rj8D9XF+APqAkh/OIkKv3NU/ptcPb+On2f14u/v
2b0L8dEZnQ9If5Y4Rd8eX8SlRkUTDVITRv146MPWW5dFXF/hBd/emh0BQ1z13aEdmn6FOo9pI7c3
7dssz1ayGCduX5HBRVoxuEpSe4hRoBon6CqGylOS4v0No38IwvYxTHXOsmx6rob2qRzDb300tI8e
tIyNqHGVCkJ2SVV9GeyZEvqwCBnOfDxGDw3F002EYBj8ByMbDqQS5q60OhHl89LuKwxq315UNHrH
r8PgTkXwal+U+XDhSFLmffr+SGJqEJWC9zDbOOgf6GjpqOoVkniYgm79YpZjdpeVQ5Rvu1hYZWY1
rKUB4wHXV2X/ZY5MC2TNveaLOEn5fdRn1GZzfaS50eSACVIsmRUbVRjAPrkWfYdANRvFxe2+V2oD
kBq6cbtB6an04tWw07Vava6qMqdZkFsIYzRtNOBRV3Mu4NJqAdVphMjAZucSInYZxsAThqQKZRyB
B5jQZ/WxqgzaUSqr4ZBi8/2Q+E052YaE06Kdq3X5SwoDVO66BJwORyDglKH31P2gSbeBXFq21E91
PbvLRl8NMVL+IuX9V2rQMijn7WadAJY8/Rfui2X/JYoxf0h6ST5gqGF9y9CXS2yDGG+jlaNKp6/X
xlVcKf5t5BfDPuksoXRUGacAvS6G3BFMM8ntso+9C63nRaTLe83KHKwSOmOzCOeiFsN5Y+lxVfeH
Koxem9iyWAwADN4dVX/t/ve7fYkOnp8CxlXm+0l7KfzMa/ZdiNl5ml9pGI4fxAxgIMKFOOGoAntX
C45xWTZ7NBSmn1IgC6tgEvXOThOhWqdFkz6mSQ69Xs/BfDAWXWRPFJw7F9mNGCCkImzw2OweGyUr
fRuJ2uhGr9EMU6SxQaswM+9TSQCDJGnWt1HLLfCswSgSXUuhSsnCTF+NtHoNNfR5V7CTY1T868BV
EXx00VHTCI68hji0NmgfTLFe/mDhYY2qysk/rWgzRhwbHL0wlnEfhW14OkYVfIk8Cga6oG3evMjx
qFI6H6EH8bIK4v15WK89vVurdVSQtU+tcdTRXaCRYaSh5faPmaNUUfLj86lbol3m16LaLEKXpGQH
AXa5QOoaS4TCGg9ZAfpd8Cb5EI966nqyArKtFydsBfp+N+Vd/zxNebkeI82AUhSnLxfehMtncbAB
MUVcCeSPBSl9SSqhauhHWUEbQxjyEnXpRIPYMilMUoRrLJKEio5AZg7cTcrF8RVWP/2nvGYA40HL
8YHQ2Ut2Ow66+/mbLUNashUMI2YrN8gDs+zH6cw1StL4SeN19waCToXMMJkIJzoikhKAYeULGfYS
0zwnR795mmwmfsbMVX2/mQTYGz6ZTHefyuULt4C4qSoQ1Qg4SVkXu1FphVST2x9ii6WUIr6U1p9m
psD4UaYYEWqYcKlg+pe2+GJy5owNiQITmiwORez0xUsN2lCpvQ7RclDKr+qQBOsU6cBLpZ15tb2/
3GabKLjis4YPvggcXYvHCLIWt6Uv3Y9irdhdnQirukyDq8kTTXfscFyl+vNaGB4dVMsKX6O0zzaf
z/YH489EUxOYkYGIti5T1MkiGqqzFjnxwRo22JAW614V8buR2RuBYd50lnEwaz3aGp4MGsXqPArS
8U0Kt9jOPcsoKfyDH/RU76/o+L9fM4uKwuwYAEJ2NnZhOuB+LfLZKaq1Vk685N5CoAVVDtoSoYlW
SqySlPRBqDiNZ8SrImi0hxivEIcqpXZdE0etLozS+UzNrnpUUAgkLY2fcjpTqg/fMRWV5F5KpWSj
+QBSlaHG9MC96ZCatSkPRVdaqg6OhnDBpTn6cBzePX2xR1Q5axU5EpP7oU8rWylqcTWIJOX47pRP
XtmDmMsKyQ7zSFp5Am35UMnWJspclxbs2dmA2R8L1aDm+yabsxiGIZbUIRuE4N4oqgB3Ic3ACCpr
IOQq+X0WZbnrBzVFfsFDl639mmvN1zrT1gPuIk99DX8SfJBy0BHdW+MbWl04uc7iVYzqoA2zmiFH
cC8vK1CtYCksiAhfMQyU3MEzqvtembbaoPtXUtRz91RiexNFjXWld9TscdX1L7zDvCRPtjSvQGME
mqhBckFCcLpQzDBD5JRW+b2oejflqIkPqj/mK+wnvV3d0LrMWy+4MUujuPt8iX40NciOgoQw0K8n
Fzp9MOxJzU8njweXWr1WWpZHkKLxbAkGKjqJf8mldeEMqJnzYHNxyYQh5NjoP50+cEyiFGnbKLrX
rKTG1Srqd6VOCwSban0Xog1uFzWdj7Sl8tTrCD1XePBuegSW6MiVwn4Q+9cyilCdqcpspXU9FVLJ
L10xylW3L7zxtQ5S3dWG5lmvCmnt64p/oTD64ZgRxZoKQTL7ehnIIT09YeKNb2nbhishViYXW4eX
SMoEW0KF88KtMo/I2dpAlIHrFbkpQCWnI2YOotcKUxLdl4Hx6NUothepGaxRPPozj6zr3FIumUSe
n+7ItaEgA3WVOJ362aI+pcUhztQiTnuRVoHq9+QXsaq9HbRau2xrOjah0ayrOH+wzBtLy2/CPmyu
86bdVBRWVrJdC4z8P12oCFKQqsz1Pv60BAlmvtEF+KwF91I9mI6aG8+y3N1PTQCrz8NI7vOnvdF1
TgddFdFqgLJJFArFcLEvpq6Im3ZswvtMmNBor3qgFo6g+fjlVPio/6CfcUcBaU0diNArkUEEh+Cd
atAtwbTpqLU1tqxtO3/UnkxPS74x3HgXff6Wb2+xeEt8UjB4gm+PHuvbZnuXUpAPpGXYT9G9TBZw
2w3S9NR0fbALLES0aZoqE73WJE/oZpsJEf/QA5PPDfaaK+mRcuw12GySlSTfTb9Ek6CXOiCAtd6q
SPNmyiFrtPLa13HwyBJNfvn87d9YN4u3n81XmEzKLb+l497HcIbp5aQgmX+f4ARkeyUGC4mcTFug
PDLEAlQ3yTBkJwUc6vpxvPHGXrkakTJ40T3J2o490MQ2j7dVSftSbiM0vSTq1oU4UDc1DFs2434v
zxfbIDROXUvQFThPYdV7rlqB6ENOU3XIyH/6WS/sNehKehYfPc0qXFWFwYVI/tHPsga0XwxCBA+1
bU+rBktAPcEf16JknETNxmxJjC6MzdmeR4Zktp+gOIRc6lJWCdcU0ccLRrgbC7+15bSGPaNN4QXI
yFkdmhxfIc/CupOiJ4H7onhu+bWEgnrq39dGObqqVhhoMdCeirmL3KqVfLuIwarUgjQdI0pY9LXD
9jYv+sfAyyZYyGa+T2Z9bUktvslG+tTGluFyzz7q4/DV69NgNfnpSqzLflPKjbfxZGpOaseU4Kp1
yYx7jnsX64lja07h6ViBN1h8jSm2I0LgknCn1LFgT5WcwAQJou+fT80H4QLnEJ0xzZwVNlDFOT2P
PaGg+CXq6V0YsrG8ziCq9eEUIwx/q9bNbeQFxrr3IAKZqXjQsL29cP8s9KLmO5Q34AOxFEJXghD3
9A3Ehjr2MGrpXdkZjyEq/tqN4AHq+zMCDlE2xqo24itpWlk94KhxuFZKa9MP7aEIfvky2OrIulBA
WXabf78RzkJoQBJJAUk7faOpTDzBF3HinvxG2SoeRTFpDGXwrTNEIc7SKzMPxceuLFMOnZr2b6ND
78FG0hXNBtjYEHdun0/RD6Guvf2YYiuKfU+7KiQfETEfJ4rPZ/F8rcyXCdkLrjazj45y+sKG0asl
QmXpXYcE0Wrsa9D7VnzpGpkD29MVyfzMfks8AImaNzjbu/M5AVvejJqS3plBhyln2/tOgmig643t
Jaux86AE+vQcXoOmB+C7XBNBB8A7763obgpT35VH+KW+l6a4iMgAQhTx0ox/8Gl/P88gWjgdQCxx
IjRfwvguSswdasacAUpzVcfWNlClVaEEh8ws9gmuFXAG8fCiHwhJHz6U2ZV7FFA+n855xZ8ONPX9
+Rahym9SwFuEZH7aoDOHO9BdEeM9XGgUu9Qo2PSYwmxlHblnFWtNmzBfc5DNvJjnffR4FE4QAp2L
iKTDp4OhVV2WlNoQ3YWqOm10o6qO3lgaiH70+0DATcLGw+zQq2gDIIbQWlvE9m/STPCvs66OYYyG
2bgf4wp9DJHSRObJA76XKLhZTRReN5L3+PlwnacbBuwinHkgbwFSWNaz8kL3FIXa3l09jTCyEzN1
9C7CdRb2uOMn4OFrQ7jNzfxSEfSDw5PaBZUbdCbm4oEy78t3O8JIsp714QV31BXHdZ+GD52pTk9d
J/8QTWxKGskqbKUSFYeeIizvRLuk3Hq+cHmDeaXMmpoWSkWnbyCXA7CHbgrurLp+QAVHvqtquYDZ
nGUXRvms3o1SPBcrWR1fS4qpL87pMYr6smhzHjXk28goUEEyY+XQCthVGGl9U2SWfhPAwynoJraF
5/rVbJbayzctbe0LweIHc458L9EzQQW51xtu/N3Iy72hT60yhnfKZIEFbeL6xtRj7V42p5ewqrcV
MptHEUeZ18/X2vlJSxBD/WMO9DQurMV4IwdfloZcR3eSB6xFwIbEseTuEhH3/PhjNufyAmUx0Cpv
Gc27r8Oz08PVJgvuomrodlbk47UaxAWusOqxlsYLKLYP1hBXMBLzsAU4as353989TS31uG+yPLoT
SgtRqypejxNlVQoJ/e7z0TtP/kiTZ+46tB0JBYfFMVvJZT/UcRLddb30I29GZSV5cvXsm8n3BGPh
Hxrdr9Xnj/zo43ioxGii1I1Q1OnH5WWYyn0khHdSpAjXulI/+5YubBNd/Pn5gz6Ysxk0MJO/ZsGw
pWRCkA/dhG22fFuGcrf+/5yd127jyLaGn4gAc7hVliybsrvbHW6IjmQx5/T056P3jUUZIuYADcwe
9GCXSFatWuEPeVybB1P0fxu1yx8GWVqKPR9US1PPnL1BisIbtWbHET00j16TqrhjkFqPENzLnR2I
8YmhFw0PQ4DTD5H6jKzxzPDOPhWMsL45Dfx6UVjHMvDUQ+kbmBhqpeX/buq63zd5/08L+uglLEAG
JGMkFtgqH3x/QtW0yUghAGTNPoYaFLZn4p7glnhwb/I2D5+lTD/XFslmWkrVpneyJTeaD18UwDVm
5/Qs6Z/OjuzgiTytm0J18WnYD7J/qqvPUfNPk9S/JFSHGp5kPHiT1SGydhgXhP7EMDxB8KpS7LKM
9os9wnnx4OvpnnIIu2Yhpty+FYIJHZFJe9vSkUe+3qLQ0TUt5Pq8qJl8aRrnpepk7alQ7bMul8lL
lxZLKn+3UWyqUzkOU3FBT3W2d/K8GqWi8PwLjTT0IJzU3sax0uzvn4ibQRMV0/tl5m2HlIy/y0zL
v5jFTi3rTeTEp9ZwQCLZyjczHr+Ndr1PfOlc6v0v5PaXpjiLP2D2Zo1B4MXROv6F3bGTOs1cGcKR
kWGJdw3c1taJHqXY+ZZ4J8/0twjrNQvX1G1QmAwDHW4qGiIA8WY/oPNwYm+1jOhTaGhKhKw1NP8U
X882SfX1/uueMxcoW/hDi4dOHkObm7leXGsARVV0MLUifJEVkjAcznw0nBMVQRINh+4hLP9RufgP
UzP6uyIXNpohZnrQK0JxhH44rgS6c64GX/4X1rkJejOWTORt7eJvXnn02JuxeKW/0FU4wft7yYo8
BLH0PnmQnCCIsBSx8o1F+3krfBVsYR8Pj6EdODsVY6In1Y7zndcm5i9NKuJ1nQ/eN0gD3tnmIy2E
mo++PScKYxnmiwCh5umKpxWNE+VCXBpAUhi1jH8x4ipOnoo7BiJCJwMH1103Cjpblp9tmWcrX3It
P9z/KLd5CkNWympKbPxGAMddn+0agz1bIHd/MdiG6y6M/uGwJ/Ytxj9nqpxio9TNnySu5X//eV0S
CCBBlqNBn5mjVhBGHP20av2Ln6NSjfay9pw1tv/iDepFJok79olZ4SdYW0vCLrcXLnM82o3UbaQU
jHavnxjFMOwDmSlcZJXZHfor/3ANDjeJht8eTtUC2k7ceSdcal7lvnaeB3VQ9wrByA3rINgaFRRS
K9ddOFnP99/JBxksfUXiK61QpAi0edIopLScekSOGzrqz5xeyDr/qoIO+GbSqWeuG30y6+jcmFSb
nZqcGiv6W0VK8ThEqP3c/y0fROCp40KrE+UZpOinffMu58pKxHlNI3RcUUb9TwcTw5WMw8zCLvjg
W4CgYV7MBsQ6aD4LymJB03f0bBcPareNgx6cr1Puu7Y0xcIDfXCJgQ+nWqWFS6Cbq9ep6agJU+08
N6Hdto2cNoQo4qerwjLbTaFlGDDm6pK74ge9Iw44bw8PXTJlff5F00IFjhsGjisnESgnvdSNdZWZ
mGjq4ns0lNYqac1gHzcD4RenIW+DLyX2pnYA/nlyuaxLy1lXOIKe4OjBrsxt+V/V6K/3v/ZHwQjk
Hr0ZTqJCi3J24Y6dVLSjnNiu35kIwqkYakbDGK7rUm2+EkB+poqWn/t6kE/8KvtoFzKqmk3we+F3
TOtcdxbwbud0TgBXmqXzJNWJJEmpCy+/NGOafwXAHB8pIENSsRKZKwa8mKUO2UE1vS+SPnTAhWVl
0w79Opf6FEbhsFX70Dh30gDxdozFrs+DDC2bXsJFAQGl+z/35vak+0C2iEUD2iE4T8xuT8Wga54R
TC5y0TfI55R0/uvwizOOzrofnf+8hVkOA3XiNMkYifX0c96dyYhSwes8zaeEbkJQjCM0NckuNnaZ
xjvEjivYaFq8EC9vAsG0qDnFaS7tSfH5etGSLWyhI4ElBJ2YNb1p5LDqZFi4ht5m81cfHvFqTuXU
KMDpDs7S9TLUrSbW9rnjRlW4p01CWxvVF1TRmuboCAskubZBMaNr/sbtQyYd+0h22/aLmmXMWfIH
qY82/qr43YtunxXhzsgx0EaAQ7T8U1/4sTe4P1IXzjRZL8FrwmDPy8TUksciySQX+wJ/ayXtizWW
4X6qgz4Do4sOgJalDTrVL9ZQGac2iaZExWN2JfeIHpSNjFAm0vDH+9vxNtqgy8nn4mtNwClaZNcv
kYo8Qsxm8C8N03Rw9544+BRJx7JFtjIwIwxlmAZTMvhPthyGe0fhVCHX1OxrYFT+qrbh7DklL60e
xF+faeQzaLAlDsrNqdG53wj5E25yathMO+7dNtb9vKyVQFFfBkbzuyT95dfPlTamq1h0yWbhlWj8
n13tK2oqEg0OKMMvnQbRbLFojMgWqeNyyTbdMtNdC4b8CmsE0kY/t06BWakPU76rZ3YIGUGRUU2Q
f2mNSHCzl8Tu/g+6rfaQdOOiU6mLJ6XwOQTAHhtnEi11Lo1eOfu+qUYkrGSfJiXgoZdm7MRj2Trf
Ef1W951tlzDrC1Xa4P3ENyz6ZF8Ywlt7RlF9toEE/c4LiW6w7NVlsdUaH71+x/4HaFmpFy7Qm8/G
D6eF+CZxDupqXqbqUT6OiuzplzHotmMvLEQOs2cGdFwXDIDuv6aPFgO5SS+LJARNdfX6s4HH8vW4
NPRLEkXD2TRSpJNTpo21ydGpnGCJinAT5Xg4mi+6gSMBLcR5+KlTNmDSNTxcikZ4rjrxxkLkaiFw
fLgKu3ASKJchYE05yrudnySwduzS1C9wO/p1mxcAcHBIWriV3rpU13sehJ5ico3KeIfQWbpeBrh0
iKt9b10SRcWbRaqbL1nkd5um6owXW0tlup4JFUZojdIqoM2+VcJmNCDLZkiEJOBmf+oeSKB1FSjR
S0aGAtUHQ/V/Vj1Y3+yh8j51TdmIlZ/KZo0AMAITcUAPh1JORrOyhd+1hULiP1lREn0B9A3QR/RV
VSLHAfkw9VIshuUhi2DrOUZyDEsMNH2Jf1+D5Mx/OkF7yGXauGvHK9VyPfpqkK8Ks1WkddjG6oYB
iccFCAQzyk1OiCLV2zzqlZ2nx2Dfc1/ATmqt2NtIXFv+whm+2ZzcVCoRbMLOciPOc2OqljFocke+
6CIV2woc8KrOK51fFUcbjUHDwmHQbrKiScoVnP/kEgLObn4H14kRtXXcj67Syifb+q602o+6sc8C
9VZYPUhongr7RxYMyH5HK2WSeAnjg9aLleesaZhuVa0+qDiIS9bfqvkX638ZCjMrVpkLI5MLJbSe
XJsxB4zVZ40ZRRQGDzmDpJSmXSJ9sVs8Mdknz03poK+bbuUYh/puYT5+UwxMT8n8zwaqTuNwzs9o
SN47uctHtxlaKn21rM69X8R/xNh+vh9dPlwJqsT/BiOMdq8PSOdrAQY5+ui2oTV8Zcj9wKZOj2Nd
x9v7K91ie3goGsoUuZBPAOTPAhmIQMUznWJ0M6N/EZX+u4rjZ9sECJi11UG0mbbSh/ofFlb7AP59
HMaXjks5CtBLtmngy0uyordYm+kXcSmSR6JOdWOOGamqkAc5GN2gsup11Kj6MVPbYGXVOpI0wOXy
ban25j6JFfsctgmzGvNUJbAWtB4fLUuhW9Kauf1kaXiiZl28xA69iZI2/QgLnCvWTEyM5u3+TKb4
szJLcSUsc4+GXZABRtVl4cNMBexVkGQV8trpyzAnwUb3eg+0nVNDwlBlFxNhdaeoXRdxdeJY0ZGL
YrTq2d+bzLlgracezFj0a2+UwchBUNmbuCAHHPnGemwD708XTIgoIQI+ZYTKVishP3//1851tG0u
BCaH0E24EsEjzw3hkJ7JFT2QGtcyuQVbJxR7SxfGLlFGtaDyqOKTY0jDo/BjRBz0St5TwQeXPi2D
V8/XykuMRAB2rCXyxzJYOqVPI8iApVOulLIZ1kFeOcdRQZe3ZcC+yoTl79vGkixk+FIeKUNXx5Jj
edXo+Lg6cDSdNKl+R1AM2TNy4x0Lw/M3aT2gCunEELCVDjrQYIkdbQT1yD6HzIvx+qYfUDxj+Pg3
GUSzb3Ot/iSGzt5JInjGf95hI+aK+NH1suPWeZbtGOhDnG+NJ27tc4Vx7L6RFi1j1Q82HaQU6Jlv
xScZ2vV2yKNSyJFW966ZqdxsjlH7zz7avp3vjQD/C3nTV8NrpYQeGvOj5QrMwh6AD4pLORa2q+VU
nU2CCXYBeXg/ak72UDcBlI7K759y8CUPgxdZf3UlwddYoFlbSHmFObLeLmzs27uCQQLJP39A/tDu
uH6Q1uwjYwiCzi2NTtkGHYUI27fdl6ki/2V3/S5q4SWremjrXdSXyhJSYTo3s3Olg8rHqRRyNxjb
WcKdFMw4KjlpXTUMrVeEXsA9W719QpaqXpGADMgfiOJLY/jVj0qiSmn6clMpKBr7jS0298/N22h9
9msgZgG5sgh4AG+nKPAu4xp8TW2bvLZcWHzhUTYLcK72aFhnsx9eRruRW35dLTZR2GIQFYcV8h1Z
81tp4uGFgUP1WWs9c5WQHD6Gpew8w2LOHgYttZ5QsEncQHeiHQyxZGXncrJhNh3u6jFst2bvU9o4
Q8L1WgVM1RO9NI6qQFBgsIrgU5rnubOQJtykJRNaEzQ+KFl6aTej30zzaXmWmBtoSl7uwqQKXTA3
4R4EsILQfLdouHNzZpxpxkwbEowxuJuJuvn+5XYA7HNFTW1X8aRqZ+Xp+IMCwn8UTl65TVTKm7CE
hszub/d6PxZrjLrbP01gZT9B4ZVbIiqSjwOkuftf/YPfxZCTKQO4ZwqIeaWC60+opz69y7xgyNlG
mXnM1c5fWOUmiWBqMhXbk8w5232OadKUNJRVMaKqrtaP2E1Jr7XaneAyKr/uP87HC1Ep0kCcnG1m
JypMAiNuA9Nxk7ZJH02ryNaWF1T7vFLDhYnYbXXKQwHmm6btb03y6dW+Oy+TRMJgq7HtSu2Q/EnT
UHumBpW/m2VSuU44Bud4EN80CcHavsimBDFxPvnyYGD3mlQ/JElCYjHIzcOQDAlXixR+MzOpPXQU
4S36zCgwJpLh/L3/hm7u8jeCMKNtFY43E8PZrx6a2A7RRrBdOUXGppeVamUKTZ0Il213juzBeZSM
FG2yIgoWbuabtjJLT5BtNgL9DI7C9QtrMyOg0Isc127GcCt3L1ZvyWgLeHTJzGAVDd5S9+mjh0Wu
mJ4GfVecQGchrTR8oUWRZLuczmgztpK5afPUf+Kz4p0BOy8428yW6hVqBksdptvSkselhw6DGpSN
zK+4fty+DJ0gyirbrQViWnJadistQHt0RNHjMWobZScqz9kNdonepW+jOm/EiNmmGvpaoi9IG/yi
PXdGyaiuGOQfsIegyQhzLFbD2KDLMhS45pUjjMgmqnH6MHC4NMIAs/iYWyvwBqncGNSs2xEi56Gu
A3T+YCT4WzZBDd1oiHdtVQ6uVPdrn2ZOta5CrFWQfyxRq0okHfUnBx00UJLiUMpCnIJxzNfGCHtY
t72jlxb5MfRxiAudyFtnRadr2CTA0UjsHmGfRtY+39+8tyoIHG0w77AdkUCAETPrCoRloIi4iTRc
2jXMGkQLl7FIqkeRjAijGejNYJPaNg/k9F+KOlbWYW2ilWqAvCFX/CRqNdwG8PDgsTbgBPAlrh4t
TxdbzA2WwAq3sYjfCkZhEtIAsvGms/YuPiit2aA1ETP9iivlp2fjSTzC6fZH8XL/rdxeZgwhUEiR
p/EQ/3O2y/tR5OB+as1VxgvJKiDVzrLQRck/D6aykDLd3hcsMAFHuTMBq80DrJX1WaDFhuaClmuf
lKo21knbS5v//ERcznwkWumT784sMTN7HKc1XdLcYlDJv9pGxjQp+BXobb6yPJAH95f74KHAsjPa
J5SDwHHU65NaKElT2DpzylHqmHNajcdIzeuahe90CzGkSctzOQxAuJz0N8WYdztiyMquMakPXNn3
fxhNAIB+8BSxqmQUhWQzfxBDj8BcH5fbsEr0ZzWIPt1/0rc84yrJ4yfA48KyegKn0AG8ftS4r8dO
KUbNrcco2mpJ3B3GVOBFbHjPwCmG7zDyuBKMMotfldws1iZd+96B+d2Eg/ZYqsFXYQzdIwyG5qHA
73Qn1bKNNk2U7Zzcqy6+kqF2N+rt0Ys7Gndt9TDgrVH7JTztSkVZt00ewghqTgxgO9ta4GhWJQxm
pFdFcApTZdGeZAq0s2fWdPzhTe5pquV5kVwGQ1E6TqOj/d+Yq9Gy+nOckWJpUay6vmUXX0vJudCR
IuIxKQDWoFhLnns3pQbZAPw9Ui2KaNips/duBD5N6UTTXBty0rExjIa+dKI/ZCjIb5K0/lkbdboD
reyaxaDt73/1DyIRwtLT3I06HuDKLEBkihqKzso1Nw6Ms9rW6ClmqfLY6CWQ5PtLfXCUqLydye6a
+Rdgzuv9pVhiGKQws92sG8Qv30l/FG0gL+zijw4Sn5E8kguWxsRctVEyc1mSNFbRBhOCTdwhoetw
+zERnUZIVXi2pDZrkWm29kbi/S0ieDv3H/Q2tVBoCsGn0FBRo3ycZZpRKGl2oyWO26F1pOrDkzok
ybNJ13o9FFlydkKuxCRvF3KoD94vJIap30M+PQnEXL/fsa6ETrfRcbMEV+vc8ZWtn0tL+fqHq6B9
Rqxns4IRvl4lUZI2KBvPcSWIp5dYyGdN6ePn+2/wdjRIDgiKxpzo+dO8ZPYKjcZH8rs3bTePtQtT
Qh9ptbw7aThknnNTL160TB8edat9Df1efjbwIN95lVXtYj3tjpHl16fGqBcuuNuDivo6k0qQ+gw4
sLu4fvRCGZgZgctyW334IbVV/RAW0Ac9J2vDdSjX2HiZHfTwkBB0kjzdXriLbvcVt6vD8hr0ed7/
dNm/uyNKW/aVSKGq0L16OHVphwRjXSDpFD0XyFNLGF7RtFyCNk0f9DpEwhEgsZrmLYgkzG+mOBCy
PRSK5Vpj9i2OWuBm6FlkXfjC6PanJrXtQkiaS1MzFKD0JidXecRpLjD7+FEbKX5VSqNLbtagKWiI
fe7gvAV8s3xUTCRm7VJ50EORbeAqJFu7MZRNB44BPWStWerEfPD80FOoE4hbUM7mVZEs5R0FKuG5
yVNjK4dcUphvhMmPiMnKQ4VnvFuntvJHdnwJ/YJmPYzRxkENb1hDINdedRmJHdUbk22hI3KWaxqt
JI17/T+HVxWyOr+PRIXANyf4hiIp5UIlp1R0YV5MJ32MmyZYOAK3CBf8zdniE98bP16urOs9COi4
CXGVVlwf0cN4FQRVsA6RPsTVpn4IoiTd4FY9bNNGVneO1nyqRjwLct1z/i1EiA8+C9clWvhszCkd
nFWMnjQ0pLGS4naDgmt2OGbHXDcogGghhe3KkXL9hxcM7cZMm2gfV9ZwEVpxbKAPfq/83H50coRs
qPlKypohLZKjrybJyWmWqurbqEFqgRwijR2g8OgIX78xk4FvJYWK6aLsOf71K/STslbZpFj4Dpp1
CPrwS6xU448M6auFLfHWPLk+u6xN/5AjNQ2c58gaqRm1sHN603WccEVP5FwXGh6QDopa0mkcf5cJ
IqP97yy0VwDUjqnZnLDZBukzkudBZ3HsYx8+WjWOA/ZDaCIqUAdofrZ/Jcc43v+gt4kIexexBSC0
aHDRN7l+TUGQgQ30A/0psPV/aSvypyT2842jt0tu9rc10VQ9wICf0h14l7M8RPbDSkryTnvKlUHf
FVqi4VqL8H4F4GI7Fe4L6cDt8Iq1ULYCe0OWiXD27GI25JqBSB1rT2XnYdwjJ/peigWcXhGbv9XU
MU5mkQarbsr3jQinEcMLtrRE9M+xGUg/fDu0dmVbiHUWmktJw43oGL0eiOL0ItggE2RodqlJRPds
0GrT9TEfsw55mW+zIfgd6N+kRNkIdJfayHxo0/ScGbjZoMeD+PKv2hifTb96qDDisJE8+ixBOpby
fuXIT6X6KOxnswVxi5dKJ7RNib7lpALVg8LtkX7O9q1kLW32DzI/noQs2tJw0UOsYcpc3l2PFPdj
avKHBlvwGpRGtJHGskShucmffc+ONhVaHd8aU6nWCFPl+yqXFhg2tzGJSgKZLAYGb7XibGchAqY6
fmiqrtkJ5ZzH0nOCMU7T6Y9KW4D2Q5nx/qF5qw3mB5xdBfAZsB/6ArOUwFdqswx6n2rYSE66Mfkj
SZvAyDZRVW2j5gUF2L0uAUmXxW4c0nUTAI00s2NSZK++jAXU+NLb+Vo2TkioZ7qHR07uDv22xvfZ
rtVDrK37qEaeqH65/8s/uEh4V/CmCCMqWMm5lHwhZ1YaRJrqUlb3yIlm0Yvf9qFr5dh7cJdxwVut
vzV0Sd5XlW5sPaGKTTUCRL//S/QPAjQNHo4BB5Tad36l9apI7TZIdOTkRnAH+kNoY4mVqJdIdFsn
elHC56QJN7YUHIqhPnKIQArgXGcUW3pGFyfYqQg/tvlrL51AThrlayjtSwPJOvu3kJ8MZPXyixZl
n02/OBROeugs9VWkR1OW+E981wqrbec9eS3SajXuz34AEKKOfnuqsS/U8RlO/ac4LWjgoca8GiXr
NW2cx0k5gNJlicM/6UvO0j0UdWn6o+lChwWy8fUpMrOpWM1b2S0RZ9Ilwj7m32b0Veq7dUPqI6zL
EH6m4VcxbExlbCjcVjkH/b9R+9oj6eq3Lt20vgt2uQ9rHiZ1lsrHxtZ+INGH02caP6Pn4I7prq6/
ZGgLycbh/gf9oHhAXAJmBCUmoQ3R2utHQDcGUbmyGV09MMZzIKlIHlAtXpLcS3ZiVON9WGXdY5N5
4V5GlBUwOnYoK/jUzUYy5PjBauPmGPitvURWuC2eADBMUs2oR7xJglz/sq6NtCEHEez2NX5VVY3c
rNkZB8WO7dWoWRLN3aT+QSI67Eji2t91ige3MYbyynGyz5mX9N/asloIIh8FToa+cGtBMTC4eDsg
7wJn16ueHsZQ2siFlFOlq99Jb4NjyJT+uU0CnLvNUtpqJRYMkN2rkxVoSyqLt7c/rQ+0BicmMq/m
zQTr3U9oJSc0Mg18h69hCItMABgBGFsP2FgsJRq3tP+pzUJTj5rGhhwwZ4wYnpE5be0NbmUP7Qm5
rfOoF/HJgLaG6zkCeUUHTaZM5eC7D5gWDeYwYcO2wfjALZxs0jDmVsw1DCqcVlV+OpJvHdTSN5/l
YbQeNVwJF+6V27E6rQS2NNglwjwq7bPkqFEiYReF07uNnJygVfSuqBl8rwJZpR8ojFVMhF6ZvaU/
V/IQPMiCwbnniP5Ut5F/Qh9RrFQ7GJ6qMuldBSOcp86wtk1u1ecyCootFdTe9xFi9rGBujS19Ms3
EWZZCLUfZV74biLaBD4AJMbstkqaUQe/1mhPYZlsEEnwNsB43HbELtXJl/ysbs8aWRd1MnMsIE/W
PLEBumcHRlFoT73UKOtC0iwE9Mu/92PN7b6F9cO4mJhC1cOFdn2go3AIc6CosevpQeoWdvUyCMd4
HKP8P9f+00KMSOlroaQvz/p0MN+9Vler2LV8KT04RfunjJ1TiMH4ulOic0ruvyqj5D/LOAFXNxgG
Ql4BKsvuu36+NvMiJ5STzBWW479i+fJdHYLPeh4BZnHs5hAFmbe7/0pvv9u0JDwADdYM9cDsAvJg
ZVvJWGeu5NvmGdkf9VwbS+Co20xtQgBSv1JtwBe9lczW2gSVD3IdoB/bsB4wATKycGuZibrqVbVf
SXEbLRzj20TDpMuKQg50NYrBOeDRslPfE6OVu+lgdHuuYOmlyvXmqQztn06pnxmPK/SgteGcebQ4
Fg7fLTeAb/l++ennvYuxwgqlMYyq3B3lctUmz178KIHK6lpnq3XNhqbiZy9pDzpw96z5ldktzTS0
g8r0UxHWDMq+FOTuUb0fi/P/tPO1H3ZeXhxf4KuuvATOkl7jRzuBegs1N4b2EKimv3/3gx05TXN7
EAUNYxSka8/BmsnJooX38tFWYOJC/cMVSHCdnSyE50m0AjlHBifyj7HAvLaN0tfBTlK8lJryYo36
Uh7wwZpIF8EeJ5zbPNzsU6jFYFajaSTuNN43Qb/qRvViSMlGaMM2LLx1ibZz0/5CXOIpzD8ljv2S
tdKay/ukdslF14J92i2didvoDC5hQhuxNQHyzTu7/ZgNTR4pqRtm3dfatDI6IrJ5HPUEVY0iXyyL
b18CCDyiM+kQMxgC2/XnzdWyEDxz48atnn6N4tjflYU9vopBBXKlikm1Xg+7p6hSvWOtOy8pB/pL
KgqyIQudwdIDY7ZyTF97SepUHMPcGn8mjhF8vh+QPihVJgA9gZf8CPGkuVN2JgyAYGWOxDnJy6Gy
VO9cd5pZrXUz+tY79cVLq12Z0eLDjtJMvxSjgZMS9cbCHXD7gShsuTnJaMGk0Yu8fmGhrfhdXIFe
lEvUSTWpk3ZN5RT7LDeYFirZklLbbb+Z9Ug6plDJjHo+mAJxWIQZlCxXtH6EnleRb43aDh+TUt/V
dq+csw5dgUb0iz7hUz5zXdaCQWEgCgZvmqDoszOpWqMm2a3VuJGQcSbFRmLfDoZ08ioYHkndSc+B
30MZymsk0qD0fhf8LRgJYbgj0PhNlzhLcjkf7FbqQ4BQgPvYBG9107tgFGllLycMbdykVs0Dmax3
Mowi3TCly74DtnW2bdx/v7/zbgMgdwWYmKnxbCCZNbt968Hvikz0LY1wSlJbiaz1qKB5dn+V2xwG
pNIbSQS5U+aP09+/e7KwMKSwjMvCRSyjAj+YVHtbyeXnMXDEf2XBcflN/CHYuQAE+MbXS+V1XAy2
7eVuL8gbPDAt9ITKceGefRtJXG+fifoLvILgynubK1jBB6WcSWU8OSqm0OYQp0cSqHOaGOZarUSx
zTPjVz7o/UOLjtxfp4bSrllU2HEZpduGKcJWipNqbRrjz57MaNep2FFDodfQEohRqc7NZDtIrf77
v34J9hVlCYRhsJ/0DK9fT2nW1gCAwntqg4Y+TQRvLzPTat+VtG/vL/VB0UcSMiWUMt+ekD/7FFWC
pC9wmMKF6vGzpsp7EWXrbbvI93eJsB0sg3XYVLLE8N4eJy3GulrYeNMS7z+TpkxztDcnnMnIaP64
dd9YZWrU9RP9TmmHkYy/Fc5gv7Z2LA5dlIlDa1SV2wbaOWtjf0l87Ibnp6HkNEUYRI45W/ochSUG
YYnc7qynBs3nh85Wi6Mo/B0OZEi9ySEGg5zqQNNHavMIP0LTO0ot9L+aeuMll1p1HcVFsBsC9Vvv
pd0hE0qzvf+Z5lEHMVMmoYzdpm4Gl/IUId6dTcf34YwMuri0TvEn6DqDnotdHmUjylytBDCribT5
dn/Nm/nbtCiNVHJUEk7+MVvUT9Fih1MeXhJN9z91vgO/yAhRkIkZedo93GvkVIODpKn1uq+k9IyE
erKOzDE34EHlSwXB/Np7+znqBJWbshOqret30AAlAJJni0snOb9Ctf6WaMY+tjmRaZG1C3tyerar
PTk9+7vFZkeQmlnQrrfERW+E/eChww1SAK3c+6/49pEgLk6jXJJbkvKbm1VpfXXoW3FRayf5bMcY
hoV85XXZ9+ZBoaJcOO3zEE+bA8cm2PM4WZA9zGthlX6O8FKeqvONX6OhR0cjqvM1llFL1+SHK03z
G0pUbq55hM90ifqt6cUF8xDbWKVod63ivtXGFcVjuL7/Gm8C/dtzkfUC/ZuuFHl2dXURTE5CPOwB
pV7nGuar9jS9EkgIdn0/4prbvOQRqCPa4TBxMHbyh4OMwWSeRI/DOMCvoCkeU8CQ2KyQVdn5mn9G
TeYk/CUL73k2Nf3WiXCuT4A87vPZb0VGz/JC0xGXIB9UCCCp/TLWarrNW3QoMll0m2wwvK2e90t1
50ffhEGXgZQj1SxzwOsDlEZ2WaYdK4vE0FdKE2oPIva8lS/r6YLK5+3xmQIWErBEdRT2rSmevYtX
0mgOeGchwxUIK1l3ODasJQdX6fvf/cNVMBSYiKZkifOxphdEUh22fnjJ4TUyLIhIw2AS7u6v8tEh
5WqgPGNrIWAy/f27ZzEROYSi2ImL53hPse+1bklP9lRIXf8k0FE7/n+Wm3i6KF1g7DK7kAHuYHqS
c0aheSBEav4jxSy2jmT/UmO1395f7PZe4TvRH2dOhuUAmdj1syG3quZhLxPm+tZY9WHwt5ALpLqa
sNvHiX0J1er3/RVvN6GG1AIv8q3DDOr1esV2VPOg0TvG4LoJrjjG5Rbpz2bVakW3EF1vOh0kaLj2
6DQ7CLATzPp6rag1IFSlqgFkQ8O+zdv1dEE3vV1BR+7qk9TV0sYO7F9G9kn11UMvHmP9kvVfguRS
lUAO9ZMChhkTtZUfjzsh9eq6tNIvuC542A3VOzvWUJJa9Budj1742fT36FVOMn0AfKZt/27Ddbkw
e4fy0o0wylmFCdaa6JSTuwahvYkKI/8aohi4MuvafFLktj21CiovoeXUCzv/g29FkQMtl9LDIBWY
fSujrEszjBDnrkWtPEyj+UMvCTitgLcXvtXtUbYmBwFgCgQnypBZtw8Zf6NwEql308BHsQnVwF0v
l+nX+5vv9ihfrzJ7oMzPc7P0/IE2pg02XVMxcLCVfaQx1PL8fH9/tbeJ4XUSwV3LPQc13UIs4S33
fvchFQnhHbusBtdPlZ1UeZ9zW/XWUQWpMMAT4FR033EPPTfKOQ0vZncKixcRvg6ha3hntf/t264R
XtQoXSXDuinadW5egMm5cf6zin5V5Snp/vi1vx5lBHh2qvrHHn+NDVL2eAw4W1ouq8b73iEvPjgn
x0bPpUb8+1udX/z+LJxfnaNhUlDCuD6EUrh2lE+a8SyNn2V5S2Urdc+1g15YuDeKf0577JRXZPNb
2pGYb6ys4J/krDMjWbXhwZx0hn6l/tdOilZp+Jt5ehRAYal+Whjgpf8SGPK2p5NmnIbqpKhfc+fJ
bkBAqZsUKWEJ/LYVH/E9Wd1//ze1DckyqLFJxZi+PO2D2fn/P+7OZEluI1vTr1KmPXQxD223ahFA
DBk5RE4kk9zAkmQS8+wYn74/pFS3GAhaRLN33QtJJlGZDjjc/Rw/5x8QQ4iGkLsU6MGWFmXrKB+R
4Te+CWcIris1DJCHz5Qr6BL6TQGsb4XurnXJ0eU9TV6sAq4VM1qQzB2F73mX/bQKsmSwIXP5/UHU
JeYD8j4ud6MhXrGQoFAUpm80AWdTXeObYseurLzGI5W+fNUCxKmw0tP2XTTdpM2LPXyflDdHwQAd
Pod01+qvEsiKYipvk+J6EJu4sD7phfpgZK/WQPcYZQyXst2FU+E0gQEizN2UZgch94Tqa8hhaPVm
qh3UCP61Fj5LVE7dCJLORs+N/BrN/pXmVMaFYU/audp7mw486GwOB8hhkZIrVY7EmTGMh1bnI8VW
U22HCfHL1PDFVo9B5KE93CkvkeZvRZanT0mrYStapOV9UnT6rWhb3zWBxv52wKYsg10geqNgmk+A
kUWSGGEaB/KhQZC2QLx6o3e57VIzW1UzEO38oj49KDF54Syh7Kfhrvtu5/7TapLtLJDHqGA0JG83
Y9nmEGCHS2CIk+Yok02U5uifJTQRPF5sHQt6rqqUKrT2TLryOZEFRq3ZKk2fuixjDXZY7EqGGyhS
4MYB6MxJ+Rr7+TezKLVVXjdPaI1u6yR1uwHOvTZZ9YXM5fQon5l1RHXqFlyclrfBKOaPxYi8QVIU
gjYsvg83rQNoysfR6Ikei/bj/MSfBkN+I3OPlilQZHDdx9sY0Y3KpDYuH1QJarZwwmbTBcWw1sxL
yfMvNhg0fSKVQSdx5rccjzRl+hRKAbgFC70zL8DF+greb7vyw+kmCLdU1fxvvdF+OP9+p2UQPjlJ
BzAi0NYgwOYZ/2llaVkBuChMp0MPPfxjBkrxmt5XgeK+Mh5yKtqHMK96XG+45OuS9K0QEuJV0Vi6
QgvAUnDR23ZQUq9MKPArOa07TKP65Mv5xzzNWG0CKkcBxZAZ2L9IFCLsPeKxMRHv0PwCZlejPORV
Y96V+hS5fWTEa61rL7U/f/HtqYIAQQZ4zXVmCRXI0XKr/V7hi3BlngbFptyNIQRYgO7CKjsBCbLx
oJoDgYR7w/1pqeQ4SiM4LdsBtKLGpqd0snmf1tOHtEwmIJeO0N/GBpEup0wfaAGsTPwyP5eOMWx1
hBU/10PyrAVdvemEpv12igYxxeQyx+OR1iw5ZGqa1WEzlPWB3kaAOJIhrcqhzC6cb79ahnOr7z24
zN95sQzTqgQ5Y1T1IWomYEVpOF7bKPitFLiDt0KT9E08VGtZFdGGTMT0IqtHCzyvD4hFaGtQWfmm
aOXP8M4mN50tWMZkGC495BxrjmM6Elhc3mkXMhMU5o73ii1aQNhmWxxE+xKh+LVX/bre66nRv+Q5
mJk8cGBB+qNxM+HGcy+wX1nLWRm+tHK/77Pftp7Eaf0dq0VZgRYa1/vj57GEila4UZeHEF7aB93o
y7vJjl+yIXJepCa2nroR4L4U2TdSHaYH2wzNVxXBUBwI+09xVNM0qeT092PVrOgDJpGGCRf0Zaxq
Be43bUNLNQ3C8jlqinDT5cm0Pn8inEZE+iLEXwDpCD8A+Dx+9xYQt5hd5w+WnYU37RQh+2uO9oXV
Py+75RfHABakACUAtEMW506aAnOQq6KCic+FCDZlta5sY/JMKQRlP8S/2SGZPyhjUYwmc9RAsh6/
VG/Y5TSUanHAXkxcy61MBthbFxqJp8ca5wxdXhKX2YtludVUIQdcvc0SlY4ggFnePBSDkn5zkGA8
/4lOpFh5HepOcw+LmD3rnh2/jqpMoZVKTnMgkKHi0Sr+TrXirRk347ZAFOJ7Wau7SIjxSzeMkQvO
tXVbVUuQitaeYyu/JFB2ApidH2iuTs35DUpQ9iK/KQUgjBhj2UMT9rtWN1Z2XCoOdIHWh82cJTJm
8732FLKRvcKR17LoHW+S2/YTzosz9VN3Crr1Rb9yQoRrHOR3b/hZe5VkolvHPYq4xEaj+2JncbtC
W3J87oQjXzVFVLtyKuppFWoR+Lk0076en+w5PThaqbRzSE9mPDdNUz7u8VyX7TAh9znKB7kBv6KH
U4QWYOHsWwWhkCyzo6sOOOZzoZTRVSRLk3t++NNvTX8UvTQ65frMfFtW5ew0rJ0pTpVDOmTJs287
uzKehp2fahuglsDdu8bfovf1JS/jxDWKzvQs/BzUCb+8cerzC13Ak0XO48yUJfrseBGc2NgEiino
LmXKge59uk/VILwZ4f+9Vpl/6cJ5chLNQ9FwhHXH+kL/5njm/TYUo+EUCuWFYrqXDKtxB5Um+fkJ
PkkPGcXGp5WiDFQJqCTHo8AtSEP07eXDzA52U1VkO61QegTHxuHA1qqfKsPo1hWK6xfC3glJgE4Q
VV2usBTW4Aksa9egxavOdkRzwNIZX7ksaV4kbEK8IevV60oo484KjU+5DBIxLgLAk3j9HcY2tJ9G
C1NZuskd3iGB/5SiNr4rO/x+i7r6Amj9nmu6vFISR+xHZ8gOUtgQx6nL/NDTmXCCQqK6K9HN2mgD
vqx9KW1KIBJemhvSZ/om6mbEtPXCUj7JNXldyrCwVfmLbskiEU+LyOlwvab1WNXoolLA8qwJw894
VHAK0JwWYSsruVQ1mo/24/3LqHOPBiwhtkAndprWZCdZpzcHFP62wDqs5qNBCVAqOzDS65bcutIT
Vy22Wf2MMM6q7/cCNoaUvwQx4PDsIWgabz5mS12n2Png9yhGqOUsgLaTYsysnNeyVzeJiL20uBOh
hAXCBv3msKX9oWS70tfwskRpJxKurSfrQGX6Q4QPbyGdB4nhSqLwwq7fxFa8gYq3s9J+DRHXQw4v
A58Q1mh+5uFu0PN1E6fenCimSe+m/JhvrJNhJ/QAxCd4FQDG9loz6k1uY4jNP4Nexgba3uhp5PnS
FfDtbWopbhJ8lXmaQd+2qrpt/HGbUSRBQaruwpjACDf+/B47vf9S4aBBZnGxnAvHy550bjYyzapa
PvjttCqlCQNeXAYRb3NuJG0MDiOztR3IxTzVTGvIL+g7YrtY7UfT+iFpVXGVGrnl+fQoXAyrg7UE
5cBralu75fp2SVX4RPQCODm6X9S6WDMc/UunDSexfUVKVWpMhih2eRlVN8i0KlQNe+lanwLlLpTT
aBWC6VZ6W1/LtfDXTaop13hffwbjcMgteuSzmkzlTkncb3zNye+1bLoUeU/PSEAG9Pip89J2oBF5
fHqZky60ZgQsVVIu8MZsCDajalUP57/fr0aZWQt0a0g86V0fj+KUstHBDGzh+tl4iRUo4ZoyEm3n
R/lFqCObAbKGNtJcE1smhXWbh76sNe09PkjWnlbYZxUzhFWdqW+DDKFP0zOMH7sthTk3qRsUbKx4
wr07SKJr5le5kKOeINSY2hkiQE+Z6xPk7EVWU2S1UQdSUt7XTq65WpH0BztHtjuPAmMTVeErJsXd
ugfh5+YFqZdU55YbJeLp/Lyczv6M42A+ULmGf76cFiMKhhjjl/x+cqxXR8ehuQzk4kIYPBlEBwuP
/QU6TjSZT7okudMEuH3E0mFCdfMGQiLlv2YoLpzGJ8nUPAq6hix+GEpcAI4XUhyxTDVllA6SXkxr
kXblujWLbueUACFsO4w3bdSbV9JoW1sAgtKFDP1dDOEoGGBaBjJ01ienPEPh83h8TZ1yLTZ6487o
I9TY8WddKQN2NVURBh43Tx2KFoXClRNRwrdH5NOi7PvodNoqSlK8JNEqa9RkdFHE+RR3HUiiQOrw
V6wt9X5wYmtn03e+TpquX41Yvq/PL4STAMrtD1IXyl6YzsxCwMdPXwxZJoQwkkOSVYpH9SmHUBVT
MOrFtlaiKzNq5Ut78iR8ojhDrJ7FZPlkfLnjMWt9qJlGejwZNkquwM/kvo/RDrGGQv9mRVp0NRQU
p5VpMm4xxMDo0jfLq2aK7O2IvqN7fgZOsk+Kk2wCHoaskAbyoprhILLvl9FUQrZADBifJu1ThaLw
D2mU9Au7/3RD0DmDMw8VmlhyckMNB0P3Ewm8QiXlycbqZrwSOooXRjnJPpk1YLrQUOavSl/leHpb
CA4jtYL44FttvolDjFAT9Ms26JwHH6usjz4lhR9uavpeF0Y+Pd1QBMM5FNstiI7zLfJ46GTofb01
RXloe2F4Qyi3t1gwxBgQxptCH5JNALFzVadhcWVhctCh1ujGud59Pf9JT4+EWd2IgAuChir8Ei7m
W71Os6bJDoYBUARNEbEVhuUq8dg/lPE4ooNOh6fQezSW/Ua9MAunW4pLFRr5oCffVT4WOWmvYhMx
yX12gFsTrnIYU1u9NTqPHfgYd4m9zpX4kqnaaU0O9APnjy1zq6HGsqxIo4c6ofJlq3cELn1Nglqu
yfTKzBOJHnwOJDnbhfIEw79A83RF2SdcFUOLHntgJrd5mahuIaaS7qMmfzHKlk2flIl2raWy87v7
baZWo4kBvZqOK7jy4zUST3lnl8Mg3+mS+oE2eUfFSUe8x+8uhJ+T7wBAg0sQ+BbKtJC65934U7Vc
ygBMlAUDTdLByrLPFr6TeYH2RF0nH/3Mv9RMnn/fUSCYx6PzMBegZvn9xeKfaj2v6fXLd3BPxSq0
hsg1gzS98FYnx9U8CprR3HUoP1N9PX6rPEl91OJ6+U6SMoSwMYe7UjmxV5TZpwsVrtPkibF0uCzv
ZDYOksXRWA6RkmVTI9+Fpvqkzcha3F0SVwcS9aa3Q7ftGvnWL9WnyGxWKkD7apXUgbMNMtql+WB/
P7+t32WqlzOMhcAMhaW5QOp4/O5aa9fR4FTynR2Uo5ebob9GCyTeK4XWrlLZd7axHCa7yZfjH6WJ
NeYKUnL4xVEnDdV2kTlrHLWabR1YYoX3eL7xaVVsTTutdkhNfh/MNNyBn5S2cmK8+UlSelWtjhxT
knZt9El2F01F+FqZ/vhSI96+SwvVuG4j3TxUuVBcznP8V/WuuiGQOc9K3l6015nP7uMZoIsJOod8
AwobBvLHM2BZRRy3agm9UGlNz+zhjved8pDEqusUveExpuk1fY1wn2YHblVL1YWE4bRZTlkBsyay
LqBBc7n1+BF804rVIIcMoubSXjOkm1YLmnVVW8N1hljfvgnT137q4utcRkQQh8kS4kGsYbaRZNFN
mjKhWjApW6xpux+mSHXPb2ocmlP493EZ7GqSnG1MyF5XZD/rXhnkm8bOyn0VacKVJWT33WmEUjmN
mnmb+5G+sotMulE0pcJwMeestxBtivL786vvF0csyiDUyWdBH1Tbl+dJNUhl3FYJFJtRkzY6UvS+
qTUobURKxXEZifYmk5zaq5Npl/bTk6hSL9XwvpW7xrjKYpqwJIHCf6L/6XgUNQ6t3WsXTtfTQ4+H
hATCtYocg0Bw/HXsACBVbTcSYHG92jdjiGZiCnUptgGpRHU8rJpOky9EvNOTj0otTSdKXg6Bbym9
F5fSUM6EjEMVBNMTomH1rRzGl1p889o+Wvsz+0gDlDkLgqCAtoirCDhXvAQKCjLrXx31fl0MfbIW
fVyBKL1oQnB6+lFUQKGLNIr6PpiG+a1/ih+2yUlrpKNyiJMSgW/619RE2qF5KXpdWld+jTWBFt2N
jaJexVpouEmBcLwqDY2nxunwBO7tUmp38nXnR0LNi9yCg42GyvEj5Q0iINaIlA76cy/8lblpVmbf
sgKcSqDL0YfRv6TEfvJt34cE0o56D/ecdwHdn2YBh+jBHAtfOYyREbgC3VMvHor+d0vAyCDRs5xV
XmkSURQ/fjFZRrc6oSF60Gsl2NhTar+0aLfvMqnQns7v45PkkMyMYehEMYFQxRY7JC77GN1hdPTk
OmnvouS6dWqcAB1HSl3UhTTZpcW+VpF738MSvjD4KUQGl6939UiqQbRblqCIKcHQLDJFdujRv9ui
vejvEsOqKUgoCsxN/K3kdV/Jz7IdluuuSRVsCopunVEUX5W94btBYI4XjvTTtH1+KHDHzMvMKVyS
1u2kkwjsYXaINL25oqgte0VRONsEZ5RVQtPoqpPVx9AY3ESOkW2Kkp2vppfKqqdgMB6D6sisb8M1
govE8SLQwFTi8NOnh7xSbkc5Cm4R29TWZNkgmZSq8FJIHZ7Tyok35Lh7p0l+Ibk63V9kFVwduDxQ
TTjxycimICG0dJDEW/1J16XgSsTIZklhKTzEvNapVl3a0r94a4BaIKQh6ci45OhzwvfTBkvR6xRN
VqSHscxrdFhL50sdStjRiYTSZW/LwDuoHMRUzFikTbVuBociwflNcbrLjx9ikVdk1IiSum7Tg5RE
0qYypXidFnHw4bdHgd1Pj4cGLSz8JT4sE44iJVkcHtQ+BGQnK5LX57CYzo/yTkc9DhSUYWgZwttG
BZCa6/GMRqOsV2LMw0Pg9B7BfJUlH1Mt8iArbQbjxVHvY2MvtI96n7tWrK9A0a6ctPVGCa/h9s7y
RwSZI4wK5ZWIXtUpudPyvaG/tYGOY/yTGn7wB2wlErCXbe/aDVCTKt2RmW/svP8AE+rGDrqPZf2l
wCRtXZdfkTv+/e8FA5AYCLaBQLCkJcP6aYM2UoMDpirXdiapmEU0FzOe+caynEgbFCFagjNLYJlv
IzI7kKFU4SFBuX5XGqPl+lD0dqNTbELJCtZ4dNRub8eOawGm2+WpqqzAXTQXvugvVudM+wLgDHiW
y9wiOjSoejgtAiOHvos1mhu4DcpzhfT8ujnd/JDLWDfzCYBe7fIULFunCyIrDw75VD/38uQ8VY0l
niUOKmxQIosrDgv48bcHJZ0GpUJeD3hrmdCHDSCq0EZbaJKb9GrCKeIaZDkGLP6wSROp88hEL1md
nr4oV2Imkqsqftqw24/3R6MPIV1hkSOrAkDQMGPjo2xPwrPzQfFYRsF1VGXp9vyLvvtwHC8mRgWc
BNAExBwyFcejOhl9tGqs84NwDlPhu0qIwaGRIjmWrQooBlO/aSFp588DIFy5f04lbnP62u+vSn9X
UqsykzvRXqHcsrLshy76oleOa47jLhl3ioY9DfwvyFlZsdH6cBVrT0p2q4V3lkMZODCaB3NSNqMM
aL1JEXlsVhFh1YmyjS+ybYNWZqcIT6CXaTXJawbyeT2mgGbtWorcUGAX1Nf97vyUzDeln2eEkgQV
OuxmrRl5A0LyeEasib0t91H/mBMcdpWMMVqFG+ROKmSN3hwiCsLqrHXW6peOyPes7WhoxG5n4ahZ
pQaZ1CVSzHaycCIopY8oZaorgQLtU5sa97UqgisMXGihBcy1b2f+WovZ3mbb67tYACXPzBG9rC5T
seU1o30BaMDNk8zZVByZFu6tT1OG79bgfzw/WSf9PrQluPnbs+4gq+jE63EYgiTUa1N64Oq9Q0Wl
3BfApQ5lmDZrqTTqndQ2XmrIpSf1JDDjINtrX5eU+9iOnN0gsDhuKambo4rfeKdoT6Pd1Z4oguQ+
U2P1wnI/SfRmxA6MfNxJOEFpfiw2WSE5VWt1tfbgKwEXBVVvNjAJihcg5l8kv0WGDBUDV1b94jaY
bGNVmU7rIj/sbyp8qlziFWWIYdAvtCuWRymwPTp78zV2pnBQKT5ec0kxSYVTDOqDXwThOjalxmuD
0L9QOfrlKHBk8DeDhE+X9niUoUzDvJ9mL40xKjf477HtqkpcnV8S7zIsP69iimwAr8B2a+83h2Vc
6DIlVUQqGQ+x4lQbs9ZHt0TqFUK0/Io0wL5PtGSd2OmzOYt0jE27zru4XI8Dqr+OLep1kQ3Jzskd
ZY/ayqcaG59VGz6FYRSilWx/iA158DotL/bU2U1OB25ASKtUrhoo4TrXrerG8TNjF4Zl7iqTlGwo
zhquLmcW0p0C2TeMqt280vVnOzFTV0+sah3Ldnohcp1sZyaCWaCjwOFKHvq+GH/KIaOynxyBT+AD
uc7a2CD47o5udxWtKfNfD25xG3pw/A7lF/EWPfkXQti8ZBZfYYbXA9yZy5HcEo8/NkrLQg1roT4A
+NxB49RryzP1rcJ14fz3PmGLvb8mqAsUqdCPBOl9PBK2i3bG7lcfyht7a26Tu2FTXikbqNarYK2s
5E3matvyY7e2HoyttZe9fBt44UranH+OZfxcPoZ6/BiD2bZRJ1fqAzLBKwMtuNT4opXbWjVBlV5Y
48udRK4MrmXOvchM0BJZvLKuzdWUELm1QcmNW8sOPja541y4ff96ELDTlPUIzEvhWxKqqvbTDPB0
hJ1iEcXRGhRrdOFV5gB/tE4QJgECQa9/1q4j/BxPm9GHaLlOZX4w2wD7ZsjW6EEXwUzN9z3UMr7Q
GsjuKzBzrpRMlxbP6TvOWMK/qjmUtZeUPYrDI0RURq/kxIQ+ORbzDeuSc+ViFMBeM8oAA965vU4J
Tzt+xyyl8pOhPHGggpu1qwmY7y7lQv1wfgW+62L8NJd/jUMNHBEQamHs+eNxrBptDLB9GeqM4I9S
Ybfbvigf1Nz4Lk+GgiylGY2rcEQtCjKd74292d0aZVSucVMyd4gVNl6lhP1K7pSII1J4aAgC6Oy1
cKPL6ZbL3yaLI0/GYNl1AutZsZLbWE4cz6nEZtQotReOZFy41SwSor/eit4QfawZnL3UUBihjvsi
560qJ3gYdUq+Nd/KgA26QsonWukBQpWlItu/t6Hfx9XpEnGKk1XRoj2ezREwpIWQOUWZRjE+pFka
7cuWa53Qs2CVVtanprzkCf2LhQIqBZQyRTVed4laSHSCSV9F6UFYerjzx8km5MOPel8n//Vt+F/B
W3H/14po/vXf/Pu3ohxp4IZi8a//OpRv+ZOo397E7Wv53/OP/s//+q/jf+Un//7N3qt4PfqXdQ6B
dHxo3+rx8a3BWeh9TJ5h/j//T//wH2/vv+V5LN/++ce3os3F/NsQHcv/+PuPrr7/8w+Hc+G/fv71
f//Z3WvGj23b12z5f7+9NuKff9BR/5OkljOSv8+4f86f/u3ff8JNh8yRvQL46o9/5EUtQn5E+5NU
UpsNS3HCoZ3B0E3R/v1H6kyzAa+FNCEno/rHv5/paNr/8xn+kbfZfRHlovnnH+9gtP/sV7TrYDXM
PAQejujMbz5eYcE7gqQPWGFGKZ7trG13fq3FX5Wuru1VoHX5p8i0QmdHLEiv+qmvMPkdtGDtxLGB
zZMY612EWvMYwmeqRBI8ZhQsHzWIZoc4c9RPI7TfZ8Vo/C9AqbQ1FgyrkmbFnVLIY7cZgtw1xkT/
EEhDey2kTnqU1ErDo9gfPii+iKeVPYDlDmur+ubLw4aSoHiIhiTBmKPWuYSoeleEbm9M9j6j/4St
gMCwIur76sYwgZH9Xyzc2+hbXTTFD3G8So9X+/9zy5s2/bn1vXt7rb//o82//+P2m1fkr7j95s1b
erRD3n/FX4ve0v6kbDs3RYBvcpDM1Iq/Fr2l/okdB1AMFjHOdoTT/1n2kqH+yQ18LvlyF6cOMPcR
/l73kqH9CbiVAM0ypb7E6v+dhX8c82dADbd6pKS4uZHIkMMcr3tTD6CqZRAUJaPNAJfbze2kFPdR
XOyDsug3vZ8W29YYPxB9LhUbj6tXjD2jLClkzD0jlGeWjkGOAARROH6875Kmvi/lxkFwpPeLTxwi
2Wuah9IjCPti3Vm+EMjWDWPnotutJC7SQeswLzr4A6VyHbcmef/cKL+OwjxVNnUqFy/oGgQhrhZ2
+aa1rc79okSAfyQz/BGavfw8TmH1Q4oR9U6nAZ8gpUUvUEnaWxM51W95nX2odaVs3WyyJSSFI1V6
GaU8wrc22uZ5CyHA1MggOrUHTGDIFZ27UPLlg4Xcz18z9f91lCBYn9tG11EdfX0V0c+h4v1H/to2
OAjJLPM5+GIZRrYxa5f+HSxM50/62nOiyt/ZXCzpv8OF/idEMn6S5BX0FhcQttS/t42i/EkMmf8z
NURuJijm/ka8WAo7ES9IR0DHILX8TjJig/7cFDCiBBRIILp72pzqOijMZIWfy/cujfrvVZVYV0oF
wArJMRrPst54sdJwwWtN/VqtWmX909T9Hc1+jl5L8R6eBrTAXLjjHGEWl/dsZYgwbvOn5L5Py2lV
S9qe7Db9OBihiltTXu8yBUebFrTIBvsXnOkx+PMixdlJU/4FXwtzJejge1VmN8+DltbbrtarK7PX
5FtBBLrJO+dliDA6PP/cy479+3OTiM+GpSA0UYg5nkUgroIajBTfy2VzleYyG0vELh4esseBmjwU
dRdc2ZMt9kLtnHu8YYKNrybpti+N/poMsP7WZl3zsUz9O2PY06J7O/+Eyxvt/ISzwNCM5KG8xYF8
/IRdkerA4nhCShnyo45q4Q/knxBiqE1j7YBuu6YyiyaBXCUu7rySV00WCFIlXAGvTL2waZCFy/T+
IQ+K5g6EU7HFMwTVCAn711rO8s0QdemusCG/V6INbpxBHtdmb5NWD86lss+7NMx/0hzqMCCJZ/gf
t3OspQGUHr8OjjNWnUgQUBPN7FGekGsN75TW0Dc2pUSI0iEyHkY4PTaG5CvXnZC/VhKOFlGjlMKN
urFEvA+mspWWsRdIDYJzglvayi/aGgeEUvqWxZINuoMT3O2pEEuDAYbZCtu3fMQddhW2ufVcGk9a
56zGorFvqipCBxeJBQyoxaw95aMQ50plihzDqEF8t0st/YTHrB2v/K66k5xRegkQPfxmjHFmIQ4q
xc6qKcP8i49uqKeo4o3vVSmrVHAxo1xkO3ezRGDuOSIqX3Qx9Gs/6PwW8yXlkoj14taAUsks+A/5
mxYlNa/lRQVYUtUETVQ8Tcqo4P2imBthl/oFaajl6XMyzCJb1bVMGHYRFk8CV8qthAvuNp1qnMqb
Al0dhLxvSyX8wgoMMToJso+5L+fPeAg9Z0ze+R3yrmX705Ka+zEzWBabQy6EtEmXBRCrH2IM4srH
KZsUFB/N4a7Az9oz7cJGl0XJXA7xetsPoeQaXa/8oDkl3UCrTa+TeppWOSXlPa0C0zWsec7ivvOi
0RKHNBZ540qV9n3gFrBV9X6Xodq6K2qzuVYwZtuZutDdQLML1NFqMD2TSD6FcjfcBgNWUrVtD6is
0PYyyka+d9JeeeSvbKVWcfWRW4+9Oz8VyzY9HSKYrVAHwdlAZIA8cLy7htHUfBEO/iPdiVUxTrcx
8wB/B3kZB3UPc2+WnRuIeBP1xVOVme6F8U9WH8kg/QoN7A2F45Oqbjm7eQs90R99ZPj3hi9ZzG6/
N1MzA0c7prte9qOnSJoJDJFpr/RkoLmqwWLiv9MnVJL0JknG/oJG8y8fC70NikuU27HUO56WSBhq
qzWDRjY3fjKFqtwZUahfnX/5OVQcLcP53enUQfdCcJmE4XiQMUx8P9Im7TGIbG1rqv1qMIv6qq3F
hc03f8TjgRBNoLIjz5pfgCAWA6mIpDQ6HiSPU5wFrlQUYbOiDBLiiTMOH1GAuKTrNP/C4wE5qN+V
b2wUA5CLOX4ziotdmyqaeAz0Zi134wG5UVdk5vcuSrw6yjzouZl3fjZ/sZRBeYA4IVWi2Upz93jQ
uKR77hhd+Tg4GA9N9VOIrvtUt1vETr9aseLBS1m33FDlOPyhqtn2/Pin7wwgeG4mcy9CvXXJHYvM
TG9CvR8eewmSRpeb40MStaABOtEfGqF+5ZHUvW633e78wCdtIXCb5HWzKg98RUC8i8ROz9umxPq4
PgA+mO7kEptlSSn2GM0Y8UrBg3yVNtG0Lv2i2ExJ5n/ScTfZcHfHkKa1W1z84uI+9quL/ao5NP+0
DDhaoHtRlZ0FRUGRL9HLSRexs8mID6aYKATZnbHPql51s6zxn6Yeg/Eh9WmyJtomLZ1rq0G1Crz/
dyoFmHBbmEu3JC2bsDAKziOr9zKZdVQZJuGhLKcLFbsT1AzbYzYH4Wm53AL0WGwTSU3hhicgu7mm
uY2Wr6SuvVGMW0cbPTUvNoFQN70kgdeYLnzCxdqZQRczFo7+Hjk6BlKLlM0PMImvKcgcRow8bDGa
O7Xh1Me+dFiVqWJsimqK8X24VMBenEDv4870JupVwNlPxD2UNKbTGIbTQesj7JWagrYnvWqX6tYl
Vbn5FX5eC8h3zDhDissQgijHLuJ/O/aKsEB634+pLN1ZvXSTTxK+MqiduwWc7BBB5s8XNsbx69HT
RTSWTJiWJOGFBsEizqN3qUdQVadHDKCQIM0K29OSBqF2SasVCKy4MgZdkF1ptFWvkJehTFUHG6yp
lL081cpq6KVu4+OXsoXrEF3CRy0K7u+PR4aO3CxuNNQylgBFYwgxNU7S8RGb3w+FgkRG0NbR1rZH
56btNIOWIPqpqECEL3E09jd+EDV3UdvWXhKl/TW39mI9DXoMI6w01zZK167ZKGi1hXkTfta7Bhj/
lLt2HIGxiUw89dR4uq0TnVL+oL+0NuiFRGuHvdZ0F0XcjyPoXy8HfY3eBb1hFtriUIoaGlBy0E2P
aZyaroNfzrXWA60tJ4QKVlWo0+LCUHof21/bLEWwoByAorXZA4vogzr6jeaG2dR+O78kjjcaTzXf
f8HEzT0O5J+XLgeaUXVJ64+QZkSifTfsNt8hb2S5WMXn6xCtx892BnBE8XFHOz/yyXwwsglr1FYp
XelAgI+jk2wNemHkhfKIiWy6AY0XuMPoKBci/cmK5wxBP4jKsIIUxImLgy8Cs1cqu37kiOu2tWZ8
qprK8ujdX+pKHe/neSZp+zOZ8KHIdoHXHr+PRmecY6WoHw0RBy8GFKC1kTvXqhLBTR+AwoQOBafz
c7iIdPOg711hqiUQsWZU+PGgdlUOHdGgfYy5S2wQYQF7UeWAqApJPMUcPutwHPuPrTprdzQdTPZw
1k8y9czT9CHYRXkfewkicpdOmuNI9+8Hm/cwWpYIiyxmY+rxem1KGtVAo0hAIlX5Eql6e+372nRV
jKWPmDQCecQ0gEJyme8JLTGlgwQxRIoVIbcw/FaMYIvdl7pHaftrEdhvei4lrsgptp+fx3cJxP8c
xn89Ln11eF3AYvnHIt7MrpOKpJX1Y60iKj5V/QBeCkP3rVV1G7suqz2bNNvqFjIWKOAMj11ngw/t
1Sn8YoaSjdWu01wp6Lvc+FoT3HHLEl+NCtST4UT+dUYd9k1FiHkf1J3mJlUQXQM1HdedLpBNLw3n
JlTtfI3KdnlXF/IXmabARw6GWl/N0Lg79J8IdxMmJ2HvO4+dKO1NGGNL2tKO2JeVXnmhlv9v9s5j
OW6s29KvUtFzKODNsAGkoxOZmZSbIChKBe89nv5+oFT1M5G8zFCPum90zVQSCXfMPmsvozthi+vS
++9mIap/eTcsD7R15rWZIbaYqKY+tKneBeVe8XTftuCp00or1StNgNClh7l2U4uBue369l7Lp+mz
l5rWV+TeXzBaTtesvM0qBty1ZQ3FzGjF4x2iz+AKLUP2/f1bPS3rf92pRdlHJNhM91r6X0ctihk8
44p9MqrN1hqTwlFCuUCEl2huM2mXLJfOpzzVPP1FXg6elnQ2T2df1CSa7mtesZ+j9760OHfkFsBH
FVrAMGOj7yytumQccL6gmQCqGB6iuaSyP6P3GiZgTeWXezyKdLuSQ9kNGjg5TOdLipM3XiciMJQm
6CAYAGfIHlnWulpzKZNQD1tAW3OXR7SqwyDOrpLWi90//XwW5HSyL2GdoNtYKlyMVMdSM5nyvVlb
wrEvesvxySy2R5FweEmIigtZ1md7H/X47I4A+xMXWE62p5+vrpumConW3TOv9O0kQYk0w6BDO17r
dqFjCR4Vab6rxK69sPe9KL5P1psZZcDUmK7dfOJdbruwW/Qi0nnU0BL6r0MZDt8LjO4/NZl2J5ea
sgG2FdfEvch3ArFA61grtB2OQj1sYOzuhEyGqA8+9TmJthP+LOi+ws7GMo/I2TmgcMrdYfgmSOw7
nllX20xVBKdU2+pzm3T+59YY7SSzcLsd83CtlOQF2QCDPZKqpr3Op/wC9+Vs0M6Pa4D3z8XG7ON1
+qaLyhvTvmMk+RAJbbP0wnXKCkqNm4wXTg5nc3Jxqfmjv2Jpee2YTZiAFHuCrwdHwC+2gIjBycH6
3ATlF3xJL9lNvGAfi4/JQYXjPUgCjhNLFqLaSVGO01qyZ7SKV4Nq4jeLUVqOlRhy/74N8aAwgmxV
9fJ9WU0dTlpKfiem9HorYkVXbWqyFQrmJO7UhCTVtEg2gtBUaysi75JoZn2f12F1XSoDGVwaka+T
0PycTxYrvYPHag/VVOT2RBrlNYlRbjmY+RXWr5cedHEe5MFmVSQbAAseMPo5iiGMRZ6bbbzHCGbV
sCDeSOMAB24Ssa7BtZqcd/UQdEqT221CRos6fPrDFWK+AUgHL+SD80SYpO+A5+Mq3g8CLuD06nT1
Z9qr/Zp6vXkcMSzbvH/BBYby65HhltKYkegVcRo+HU5iRg8owjFrr4SlfmV23lrhsKvlbMxZL1Vb
X8jVu6yrfBfnTd2GMDTZWjBcQsbOCz2efO4Xg5IC0pLRcnofbWUZoCV+sq+iMdy0lhVsYhWhqm16
OLW19U8Zj52t7A/wcTEWc9mWAdQ7PpOHHW/nVeZTEF36HOfTWuJbvPSrAFkwyF3cVI13Iuz2bC+F
mvkZoir+zb0errRYkB7e/xCL9tjLhwCQ52zIkXl2aF3Ma+hFwFkcGfYFRh52bgbY2GCRRfiwVmOx
1YWpf9UqaraWTGZYmQvymuzB9mrsA/Mqk4rIQaaMQtnMongjQUTCUzP3eHMyQBw+dDtjrvecNta0
redZeXChVD877tBkVGbtA+5EWAxqi/tXJcEr1ADIUTXJ/c2GLFwDdV6yZ1zoKV9eE/6sHO1lmHic
6xaYH6sBLl59l+87wf8Zdsa2D83PeamMjgaxdosJVWPnQeg9KEJY2nCkpQ3WQeNjDM7jEHpbXXjs
tyYQJrVohWaBO9TKxUHAm+iKhVaW7+m7G04ao0CORzm6Cgv9SAk43WYkzxJBf22U01FO+3bbXTqL
zM/8an2eXVcg+YPmzHstZ0D5dJj6gtTKmHX1DxLQwaptptZVY/HvVDOiVWrgLuZjnL5Wsq5dpaBZ
adpdAM8XhyFuAMouJr3QR2jvKkuRqxL5MQ09sdoXTac7xdQnq7yOPmWR+OQTu+7UUaC6kV6CzipS
d6HWWAy8Xxe3MIHBAx4DnSXmg8miFul6Ue9puP2Q8dW9AQ9Pj+9PT+3sHc/l7/yOecjZNWEx7nSt
6qai19s96Kq5UdTeX080pm0+R17ZIwINiik9v5ZkP183YRDYKrymlRAE3lEvpngf5+b0pEd5fJeZ
0bBRpNj7MloFthq1GG5wGpxzxYd2TYROuzZx08GoTSaNIkWVO2M226Y36ZGjLPK8Hui0RbM1zLZ0
hhR86fQk3Shkl62IA67u9HisOWb2wmqMRut6mgbI20MJAdI3omM3GIot1nKyDuTawue/U21CH76V
5Tofr7sxrDedoZY3F/Uii9KFeauKDHnYyAwYYIR5GL0qXdJOimtlUKZ9aYXPymj2jmwJ4lWSWhgJ
5rMHGcd6MyOYR+43ME6Lb35Qf41bIOMqicPvRZ42t11RFQ9mgK+Zjw3DWiiCnHACU78uCBlwtTTv
cYAcLcfqtMzV8Onq7TYf5VvcR2WM2fxkO5WTuH5/eJyNQYjrQLlgATKUDxSDp0+mpIKR9mYg7jk+
NHYdDcJDFgbe/ftXWbiZMre5DGsevTvat5xbFi9QD8XeGrxK2rfJ4OZDuPJHYyWAletBtTal5hCY
JDpgnxey7MV9ZndZdi+lm8z/5GP9lhELrYy3Zo++zspWfrNNquZI7L1t9qEzGq3NZLMLpf+kseNf
WCjfuHmAWcTKCuRFptHSVKAfex+tUmPuWyNPXSNH1FCZeZbZqjwgWlOwIqySEcKs1OVaYMt0Cu3K
j/JbtaxVW1cBd7rRDJwi6ien7PqrKTCfMYMsNlqrWVclHe2HTqTHYApi8iO2qmDNLtTZodz5roZP
/W0ky6S2RVZyYe9eIgh8F8pGjWMkJGyixpdWrFKk9kkQSMJ+IPAdS728oTvs3ydTN9xPGEPfVkJg
far1sXGVvkUIaIzaXV92k5OPNIdDNVyXojiWdjnJvmKzpEQ0kJCHxiYeKO8PokVNw72Se8tGPTdq
QPReFFKvJqER50bdW628zwVBAmvOrV1V4KkeC7Jw4ajy5qWADGdDISg/S5m6P/ZT4kPz2Mtp5HH+
KhN8Lmt9FTO89u8/1bJ+/PVYPBe2WPzHJnQ6AwetkfqpKZS9Ek3kVKu+5Kaj34Eaidccge2gysNd
Ysb+ZpSsT401yltL9ErkOP7kyhKzQ4zyP6vmX+4JBw1spFEMAJEs7knNZyHPVCn7MOj/ppYuMnJN
de8hUXrjwlddQBm/LjXrZmjoUxktUZMYkyhDg4awH6T0UUANbsdZiLeLIPq2kfvdBQHYGyOeFQhG
JFQCpGA0809ft6/mjHhkA3urVfLvumBZjuSbsZuFapfYJsSHL0MvG7UL2RErHVP4YWqdOdlhNkyx
rXPkuC9Gf6XC5vosiIa3m8IQFQ74J523PBovzNDznQf4g8YSjeK5T72EP3tyP4EUp+gwKUHmCpPc
PytSoWyhCSn02+R2V2WEyV4YkzNweFKX4Z9CaTg7EVDVnwXqdkU3kaCRloe6RdUT5XSf0kwv1mMq
jB+rBiJI1g7KE8ty4ca5VX2c0iBYqZDffn2uP+Jm/g8lQs/2Tv890f/zT8bX0zN6hhcC9CmRk5/8
TfoXtQ+w4GZ/9N+BXP/yOPkb4Bxo93TbZxo/p5rfPE5BEj/MajUKztkrGbYnv+9fIqf4Yf5daE3x
8GIU4Ov+B0TOFyvgVwOJqcYg4v5mRQJN45cwiVdrtqVgKYFuVdqWRa1cYZpR9XYppEbgFgUEztAq
oSh5aUgfK1LKtQodQqpEFMid0t+kiANyW6rF7xj5FrtA9+8Hn/OS1cl7K1FxheiaqLorA9k6dr43
PXflIDlaIdGKzNQx26lefZt3ffyrc/VHg/J/t3VTPSXhU/aX3VY/n9q/8r//OjRwbusmfK7f5exv
fuZ1wb98Sv6a9SN/rX6EZyT/+Wb+Far836FMIbrgvRH76Slrn5r2ZKTOP/F7pBriB3p8YFNANmDX
cyDFP4xj/QOnT1pzAEgU2DMd79+RqnyA6QBVBGhr1qfM57N/RqrML6TtgcwLTu4LI/lPRupCX026
O2QKymAgfOYKqvBFhRqx5sdFalaHThv0z6SBjeQHiepGGNkHGrNhIw6B1eo6lndh1UbXFR2xJ5Bx
2YEuma8EoS5vtciYPvqqVeDxpUwfRYKSNrWp0vuOpub7q7d7/2sSvaYlLzfO+YZBbJF7zTJg0joX
G9kkhoUWxPXBGyFmJsM0rbq8wLqGo9Faoivlvn+9l03/1Vx+eUMcH2dZARsoBePpBaNaow2fiPWh
Cy3xE5zCj3pKMumQCv2qHczPcaICbmbg3sTStm7cAnljbpmsosYwsajubuPGr50o6Um5Mqz2putx
TquI2nbE0azp0ETGWh1VY4NDkbVTAvkSAj0jOadPAEqFXchMm/m97r0+xk0SDPF4TOm/ailep2mL
p2zkh7T86wS/A+MgRlVNlFF7eP/VLaEWXh3dBBSR1JJ4HbCPn746YYi6dMqG5pB7I8AXdkMb2S/C
67Rt2isicyoKa6HdQS/tt8UoCC6yiNo1zeqS++Rbd8L1YdBCPMODdgn6JOwLhZeU7UHLtHobJbly
Q+O5uwnbsiH0Ta3vW7OU1k0tVjtDi4gKq2M4r3lwqdFyVojxTsBu5z6PhiP0mQSwgPgtiVkxHeIR
6eXoJSzsfds/loygDfHiw7EaasMOB9F0CL8t7phN8SoNSYaFqeztWrEzH/q4Tz7DcJNvk7rtPplC
ktyJvqVcApvPJ9t8UmLUII9EMrT8gEpqSEnSxPLBLPvw1gjK4jkoIChqWVjfBgrnOmWo9A18jewA
mlJd6R0pO/Y4kaso5vGwVnJ9WvPXqFtIb/kohIJ4AU1i014Mbty8mJesiPT12XkXY6z1S5VEbOWg
hrWyiQp8XieZBkdkxZc6nS9U29OJxGEF0JCEPUgzb5g2RYElDqp86JDhZlTNYTbZeh70odsgH5Wd
CHvOY4fJJJEJvijuZa0fjHXYjlGysoqqKm00EnJNySi1w9rwIcpdC6Elfe4UGMnvz74lxod7CHeI
2wv8PQqlJcZXa5U2NQGOF0i8ww3Z8dM6ULtiIzYjjiNdRDBEMo27EADHTVVPuvBdjLNVZ/bumVtQ
+OihZl86RrZqUrQJZrkHEETtazLqg3fVpX4NiTlTxUMDXqSQ3Y3akJYBpGG7TCDIukaUwOuLxFr7
llrJmLkN+S87ySu0xB4wGMG7PTGeLdzabMLwtOs4lYjzAEDDrCXQzQE2FUer57DS1Raevm/6qzo1
EWANHnaho9VH9a7yda+wrZbYDGioseTbuMb2k0t61DQ5dZ6lqSN7g3ok1V0rbN+HOAHW0cY/ylyy
fhiyX3s2HUQ/dkwzro+GFjAVUBFNP5FADLnt97pc0oAZyb3z1SYWNyMgCMakRZF0a6spZpeXPi02
fgcK5JhAlcRcy2kaOlOiGMNK6qDe2yMO6rE7thK4mY+r1DUMSwGbHESkiZ3itYU6mwZ45bRGrcRu
6BEg7WZ1cSSZAzKc1fqxq0qVggVOJcvepmuwgnTLeIqEHVqXaNeLTZWvSzkNPhZ1ZjZOD9tEdLK6
T/60V4fR2Sy6YtHjdD0vKvPh61VN7Gdq3WNjahz0dLBWwuSLdtrq4boTCvVbrsnpvVjxzFOuaQeO
5sGPIUj+zEySaofKH/IPhnMswhAkFnu5BK86DfLGOAhpGW/kCUZbJgCudn6Wb1NDvpR0fLY4cT2K
PqhcFhpCLA5Pn9kgYGfEJsM8CEJILztIYlfLfWNNjtylzIOzpZruJ4f72f2aRssZxZg1NhI0DEEO
VR4YNsaU/pqmF3VKLfvrVLb+zJH45VWyjVE4UhdRNi6pJlkxkLY8mNYhntBJktSqM2njn7i+yBdW
kreejD4nAVWECeCzMC80rwZOqQaS6qWid+gLKd+BqPquXwjetmNDcPvKGy7Y2Cy7yvMoQfM283Uo
+PDLmcGJVxdMi1g06BAJBzWR8y0y0rmbl8QHyWSWZnAZ1ri+GnY5ZNOqTEp1izNfcaHsXKhxXt6v
BveLjY1WCeDronbyACLqKhe0wxgKLH2lAFtzF5elWLlJ6JkeSi7o7LvKUyFdeUpi9U7DIASjzQzl
cWo0MDQDCdtF58IlSMLbgR/CTJ5rSeC7xZhWCJmOo9KzDlrY6g5yMpy6rAxpoi4dlCw2rvMuNGxL
8TpXFAyEtphv33UE263f39/OC3PqOVqXM1mGwxCUvtPPxOpX6nloxsekSYVnD4UUJEdL/VgGSvOj
5WWMrjQ2IRIwfFmf5JxlzhHbEKCRlqggfbFqK/4UNAn2f4rmf4roP0LtMZCo3eILJD4qMg8IHmYY
tGpFEZaDOKa85iJRFd8Ji2K8xJ48H+mMcYV+AbABh8alLVxbFc1Q1K13EAKszehOKXY76dK6DrJ2
PSjVpTn81vV4b4xznApQI87L16uB3iqJLqaT7h0sucLWeu7Sx/F+ClPALrO9MKLf+F4AM3MXhHED
y3YJQcpSX8sB7flDZqrJIad/8FH2fOwFyHlwsnb0d0FZCzbYdOXiLNS7ysC5QGnl55qV+dZvhMCG
LN5tEllLtlakI94LLLjwqUfLHepObe6wSJlWSVFO16Mell/oZ3sXHuOtd8ZwY9zPyA4l5+k7Sykd
xFYIfco8H29l3fvWRdOPupO/J6q4en+In28fvDFCHXCjAK06w8gjJZPLHtHkQen9xslS5VvQFwGB
TMrX9y90fj5igbVgRDEU6FnRajh9qh7YJx01yz/mQUlM+ZhPT4pGA8gmv6EXnLHEH93JIq8OOWh3
3WT7UqN/Q/cGaz+VhKa4wJJ+Yw3mhigS5kKBQ6S6mNwqzuphWmT+MdErY2sIeX/fjJPm9JURbcWo
blYNwZg3eNIXK9PyzI8cS4oLJLG5Gjgp93n3NAIw2JprF05ri5cSRKiy6BMdLT/BjzAx+pUWjtGF
7e2Nq2h0CDlUgBChLpkH3KtJmNXkD8XlEB6nGO+wgALMDdv4/2DYzmYMHOQ4ybFoKqdXSasc1zY5
jI5NTfR1JtQHbVR2DblxrtSOP98fTgtnsnnzmq36KO4Zt+Do2vzMr55pzHRZgKQcHdmx3cwXM/+m
H1pSZvAnqqRNFTTanZp0MkFcCeqNh0mWgTUrIMz7vuwrcYWx2fiYyIV135lC/l3OCnWne05plBsl
1VEeJPjQh47WGNX2/Xtfdh5m8iUesgw6SGWzddTpresSyR2T1EfHWkT6oOPhWhr1I4rta1FLnmk8
XQrWPZ/k8wXnrFoLK4GzbUyLAhKEayU69uYQUlQIqNETaCGF11kX1q63LgXmCMANKWI+1p8+G5l8
fqq0UgyVdbTsYEAPDmVMs0cJYvL7r/GtS80sF4aAjtp9KXGvCEnWtJrNmfo3cqcy9zc6IvFdIEud
/f6lXmKrTucp9tFsmnws1mNsRk8fawikKFbUJj+im2kfTL2Sv2CuaHzHJ0H62kqj8oPoaeHW51lV
vKyz+jGoBDXGIDiWQltrQ+Gxy3ntcVQZs+Onnz/H8USWn08s3+AURlTJbku6DnXg1Dc3XoHG2GVI
KtOqr8P6Pou1XGUeqVFhZ2SIftWFQv9eVZ4+2r0ydJnTVc3kX0XwjInFEaX+o9CUxi4KxjS58fVu
uBFrHxO2CXEIJ7ux0kk0TCbFt4co6HELmWSo9NYgj9eij8LSYfM0H6p+EEm3k72sWVeRiJ2Pqhfl
VyFVCwOz0yD4hme+UttJlFfJqjTkvLObIaK12fsK21bZriMBxNTucosoD6EtEt9JxzG/q4Sijl1J
ny3SJ7+DW5DqsVC6YWTVN7Bzhckem2G4i6XysRE8D99oYxyvSY8Uv73/cZfE5HkpQW4ngb1COJzZ
/qcfV1ZINIhhQh9TPw1CGwV80qM/73BGGTTN8LB6niKR07ipd3Y1mPF3T69GNIhJVT3kXdWzYiiY
eU3U7I2LO5W4ls0yCuzOG+odHl3KLiOS71Pidxp2L1l4F1dBXjh6qzR3Xdm3yUws7R5CPbKe634A
yoUU1nf2oBrxz1ITwxAqTCKbTh800rAKOn38mUayd2lGLcVo85vgOMm7wA8ACPNMTGBZUaOSvHhU
Y9l61rKGbbiq2yiFgFEQQpmn8OBJhMRnb2aoF+JGF3psZLDikC1HlfDItXIluSqssqoZQYLyvfeN
oLAFI1ZMN69KGb6oIn5tBkzJHLNUs1ueC3W5WlDI23B/EU3AywPIbhJfUmw11bK7hq9ADk2o67v3
P/35SqxJfHNCleTZJXl5wiTIJTK81iqO4iALa8nKvKtA6p6572IVmKNxbcQYtb1/zfNli74glDjU
sOCddEUWo02zqoYc3PwoAV27JTzxtZyqxkqs+vHw/qXO932OdjOUSEcSDsrSr7zqYN7kUlQefSkO
VrqET6k1DJdSf+c66XRt5CozZokGBeR5ibqAImuNFpTlcVBnNblofgxa0mF8r4swOB73RB/gKtIR
g/7+071xfqU5RVoqH+5F1LBYlEdJLcLUMOpjTe3xJBqTeGvkYnA7GipDdcKht4ibZKWzArqxHpt3
AKbWT5jNxjasUu/Crv7m7TBvoDrODbWzbb3pGkrIRG+OQyENGzVMjzJUd9vT2v77WASMcdEcH8xc
ytaVZiibYRoJYfdi8UouwuxCdfvGp0dyjdUQ/BeOM0srbj1Sqwx1TH2EUoTWuuwDLBfxLnn/E5wR
uF4s8SCZQp8kdlJfHrhK35TaPuz6YxhG0i1Sz/G5iXMqZ7rIzWqWCFQ2+165EnO1vkq513ElKVYQ
OqXYEhWWiAm7EfmcOaCq0FbmjqSXJrUDL5ye26SuW1fTBaUn8KoMdHcaZRiOojCmRPfxB1cOSF7d
VoRfPnshSUlyI6SWM41VlF8obM66KiARDDVeJpJROLXLXNFWMjvVD8fhiCGHt5G7mq0T7mK5K4MJ
dqeVbVD/1Td8kUeSyKLHlODdTY5gi+jVeFynfjSCW5T51UAQ5xr3Bemq973cjXtxuHCqOGM+zfcK
mkUQAlQEiFaLKswaJT1sCm04wvIdPyXl0Dlj0ibJnAxprao6EqCRiVuiunH/YawgbhiEXY2t2VVp
+NZHObCar5HWXtJ/L9e++b7mucGUhSWBIPh07Su6Nqg1PRuPZRb4dlGG3XUrz+SgdgzW7w/Nty7F
eESxgcXUrD8+vZQvICHJGnk8tiF27oTClk6veOmmVYLqQiG63EXmp6L5QegpMw4zq8VTiY0oeBr2
5cd5e3Q6I6iPxK+Yjh+V3W2WxOYtytvywnhcggTzRSFawUKh72EhTTl9PnypW4wdOy5aqonty4Ni
V+ogrDofUEosg0s489nyxgVn1gpHd4R9ELoXR1V4L0lTt414TGtrXCtUKIOjYbx0U2C65cqxV27E
uaMwkYShTJ302FVY7xVKat2SxVFdGOJvvHM+LTD/bFmjvxAoXh//2sLCrhks9whmia9eiDw1B3iw
+z6V1mUlDytt6McL7/ytNQCaBZ8aVgD/LeeVWWGgIhfmdMSjRrieLC2zYzUs4d36De3HEp5/7nEk
rbKE3IFYPKIk1FwApeK67ZtbgZ7HtVap4kNbCM1OEIvphnI/d0v9ouXtG+Of7hitCEgXMDuXRe0U
0wyJyaI/VkGYforyVp6rK2tddXVxYarNQ+11AcDIoMqggFYYGgDbi5GRSwMLsJpIR9Vopx2tinGX
jL681pJKsf2xEzlo4C46eHFzoX6b17HTKzPdMMHHyRp+51nlDp9EBIC2pqPejeJVU8njvRcJT++v
JOePB8efdYtMFJWu0guO9BppGJKUc24iHkmzTN2OPxJzr6a2pebxGsH3cFWVaXeX+k13ocJZBM7w
4Vi65wP7XC3iqLkUG43IB6FwKfKxmNTRbUxB3aeap2eAki0a31QN48qdpkl8ymqfyrnJ26F3Gzw6
MYbELH5FI1MUncLsFIuJGRSPxAhr24H+f+XkcK9hWkfWnWLklehO2Tj9Pcha2jkFwryDSUTvoc+F
r5o2JfdmBX1hzTDwJUfFLOlvddLyawtCyXTVhIY/wGyIzC9dOJibTE+9yFHSSP2M5JM2ql/nwl1i
GblgK/BWygtlyAticjIOZvWPOPMeZmEW55fTxdBMurkdp8fEforldZzJYutGWj7cGGOY+KvASkr5
o0DrIsVYSk0fUgMdCo4jaSKhlq7H1hmmFPWYWio+1i6NkEEsV8snIW0J+UgHbGinKQkFe8jwI4yy
brBQFPVpfi00DdwJUt4j2U7TsttPyKH8tSU32tVoeX5jS8iPCOyk17KlnWJ2d2pWRhfA1bODG4MT
BgxwMYRFoERMIk/QsFxIe9x5m/LRUILguijSditpUR46ka9nPitQnpM7FLTlHceaaIsdWQNdkDjr
0VFLQShJb1UlpJljoMS2MiXd1h9ia5V0JeZskJklzVXpdtyapUm/2bDinPBkoQ++qzSnmpVZxdG6
mwBQHC8zcOnrJYDGVCfxfU0ClHrhxD4fyE8/N4gffV4IGWx8zP/Tp6WJUXSxb+aPXVdWRP/6rDN8
ueDKCy11wyjJVynm3lvRD9TGntK4vLDunIHZ6BJxR0D0M4cF4Ia72H3VNm7r1gy7R0uL+y15eeUq
N5p424i4Z06+1u6EPq43uUkopZgoudPnevQQGOm4eX9xWorfePcYfbx0qeBhzBys03fRiUOoZFk+
PKI2br4aUm9Cm2sCLXbi2MTCzSddKbMHuZC/TOLEwcg3YpKIoKZ362RMmodU6QxHjMfk10f6Iy7n
/1CC8azl+e8JxndPbdWekDXnf/+brKnreInDL4R2SWcRn67XZE3+r0y5Tk03l8j/IWvCHMYnB9kp
P4E3FVZBfOV/2Jr8JblHM5QMRGlpL5P/T4jF8+R5Pbn4TRDpaLvyC5EdL8UgaBeSICxz757dkLou
iDq7rr/DExm3hSlvKYAEm1z3CaWO77nxT5Jgj4KI/pSdwLUSrCv9vgo+a5Ck2Jl3Yd7GDp1NZKbd
Myz77y+v9v+Psv+FP+97o+w+bJ6fQiQI5y7e8w/+Y0csqx8ga8wCGKpfwJJ/x5tAF/gD/F+2jNmj
j9qJ4uofdrCsfGAk6jSmqOZgfMzSmX/Gm6zBHIYJQpN1bp7Rx/uD0TbvS/8ZbDDhJQOQHmYwoYiA
CNpi9UL7VXIoxLBOG3KBQKrWxnzLRyoMKckXaNi8ekX3v37xa2bv4hAzX8+kOwWtmcYL8UHLU1Ol
4t8pWQEOExltFzFQCeQM8SSoO/1u6uVvopTk6xzf+o3g3afpF6ALzlWlfGnZXgAnswQA6j6TjN2P
9hWKoNNlG92H3vR1nt8VgGNIvCbbyxAnS+kQXJf1U51m3kZBI0R3FLiqqrS//bo/4DmquOrQaneZ
UT+g08o2qdIfDawSYAur0l5WvW0TidjUsSW5ZaVUK7xwFbfxu3A3fZWRndoZLp4X+Cykny8/JI5c
sxuUiRsEC8OySC60Mki1oZRv08Ch4d5WdjvayjMZcDbRZ6p81YpbNblS451PJwGVYf2AR1R1bxW7
qLUNdasJjv4zv0pju6o2kPxrczXJqyqwh9jheUs4fEgOCO68iULiEB04FXTyMwPym6ut/J1euorh
+BTIFhJBCBm2nq3lHxr+1sJaD+zpro/sAqevz9I3CLGjsQnrK2m8VWWnL3c5Ea0freyTLqS2kj/j
/abrW/zg4MkhGfW28GiNwiFUzupcS9ygn2xR/FbrNHDb1pkMF1/CAfcm3UYhkWKzjG9q6Bb79h4v
ORxLk4fi0fiqfKWaGlFf3VsEpNQABOu0/hybthW5OW0GGjc3WLFsvhPP4IOZ29Ln/EH4bJk2/nii
vh4IlUO/Wz8PzaqT3Ty4nRSngYiISyr1qpteF673rRS3mmXHIPRkrKYbEDhNsuXb6NbYaa5xQHEN
S9H7WcMRgxc52Pm1/52vph1qnirajrMRmm0cFVvfeBt1Q2Y2nNLb8PPku96IUhbVkm197D+tvVss
6q69u9GwtWN+3ayTm+GLJdnqbZY5DfaXsKi+TyhJnfGqWms7b5+odJvsOHCG4hZV54Dm+b4TbKm3
LRev1/ij9RUbkJvpa/o9uzW1TVqQCezQrXTkTf83gkGEcjfkxtxYu2AlujXVjFN8G3fmevgELcmB
/r7iGXcxcwpwcYVdVYCpVeoUf0d/W4Md/Z2NcMh2neloV4Tcr/NrCAhMvuk+ulVzlxf6NdtoTrgr
Gxf7hHYtOfGPeJd/GaONtTdvpo11iwntzvrZ3SV31gPqWWF0krvpiWlbrXzq0M7WKju8l1bZQ/ZA
h89qXdxqw9ghEHQGMjmOab+WtT/aBP9fS2NBB/Vq7X5R6/x8SXH5Fcdy/5Q8tSdF1PzvfxdRCpsa
GRIz+VhlAZ1PO78VL4r0YebU0RSGoYIs+j9FlPmBHQ5dFidFoHnIT//uaGRWzIXVvBdBSwHksv5k
RztFC2A4sABSn2Hzj+6XJv/iZNDJnNjz3BhviIBsmNIGtCHVhCQphYjSi7FBTD2u1FC5lKd9ugLP
F8bjEgUGews0eja60x3FsmI94gxQ3WRyi35Lj3RHEeRsW8uQmF59ije20VPY5felaJrODkDUm8u+
Egf4YGz7rLrJPSsh7apjadLwQLlwldNK9OUy0FrnvjsYDwzF+TZeAS+hX/utiKLixiRNkMLADNY1
DIlHY9Q7MAexX2sxsotVQ092BQegjPFOVoPE4ab7J7HOwpU0iZEL2ZDG6ySX1YYC1Gs4jOd4B8mT
IX8slVaMHHIdy695GN8y6KhBsmYcH/HMZW2mPYtfcSB8NQQI0dpUWhrCiai768iLwxluCMZ9lMry
o9r25dfGl4xrPxi+a3UkPlRZ1rtyB4vVHj2xzOBQpsM3qB9C/ucfBEgS+1Z4xzObdFFGzZQRuG9i
cxP3Rru2esT0XjukF6qn02Lt5Xu8JJ6A9GFySFPp9HvokahShJj1jTYFnzr22/YuKPtio+he7b7/
7Wc526vC8Pe1oBpjiYaHB9Py9Fp1i3OHVnj1DcKOdTmK2KDSLPWUdcRy2z6zcxayZltx7RQxPgVa
tW67ZlOPIs65rWtW93L7RKb4f7F3HstxY22avpWO3qMC3ixmFkAiPcmkS1G1QUgqCt57XP08yJL+
Yib1M0Mds5jumCgVQ6qieBIHx3zmNRsymVdfUN2gN1epdafUAwKGt1pt4Q43OkGvIA9xNLV00XLp
9VNHk2AvVYcu3IqNU9QPHr7kgfinGn6Kum2dO0nmgCt3AkN0/Vh2I6VCWrVdCl1EeXUl0eqG41Z7
d1GO8nPcOJa3j6aJW+9+1F+95jiiV9WHD3hFLRNpi4WNU0i3qTE6vb5UIBLIXc9vvxhKcmcW8jpr
ET+qrkzuhfLjj8kFbGbOeeYMRjqf3DbMsi6vpXqPKo604o+EKJm4jOLsNYwpCY2AVva6P31J0RRa
GZMFWrLpgicpjm/DrBCXmhfApAo8fZdXaW+nHmSUpn2hH7ns1NdOkionidRpkXZZdU9NLjzEYc5V
KKiPjSHBgggUxZHqIXQQnvgrKbRmExtat7PyzrjR1XqGjyEjVpVJ9qjEerGJh7DnTWXjCpzWNbVH
eQ62/8lCfszHjCMi44W8dVlmjSNZLKJWb/bAiUDFeGG45FAat1MBHFDNlO67NauZItTX2TTtlRe/
zuRNpsxKTD0GAJ2nl3YooS6uVa3nCBSMbEnsLCfTIgqxHDbrAS3bhdHGqauq1Gw/3i2n6PryARAZ
QSiKJg1X2bxz35yUQhtoARPb7NOxV52o8Uun9vEeaIpRdWuzz1aJOcY74F9ISUvtJyO6mtH84vqh
Qs15zc2DmOEJQfXmI/TwEcVYjtu9AEHG9iwh2iGvpK1M6tVXzqFfDsX9KnMGkZte3guZCtigntp2
D8pEBiQzSm4qx+LnoO2CazP7q7EMVLlp285dhtM59eaxRKkxYWcW9T4pxOY2RRVyoUSpct8j6L5j
MhSiWSz2jL7C5EwSC7eUq3qpCfm4hsum3Y1tri/lJqpvK9oIV5pgF2yxeeGSw3I9zrQ0yn8nkOSb
T+fT3+lrU0KXp/Jkt8YfyqZISME9qgvToQXaLgzAXI7VKC9eGSpIjUTeWsv6fplJk77Sk35aC0LS
2+iSiLe+Nl5jVrwPh2jAzThNGqQ0fN+BbEFf6/KoFPt8aHI0rqvcDeIh2epTlcFFDOJNVE/6XlKa
7MoqeXeDQGWlwyzNgQN2lpddqdIXpRYFwmw3xuSSxhgXC781vd+9eVUiPSLLGThFu1mbS9Vv3kDR
WQXc+EjdpWI1LBEIZ+6N7Jox7LublyoNVQKwh4R4HNkXB7bui/qUjN20S0dppRRVtW4nUbKJaEtM
qbXl6Tj5rXTif2blluPpzcn6Lul4yuPXi7Tj9Dd+FtMMsguONwISQpLZ+uln3iFIsysehVuarSx1
diLnyM9imolcBGiHuUFDL2+utP0r9RCsP4ALUMAHcWeiCPJ7xbSTwPQ/1wB6c7QLuQNgzMyeVPSp
zxfjLAIzTnohPsrSvVLe0fjxllF2P8q7XCbR3SjiQ+Hvx0yxvQGro9sidetoOW1VSiafrNhByTmx
tm22youtr9euN9j+93yR1o72VC3nPrXkdNHBGG6BKLbJwlfvKBwM0q7RD117Y/Urf3QHZV9aqi2D
pp5YopETj+A+7cgDEvtZxJaicMpVPjhNZz4JerFoytCRoi12S2GIeutnPbsbxBtrWuNAlch3WUDo
H6NSq99I8dEH65BDCBjV9ejvE/+xw72Of8q7GuMY6Zpv7GW98O8ZpTDJK8ebhQr8+Yz2otwgu5iK
j3WovWidHy4GXzV2ymT8aQytHTfWIi+FZf9JGBpclJWxw++2La4cMhd4nvnFEnDTeqbsitwhsg3n
HyNDcrJQahVGdyAfJaBIDxoKg7tc2Wlh9NKb+Re9UJ9TcRAc2axWhDOyoynJ+JiD9JmxGG92xS/y
v/NDnY9DBZXlhYo9SChqtxfhBnqomBIoZv9YyZW4bAtgBfWkvjTKuEojfYsHiLAhV/lhF/db59J/
tzLHye/k3/eKnvLM//K2zHH6/n+dN5hwAvGhqjpnwRAF35w3nBzcObS9OVVA9POKfp43Evo0fDdH
FLobc+78pllEO4BritIIUJ4fZ9FvVO/frUsOOzCsc50DVzaIkxd5pxGHkRaEg/aM+q61Bx9fb6wo
FRZZpPsPWjJ0a+Ky7IlqB9W+PLbytZrJw2asBFzXxK5aIEwJNTqQqmsy5ec3JmczVX6iQyTo51Yb
uuHnOyYdCtH3Q6F59sSgWnhNh92EXkqHUu/iJdD8azy382jjx3jztUBvASW1ueP3Ng4IOrXvJsTF
nkkNWjfpAUunUS1dOwjmH/P2hJ8fa+Y4z0roBDeXiX4AL0DysqB7Low4djMBtLVdBaaw8gKrfzBb
QtEgMskDwKktGqPu8CGr2sPH23+eu7MPMXdtOA0B9sLpYnmeP2sYR2rtWWZ+FDRhpL40O4yWY7Ig
OG4/jZXYuDlGxAe5zKmBqJ5yLSZ/NwkYZeGfMVOZZh7QJUpdULUar1dpOGYNXEkvh0rfyoN5UMRG
us01o1u0GtoDSlkPt9HscRJXv1cB4/2askbnBr93Y2a0Xd60GQbvU534zbGC9O5YqVwvmsrQr7zu
eSLPJ5pR2L9zAsIOm4OKt4tqgEiBl/rQHEtdqTZyGNM1CFptVUXwFD9+pxc4gvmJEA+gj8wuBpt5
8i19O9ZUdL2Uq+N4HKVaW+gY9KyG2AzuZz+tbSdrqJfm2G++WI3wovcociSZ0KzxZAs/eb4H7zWE
6vm3RtmZyfjbdt18fJw/P5QlLgowSjrQyktza9VIyyhtq/6oK8KfLSG+W3nZOhq0+yERUA0qlCs5
w/sJn2W+iRMg/ILwu6RlyyYACb1IxmM+RI3b4uG68OXeoIkQXlPnezcUgCVQ07RRgXlxk17Eak2p
jbWW5N0xaVOQXKFqYE3WBe6g1r+Xg/FqGUrBPJGjA0QZfbrzZZQVZVQEXt8eWyFLlyjCCluv1emW
VJr2kI+66EpGZdhCnirux6vqVw8Jao2QhYIA6/iiJh01bVBQ7sBejrL5mhKRsNDrPFmq2hhcGerd
gc9DAgEE/gQWgj73xXwOfpCF1iQPR0/19thXvUgdJJXBCBUb6tvXj5/r3cJkMO5PnX3CVcukns+o
UciUgrDiPMZDYcHvMozMmR1lkBhKi/0UCumuzcxrEPRfjEqNX+HWn1HGBPvno2I6GY+ZEYjH2b/t
K1qu3xTcimkTo9IptHN9aRSU7x8/6bt7bTYR4gWS7PCwiEmej8mnUDskSsRj5/u4WPceWQJ7eP3b
o8iAEAhyiSjQTL+4PbOup6nReNNRrwPse7QazXKo2cuPR7kol5w2AvMGi49oBbmay7qnN+ZKV2id
fowK8wZon134oiM2xSEJ0cyqYCZ8bgyqytE6wIRY9N1IHNdDM9q6T/jwe0ryPz/NjB8jHqNpdLE5
YMUUQpKn+tEEvlaH8KryYYFX13/lqUHAc1UiE4fY7kXxYIwN6to4sxyDYCGHG/gWyi68MR971VXu
mQR5U35Dbcz/C70h75os1i9OgBl+/6/BL3ZKLhmJlUI/PmbWjdruDePWD66AD94PIc9SsrO4AKpt
wNPPl2gH/E1MhKj5RD02mf1k02UaG1RqEy3+7XXKImXjE1fSAuF350MJfaqiZ99ax7LXezeWjcHW
S5h8H6/TCzjrvDJI1U9lVA2B8VOv8u1dLMEGDSGOWUfT7PLYDpK8eQWymXmOh15jvvBQoqtQhZrK
bZ+g8l00TfAddS+xgTQ/RJgLl6r6WWxRN7IlTw/iRS6o2V9Q6bBBhvaO+Z1HERXzMTPGxTjQEsOz
pzKG9mgqzbhTi7I7VJCpR9LuWbe4ojfetwjtr/2wZK3UakPJX+kC67uZh+m1g+79ocPzo7eBnOxc
372UUkONrPQnBHGPWZ3kbpF6CsTtur9yY7wLY5llzm7yBEprFAsv9kUGLqqSsd05zj5zi9iTEIb2
mtyQt7IV9ihFqGOzb3sRbICHNZUr1Ul6haU1n9hnAc5MXQa+JxPb0Lq7zFImwTRoggj+UYM/uRmG
tl7I2GCthT7P3DiIfztLAaNDVxzILNcxCiDz53lTrczVqUylqomPoKzihTGpoqNDUV58vH7fTyyj
zMUwal2zxv/FhpQHyRsiuUb5hJvat32l0Gjbld467jvtkPldtcPr0sNxcZCBw/jFlQPhl+PPaSn8
GFLg0zXw5ikrxPaSycjiI62v8Bb/gc9Cmcm7MCfI0VPBWvTDAAtbyYWXMpD8K7v3Ahs8714eH50k
pIsY/R20a0h6E4l/PTomgWr3orDieq12hi+W1MZGlLMCP7T10Yv2rULcoJdTsi4hM15ZW+83ESVF
6o5znQagtHr5FrDe0AqBtyAZ5rQawgaHvDavVx+/61+OQt0b6B5OyeQQ5yuqn3yrLEE+H3OM39w6
GYZtIUbXGh2/HIXzFmA7aiXIPZ6PkvQA9jUzjo96g0B53wfggnCxuPLmTg3s8+04x3JABOmjzRHe
xY3cel3jdZ0YHUcBHzc7zusbQcMCFGt0zWnD9DAFRS9jB6dan/K+DG6wKUif9bQXv4lWHUIo8AZX
ybzvhjF03w1EXErsQw0L/jPkiu8SeuorFbOD2NaaanSTMNb+rL1YcrxOKq8VDX+xC3gY2mTz08zp
+vmcyYMPEMZro2M6IbLeGuz1waPYUmOuBzhPVh3By7/CUrwvuvGaEs+7wimbwASLTMBIu4JoSzkf
PU/rJETDAMOPpNJc5i6yG6GQMBaTmmVcSNFqxJti3ZetuCy1XrvNO298GDwxXPqxF/wX9gJYldkQ
hdI8whTnn0an8mP1aRYdrUQ0NvSj82UfqNmVvfD+NOeZiQ1O41Biu4iV8R0YKhjz4XEy+9jx4iFY
hhbOsmGaThtE54Yr4/1ikkE5zR0h0OEqe/xiWwAIqViuVX20+u5zYYA7ywNQEb2kj5tpUPQXqele
OuzsFl2OFJ/UivhmiZiEKFUeX7lNL3rQpF2kX0RgRHqwf0BSXTw9LDMjibAupkYvSyUKgk29JVHC
XdeqgxWrvv7ExAE18FU49UXgH4GZi/bHx9G7iuT8KbjLQS1TnSHfvXjTpcB7jhWjmUsGJj2KsvlE
eOojQ5i3bi+2pY1dirBSqzRbjsCHvjatMj55gvyaWekhH5sHsCTW4eNPZcyr/c3Bwl0w11dmaD4F
FuKNi90g5b2ZpabXvRjc9nu/LaIXHSu+HnI4xCW7MswUlH1VS3id9aN245tJ+aKXODraUjSBXh0T
Jbkts9b7M5AasSbjTLQb3QiU2u76Di+MVE/0AnGPTnpK1QGUGerK+V1D2zC3CcHFF9m32sGemj57
Kq1cErE/1pJD3dfSPeW2NKJ+E6pPcl0og41Drig4Ve6Xf/phEnzLuVGfkjSPgDdOdRah+BdYow19
MWpsWfPKh64Xsj+ztJKOo2kNGoonQEtsVcGxbCYYB19ksZkQfAhia5cPenZT5ZX/DSjF7NuqyflX
ZRrzp1wKlL8akFaKHcWp/FXpzLByZH1Qv0qWX96rE2KSgHhpfthFgce5PbGW9mGjBN8Ky0hhd/UE
54rWTp1dWlb1JNT5OFCJLazJ0YJJCJw8KKLPYvaT/v9bzYn/qU1TNtEHLYy2+5K05z0M/sK/ehgW
VII56aaCycafGxU/sJqG/geUTVJxgiUADHM39WcLQ/sDSVlK96feOhfYXB37yT9AYx/6wRwHgF/i
nlZ+B615KqG+2ZkELYA0ODlR/yAGp+R3fjPUhlo0GvijZxyFEpRpWn03KN7wqKWtug5b9N6yekhX
ul/lB7lTiq1aeAXEKX061Mju7No4TpwkyFY+1kOOmZfx3oLU8CRJQ7Y3MmI+XcJzWEU0bheCRkwW
hVZ7+zJYx3Kjedeo6Oe58JxlE+/CpaAwTnmee+H8cUS10nSPxvCjFregr9PMdCPT/Cb2yLG+ecmH
v6fobW12joX+mbgfI81UJJoAVNwujUxaWOBRX7Tao5wmmhug9MSV0yHCrBXpDtagflO0M9rVSqTp
yiH/i4ecjRcAvGBFS1P2IkwLkCkYzFmtUwutzs2m2t8lnqrufU0fr9xq74ZikWHlBq7jJEl5OZ8R
66azsOt4Enq9WQaj/gXDVtERBukHhvvf1rpP/PmzCaVXBcmSZQiDFbvbi5sL5RLoqfpYPsWGiFrE
LBykLc2p2Wel6JZA/2EC2hpSQkgCd+onTuh7KUcPOtr53pfUeKW25lRCvQ76ZjvOSrfBouvUTapS
DkketTZ4HrQUUq6xTop6F6Xhrur8QxNgqdTK0pUbb/6w5w8DEAG71tlhhYEv22HmMEZ6gCkFkMFe
WBoiyElkL6DIjk3uhKpwrcj1bjUqyI9QuacARLeElXG+7ot+MOKIMsUTLvT6avKGaW0JQ7LrUy/b
FENv3ceCoTlydXWFnKcm7ANGnnug7LyTkdnFjjOiaNAt7JqeWoOSkF9k3qKWvfTKbrvg18zDkMWB
vqXhNvt9XeLQJFTuUP4e5KfWk/I1/Z94rdKDWsWp4YySmSxkLUak1Qee7FdAsUug7nZvychHF1ly
b004F0fDWm7LL795DgCAgo0LRoIKJmahFwdogYUcKkqe/xx6fu54SdPeGZKgOh6yELakDLLbScGD
YAjG/ccDX2RrTMmcEGIwCKJNpVtzqT0jNRNQN0z4nhvVBU1WL+hRBbbRZ/dlPX6qlO4pSsbRQc9E
nOOnr43oL3qlWhhIkdt+0R5A/9b2OEpf8qZYxa38iuAUWlaW+hVJ+YU6Z80FObt4zXn9IlTmkxMp
kx6QkyE5NpM+z1erUNDg9anJPpeafOOBw+uTYpGb1m1t9bsoUxEdRPdTUD9J7d/r6P9HKf8JGxt4
JintfFSf+IQkIP8+anFIP4vXqskzgRv8NXkbv/zyR/2MZ0TrD9xBZpEBbFVm7dCf8QzmPxZGLOqs
BEPbUjrBNX4ENMQs1IKo2NLcONEp2SU/4hn+F80x2q6QEecaNgjJ30FknHC2/5y87z76ZRJqoVHc
hsgEbtp0F6iRbUivaZfaKrVcIcgQt7uNjQUq5Cj0j9Nz6S/FzAXfHWkuPnqatyVfwD1RNRx2VR6v
jW+xbqvixtIfyvKge7eTtSqwrUjWxvTJbPeR8VfY5U42SjaE1VK9l9S95z913iYg/jAcCYEh7UsY
PJrxrdDeGsW2lHe1fsjNvRodSEVjvu4EbzeFd/WwMmdmn7ebAeRyiEYgycs4OVNza6grn6a3GH81
MrxqH3rrqIV3ufAaV5ndqrfVXJW2KhtppSK5SaOD2m2QNe68nZa7evZEThIrDor5QrSWq03Qf5G7
0kbInAI5zintQzo+BsoTdtRC/Ema/uzijRHcePU6bTb6uPP7FchVvV/qBdYeK83a6xIl8+RoaUjf
OA0suvhuGFeIzavaXWDtpd6Nkl1drIdgq/Q3Y3cYRRv14yDYTtQj82VSZzYniwKcDsUJZW1062p6
wZQQs8bt/CtfTuqnYLhv46eiJ12Ldml6g1V6pT6WWNMkN1GwFjQnilGqc8PMzko7BllPYUXfVsLa
KGw5vimkJSpUZfC3jdlvHSOoGfHr0o5p/hH/j7krUZnUOXG5KHC8hyAPFPOjk+E5C5vXv/5jdpx6
rf/jJmQL/8dd2yRjSGHgdFZkZ4fFr376j8PCgCqNcgutBQoRoDJVgod/rJmQ5sLvlOuEGs6cl/w4
K2TzD9Ik8D06JTkuVp1Y5mfuwzFCzsOzUGmZA290g3/rtDgPXoAsc5CRAUnkCmBDKdqcX0RyW6cQ
g3X/c9kVOINWgfYg1dFtQbIilOVrmTarMmaPDH6CkMfgLyI1RauyhOAYscKrTPnrzVT/IquYi0T/
nF4/PtAsVYiqEx2KS8frvmpUYUT25nMaF+VS8PXEPn2JpSBcCDFuR2krfvp4zIvrmDmcnYI5stGR
IlQ90QnfdkVqBaHfUQiVp1EXdppUuSk0uqM/BqXdVEHiVuWgOlkJzAjZMlrU13xMWH5nD407FmbR
hAHUSXGMuOSCp0ivM6WD+TAhmmCFnR3gXb1UY7oEwgaNKw3KtnI7yuJ0Jap8PzD1dFpsBOrgM/jn
/PVXtR8ANlOUB1kXJOjTcWf3YY6Bsdc9WjUO86r+qEnFuszVz1fm/KRL8s+bZgnzgoGR8p7BclGX
vRg76lSNelGQ3kPQtmFR2Dc3f242qQOHe0Ufbq/dWq5226zNhb7RN+FK31Q7fWPcCm6wMBd4+boQ
xvnv8/cV62qNlZh9qNYNv7VceSMfGruxdb7xW+d8O+iLbC1+rnaWi/0L/zv62n8eD8mOEO9+eKDg
tilc6Xa69ffW83DfHzCZHw/yprMFp7ENp7MNt3K/Hfih3741/HZw2gXz5ISLe23ROqYrwFH2HPqn
rmILa92tFuJKXOWuuOqW0MS/R5vSbRZQl9fWWltEq3wNItLI7Okv8VbaUPm+G+6EXbrTXWMv3whr
7Fy2vVO6rZPz06ibn36+6WobYanY1no6qLcKfO5oBZfb+b7e5TZWvQ5q13wMa1Guy129TpzH1Kbq
5iibYOU52ka/DVbWU73u7WtsixPo7937nEX+qfkDGLmMO0KrbbxSE5L75eLuCRHdXenkK/+++xoO
DlF1AMm9cFP437tp7bu4frqSLdnJclqHbr7iW93SiZavq9vtCJ67ch7RNV77i8zBMMEO3MjFpYZP
nTDl2fzvDQK8vX0fcDHa+Ctnz9Yhg2bNnxf9Wlj4S3w0+Lvr9ccL91QQunhOBR9HDMdQn5vP9PM9
U6jI7HidkgJBQ7lY0XpzO3RltLHybNWHQb3I8dfGz8ck32jK/d9f0mAbtGmwOf2pHvvPNEHrVZmG
sIENCtNhNnaONBQqPj057SJdKsWNJ/UOQnb59vRFippvgVz4jtGyQ6m26ZSNORrYRuquQe7ZQ9Jq
67HxtsSAP75k+VwU9nxj8c9/O31fObSm8/HMnKguFzODFxTFIC42yk+XKaqHDVs0hlV0T5VtK6jC
Xs2Ch6gJ9mb6ikzWo4RRiBHGt4og3cjaBKTeXKImgGChO9WlI0/bSPzLD5R9piJpEWVf8ty6L41w
K1E0btPmUwtrwMM3yM6+hmr/GT+BdT4EC22slvgG3lq5vgqloylN5qwxekClYlUWA8oaU7DSlXCm
xO6HJl5Gauj2qufmwR1lMrdpCtfziXYN3Wn0bp14lkt3cKGqzS4iyFQSgsQyeQBn8tg3+baHCPzx
1F3cQKfDkDYZ7I1TDxWHjvNFlUZmi3R+OqMtuWqaCPQKPV2ax99FQLw7MBqSdgDCs6Spd03b/Lx0
Mr8xXhg3IDkIsQhQhPOxTa/XxqGRPFfTssEpLWy/o6kvbLVCexwkVvNQqIGr1MBKPn7q89vnFJWh
34XKDKGZBPrhYidpfWXWQ69Nd1Etv8YpwXvQlely8uU7nFY0O2rQEposqvwWSOrVx4NfulKKwBKR
YJrbRNA+iQ0vemeF2np+1mriUynF8npUfWjcZryT2lqkdyUkS/p8aJlr+Q30zU04he0NEuzLTiKt
os8ISzX7oqpTtvCbCYG7ofhWREX9lBpVdAUFez5P1HBPn5RSAaAKiP2XmjWZSbsyIX54aqXwM2BL
zUlFkfqAYuyyOvzcxpqdh2W2SKbkGv9Fvah/Uklmaqg6capDxqa8dr44pD6tTLlp8/skaxdJ33su
Bsab5SI0inQVVBq3juxTZIyn+hbxU4CsRvY8ZkkLwqMMbdq71h6S4trHj2HXqdKLOWb9fdPL1aqq
IG+f/oi9Xelqaj+SRhrhqhHH59ZPk1tFE++QCI/ujabwntXmdkr7cR/5W8sIukeaRZUTFD6qHuoo
LoJBi5y6z7rtBB4MMcO6eTB871bUO20BW+X5tH7+L2RAbxOg//3fjq4yV7j/fdXkoa3r5EtGUP+3
Vsfmr//1nydxqJ/VEd1ETOOkC/Gvns6PhMf6Q8dmHhgnFRDwgPPt8SPhMaU/QEBTHaHng14vdb1/
JTzqTLgD7iFyTFH25Az8nXRHO1/Nc2VmZguotHpols/94fPV7Cl5II6RNQH8RMpg2WZiqDt+G1Xt
y6A2RWJ3U4Rk+DLHtrA6iLQs9QfPNCN8V6PKGg8VVzT6iAG9KTOllhin3TpKKTLZydgA9y28SrzH
tTs/AvExVbtK6YjTk4xDjctG9/R7NdA8bwnSWmCvSFmGoiwkcSEf6mUdj2goOWIEut4tS7l90KZO
BG0iC+LBzKr6myU2wngoBCtCMXyQ8GWoxVx0xjzU1RX90R71RbXVXqRWmcE+EdiDhdizv21gysmN
1nt9aMdhSD+5VxtAp1lLzGDrIYrFyyjU4geB3n3NR+gK9GvlTtI3Iv3nRF3q9chUJYJVZpLdWJU/
tlfuwF+9G0BTc5mbF/1ORb4Usk5mzgw0kHI/wpiwryqa21Nh7XCOr8LFm3X7i0TzAqU1r4UZ6UMo
cvoFNPZiLYRcMarUUCGLhGiCr9j5kDjgLan9V1FOZYSMm7AMdnmWj8m3yaqlp67o65exxwcRlSeu
riszcH7O84mQbZnhctS0+Q0eOuefqPaFKfL9DL8QxENgHqgoHC9adOzh8kUYoa6MqA9q10ysWl/I
ZTbkbpYa/rWPIc833z9xHCxtzns2Cncy8S0b9qK9putZOwmJN8Kr9JpEx0scvOldnMUhqlJB04tL
1RO80uZuFePd4OvKK7Jp5UIaBFm347iQcXYivrWOLHkK3St4YAHqJ7HZFtNfUqN4xoPaKH3w2KPh
7n3TuqFGEkmUm167lpbMMcT5s7DR4TxQZcftDPDz+ZyKkRmMIQ1ebL1CM/9zArmSunqgJNc8nM8b
XvOkAStnziA5zGyd03J7gznUMsVjdXg40wbG0OgOhiKjcRvlKU4qGaJzCHxoaXLN6vdy0zAqW0aB
SEKeDhDoInZLzb4sMj3wfBtGJjy6uECZW0dKrIqsa65F755Qg6MMpotnBD9Kx+V8Kn3Qq4kcJ4j2
e3oyFAsJJUjE5sasM7dj2WjyrmkBVl6zGJjrAGdvkOCUrpfM7oDU+K44Q65lKmnt675NywQzQKmO
D6gLl6j0WF59lEbkFppUL758fD68m1mG1SlLzGBZQp9LSZAJefMxl1U0lVVxmkqK2P1w05pm0SL0
kavfPh7tPAZn9RD500OEBcSw3HcXcwt+Uu6myUBreBLiFrm/wlh5raKgQphYB7zpRDfVlWkbMMHO
x0NTjnw3w6SxCNoiG0RKizDi+Yv1vLiUQ+RzgQZ6A35oTmypdfZQV9kUf0k0U60tCBB8brQ8JoNU
PvbjCmB5JyRZY8cFBBIaAnWjIyCcx3RYIYhHHQl6p9S6I2YtLG48p/SeaxLQA646Vjvl032f10O+
8njB6X0+ZVWz1HtppIXXen05PhQNogd4DOmCfj95XTh9V8Ky0Pq1iJkZ7YauN0QaGGEndK9gayf/
uYeDaVp2NJpRfKP2oayiViNK5T3QLh0ZOdlHhNfpE8U3dvhvjohd9Ojles7YJ/l4W/s51c3BHMpq
xAs3lKfWaaUslD9FQk5iuLFUH98ju40MK3kOcNENMbjyJ2lYFEaA03ikTMP00ppyCDW+wwbcVuPC
11VHNNpAMLF3S/po1/iiEtxWnZlFK33MU3XNz/AtrJOFIfc6J2bk6GuSBY23J7auZu8SyeLoqEVd
MPPbwIjMKN2wcg20votBG6xFM3Wpxq0eCEJMSG7InuYieZ0OyiGVBnBk3zPcEPpqXRZpImCwp2TW
KMMfVcvAcFrFG1V5Vmofs40fpoL5amGj0T7LVR+P32NdKwzE+jB9Lb4KWgG3PAyysgQxBg6scS2p
F+pXIhujgYE0BdGrZSVJthUUj5jEztKolPfCkBWzSI4/BfnCkMQB+oTaRKg6qn3d5o4cmVnySZXx
RbMr9Ln6rdzqqbXu/T4V8RkAxb0Jsk4QbnVx9Ll9hMwK6kdIX2N2IHYpvgPyMq0Hv0KVWnfaAhLB
S60afsCdnoh4TOjxMIo3RIWh/DBmJDy7bhjrfKm08miycPVQ25p4moYYcoIwQ1C5qIa1bxlevCxg
RvK5pDgxcOVMo17bBgY2SaGYSpabA6ozBaIjv9Wnr2YmAH+3C14ZhkaJmavxqpdqJWv2dSkHkr4q
shA3tIXVIx0Dw8LXJDfB/Sh02tKIte1Qp3Gy6QuulMFJjCZsTX9r+oJmlK4RWWr0BEE/bY9TkE0o
l5f4cgWbQamFgFVroiC6jLG0KlS7FsVwMshhe6X8RBanitu88zuEFjvL0/GKnoZEy3vaZxlVWhuH
Al1H0wEt8UWljLQQATgVFECLQsf0dRBiUT6Y+sikQgUtJ/WrXPlSuOG9BoWLvXcjLlK/iuFPxBqx
qNj3Q/TnIAOiWWplXra3hZwX2X4aTXQ39RTjGEcKFaErnVjuS8DAntgN+zE3pGBl9obk3yA/64dH
Iwn9uL3porQwaxf0d96MDutCHTZFKDae+TWpfK9+xgEmDmUbF+tkoGZo9A2MDnPwrOC57tQwXOtq
XfTtNkWkQ990MZ5U/hK1InwD7qoxEbzKFtPGyO9z0xxqYZHUCocE9TNJTT6PfS9TghJS9M9DvIXE
Y2q0YrszxDQfNkKlNN6N4AXNA26WqvptbIBoXrsLz69gkic6RpyzpC4A1ggRLyIzL9OCWDA9Y1mO
AuXVLK43dZqXi8EASFsMRnflbng/3szCOak5kZa9I7VHM6u07UZrGXt9sM6CvF7nhpjDzeN8nibl
Ggbq/Bqcnw8bThrn9MnntsAl2VDw9A5ZJdNaFnFuUovTh+UQdJMD26jem60pIeXpmQtBV64xji7S
gdPQwKWBYFHCnt0kLy7BFtuOMpEncjMsaoJtzCkxOONAL/r/kHZeO5Iby7p+IgL05rZsV0+P6R5T
Jd0QI42G3pNJ8/Tny177YHWxuItobUEQBAwwUZlMExnxG1UNqzNVBEwt4NZa2xIxXpRbsz47xFWM
h51dIBd7/1K+SVvJJylKgTmzYZFQgrm+krXAUCIXqabf4RgYj3Gn6SdLMlnvR7n+vGQdEvxoIURM
lcehDjiL4oRBbFiTX/3Ohz7gstKikfJ1Skp5rIy0A6rtx/77qn4yKGVOqsPU3rAMg0Z3PTTbH4cS
qXz/d8UuE9vUzPPkWOtqPBx4nvfilERJi/sbboY8Tf2xPbk+NMzLe4cu20+I5ND7IrOcC1cMll35
rhHKnCf0eYsdyyGos26bp65Rf6x4GmIVYVTY+q1sqfkStz2KnciTSuFsdvOcpqwbwajrlWk+GPRd
440fgtU+unqnveScjuGxaKipIQctqEVHVmQ83B/3da4nl7lq2jxRHEgh9FjnJlaKHtgdpCjnMAKi
eUgNvXqE4B5+8nNypJXltRCLmg4dElnCAS4z+9Kp3k5GzAv1QHrtPQUkWRvsFJMvpR2vWcHdhgJo
KJcTaxkbprkiHF6mAti8FOIJsRvcuQPYi6BQqECqRrvm2Xv9Ink9KrhgKYZSr5LSLLNH16hHABDz
IDg2MX5lcZ14W7gk9UYv0f4zEFK0N2D1jJUjYSEq4AXZKAUkCijAuN43gduQ9xqmckgtTBsKXe9P
tg1vRx9U/WuquOBsFAED5P56mXUmGKyk7oNhAF9H+RlxiOuwbu6QhsCHPBYOfkbI+4ienF4fi3Sj
a5l98NRA8YOtNhUdrthpmRVbRDgdBJ3VOg7alZ9z852pikh/YV1q/8qW9fWvCTrhB6VNQtXFmoJN
epfW6Q/RSc3lsYra907560ElpWeR8eVLy7385k0f13AtgEhUoJJqQY8pyaot+IF+a44YAblO1vzq
7MhNV46I62OZKQf8K4V7INxT5uH2vQ5r4hE3hJXfHPtkUL/Ght6/YCjbF9uu6xROac1ei3hdeXqN
KIVrqJHwzuYwnK1oNdEUoyP9O+Jfu9frDH8QJXaOud6WZxb1RTfj/CVrg+EpIJ17vr/E5icin5F6
F9uJahyH01ydgqYnGr+23x5xBE9+IuhLpSgqmm+pqQNHyBvt0CulsxviZFj5vjOykBw3xFtuWFIp
Kl0AWa9nmgaQEoRiEEfRBdMxctsJQd/M+7ueBCJFkZlt8eJFtlQrI6xwuv7BTmz7mIAWp5HpKvAp
BVozvl6uMRFv1jnLCH0bPiWaHRw1s3VelDaXQ1uPR6XCus+zuvKoNNNPkYm1k/Nm9okEFBienrTw
BH1yPQVWVGWQQqfxmEY1xjE4Jz1iFY0ca2wpf7RK2DxpNro2ihO0zf7+h18aJFpmsipPcEiw16EL
M8hrc/LGIwU1cjxLtABB0uCnx9z+uh/qdc/8t4rEl8axWPKrocHCRwaMdR3LVKBZg1jSjsxAs+9S
bdhAJSqOsLKSU5XazbbQ4X9g2xt8GrBPPGJmZW9dtVa/ltNoH6a0OpuZXm4DZKW3XqJlH+FNh//k
ir126lx/EbJtABSkoECCKHxxb86aFC0uUgRy450VARx7TJXBnP5Eo1PhAAj85LNTOs1LJlS7sLbe
2KsrX2UenqMVRBr8CnmdIrszm6kEjViROtaE3J8jTrlS5s9WJX4CwBJHigfptgl77xFn9DVvyOsL
jjtGBsaMBPNwhEBuSf9ZMyT2EKoHNM7zXykewNkudGoVpULDKdVNZdriR0Sn6Pv9tXF93Mq48kEl
aarA6lka8nB8c8prelIETj2iYxe5+pF6u77Li0E/piGepKCg0tO/iMc3ZmPzuKLgdx2vHI2BOg9V
dMunte/AFf2oxDRw6in+K9QGdeV4XRqeLgvgnkbXizTpOhxOxnUKvEw92Gbhfc6tmldbi4gUjdui
pOIGXWjlkl6MSKUWixjwbJxj1xGL1vAiwPnqoTdB3KtepR9HKoZ7UGUxXmrmmvmIXJH/3dv/+YB8
N4wg4fbidzw7R1JTEc1Q6kyoiaVIEI7iBUrksBP26K4oCyyFknLkBCMVwoHsemiISZA+6/50mBBh
2zfjiG1jARlpn/iDr6zkAUvBOB2hCXB8SaLcdTAwPcFoupF2iPvBemqs0H2yqxr7dwp1L/fX5G0o
CU9l65HXchHOPamz3ranPrbwLYfEvPdCL9mo0Dq/J03lrGgW325zyOBSpwUeLE+wea7RelZWxgBS
D4ndlHT9O3NXBzGydT2vfdUK0QfuveTw/vHxopZfjk+EHOD1VHZ22KvCxZcdtRLH27S+WXwbTIA8
J/KibO1iuz1CbWAlAP5lP4gDabbldK9LRCgi/RA5Sld91gqnGjdR3rqwZYe6MapdGupoq05Gbvlf
K0CvabQy4IVZ5jilmMl4pUbdbMAWJl3jJDrQ35PS0JnLhm1epuWhohCwLWPH3puY/77/08qXHocN
yAy00WY3lzOhcG31BK1sJ9rLEsAp4Lb7MEaOtq+M0dpl3Vi/e0tSUmDjU6Di1lSN2e5ncjuAXoNx
iGL7IrCTPmijZNBkbvMf0Pv/ytBbmlOZKLF8aZUgUHO9iJQmGjpDKYyDapCM64BcTrybyBHTZDoK
xWs2hlJaK33qhZ0JARHRYXTp2BXzl20EdCC2psbgdhrDXWvjZdNVU/LQpJW1v79J5Exdn6N8MnCN
0HFlL3O+ZiKDQq5ij9oBvQJ9G0aK8al3ov7JH5TwJdWzNcWAhaGxQqW2GLQdGMKz+czsQih9TDy9
CIydNrXDFzPMfiXV0D7cH9l1OU3eEGSAElnN4DxMy+Sfv7niaRv1SdKN0wGxtvaidnnWbtQ0j1du
9tswVB6o2tFEAx0Kqvw6jDc12VDngXZoMBbD8aWgxLTVC9043x/O7flCXQUwDUkSRSTuhus4LsxG
pYlN7aCmLmuCg+iAe2n1Sw3RVhY+QmbUt8Qh9qq1Au3tEpEoHcvSdPrNFJFmD0XXbKMsmAbtwLtE
26N5qhzyyvhNG2F4rPAvW7kBl8JRmqQ5afP6RjnheqA5DwcNNiMvQMATO3Z5me57Kciie0F3qqLR
WfMdmUeU5XUcZGGWUx8Eyzo7N32lQk40mFoprYqVt6f90+nO42BDeaIF3a+Mb74DiMa9TmUMwAuQ
qDn9Itcy4RWqh9KkItRTRVJ4VLLCTzdZ6sb5O9Oy12CkusDt0ZFmhV5PpsVbtQhbgpWdHh710lN3
SdZVj5MIhq1aFvbKprsuKsjSMoPjYJYmQZSZ53ogbqTS2hWYww5aa8FaLsfnzkvBAI9dFn8gXgP1
sfZPemNbF/6vWjnOliZXI0lj/aBNcrNWm4TcCdp7u2+DdNhSUI0PI71dNLvraXd/Q96EAn6BtoHE
fYDFAJJxPbWDJ3ywD0a57xt7/EPEaRl+KauuiR9tRHC+vD8YdBFuPEpgbMXZ7jdAqxlaZJInlXn8
wXcT+HsF3dHWa8r3j+tVuYQ6NYsTqsZsXMgHmZVtlvtJC+H8AHgXENH8Qoo591X+57sHxk3N5uPy
IRpa+FendNLZPiAw9l5AO/3AM8n9kVQ447Vhbn69H2p+lVNV4ToAOMO64LU9BwKi1IkyjO+0+8xv
20e7sU+SqruXUp9IIxnxtiynYmU9zhR22RCUc2Q5nGqilMKYny1lrZWBIbpmX3V194zsk/bB0Tv/
ANpN9bfU5sZ9pmhpsBHtkH9N8W8/IX8XThun9PIvisWy2jRVFa2sp4W5QEWByjkPYe7Gm/qbl7S5
5tDHx+8zP+TDhKVXZRbjPgC28mBndXSoSxMt1Xd+Av46VBvJjwEWI70xO47a2AwMUCJQ5gWsJ7Sz
u41ZW8YWvNZ0UtuaqoO2Zhd/s09lTAkx5EvwFFDnp3swKEOYFP3eHNPkd2R06NaTMJyKUm3eu5hl
KCjAEOJlB3WechgxAjjWGPUQDSxlk2apsY3xTTuBcE5W8tKlUfG4Z5PCDOQQkn/+NruZpmqqbMQH
GlMxP/kCzlxYWAXGg9X0zmSbdYtaC1Zj9Eopws/hdKExtrreOf3eMSrxOOhJdRBho6SIilVrb7ab
dSljyX4H+xNk0txZxbDazqiAd+/1Sjd2njVVmwq0znNYRv4GWQn7kHZd/t4TT57hEk4nh8djUaZe
b+cS0S5NizuCIm64UxFM/MQZNO41PasO794AtHI4D9gAEmQ/2wA64ijw/ijo9vjj/ALXj19bjHgc
3phR+60w1eHo8zj9637UhcXyioMEcCaLbPP+Y28lokBxs9+X7VCBSYyjHU5+7tYui/HHvwklmbfO
q0PAbLeZWU512zLYbZEaPEy2wrniNd4uo42+cpjMM2LWJaP6b6jZXDrYkfkw3Pu96yYlnPQkLzcC
97itncA9i0c//KKIIN4qddGvpDkzUWGOdRkbcDrYSEr2N+zNOnYhQ3RTD49IurqSFJ88xIC+pM4w
ACvOmHD4mw1K27aNc4ntjt4XVfjDZxXBrw9cF/Fp9Pxyh4l8Q0O4pBHOi1ZVVqZIPj7evu5ef6a8
7bjGUcmef3ifN6RnUmzca237W8vT8ZvQHXflXr1Jn5kLLlUQHEA2eZfPEqHJThOqN3zyRjjJY8kZ
fHBr33hyRWjstWHUVioONzmmjIeUs1R9oNIxp5wBqio5WgXx0Ds5NC2NbaMz8Qfmyt+5btccOECC
bdMD+U/LYU3wb+GIIjyPWEnf5cvLOX9zWnTmlHR+BJStsof0o1ZpQj02tjt8dIp6cjdukXafW6u1
zI/3d9biNPO+BEEhu2Zz4Makpf0gVJYcqnDdjoet+6FpHR0L3bTeicRd6wksrHHUltAqkZc14hZz
CWnRgGmcbE3sy6pKfQTV7fgfCp7WN/gQQ7sRaW0eRlC4v0Tci11ZRwFCC6pZ/VOMGrI0ali2kCsQ
h9kLdcAHFYR0sQvcwf15f2JuTzcWA09FKlB8jxv1v6YQGSVpIbBR5FlaTkmp7XkvFtoWxqLhr2RO
t59BZhO0EKkHIXY798Fgsxl2CcptbySq2IBemf6AocEp47cho1W053ePjijchjJtpWEx211aCcNL
TK7AQtDVEcgItcL/0+wLabPEFyreH06KAshQZIfgsa5Xd2vSU8cctds3ZZQcJ/prZzUAaO3rQbxm
zH57OrloIPAvWKRXQeTrWEDoRndU03HfRz1o9tgLA8DCTn++P4MzOIM8rK/jzKawMfu6t6Np3Avg
ULvGacOLVqtxxdtG139XRuMoHzWjQNtj1AP1n2BKh+fYK2iG3/8hNwuV3AaStJxdyuCUQq/Hm/Ks
MwoygwPqI+EuA+30UIRIao88MPf3Q92sUsr5Lqg6UntuqRtaLlhco7A4hJBgjsVpcLEUjczaeTC0
Ot7FkxqtLJuFeJqKCjIPOHwYKH9fDy3sk64NEXc4YJyYP6l87R+GC4vH9ULrY9g5yrBys91cAqRs
Uo2dJJsOBhN7HZD3WtrmY6wfUI8tPutRYL+oRmL8Dkx4J5sMOCi1OJWuyWPQeWr20ETKmiLdTf4h
o0tdJ/pPsm87W1Zkd56RJkI/BHlY/ZHTu/yE/ml3UZsWO9VkiINd06k2tAy9WlnStyuJuUQN75Vb
h5T4LMtywr4zfXvUD3RSJIvJ8pq9hQLmKciQKV5ZSzcXHuPE8wf2M9UOumCzZVsayI6aU4nL66Dk
uwjM8Qsz+jsbMUazINI9pL22JiW8NEBaBexHgF0GGM3rz2uh89lz9eiHohyVD8moNP2uShvHuhSB
r7orV+vCYpICwTqQNN5UN/X2wfAUmKitceDNGu1MfUSvoHJR59KM8qtR9vVBDZL0o4CqtklVvfjn
/ma9OQdZKEBQIV3RyiBLk5PxJqMI4smfujLVDpOdZLi0OP5p8rCiuR/ldotKvA27BfIGl+X84srN
zoARoRsHTw9V6aMT/7RrR3lKhsr/GGbN+3yM+Gp0gnHkotcNl5nUa7ZswmrsSIZ7aIQFjeeqtvO9
ybNxk9Fk2N0f2u1qYStQ46SSxIVEM/N6ArOibL28asxDBevyMaG4eeIh0jyIMRwP90PdzCKvbZip
UrBF4khfFU7efKs2r3ngwNc7cGXZAskHcDJ27uZftKZ49uNEvHdoxMOUCNcCHDV4bcjN+Taeo0et
M7UU34fQ/65K6QMw8OjemXVtrPma3ux0gmGig0idLDGCRb4OpiCSVzRxrB1GPR+/Tl7bfM/SCYyu
MYWPvFHoShfTtL0/owtBZR0V1jlpjgoR9Dpo1ik1sH5GCNKxfMJbVf1gF4515NCx97bXjLvWghp6
P+htToAan2qSqwERAuc3r8IjS+45U85QtaQOvmg63nQY1tU7zbaiTRwq6r7IpmEjNLM4dGphPda5
u3aB3CxbfgMbQzanKZuDs7weuZr3gYIZJt82C6091niChj+6Amnor7Xdbo4YQtG85NmCcCKdgNky
KjtF92uIGwfd95KP/TAGH6YYKtP9WZ1tDiqJ1P9ZqBIja0vgyfWAnAo5yqQJskvc1ONTkRq5+wx7
zn/ylUZKctZ1H6yZss2Wz39i0iaiFEBiZTjyN73ZIBqvn9Bu1fQCrzp1N5Pm1b+gUUV/iCnxNmOo
4XrcaxCk7g91dvnLsFgNytQKoiLH92yriDy3S6uKEgS7h5fMV8qdcGlibiaBWMR+ECI8J1phdZux
SdM1f53Z1/yf4FKjlgOBeupsy4z62Edxjt1VqlfhqSr0oX0sFCftVsocC3Orgc6UzGQwRDT3r+fW
rvHiJgyDVOxsryihv++HLqs2fS/aHz0tyWMO6+eP+1M72xb/GR1KZ7S+ASfSe7yO6nZDjmysE19Q
fB0QJkxbf/yocF9VGxPRznDl8l+cTDDWLFnaAzf34lAkkOmUMrm0dZDvPC22zqERjmul74W9wS6H
WSr3B7WY+YLRpmZAUzi9+MWQxhuUXWvn0EJZclCyCDdBBTrkcH8ilz4flxXJKa8O8PizTa8EqL3X
kZpcot7Uo5feTfoaZbUqpMzfl2bxJ8BH3rBKlVnNCsp2aVJ5tbBBgNdx8Mjt82ZXBk2dTJg7MNpy
dN1NPIRltUuiQPyLFfo2zmyFuiKB/BZZ6cVwgmo7tFXwNekbFLQoAzyQaWhU2ILor/vzujg4FNik
NbBULJ9tP610p340jPTiyB7cZ2yCdPFsh/FaX3o5DrgCmelLmOL1JLpe7WRD6qaXgeeOuusbdQpe
itqbvJWFshiIxF5igiUIdTagIUzttgIgcYnU1DomuTUEe8vrQA3dn7jFBSnJVsCvAV/O87Q0RQdj
9ML8YqdO8D0rvFDbU9ORhlVxgwUTHraNBoYIquXKcb20+9Ba+v+R5w8mzjAh1JLISdOqn/En0wDV
08Lh8Q0a+K+mjd+Z1ryeYjpWPBJRC8NMnW8+NYonzuj8QmMBNSo1Cj+29ZA9q7C79llaRDsbAECy
MsNLZyfvGKp1tGskqv96yUQVD7W+yfOLn6AEsknUqfzLaoPy4hRu/Pf9r7k0p29jzZYn74ZiULqI
rxkZ7Q9PaXGzaarCesBEz3kWWVO9/N8Czja7F/S8n0ScXzIX7ucmUewo31vCLb9qjW7+UeW9/078
xH++ooEQNyBaUr85nSnUw1QvYXtcij41kYumpvLRlYUqAGCule2g79vVSr9taTdSsaJRAw6RZ+ls
mL6XJklTd+mljCYk0iilI+09BJmyMp1Lu/FNnPmesPK40mI3TS/KFP7EfAy1CiM0niM3sdxvOR3T
6ORHPtos97/i4hL97/DmyUur1lkonCa9iA5r2a3lZr638auiSI6hP1DHf384rj9goLJkAo73ekeE
bSzGKYqySzmo/iFpR+tEZhg8ij6Lvt0PtTShqLpKW2ygu/Y8J+Q6LIMkVEl/dXP4OwnN5jE3dHSY
Uzc42m71IOKoW/mIS5uQ44UuMP/cdtRtLJcCCy+/S2/kiQMC0itPOa/JD32XBvmhzat6pf0yfzq9
7gkeTlSHLZw46Jhez+iY2AgjYKZ9Gdw2/Omkw7EW4qSIAlH6Bk/gYCwR7vA8BOY2teKW7cHq8079
FycdSh1sDymyfYPK5nFaW5nhxhclEHDuVVPKjzk9oGJeHGWzsmgXPy2tb5N3MTixeSZsxYqjow0b
X3zbaE9ThtTAZrAn/cXOJnVbppV7HoDurJywSycBuFOuPYq5NIxnJ6yZtG4/qvgGWRb+E107imbX
RJhD7+4v3KUtKctfjmQgg+aVv+NNtpaWXV6BUkkupqK3H7rBL7vDkEyVtvGyyl853paDWexGVJ9u
24WYUnU5RkLxxW4n8ydaJ8qjWgT2d1S8uv39cS1tDupBKs6HIM/RObweV2uMdj4pBl9NU914O3n8
B5bdiANSMgxHzxLVyhdbWicmr0GL6r406JplUlVWqIjhhcmla2spGlYM/V8jWDd3Q/UNqQylrof6
2E6TtpYJL00r24Fam8nTm17s9Vjdxq+4ENG/iOI2aLdjRBdsyunE7zCMc1bS7pl8DI0vnr+wBygV
vUoTzA9xbkQ/H5M2vVhRU29LDFK/wfpGRM2p0K+Jc2XHIdCZ284e+69m19kC+RDb/dJUbvXBm/ir
UQGE8rVJ/GD6kSiVfbr/6Wfc/v/5hRJ6xfsH6uz8Fh0b2YhFyupCo7R/oljnPGRKPf2TYLOKKZ+W
fFZAHj0Lb4RdEXZa221L3n36IfT6ld+ytI15PkOucnn63RAR2r5XUQ/y4ktaoNyAXZsaYBvYq034
L+66t4Fmqy+K9aFJyoKnbAa2aSonBEd0AfDlBN0vjFd2lzx93oALXtcAfTtZPJM+9XNHHhUn8zZ2
K6oQlYiK7aQ3CqL2NUXhbTeU7pciaoKP1RBHn9RCWSNLymt7HtzlBuLKk8/bOUqxHRrR++3knHUb
2upebz330+im+t/IqBnll7bwTeVrGetjfHTLIDR/FJpd6d/vL7KFPUeKL6m7UsICZbnrPdeVfVg3
/LazpbdYqyKA09kPZmvlP8pCD9d86hfmmytAQoc5osFizaKlaJdolNG8s2p09Vew2AVGcVWFiJBV
D320c/LGVXd50NdPSp2G4b+4A2nGSMkISSwDxnQ9Wn2wwiCpcMHUWogEO0ToOF4xbqi851GTNtJm
FAYvFojwNYDW0nEjpeEhe1DGlOXw69B+rLVV3NXu2Rag/bcC7yKOmWDyvpRZ2diH2hNB/gLrxeO4
83rlTAZtPhsq4mx7xffqeme0oofJbFIXwMt87IyP45A38eX+glj+oZBSKH7SCoUxcv1DjZqCVh3p
/tkbdLs4UqWLk61qiRGdaq5woYxZstEEXuVbtx2m7uSrXtEfwwhACWAVYfnHoOLKQoHMS5wjq8E9
aqkar+RwSwv3lV7Cpc8OnsPs6qBqe79U3XOvZOJgen73FGlj8bfh991alXvhSoSKQSmITIZzeN53
SlJFCdQs88+GKKNqRysR6GdZ9doHReRBFW+qBltOaP2aF62AJBcOCbk7peYj1EsQ4ddfYwrwTiIL
8c5OJdA0RKw8xTsbwUCcUdS0/tygZfsbCaD0z6bU0pchVbT44f6KWBo9RXeoPBBdaeXMjuSU1oGt
Vr53DkRinRM8ByBKoSz1vfOnFDkFEbt/jn6fWKf7cRdSHzJjhCqk1AvFgNnQdWSO61TX/DOKMj0G
09y7ObYhqZqhF5VEx4wSeb4yVnkAzc5kSagHR6mzpgBpzabbTKIGAJ5/hhhZR48lzRMsHQvd24K8
TfaaG3b1pp1oe2xoKIk/7o94aU3DqKARAHqXKZ9Fp8OaayH6dOc4U/RxZ3tR2ifoVVZG/AAjAevd
+/Hm0G55/8FjYpbBq3IgurO93gtWT6UoPuXiRgPvVLnOCcetQvsRxIP6gqLD+DVucbLJxwhpfhcV
hQdXyUtaoJUFATfOC3WPspO6UtBeSn3IeigzozXzquZ5/R1MJ28VURrK2Qq86EeAsMHHhLlRN+gb
2fFONCL7VEyt7eyMPG3M3cSZ/yUNRWoco1RO1/2JWliK9EpgZHB70V2fS377oOnsfiyVc+rTNuBh
aMXmP1MaTbjSByWeCY456CvLf2Ep8hKXpHL0SziMZ4sho9PotlHgnbvKMR4LFA7Kbek76Eh5dpUg
XIZHXHOkABL4SKBFqf/j/pgXUj6GSy2V6jes9jk8W0uVrEwMxTkrfZL9MVZe6SORIvq1JvvS3NK5
sKCGWXAM5s1TiAN6BVHeO6fw95wNjkzqEzrZmn9sUMp79PpCiOf7Q1s40SBRgESTQjjUv+U+fPNY
HDToS6GreGcvkJaCPZquxzbSk02ZhYW9zeo4UrdF0HPq3A+8ONbX/okk3N3kP3CZ7Nrre+/chFP0
mJV+5Wx03TePsMmc7wLSmL7y6l+MSPmd40zyOOYUH5iK9dhEuX9Ow9h7VCI9+GM0cLbUKdyqu7KL
6IjfH+PCIcZNxTNc9r64NGbXRY3NQ4gAr3dOOEwPQSvSD4kefUvqoft+P9LSCiWT5ORiS4LCm31G
2xdVSwZH3SIEx8C17/vboNIL8198NeALtNpVupU3p6TAzUdTUJc8m1XTHtUW8cmt2xv2C2pnWXrI
C0V7Hwvj9VxmQ2gYBcrG7PzKtQetiwrK3+eq6DDfMr3IVrERKu3isUIRsF2pZywtEkScmUZJNb/x
QozKCghe57lnxJrKbWwX07idVCQYY12Jd6ghG2vA96VP98rH4PuZkhB6vQNjrcwALkbe2WVF7i26
Ndk2sVAv/xef7m2cWaHPENVggD31znns9C+ph1DloTC8uNxQIvb8LSYB2a/7q3Jh/cu2C6JXTCas
8tnQtNEV+Qig6Kzo+k/TT7zzZEznOqnslVNsqYpJJFjkePMh9ztPgbN8GOvI4EkBiTg5AsZUP059
FOC2qtT5MVdasU8tD/ZVgSrf2YI0sdObMv3n/ngXFg+6J6SgAN1kqjqr2rS857oEG93z0Gbt3oht
7Xvft3jyIRz9SSuxTbgfb2F+eS1TMQU0gGLRnM6ODzaeFr6nnLMAgGQ5ucFz4ofaM+ozXre9H2th
mcrkEygRnEVoobM72EsqP8t10z8rU263G9/zx+qgRrJ0ej/QwiSCBXIBY6Lzj2TXLBHTI6e1erTB
zqbbNMNW17qkQ4bfwhfXok7VfNfiftJX3hYLGQb4A7nnYVeQZc1G53iZHyBXGNAZso0cTdoAAxp9
EM7J6psJavso9PAjjvdR+pDhl7qycJaSPOJLKDHdYXRCZgn+pFV2XQ1+cHFqRxPgevLO2/S4+3pb
N/G9Z80K9BO1iQhVj7yDATuk+R9DX6fiGGJu7K987KVvwE+hg4y+opQ7vD6TbGAieu4owSVSRoN6
wODs6a7mWNQng7tFzUD7dv+j64sRqVlLCBd35Vy8E82/cgprhw/gKpVzojhiXTJeQtXD2GsI9VKf
z73gi+MGBg6MZRmbF5EKMT26U56pB3WgNvQQFG2IB407adGnLp/KFvGxuKoPyAD2mFVlJhKz24kU
oD8PXKMfY7dRtM9uAyhv00DXSr7bVtqbm8AvTWdfgu0InpzYb+u/7o92abXBLECVDtkEPONm04sS
btH0Zqec8XbynQTbzcobPmeoXnwbRO48Z5qTnYbUdp5EkBn7+8GXDg3eODBBEMBgwc2WWtU4KHF7
cXCJPa354UdRvdGdPG8Q97ftlVjy75q9IYE0IamA2AbU1PndFnXaoFfW6J/z2uCdqKsBdum+0Lty
E2T9R6cNmoJ3jKs1exH0qtQxVs01YsJCikurl1OL00tiPGensqE3XT228mVnhr4AU4Z6+FfEf9QX
DvK033WAzz8i9jtkv98/09zpshMjqXrzXRQ4GerN6KSefa3EebRx0SrlZO73amhNx/uxlm5Ay0H8
g7sH/QOkK663bFVZXgVAgFpVEE7GBolr/0lVRgyd7T4evmgFysoH1231aW9aMXWhyPRj54Aq4rCm
rrn0lrYwYZT6UXRpb9BReTxaaI3pPN5tN3rqBtP8gliBfXRHLdsAr8u/Os0Irk61489hZhk/7NSq
Dk0NqD/wW1LyaAiKtTxraRnwMWwJzuaQ9WYT1HlUDTrh+udSz1z3YBtNrj4USR+pGzGWpbZRHfTZ
RhqlK4fpcmA8AdDyQXpjjuIIHK/SSrNVzhFaH+HWaYbusxriPhOWdWJvytZsgkOBlL67svuWzlQX
KJxl0ekERCJ/2Ju3nRE1DX5ujncWZe+e1C6NPoORPRmj0T8pY62c7i/BxXAI3ZCH4dXBYK/DqVNh
j1kbsty9OvtuD1RBN2WM9cng6FPzyM0XiU/3Qy6dLxygZM50c0FwzbZ2UeBy5sUd31ToNdL0vu1v
VCUJk08lPblkU1dmZuyMpEu/1xgiHMywXeNLLh2njBbeNrkKLEKZN72Z5MLQxqYebO8cWfn0IEiS
kCTonF9dHIo1ieule0NeFyQIFAmQhbqO1fUQrQ2AeOfUmLqD6wVasuESHH5lKngWLUoD5VnBeFZ/
DBvLi1bW8dIRA+GeZhyFAmQy5tIxo1KEoum4OfqaEk+Y5s2LHdhmDBffzZBeSHr2Tjv6l9FwD0GY
CbACBSDPlXW2MONUJQF/SIo3l9hsIzcaSIU6q5VzWwTWj0Evnepo9e1Pgd/tmsfQYiwqDtBcSbIh
eV/POKZoYde2QXCZEFE4JW7W6xsnTe0D7Ny+en/mK1sNfB8pF0cSfB2sg1jZuXYUXUTlxs8Si7YZ
/QymSl72O13BZPLdu+e1owrsAoL+DfSjdMt4DEQVXTq4Vg2ehdGA/HLd1umTHYxTt7Oc0f5LzSbz
0dKmMPwwqF34Tm6QfN9DvgD8LNkyNDDkmn+zf1xQ80kTg8WwEeBHPRTq3rce5OfFbFRjpVHy2tSa
5SNXwWZLpxUWqg6DHl1CM/X+jgAnSz1krTvWo1VmpNqdD4RXNXvryeIN/rUthAlQeYjrGJMpHwOl
jY616E9XQWNyq5looa2sgaUFRxNHXlOgNxBPuJ4OIzGNXAn5haNqDtNjUoeuecwMRJu2VMKnYCXc
wplNEwcyGCcovcg5MwvTQQvEnUe4GjbRAXn8Oj8MmVN12xTET/hk2t1K8rv8ERAvkom+JEDPhuiH
aLYDRwkuue4BsdpEtWW/lAleLpu0jfriQahIsZ3a0Wue8sxDYr31nMSRpjLBcILNCmkFrQpQSQpI
719uZ/Zr4v1LX4FajLw4qdxRLbz+Cjnjz0bAcpcwsbt4mwDq3uJbUD4odTeuiW0uBpNNYCCeEpI0
mw/sUpGhtpXoorl+G3xuJpxWUasVOHdPVZj/vr/p5Yk13wKyvY/3JZ0kyMHXQ6uENTpY3sSXDCfs
dGc1ABdfMneczOP9QJq+FIlFDKbE0gDQzCIBT7cGPcuSC6ruTrRNqHf/zO0eRqM+FS7eM1rY9lsd
9CwV53g4+UZc7gG2FmhaWBVkWkMc7v+kpdWOygAqD69MhHk/N23LLjR6Nb64f8ZRLR6tXKk+aX6I
GokZm83aeb54YVIkhdL5Gm8uRdKQ2OHZY0cXFCI0ccJVuMsOnTFAT1Lt8ENFlcX/ggdhsLXtVsM9
Re29CEpdVYS7+yNfWmM2IFRq/UDe+P7XX13eJWRQaXzR8wwlS9UPY/w1hfHLoou6kicszTL1Wli8
AKXJBWfr+f9xdh67cSPtGr4iAsxhS3aQuq3gNG57QzgNcyrmuvrzUP9ZSFRDhGblAcZwNSt+4Q2y
Gz3ZFVkKh8fCm7CdnAI1ph58H9IajWMGhGbqxma7Ehmh1cMrgkwZNeL1XkOfTOpaVSSXgty2vPPC
KcNwd9Ssu77SouyQNCixHvu6mA0UstHI3lrrZTOvjxUHmOojrWGomatItC4SEJ0msZGCjAPVimLA
KhsPCuyg9dZpg8lNaRa3Jnyi/7K0i3Yu1c/F6WxZ+mcPKJyzPlQ50xejUoZ/xnr+NJRQ4QOU6YrL
+3cRhRdAGyiicmGtdpEgpgdI2MaXuJkkymitau4TMzMORVn16s3bg11bUrqMlMUWyWMi7JffNU51
z2RRByx0Ysi9mWWdgcGVM32q6FXFjd8To7i7PvU6xU9bfvRGtHBtHy8B9RIwE/m5q0cgMfrSqcI5
utCX95CBM8SvvjGRRa3n0W13tFyKx7c/+domoijDmSG+ZejVJ1tTa6apwcuIptkQ7fRQH8yTFyp2
ta8VKwoaxR1yTCWjJNrYRFe/Fb7d/4/8VJ57tonUMFOFBrD5IpFcMfZ02LsaIWY39O7HMI+iwCPi
Kfdvf+7VQXFlIK4GCQXK6OUK96Pqjjmx30WvsqUMh3nbzzmtuiCSjiZORpao88bddG2Gn5CcS/SB
0eNqTTXwiVQZkYzgyeoOwwyAL+GOvolzL/6HNHnqAlNJM7nxpVeHpQnIsYF798pxvslcq58i6qkV
hiqfw9Z0P7e5bE6NipXdIcMsDHHKHHnajWW9VonhTnjiiBLPcPO/nOKKgXlaE+Vbr2rjfHbLMLrV
1KIdUMHvnE+yboogdxPhnAHSWkHrODulYQ8EmujljDVIrX/tAFBHG4yyZdz1dUmbhmY3232Rq375
uwxZE8cJ9ls3xfDlytkef+hz3v1xcQ76/v5tRu3PcMDrLJfJaix7EsC6bTO6REgbmEE1ONOww3JN
Bs6A1EGe1ltlz6vLbbKnKQlAY7fNl19HRQt2kponFyeLqk+TxJ/QTerp30VJykQzWpt3KjpWG3v7
2nHC4gvIKDc0t/Rqb0/U2rq0i+NLKhN5oVnTq4+j1xjyUwhwSezMVtvsqV9dx6fKFlUJ3r3V3Jqz
KYzIGpJLl3ntd5G2GAS60q0D7O3cLX/hq9NqLdq1JmHlKx38Si/KREAQhCgbt7pf1I78SEqgR0E1
GSI/5E4mqfkkla5unKNrU7sAfinzLFpR64K9IdOObIw3Ns7V8OeQoePujtlgHOgK/WhmOgQba3lt
Xqnk8vItSFSW8+UOwrxeD6vUiC8AXUFX6yHt6FPWWjXyS6TLyQbIaDWz+GeRfC/VcXARS6l8FbIp
k1e6dotmBZGneSAeXnIeER8UNTHPkV2YZ4zr3snleRqUpJPMgP4w3OPVKbF7RyaOC2l/oiEU9HmZ
n9DlT3xrxr3wXVfA/4aiEwGUn7wadZCX0+mGheq1aK6i1ZOqu0YxlEBzYHjS7k8+KJG+Jfl9bT4J
yeCyks5BMVkdCyPEWW+xBjmIKtMf9K5CebXU4FtnkxcY9JX83s7Sw9sfudoz//tIktYlECZ4cFbP
aaHPdtpgCnYYXRUcZpcJP9YVb6/y5m0MtToPy1AIxPFsE8CqhPlL6vcsXMCoadIHAbzeypW58usc
TRefa977jrusuYssR2w0aK/MKCMyHC2F5eyvRizsVI5NiGzNGEXTLuL2PgLZdY54pooP+hz/mCFG
bESgVyaUbclYkFuAnqwVHWKnkXbPKqPWkZOiUQo6jI4b+3ZatMe3124V7D5NKE1PkjO4iczo6gDW
6mTqmReqBwPr2kNm1NWupAeyM+pcLHal8tC6st6H4fhugWCWkmAInRDQx4vQ6culNIU7l0lPCzVL
wmKHiUrnt2Zl7iPPlf9h19DapuxAwR4j6lX64PVuZxsZFhVpHeHjQA4RpP1QPHCbY0WudFu6jtfW
b8lVFlC0pzHmy0/LcKSK+pkLhn6ufliaE6Daw+IGZfc/by/f1ZGWkspiH7Lo/rwcKaUc5ahZyUfF
c6n/Geeitz9qSqxqiwiZvLw92uvTB1pv6a5xmS2V8NXjIKXQjczjoqZLrR4UsOX7BM2sYzsn+UnN
kV9+e7zXXwfmkbsMFBZ3C3HNy6/r0E7Hwb40D32sWjdmjpp7rMvmh+2G8ae3h1oDITgIy1gAy9iL
S/Nwdc5nzcAlN+lNrHVAvt7XZhiL3/ZIzb31o8QRzRGr+TQ6WB2Ovfe20LOsCKZeL4YvtYtF9I0+
Ota7RSKZamomeD6S4kM6XW3cGkXrplIylDCjMLQan1cxi35NtimLnTXTo98jIJpEvjMkmXb79oxc
WWz4pwg7E/Y8Md5fTj6VtVqbwsE6RBn2bTwjrn4qY909YHzcBA52Sxuhx+ur6OmWRYgEDR+6WqvV
Bsk7ojhTeoe+rbJDPxPcheC4blFEVPdpo7R3hRGG/hgO1cYdv85WWHxCAYIdWjtcg9baFSF2OqMo
qckf9LhWQ9+KrC4gy54offf1TzkY07mgtuHTarM/qBNGS81QV8dKTuMX02mmfeFB4nzv/MM1Rq9x
kdpamKmrwzZgdm0kdkVoZFbx2QJMsM9mUZ5jmo/3teV+fP9wcDko5tACov6/nMVnLyvMB566HiVU
hUT8c6Njtx6kCGPUvuYMct/kppdvvD2vjzdlukVLjPRoYX+tXgAW0601TGoPRhYDAynaCl/pNrar
w6B50ZbQ/roszCIvcgZYzCAZwbW8BsnJpbtpRryqbZuQlLj15Nttr3+a4BLs7HbodpaE+wyctPjF
DXrxwtYJigkVaauChPP2dC+B37M89OnHcKtRF0WFFcWhJex4Nt1FhiNFT1qEyCzl9rzz5izA8zJ+
Z272v3HY1ZRFoa9A/305jtrqw5DHSPwl5Rx/KVQnOYOkLc4FBiq+lbu/3v1ZSLJjBUVUb1BXXy6V
Z5/VZnYJSw5HnWxijjGut+7duFI3ylVXNg5fw7OwiKcB81jt1doF8C9LFVm/PDW/kMnnhe9l43iG
gNxvobeXlVitFEga0pQnsDjKOy8/aW6y2VK1EJHENo5/xopn/cR9MZK3ydAr7b62ukk5JsLM6o37
8MpXkq9zHfKuL8YzqxeJuny3RGxLWiT7sxWbIvGVtm9gACjq17fX7fVlv9AfkSImJFui3dV2dDUU
4SZz4PWb4+IU85d3qYENPMCDeB87Wfw+tPOyLakTcNOwjBz+9cveuvbk9o6Nql8mw5sc/YiTQ8By
Cw/U3KFLZe7/w/ehNkAUuLB61hRLwlphi242D0aR2ntPxzmoyvCnzpZkbA7tbutFWRbnxa5ZYHb0
PBYGDWjGNdXQyObYcBsXLUEhHXGoy875rCRTgxB9KNq96raO5qeOMGkm1m0f75y89Y4ShMxeLTUR
YKi0deW82k/8JEoIXLjsKnB4q+tW4rYjLFymDiUpIOLh+rwvJ6Tpc2fO3pv2MhRfvah9LSCg9dsV
p0Im4ILMA5i3+j6q++kYyynedym+bQMaUxvb6dVtynh01xZlSmBHeHm9PKNWEoZKVRjmodMF3qpt
gbi3L2et2yLKvBoI+SRuA6YP4WboeKvLYHKV1o5wnzoaOOx9ZimtE35p8UaR8vUo/NPoJy3HHrLT
OuxLpEO3rGuto1YpRrFPslTXIz+c8ql1/bcPxqtN4XBZkR9jFgwyzVmrz0ojN7up6twj/YbsN3AM
+wZKfr3TMnV8pwoOVyimuaClFkYFBo/rM5FTW7cqo3GPSUZbm8J/twttxfgQGt05V5VwA6P1ehbJ
LqlhIdiOuq66JsEMWZ9ltqjdo2nP0x7xSXkOG1O5eXsCnzxOnp90cHW84E/CWtSxcCZ8ufcG26G5
WnXVblRGzQZHIvJS3OK53Ns7SA56NPhDbznjHfuWKdUB24ZH0FSxccImDcONzst0j5u9dXKQ12Xe
BXmGlocfTe0sDhqmYD8amph/4zoSn0fA9g+wVYxHK8zMnCg1n79i5tOfw8zWP6Or16l+1JeuFlCR
1hN/TCPrdzp1dR9gQKzeTa46/YxHHRhggzznuUupsu0cfc7QOxa6J09Ul7iVMrPudL905tDwbaxU
PyKbhIGcp2MmCxN/6IYPYe0Y077KM/uPZ7Q4HusAXb+EIh9/FrqMUW13KFt8iFozbHyuhKa7CVGR
uq8g3XeHvnCU4WCjfih3IBiL6uCYEaKAUaamzt4e9Uh7dEXd/hn7qiiPPdWZfShDTfMHa5LjHwOE
srOLJk7jfjSNZOyDWVhZYQaw1rN8l5vpVNSnvkSwDj7NZLXZjQYA1TD8zo1EWO50L+uLhxLpm3gf
icgK/xrm1Kd7AgFhBomaGMVtV1NFD9y4aLQ2SExFNEye2ZPREx4mzaEwRq/wfNVFgls5eMgjTLdV
2U3T36JuwJaOFHiGPU2Nef42wGHMsORBkc07tsqAfeXGXlw9OtTgEc924C/QVMc3Y/WKoyortToe
on0SpdUxBfu5KxCwx9MlMiX9fyT0okomOPOW1V50brgx/jqKIMAmIONAcJlQ9Vg3fTS7ws9d19I9
eMH+Fr2E0m+UUOxtoPUHr9LLzxvfux4QjAyXFq/M4scNkmv1wZYexrmMnfQUGRD5DqOnF+IgJ6Fb
+wrREjipcZGMt6Ze69at0zZut2/7Sj9PUu29ozOhC3F0zDSRhyFs1HDfNEJ14dWa8+xHLRJWPxC8
AAAEzGJS72g1Z+FnWHdYOBolseb9PEXqaRj6fgrqxCy/KpyCjwVh8fCtixyt2uvNqHc728moIlhG
Njm+aO1ORWBp1MKHYqiqdjdEOvCu0YmITDLEI8X3FlMEB894JUYoGj/QL7WOl/hDhqXWB02pm8pf
HsFf6pAM5l40aVreexjOG8exU2PtRk/17F/NTDOrhE5MyuNzX6Te4+jo9ac2HSJETdvCDrRByrtU
a5PhzrEUuR/Hpks+j22RqWd+65T8AopmmfCQ0Uj40Mm5NY6h0TgVXu/I07hBmeGAjLE5HliT1rbj
YzIhn3qcFa/KMbqejDuv0ubkjyG98kh+Gfa7DCa7Z+4t9IhpnvdoZMeBbeHn6ttaKsSMuqMo9Auk
wmaqb8Ykjusbt8llcnTSNNIwjYg8p/OT0ZbWSSdXVHaD8Jro0ZhTdfpsG1L7gztNo50pZGnRsZ5q
L+J46nmxD+lJRYEpbHe4vL0R/6fR8fwVoHsBiG1J0xEYovq+vLPPE584GSkAudUpSgutaYOG2opz
wM+YAx8rVRV1vsWxFwfXKewv+RRO/4KiFf1jXYY86lnV9YbfCh2DCyhcUX8jnTL5pbplfB9VPOH7
YjDDIYCtXAN94DxEhi90FePgLp0AsBVJrJcPbPExDeCl6MKvZ6l1rJdaVY+DEo31R7yelOKwKKVV
e1UdrSQom9IQagADQk0+DDCAMr+bwVP3gRqXmMlUGN1md0qRJsm+bAp3SEDVQNv9Zs6tKb/binSt
iy7y6pfbgiYLeiiM7a2bRDiR9SiozC4245qe33tzOLh/kzn0ai4iu03n+87OK+00Q7LaF6XU04NH
L1wIpskwksDBngTtGSiDsP7rsPCHuPa6Uypj8JLcZ3A7wKguuNtEDpX0tTiNwkNKWe7e1CuvvU/K
sgy/23Yx2H5pqnNzm/RONR/SiMN9B7SgxnuDzdgFYWKkpxASQM/LiYbp/HFEOqSHNELn7WAl+NZl
FpWRj2IcyxuEJ6csoN3bq7dzCe/+rBByf1SsInYz30VCpeWR1MWsBEvDP/2aIWx6kaIIe5TxBKev
ClqlicWuyNHX2akGVKddmNeZtUNd0VICug0LA7rVeeX8EqsHt/JdYy4kSvJDPYy+HVeJ+qCWcej8
dqShyJt0Nqpi38UCaIOP5UyafyRkAaPcQKj6QjVY7pQSlb6TlbrRb5Hn2qe6jwbtlulX513jTOml
4/xEN/DDWeQUWkmj7EJL6kdDTVPHH+0K8+96ioxL2BqJ5cdhn+x4Oo3mmLSlnH+WyeBpD62SOvPP
2msNlgkiW34/ZXGe+FjmTV+i3nXSQFe7cYerEbrYEJNLyFM6sLN5rCP2cZjEFlQzN0wBZY5WmX9F
6wKnEqXujIcEigYLno5qfMABurixRmXWvzgynZMP7eh61HHqoUq+hEZbpPpxzJ3EufUEux8mX9IZ
otlRj8mKvTTHcv4itcn6a/I/cSEzJcY7vpFonHrfS7OuPZYRz9xN1GhxaO9pOLdmkKa1TH86kl7R
tzFEHIiwHPG86QyVPTVPsYxd51BqmfFBKE473sw11Nu7GM6rcZahUmg7xI7qAVXwOIv8WLoToMSq
1/M/NLUG78y/ZRGmhkZf71WncY4oX0XIL0VJPIGOiZREBhX8Oc83sratfwxaY+T7trX132pIdf73
UNdJu4sL2UUfld4Q/5gaPCi/tCdjPs4jiKbAq+PkzJOVzXcCWM5EQYjXZZ93mnJLjUEh7BsGome/
bzyvT/0Z4t9BXezUJig9RXzBSC6v7tKx6L82iAQq/xJ9GaVv4H9an+BjjxrAZVX7E6lxumVs/tSc
fXHRUp9fGqpUEMj5gGe9vGhNsohsol17crU2wv3UqPr8Vkf1RexKgUBrkFZt8jMvK/erWVpNsW8K
p3YeXXM2iF4n6ugflDJK1CUc18zGr+hnhp9IDFLcEqNIN3yiTbhvisL19K3NuvRkVrVmfS7NzPzm
Wp2GXFLiYeBs132xZSHxpKD+8vMWb0EqviCjacKvkZteB3EuRETvNCJ8WB/yUlXvepvsr+5E+ZDO
aubtO7NPE9+LpjDGKQn0w1xWxm5GrvykuPN3ky7BX+wl8safi3n4avbDHzccdXsj81ly3fVPxdFD
X1g3iwvkKvEx6d8J6FTjabTnuR79qW7Tyo/SmtamP2VJ2gI+SdV7Rx2n6rDAK/J3tijoeKETv/RJ
IW+Sxa6qjWYf01ULbfXUUT37Sjuk2zfYOBm8PVyW8NmJut5+6F8FnEh7887DKMSXgjVaNWRSs9dh
ewCJUCDC5kdNhrP0M4d27eSnVqtpQdcLRdmIc58aay+nGulGgg6AS5ST4Gq83PTRDH0qnmrrlJGt
lB9dIYU3B9TJxG9Dj2P73hKDDH3mPFb2Si+K6VjHBY+pOSmWfPSmjhsb3W75rzXPErhVVQ5d74cW
6h5HqYTtL3Q2hmz0F5E5B795zf1gek6j7wqC2yHb6DU8/d7n37MAwBeQ+5KqoK6wbqrraRY1eN52
55Jo07iDHQv9QQ4LZZawPQkf68xUWp/2SFEEYS7t3/U49uMHCuTxvadIYsou05t/So971Pf6IT70
eJyqJ3XycuUItBN6ZxUX83iu0R74keoizffJrCiHcM6McqPS8ERdff49i8mFTt5GLZqm9qsqCgeg
q9HksU+ASVIViEddVTt3IFk6O7WRuvfYXhXodkWJe1J0ijqzL2bdkYHWO1mo+yixec7HbGhl4Wco
/Q9fUhiMKZZAVin8aewTPSAiz+9t/qu+Fzk9sI2dvS5z45cJE4dy+lNJnXrGyy2GzKuTWcbknqLW
HW9rArwH6vzeB9jhzt9ejErAXyi3SkKvR6XIS80ZuO3C3lvf5p7RN6GOdMG5zp3UOooUaZabanQG
9zHK5zz+knlGB+ZJS/StZvbT/fRi0eiqeQzKZ5Aqq2voaYmwDlWuuji3meoBq3Lb6tDh+Rh9TGi7
PkLqGms/bQyz9bW2tvSHOGta62BGM/rQmQjV4YbFS+7nNB1E6c+NsPLjVOgo2kY63nqwCjB0I18r
/235RuNQZ2HtbaiULBfOy49YPKPoi8IDXIykVhlw1LZxr6ulcnLs/jB7SfRztLr5L5eT9cjbHu1n
Le4fqtay/s6WDDcKlU8U0tXw4FMWAQG68wgWr9pLEIZAi/FxZ9PtbfdkO53m+iNRVLGbkgy7jMmI
zeazQyW2IYix2kd9kNYUhHVWON9B8FXRHnEBQvVgkEVY/HKLPrmbUViqDpkkewZhVznt5MfYnCj7
nEdbzL7ZoxkCxDC2Psx6Yk4+RN9Q2SPNDpDOL+Pa/GNaiklSPc32hP6NZnf7pDHi6EwzzNPP/ayP
rj+jcql8rzuS/vTWNEbbDai7eWrsW1qHZEdZNVRC335A1tSMpcoKvG6BHtuYL/LHy3NWjtKjuqem
59GOUHQ3vLk7aa0c7ynOV0cqGunZo+3uq1r0p55c7YRNY/fz7R+x3jRETTRfwFVQjwVEte4EeFWd
RKHdD+dS0GS6zUPeNZ/jraUn2oUUaA0kRNSdqYnROChWpSZnM6nU/PDun0GzHW0rEMKAVdebZ5Jy
1Nw87s6ZMwtjP9rOFPS1qk2BpceF5sfgSvdWlCl3w1Tk/jzk1cb+fSoQPd+/zAR+QdAsF4TuYqzx
cjWEh2QrepPNeQxl5B4Xj3vpt4Mr3FvZ9VoCs3camg9ki+KX2XSuvi9ss7rPuqkX0ldglZwaUOpj
UA+d0h56kQxiJxDVyDq/U/W5u3EHtU8P+De3HyqpltPPkDX20A2v3HNphuHk47hSn1ovEiN5nmhq
OJ69VI6hkvVbwPd1tZ/PpcG/fCivL35BqyrFCLkVNUOnOiuu/XtSXWXYpXH2LW662tzoXr5qty9j
UQoBu8D60lJcjZWmnZsnpKrnYVR+T1h5mn6Yw1bZD82cHOueAi8MPMOpDqLsiq8j9LydTIr+O8XF
4RbMXbvF1VkHb9zxOCnQBENBEtT/WtEJ3e1pFHMqzgpc2CTooDr4ZZk1XaBaVGMDvU3kFvn/Cfz8
cofR8mASFiMFLo916MZ1YqtT0/XnZEElnNH5qI2bodLb4WbMOn3AjKaBO3RuVYxWPs/YsNYPjanK
XQYqPb/ImFrbxaNm85DEnhLtSy8XZ5JU3aHKK7T+j1nq43RwbJmHx5QWROdLO3KSXZllqf19sAq0
a3yjTEbrHgvBbPwIw4b3lhS9uyhmlSjpoSkKvQowGyIfaoU5ufeYNDbR/u3j/tRkXU0FOC5IeXCG
FpjoakfUY6iYZTRUZ6QQu/s5ttQISAtqSDcazU/X7/C1j3bCahs0/fqu/i1RO3QPWpqOc+C2bNIT
sGV1l4AlSYI6teN/8jqq5ptJamhk1bNu3CJ9ijrkxg9fcsrVD4cfTN6JvBKOVGvUaVeCLYjHSpwd
hx380FY86ndJTKFbQ+40PzeZZt2rUiC7qui5FT8og5m1QW+gWnOYyixxvm38oiXgX/0imriLGDTH
GCbrKg/RhTq7OANMXJ1GfZ5sSF9hPxmPmlY99I0bPyJwFz6S9Om3Ak5j6qv1ZNQLUnb6FgkwmRtT
dOVoIVkGwWURLQccuFraKS5CAvTcOLeUxCldSXv0Ha2UR7MBSiBVOtwbI756SMkhFliuDTRuATuv
WQdVP+RaqKjd2RiHSARj7ZRTYHRFou5YzKIufWGOevtJS/lLexd9JYpglL+A82S5YW2syOsJ4PP5
EXgyoRb36teMjhlGam2Ls9U6dnKbSzp5OzUyB/sXCsdJvWurwtwSvljPARx2Mg4AraS3+NtY66oz
11yqD12GpA5WYXu3x6Yc/Jp1WJpR3o1jZc6/DUJA961ZiqNadoh3S1soGwd7FcS/+hXL3DyrfQ9U
/tsBdZ9vVCGpeeVGPem+lxhSfERUYPo7SlpxQZEKrpe3z8GyrZ4dg/+NvMwATxn00vXznYdFb9Is
Vb7Rvix0St6m8REN3pSXBa3Y49uDreodT4MB2SLWhtRD5WmZhmefaSWW2uAxGF+GRAj1E55muuJP
GqXtHcc9Optt52Z/adCNx7IuW31j+NUO+9/wgN6XRM18LZrgSKvOKwFHLxQdxfK6SB9kWTbfM68U
n9Oc7HMjVF1FiU8DYptGzeEJnrc2SDeUGaucCmUskYzuyCH23H1jdqmx6xRXMY/SVJxph/LwnAZd
5dRZwGMKr/ntWb+2xBColuiMdA1Y2ctZl03da5WsESgrm/BmNLxwZ8yttWvQCtsIWa4PRXy+aD2T
0Sz//9kCK1bO+NKKLto0Zv8IXTHjve5Ntq91gzP/h61LC4iuEVUDChmrOiZUrIlOYKx8MxptulO4
V/MDBiA1zxtOZPpGoHvt04B1LtEYG/cV3LDTvFG2boMUVSM0ZWdnWNMdRqWN5L5lTzuHtxft2l5F
uQSwEZSJhffycib1toNDMGdIBzeFoLWpZ7usRst/jhHjisL5ndCmp63KpQunZ8E2sVdejpeoTZST
/SHd1yPEgycn1ng5Wu5fPDPOtY1tcuVcwLuF7Ealh89b1w1Moc+qQrnnm9MWccB3ApkQTXXby/oG
cV7vS2kkDphWNHt9t5qGLY7PlbUkFuEiAnOCFPhaSKHWsRh3nRYKo4b0XNvPeK0s6VJjNuHmK7sK
fZaZZbClPrJYrZlrkrdFgE4/EsW4Xq9Eee+QPfzB8rNMdq47NPtixAcjkHjYJz7yGGoVNK5X5HuE
LBy4jm0NKuTdW4tKKBAUUlgNV5ZV5APtDjM7tGC/WbU2HumT03lAMdjx66nrT1T0w3HjpF5bb9aa
+vISb72a7yJLFNHGVnEx9eFftNXA3oeAm4yg5e67caSSPCAJncORMdwb5OY2hr+23Mz+oubAcpO5
v9zbkV6YWp7ggahbqfEjd0f5KGMsb0ou/j9vz+3VoRagK1jQJUJfHVvbifrW8ER66ZNYCQNVpT3n
R11PHWxS8y2DsivvKQAtwreF17j4HLz8MFOfgCUJWNi5pFH1qaqtQn20U7sevwIfdDyMdoah+A3i
pz0KNMjNj29/7ZVLilx4wY6gsP1aeL1uwzCMcqyfalrCNOMsGf9rzoX5xTFaazjA6Yi3FCquTjAK
Swu4b/FDXa0lRRAWOFPSi1mCSQsAJTk5EduQy4cwnd6vYKxTUmWGweIAe19r7ITdJIwpwVmlaSfk
wYKpgd/+UBRuof9KxtF8/xvDcPSDYB+D7VRXuyfvizoeVbRrKtMYSn/klix3HaD+GyAjoMHeXr1r
U/l8tGV1nz3Woe6FCGwk6YWQP5Mf50aK8JxUnvUHO7Etkf5rg4FtosZJmZh60erTLBBC5qCg8lFS
w+0+TSmI5UD29Co+YhkTbinRXjsZwEvhUi93DjXLl99WLKSfWczJRVcMfN+segY3WNpa5RdGZKfA
b1yvMny4R+0fNW/H7j+cDFDCC+gd9OQrGcV6nFE4q53s0rbC+dk6s3NE+zbb47+DsV+pKlvPzNX5
NamQLO56FlWolx/cIfaU6I2bXUZNUPrwMqWwfRpbwxgUauMk/2HvoHLFa4YAGcHl6g0ZwMiB65vy
i40qT0zJQ8POpVWdIsApbYtAavLbVzkKhFtoNWQoXKtrLDQc7bbs8jS/eP2Ia5U6J9I4027bUsm7
cp1Rbls6hPjKs3ir6xRQXjSIxiguYTHZ+UFLUNucAEqJ+YAOkpSnysnNLUPwq4PSCaTUR2UEnYOX
C4fTo9MMfYdRGV7Li0GvGQNl7QHB7LoKMPFBk6Lc4rRc2S30baifo40HL2KdmETw5Cy9wZBYsUS8
YH9GiEvCbwDOJDsL4NIWBeTqV/JWLURZotmnUuezu2bWxRRJSGkXq5nH71453cwABbCCaDRazmE6
dlvJ3pLVrDcN5N9FBWaho62BjRr6tGBasNKTRVV+MiW3bTAltJkDq+GWvfMgBWpHVe2dYgNKf+Xu
8RAcpNfMm0izYtnOz75VTja40LDGqpTWWHOw6m7eO9nSpc2lzJognii+0S2oQ9UNBL4/7j/vvthB
h4MrQCGYnta6lJQ346DmUP8viFZUf9zBU+7swbDDYBqbaSOnvraTqAiTMCwRCG2Alx/rKWHaJaEo
L03UWHgXleVXUiNIhqm61XO5dg2gOEgESaiDuMLqpChmRyjSy/KCEoo27Yq5c6J96xBavX/6gOC6
SA5QRuXKeflJ8Fz00UQJ6hLFrvWrR+tkYbmVuyotx/9wj3Lsl51CJsSAq70CgA0MjO4VFxcTt5vU
lNVjuQhn+uywrWbR1aXi9kTfVUdrap0vR30x9n1p5pcms+C6ZtnYHruSK+Koibj88vYkXjt+xE5Q
Qqm3QFNaLoTnh0BqsVcBNLxkQ2rf2IoKekKN8odsLE3H70F3C9OYbt8e9OoXeriQ4h6P9JO1usAF
IiJgmdj4gl7JB4r//Z8ZXMe8szrFer+wyNL5gxAIdw01olf6opM55Rqai5cU+QvnKEqjmP1EE0MZ
qBLOwt4r1b4/vP8LSdJxPqVjTeNvdQa8vIyVBO7yxVVFlfiTV2V+BUj0XEfOFiXo2myChn0ygKAm
sNbApvxngxIL6Z1YwDYD263SfWWNxUHRjPg/JKUeOCQYj8hJcbZXH5YgzuXauV1ejL61ioMBK6Pw
01gItN8R0jyRE2/5H197k54PudotbhqiHR2NuFi3CLF9SHJj+IHNtGgCt1H7T2PTq/u3V+/qiGwV
4GkAr15FpWnTDe2Yd9XFVjGubmNvug+VREv9oSrt21lLt+D9VwckUeISI+FHRPDlKbRkK2vNK6oL
EPziOLKcvm3jCtQXoj3zPG1ZzG2Nt1rF0QIwZkZldRkbnj2+kEWk9Gj+JfYuf+Za7W7UNq+9CZTt
qTaCvIGotLqrwdP3bdSK6uKohUADw570GmwWEpVvr9y1s0CEgGjxQuTnz5cTWU+910cUcC4AhJvv
uWYoN21UVB+72dvQ87n2RYt6AgGERQy6Hkl2izp7OVQXUFepDqa0jH82ebwZAl5bKqoUhEcI+PDO
rXZ/GZUposFedYFCGX0sqib8nMq2v9GG6RNe1cZGULQ13GqhRktpLMdIq4twYRgdhqL0/KrUFPAt
mh7VOxsc5MZpu7pmXJRL1oD607rDR9zsyV43ywvdOhWCVuoYBzssRPP5/zg7k+U4la5dXxER9M2U
aiWVZMttyRPC9raBpIekvfr/QV/EOS5UUYTtgQZ7D7KAzJWreRsLkLu7vb1Drn43xuJMOOG84Ap6
uUMiJa+SkBHnuQ0s571QWswZkqpcsxO8llyy2V8nZUSSZZ3XD10SNKOVn9tytIMHV4/U9pCWdnUo
qVxO0uqaAKd6GOOPuGgYK6nRta/45+rzS/jjVledZk5XXFIjRJKewyIJm30GQcoDwekN6hZg9Nro
+Np7nV+oxmU7M4EXISyvbawShZafhzYT/UFXtL7a5x0Yy7//fgiFzPQr+hNvGPGVzGjoUyqcMy1X
yp9erPXle4/2j7Ky0NV3yBgB0gIwc9pYl+9QOMMIg6zlJFRxphwAmd6boHvTNHeeUKYI1hAr19eb
zRG1WYxkGVDqEtQ8VWBxNgFFVVACgmILIn461mAq7E0EqWblKFzdo2BsEYRhms247vIJYUknZdUo
xVnBt+3eLaZmg/SJ8XtiLHjgtDbPZSvSuwGe28q7vZZ1IiL7/1ZeVCO1zHHBS5PyPDXC3SlDPx6R
ZpwRoXl0mJy6+Ir/n7LyuFcXRb8VFOHc217GGSzT4emlTXGGAFwDRqoD1y+hTELOYsqmEsZbjNbM
tSvp6sEAkEOdgg8wva7Lt1wmfQl3ICTgAHkqDkqbOO5uakx15eq7+nh/rLP4mt6k0pHATe1s99XO
xmH6p45gL9g/066CXdyk1WMSSrmi4HoteNuQ7GlpoTTiLPdQbI5tqU5z/TBlynAQQ4tEU2UMpXGK
VWGN/1A52IjYv3buKVkWh5KqoWmH2kvOJmR05UfXQH1+VFurxJJvnhaLl7+PNvZcipmg4FEmXNwW
SBJy90YyP7sp6u0QjlISwqr27DVzmWunn/kAzSyeDX25xS6x4a4Ug6Doc5Ii/iELJK2OBXzDfI+H
QBPuastoj7ef7eqSc+VHsxcGxlIwZdJHQx09mZ0LCEbRO88qjex3V2iyucdH0e03qYUg70p+sRQg
msds89QZLAawTJO4enkcmKFXDpY9GNfUU2h9b6ZIL/ZkU5n2SzPht20zM031Q9th4vUuxXwYHpVW
S8NKGfv1Ues7xeDUh7pqovg0kux9vv1Wrm1o6tIZ3I5l5husdCPtsK2agB1WhtPHfPSmzh9FOt6F
med9vL3WtSPLXIjrjK9Av2Sxm6l+ZR4bSnpui2LE1xUKaP9Rl6bAYoVOPMRS8c11p8xeWfdaSEKH
mLSSB3wLsIgkTeEK2tq5q9vU++Lg26PEG00d6mFlpWt7bAYLId9iAzVctrjyoZaKKMfs3LhtEWz1
OBh/Y6KiPsgkyL9BIxkPt1/ptUejJ4wkBxgAKqrF9nLSwsnkGLOplUwOz5Gc6vRQF27eb24vdG2f
zIcHNQ7GJYzjL/cxNxgaSjlVqQRjFfmdVsft0VXHttk3EerVKzfm1ReJdhdHFZQKgLDL5bKyi4sO
Hul5ZtwfYiSmHlzQjy7GZjGWMCIahuBfXuVMs5+bNPjmzT/pjyQSD0lQxLqSn6FTEoGmImAaYrZp
8ev2m7z6aGg2zwkde3LZW0uyckAKguLXVrDY9vU2qtINMkMxzgUoHtlbAWp2jd4074Nl23l+mbPJ
DU6Iy3Z+lhhFMvYG6aqTIIelihySkD01W2dyEajqmP+dBjUIjplIyvf0Vcsft5/62tmnDKEZS7FK
pbr4oJYzEN2ZGJzVOMljP5CqVu4TIcNvFVIaiq+i8yu2SuzYX24vfO11oyLMg+MMQphbnBAxCq5J
iv+zWyjqjmRdN327k569ZRjcfEYffZhWkoSrz0rC9WpSyqxvPkt/7CS1LI3OkUp2lrnTi30C98+7
V5Syrb8r8Jxr+MMyKJj5pW2yluReX5tIMGPZiAiL91ylpdVrBfXCBAPnJbRE5jx4QCdm6fXZ4NGN
GsPvDJB0K8JI1wIEQwVm/hD3CBPzD/vzoe2xsUeloeMu+h4ebJRAnnVtAt8HbxpFtNaiXuo6vt6s
DPchx4Bls5ylAUXZIOTjJoK+e91rX6whugMVStddRRf9FDl18g1OdnQvVKf+oic5vouWnn3U2tF6
vr3D3r5y7k+6Z/+b/HPBXD65FkNkmQANnqHbIbqEq/eDKzMR+SiCB9D1wZSgAOANzfvb677d2axL
a/L1uoFsYVyu24G+iDvUY8+G05UHPcV9b8fBhfiexu00f+oyubu95BVc6rwm0FwGg9ymy4RUnQal
0ypPUGnLxEEHZkqPOk3R/rOnGNASGS3Zzv0Qe026H4PkP8oECBC+LoZSW0mt3oY0fsqM/J9RjMyV
FgWA40ipWq0Tn0VFZYMH5/Cr7OPZ+bvChHMXDPYgD0pvR1QISuZuLJmYzmHlfcwpy2Vc5UegUAJ7
lC4xfffLbxDTGsitjIG+I8hgdSTY5c/caC2/RDtj58Rx+jjWEaA1NvF4ju2e/5iGmdhSpTSr3ktv
swGD1B3Txtl7BdDwIvCU+iTroh6i8zS4yKaPZqlle3p5Yg26dHUhcGqvY1PagougWowquCUtjM5V
pEjEjYok7pEbS+s1XM3KQstro9ZrG5B7xUKGVx1jmhRi5xRWXK58yGtnCdQO2gn0NylJ5v//R/Ry
a1VNEneIz01iVq5Pp0tVD+akOP2+gtmRPyWpWrn727tn3hzLzcOVROsWSW/kaRcHuGJUC2MdZ64Q
r8boAfTd8MPT0vBpKPIhPYCqiAbf6KfukI8Qj1ZSrCsBdB7ZzDJas1gnpLXLZ9Zjq9UMhDbOsmuL
L44R9acukqG1H0LqGD9F+MNEo0TY007QrTV9beh6O/fdwNV+5aUqq+3t9/H2CuEHkRGhtkLfnMrw
8gdJUxUBOiLiLNCH+JLCu2DWItEotTPO0e21rm0s+OVQRGkyEdIWRyVqSq3RJpGcZS+D4RHqop7f
TXU9eGvNn+srQWWAKDTjNxYrEaODREYNTxWa9rgtQc7K36mEPbpSfFx7feTK9O+AFvB3EYtEqjeV
oySAe9BlUYeoeFE6+XOcRidc2TrXHgme92zxx0GgE3L5odJAYf7WWsAmHL1Pd0bkwQJxmAs0K8iz
azEe0onNEQHNgzTo5UKZDQ4+dziWyAU54wev6NP4OyJQsfBLJyrjp8SNusDXe7VqD52C15ns7cBe
qX2uXfB//orFBa8anaoDmUBJRTbqsXNTdzxkJM5b2dcYGaaQwUFWtN0/LDsHB2h2FK9vABuCIa7V
lvgYOlGfJ9swDM27HAGDT+Cs6safWitQTqqBu9tKXLq2kWYS/9ydmdWMFnEpbvuosCpdnGPw8WiW
BOQvutOP9sYayAz+ZTX66K8tCOC4i4zVi0bbEj06NV2WprtqHLyPXlyOtPCGeOWEXNtORHcwWzM+
n/nS5XYqurwyrRIfscGOAgDe+lBKHwsLITZhE+KK0TgGINwySRC2CevW2ahaZLofboeea693lt6m
IKEkAbd/+StqrW2nzsyjsxtYIVP5IdbKZ5zGesc3usJwVqqR+epa3jKzbBygaqofpLAvl9PtIJJ9
yhVa0uj51Vnql77VlUcRS/szmG6xstz1p/v/y82x44+bNKzMUZsyxGQGlPnr3VAB+H0upwl4BcUt
bvO3X+a1s/naUppR43POc7lc1kDdrbUiPNutWaSnDOWsJqFppsoY0QFP+eYEVW/tIqW2y3/YuHOL
AkAH98eb1hnX4DhAiwKub9n9h64rcBDDPjLdurnq/kOuzwgPQDPjV+6sxUeUYw/2tmatqNL6jRtq
1kNVtqoPTD/aRs7g/PUAe6ZboKFAKQetc5kbKGY8IiaLvdRkmvmA7JAdeltlav/BtYlH4iZhOEI2
ucRQOr0Eb6+04tzIKn4n6jqbmy5KklUbqeutvvJY184CrReQhSBwAWwtjp6HgV3QwlI+D8yfRn+Y
TOs7diPGznV78WUajNW749pxAKcNoBFKPrIai+NgJDRDbUAi5zwLu33aRV65URCF+01LJpDb24fh
6mIMluepGhfmkshWBlFYOED8z5Fu1NnOHtVi9PVYSaVfDLlcOXpXXyYQKmwMmGO/QWvaDU6PdYyF
Uc+I4jF2m/JRA7G5BYUjrFllk1zx9vNdW3HWwERZ2iI/XIr0aLBzRtx2o7NTVPk7a5K/rTpIntEG
73da30Urr3NlueXNVNu20haxiWWSVSBsNg2UcXaY7KiP498T3YRf//J4Mxdulo94M6BsB02ZMBLi
8yWO/R9AuEdrtDXE/NAK84PS6v4hVDMepGtMsghyaxFUKjuIKyQN4T3auTZuSqUaP6GLFXgHMn3j
7vbDXSt2OAIWCSOzJXozl4F6lu7rezoW51Sr1J1Oz+9YArN/sCPVU5DBa4o7E08lf6p05fvtpa99
R5qfmCq+atcvg1nRe6lad0pyHqXxkioDXkZ22CBtog36owzV9Ovt9a7dSfQ6ebFEGHqti/QY/5AG
H9gBeoZjV79orcp8mxVJvuvswjiSznpHD023NUvAa6eflhf/QGzCCFx8zsbJYLY5LUDKFjP1oacR
talxAX6Xo1fzDx6hMEKgoMxobUbMi6xNOkXcIAOXglLrmnNYl5wQy+naXY1C7LC//UKvPhlYVCoB
QDNAiC/3TqrGuRRWmp6TEKpEI73s2VVSBkaNhUrU7bWufrwZfwdkBnT/kuGILUQ2dbWWnAelraaj
4ybTd7uM8vcxUrOIaKIJ5usou64xnq9uUhNOCBUw8XvZPx0Gx0EMHGqGRCzrxSxc94lEdjpMsdHr
x4zGurP7hyf9Y8VFvTi5seX2rk29WKgjDM7cw5OzCp8BCpgbY5wax7ezMTrcXvVaHEDLnaQCksZs
zHL5LTMaiC6aybAm6OA9p5awPxoYlCs7UMCIYU2jl+7d1FYPRi2KcuVkLnse9Av5tHCmmJZxZb0h
wiUixWZdceVDBx6j+SS9SnsnUnpx/hDHrvCTAKvD+wHHhHd1Drr62ZC93vqao4voC5pG+d8VuBCq
6DWhCsR0l+ESlIfLt2GGioc385Cckt4oa5zLgymZNmqiNQbYM4kqmQ+Etviic5n2235EoMIXypQZ
K937N5pZ/BBSIkYG+qzxjDT95Q9pLFBpg2WLkwjMAa/2vOibfr74dG+Td06CHvjo1NI8xg1AFz9v
OtvB71mTp9EMW/nQu7W0oi0WJFGgbXC2cdUUvoin1dqmMDLV/WXG4YD4bRgUJ6esxxRZvbAAvxt0
Y/3f7T22OMMqUh4zXJcbFHgwcIbFW42Qc+5lGOgnjzls81UttPhOL5FQ2QoENcC9ROWImMJUTzL/
fHvpV9eQP8qt17XJY6EdzEp4/IDLF6l2HiLtbWM+oPJsDvkmHwfMOtUoRprJd9yszz4JehcRvwX1
Xcs3miTt4k0a9HXT+FXCDJCqUwTYHDCbPyM5hJhK04WutY+NCI5+RyP7IWvVwf2go4i9UTMJjt3v
tTRTHmSAcIDO8PmDIlE23yaZJ+uTEsRqWviBPmb4kteJ8XGI5xljBOC92mhebryTg4vbSdqKMTwR
18FHRagq79BaD+XG6DQj2TkOu5B43475Pkvd4RHd+Byn9aSrwn2oaeXwWUfH9Iuk4WVvmRM3PxUG
I86paMxI2wjwrz/dOENML8vq7r8sGI3SZ+bc2D5Wq0Z2KMjYh4PtKOVDWljI4ctMNw9NgpLPEbni
VN86gcgzpIpFF7unEnAmwjoNOKS9nVqj96CEhVId+sqBRlB6ANGj1uzW8JuvPefFF0YShWIFXA4l
0rJmydTRwipCiU56XUpx10uRlxqyXliR+F5TirtI74P43mpbxCMPTm9nzSMajMGJFojU8aOXhWhQ
HtfVr1Zcee8sxlRYs5h6aod+r6dh8oRdyPipgqhn7epZP8CD7hnfI/OffEwm2CwHvrWKHpBl11Oy
HZpkoJhRBEreGy0O9MiPGjO1/EAbHVf61CACC4LbG30Rx9nngOJJNMDv2dxZS6XHVhvGKpSe9+D0
Wf+rZI5/sKcYQWTNDN6rCgMzxoy9Kaj6c28lar4SXC8/AaZpjH2I4mjSgtC/PGSeM4YTbh3uQ58F
AYqQko5xs2lskf9wokKEn6F6pg46tZ72PXSkFX9uUGSyf3DhxZh9oXDabWxF174joidl7eeaM74z
+tDptHtNJKP4DLEIuL2fummHBjza1MoXdteEDqoVZOFTUEVqvEWe3G0Q0Ki7fh+bVeJ9CeGXvHOD
yWg2suJ01r4doBKpIAFcPGFFUCTHZqirH4M2FEhB3/4kr+988VqYv84oo/lapw18+VomSwA6KFXr
YWjLrEApiqTbe9Ksqt0N2VQ1e8OpuoOViTw5RBYDalPhkBc+jgPVBBUcH1jvV1XTprkHnBPHfg6c
RXnxgGTqvsjoCewxxbTjdBNiqGduTKcL7I9D7VZS2RXI0nN15rqZ5b6WpdwSlivM6mDWXgizvh88
+5uF4a72UasGt3h0kzgEgNCIhi9ouSMS7oOIzbvaALT8EQ5bbrxPGNp2J0le2PlWNEzlptfi0dph
1FDEPYa9urbVW3fKIbqoQf8RKXVeK7/Lea4zZLiePCcRH3JUC4LWH+yxLtGbKpHLKIQqQiLtWPXj
DoFvU5ztwEA3rOHkKJ9lZU4PhswHgclHFXrHwGz5sWPujSO3n1LWv+M4QTwlL2Ml/HL7O769jPFc
pUthQu9GtfPN/ZVn9VxIiehUUX62/3ldr3/LEnQZDqkHKh0nXXhMbLAg16FkIQq2QQ4WXwTGr8Lq
kQmbmZIR5jmT33MQw/skiYEeTWFhDdu493L7ayym+vOoMDF9skK3cI5tZdbG2jmdq4DlhqSYtYBC
YVRmLXkQIJ8w0Wpb7QFgPV/KLKbqiABsmP6cGj1PfwaUbYU/qo7yDtOTMd6Nke72u87hJG9bR4vC
2q+DsdGZonY4utdAd6JnAT7uc4j106x0m6HK+62Irc75GEYJl52l9pXBvTpF3blsUif6WUVdvcsn
VLy8nVc1JnmuFNy/bjgNH70qo8RuCpHt6bWjQn77W14Jk/wmGHu08RFHWyoZY9vBuCDzxgdbwXH5
nl5Q+95QTKN9JHjo6oNZd/hFeF0bN49CqlO8ZlT8NhfCxgYtBJVUm8OiLmJCjxI5kJxOe2httQkf
E6mGj7XZym6jpYEa7UaRoZQKNXSq/65q44YgBZpVCWcsMJChuar7oxMcpQVdqrYQJ9TY4ZhPUsmf
Bx18BKp8pbOy1d7oa7MajVH6GGhmsd+WohPSUmtDtoH7oIVZVyMu7IZGeAzSBJcPLiKQRy0YQHsD
EhtBI8RFFYuIrijaPlOl7jbbtB2b/qEaxXBwMZY1/bbvJ5vI5PTKHdu1z1I8LHIZrrymtx+IXTH7
J+HaA1xgWRAhG+GCjumUh3SIXe2A7Lma+c6E9+iHwsIwrLGt7ovWEvhXFrbfHM7ZPIk4A2mTduFy
5p31ACb1dopOiIyX/RZId3s01ci0Dw6eSkeZDNrX24dhUcfPOwKSLB+HjhN/jWVurNrFoEgRn9yI
Nt4nIEqm/lltQ6YXPnmv1a0RQ96ePtBB0NeJpCrl1XL2EQ5dW0UiFicpvMLc83S9ue1Im4P3ZNBu
/M5VA62ko9BEP1psMpvn2w985RUztwNszOSFgc9yfklV5Qj8ibyHqs3F/RBMNvHaSdTnFsbOo54G
oG1vr6jN7/Ay5EI74z5EoYka+01Tz3S9tMzU0KHC1dBXiJG06J7jbmbWKSoyY+c0lHGzSYY6xm4D
bWS5sXIrct9r4Zi92KEWBvi/dDjVfMy6EcsEXR0z21v5mVeuOAtXIiZxAHiwQbQW/SNV6Z3Ss+vw
VHkBqbY/Kl0y/ex62T4pI4Rqv87iCQea3HD8JI3Kd7S9vNnXRAbauygvZR7uUdZR5MmWCBj4tp5F
ypOXp3a8qcfCbY7KYFg/lEBT6njb8g3yPRI/XbgyUXh7epnHEMdmDMGMWVgEubytyqlRkuhUDJp2
L0JR446lorJzjBGoko2vGCQUOzf18nJN2fsVKrr41hY3K5UuL5FG3KLjlxmWSJJBOA99Citomozu
bLl5Q/6FiJpe+07ZhwStSaruHhG7ILA55b0Z81crBP06qqhOjPn4cTRqtSb5afPs+2SmWf1Z0Pub
vmBP1o67Rom94qWqRuNo2UkXBr7so7mElyFCrzsPCKmxGaaMKXXhOFWza3pPGU6IKLT5z7pSyrh+
F/URoiMM4jqRh/5YJoXibXo6z85pMJzS+tRNlbxDt7g098hvebrPVcEzTHjjNj6mCfl3jmpLRmN5
k70Jk0H51htqOKR7s0xnKdTbB+nKh7Vw3OJKAWVm0Dy+vL2SRB3nAjw8uYSqbKt4DRWNG00YcMPi
7g9TY7vbBA3Ov2xAEiS5KoGPz8bFHn2MOab8cW2ik04JFWLgBoWpTSg9MCOru6jgJyi14iOcL05M
t9fquSs1FSwFairoCpAj6FxcrgsTl+y7C6YHFzdLMNagJ+16P6J4n/pF6na/1KEEqd9hg+TdB6Y7
PcJrylHJaHpT8Rm/YhHSx8J9EGJ0d53UAmfuoWnBfvKwGdogM5hhYqOizP41SBKkYJsmGymNG2Tk
jwG1//gQeaOwH7rR6uT3dMRE60lx2sH4MFVm8r0bKloUStWHABEC/GH6Xetiz2RvGxN4fbdFm3TN
CuP1hrg8YrNbB/krFwjMaH2xDaSeKQiRqd6DxYnR7gzU9OutIZN8/FDlBSilrCYjyETofaKeKV6w
7uncYVulYu6fTh2qJYc8F8p/Q5kiKXJ7j175dZx9VAUQyqTbRA/x8ps1Xa1YUeCmpyFtp6Dw6fT3
4GC1mNrImxLXOdAwbx7hkdjBZ70cMvJpBnNxhfeA1kafvIyG6RaJ09j83o1lHZt/fYpots4QN/CN
XMLL5EY6tFIHIytPndWLexVye7Wtawqc8A7BSTEe0APJmoPZtyKvV1LCt5fvXAbP4wkGr2+BV2gd
TUmHKxPOao37G0/F3u+dOj7WCU1BX7MxdtuvfI95iHW5W+haMzZA22kGziylenRHlLoI9OxkDbYg
5U6D2GbW07uHOs6ftaKdfieo5/pYR4yf7Lp3AQn3XvGsoh1d3t3+MfO3X/wWWsoIk/DebZKtxc6F
V1w2elzRoLUntd8k4CTkFu3L7GsYYmmxqWSEuvJeK9NwvI8LJ/8uCs1U2pWf8cZCY/7y9O9IzRnf
vO0sJ+HglnrayJOYOmWMN3pXqh0UBM8dgKhag2a+t9TSftdi0KBs4GZZ6XM7VR1WlXE2MhHFdgAs
M35oahO7H6ui70zbn9xAKp+bVDGDZ4KhEt01U4pO42xPE72f8rqy1xL1VwbIxRudR+oosNBywgWX
LPbytKU4hGVGFTenMAd4/k0YRpR/sKPOxcBJePq96Yxx8dsaCduI+8OP3HZlGvdf0OFM9rGt2A2H
0taqZKPQBs9xE6F3tiG0Oy+B5mT5RzXt8w9qPHLfpOkUfAuSDuxeVXDBbYsycz/HDvWUX2kjt44w
zAD5rjxNhe0XZRWbKTLIptnfW8BxjY0SBYNhbFThaorcSlCD2TFog8zdT71uhd9sTEq7LVgL1dol
hVZ0R5TaKagnvcEE07LyNnsKrdTwEHzyzG9BLzTlXg663XxQ0gHxlCS3QU9FsI022Bno8VFadVzj
AQtG7a7leFQIOJlS+qUaxt5Omxil3NlI6wfHaNCQrrZSndQOhX3HiDFLnRi0JUAopR+YQRmWMBxr
3d6kduJmid/0bqp8tXG8wRspMmoMO26flzcXPhyRuXCcQURXnLIBHNgWJo3hSWEa3v6IrM7dqIHs
cXPtW2ULxJGsg7mWsRbE3xQpLMwNw7DAeRVomn/YHxe+jEpmIK4dnsYp6p1NYSnRsbF7vfqNwVnc
3DOkL51jzXSs2IxEtB9Wn9svU1oltfTVIfFGeB5UUd7WFB068H4fF3l7l4BeMO7DWWNy8iWeKz8i
brI1v++3bgBMuC3GaTNxHDbGMpHXh2QyMj0XJwgAU4Sc3OhsjdEynxyjDk5MafCMcnGIpAMIvfGQ
0baJNqbQDN9JEgejOWyeVnoub6d8/KbZhZoJ/OwftUTChtR2sk6z7MSelyNGiqaJfrZW1M6pCcNY
2WB4SLqAKZ+xb8Kq/pE7gfeCZR66IIpR9O2X21vrTd0LURip1dmGfa5C3UWREEqHZApCy8m0y4Lm
g8gwAIwax71TUaVa6QK/ej1chin0lGnDUvhiQYA+weV+SslZ0gT64UlJ3DLCrqLCAxQXPTXZ0b80
jQ093zghqTPTOuo2Y9vzCrZuiqOK6WehUnXvESq28wcS7RBVfmzLPJxDTBokPbq34ZRFK0fgzQnA
4RtkIgANJNZnvanLX4ziPdO5trdOzmDm921SOB/dVI61r9tF+zFrGJD6Waso7/IuclYmn2+LKGyk
oVjPKvfYZ3BLLRbHlBP3Qc84sWHcPLlTGq38Aha9wKGyd0Ns/yTYeItJXgnRUt9ZcSOswB/GGotI
R2idC7nHtVqfy15V/QhvvR+RdMfisUz7pH4G1d6Mh0IfU81nMpjrmxp/jue+6gY69JjXGNHGVVAQ
S3Zak8TjR1VVTPdnotXJLxOuHM6pOoJxGy0zxmiDVmz6CXisM/jjGFvOLgDyIbZYd0rvIVeHQsct
t2u8qfHNkPnipjD1yhJbIoyibUdVzcMXvS3qE8DBKuz9FEdho92EmNA9D4aWumu7cb4U/9yNRAai
Aopv6KhQI3uLS5N5Hy3gSs3vh7or4MXocsLJcnLUgzXm7Qc3jrGqtWavUvKVh9Fqs30fOMVRLXGA
JVTLQwpl8sUqMEkVrdYbPrbMa8XPMvbTk+LfXPiQJ5JIL0JwhEWJ6AwkL6pJtY5umsb/FQwGjmMF
MKHU1eJdmigrQeHKmsjCWnTf3LknthxS0zMo+qBR+vu06tRjPJTdJoBFtgGQ2R81MhE/hti1stuX
kYiwALAFuWESshmPuEBhlaJEmc+t2mOOWtcnywmcxI8YtEi/UZl+rHz8N99+Xo0wBEKQxjOqh5dH
y5GeEjlSbY8IWjEbxfhW9QEhO+V21IaIvel1xhpz+M1rZc1X8SAiPwS118bTH7dpqHd9VeGCd4Tq
bX31CllP29INk/zJHITEPVap00+ZJL1aKXWuvVouQUpEYCUQwvTLhx28zgsCS2uPhWzqrdNbxbR3
kyZufGATzlp74s2rpd/L6Hk2CJsHREut8tpu7Din3r7LzCHaDoktdl4m9X3QOD/qkhJj5QZbhmgE
jNHJBhcyg6JM9CMvn67NvL718sk+1qDl0ZUDRRu27cbM40y8r4Rm9hunnezpnR2P5X2dKKV9QjtG
lO8RiqfWryYt/IaFox5vwfgq8J6lAUJEeIT1rW4L68XVUvV7RTAbdvpo0p6y+0J8Qg5KA3FJ1eUd
YzfXn/sxajCxz/WhOOUoU/RHL06z6LM3Ylkc7XMZjJW+Y8OZwc8Y11/te8QIHcV2RJDk1G/QUJPp
z5qe05j5VWh1xRa4ahVtU+b3KbZBcSA3VZu1P/Wg0uMHVZlAJOFH6YRfE0rt9g690HJbYT0c3qGg
3lUbwxwtQjkBVj/1JL+73IVPtKkro7M3eu90RQXCwdCoevJIN+/zMcxbwCBdV39yhJf8JcOcwgTw
IcB0h8uUO3WJd1Q0k/pHpNHdWITa9EmPhOYXSab+Aqg7tU/pmOgrB/3N3mdFmrjuLHWBr4S9CCte
3JHiWWl8l9Ra+uS0rlbvVVSNvinw9Yu/zBbmx3udlBjoApAxLFrHWVFIehcjkB7c7g36GfQKsWca
tm6QUAKBRdzljatSbCnZX4pwzq8WRBFmHaStgL5eTWz/iC4WhhlBJlqLQz4EjF519T7USuPRnPTu
5+0jt2zksxQLWC5OC6Qm0BIvT1yKRzMFWm0fKR16v9ILRH8HDILFyre7sg7UQ0Lma9b4RhNa8xoh
mDO7xzAsFfNrp3a9dZ/VptquRcg3oRm5WxDwkNIBpxJKFhEyjnXM1XCLPLaxGrxj3Nt/UENXi/ws
LyfN79AL23h9l64MYd5uTrqo4COpsrDweQNtowCOLKucsM3JoHDvnRF9qH1nBM1jpzCQ+nD7s11b
DX0MUCm0b3mli93JoCkrPBEoR7qtQj6OakW33ARU8TRm7bfbay2CMlMeSgqwZnw8FD/fCDe2RiVR
CW/tFxyA0oNMu+YevlGxGfD42kJo1XCPN/LtOFj58fbKS+Pa16Upamg0M24lZ1+kda0xdm4ShO5L
PAQA1QXh0PgQpaY1YUdr6QBO8iGpn2j/GpvRbucWSYlJyEb0WvQEDEGP7tBNU46dHdAUo+7W29hX
pZ3H+6ZxtOHnYDILEiBQIu3D1Paeuyl7sGR9JppyJaAs7lKe5X99nVn9EoEYdX7Nfxzqqi5arPNS
XmMJ1lNYrRR+NJh4DLdekjxpLb2a269vvi3/SIr/tyLgcMKlO4M8jMsVbS4nDe1X6wULvXaD344E
bizHvYyy7N5Lde3YIFZ0KNFoOqSyXivaF3v0dflZDYRUkqk5oo6Xy6uFIs2ewvvF66L2oLuF3Iao
fu5DEDb720+6rMXntWibY+RMes3BX5IJo9KcxmAo7Re7r2HVtVY73EmPAO4XlW3KLWjglNZeqz06
XpF7R6kb5k5nSg8DOS6L8HD79yxi0P9+Du1IdHhnRsBy38JuMLt01OyXatS758gOqh1g0HQPm1Tz
JydWD4ipr4kFXnnfnFTYVLMkr0Nn+PJ9D66SxHEp7RcscZ2DXaj9DwHcW9s0QWGuxITra6EUiIwf
4jLmYjOPgW00tUjsF63QxZd+FHjE66MgaynylW/7NvzM35Y8dCaPzDH28rEqD5YDIDr7JbU76dOP
QRAi1GuaVMVdbNHMDSeqOXqN8Yr0w/WFwRya5DiADxfPSPev000aKi9K33j40Xb50WGUQfLmDX7Z
Fruur7Hj1LKVYe9yuM7uYSzHovNQgcH+0prOAqZjmej1fDMx+Cg/dcwpNd+AjvfZUFvS2cL6P9LO
qzduJF3Dv6gA5nBLdlArWLKcfUNIsswcipn89eehBzhwswURPmcxswPszGx1BVZ94Q0JON0pB/iI
96Ih7R1nK11gx9WQ34CCbTnwA6oMx6bXk70u2n6z/LOs+vndwlNOzAOLntfWWjMi4xJ9/jIf9Z9R
1f4MAMAczD6JfB2ZsV0ampM3pALoHhK8hL9j5jdj6B6TqrE2qnCXB5Gyv0bJH2YkkiHrRKyNF29A
iuM/kHuPrmESjw+N7MXThOjqlkzz5VcNsIQImuiF3ISW+PlJnHQwD1YZBz9SpJVuAlWvT0FkJn6A
VcnXWW0pHy9YzPevkstng8YK/R7gRiD49XX3PZlDGwPzPv5Za7p4bJLU/dGRTzdeEBndrqq78de/
D0i+t+iAIicA6+58lk5eDhEFueRn35jTNy3Qmr1ba8pRpOr0vWuV5/eHWxcSOe2YlIAjQV8MqDPk
gPPxqowWUmfbSDTFTmV9KnPKdL7auo1ykwF/9QRow73ItF/NGAU3tZ5TbJzsVsWi3gkgOzVpcgRw
22UHE5A0aLyimTeW5I2NJ0Cm27Ygkck7VtHW5I4TrvKN8yOojWoHXir4kIxttgvRoXwx8s7xaqBG
W6okbxxtKt6UbRASREx+3eYTiEvO+mQxqj6TgZepdju7o/ldEUmzJR9xeddxtojtCCgNCFdrhxoB
QyaL9Dn5qdhx4sum7I9geUhUpR0u5LnucVK7CjxE84+sK7af0WgcAk3DSYGC0Wr724jWfhdlP+e5
tHUPXHThDyiWKl6aG1tcyzcOG6MhBUsiT/8Fz4bz0USR2NSXm/QnjBNF84tWjvhwGEWOYXtigzMw
2tKcdmGGy8I+SwfHfkJ0eLyvjJpMDOtl5beCJ4J9M1W9BNKbEX5/ThFs2BKeutj8xesBJhY8Taw5
eQHPf2gMectugzZ6jiceHb/s6owOujoFe1qS7ef3v8GL3V8ilYXLgi4C/Yw/bJO/QtM5zWsa5270
nGtBettbaXZ08tw8CpYHeXahf6mt+FYHCLDxxF5cbosszIIiQ/Ue5ZK1xVSEAE2eU3p6Sngfngot
m2/6vho/4mQ4PiVWam9ExG+Pt6hckMtAnVw96Sil6aUxptpTAHzpSstc8a1HJ29fdF0qvVBVsn9D
ByCeAwqRTYRPSE5ErfB8G/F1G2I8wI2nSamcp7kfrYciK/MdTeZip6PPsPEcrhtliL9AXqTFhw3S
krWtpWNnFVZNZ2rixcnrztqVg2zJeLQoPtWBGxc3OjpR/XMGZcMUpwXhVj7GGEm2nwodpsWhl0vd
41ikAAwe3j9kxONM9ixmQMkFJChvGWDhy7imUcCttWPev2AqHQlrp7kN0kOgp5uYJshYOGZw67Rt
egyFg6UZiH6IafxdkjuRmJH7ocLNbmfUTmHvRtXMhw9t1TnwB2xDaa5qZPCK0yhCVLizYiyUa0AQ
qnk1N7EBHGNSlf4wKH0uvreL17Efd5UOZK5roxedWCHyiJ2JzodejYtHenSNFfnCEAVaUFal11J6
BW5vXxwnFNN35GvtH7pJYnyHAbzxg/wkAW5u9GG3T8AHRj6oI3qhbQs6sips55uo3Kg5uqEMU8YY
p+hBarWu7doKZZDMB0+uD8HOabJsOKGqbMaPdpJ0j0FbB+OVKIL8kxEi0u2J2QJaN6GkTYc6Haub
SWu1zzN23OrPKZ/dmiJcirlr3yfjDZZ8U+zNNIazvZXCEUKJcFSUkzNCkwLC39hi2DWWTl+1GgPn
2ggdHTHYUNTtPs9q2ndaXLntyTGnSL42eaCQTUi1HnfWrJWPSYo3L5ww+ny3zqTqCtvnBl9AlCGx
26jlZHkg+YxvkzNEYheXyJUd0YkWt0Gej66PFklZf7bkFCmArAxZQV62EJC3oyvE1SPnMHaJ+n0W
iWK8pFGfQH/JRTkeXCn03wa8gzL3rBIYdUkVlzbVP6qRAsZCPwW4JS7ZSzC+Zq4riCnOXEzuM8l1
7Blj03+GnJm/alVnbrmCrm+mZSxu+gVfurDy15V2atHBFMPoelZKHO+SZm6vm1gqPi/O5Mu+3jLB
urjyMSLWLW58YnfQf+u6n+qGSpxXyvSyyIQeo2zo4BaBMVsqBl6NWvROyFjulHhIN9Kbi5FpUwMk
A88Kfgks6+rBB67f1fnUG7+sAduKg9Y1Ityhpq5+bN2+/FIj0INknd1mpXtsozDttroMF2URgipw
2nQJFxVJEpjzO3nKx9jM8yL83U6jFX7Undb5DmtzJsjM6/sBA7DkZpZBvU+iLv/CyzttXNIX4aRL
sANNAqFSuoCXNddZqgVJWfpM6qIeYyc3wl1VTAWSmcL+ILAuQEewcSv3H1+/pWu0xLCAL/mPsaYU
ZhCoxqpWrOdJCOsg50meKs2pjhniK4+uKa2tqNJYXfgLDxpSirtATYFXrpWQuiwEQGXzAYVVbM83
9tTD1l3ijw2JiT8B+N8vy5+vR6fduKDh0FxaRUuZE9NMdUv32c3M6KPdu/194FTTrleG9oSMIPim
oKJmkNeVcdJl9aS1lbjaeN/WKfGfH0GPjDiK3YVrcX6uoNhUkDkz9zmXnVbvEL5FSJgI70vU9tP1
MDnGPrKS9GUYw+BVi+bhPjMLWBj4lv6j5t+fmwvxa+LbpfYGseH8p2QFxN257d3nynU664QRalF7
fTc7oUfpW+N7UyWOfnmZfESqNPz4/kpcbjt32V+jrxbCHEvD7GY1eJYDRr9W40yhr0fO5h325p1J
N2jRD6IGsRb7mHRtHNy2YcGBeH0y3Fo9WHNrHnkahxsrdueNtvZb49FKB7W8eDWRQZyvagl8anLd
yXkeB1P/rOWjs4OoN/i9ALnWSpyM31/HdQ6wHKhFNWUp8RPW/cGU/BWW99IaFcC07nMW1uaDNtbh
jyJyxtNsJNkWHvytudFOoNQAhojm2urE0FGDeK/FjBX19ngsOyu7KfXYmT2RCRd0cWbqX96f3hvH
BD6DugiK02gDu3G+nIZaDI5IymChT3Q4QllM8KCkPOXe+wOtXxzWkYGWTQPBjN7GKumrEEpBpHQO
nhulKv2yCNynWa/E3oq74EqDYeDLMqg/J0ndHN8f+Y0dXLIMVA8wOlgkac6nqLXDDGO3dp9VjELd
46ygBenB45n3ytjn88bLun5X/sxzYeWa1GTJOFYvqxVrrUAvVTxnhjCapSALeaLRrOglqETGS9vm
Xqi7wff3J/nG0SFiAX9DZYxTelF3hstFhdlkeYM6fElbMJ6kiuNJjLHYm2n3jxomy+WGZCDFIhLk
ZcwVSAAD0xrvuUk8C6sW12Ls1V2/AJ/2woGDZbAKysYBemsbsVWhr0CeumDgz7eRtlMC6kIVz6Gc
o3CHmkngC+AEoLUiyArvL+dbnwUAT9Asi4cltirng2UmFBYcZoPnwqg6be+UhvyuquP8j9Ymf5aR
t5l8n7bvQrA/H8ftQQ6ksx0823nYnWYNhnKapfG17JTg1pZzdqqnOdh4JN86ouA4l+QPshyln/NB
xzIo3bTpwhfUUVwfaOCwh1RjXaFUIa+6qjPuKi1Oju+v6OWgqCNRzASmziPBbXo+6BBAlQoUK3xB
tKzR/dyUPR0i9EQOzhjKWzhMbuVFWmDs3h/3cicZdwnnl0Y05MfVuFSsMX6NbL6JtNUxmGUjCEko
Gf1+f5zL48kFylPBcrp/JG/O52d1CeIPZRe9jIPt3uoTVozJYFuPhibc/b8PBSx9AXURP/ODz4fK
wzhNlC6KGWrIbyehJZ+jHGMlTJyyf75WcDUxuFh03lxylFXpJEQyDHyFwaxQv77LRSNO46TyKfQR
zM6mPLw/szcOyWJZCyabxwgs4WqzwILbeRd38UujYFwU22P7HaxxdsqhFd0MQte8Ji+3xFeX/9Pz
uBVFQqoQS+uCMt96jib2U4VRlPGLogzDUafostONHLQJVLcPVJhbPLNH7WtEoWzvpoq1cdW8dXAI
LZZSGCxOinDnu4kw22RLXcQvVOf6E89kgqhBkT3acx+f3l/ey0eCC4dKNsKoi4z5Or4wS6c3Z0vm
L82Y6XKv5HGZPjhtIbQvVKjaj2GFotKWL/hbg1IL40Mj4SK0We1pjsQqZmll+aIOdXhUwtL9SF1I
v53GIroC1D1u3G5vjEcuTXJp4m/JX1a3W4GDUW2Qq7/otW16iHlCkKqGpkVSaTB+J5SJN178yw1c
XkEaUhT6KGqu65kApaA5dmP2okwaOMAytL/0sW76jdrPWy7Wb4xFgQL0PYiC5bV3zg8LYUQZDbDa
X0RAp+DzlNakyIEb5OJURlb5+f3zcjHakseBlcYxe2n/rpfSqVGgGPS4fcH2QPkJsWCRx+J/3DnA
lf4PYy0yO6QRy9V2IaZE39RCE6F70ZXSBCVgZcGeN1HfDVBSt1oQF/cMFSVqs0tmxszIE8+XsUfz
tJaBNr5g1dDc6lC3fFkN5v3YJ6feTfaxBjr8/bW8eIdQPQVNhrEsiDZ6bavPvKycoMjCRHuBFUn4
grvzoo1IrXAj77vcM6rdNJEWhD1VurXZnpv2TU+epr2g89AOHiSe8DrCdw+rCMXdigKXdTq7Otkv
NKuBH2godtMDPl9HtYHAonZu9iszO93DI9T8Avo58ecxsw+TiAvE5VDiCFOt+PX+cl5UG5AVWBDH
XGgAvcAGLlv8V16mozmcd3Vf/6Zkaj3FdV7dkFlB1UyM4DqDh/WrUjrxOTHU8RpOiPNVy6dhY63X
pEyqOEDdYd1RSCeu4c/zHwHCeAzK2WxfMdCo1f1sLS4gZtyFktoRhknXWayo34Wrz8YXYeQRslaT
rl7lg1mn1Ixz7alNtSA5ZYpaKhtv6QWCgWiLvA6yEXcuz8r6x+kxDL0WxfJX6aT6Y28E+pMAafWd
ijeiGZlqZZC5HGcvyURvZIL0m++aQn0AvguK1RiN/iuSU+M3mCfduN/YvuVk/H1ylh+HjwmW40tY
ceFdrdawPnp11l6VukVRls7Td9UUmfS0xtHvh2QW0Fpb6drwwUOZe3QnomjX19Vw1RoQzHeRISNz
Yz/XT8fyo0iEiQTIahY20fl22lBOwj611Nd5ysZXU6pQ/DIqjwa79qilqbW1Csv5OF8FPlDquJAb
AJqqa2vR0THjPFJH+zUpayXysIJuTdgRkPIk0Od77OsK5daOJsUzsqRzdiVP9WNQGD2W22r+q5iI
Zw6RhgXN7v39uVwJyqNLsk4CtOgOrFbCQZRNNzs1+JV2yCanVkC7v+iH28AuKoyj6tf3h1vfx1RD
6a0vxiq0vXHlWH7OXx9z4HaN7HAGfA15BLwZTb9dI6S4qaumPQ160V8bEGg3Vn99ef0ZFE8dquCQ
yKiOng/qTtDxesGg5TynfqtHxpGWl+uHZqk+dG6lHkds3E5NGE8bNaU3Vpc7mtovxWCgUmu8zDBH
0jQ7Eb5iuD38qFqn3CFdot8gp4rEmxNd/ePqovoD14VbmtcO0PZqokRK8MCTJHnlw8GKFOX54mXU
0cDx3T4fUL839dEzjX4rzzTXp5txzQUnTrJiXhaEVXVWO92J09caI/e9LKxyF7p1YPqKxbv3ryeW
wWhtKqBX2E5CiPPdrNDR6p2ig0jlavHkSUzOxT7TqX4UMZJlwyII9o+RuwtgAv4oo4ELIpZYPem6
nSc0yvv81QzD4gotVecmn4vgNMdAWN/fwjeWkqEA4PLQOMuFcT67GVpRhZpC/hplWrwH3CwOY6Rp
BcxKCgQb87o4nsu80PpbMkz8jtc0OaqQ8H9FXbyCXoz8OB31q46GzXGaevGQl5t0mjfHQ9wA5As1
EIhS55NTWlBNiRqXrzE6oY2HDAXyIIo2mjchNnLCqypD34BOXnz7yxT5GpbrBnzoeusWQpYUqZ2/
WkkyfgwSWe1r7G+8uksB3CiN1t7iHwGVm7BwK2h6Yy95XhYphyVsAfV/Pt0JzlYSBkrxiiZniUAA
7f6rRg64YhIiWBsN/zfWlsFIS7jHieXXfMui0OM8Q3H7dS5SfV8aVrcHUjge+wANvmHStr75N8fj
5Vz0WCl+rhc21zA5rPKxfO3qxLqiIJHuZsx9Hni4iquGZ36jHXC5mChO4CjCH6Ry8JPPF1OOuR0O
uZq+zvagPMqwkzsKzNMDhfwt7PhlyLkwmCk9kqcvkedaggP5hFQlWMpeQ0dWjlfMWoYaqWN9cxst
+ehMc7mTiSJBTvX6PU5k0aHpZ7nRZrtcYH4EDQJeDwNezbofTlVyUpKp5OO05+RopmUC77PQf9lj
heCkW/4rWoeRcPpbEGIQ3hwqvucLHOhdX7ViLl6byXhqOtleIbb2OlWzvYtJlQ7/es8BDaNbudAW
AV0Zq4Si0/oOswTRveqpEXyIFQxv0sSNT4bev/77SCAJCTtogNMCXkU4sTupUyvq/jUYtOp21txo
P/RhfMgjWR/fH2p5X/+K8oB1QRMEHUubHyYMoc75EiKvndmJyLXfYVEaR9yotH2j4kKs5iI4VWFj
nXLHDHcRkjpfEEnsN4Zfw5H+G38Bl3Hj4Rq1FiYcgGwObdSqv6E+GMa+daQG67ntjkU4mLtmqpRb
JQx+KIHmXIHgBoRjzfPBsJv5XkFaeON1WV29y6+hWkIPiGyf+GCdoNK6BTKtttpvTfSIAoQBFAyr
CPTHNNCdY4PckBflTaB6SVr3G0HC8iKvdmJhn8Oy4iOmEb86Xtao24UWFvrvaKThFHbl/FVLbLFR
EFqnhf9NcZng0vIiLFlteN5SxCwKVf/dgvk5qZnQvaJxUWHW6jo6ICqMrmginNM0jTCiG/FBH9Pu
FNvtKSuH6hP46TrcmPmanMFv+lPq570jXyV4X12UztiNkOQM/bellU9NmaPMAcL9wBv5o7MTp/bU
1IrmnRv08SO2KdBE4g4g1kxQ8/7XsLqx//shvBDwI6hEkj+ffw1YxttAyDPjNzDHeN9g7H6Ko64/
iN4Q+/eHWt/Yy1iAvpgtBYo/dhTnY3WDG6MGYEQhWg+OnDwiOsTycKIds7BB6RENULPBvTnvXbkb
MfUsDyBjnt//FcsNeX7oEC+m48l7CKyCP89/hIrm6mCCagk9I2nc687BJAk9oB5xl05+SqDf0XfN
u3Rrx1fJ5TJ5mp4gbEl0+NLWDbMpSEqRGj0U2lGPP1S2CLK7DiqMr0kx/W6y0dmbIg6fRr0oFt2v
TJ7MUQx+Z+eN9ONeqa4HJDO2oss3riN+D682hWjgR/jJnK+Hm5qR5eIfGXpgUpW7cOyikzkJx+tS
G/3lIhhR5ZeNb8vMOvTaiCqgjcj6NBfaXqdd/fX97bk8jwgBwMviVUePjQU7/zmt5vZWiwQETGPT
APXlGgHuREbsJUa5xWa5uH8ouSDOSmeDWvFyLs/HqpDaF6Kx0R5Ohin3QZePLspBeVhtbP7FmWMg
CEGcOShffO7L3/8robYHiWhFr4yhpwQ5chNu0BjaLmvjufpYcDtbqOmihnHdaUNVblx/a3k5mlIL
4xNSMpgjikPr/mIgrWioZp2DF0C1mg4zFU/tJsqq8CFGyHBEattuUYFIAUbuJiEV91oNgvg7jKm5
9GUS4iaE4tqE5FA65GSsIxJCOLkImAjGQ5mLuPQTmbQGHgqjVe7rwQ3iJzPpSvHRqjHwuDYT0Ste
2cUgIzGpnojh1RGhKISG8GqLR9/QQ+e5jzE5j/LISEFS2rXe7VHGdfRyR8FqhttU61n8/f3D9sa+
YKlO0w7WjoX4xOryo/ot9WzU1dDDKao5FU2Q3+mGzP0oqoqfJK3j98ZxNr1VL95cIh2YJAsIglIA
Kc/5cejNMguMJtdCD+15szkNspxqH/EQXb3JEGXKruF1DTfhIhC8lzRsth79VdRqk+xQZaEyTRcR
E981SsiCkgYVacBOHhM3d/IA6bbU3OEdKEhDFN2zZYTm/v21vpg0Yy6scfxOKfZz/59PGlT7qDa9
YEzDLH+VfR0iKuO4NJkH91pDre5owkQ4WONsbXwBb8yWDAH2M0//Qh1ZroG/vj5SudR0U41W2oQI
nd2GMr0KNW0OH9tYb4zbkog938gLLk4W/XwKZxTiWeZFWPJ8TDU0uqSjqJmAFjYMr7VTq/XV2lRz
Lx8QEheVcO9qwDbBxlXzpxZ49r6RfYFpXFiIoF6gJ5+PPCF64Oa6Dh2mVfoW9RdS36b2qw6NmW+t
zOi6l0antlfOmBpx69sOUKPbEVGL7s4ucEEwDmT/s3ZArS+9xzERXzi11oDM5yLvqp3jtsYRlVAb
zmHVzAu2O85D3AaKMbR/RWlmdTuDUF452TqJdeSb9BeDG7fla9Y8Udhq7KWtaOa9kedK/MFKKQjt
MrOpq10GunjLMnX9oADdorXKqeO/APWusbUpsb5CjqZ9G9xuZ2pf3Aza+/Tp/cO93u71IKtFT7uh
1VGG177pn4QXCDSKvPje3ThT63O8HmRVOGwjC2EVEWrfSDM9XfVDcV3HJ6fx/19zWas8WDb08Ur8
mUt4ZT8qn6bT1kzWKdhqJut6dhkiC6Bl7Ilm+9Gt2npi2lkv4ef2i/b4/mTWt856pNWtI6G720rN
SOp9em1Vnrk376Jrp/5/rtnqIUF+MinhCGrfgrtil+yUT8NJ3SgdbRyxdSknRtAvwE5G+8ZF7Ru7
wIv2W/azayl3UrGzb2UdEMVaEOuVZBrySX6Qx0MMQ8LrvvRwCn7Fwou/u6dwJ06t9Myt6u1a1+Bi
7NWNmcdCpu3A/JLwWBtXTeBP+YPStB5Kq9eq5imZ+cF09qF+UnXhCVMCHjoJ5WbGXKOSO6xGHesz
fu8NZOj3z9DqBkF6hKoguTEiBX9C5NUZsqUpMxo8LoYzSgNUOQ/2HQ5GuhfZk7Kxy5djWdSVybpd
qJXIS6y+8TzMhBPaA0c0MLE86UcTEyD8ZWpIMQ5Q8fdntrpRmNlyISKEAAAMGq29WvNFBR2r84Sy
R+YaV5k7NQ9Us+Ru7lxnp2l5s3GDvTE7MF9L/YXyMmOurkkNrWsjdUPrZLqZ+xUYClqTcRsgbt0V
1pd/nhtj0eDHEYrO5sULrKHPNHezeSqk+TV2pPpAT7i5Rj5m8KH2bZV1VlfaspQ4CCx0XZJ5SoGr
pUzbsEMZWTFPaS3I22EkcUaVcq93iIEEipiu4ryddyHt+WPg6vnh/dmuCwp/xgfMy8JST8CSblVA
yy1Un0WbOacBh5wfkSOzm7AYlR9KbuQ/HBy6r8zS1VJfNwvnNjfQuAiAQF7ns7HV6V5duf/9EtrI
tLvBFl5YBJl6LuPRMOxTgT/NDtT79IIqnn2oUTS/T6CEd16FE8lVCnDm9f1VeOt88dngkARQdEm1
z2OfGXZrE5uZdRKoO123YFf3cZTHn3At3RIJeuPT0TF8ZddhKEF2WsXwuRuk2jQwVAUm9TB0MdVm
p3A8MXTDEUx8t/Gprq7/P6vqLkElVZolo1um/lcQi4BzbaaTynFWJ1zBB5k0N06JdJ3aKPWupryQ
+qzqP1LtGZaIGbgm9XW27MLHoStqhAsha55sjOC/92rNUzBjMznqjeKjeK9uhK+X01ySA75WqiRo
26xxRy7YcEuEg37qM2P0l/dg5xpR+xgERWB6MgizB9FpzRbo8PLgMCyWP0tuzhO4HjYsAmW5bw0u
wj4+qqE0iasaw0Mdx/r4/hl9a4ZkBc5i0LKQYFevSdLBmu/b3DhNslZ+N4FTfwtg89lelVjz6FGi
me/gXpfjxspeHtgF9sf9RFefbtC6wg6hYFTMIrVOuJ7H3tQqzg0ieZjP1rn9GbWKjYfsjQuJ8dhE
5EkoMAH0Pz+wlN8rrsTAPFmVG19p8Zw8iHlw5l1WW9NX8MWxb4+2vNFIgmavD2wcX2huGNdKLOaN
e+G/pvpfWdFyjpdc7H9XffVr8lLV8FVsUMq39OExNwurP1W1hfCimksUb8baTV3PgFpqfihLWIBA
wKPmJLlDaH4W/RhgShVTLBl7bUBUT59cq/a1GVn/A43bGVJBkeTTPjfb+pGqdvnkVKbxI0xsfdih
KKR85oUdG1/D7APTXTMc1FMMtKF7UPQ8yPdzH+Tym9bA9EBpSdTOQ19iIbG3sa02r4xJFvUOPmSg
fa9wq+l9w+EIXUM4tbOD3ndKuYBx5v5rs7T/P/EOqVga5hjWeUo9WblXpFnwhTy30I5agafmvlTV
8GtRqhANtTzuPlSUHRHGZsIf+thSqwcjsOyTSMYx8+LYyux93BvyU0aE9GRruf2pNQLw9zzy4gok
qf5bw2bwWTH7Rvi40RUlrDYRJx5aFgjhtHrFJ90pRnuIKnjlexTP4+467JroYZhzzfrgWDlKaLWa
T/doAYWPCtq0PwqIIsgTsnyebdTudRKYLYIqErVVHylwJ/+iqkXaI6wyGN9xCKgjDOXUWe7DKWj1
o9MV402H8elLLY1M2w9CmupuhqM8ePx73Q1WPw4a/XntLjCMrLqJ7ckNMi9K9f4OyhwE56TB5fHO
CSo6e6jrieChsiLNuosSqMPejCHZp07WYXDM+zS6qwdMMzzFqYYXFF/MWxVwUIcqYSheElvFF5HK
Z/YjzBKUTr2hrqXyUWQVJiZUpLPsAVtjQzynOkS0Jg8d93lw4S0v2AKZ7/pe9KU/yGp0r0XVKLcA
p4bAa6YJQFbYjiNClOakyvvCxrjRy7WKVF61Sh7CGkDbEba46t5DO3RMv5e9xBgi6sP0OECuGP3Y
CWPlpVL7pLrjg8ZKRFJBt343bhySw8990t2XOVkuEXhu/sbtAE1pO0fP1m7olOle3jaqeR+YND49
x5rL9GCjwrtDETHovipZDVDdN1rduG2pWDYdCBdVDuPOmEbxmkt3/mg4dTs/dbZZTsUet/j8udKV
pP2hTYF4qoaWr0eatdrXXhVMZYatZTujGymxBy68sKy7ssXwNFLCTzKisbRLBdxKCJZFGY5eStkx
5XKNU8Vv57lpPCVKU/GJr7GvHzOt7K8HiuNYI0VNbcPY0YR9KOberg84sLaT6/HORt/SBC69l05u
G3kcZvMFjHogr7J2QNe3jPB/qY1Q+9Ra/axfjbgdPCR1p9rXViMq6ZfxlL3WcIiNndNXUlA/d+Bd
pFaTtd+QEx/a67CJ8ys7RY7sMEwgxG9C8kp5VcyqO/u8W0PlVdjKTDcZtnHNLztGFPlXL4yqeojS
KjIzH1ezvrpyWhPcLjos9anArU0ei6mHRIbPAOxK4Q4KwsTooFW3oM2M7D4dRuhzja5PvzCscMdd
FtPDQPp9Iu3rG+Ro9qys1jzgxmc4O1Sq1W91PeDNbArLOYS1M+Imp5Vm7HdamvBhUBn6VFjK+BHZ
+RIGflRBcblrRsxOFyYzsuVoBUXaK8c/cm7SULHvnLDEfNXqy9g9JY0WfinwSbCwjgj5B1x9QBUO
F3iHveaoHPDKya5rQ1b4BIKyusnFYnCWo8eX+00j6hQWTTcmu6mVylc3n0UNdhmEkB/EY5d5mR3n
J0evdX3X4k0MwnKe8V6pKMsaRwnd2LiVMrR+FlAa7w0glz1mJ10nvCkz+mRv96zDcz0k1PTLqgt7
f+zLEY8FZOExS7LGQPdqWzbhoTJrmHxlUseDH2J/qQEmHJJXAQ7695DBZBwtJcKSQpemvyShpVep
7vir7xJuHx2N+ZukDaNHDNEs0+vdgYsjiyL3qxA9VAwtUhJ5REd1PiG/M1WeGpTBtzHMZIazYxf/
HFNbubNloZK4z1V3F2mpE/rRPHU9Qg9iPLluU37PBOxwDwBKZXtOK9qvIcZyv2uhNcjiW42U+yCv
jM7vRjv+laIAEXt1aZcu9GzcPdDjLDCCOFa9MR/mCqGi41hn2bRrMX9X/bFT2KS5adP7KBqd2Cco
mj5qGEBSke3MLrt3o3T82uph9jGJg3g+CNeS5b2RSGF81A3hThSNRRg0pxFsPxx1A2/ZWk9l+jEb
Z/Nmage8wYWYip9V0I4/FAB96UFBpFY7YARR30a04YGuZq3xoZlAlHpDZ0l0L+vaDI9Sna1bu1CF
5tkggD5nTSheEcJW5WkExoJwrWzYFQOzKbJj1cl89DGs3NdxdcwOsgxF7wVtVYz+EEx2daX3LK6H
7txwh5CtYfDgGPldbw7WlyGoFAxgpOleWykPBERgI8mRIZFDc9JJ0tp90iadAvrJFbjIJl2a+lnS
yFs97rPaTy3YWohGZFTrzQbfds+KW3O4MzFRvB9IUOUuUYpG2SlNbiAMpyNRk7khAoNOWVj6rYE4
/a+kDlSeOAx8MO8acvr9HWXwRyj3dk8OE2fJHqvw7rVzUP9udfR297k2t1ckn0qBBjiMUjpJZvox
j4Oq86ZUyXpPFSmakVDehXuMh757TJ0ZH1waAur9VFY2cVZMNkoZ3p7vi8xAaQP3XTSwVdKLwhsb
QhhenKLEaQGHUeEZqdraXEOu+mIbcTHgcjW0d61w6icRKkN6qytD86rmKHx6c4n11iclz+ga9nXh
fNPNho6lOuT9ayLUMT112I0jbqNWQXjDP6G7fiWayIYJGnX3zgiD6wb+1PCLXqAq/ciSZvtVLdu0
2odNrXQ+ngYAxa14XsTM5gmJ+dgANHGMZ6d9NKMuiZkg6duu0cEd0ggL6uCUjlr1Yeoqq7qOajB1
XgvGT38dq6KNj85Mw30nK6vfu2UTFLsSf69XyPlDeygdcOzeEI6hcWemAxjcKLTD767RDFDmLKlR
YWSzXN8MabZ4Gsqx0Wks8yk5CsWZbHBzioxvOnUqDA9gYVBcodtEvdDtzOCY2Y3+NY7kXO5bK62x
M+0m4jLXnadPeKyM8hiPhJF78IwWlSHiNCScxWjaV7nrpo8iFoN+CPEHQBh0tp2HJFTVCX84Vb2r
XL0MrxtVitHTJ9X4H9LObDduJAvTT0SA+3JL5p6SbNmWZOuGsF12cCcjuPPp56N7gCllFpQwprra
F1WNjiQZceIs/5If+lz4v5KgGntEgdXg7sqpyuqoTJJYcr9ijbPJ0Q2so6BOqu6EBGCJWHNnVMmL
pGXIrCLujb1eLZm+cWcSvA1qB+vzzMA6Q9QtjfI+xnwl3ssmxow7reM0O6KPanIQR+wv8TiV+KRU
c4qUA55SSf1pHRWMp4RNj6BWJeMv3pJoKjQ1YfS4vQRMp1In/2RMDqmgA0jHP40mviv9WHAA8jxG
m7pw+UJ5DMsqJDvtC5ATAlxJKycikVMtpHQFIH4V2nOcS7Xzejb9xk2nQV83dVZGRiHEtrL9RP+c
QugxPgaLgYSdP5apDPWgG4twdpL8nE8LpPppafMPbm3W6lyWZgdMiMCBW2XdcX7bZpm6L07XB+3G
Txp+gbc45VNV4m3/RW+MeIxmq+o4AGafBbtRaXUM8LhNjCNFeG/k4VQ33fTBHDU7P5rOXAZhW4OF
J4AnzU50gxoZXZs6Jr6r0DpZtmdiHIVwQty+1L6aFA0JfxAbYyiyeocnnhdswZBrj3lQl9arn/D/
HDapqeLIT6WrIdIHDudj19gGqQGRi7mSalgWmYiyvsd3gjmzVhbaJ1kv4xdfBUV6dmTf5Tg2IIKO
GA/x2yc5naJc66r6zlxMMz/a9qAjmBbUfLnaGOf+AU11L4iyqmvGe2aupDP0AzPtI5k1qZcjwL98
Bm2nfcMlw4pfl1Gqhw6nqG6vtbBTb6Bt/qv4B3xNu4guL8yqi1Gkk9My6TthHwWKwctQdJ9NQ5pR
3Gv2Ti+BgYCA37/fb/jTu7gsfSHDrKI2YI5gEbwtxEeUxiSu4NbRQj05u7PqYbI2JQk8cK9sGlPE
kZrOCY1ESfMUJ4QhCHqDecgdTZk7/GqxwHDJSZ7QHxLJyh5i9EfbNf0HKhBfwTVEcqerpFcbU6Tu
Fzvo7eoO7ynjJ32wamfOyZzce07Ox+tm/KQ2/dCXFMwaxeanxstS84xqRTndqREbou1sFwMvAw1D
OFJ19cEfB4JiqGFmPb3moI+dsF58+ze8+9g+GmXiP+nIWs93tZycF7cDjR5WXCG/UyKKtQ/cWEt3
nb1oBdWX36RnzqiE0pEqH6uOfOzwMawL5Yfd5Fb+HuZD051Sz5HLcU5SHUY0HMbz7I5mtTOwLTe2
yezmTzMyIslTo8VzuaEkRArPBiyZcTt0t2TCrjuqfwRswY6Apod3etHbJWswA3TaHAYvy3BQTW/u
sgmfXJiJUHRKgsJr25s/siSOvRtdo/9aGmSEDlwNdh6wrbebx2hEjWaR7h4tsV77ZLc7bhK1C+h2
k8nEVf/Vo8tz9nJt+PuWNtI80EZpk9ETNC+V8ABi+KL0ZvdIYzvemJW0GDn3ZdxsGh/xZsrmrI9G
qm8jNDrsTrCHnEC5dATVByalxXTj8P5HB20lM9AFhXvJSGg93P9qwUJyaFDZ9ejcLUO7b8YKlJo2
afoJtmmDopzKpmH7/uH9j9fPksglo0G5ticvGtptgHVSDl7tiDuLuUn7ROxHB9+GJLWTk2nM075V
uHlCaCs/vb/yf0SqgHkX/+XD2xzntw/bQoPC4ZR+c9B1/g7tx+x70ehDOCeBduwlnUr8ypby77cb
1COUOtbOIT3D9X38+xWbZSzW9gqecomvfS+KwEoAnQV5NJreWG+otkVk92OOMcSMsNsNacL/et3r
/IC/YOYADXu7/KyhEOT1Gg+dT+2uQsvp7E/z+FGOEESjNlHxT5HW7aEiyStvxOnrAdIKm2fkh4UE
JMbLFnQ10Wmj/nWPeU8hGmaSnmpEHSfrMGjHKgszvy+jCfg9Th+De4/Fx1+qq9Ik5SRDxWXsuFpY
XLZs636wkB/0nWPb1uauRPwQGrO6y73qlmzQdXd45bOB/bXROf0jUv72Tbfe2LTmQlzpafkNO6vC
UoIA6tNXAQFWyDskz9I8VHjjeojb5Zl8RCa3S0CvZf7dOBjDrQHLJUETfSoKJrBkPDf9AnrWb3+S
WxaVsYjMPyaNdPamIscLbZLCPbCL5Tz5scpOCTPFj14hu+Lc63hGne3KtWd4RogwYi1CQZsbqdpq
IKZvfZyrA8nP4yyuwnQM1RgBvf15uK3KuEYh5OgmVXIvTfqjUaUFzl1XzsadNgX4nvhueng/DFzF
vHVVWsYrLZQW+uW0ggYfiL9+8I84EXofhdfhVGY2Y/YdwZ7aD8vc9m+seDWKIS0iOyJhocN0za2a
hO/H/mQ6x8ybzciNqzI5pLMO3oH4U99YbH1pb3IjMOEmXDxAoAxuQai9fakMldrRa6zkhJ6T/Wls
reUuL1OzBGldTMxphfdz7mq1T6b+y/sv9voxQd6Bt+CT4geFsvTblQU9c70VdXYKOvfke2X8Cx/K
YGcZY9r8HThlldUD5McofFVEsBH+fLtU4Lf8Ar/PTmALafS62bBjKCo3hvDMX4uNaLukO3Zj0f94
s+vYEL1VlLqgAl0kDktrtww28vzklAYIMuUK80F5uTwnQhTLsS1So6c5M2fJQehZdksD/b+WZ/uA
rYQz50C/f/vMji5Nhk02zrdj55IS+AZm8wze6FsVhjxknVy9tJ142GrCHT6//22vF4cP9CfLR9QR
cYiLjJuYMZoLk+hjLBQukmYD6s8MKHJFK8aTrvX1UbndKCOp9/rv99e+xPDwtfneXCTcJiuv4vIe
sai35qbEpEefq/mpELmq9rrRTZR0GePqFtGt5m6qJOiSNim7+BlPUhALTT8gstK5fYOcLHpVlYgW
PNaL74Y/NeYZA1ih7xFFtg5un09f3//R11GGPAP87XrukdG4lAlsqhFoPE1sZoXxHRok8dcZ/8Sd
6ah/himwb9m3X589loN6ATyEGAMq9e3mMIZpRf66zbEQOFYhfpz+7swl33WVcVNF/DpssxYjKrYi
xCYWfLuWjr9rNtWyOQo7bT/lPZjvUNcsFwt3Y0rT7aBa8YCU7U0xhDVBexPaeKPgiAjcaJqSK1yE
th76E3fqYBxVUA7TiXatue3gbt+nJO3fZEI9rHDPgrMaFGUcwk5of6l6oJMNtkH8LfAHraeV1rVC
mlaq3MVbaGYUPDlzYLdqd35pmcV+APNtBUgJ2UN1I4u7euUoqZKd01pEdwZs98WT47I3OlUNFIeu
mTlHY94p45Cy8fwjtMfWwHdPoVY2S6xZ/w5qDImCKItMSwCgfEU7X2TNsqtlWlE9Hxd3KszQ5Ozc
WxVDr9ocPriNd//+ubnayOtyQBZWni432GWFJLQum2jWDUfYneOm6ebsoyKY7qexuJWZX79UewW7
QOoGKQGE66IScWxVlulSDUcz1bN9aZvxNsvBE5WCHir2muZDaYjur78kXRLa1nxFFCCuKi6gIDAT
oMIfgx6mySap3GKIhkJnhMRE1C4OYpHyVybLqTi+/2avQjjkUqInAOqVkURW/PbYQjNWnp8HyxEI
WfxiL8J8pA9sOlsrHvT2NKeeJ0O8dTUzSqE7mLv3l79+239wXGQHq2ooaenb5fuyVBp1rX3ERR2Z
mE73krCwi/rUjbm5zdvylzQQgXh/0evdBMoRBvSKaELd+bI5lU65ls3cpcc6bfJTgf6VFS3UXSrS
aFz9JTUZmzzU56g30JgA0wKJ9u0jjkHCpMHw1LmRzViGftowGhMiYTDpVuMvWsa84fcf8OqagfFJ
MgtCD4KpDRzk7ZIpSqGdX4zdGYiewQh1LBjqFRkJghskkzg1Aj7t+0uuseZNFGZJiAAkQNAruZQv
9hEeg1XMRurPeoxZzR6J9K4/Nh2TyF/vL3TJclzfJ4ApAp6FLKOpX2Z5CkwB7Hl9OmcSXNgx1Vq3
ilJ6wuk/op3cz77TTnOAFtCY5lFbpf43nf1b3jOoyT4y/h3TnzVy8W6ou7V3Szb8+s0jLUMKitYg
6Qmop7dvfiVZTabo9XNT0vUMTawsQxOAwqOP9cShbOcb6KOr4xt4OBqAyYUsDernkuCCuTkCEVPA
VLiYJu/Ueov90Enn92QYyV7ErtE/ZtLSD9kw3lJWvDpFyNbQMFtRoCg6Ip/y9lGNZHQwp/SsM8b0
g9uHcDFwo3Om2C3v8CVObuTZ1xtsfVTgtB7gZCLFxY2zdBZe03FVny2/VvYznGK92JVF5zQ3dvL1
K6Unsxr9MMRb2VLrv/9Xa8avHAa+rtacCzKadN52TT0gl6/3+UvpzEjwahRu6rH0NNwM3Niuv72/
wS/XR7KO9iMlE4bn0LeNi3gxpEJHGcVLzpPQym9WbtrYXTnmNkMtvYxi9CK+j2a87G1tKG7RdS/D
8Z+1174U9x92et5FwphPUmtjk7VrbtcwVYk8MVthVOk1y9duLKvnKVHTy/sPfHlm1kXZwbQjgBNT
RlzcuBz2zJ8LlZ7TmGMfpoClPtmjhAGKYUSOgWtAs/P9JS8ZutyzoAO5dGgCYbFE5fb2IwN5RINE
LNk5zodki7pBDDkt7z5aHhRkd3KLA97bTdTncWVECinf0OvdW9ox//Gl1y4UMHjIiuzsi2CRAZiR
LWOws5UI6yVgAPgBi4Py7CMUN0ROnE2nYDVpcALgrzdewH+tTSECGJRkBxHIi3jdAg0yFqvLzkje
18UhZ7Q8MWZlShZW2HQ+qQKgGEM9NTF2bpbliLeiFke50JjId+OA860y5x0CLdkOvL61mcrRPTQA
ts/MKLLvQ5vcEseldOGr/PuS4atZzKgod0kWaNZehJy+ouB0VbWc1BhkD+408nK0EehqWAaJbwKx
r6yTM6erlqUEP/gxy4T43faWj80j5kLek+JC+VKZsv0FXmx8sqZUFActM10tNF0ui7sAOGT6rS7H
YtrFAYZfd6Ul5m07rO44AHlK8ZxIO/k1pXoebL3KHZ+trhuGXTyb6jAzJwb13Qjtd9LEk3EvmZNj
3NFqWSM/0J/p7zDxVUsV0vetsk3b9n37ZWb4n+8mKRtHgCNcdHMPtcA2+BK6U34va2lsiapa8ioX
ObcP+Bf1kl0JxiaCmmd97KcK94S6W2VstBlBbRw8rNbRD7ZV1b8SpIQ+GMnSv1aTsXJchTk8CeZa
CYYi6fS7G41GAyqqcnnMXYtKMSDkDaFtd+lZk7Fjb/vCG3d17NCjXLBT3ZlIusenIFDKu5sKI84T
EDtD8aUGTZN9UEanjwerd9TD6K7cAOn1iXMYnaVL9n7NCCnK1ORp21TJvLxHpik+2tgkTyGsfNk/
zq6cjMioGZWTDYKz2wmAbGIjERtBJFHQD9ikejk+jV1cVh/sFOU4pL0XoYNIHNzzbDsyjpy+Z5wQ
pEt3zJu2RkmsnoZzJ0SKjBlWzq+VB/Mb9odE/SpjlNpvRGlW38wEajxE6a6dGYon049eq5nqp2DS
fvkjvPKHIbeUFnaFaX4K+llR1qJAPd83xIkqrAdZelG+TABgyrmzzm5W4kePpqZqtynTpVcXVvTj
mCx5F8a2N7f7RaAyFwEOSKxQ65FW80bTt/dGbLNFgN7PCohdm+/AFQxAtdlpZpQzuNF30kLk5jCW
UhdbMhssn41Kdv8Ms5A/db1xsu3AsL/4aHtxk98tfmwbe21wpHEfxNKiL9O7/vPSO0uDTwAYGmjq
Y/+YLoVl3NF/Ln4ip9+jjLaYzNz22dC07DUKws++wE3+Vy8n0ZybLoBW3fVW+QpuxBe/gVMk+aMz
lt7022GEmG8r5DGQO1gaNz5YQjZd6PR5BfKB7tR+pPKgSp2s+WNvZWW6tS0psG4IJlFuM7EAPy05
A80mt2XbbuJ4wpMZD5vBPk72wIAGOINufOLgatbneCrAhSCpl6ZRgeLHT+a8I25twwqlytPKNsOl
L7ruCYSV+eInhL2P7Zh127ZGDfELkhCA2GLDx6JoBt7sfs3meKSUnm2QYidTLPY/qAGxH4AR6Sry
8qV8XJbUfSoLkeSbPtHRogTDmT+Z1G/FU2V7UxsW9MxbrH1Sa94NQiuUFvl2PRowZgDZDRu8dILq
O+G6/U6bdHmtjEz/B5MWsOP4pwbytWtzVTN5a/09VtiBsUGuRg772BjjHsxDvyDg5gDthrSABm1o
B51QJ6OlFwPjvtU/Ffm0tgenzrnDeQV34nbqHTSLVBlXZ6kma4nwL1Ibf4GbHWWenloRVk79h6mV
DEWkrpbym8YMDoQpwhGcD2eQXcR5UKjYFFPcb3XprRprk0vvzeyS5ITuB7eJxcXwHfWtRoR08V1o
blR6Z6O3J7Vd6tFzdnHVODV45jGftnW2xF/bdB5VRGOzrRl4BvXXwZ5BlcKbV1/noOHQxtSzL1Yq
gm9ZP9j2vWeKYKMnWE+cNBXH+6C2NT0aRNuXBzpGNXS5gibuqVnMNId1J8huykZrzCnKELIES9o1
2ScjqWb7VDdZkxxNXIOP0ln6+rFhNt6YoaJBb2zAaKb3gZ3386nnYj9pzGmMTaUQMt+uYPvnoADo
uSFVG/0wbo0RCt9cW9+S0pACu11g1nsqtszb+KBe9CiZ0tb+4BqtFgto2zjU52EwVPXnoOR6e7HT
wqw+Nn3rtSflK/BHWWM25QdJ3NEOddKIX3HrIGgJWNwcENkpDXvaWGMHrnkGY4nzPQN+/2sgzOBF
alq6RPqM7VoYK9MwNuB73XJTCJD5R3Dy/nhIE9vC59zQOoBZWU/v58PcdXH90GYrVZ/W1wI4u2S2
Ac6rTqu2+zbqSZMex8Bs7wofO+O7clDTqdSTQv80BJN9ol6qjDCVptZvZnc12lr0QR4tdEiSDfW9
WR6bYeiyaKww5d041C2fJ6GCJ7scbfug6tlLXmJS0vHjilL7RgCpfyCcqN0vaWoVp2Q2TPXVocsx
4sq3EIy0WCuNjd9IO/8CLMyQyJ/EyV7qhNqtjtyb8Z3SQdvy4mR9t7JijlpfGsOmLFwY+8AVG9MB
XJQuXgv7EfmK/dQ3S8NJnuy8Q7dpFt7D0lWj+tW7iYc+Xl3XSMo3dnfQl677Z24FQOO6aVyGLLGd
ASIwgA7UmxWgAVqKymK/OKVSP+iUjs3G9Qv7V1DzU6JgnhJjB/jcsDeYFDnGzyZxjeouWAIZA+gH
7V28xJJ9esQU3kh+x31s2mEOSOFlwlYGn/V0USLyi3I4GHxD/4jOt/NcGPQm+2056/QE6AAnZ8/B
uHurKqVZh1nzpB2NqW0WZwcd2++plw7dJnM0XTsn0i0EOpFeIaJApLZ3Fw++jn1RQBFWV2WqP+mT
HuxnBoJ1CJpFL3ceisrVD0GcEFFVSxsQlzd7cTQBVnH3BfepsVs/pxtNLfZ0Ydt12h6HPgeX3Zyu
1wMRSqQbXYh6m0DwR6Rcm5e8Ceuk7dxNY2h6sxe2Xz5rFk4i/zRab8e7srK48KUssh1wHXPcmGll
JntvmeZsR444gHRMO/buYIhmvq9mQNiRNgrVbw1RiH7jdp3zMgUjvjUNP7IOlSG9bDvWQfFDzjI1
dkUwgIjsUrSGfTsZSGP8OiZDCyRwYEsLnkwxe+0PL6tTLSen1vvfXu2BQau7DHoihgT0D4fE9LN7
ZS+G2YXoUmb3edUUznHGbmxTxGWK7+kyWQoFocqdQ2P0WieqmsaKt6TAiLgYKC3YQFo1L31NRVaQ
6ybj9CGnhdpGjmxQJ0grf/Af6Me0yYfSq7L+M0qK1b50goWUjolWsNe61qvAZNZiBpMnW3+B+tME
+ax1OC0b3keIQnmDgAMdk090kLLnhj5KdZgChdMGGYYJI9lq5q9aPQCeDxu3KM1oAGzRHLRWR2lL
pYWjbeGjQQuQDvi3oXKmIRp9B/8/H/xZU4WFTLTxp5nWYlxlGLHnZnODfvPNcqYxSS87IuCU7mue
2znC4zIbcyIVrb3NZHqte5CpW50FYgsikqPV3qeW27oPXgMHLQh1cMjNuU45nFtXA3AcJeRlPbIC
mQGMu7AtJhWjH1T3QNgbReM11iTydiTH5d3o2RBiMErTgOeA4V4zbpr8j5JJqUPyaEvNW8HEksjs
lrgvoGDZfplU5eQbo/YrsU0Rp6edOlX9B3fJtPnnuGh1sYHvMh6lnitgfKU+BfciLpaxjSxuAvNj
E4zt46KLPr+DtxEoOAttgIc9FKVa1++W0kheXc1JcCHug5m4RWfE/ISxRr6E8DjIPWGitmLbIrOX
DKHwC80Lg1qCOMGYK7F23Kh9ufEzZiKbri0qsUGVrTisFnzmfaIPzg8Q/g3AjC7wEvx/i+GQWsHU
hJnK8zzsAHDpd+OCOUIEiSBVG4PmVLkrU/K1COW3+AtLl27USfQJT6lU7rhnE0kHXlQ26VHcBlb+
YS7aRdsjd1vSMWwSGZnDNAQPmGCTLtlYHxjP5bKCUYu5SvJTEqs5eUK0rG23IHebgytQut4a+USB
ZwA3tqM6B9W5cepVQzRkFISSQOjIQNZEMhlU0YDVa0kq0uXjD18jIQmLznemrQiCQt/AWoPw78CI
m4/kI2Z3WFZC9SIhwYUuXfoYaC2zxJCbCg+TtWREVC+F0eDkRu7fV4HA34e3DD850RWVRtcs7pfS
Nck+V4KLOLczMlfQmFxIU303wSdCMCYlWNViOxb+knxBOyveBWT5otogJaaevdgcspNEF+qLgSXs
vMVeHiRz2GUQ3kEp9Fm9ndKqmKJB9ao4tIPkn699Yf9Mo0krSXYUfAFQu72TRPGUA6svU9f5Fi8z
ANLYXDT0uPuOzNmZq2Yqw6FbOociUkuNKMmJEXWYWk6R302p67X3Gmpu9745leZBIBxkc5LhdLYh
0MVuDMdk0vlu5ZxHw6Dir64PcCx0IbZtloKqMHTBJcmowfbTO4kE4MA2n4bhde7tjmfA2qvdkoHE
vH2Q3O4zmtQNwFt3HPITV7q/1axpqTZGVwe/FBEkj8HPuJ362SFL+U2Wuj09l0UN10+PIS9WY2r9
hGAi53sPAUR7PxqVeMXHAGc2vfR9ZIG0Ou8esTDqTqWtDGSRRwzWD5CjzJ3R4EIGDDmR6amsPVHr
MAGWKtsPS5A4G+HMNReZhQc13fXY1vwvSPMN6jRSf32XizB+N6kLSaXwbWXvrZ5vO3GRlVvsnPVl
U/WWNrhhY6VSJmGztPCLyM/BV5otBMJQgCN/NMwp13cgTYvlVNFh7nYoVjXThqIG40tQRPXTXErQ
qKBy3ABypsyJpLqz2C8IdhTTdh5io9kaINqNjbRSM+oZyJcvdc5DID1pau5nE1B0+ySx/XU36VKW
9kYsTmLvZi/1vdBOncWPTLhty2vcutP0wCU8dhsid+kcB5rTVL6ODjZR5to0ETAzzwTJtRT5ye74
+ZBQiGIiEhm94j1ST24bZhmg8XABoZTYoSzzsnoYK2GMJIl4uW0pdPQ6JBG0x/s+V+0jBJQ227tu
ZeLzxu10Gl2gMqFRlPCBnGwx5H4xqlQH9VHpzT1iNcF3lRIoNhhfZf4uk0M2w06QKQqAsZWU00Pg
ys575qI1vCeRGqT7IVA09d2InTb7KAEbGXd+S881Up4ul3sYVQbA8nku9a3lSdwN/YJ7rKqnBLN7
egkUaXIGA65a6DbbosdJczdlQn9p4SrrkcI/B+GcshuA0c6j+OWKrNOp41ytQ6jPSGPtli3wdU/X
cjDmopkN4tBmfPq21amMJWeP6epsFGYxfMhcAxEj2D2QBSBqNnvl0Y/4VLJz28P7TcbrlUE56DTt
wVujkftnkvOvTjrWsq2f5XVxtmq92ilZEYg0DXJpiNF4t29rWQynzFaudau9e4kJYNwGvxlzQP4E
ZGhcdDe7HMaSMFkZVAgpHJV2odH3akxm4kKg/eV65Q8x5TBDTFQcQleZbtTTZPnHGER5Y3h9hQFc
fw1DQACXYGoZ4160LVtvckbb0fJz6QO/4LpflhMtw6KmC9I0TxL4VXfGU4WhFZSS18xLaAkAX4Gf
Z0DveP+jXDV+CR78TWZOzuUYlzJRGgqkiFp14i4dnOIZ1+3s2BoILRDFkEYc8mY6mJ0HY6O2uu37
S181+i0wUn+0b3HPAIF40XSXHNDeBoVy8vK6RHZPxTvNxoe5RWb3DKszu9HkvnpUNj6GnOBR0FyF
A3YxzTASKRasrfPTmMg6wsDG+eDI2rhf+I1sgbUXNXYvHMbk1he/2vmsvOqxoDZKn5qB4Nszt4qM
tcoOilM7AZXf5rOvskfL6ecJaicwhsbHHiiCGKw1kZ/gSLQZZjKcnVehmjLrCuKRO/dzsFX5UAUv
mTbpyz4nOtk7y1IFBWQMa+nWVOS/fjVYVbSmAQIApbn4PrgkeqrSluI0c1e63Myj6X6Cmujra/ff
a3+WtPsT6kpMc/5OT/tKFOliaR0fYO4p5KsS7wcQobb61qvP7+++dYz0r+HB/5agHc4ZRHeTwdrb
bwIBzhzTmiXiPPxSnozX4FVsxO4W0vLiJV4tcxF66jlLYXmyTP07P9Q/qYyO8/79J7m1xMXcSHOb
ziq5tV/6rdiuCllz+LdCnoyFEFD4fy/rAlrUWZppLMW6xKm5EyfzyGhg9/5TXIbFqzd1ERZVYjee
slnD+FAF4XBH8TTLUP0g1+utKP9H//H+grde28WhbEWgax2gV77MctaerVO1v/XxL7HVV8+0/oZ/
XXlebiSNlvFM8WtzZ+7rV/fjiGTgaVC77jl5splpfr0VbW491xoG/7UmSe+kkpQ15znSXly4Gk0U
fLklM3VrlYspbdWQF0FOQ15wOx3+t+ms4/sf6OJ++L8vD9cgAMN0Yy/zBQqWhfZRbr546lRrn337
s8Pg1Rq//f8tc7G3EeOKi2xhmSZBSGKfUVQ0UWrv31/lanuDSuR+BZoIxp7L7tKHufNUDzlcX74F
rZ9UIbTg/jH2zXmgmo5JrOuqzon4fp4etIkKfJPXovud5spG8bAidX3/91y+XDCJBHXMqxAJI/xd
AtzncVLgM2Ljm58XY5jrU/VBaY2GUqS0uJSW6QYS8gKvgT3XOldeGR5/2DWXs9oFIqsLsCx5FQ7Y
RyjeadFHXuzdUqRco8S/wzpVLHAFYhWQG5CewcUl309xJjJQet+G1vQltxNTL/3koT8cGxHNpFb+
XRbDg9GwIW+CPEFSjYX72+PGmMdj9l00r5YsnYhzVyEQtbbLPeabiBt1jbqx4uXRA4TClbWK6K9p
DOCqtyt2QFaxqLPS762ppeclydMPrqbH9/Tx/A9LvdR3Bb7GN0hgV98PcI+7Nm0CG2kj9vLbRUur
0CeNNvL32DJpDiB4vGdqYt5I0a6+ngtSnysZGTNoEFeoHq3x0QAsjeo7MMCgYQg4MPlArMDeL9p4
Szvu+pEo1RHARiOJvXclHec3KwGtNMvvjVv1dwo88yMc2Vsvbv0abzYkGSfxa82iACyR+r99cVrM
CMTOXfcpTeph12iucz94qXHIRPmM/Lp70JbMbiiEjCFa+mG8gcy9hLbAcMBvxafq+h+ZzrjYLY5e
5FJLhP8kE64FSK8TUgLepOOvW9VJ71L7qTSFX78YafVF9UglBaErRK79ygv+Z7eu+avdC0dANx2q
eOaXwG4ufg/XIWllYYvnTtOyPovitZ20d+DbisdyEZ53VjAZjQ0AGdVGIFBIBnSb3fdZWUvW/LK1
tp/jqO3SlIk5pKDGlWFQtG57Ks3WgSQ5LmrsoqwYclP85dHDjgiaHE7MBHEw+5e8xNzpFrNtG/Wc
LSkSrkM33i/tH+EOJmqhbExCKbYR/7wfqy83qoX5JY5woOgJMLy7ixAjcvrkGDU6z1ZPf2jDkCZ7
cezZKm/UyVd3AlmeRa8Nvi3nwr68omQRIEE05vbTPLjaA4jodD4PmPO8KJ9h2E4NZo3k0vvPdr0d
QPCg9k1owRmEp3x7PBQHM0EDy39qDDYDOvJxSBnvnZBasY7x4sp7u/bk8f1Fr8/kCqRbmX5gB3Xk
Mt8uOvrScZvMiZ+G2Tc3KrPbAvBJazmHpe98b1+MljEf03KgT+EydxF0ZOxmuBFSL+pRTiaoOjD7
wAoJNPBm3v6KYRW2tT2hPdkSpuGnUevQlRlV61rHpKNHvWEfy3pb68vsbQE8OPHj+6/hKtryJkH3
/Y94hkHaxWvQs8Z2Ut2sn5d8pv40JapnO7AyyM5UvStuxdur5XjVwIHZW/i/IfNzcfJ9obxMWF7+
XCxFAaW5rUQegoQKupBatvvy/sNdvV06GqBRSRxhRYB7vii8QA8ogUKJ9gTWcH4seiY8TWFV+2bt
hfoL87C5yNDhqkr/xpa+Drl/JNdBLq7/odF1safR/XZiZRfq2UqU9qCQD7kD1hE81Kj+RDy0fbby
0nwE0JM82AxsTaO7xaq9OlZc1JDPLKCMgK8New0p/yoCHJyRGGmo7rmQ5fyqIe+4jfuCNjJdj+pk
S/Ft1QI8/N0rZ6IO7njl3XCkARxdfOC66kpT+b3zDK0p/9hibPM4MrIfHueyX36DqGdOi3ZC2z34
ZoKky1+uviIBKVFZn9cOmPHtI1duI/PBH6dncNz+XVwg7P6DuX1QRKmVKXwY8HIr9wxKxn3NoCm7
sfzVV/9jKMAtD5mYP8mT3q4fD4I+j5vOzyM1H2OSzPRPVe73/4ey81huG2nX8BWhCjlsQVKkSMmy
ZVmSvUGNNR7k3IhXf57WfxYiqCLK2/GUmuj4hTekR6PPRkBmOBd/KVq9+p4grHQs+in+bZTBaK1c
bstbXP4OjJnBj0ofSx6s89+hIPLiTR3iX3UrggmkmV01+0EXWXMrPEiIvtrla/WayzFheCGVxbC6
IW1FzsfsxlxtFFOvnr0kdME09N4DTbI3N0+VLR5v3UqY+NmDyPZygH0iSoDm/vlweTe4cRN7BjdJ
r8THOUAbZcPea8yVRV1eWby8oDC5rVBm5SZZ+rq1COAZWdZpzyHEeLopQbkb3En3IzVIV0KL5X31
PhThvGQywNJYcgG9LinMoE20Z6swyjuAfM6pG8wAOxgWEbfmZCuicv6d9V6+MpuXiwdLTechAkXK
hlmq0mut52ToaKjP0DQR/8tobRxrnmSX5o1tPxldLlZ8Dz8Zkfo3+4RYikjQktP+4XYa0kJN214N
nx2aiTcIbiLDpBXezp0iFC8dZCCvXw0X40FEAdTssIrYEBIIn48XFmqfT0U3Pyelnu29tm1vlbGv
D2Gu2ruq7F6vD3exPSUNBalZ+hwOsrpL2Lzq9TNWTMX8XKRR/GXsDWNHZWutkfPpKBCWUJzWpXyB
/OgPkxiETgo6UczPnjaKLaw+02/TaFy5TRBh4O98TGDomZC8oNkDKo+HewlLt/piRn/QjH+gfKKI
Ez13BXySUdYpEn4IZ6HSlaKziehZ19de4hsJAjSvc9NbOe5F4I+Tf1FpbqeDTT873HARRZJ3WYxV
u8nwo/N+47zgoFLpoUIRvBpeEvT1RonsAXlSvGg7hX41MMIZuY8hyB9ao+ySwC9GYD97fHY6ilsJ
5tzaZpga9Nm2QQ3KgJ6j41T5KawCXjo6qQbV3j2oCbqLm0TMBjBS242FjaoJuLPWD0orc3GlavIe
+x8jI96zDgCdSwAdU6nXmu1HmMemDtVILMv8fsC/+s5LBm/8gr210QwSwzHW6c4CN5OeHBFE5Wuc
6GX5vaidCHkuNxVmUmwQNgviHCfjcQrp8Wp6AFEcGaG8BnUOOcgCcIpaEbmNImzsRwarrsFQulry
Mid6g1lnFFRkq/48gATryI6oURxy1ZrmB9EGotmTybnpfzjceVq1McO6VxAonTpKnU3bJDfNqMXx
G3bzRbGLM5B/2E0hacZfGlnD40CWE9yQcNvJf+UoaDXXUYYeIMpAvf1sID+CQKOV6vnNGJez+tUN
Uaq+08PMQsGrNWhTh35mIEK0MxOhuTEatmmXfRFakNFSGrt0StBlix3lEIaG6B9NTLjynzEcJZUu
uJdZX9OmE95PVaW4Mm60BKwkOEUnMQ1wLCO6prearpR/Mhh0gDpqfaR9C7gXGznar9be8wpF3U46
qjjfK7rYxX4iDkSmkVr8dBvZBEPbajSCBOxRFLZbx1VCoG7BkA2nLjRoy6segJtNUxui3JrIijbH
hMzQ/Z6iv+O+TsHkNfMm6dEdQDIwK8NNTCPX2se1Sj8ktGy3vyFYwc7ZclswpdnsNijI8LfjbY/Y
aphuvDiJwtg3cYB1JrgGg5uCAuxSFWY0SndK5XuBJ6avSqQo8xEDjFA8IC+oxz97vTWt/RC4jvgB
p8zIT3WYofeWI3U3/xMmmpnvQgGahw682k5WCn7Fa9WnyKxxloX8EtnuznQqARxRlCadJXt08nvA
5KbkSdg9LTQ/bK0WmI2ZTVAwfLcz48A3sqBtnvgJ7gDQWreyAw10T90BCh3zx1Igs/mnJrVHdZC/
a32dXK22VAR2rQnhSX1wYowH6Z0jmTabU4mOkQO6ZKNmWtP+nJIK3OCWpTNixxezU1ZfKjNyxORn
cdAHv2p+EkAdxZziwNpmrRmjElwj0f6P2Y9jgGu5EYoJvB8XwX2SBnlIH7OPXXuDrFUicSRT4c1/
VAU5YsCnRZjMlt84VsdzCv5D0Q49gOfi3wKXplgcUj1hJrZ6TaLwLwbSbrwrsGX3fl9/KRbxBZRT
VdZfZSEElTJi9vM7fMYpaGSdy0dU5QyMg9zsIDyV7QEoZ+WVXzwX/xtKWm8yohQol9f8h+cC/JPQ
B7UoH+MsDu8VT+t3Hcq9K6PIH/zhsXgfBVor7UJKJISCi1GEFtMDravicSwRP+vK9m3OlfG7UMMI
122r2Rl4t+6rKKmh2QR/G1ZgBAG0AOUsUj4qzYuwkE2RSACw8qRlLZYEhorR5CZrmvHeRlQHxcKi
ilcii8UCOia0d6l0YZJoInOwLJlgzjZBmYaYl3gaytIlwlLpTafExvhmj6rl/Hd9vyyDRLjoJuEh
5W25a1A3OF/EItGoMTZp8xNwp+dtuqBqoj84YxcoBTc9dzcixE5fcIBm0e4j3Rq1n9d/wcUH0zdH
JQrJIGIcpAPkNvuwjZAfqCou8Oyl0oz0xYuM6N9RddtvEvk4/mX0De1Q0sCRckATC42BRYRjtALc
rXCSly5LnENZWaO+paYveqxZa7de2boXc8toJOy0DEyonhDBz79MNyfFHnm8XjTAvSNHsPUeh8gS
X4c4z/eGUug/yRRSfVs5WflyfVYvukN8KtUKgi8Y0zrlxcWnxuBBhEeg/TJFQ/BU2Qk1khtP1MDv
4UlMgX2TASAHmkwo8lY2Uwgoz8DiunMQ4zdH7VvvBMqa8Nt7U+bDaSabA5mhMx1I+bPdllOCbKTE
ITbqczykvRHvIwtLs2JTuER4X7n7ke66ERN1DKpGyQxv3Uuixn0NC/STNnXbZ225aQM1Q63Sq1GD
P1B0LOxw2zryrjaqQc3+9jySeNMRwc0CcAmSP4vSi6eUU4juq/46tkhu7HOnTvXDUHlElESa0VrS
dpH0E+PD1uQCB2DErbrU24nBu9XxZKmveTKbBloQhT5uA9doq5t4rHMEcMCSK/le19GsAOjEFRR+
DSsLREdjOYm9v76PLvawKcUsHfSHQPXIn3S+h8da1UNhOvFr2wbOToPm4wtp5WwlWrvV0b2/CWar
3oxKWqz09y7uBZpuFsalgJfJfpj885H7zkoQvEetN1En20Uitk/Ke1l/I3AIasVYGU6eh7OdyYGR
3u42Cy1dHRcPZ46SwJyTQrw6s5PeIjoa39qtpzzGkUhu7U5fs/WQE7cYD/iYFKHkGqK2spjYQtEa
EWRj+wrKNEh2ud3nz2gvBvhT1aXewN8EK+6j/GSu9G8u55VUkhIi9VLmlaN4Pq+YRLTyqh9fLeCP
oH4TTynuoxjqxhYI/xyuAG8+2dDySVPpWIFVknZc5+PB/lVyhEebV8WhW/AUJy35T1u7MO3VKURY
iiKLOm3K0SJcA/ssxm0kvD7euGWcrjUHLldZ6uSRftJsoVTtysn58NgAAXWjtB+iV9Js2EkWusyt
gZyWsUEyfzxcPzuXM02WhmoW5WloyYx4PtgY6JBY28l7daem/lFWg/Y1qewuI0LFMvP6WEu1Kvws
6FKTA6AKAewahbnzwZD6EJ7dNcprLoqQ/NSxFKeNN22GQbdFyAqG9VtJjpTfWWmnKmixY6D1jEBf
aN5VhhKGgsaZ7kJjDRJDIo4r0jn1LkU/KjvmuAxOr3iZZdYPhOeH79d//GKi3mM8HkoT6D+4Nko4
578dKwgn6aESPiqzl3wLAkVBxXruj1bclSv32WIoh+VnE+IWCwwN9YxlBCDCvJ6dQtVe6EU50ZGt
V/90yd0jmGcpcsp/9WGMpskeFJVzonH6MYtFMfJGbe0ot19MJbVeIgRukExSrF1dVe7KOZPH6Ow+
eR8KuADqRRBklzCFyZpMtQls6wVnUk0mzeE2ruf2kGf1vJ1DLJiQNXFvedWTHSTT8m+fSYZHP4Om
t+xousumdGcB6Erj2gXtSCZO18srUiIM7DdO4GGhxFyf2ItzjCYJsQT9CFuOu/RXBG8sKMqpyptr
dQJm6Wxski4Mj0wBfitpkawALpfjsWuwvQVGAD6CgvQS25dC85m8QdV/97r91UWg+9ikdvc0lPkL
iWv/l28RqB5ApZTJEFKUak2L6mLVDiKlLzK+IdoELGJuVGwLndKL97pTxdVuKt1hLc9aZHMINbB3
SAJI5Oht0UA9P4NZL5qhS2f1zfOC4is6lsWpS5x65UBczKMchfqsbNkZ9JIWV2KYuTCk3VJ9U7qg
f7Z6iDHCa7NtiQo7ajZK/ef6Plked0uzyE7Rj5F9C5A1i/G6OYFSVAXp21Tbql97Ubbr+wn6SVLP
f71odIpYNI47BX6ixfMJpF7I3DaZeCtGu9mr1TzsyXnuK+LT+wn9hL9MZSR4ksieuBTsl1QTOx+O
GDkBQztPv8dhgLw1uuImNMNsg7tJ8ZfvGMRW1puZlGABgpbF1hgTCTdx9PGtdbiPIzefEUXSw7so
r8bn6+t1sT9YKJcQ7P+1RB0Zjn54n4MK8psxWx1ioV72iu3PERPPuPJnQ0SHJrQfrw+3DMIsuhSo
9FImkXUMZ7np4ccAHUH6/i10KucVXJdFqXNU0ehvOmcsdh0VRsT5QYWFf3lf0khFjobWHkeO52jZ
0cV+SEUiosjf0KAYXZ8gEaIKSTbuN70yr+yVy1nlPjHR8ZPAfLk5z2e16+pOhRc1veFJoh+ceIJL
UpSF8q9X9PUjegb5yte9Y9Q+vkZSc0ZD5Vy2gagvLD+PUmSEakeg/K7d1B1/48tUzNJLMgYz52aQ
2SFczlNa6bu5abPhtkJ9r8L6Ii6j2ylATVT1+5jd6FedKyAQ9jHGA2gCIN8sTgkPg47fSYwAqF8U
RpBrPrj/xMHhBUsIxVehqdHjMtFm7J+u75jlVEo8i0FJiACC4oy5FApUYRLmk413zhRo02NJpVm6
vda7UbfTn5Y2DStLt7zAbMmokQE7zVAk15Zpgtqhi6/XjfErKOdkA7ZlRL9/TvcpDcoV9MgFthjZ
UOoEiGzSMgfosKQzlDGHwCTV/q0jGmH/qVQvwX8nnMJOybZdSJECnZSacr+eWDyH6CUQzo3w7nmr
o40nelismxyvOgPhGfB25h1EiAa5miB1s7U9fVHgkBZuwHsoJEhNfaBw55uapzPqs6DK3hDoFMMf
mFFdsMWcK4WX2VJzxxQsatX0D3IYhvBHYYrwW6iKmgJxSogc7jG4c/K1wGRxo1DsIbAkCGICTbSI
l4FCR+Y1K4oqHp2SSEQ3eu+mQCVwB8vO3qZt7Ozbqsx31zflMsd6H9XgFkJTnzVkp5zPRR42SWBn
lnjUHbe4cZMhOmSI6h9LHF42jTX0JyKI/sbk2t7YtmM8lEGwRhpYnAz5GwBcEXkC6+SEqItKYufO
TRmYXv1YDZJpI1xETjYQOty9g6rIFxHG0V8qeb8PSYDNNQq0jKxuMSQY66EasZdCDXYyvhbDWCE+
g6ZuFHpi67pcOXNgrtmAfLLCeEfooBwkApMyzflcO2k7o+E/NI9IaKqQcNUMVeA6vldipBVc2ZeZ
tdBeWeHFNfD+pZQu0bKEdQbjbfEEU8YfGsMU7WPU6ok0EUTfZe7nrdZma1nrZ5uJa4ByJV0+nYdY
/pYPb3CGlATdKL15jErFLm47ChSqX2SliXNnJLJ5N4TC1U+Tiy0NjUO9SXzTVVAZ0Br8XldeEnmK
PzwkMjWUkDr5khB7g4U5/zF0msZMsfLyESMtgy7SKB70zEv/uX6AFsnT/0bhQpcVGdiES0m+LE8D
tY2V6jHVXHrIMKs3SRDY0DojZ4dBXX3oJxMmNFDNbBM5vbWyvMuzY8iOKnw1WfzjSlu+Koi/Q9JO
BvGYa3PwVQ0q2tGqEavZdjL06ldgVOpKQvOOVjufWImRJGuDOQiYYYkVBLmB7Uetd4/9oKC/IT2y
dggHtP9KKYxwm9EjRU1ZdG+oNA63OQ2tt86L8jcNY6vfKFNhfftXayAV8wA4oGQqS/PEtIv7XEUQ
UHi1GRxbVa9vuJ80MAFeiaSV0Wymtna2PRIKe1I/1L16Ef/dErwPD9yeeiMdES6VxRWaBFk7lLAL
j7qRwtsp0DZPtRwKNHDSl76JvJXxFtcImBwqHdxc1AdkBPj+GH84ZRXRT1CKMEMrNVe/QBbM442h
jdMPBSx7ssHu9L9QjaaVUZev5vuw5F9UdblONILP8/OUB0BjG3fKkc9RJwPuS1ru3alIOOxDAbMe
Me+93ThxvLWE7n5J8x5Cc6WY9pvdoGF4fck//TVQHQBvy4gKQ4bzX2PpGD2AnMyOolUiBKbHPOC4
ZcaTqZCr+gGJglQu8OZnNR0S3SdsbpMNZoBz8mBEplhJ4RbF7vfJgSdAYYFsgMbX4ufY1dD1aq7m
R5EPf2K77Xdzwe2Wl4Fh+12Iq5ajo3ikRjoiBNenwjq/5+TQVE+YBMDL9ByXORaF4FBtkAI5KpFV
H+xIKye/HpzfZluGP64P9d4D/nD038eyyMHJfqS2/XKrazpSIX2Xlqi5RvmtQX/T2hZZG3+borQs
n9qxKX9OuOO437veFj8MxSgh+5f2tOcCKMzBr4QWvtJems2Tmbm6jkNsAlwnBsfxZ7B750dnRKl2
o2qD+pdsnPffjssDb70uuzLLajLFLHKBFPvpAYmKp7YOn5Op6e6NwA5WSkyfrQhTBLEKYjVgxEXd
Gl252lWKsDqGiqrfzHboAJmJmmqXV+GwxlX8ZOcR5fNVXASyTL7IewGQIXFmaNURD1EDDRQnH8bb
RNjhl0FpNLQKeyP/PmlgxrFXzd1hZeN/8q10A3SqTQ4fqy3fP9yBZ4gbaXUUdZ48dFQsv7ZzO/zU
1ME4XN99l1/KQBKiYEk1bjrd50deKYGFtFPRH0M81rapwLhcKTAKagw9u1cUO7pXxfyj08M1OeFF
JEHxAggkh8wDlk59TV2sZ130qhMgzYSAmxvf0ecEI0UEb65M5cW9ToWZbISyE9crEtKLlRQuiF1d
bbrj7GTabhSYoRZhM+9VZVI2omnawxjWL9fndBG+8Gm8JJiDSJAuCMhlq8xundSpbKs6NroaE4SK
rN6V6F89qSNOTKT6pfO1rBoLrb4gRJwhpUz17/Wf8MlnQ4KHguNCwSeSWbwrLWJGEYI+3m3o4HaO
zhLm1Zo+z6fElTLZJWAzP+uKfmU3XS4q5S+MOkCIUGCnRXm+m9QipSaA4sKx1EY0QrVeSb8ZAinP
61+3jJaYYbARHA5ZKpIRmjxAH15rJa5QZ5Nl30At1Gw34Jjd7TrXwCh0hppXPjczoEl/ipMYRUQv
1pTb1NULcTOgFBFCQMkwjz5U3Rhrj9d/2uXaSzl/onUgBiiXL9Pgppq8HmWV/ph19ujrwqrxhzTT
8Za7pjB8LKjTP0ESDDtUw6tbQyD0fP0HXC4BPwC7LQTJmRwYboup6dA/66xsOGpqaPxrTIrR+Upm
rpVXLzcYfVJATeQ/RKwYm50Pk9lDM7WV0x97aUycGdmzZDPu9Hqs7lyB9vnA63l7/dO0d0bw2VNJ
qoWAM5EJbBb6KouPiyuB9Jatj0doRc7J5bUTGxZD7XyNesMXJOGm4alSAXpu7DacxAmPUOxYKUZP
28AyoHCNbNr4ixUrEQB9k6rUiG4wBtXWkBDwpW3rbHNtDNQN+lPo4DSYHqIFiy2jSTDW4uLlOE3y
XcUvvdyMudBOQhr9YpQ1un3uR3OQPeRNH1VACScP20/Ew+aN04vuKfRgIQJM87LqOwJuDdpVQxyb
Tyaqjd0Dx8o9FPGUar+0BomWP3OvtSmNfDRNd13cD/Yd+Yqn+Q3lbBs1uxq5wdiO1HyH8pFgkyml
eBFBWD1jXuxVx9oqjX/ANrQTAkNFDaZd1j2LrS3NTDZVjS0MnZUu21djJYoXIlHlT4FioHeQvkbA
VpmW0g9cob60fT7+F5UjLJcCuwqfvSdc9Cyd2dv38AxdIJFaf+eNMY1y1KCbH2YypU9p7yQjRpTg
33yrb60eGc8mHfclBnxP+PkilBghZWv6iCB1iHKj6x+9zDp92n3Smcn4JwVoTClvVPsMHSEEWG9N
NP3/yVprIN+mS6zcI6PYf09Q56p/xoPXfw0ArgTbxqRB6vfOHM4PlVvpwFn1xhm+6lWUKhR3jfh7
gAxIugntIEt3aEfX7q1WC7yE6iTHcaSNh4haphXnzX9MEkoFQN6iYtMlrjQwzh33F1jXrlyJcZZd
Y+41bg1WkZSHxcR3+vxUzcih2USczdE1BvUZK2vww5hRu56f5K3xqiMXCuc/wQP73sicUQ82dmHI
DVZ16kNmeSEy0SSJI2ZQpoXTneDrb5NoNuIEymeuIt7nGdX899cxP5xUjSaSJIEvQTKpG4f9pMbt
0ekQR7Uxietx70xKBEu77kcQO+MjkiglrgRN/qXFouigIM1zFGnj/rJyZZ7+NnpnGj2XB59nCETF
EgrZZ5C+hG43qIBiOpYEJpI/kzJYWy/UppUnb1mfkWtmSQ9a+f08Rap+vmYUQ0GSOkV75HizULw/
gHVLs/XeQIP1X0EMBZsGqOyBgm3+GI11dBNkqHiv7B159S2uRorhXJlc/GQuywTWI33s+qDFwqWd
7D1qu/193rTxLjNKbWWoRXkE8xguX6qx4OiIxrVlYVpHy4jAYzCPeaPX37K0QF+2DyduhqyMam3T
V1H1ev3qv3hu6IeSXTDJBgzry+emKhwx1Hp9hE5nfcMVvrzN1US518t8/qMAl9h4aZWu7WsZrpzN
KRwPaotE4pCt6DcvnpukL/QCkLZ5AjiCXC+YTPvXTDcE3TE7EW84t7bhjRVbbbMhxJ1+Dwkw8e00
CyWWOtLqSix7Me9Q9E20Jeh7c3ppqpzvtDkTLbGVY53acDZuZ9KWG5GZylbTOwWttl5fOUYyNl58
PgU4WZVildnki8+HDACrBdmWE1QPa8d7MLwlmd5oN7PVG+UOVGjyLYziKrnHkdvwVnbZxZJTRWbW
OSQyptSXvi/m1EajhoL5KbA4xB3QPOzumuHUWBZCl8iZ5V9ND6WEm+s77ZNJdmXTQGJS2eXLK9iq
R8PtOwqqqBB7mxx6Q/OcESi+ZRE0o+eEsv/j9REvQkYgv6BC8VQBKsKdtZjmKcK8TPEC7UQnUH9G
zwI7ZmRi9+3kGG9YBnmIpSOxjogexXOTqlu1AkH7ZJ3BbOhcYCCcyQQXUXs4tClFPkM7NXFYvuZj
Z3xXEJ3a4oSiHNJ8VG8zO6zvcakUa5jci1uLwjbrCzUNAheVN7kaHwJ5vYNRKnt7p3QSU+tjRzU/
6Y1HhTu0kNy+PtGXVzWjAT6QzSAV47rlTNM+HMqOu/jEYZUyaEq5S2tVQPcjxt0W3GsHxauKPzUa
pN+HNtEhQuhj8tfTff4rFt9s9nEbzIOqocMehC9WaXNl4m1voAcejPNPJODMTZWHYeOHXhGuSRZ9
NuM4baCdglEeOLjlbsuROS1GZnzsAmdToxaBvLeuqAcsppx45Qxf7iwq2tjLUL6WqfBShCbMbQh4
ta2fInVIjVOnuqhFl1A3sJax4+2om+ItUNI5vs+Cslvzy7s8ylTuLLom0qWQtqQ8eB82l5FEUwlX
2D4pc4ACf4gs5bSdunh6oLMab6NKt1ZQX5+O6AAlgCOMlMGSGOhiFOCVVFBPRpFXuwyzydZX1UL7
VnmNjTeDrh+ub+lPVpMsn0ITL7KUfJSX6IdPNEFEqNCanFOtZd4J/pyR73L0hlTE6UW9MtgnqwlG
SMqp0ACC+yT//cNgaNBYOIs6+gnWqPcwGqn9HcXP+aj3c43CUDFUvrDSeFtWgbOS+l1853vTSfb4
uJUpNy6GHtBSgLg3l6ekDM32Rk1Hlcg4naty6+g18IXr03qxjlIig6I8eAkAbRcISBU+G6GNWvOl
abVFsj6+hRiRnuLaiG4ztJ3/dmbBQnENSoUMclFensXMNokTzlg+nCwrUW6qmpNZebHYRGDgd1qZ
ai+pEsU/tKw3vl3/0suJhTsocUssp4TALDaQ1yugvvSpOcGh0r+p9mw8pEqebhIkhauVeOLiRecr
gSKCZCDTZBctxoogcHtebDanjpbfrRWKFLCxhZZyDaNl1sgFfT2p12q5n6wlLTz2D2VjCOXGYtQw
Rqa7CEesXnMMczbtECtPDTJA33ukbHfI4K+R1y+fGehJEmgsv1N1KOOer+YcwUpD7keclMDMHtHf
DZo3W00cjS1rFxT7fDs2k+fAsvKfbR4kzS3ifEHkUZeK0RNcmfXLFTZIgUCYk6UY1CQXvwZ9f2K7
yJ1OjV46N2ouXafC6Y2wbe2+vewfAeSlTUNFmXuXyV5s41LkXdQ42nwKqSHkt/psk5z3alDv9aGg
vluM1Mq3oxE6O3h3SvOkzoQzCHaX5jT52HNVyY/r2/viypLQYjQ6AB0SwiLPfr4UlZn1JjzM+VSN
InTxiKZDvwliUqQTbgx6sYlAb8ebMCpisS/IvN2n6z/gcs9zUXJrAXGnnYyY1/kPmHJ3CmmhjScT
NeTn0UXhZ0MvI7MPcx3r5k2Mo9/wyxKusVpM0PnTH8J3Hj2IVcCqydTee3rG+dBcWMIiXwgfOg9m
7ylzWALnlHaAE7GNwhkH7E0+lGH6z9gVKdqS4Vwmj7gipN53LUHnw9tWliUQD+bTHG3lRl9uFpYE
wB1ROwBzae+31Ika5RBmHwwPUIU8s8W6WSFx9CF4tM7BLZXhgWZ5HpkU6MfQ1nZzMJRR5s+1U5e3
iohEh9PwkM9rx3exZZgttgwBEjcGQQMSBufTFsyFp+BFhSEShbzJHyhkt4co67AJaWxnOPVgu+8t
Df+smwrxpDU/2st54YpSrfcsnnDcu+Bk0WPVmBf9rnaNap+zDDaPgTLOb33hhHsdr3OYY1OWwsbI
tKGoMEKGk7P1RACX2qiCNViPPCMf9xETgjYjUEWV5xBRr8U+KrJUCSIlMVCdy+ODQKhq8iM8Hdae
h0UexMSjSUW/BLYlt8jFo5sJbwKYWDl3TqbgIoP7yJj6vZU6AAkRrYA4nRelvSniWUCun+0g3tRj
66xxUuT6nn+ulMailkPF4RPjyY72dm2UinuXWlgL+LnCj/YbdBB63ysstIWuXxCX243h6GAgwECj
EZLg+XaDDS+aYLTdu87Uxxs3nbTy1lQCDLrKKN3UUOu2jqLZW7WNenclzPlsbFDLdDkp5kBQlE/n
h4Au7mogw33m3ilk+sltQemKblQw6LdR2oTKAV/10POjeCq+g4u01/SaF3ejXHDQBviW0UYgqFs2
j03c3fqJhPROaXPraIZ9seXGslAm0NpNM03KoY3itXDgk2+me/Su0enxNCwZdBoXvpWqwrsjHU/q
LZJJSDnSTpq2SGAkp7AdEJ4HXfQNwQdNX6koffbFZLsIzKHrQWXyIhbp4d5SbLrjmFY7p/eyw5QE
xr2tai9tEfU7KujuzfUNtsQXQHd5t74kHJHtc1b7fJVRYA/HeZ6mezUNgYJOqKG5vw010J5KC6AT
mTaSM36s9b39hG7LFL6OTUWfkj5M/DWHY/Qdb6wse5zn3kTrwAony/Gn0SnCF2F3AbS4WYVBv/HU
atqjUz1nK0fk4mKg8Ec8ATwCnB/V3EVYMUZzVpnohdx3TqLhkF1prfNEf1Pr1I2TGHn1JHJDFbRs
AvQMfbxoBY4jbWcY/QpMa7l5SCKlTLLsPWqEOkuFM2jDeLRQBb+HtezhH+gp87ytSm3o7RtFmYZ9
VTtDe0CKRs1/6XHlweK9vprvmm0fryfqYfBQ6S2SB4EPXgbs6M8WGNTV6p2HpUK47dS4Cg9z0sIj
TrraUbZBOKenZFLV8JaqpvZDs6rY3Zij3c8bbFDbGQMoTKp3k9GG1vNQDkD+NqlHA+wLhCXPrWkX
lQ7/r1p7QeBjZz12hyKo9eIBzwl7xAWFkZ+qMIrsXaZhG7qh3BIZ3/JgmK39OPZwGRH7G2+doFPV
TdI2Xb9HFbbsdwiJGNFG6Gr40BIRRzcg8AT/IfManLKNOWsbvwh6Xa3pZ+XuFuA4OHPCbQUh9BwV
Kn5OO9Lhw5Sr8um/pelWsVoHT6Ee7HO7M4ch075lajjeNqEXjg+a0erNDv9Kw9wO2Mw4P5Nhnp/U
CLiXr0VA/Q7XF2h5xCFxSqGH94yD4qWzuFMxMnIiFAWiuxBPP+3G0vv6IawN5UuLw8vWyvO6PBB7
rRURF1kOnHKOttyTcBjokC6ZGsYcDnlrVd6da6ClUippe9sWJd9YTKP9LcXL5S8bDpLFjronxD1Z
HCeylqf2w+NReImhoKLh3XWF5W4DhypHJ6xhS4CGb9r1Sb0IihjMAr0NXZWHBrzRIihLR7pJLVpA
94DFZu2QWjEQsIjeq+GjveJMlLDU0t3WySSkcY8DTcQRk5puYyuKTvJYZytXweWE84uAB9F1lXOw
BGy2cMDTNhzC+8JtrN8Trps/yGhH2i/SfEAT2KFcn4NlXPI+BdyDoNnpsdlLQCbB0RijqRvel5Yh
TjrD3tABjI/2MForz9TFULCRAaIizI2eLR+4eDG6qA9IS2z9rgEI+AVFmPGLUjcx5k5t97dfRRrA
pqWlxCUPL0wGnx92UdO7SukKzbjDoKrcTV6iIRLqNd49F9ukrAx2cTZB19FKILRkxdkbi12k6vms
F7Q7TiEuajutTbA51srhaCf9jC1poj12Pez56+u2fL0k8YbaDggkMCtwzhbhcz81YQfOyT5lXlwr
O9HW3q4XgWX7k80F5iuV8G4HRe98xPHHn14xOV+v/4JlAC/Zrjz+0NqBhaChuPjscWi6qm6y7l6N
HLtEW8fwsruwnvLpn+sDvSP8zx4nRpKElXfNZTrCi9Wsw9SuUzxCyY/Kvti0s4Ff8BAZwbbKA+Pr
VE5Yq9eTVkVkdZhvbcJBz5UbFouiuN/GmY22S2dXzX2u9xrJRtYNmOiYJe6MLnquQe4XwvaeBQl8
4RsgXJ6D0DN6Z2XNLg433wGQWlJHJINi+R1a03TUasP2nnKJOHYthspNGmvHAMLmf7C610A7n4zH
e85xg+qD+ssyRNP6FrC+HbX3ndQmy8wg/4e3WJ/wdsu/5lW5JuR5ccApTWPCLjFK6CuA+zs/ddhT
Wz3xqbh353o6trEd8Jra6fwPqWD3dH1TXBw6ORYPIkA/bi9aqedjAYzxErd1xb1aN/q9lozKjecm
wQlygn7Tdtb4nx6N08oCXgxKfxoJPrA/PEyMuciqBmxbB+zv1PvQgcTndVa6s/Uh3WtdBewOzI+z
6dMy/XX9Uy8OmhyVQBXDcmpNdKvPPzVAuwWzRaHeV7COdF+x4ukn4MPo9vowF6sHlIowkN0CzBDN
isXHVTTNTAMZ0HuncbEP0wszP3Hp2d/0wdF218e62JmMJTckJX++iqLe+SeZKiF1jCvc/RibxZEz
oN8k0pbMgthn+cgcVM/XB/zs42QREWoUsDIytfMBKzWmMJb0mBJOraf67F7cGmeQV7ctMc7aPnmH
DZ/dWOT4vHUEMUyQpHycDze5RY02oZV+gUVkutukoV68Hb2ko/+rdRHlptrwkL2xmueystNXEEFp
S6myti2/9NRkr1B+VDd6OIpHA+hStcnteHxQ6xjXBQpvjvILWQ+n9c0A0Ye3dszZilPjZP0vQlPs
zG/+j7Pz2pEbydrtExGgN7dpy2fJmxtC3VKTQRf07unPivovjpKZSKKmBy1goMFEkozYsc1nsq7E
HK/POuTi08H/WI8WWbCeT9AC8EEU5TewstpsHm6/Z/PyRZuOgvorjgdve1nLhHU8AnCIjGc3dfUm
oGyq/XnYutRv0z7C8F08OkNgn2i+RRgTRZH9mlgl/p+JTbnDyLTJu4d6NEvzPhWjr3T8HG/c5HmK
2LbX0M/e+pVppl/lgHlNsa8Zqw9PedaPuF5iWJ7W8cYRpuw+yobX94Nc3xC7sGlHbSUlv6ja1Gwb
NStYsLATiezn35hI0MCBI6eYoNh8shO30jeppht3VYBh1CHDTb2+Cz3VDq65qOeVN33lRSMdQCOR
BIcTFCx2NAg8P0LIK3zmdkOaLjO7cNj2Cr9AXQ6s5PZ3vXxYakNyKkAbjJQYCZ4/bAWJEsSRNJ9L
3Jq3U5fFe8+O80OgJeLO8VN5j2M1Nq1ZWr9zvK4auoHSLbCUGITqOZwv7XaYIHfxbD67bZQ81mMl
7s0sxhM0gTaKuOaQ78qyNZ/bSrfu3MlvN8zYm7VugXqd5ycaspL6DyYadMBd8/xXFLGe2F3S208h
MIJTg7TYh1AgTBemctqaQCONlTd+cdcQpTyfxgCzbvqjS0m8PpBeL6cWm/A8nf9AyP0xKAstHNjD
La7T9jaZE39lS1/sKYoORehW8vJkzkuGmmiRtIybMHkeJBYhUTe6/+Cc+VMEwZqb3cXrZCVahBAP
udIgpyz202SFtl4Pevo8Y7YJ88sIy2pnFcPkcnqj7ufEULhYeaPXnk7xsZSwu1L8U3//V1HQlX1T
R2GYPuNAXNzPEJ4BOg1yBo6qRSvpydW1ODCoWnMFAHk9X6uP/aaJEzd9HkPuUj8yjF+WNhT/WIXo
19TErq1FuKWlqbR1OKfna0lWzyPbSDmbJSG1diykxPTuPjG0ZIU9fu2zIZX2xsMl8V8+FibAjLgR
fyHolGrbd/qzGJIEoTAgJfskMto1LtvlMSDaEHFYk1zBWFKmsDBFGqLho+FMm3x1ROJ/9UO/CUEE
Jy2nX84D5PWSWv12wFuOW8lPWNgmx2PGSWW3jK+TnmUZgl58waCPf2HEbO8RpsOZFMxweyinycM6
OTDENk/s+SdSveNXE7bf/vbPUN/uLOyoX0GihEx6QF9uGfy6zHH6aRa88E4fX3XevBNXv9NohJVc
+7Le4C48WztgPkgk6++dctNG5xFpLHNq4Gte2CLN3hhosJKnk91msn+kMWa3+woYdeVsJguhXSJ+
74T+7vZTLxHLrItMAaGBljZZFGIr51u6bUVl1/hBnzwlN+RuikpLP1lWBZRpW9Vlj8xxEsegUlpv
Mj4aCo36KEMnRxlFy11jO4V+8hs4PUJXfS+HwNlQR3vDg5c72fTkhcxIYfl53T8rv1sd67PPhWsC
vSKSM9UWvxAGGKDbRlZfdS8CngR6N1PHcDju8Q6NCwu3yAZ0uIc192McGNonkcrgmARm2W4HYCH6
Vrdl/LkN2zX/maXogwHehFkb3A1lpqWwNufvc3baIJRa37/0AkPIDRIOWbzNWs09RaVo2z1AmPoL
2RmO1Rt/hNzQlq7d7Mam9pOtIcpy/JA6mvqFwgySkzEmmrESMS92OkAVAjPVKnk6VHiVgfwVnYXs
bKm3SfqiT2Ppb2PLpIJHHvAlbyDN7WQyNDZ+1p0PddUP6+boxo5c6xtdRBu4slyBdKcgLPCmFj/C
d+RQJVndvrg548guNsU/TlLpGEkHhfF5wul4V9je/O32trl8dIplxXtnqEKqs5xZt05X173mti/o
bHeHsQr7e3dKRnfTMqr08FmWTp7stKn0P5Sut+Ync2V1YATgOIAkkdyYi8xGhrT6Oj3oXnA2pNvY
Dpg3UQIP5lFQfUe/ehm3rzRty2g74EgRAOKhHfrh9iu4uFjIZYHFepx6RY1ctioko3jUH4L2BRPp
8OBrMaKghj/99hsj3FamVv9493oKwwfnBzkAQFmLA1F73Zy5lp2cmlDqqItPtS22qJmVrwae33/c
cCrT4+0llzQjDiEoWBc+K/pRpJHL/GPyE8nMrCtOEWmuv5lkOEXahqRSszScc0Kog8hs1xy7Mrd1
xEQ0tzuQ+tal3HRA5746ZmT2TxZGzALqCMI3+rhy3VykElBEGJxiAKJsFC/TMolfsFkN4mRiMJ+/
jM0UIZmPzs7XNByn6nD7jVzuPAAsvGUuFvYf7czzI8/yiTMOVXkKvGKCT6ch6hII51uUFPWnqvV/
0JeGvR737sNUCV1fyQff+LZn0ZpEHlAEQ683PZdlB7NO8hq0yBCfJEyWU9rD4tq6ULDE6+iGVfgc
j/bUfY0h2Rc7r0uT8iXuUzvbVAT3H02dTuGdB4XjKwGtjrbdjAMzQFDKsUOm51QgzTQ5BtoCJQrq
5ZhAHnI8aY5HPzXlK89ekIUCyUbIT5eW/VKwz59pGyQf8qDWUDsSovjQ+rMZHCsgoIjDjWIedw3K
d8U+lFaGsHlpNXADstJwvrlNqH1KpDCTD3Hktf+ETPnnz9hnGwizRwE7ZzYc9D81tG0/Z5oXfgUy
GFgP7jxOyd7LvDD7E3VdUz6mxlRaX7BAb6ctRia1tcPCPQp3DUyi6iFv7Ww4pKkqfDT40+Vhov0w
PpRl3XsPVt4UL/QaSrF1Rm/GMQO+k3XfJzC4T2whaRxGhPwQuJVBBu9NixrvYzboZay9f3dRrlo0
PgFeqIvvfHdxmRR1XCTi5LTt8DDVcvxsTvnwFPppx+mzm+qPllbORHfGEEoWOfPefaUhkkPDkxKO
X4D6x/kvwH2l43STxdB86T7WWhZ/juO83dWenmFFlwEwFZpuv9iiDA+0VfSVNOryfHGKmSHBVGYX
Bct2JY4sMzMrM3wJnVjUh0QGs7kJ/MHJtqafzvW4QQLGtb8nflc9d9B+sx0uo3O68hqWetAEPgou
Yiy/g9AHKOT8PWSOO80yMMUJ/dnZ28C+EPonv7aap2HoGx8KcZ4/cS973wtILg9FIbPvIMgj/yMy
tqP7LUvKMvlshLl0fzgZM7DHJGs0Z22Oo8LNeTiAXPzWvibrpBe6CEdNVc3UFwxWDfBjD5OZhPU2
zrmaNlqMvtSGa0v+ezsCXk4gUdFk7q+koLkYLtbEK64Ax9YXp74BqrrX9KH4LPymqPeyz5k/Z2hn
GwUWQo1IvsxxYOVbs9CG58FIKqD9moXL38rV+Hbhn70HlSaijqLkFxidLXs9zly4JraZxmst6yx4
KcO4a18ninjzKdKTZtj1TRy4m6ywg/jD5IyO9uylJSJirS77GLeGJM4+g6yWw1ZveyZvZqW16b6v
pyL9CnhhKI9tPg3BZ2TTp2gvmRi91Makjx+nbs5HNGmtSF8pXJdadbQiySsJB4jOcCZpJ53vQavq
8NQqbOsVEuh8jybx/K/fycL65JlhdLRaLGi+iariXAbxIIIH9HSb7N5uu/ab5VYy28XAtZ9cO7Pt
b3UWV0/eQLviCOy2056MIu3zL4EjxPQx93pT29ZomX/LQlOsceGXJHXozlQqeO+imeRwQ+qL0gh/
mwLhiKw76Y3XmEAsLDnuXF3KCJGfBreMfNaC+C4XzgARNeuqDQZi4acZ3Uhrn4ZJyv96dNs1q++L
WMNvoZcPzJyZjJq9nr9fESd9V+T9eCpy6Rl3WmxFL7Oo5EMIXmqbFln+owotnF54P+PnGSeuldTl
4vTyA1hb+ZVCOboIMn2ISdPgBePJ7gCeb0DS2L9ztxbOdkCN/pPexsNKeL1sEfj0fWm4KJVpsvel
eIgVB6SNwL5Oei6sf/Shf5jmKDkoGMlGeQUFm9FPw2preKF8bSh0n2mdZIeVEHJRs6hfgaqrahUy
v1mqrY6jWVktRckpNfH52XRVZbc7rRjNB4SWs2jba4Ux3us9PXbpTH3xaI1+IuZNX+XWiE+YOxnf
8Oi1kmfHbXt7pw2NqHZGkCUoBYGCGTbOZKxRWi4DH7+a9AvaJRUzAVBlon+Ve0YTwiiG3ntqmhIy
RGb2/3B/5PNedub8Erbzv+hIzulO72tvrzXaOG4hZH/QpKutIVEvdw5UF4RmyLqx2gagef5TbGEj
mpCqF1ja3iFO/N+2bM3POjSplzRrymAl77zopYPcfhuRWMq/hc7O+XpYwOqj2frTiXAOETxu5tey
8e2jL8zoU9xhMDOPAefD62rn++3NcmWv0MkBLqDD+eQqXixNyx7XUvR+TnPTt197THQFQ5PI8PYh
ahavVpP9J2TQfb296pUXbCM4jEgoyZhivp4/MBSFMSgbxzv5fp73G03E6aH33PlH3jbJc1eJ/26v
d1HFvCnpKdwvlgYKNnC+XuP1dTNAeD/Ns0MkrMzxc9fWHYJixRr08jLsKUXE/7/U4tFmN601XybO
yS1ykMN+XAPT0R3Z7uIqHg5h4IljGuTZfrTG5JRYzhqn6DK5gmBDs5K+PZIZJDCLlkUkM/zDwkA/
jTYyrPd2XpbNXR0iH8qgsKrv/ELY8d5F6ODfoh0QcNIoxOf7rK3sl57J0T/W3CcfKjCF3RZ6iTjg
PjetTU8u9x0mn6CRCVFw0C8E2bXeKEeSUPNUagOijfrY7XS3Hj4P4TR2z6Y2Z8cwakz5XjQVSERw
IwoYq5Q9ljMUlHvGOiFDP8Hr0rd4X5XbBqTuB0mn9Y5GQ3R/e+O9KYWcpU4Kb00rUUU2JbmnTsJf
US1oxGiXZe+dJuKqcUxJK1BnSTPX2JR6lHkPcau3HS/AHe+NbnCnQxvhP8GNLFqwA1ZVaNtEwAU/
QoYzTlRR44CpY6eBQUT6/U+JjdZ09NqivesMHT/ryMNQb1P5oyfzbWhi9yhNKwv2M8W0c+xaA9ik
KdIeDxFh++nGzAs0O/IQEYtdY2pO+sHpHPsYwsuIvxe6NnyiIVgXPyejMb/a1qwRGZjj+Aj1lgP+
wv0UopJiGd9zXLQ+iK7pwqeBMlluauiQ0bQphtb5c/utXh5nxQ8kgsDcZvy4LKOcppGdrA3v1DIv
i3cY84XavgCuqMSGunDNTN64jM+sBwwW7W2lFbnUnWgjS9P6RndORgd3ZYtPAtkfmpHmptYd/ehV
XjMfjUl0Ob5oTi/3Vk+4vi/xwLiLhWe2P1GMJwVJJF4jGzX73XXgXLEPCwAdH2ovNWjrNTl52+0X
de2Xk9yqVBdELRfLIhrlZV2MyJa1JwSgPH5obsbYtzT2yaNj6nyObMXoz0bN/C9Pu3SfMr7yX1Eo
KaoNKimWsRdTnR7rkmbBVtM72acbPTO97pcWSCx5TL/IPvHGo3ltvHwZRhkt06Rm1Iu4ENJh5+cm
SkXnVoAVThyJGSaVjHHd8qyHRspyUwdasCvG6mfQ6+mBO+Tdo1aqUjYX4krgFcitF6cWPJlfpEPX
niZuzg9GEMY/oel7eyWkc5ynrv5aNz0Qs9tf68o2Q6MRCIFC2Kph6Pkza22mzb3nyVMzDjLcwUoK
d17pW3fl2IS7ERv79p7wmN/lkQSWenvxyyuZEoKRAJejooYuF5e2dHDYy+pTXiAWrlejFFvdD8lb
aUN+LyJ9TXz1yg0AVItLCkAMGJzl1oQaJd18SvqTrKym342hHI37vMsxsCjjYRv3JbJbjLq/3H7O
Ky+Zvoei6aGfhWix+ll/BeQ2rebZj7vh5FMoZd/5AVATPA/I9m6ImrL5XdN3cZ6L2SnkJy+c2pXY
dXV9wFTQqQn4fO7z9QH1FaRhsjuhnYvwUi0glnXWJJwjZpCoOk2WO+kbbWp8cZSao69Nfq69dgVR
4QszyuT2PV/fgrldZkbanxIzNaqN3SbCP9h+H36wCrPfoBuh0f0eNbHS2Liyv1SSSReBYIRy2CIS
MegKekTLeO65Gu7NQbgR7sdSR3VcEE2HMFhLMa4EP+QXgBSoyS3X8FLFC49Vq2L3DqfR98T4UGBv
9x8xPrN2qeemzSM2aenvVI0Qj7Daw3+H2uu1XV2Nfbg1td7FXn0wU+2oFTUKDlMER5v+mIfhK1pa
XXRsbT/5gs2rWJN9fssKzrMGJRxBI4hOuNIzWESCwVRur1MxnxJDDB9MPHmtXdlkEbN8KyyfMP5M
XuOI9vR2tv083msuCe5u7nHzeGziWEiGodiWbeSoa+kOwSm92kwBM2FcNKsyuCvLXDabwatL67Ew
pJl+L9GBHLYyG73/9Lk1vs3OyPnDlJeBJDqgMt0McwQr7vZhvNwU4NqRXFXwfoVZWhRaY+YZpeVp
7YmtmtzVXEpfIqrP5zwxxY5T0a+kY1d6JYwzQDIiQAnlniv9fPe3OJlpgV736KBVKeL0XTEmziYh
hXtpG65k4k4nhkfOD8q/TlTEyc4sHMgoWNJa30xpdOKD4c7uP+99DwoiRwyk4ad6o4tDiXlxkoyN
PZ+wljMsNGftGCBfIJTqXXdIEx108u0VL8MAK9KMZgbMmSQOnr+IeiyDedAGjH5tpG4HOzMfolH7
HPolQUnqnf5vQfQ53l708nPTHEGCmG4iPU6y8PNFJdJ1ft22+kmactoVRWpv0rGOv/uZfjeMXv35
9nKXaeL5couQg+Uj4OZw0E9Yv8QbTKnbn1bs4LA3mSuXymW2AnoIFg7dAloXKIGcP1jq26OR1aV+
KvOpOXj9EHoH+k1O9g9Cf+TAqdmMTLIsuwHNOad+uhVjOgbv9LmksqF5AAkcYAa138XgthN54E1x
6Jw8Y6rnDfN5E+xfpO8bYKMrR+nKt1TZN+EcOB5hdnGP2bFfyWKQlCR9Nh+BUUz2xnYyaFR1495T
5+TG4fbnvLYilyYkcDW8IfE/f8lxiPU5mBfjZFRa8THBtfwYjPaIZl/eRbsZdaFftxe8sn9UO4qs
iL4BiegiWNRRYzRAtMxT0c/jvLdzp/df9cwOpg04ttBeqU1VsDsP+qR+WD8CESY1uZgGg1M1g74O
jJMUBJhcw8D8CAS8Nlc635cZiEIQMtEg+VBVzeIUanE5AxRKzdPQym5rNDbDn8wZDjkUvy2VlH6P
8luCvF5L7/j2G73yCTkhFFFQVABxLZVd+siyxop27CnNqvQh7kV4b4WgTSAId7sC3Y41qKh6luU7
xYbQUVqHsI+X7hSioqEI9NqEGlfY2zFOkIUMmu6pwBH8CS+lYBtALvvQotHzrIVVoAy4pz3iY/ma
PMaVgIvuFOwcBWhBIkKFkL/yTgrrqrCSwThxDWef5tpIf8ODzu5swu6wKYzcxtZBM31t5Zxe28R0
pDEWVb22i95iN5ST0KvKODHptY7B4Pdio6kI5Fqht3KNXV3LgculGECMORcnlKaTnUr+/uTIqv9Z
4SiBwIMDCLo3UES5vZWurqWwE9S34NGWTW6pJVFsjjxXaeXj7z6E1Y2Kqdnbv2SH9NjKmbn29ZCR
QNmEZk4Auvv86xmJHcw13dMT4tzBnT1ZMZ70RXPAEH3+wYB/3lT1LL68/xFBhYABetvCy2aVLO2u
6+rZOEFCJO2IUv0hN6ss3zJsYWr6PyymJheg9GmSLvdn2/glSoKOeZIp+iiPOuzyveVrcBCEljkr
r/NaHGD0S1eCSpMItHidcvC7YUgTQrnrJMEuhXClU1wH5s+qGrRd14s+Xtkv176g8vElr4bZTU/h
/AvOMRIfUsusk6f51U540sLX3vOTnZEwyTVqyzuwpY2VAHRllwIdo3vEBck4YTkEm7y6G7rZJv6I
0vzBtZ0Zv+ifNHdccrb94fYnvPJWIQRxGaPDg8vpUgMGFdc+mCeXnqqos/uh6P+UDWKkaDd6mODV
qbWmf3rlnbIgejPqSJDALj4jpkMYeNHHOrlWqXf/9k0fDHf0HZ3uyJ4OaXmbcC52yCFF84q43bWl
yT08iEmA+nmz559TZE7SuXZinTRPK19BbOXp0bOQwTkCVEt/UhUNxXZGTv9/yHtcRVtFP4RTCRHh
fGE3wkUqJoafZs1NdzW6IN3eEHP4PEd+ddK7TNYrTbxre0gp+yAqSGUAeuN8xQiZCd1qLPNEq1h7
FZYXertK9kl6SN05T1de7JU5nOupI6kQGqAzlsOv0SihQdl6/jrXVIB+HOTuzstbWgWFNj+QoIlD
b6TFZmhzRPUtLxIvcalFD/RQjI+3N/QlQE7xIoEc8S9/QEA4f3TfyqK0MZLsVUQu31r2rWUjbT2K
j7Kex0dulfa+SabyuZvcIUSie+x3bjnWv8FK0qdOMtSzfQRFVuT3LjMo+so0MyibSNUIYec/y6gB
wHlOW7+G8D+Qxw5L0goAWk+gfugBo8v+KQVPtRET5NeVOPYWG89TGjYfFayi+XDqlioVINfSWDR2
y6Yv/xjaBOo+dpynqoi9Y2yk+ceiLvp9awp743ZR/TA4Sb8SaC4Pn48RFsRHsmP+XBaPtMPhYxX+
+EpCk3TbUYB7G2mJfGgNN0FezMytTVOhe7JyR10GOPYjDVkgTIy1UAM4f+9F2WZ9EpTD6xRa/Z/Z
D9p7eECN9gXIPlewY0de9O6bClSpQoqQuiHstuxS2lNeR3kb+6c8Mo5xnZrmpmkTuXes3P+Yz1X4
6/aWvzzsqoxEtgXtAe6At9P5V5oYz2JACV73TtTJ8k/f9w49UTf8NkCQ/HR7qcvThc4JoB7yJ3yP
uGkXV6KdR1y2RVq/OB3enp094vpVoZq+D4Y8fLAzNLP6uNP3cZvixVQNkfnFwZATnXfHEN9ja5L/
itSQ7coOv6iDYFmAN0XSju9MDFrcKmYdVi0wl/ol78zqzxjoI/wm5hdrCqUXu0mp8lBHIvYC//qC
DN0GeNIaYTe9wOTwh6NdxJwYu6VER/i3+BPNrnu4/cbXVly88DBxW+QHxumlg53RbFF8yu7CqG2e
BBiYoxBrnnXLzcT5VFMfRU7myqLfcH5eKrfRIDKJ/Lks7PSea9l6llZ4MhAlWZvXLEPi21I+VSuu
jPTzlhOTrMonTHPy/Fl4IXMtO8c7yA8z+R3gLPxLv3V/GVIW0zY1ImvlzCzDkVqbcYkDRYC6lpbW
+WN2jTOaQ+dnz+PIHEpklQv1L/c3kdsZ5R7OqPWnaHP/x/s+5tuqKvyxSRHSXwajtKjsoNTiDI2e
WX80pf/NsJsYcM38NORlunJYrz4jw0OG1lQDzD7PnxEfCNxJnTZHwmmABxcxITI3E4jAcF8aUb1t
ysh+gC1sdSvZx+XCVDxUjqQEPuTDZd++isNMpPaYPydhPD1EifyCr+zcMDcOjTuRjuIET3vNjHB5
UDj7tO3JmQ3UgMkuF1807/UydIqoeI58xU6WmRU0h0zY47ArnNCCjTA0cuVyufaginlIV4S8Enzs
+Rvuqyg0E10Uz/g/Ggcra4I7vPjyTQQU/BUdiGzLMHxt0csTin0PsErg/Rwa5pzni0ZxPzFjL4vn
CpmkfS9mw0YfsZufkxpO2zsDKykryTK6Y+BSAf86i2yqqQT2epET7COjGCw1yA2TTZbr43vb+iwU
QNOCrmox2UPe4vypKgv/5D5vgn0ccpuEk21/hBvdbxTo+NT6rXyfYD0zRNZTLSUGS6RGy6OIRZyh
DaUX7BNZeoemYGcWkvp1sIZxSx9tZbnlR3tbTpUdPJnCki92p8Eoy481M9hnfln9FFpb7cvWFcc4
S6qVbHx5F74thaqqDzqL9sJyEGQ0TtnQ9wS+kUtnJyMT9TGzzVeSnGXwVhsCFCndFGAqKB+pX/FX
0uFUA+JwiHXjW4VNVGRLd2/HQDxMo8gPrkalIYNhPpIgrAmSXD4fK9MOA4lLccz+PF8Z5H0fNMiE
7VHlm14G/jtAlaE/3g7Va6ssNr6JQldXdS2rjLmB2oDhHmIX5MPtVZZB6+0t8vaYAsCaos93/izo
0VhlYdXBni61In8M9jaS8XTwnbbbixbpg9vrXXsq2lGoc2ALQhd+sQ1J6qraBsK/b2YvOYgZhpQ5
ZGv6DdeeSjGk34QjwYEvVtFDvazbPPL39ey7dynduHhTm4W3n6U17V23gnn7zufChAFVE5WTKvT9
ckqke3PYja2RHubel8+tO1XPsRYmu9urXBxiUMGAc5D/IFSx5RdfK0oNt7VSwLnVbFZb3eUOHesi
2ftTVawsdTF1VAhkwi23GbRZqrbF/tPcUtMwEUwPTVQlXzLwg0cn6PDTyUGp/7TR/nkl/ou91fg4
IrXSCU+t27h/orzpQEfSFrZX9uryslO/iJyQkSvvmCHz4unLOQP+EOJniM5dfp9bTfEwlnGxQ6mW
Gbc7Gw8T88eVYHbtlf+9qNpqf4WZFNeHuoQSfaDTXh9aow53IapU2z6BQ/z+r0sTWoENyCRIXs6X
ctBVmrEWTQ92LAU5IUQseMLtVNz1flKU/8NqoHbeMGlwFpd9sC5MO+zPMqBIDW7XHA+OypZ8qnEP
SHVUay2aiyOpAO2kR2p0Dq59WX73QKCmNi/SQ4Uow4tOFbPVZ6hDSR7LQ554w8pmufbdsCjhyWgJ
ccWqQPTXd4ucJOxtk1tgsiuT1ukw7i3hFbsqIiu7/d0ubiI6XIiH8o8q8cGvni9lxrYZFUEf7m00
iP0vaHPZ+Z2TxrK+x4TNs7Y4poZImJE6AkTsK5QgV6LPlYd1cWWmMc3+QVJKnZy/HlY3WmTDk07b
m+Hg/A5rF6epMbfKV+xhpFyJDFe+pItELO1hKIegPazFYtE8cC/pZBKpHPGdLgQQwNYrY7CCdMgD
Cql6Lt972yNYRYkG/JbDQVq/eEJ0llsa3012mDAY26JV1+7KwewOM+PlV/Zst2ujOt7Oabnmp7j8
ulSj/3dKKEiZPS7H5G3oglydre4xB2wyHxXKBSkRq3lByL6fdvBwmgBhoLx+TNKYhs7tvbX8sqoW
hv7GxIgGLmyZxd5S3gdeCHXpUc/xa99Ciqn+BWVl7fvOWBOtVP9ffzfp3taiQwhrnMIbItT5hxUi
aNIcJWV0fnsz3td9buN6Gk4Vrg7CbHdBlSbJR9+NhvsWpQzviZQhiFbSnmWQ50eAsWCQQACkf7rM
U61YQ7w7SJAS1z15FwZm9CFIJv9jUjbBh3nU2gPS9O8VCGUlaEjUb2pz+bQpz5+85dfMCHOOj3Gl
j/WfRqZBph8CBFzbvZYYc/urIIzEr7e/7fIgLVdVf//XqfVT1AGYIg2PQ53M6VcDF1ZnN0y0Br7Z
LoyVLWX18Pn2mpf7iUknIIs3cXkwe4tvrGvS6c0mmx4LrZn9fWGJvt+B1U6NjS+aYQ3cceURYXiR
7b0Bn6n2zx+xL5EiIFOeHsGEu8feaaMvqc29jTZ8jG/VlIi1FOly/4CUxL6Hpg5+5UBSz1fUkEmt
/BhTA2MmUmwco8V5pWpa416PdM2967kOXlrTDVaGZhcjCL4mCRmuQW9GZAw+zhcGz1E7oZiGxzYy
tC9+HXYYWubCM3b1XLyafuXdGT0YsdewCd3kgJ6l8SXUHC+7T+yoXaPIXEYtpTaltMuhVfEyFjVK
gBSGLPp4fKySLvoBWDt6SKX+p0MS6ROHyjsxkUk+cl1VKwHrMoiolJGBLIcJZMjSx2ROuryptGp4
DMdiPJjCinYRkjBfS6c1noo4Tj4MPV0vO5ybE9Lteb2y/tUHZ9LBsEEhN4PFRRH2vVE7Hp+BvlYP
ZMENatr6PWabUV+78xbDi+xrZVXZH3dq5Nfbp+vK5oO8hsgNGTrov6WGakwrrwtHHj6LZ20POC59
roPR9Dbd1Le7wWkbiAl6vVLaX10V5pea70GzXWbqI5MA5km4L8QyFvvJ9qZHD7DEztTTskY5ui2O
xMw1TPLFTIcNzyxRzd0QGKK9tDhpqaHHTguz49EPwRNMwajvnCoR6Pu6cfCahyOmBHLEAzB1TprK
/Ayg8cf/4YUr5xqc5Xjv5uJrM3chajKXf9TisP+F6vLPONZj/DzrXPsYxqL62GpxcLi9qEodz+9J
HhyVKlWHKFTgYlF9Eu1stP7IhV+7Rw2EW4nyahz+vr3Mtc9KWokGKWNUXu/i/aIaqoZiuKMYuNwT
vbwp3fi6ppdblI29aGs1qXGa4DyW70yd1YelneireMY0Y3mE7Ql/91Tk7GKvLA94wYavQ1V/Lpq8
WNm51w4r66AjQqYOzkG96b9uQEpEvTObfnxU6K7PTTVNX0yZ+ndalJnDwfOm7hSZdUDtBQh1JWBf
uQm56yFKKGMNmNSLrxjOcG7o2U6PJuPiDQdoeDT7RNYP1mwYa3znK1GR7iwBwaJhCqprcdWjyuDP
Ec46j0bdm9QgpbWL7da8p8Tujr3IfyNhbv3njsln20rKf9+9kd6a4Aw9geUgDHT+ll2K+Lk3vPkR
55QpPJBTdoW+EThpRdtx6oL4qehFp++8Qczv9S1hL6EgCgAAVWkF3V3cip2VNImfjvMj2gPdJ2MK
inJLsZL2R3uexKPf+jQY6gQ2rN5qAL4T0RdriggX5MK3H0GypEprqFfLt99hszxktcanDnzskvUi
cLRdZDl981yYYi62gzbhzopCj+kV22j2Iv2+mI2k3NGFcE200RK8lm01Hv+pF5nA+kxkcteZg6f3
K/fXleAC75NhIoRicE3LNGKu/AAatjk+Iiw4ffft0N56epWsqQheScyUywa5IIePZHCxJ3oEKBwU
/qdH+gsJNmozXtm21QUdsrV5UhxHp1sTL7hyBnxmbCRm4GHpBixSkjaNyiQxp/kR0TATtkiNkNec
AGJHoleebNNzs81o+LV/V+tW/JKUlWPvbp+EK/EGxDSOSm/2pbSOz0+CnWNf1DqJ/igHz2g3Ezhj
5zloAf5u9cQpX5OoteOtL/1sJ3oOxkpgvZYjqoBKOqzEVCiyztcH2SGyUBT6o29FwzFO8u47Yg7I
8aHAN+6FK2HROMnUhHf+0HfiMMCtmjZgZ3RYsOm0Un9c+yAexEBCL/UPdcH5r+HOG6WRx/pjAiJn
29SB/dCUU7wxSjPfjy6W3qOpQVbHJ/oUWlW0co1eud8QnKe5SBNdtZ8Xy8eDhxppaGD1OVnev3k3
e0/MduIHZIAMuSVHjuXOnRSS5/YmuLb1SRb+T4n6slXra2YcpXVvPLqlNYRiI4s5615q7trmoJze
ESU1scAM/7u97LW9h/gM8Z9TzV23OHGjpRfC1DhVsZZaOwPTjU/+pGOOjHnLDlBFsq9H5oNWNmYr
yJ9rmRrDMyXPAoYZcNRi2zl6zosdmvmxpwEltp2edqKhsoeN+jkL0i7ZJD1klx9tlw/Km0N6W0wk
TWOTW6HxbnizOoCM8hjagIDFvGbRP7ILO4I/X3IlFDUMnRSMcxWimTXp5bCbhhrlW+QSjsPw/zg7
r+U4lXYNXxFV5HBKmNFoLFm2HGSfUA7LZOgGGmiufj+so2VZZdW/j60yQ9PdX3qDG11UPXZpPrhm
PCHr98pGeOk4YkXKJJNCGD73c1obk31UMD1+Ce5q8ptWvvgGw8FIpqmobiq9ObhL+YMRh2qkD75X
eriNZhoh1opy5Sv3/gungXEgpTL6OcExj/n9MJaErzpcbb5Rp+cbj95aFtrUsKnhLOLebswBSldf
viZe9sKuROCaC8lkkHvkQ78/FgXioWc+rq86MiYzsUZcCJKG3gyKNn6IXmjST9AlwnwTaFtb9P1e
ee8X0jC6iAdihq4TOIhnP8Ax6FArTb1eatNFNAe3VMTM+qewC6z/Pds8cFEMrA+bY2b1v7+rO+D7
jvQZAQi64FVP9XYNOZEiXrnw7uwJolQ86brp3gnskeT57+f/xVMIKoBjeABbkA/4/fFGj+89wtp8
YQwdksXV3r1loT+Grq6objdjkClUfPHW61yK5I3ueOzJIX+tQH5pwQ/eFhUbwH4Qeb//jNYcpOVN
x6Z3LTD8va7SQsCm7/H+fOWVX8hlaMYwBWbADTL4udq0A84NV+PAvFIu2e+k304Z/n3Wu78v7Ath
7LenPDs5hRwBVsw8ZfZb6/O8tflTj3nFyRrDOcstFT4Gfd5eAl+OqQPk5/PfH//84AIeYovyH8JN
I5o9x1WSxlXeFu762ox5dBcGrXxq5FZ/NnVXIRol7KiP1YQw3t8f+/ytgc8CJ2S2QWHggiB4Nizq
mNqMODcFV6fs9jopwNpEMcpE+tx0s1Cp9itBq1TIRzmH2DNiXBm9Rv55vpWO33DkjiDyqIf/uLMi
a50i3VjBFVHIJUyPqaebWmMNTqNtpqB55ar4c6WZR6LrCBOaaSuPfbZzI+zGJfIXONTo9mPX1TLp
cAm4+nu0vtPwxrKgCq1Xcrbn2cLxjkd3mLU+tDCe38tFqGrh9n2INyjeUZEItRfP8xw8Di4gxB2q
6JT9/cu+8JrA7w+y5zG6+kNHVYqJT1eK8Kpz3SSmmtW7cjOxP0Y/o0pHYxoerWjtX1Pif/GxXEuA
8eFzkRH+vrqN8nC8w9noWtS2d7EcBVG3WtzonSqVnSK4EaBHHGyvXUfP7wjW94BLHYNdRjwEv98f
i/6jby5VxB4SvmpiDMKiKO18Fyje35f1hc3Kg2jwI9IJQPt5Jeoi/zkXRRteu4AWSt9E6iRzz750
0A8+/z8eBbyBSwFHAxobv7/TNEi3itY6vHq7Ku+m0bMR0pIiWW3kxf/3RxHP/hUUofX8PHxO8ACD
WpbRVShP3lkmmpYAmbzP6xK8BiB/4STwLscE90A4MKL5/a2o6KLdgK15VUaxvB13jDmYxOTXNS/K
h0ls0eXvr/bSzgAeCeCV/jCCNMeG/U9zaLOGvq6D0brWVTM/TfPe/MhtbCD//pSXtj1ASMa2tJCQ
z3gWPbC8BChCVncNA9z+Et2heB+PwexdELEw87Pj5f15carwNYDFCxc4blP0g0CM/Nto+/31gnxa
Cls1zlXYs7XH0DP0rQuO6GbyDNSCgRDa58439RsFEdhIcq8rX7tQnyd/x9lj3kb8AFDMEjxLiNAN
DOqo8O3rqqQ7xbsbDCihD+1p7LZFJaHfCrKEusJY2G6ZEP3vK4+eEVYYdG8pT55dOCvXgXSR87sG
5QQLYRPjDZYrQ1YZ5fioKyOMJ3iG6d8f+tKmOm7W46UhAD8/L6BnDBpSpXV1nLlLKwZv36t5kF/+
/pQ/cj1WFkQxzWG0QiyGUc9uNbMfwhIPXvvaYwV42zNmyfx5Aq9tzHbGlDwAnGaIe1nA8W5ndEXT
qYrCT3//FS9sbbgWSBQAk+MaeI6Xsb0+tPcusq6b5y5ukcHOndxkbGA5J93mbA2K6UygCpS5l54z
8krkfGF3QUCms8v4Gr2s59VV5SxItE2me1VrUdxVXWh9KIYZabpBtXOi9637x8F2Ow1RtHwl03/h
qqKncLTnQUUcH+L3s0U8GSbdSPdaVc403FRqUF4yNXb05EybJ8pMog9uv6ZS8kKEQRSCbw66hceG
z679vJCRudqze92gmWa5t0/vkWUJgZQ7r3mUvXB5UMdQy8CN9Y/2+e8vGOxtIVYh7Kvh1P1wmkd7
9dNlLISLRwAwVrzbKSi8t6tr9NWjhGd66VcRvSaX+cJpgm3Fx2Wp+dDP17kLkZ4WeIzBvIzaKJ4r
t82QJ3P3V7bSC98TjhZfElIVBj7Pj1OoVzuc3Mq5zlVU/BpoSI3x7skpK6YQJ6lymV4ZDrxwdEhF
6FZCQCAfen437eHOPWj3znVZzf1buzYM8qb9XbWI8Aw+eH2z11H3SjvupZfkvCDDSZPoT8SSay8K
zmHpXNsJui4NQBfEEKhWy1NuRmH8Goz7xecxomUHUYDT//h9D9VuS/a6jM61qt0qDXL8iytz7BPp
dO2ZBEZd/n4dvXAf0NxAUe6QV0VF6Pg9/4nnDZGgVrvA6xET22GIZ6uIti9lqUOVwWm1tuImnyLG
tbloS2M7rciPvwbTfOFipmUPQipCYfSwRXmWVMxNMIhybv1rKN1QiMTqrFJ8XDsVkGKMFdbBXl0v
i53NUd3XH4B+aIXcHtIfeCfnW/Na+vvnolA2YaNIV5yWMApevy8KipJBowfpX3va421WDJO6bTAg
TArHbd41QTO/C6cm+hQ6/f8j/PNsANqMhOiIAHl/9my1QzNkc13Xdl+2hFiCtF6hhiZANm0Qy5s1
nKslof2GsfQEWv2fv2+IP+9LNvvhUnGAWgME7H9//m7Pg1UZuXuFOT248d5363npdr+Opem0rwT+
P2/M42FYqR5QVhARx4/5z+6ba5tI6PbeNegrnYV12Z8aWQY3zjo9koDknyIPsmbvlP15V0vdv3KD
vfh41ph2J7oGtNp+f3ylKuEVajrUmSb9BkyZEUsUAN+vpaVTSOyI8isGAekatAJ3cUTq7FfSrRdX
G52OYxW4qZ8PliKsIYJgDwjH+Cx/wBjo/WSvw6XattcO+ktP8ngIgD3Glv7zucK4D7X0y9C9GrK8
aQs//1FUrnlyl618Jc6/dHoos+Ad0rvkyz67wgi3SE06owfYJJrEAwoWfYBcaVl120NXqmItU9iP
0ROITLO47hs2gv/7FibJoJ5EIQTQ0PPP6jR160nfuzb76lzHdtrem6VUODoFr+n7/hlrj2kdmGxm
Joe1zPHv/9nAjW4cpAwj74rXgC+TgYS+ygrf6T///ZX+DAsuK0ndSPw7PuHzU2m4s3CFDK7Uy+XJ
Crd3y5QjiN7k+EkP+f5aI+ul3XKYmPzbAKDZ8uxgFoJYKBXPy91Fb/E0HaaW89r3N/7Si1c2zPE9
/gvdABIETfUYhOAQz+X2rOIxJHaSlDnBlRGf/wnvxnW8Rruvup863Nzxm7067RKP+Ty4l/99Wblg
7BC+4eGC9WynhLNaPbPJ/etoMu+OQ88IEzF4XmJ0bd3E1tB8/388kJY65+9QhHw+bh0daYdDEfpX
BHXFfBO2WGCgnNcWb5exi9YMwtNrvbKXVhdoDNuHtBtA0rNPucgldBZt+GT8Qj7IpV9uykD6bz2h
2pu9KswpacOq/9/LWMBeMIFtiNZgSZ7fbNybDVRJdlAwuqALwDVSsI5N+6auBFIZ3qx1tubG/rgp
8zVm+wunxeJG5U5FUYJE6lnObw+24VRlFV773FBJubdGVnUlk1tp5glY+P6VbfTCaYEAgRRhhMwo
h+bZjadsc5gsk+fR1PUuQOzCN4sauq8rxgavSDu99GpA9Q+6MSv7R3c32ChiXanpzPnCycylNTMg
M26yt9YCPyh4jRr04vPoPJKeHfZVz5G/9dLmfpDTgOznRV621Yjud78T33dTT/dds7wG7H5pKekl
IzeNpCR79vg9/7lQq2CB9Yv1CxDJvk8nHCnfr5gNftwcjXvv3w/jH6NG0jtiFLEfOv5Bwn12NOq+
QwoxKqJrvkjvNHeV8aEL6z2beqlPGOiOiWs4DbdsoJfUaulJMfb3rM80ZZ1Xaps/gyY/5Zj4sX0I
ms+hoX5Fjs0cJCJcGRUWD3X5udeetUBim9uLb2nnk+vKYjiNedN/e2Udjv35+wV80LL+dQk5UKLO
syhmj2GB0sQUXdvdNiHJ9v0h6RhN3yazWsB/uN1ycSPkSQyc3lTsYR/KGCzCrCfV7hJ+PsxwDjWc
184xOvnHUf3PT7NNcmCuy3/P1qEr/+xoFVKIBkGMJRssG3TP4DWNk9Aem+ekbArUIfwuN9t0wTPx
3ehR6MfziMlbvKrBmM6LsY596hmR+hiwAE6mSnAASeQo6iqnHbwx9a3Rvc0bJ/eyw6LFSbbNzT+X
xkyXC+aI3j8dc54bS7SGkaxeXjs6qUlctzmp68hXbtK5dmuhXZEr0FSIW3ZWvSco2FT5veo6cJ/l
4qD+gAzy1lt3vRGtuESPRRAZN26NLbZO8s4JtjUJW0MXeH2H47j+swzH+mI6u6yGH+dzt64fXLyg
KnytET06lTvx7AtdhUGj0jP01cURrhE9eWsZhDc5LiRCxxO3v7XEkVzy6YwYXDlCxdyLqLsVmCuq
OKixSr74pnCLZFrC3HrwQglctRFqEUlZFZuPGAakKvGEIxiLszcYxqrK1K2KLRd5p4sebYhXkQ7H
6jwVq+ze6FAs7tuyQMPsqoHbVmfbndowiRq7C/CG0H13g3So2V566KLbR1AZW5f0yB7mmR1p332a
mlE3N4gI533mqNzT8VxQqZ2MccrDbO4cq0uY/BQyHf3Cnt6tyrL3nzm9JOcObXJru4PD265VHHmo
btwb6M9j1ohyQPugfL/cf3rG2FSnsK6r8m5G7NA4bdgrz++CokeCsMHZaEjh4R9UKKuDAXAFlbYU
2wXs6h4lY9tu4dM8FMP2DxPtzfIPsdtmvm39uZt+7DlTZZGu84oWb7ZClnYTlNQjDpXl7LJt47Ds
ixKFb0c6yk4wZDCLMK4GCFcfbTXnjHOIjPNwF7Va5GlRUvHNMUaUhVHHkVG64ZvdR4ouM4ZtXm9s
GD/82d5WA85YDIP8srrL9zkY7yoD/libCF87rZVWsrf2m41RVmvxEhz5+wIrRErpaIaaXibkCZX8
DA1MdrfWtrvGiU65km0WtcbinrEPs1cYyk5dblVChzWc19jSci1XCL47iLgUr/EGA65+yoV/20cB
TOCd+chwQRN8ih4sUTm1n1jKaqt7lNaK6WeR702VbGZdT1ZW+p2apmTdJ/A+biSxL/cNdAS7OFpX
lhipOaes1sQaSkZ1qfJ2q8+8+tBU7A3gpPGmjCj4ZnQw9sAVWsPduOh6iHOrmaP44Ap1nxoMP1Q2
CzGJu4gSl952N4rmE+0YJPOKLp/FaZfM9ezEsUvfvg+Ybu5pvkyu/UZ5vvQuOgyootJ2ADtytnXe
ya95x3zgtu/8cH9c20VuZYLysrLiet2b4ic6Wvh10TrKq4hUtpbmjgW7YfrTGe58D+DJCAZjiPd9
N3OuqVAV4qY2ZaAu8LpqBCnMydYPk6cnTJJkUeTRdRsLb4+7oQ7cn81gTwW28/W61HHlRMaBJV0C
M/+Zu52hvzn4946frKLcxO3YzGXzvqgKaR48msL4GtBwcmm543oey2h3o4d8NJV5W0KH3K+14U+2
fSnRLc9FPA3MDVK7QDC/OXWeD1RCtqLzv5aONIoflVpGD3AQU8ustFWtzo0QpjzZarGLWz7uKH4I
dCLGO3/zDJB1vtuYnAWcoMr1uyr6Zj/B6wrrNraUtyw3xYqaBBEmnK0ftPbNoohHlFz0eyMf+SMn
rPLmZrS1H5waGnXFWzFJtdxbpTSWiymmbvvEBgn8BAa/VIk/upM4L761yZvSXszyRs/Cam+xBdyW
73oIgnq/jnPB1MlfWqu+IJ6z5tcKV/uFS0oYzILsYqysbwvYhelSh7LHV3NGVOdbL4glSQgOaW5j
fwjnZc+cYqw3dDwEps2f9mhwvTnJpQvtwixK1/wKp1N4t32ptZ5P7dYVy5PtjGg3rCFBwToRcTp1
joSPy0lM0xm6dAlbAkcHsdf1kNT5uoobwp+UH1C1GKYnQHKmHjJf5ZP8umm2D8Fim/qA+gboknhr
W5WnL00I+uw+8EvamkvT5fkNI9+tj5JyLvzh0pmqMi48O/Af91Wv1cey4FRf0GEPthth2BX4cM8b
dBUjY1q9WWY/nylKp7D95vmGv14VIxCsRd250d4nmv8NEumtWH07JRAg84TOK5I/xEt0uc6N9LRa
8f2FbnhWoH3m97SX3SElWR9oS47CE76IQahRqEQSjOCDpqXdZz3mIyhsdl43YPa2DlXwUAsS6DtZ
d3uXNUtoOHMM0rio0g6+tJH0RuhPGIoh5gKAE1WQ4aZEh59gIYHdJnxbG/2MrnL9mwK7LJSdG8Cj
16g3hzJrDD2UXzx/iPSt42+ju2ab0+H+C2o9jL6oaTGq94jn2SrzoVyPzs04BjlmTdMMHShGUEbg
lWRyTvv7wF3Lj8oE6fsGYb/cOC97X1VlBtK3CkS8K7/avzXTKtpf0yhNfuFAkzt60MUo909DXbpN
nQiK5T3RbpeTNm5osK/3jpqwqtrnyNGndkIQFR8WIKvSTYiTW/6Yu5Zz2jtDziDLUBM+95AK7fui
0uVwZWwGOzWFsIHlTGQdK9ICnvzJrdRv2Tx0bYooAYxKbe/jGGO618qHWhp8Kr22PQKwLBRGMCLy
frVlUz0G41guRG4HzRellonUDKPSa7Pp/IesJgbwhiBtyHSJ/F5iM7r74tVhWN0L0YfNuZ3CsT+r
viH3NhGwgKRc2PIEK9PrTkrkuEnkUpSorxJU+vt1zL2Ap41meNbDhICQWOblZxUq5cVhWFRfkT0v
Po2ONkE0FsFinapOtfg/F4gdb+2+1hn4D4UkToPlXHSGqeI2J6UDqd5sDRJeN5ahAG3KijB627X9
+rg5Tr49SBka0Ze8b6wqhvDrv3fpHRvvDaTf1h+y6/xHa7AWTEC9PH/Qu8fn3JwFeVHT7NTPxneJ
bq0r3MdpHpyH0dp3N456O5JXjWZ6qg8Wz8VEnrCORbDNddpZs08SLF2P1M5Gwh23JW0NZ27bwrsR
9rThzSmc6VEwAKgICizTP+PgyjFB1HnXaejnqB0Prigf84UNmViB0T1WgxQ/mzCc87MdqUF/3bvA
aX/qHXuxRAeNz24uhWVi9YZ9cZ6VK0PLrySYKnqH5+WwfprtyZsB7Rb4S+xo3vSJ2Rl194Y8SdDE
nhqSmZFgjnscAl3BO8JbZd6uzCXdNAq1q+Jx3ELzVLFdd8wzizr4lQPboi6LqAzPBbAVccZLmcx5
xem2AQ6wuOrBHpkevkGoaV2fXIOJVSwGtfaZX4RFdNOgHzmQRO1Fca6VXzheioeJz/bxnC3IgJgH
t+6mfbJli2vwzbIoszpbbmH4Feld5GOUu3jm+7Zpt39qEz+61OOXfGgcI5ozQphrx364LPrtnmsr
ooBySRMQN9x1VKX4INEF8Vopm7TRy1LeMlnuyrSWuC8i31UE4maAHB59IXx2XlYTpYwzc7Rtz+Pd
NEcjXQfYXIypw64/Nw429feIyDnF5yYYgz5bhTk553p1zSHRpeeNJyRnqvVu0qNimCT6afhGw0S1
mRE0hLjC4Tr7Iut9sC8H/K+CXLBu0U2BrcPw2XEX/yxzMYL66RyNEmHXbE2JnJtfrQ9UFsGaOnMT
ovcuJI5PtoD1SaGI61eTX80hrAuOtVMHt9wgh8WPN4ajn9SNxHW41hHaimvUCVbUnhl72xv+JG7b
rkECT66U5x2W1Ry7YdF0nweIBwuS0o7Y00BtSqdNOORLrCPU7C/bTmGf2Uimt2ktkLFMnMYrNC6A
Y2A+KdHiJNsPqImbHCFSrOKGukpv84edBioYCsDZ0Qqqd7LmTsVG7RdtdfXyLbDkQ5iDgSfb9N2y
di92v5n3g1uxVzezHaLU8anWqLFySGGJ626R92YD/+fHFc4gZaLyccFEd2n6JT6yn/WugryQ34+A
A4ofo4XoeQpMEHirUmUwv6UwLPZkc+YIRllUFB+awAe/xysFRtoA9/oWApDn8I2G86Rdp8LmSeYt
gxq7XJ2LVah5vBXYGvtJGWpkNStzih79oPI+NvzUrx7JrBlvWOHMOEJj+A2pxNJtxjFGk6/hZcJv
bR+YdWIo5i3wSXE1wKKucS7O3rrvOgoumiSTFcmL7g05nKWFAUmM7IcOUzEO0xxXm1FEaR7i+JUa
m96wpRfD8lY1FhAhq9xANbR1bs/XZnA1FwIEr7imN1mn2nLGMsaBz/RutqopnKREtfiJbkdUnYYq
nB3E2UUvE7SvR5HVuwC/5YRl4MYbMpZ93Iedr8+20RHn8EbaTtPUm37s4ob3K1qm4ktf2qYZY1Pn
/zLHqPjOuu5dstYISTnRKHCxcnN95xkHKsFsvSUg6YhqIxORW7QxFuXeE/QP71e5Ld2Ch7ySOvGj
pfvaBC38FFFxD6QAxgfKH1H3+WWvTSXhrYAetp228kB70k1JZ7ci3Q+iwrViB6WE7x6y3TLGDdDf
Yok+xQd/pDqJK3vz62xr2sAAHRe0TbJCEYQxuypMDQ1jngwu00C969dujJKcDsYbY9nozyydsqZM
urrABJos04idSSsMkV2dq2RAkvxw8lS9lVRUJ2WyDmMUxK2xlW/Z47hL+VJt+3mhCHnrN+UBN8/R
Qz1BjVcIu+TV/MYKarizm6v2J2i8FH5rLnfaA3Ib0XlG5OODsmt8ndbAbX5Qnw1wfI1Rjzfbcfje
LHKsrcSSVbXE+RLBA470ZD2Ezt4gbmBGy4Phuo1KK619lfRApd6saMncQZloqVa5IVdu30n8sqfa
N7N8VC3yfLMxnOeOSzoFKVVPSdC0JtFyy8sibgvq4tjYIqame9RjLjChh//LqHpsb60JEZSEXdaO
ydIM83uXX2Zl4LyKMptNve1pWWkE8Rq6FkGMo1T3QfT2hjDhJggP5URGnxZ+Zf3oHBPlWDVYVp3W
NB35LUWN6weahsODwqivSnrfKL8N9tw3kHIb04ipaEG6e6pdMWuj9jjtVCd3wKzogIZr7VHRbbAd
MqSn/IU7o4EuEgaz/3kdqLLnEMIUha8/f2JG3nux4+2OzfW8OxtKdybYyrUGFphvE0Jj0TQf9mFT
SIYT7iVFgeXUKmeNjxTO3vALSYfZ/4mVCgTTztZVYjeB/EesmnNjWp+acgqP0tb7Lqra+ro14ZpG
I6StxMz7+l4tdFu4TfLwgyz0WJ1GxyfilqB9ZIxLq08TZNidp5lbs4VG4WGB2dE8uOGY9Q68aGl1
8bROm4OXinSDtLd3XfB/r12GtJKAo++gMxcDWsJ01cJJpmV1iBPxtFlWDoGtQ0c37LVPEooDlneA
6f01zmWzwCItrEXGgajtAvm/oetSqw/Ne7+aZpPobNqYlWkZ2bjb1tFP1xkwlS25+J4qlHGr2M+x
x4uDcRnekQDNOK05HQ7K2h+gaNqkA+s7gIs54ADNz5KcXJk4s9P2aTdrg6xHCLkmQdVu7ls/B83L
ilj2CW4+LS6rM7089aq++k7KYMO6kcr4uQ5T42VbO/qPPVG5SwZVCgpsMyx/mfU8zBn9J/21s/Gx
SztF2RbPJay0ZMeMbHoEtFx0bwkv23Q/mI68DRa/eqxqPPniobRwyCRK96c9BOJ7i28jP7JXgTUw
WVC5yAqcJ3/twTrXSb2J1iO7d5g6oia/3DR0E4OkwQi+wcQ68vOYvYWnXUdHojwBZWuHk0vjSZ9o
IFK1DH5rxkJOO4F9WPKSkGk0c1J4MHAzsouxvrb0mKvMZJoSfTCXPaex6a8tlWJXP+nVqMJMolZJ
0S/mrslsZdbv/MpwzYvNiVkTaK29+tEaJqjooR1d9caStPcvuYJ/cJNXe91eIpIBkeakRY/C2Wv6
LmgsAbDobUlHmDJ5TqSeAop0Ybt3mkm6FW89Cg3grLGZOxfb5OtUL6rkT+bALS4kI5uZhJ2xb7Hp
oG+RMCxlzmT1ui5vxIa+WxJW3mzyYVz+tVXrIk6ts+ruzjD2fk4XkoeCHKGrzRuzBgBYjcJvzrjM
1zUjEPBGyUFCjBJKcjwXGK6X07mTqqf+isbVewq8OlhOwURDKME0uu5i+qHz/AOLR49hgkHxmdRF
GHRpjzEb3sE7zp0hG8AcrKMf/G/WpPYPO0VN8y7c7fWTTaYnEiF8HtXPczndlTWd9XNfKONxpsVr
x3Lsxorp0zIEQ7LshgURa8j9X64tCHA92i1dLKuIGrhXqLfHFrAeI1spi7Zktyf7IqJZynMP5OJT
Ad6yS5YCMrbEzm0/5Z4aP41N1EAIZafVaUvB16EcwjAnI9LTM3SGqQwyN+iCt50R0LDxynU2kTJv
ue247kUWRJXRJIwV9Ht8wsMnszDC+jYsdmU92FJ25Df2UBYZtOJpjIkq0rk72rYytSu975cAMNb7
Cr7GlK4TNjVZ03EoT9a+5H7CkVYrjt4UvxcIKPmDNOdCZkp41ntiblTgJmn2T9OqPBnvh+jKtTKV
52a0V6l9otVx3re0S6tYWL3xvQl62cfgcr0c5rMS9CMqvAsp4UrbSVColxe3hh+fFG6nfvHtjX+U
grgdN+QDv1CrpLrph3pvY3N0N+YQsqgO1SeGCKeobos6m1FILLIaq50waYOp/TE4u5gygV4J8XfX
y/0we85396h84mmnfjhTDXQFQ+J2uO1Diu1Uh6Wdp6tY1JeqG/xvPrPAX7lVDd+KyEDPL8+N0YpN
fAq2jOBCVlVPHd2wqUNO5U3jdTrrxDINaUNDgHemrIuF1+i37TKNXTLX2nvHtw00h9ntP7kyGBr0
SspDl7ZcvE8d1Y6VhGJXLumrH6iE39YNp4Ism8YhVseYeCKxgSODu5dbprih745T+RH5qnxMQphm
XZYzy9hPGHjbj3ILDo0Db/04hlu1pVWDFPeNtjf1CIalL1N3nPcHORHhsrAf1H6FB17qjDqLz1Uh
vxAl3WIwBsIKtS9Y9sWtEx8dgzGZc+msiaBH0mcjHttzHClQZLG3tSW1WtjsrHPZ+1Wyz+5+iFQD
9erIfbHOXutI0iuYqiANRhmmdbsgmeMjn3iimWAXJ9ecth8WMd3PCt0VlwWRrwYrS6YjDOUmFG3W
vKT9UbtDeVJuzwr2qM4O8SCr8lENPk119m7/NFjbRq60+muTdEg0injGvP5hl5WUqbSN+iNjdrNK
mHDv/+QLlVFatO3oJaKpwsdtkDI4S+TLv0aYYtyuxjirNwUl06XyysknvbfWj7W3znZSg6rYmC3N
vU7hFNXrecbb/dLsMohOYY5NduIxOjIo7ebylmbLOsfYKkW30gUfHtvjPq7JYk7lFUBJMyatb+ci
bQg0t5TDEqmAYHTmtJtEJ5NRAzZJ5CjKo+0WDYzcAhqb9FCXgTFuUyj4tHIvPk7ILMnMY/BEPkYm
VqdNYcyP5NPDEi/OggXeWjYYGipH7b+cPIQe3NjDfseL7+Wd5xnlelvphVrf7rziW4iKkhGPC13o
xGVL3YUDuNRERfbwReiQFnpYbXkY17JVT/uojTzGbELmiaI5oU8FxLlP5ga/02Qs9yUvfeOjW5j5
N1yJJpSoh4Zmtd4pElf6rxgxd+tg3o5OMayJbZXe1SEnXRImjv3HfSzyXxs3sI6popu3LhxSJ6bx
P6h4q8E/JoVpGV/qzWj6rIkoARMg1HudGZHTM+Bzhu0w9O3DNumUcYDzGpv+UyMiFIoWn42YrgsM
wsyd94pUTwvPj30l0NYZoiLAeG8P1JTiMMI0Ue4QCXjsuDIaMbwe78OIwWS6jh61gDmW2rn1lDSs
ZFETLaL/4+i8luPGsTD8RKhiDrdsdlAOtiTLNyzZIzODBAmCIJ9+v96bqa2atUfqJoFz/jgGRj7H
/np121qtkowQsJ46hlSiRyp6+ys241qetjAVJgcwMsWNKCfpPQqEo92pjEB7ua7r+J5Y69UDw+nr
X+5CAiGDrzf0wAXXDt3Bqs2c3IAmywPhVdyUo3F5N2K1KebOzdYf/sjjd4qriuqKYZfVd6KSfYfy
0jV/bRlXFNvDl/Lne29NLjUbTXJawgoIzbo1VUlB1VVn0cEunKdRjuZR4ySNM0oCQQEhPgx78sQk
e8Q1pJID02xTs79xRp/QfBXrpXD1ophDPPdnY+NqPwNeM8jOfbW2eUzyjH2qMQPz5nTXqvDrg/6K
y2mSR9Otk8slUVZdxwuvKgEUSGHfSqZ5tI7nWs/ekUIbpU/DuATqsC3J2GYgCKlziYIu/OBM5eFM
AAJ4+rqVDjo/WkLBBc9QgiV92u7GdtJAlKvQWyaArOpMQ/MB1JeNbcgA1El6WJ2oVgevqZgfU5bl
LitkSmTeADT94fG20ks7edH1C1nSJuPR45+qdNvbvpnTHzsdgtEBuRvwo6FSFfNWYJuvDQ6HqUYi
WThW5ea5l8adtp2pLiy+/D4lUta33bLnTiyq25jsnA9dVSiYibRgT0BZknbHJlr1yFiP3AKNm0N8
dmtMTVt2wmSCMbcxB6IL2j1fFi/4JVVpiaZRfvJAvCKDu+Ou0z0ExlCeYQ3d/paKgKJ9EBT4lT9x
mClxQWjCle/ugZmzcXS3z7ReFKRYT9zCXajqRn/wRMy0QIe66x4bJgfA+cJbm4NMIgPj5/d+c6yr
Mea4j2uTnMq1gOUSof9K2WvlHa2Vgv93G9UOwc7lwIBOYEf8cBXXkYcMANO/8xpWfZsV6eptD510
m/7Hyp3/XpRev/0g/I+PnECrpD9C8Q5/gsmf+xM/lq0w5JGW/jRr3HyfrXW1eiiQdC/n1avmY2KY
7i+D7LkSx50m+SyYgui3HXxNCDQQV3MZyEv3L846SudHgH5hz7etD+bjnEQThzKBLxvHoN5fnLrv
tws6IIijbHenKjxLgCs3UxJG534bQR6ygJFVvwy95Z8t0PfOUk5oU3jjQanHv7oYMQpupdTY59Fq
vlCrEk8DmDbh8KOZK9EfdkOl651p2GhOoy/i9Hk3kREnHQ1mPJKB2A93VeLsU+ZT0Ed06C4dA9fs
1/owyGAd7qu6w/F6/ZDWO5nuYfRzJWjePro8YSWzDGxe+GMP59UNj8geJ9Ucg5rFmGFyp96gteP2
V24995bh2rlMiVe8r+BO2I6MhQzzuyWJM7VMk8mLtpz+LAbe7wg51v7eEQdVRxp0ujQ30SbxGuuq
ezRhtPU3pViWA3CQOSinemGhnjjT2ifum/ciSopDGk3Tn25dJkrXVfirvlbO58W41r93/Hbi0V0D
lt0Z9T9vTPLVEnP7Hq/hR0tCB8Fh3fhWmqSmGJaV3qcxcehy2trkuZ7K7t3VNohOzthpoILK/o4B
RlPuqq5Y/ut8t32MnAkwr2UCWbJAqV3cLmmd0IW+BJXJmmkqZaZNmH7vi4arwEleX0oVpo/ILQCu
iqKM/yo/KIMTt38avA7xNnqnimnN5n1TtgQnOm2UhZTpepcy9PYzrLl/B94FrhcM/auHDPUEvpHI
TNSV+Rt4ZJPPaCM4b4JGH6dkbMxplYO2J58mMbpzewJ/qpB4kCOUvzw6YUWgGtaxME/YSmBy4ib8
amQFDEDZPcdLWW7FH3js8StptidE5qnMWyqogLynlEp042Gty2Y6U6oMj3R8nEoNODrXxbZQQKnN
eUYbNB0i7fT67HXcUVm1xLWT8+iklPJG7dQxSLJaaLsbAmqSgGWBuojlxRTrfDPXuHtZmtL2NwNC
/4jK1WEFi6bwMvFM+mxji48ucyzb5NR1dfWPrK3oWpY9xJ/09KQu61my/R1KVJ6HtRjr77jiSwnD
vdIveE3jDOlcW8G+LfKxCW3cnYwZJv+X2hL5vY62BWx2NMh0rKvtg9zbkvVgvwJAoeuI+7ZPp/TX
hgTIf2x8aX5V+7RIkMbeikvRLV2DMmeiBWyQyFeyPRRrnPdK8PYn2oMwnFASn/1ij4uTcuJ6elCi
WyMA9yr8rpLB+Q85bDlnQOyO87oxFWHd8eu1+bF1DrbJPjHJt9gL3pzCNu1RSjtX53CNoV4nhrB7
NFXtLSIrl6yTEjlHwHclIDLsfNRhO4yvPIIsgGNvW/fkaGdeD3XUqOm4MvyqHEPSoL/1WC0GMY7H
ZSM4/92Li4cJSFMBsuU+dIm53yarXP5zKkU6zgVdnusm8SvA4VVXzOgynE8VBVWUKkMNp/LQoQFp
8yJ2aUToUssIP+0RP1VUsP11sUOq35JuAbs2O8d4NVTPVDpX7SgObuOOH/RW89evdbCQLaL2JsnM
UhaoG1IfdNQn5CJluAm4DBJRxXM2ofNHDbZGbX1bTi5ls3Ycw2+hjZwfN2EY7oKdjEe0KE6a0U4Z
/fXFoofDHExW52Iv0c+sCYLVfJNU02fF1ozLbbfvm3e6bgaAXw5PUbSCuGfcukFx1Bu3V5bauAac
GXd1hHZA+pHqJkVzFCw1g6MASDnIJULy0iAvYpHeFFTG2M3VdBsN1R5dYvx+mtq4qdxuaAALqmPN
LxOejKWoHNYnlBW6vCZ8qGzTvYyVnT5YaAoWbuHI17JwwxvuGu3k6b4oNtFdXqH6pRM3U7+XfYbL
emiORT3J1w0e909jt/QxGP1xZY6Z6n+akRLAGQp2OJQLjD5A9268S7z5zF7o254aZzPfjqhbk1nU
c37Wq7S/a4ZG3yiARtJXILuuk6k7ZU7fed8s7T2iQ9/rfw5x3zb5pFy4t3YuOzdro9KJD26i7WdX
9faG+36/i0HoITeDquxyTqeXcnf4X1AnK3Zq4SZ5l3QbIcprxQcfFw56Nnrl1zCD/tjSo06C6dZr
uvU9IOM9PAxFMZCLtW4dRJhvhlvyQruAPG2xhBgaVfPslWtr7szCvlRLJJQZjnySZb2o9/1sC9zp
ffOG6DTj8EFO4JGLeZJM1NeQq7phNRFqjoFM2qLL9J4yjHu2Ht/CpOm/OQ9RgLRlVz07iVMdr1f9
nieLnxTfCZrAU5IUMK2NG3bIRVQxvRckYMDGMhgn5zAtwi5ve8lZwE1OxKBXoSDipekCLjS7cUfY
YFoXShdwxqLGKNeTQa9/n+6W+wW0upsPZBXv9RGNB7yxoEmue6WAUn4GPQjFYQ3c3r9pnU539/FQ
9rBa3jKOW15XXgWJhsDyCPeju/PM74ncVIdhn4E2SQmBz2N8DKeqHvMuUgH8gt+wNNidDOuzYo2Q
jzpdnPWmACyCJVXLWamteZ1t4rRHXZVN96MrWrxMDT8us0PPr0i1EARIWWLFuui60C1fBFmVtzTJ
0LgV7m0AviiQKdzPJatSzv1HQ9lOXhzbdrgKNAu99MD7IkG7dovgnt1/I63moD2icjLddHLJu1jr
/2zblgU/dNJ1R2B+pLoLy8+fKB4qL4cjDqsDUkLfOXROEX+FoSWIwcJc57ZUGO2HNq1OcR/F912w
Tn/5VMW3M27jeFQsoc7FlzFFwjEaStgp6q7UQ9x404LEsBnmP8ir2dgRj3sPQ7zvP2dep+FQF8Lc
bczi9ujKxvlDKvl6v5G1VZ1X4SSvK0aTIPO6bpku0bIzzYa9br0DL0rTYdglZvDg94ZQLI2MFCRL
FQODwkBEEwtCEb/v4QZsoz3jU+c6FmPxPHdBWd9sKDqiQxyYtSexKvaXg2jr0DvVYnS4ABZ3WXK1
k4oLbd6lznmLIji+ye3mx52oIEW/VTEPPKEo88OscOIVumBKU0IaC2uLy+pNSJ5okGODGBMGkrZJ
Gv+GJQgb28LbHh44K+lAnWvgv9PeNf4jqZ8oRFxvrN3cmXfAVcDYJc7K0Dojs7i01UdV14n4vbNA
lecBUKw78IQOxs1gX+R6wwUZmhyRKnieRXsU52s1oMYOyKWKT0sM5nlY1zBaLytZPzTMtt7OlY1M
ruSZHrlOhqh3vlJUrd9NqL2OH6GYw7PLEhJf/yR3c7PxOv6AS6UScBJFwp9UJSc1ShvnlQLHFYUy
9qcmCwTcio3n/ldTIC57IPS2rE7+Ku1H2+qpPqx1E/mngN0MmkZK3pdlmSxHQBq37s0suK/PbU1e
7n0A9iVO7F+xzjzorPjMjAWK2QDiORf8K0LkajXTna8XKhlkwTmQJC0frxDqP9NF0XJOal0ETCB1
u3PgiGC6jyxf3qFXtXnRPXJOcKFw8rN0ukrsBbSuPIXF3pRPewfxn0eLHyyniDsi/ufFY/yOHbaw
JwuHGd82aTL/8XmvwT96D0RujKi2yhwAWzLy+hK5yj7J/sDwND24o9PcNe4cnFph1od0rFyCBbgS
Hgd6CN7QSM7Rce+wM6AKTGb/YUH7sLI3+/7LSClweZgUyaO3hVqDn+Gk0qc+UFubw/X369E1ofyB
AdDv70r0H5REtpUDP5YU4rKkClglsoPnHGMoR3aaoHnfllLvb30zRO1l5zd+xA7aEuIWoYg5U5w9
3uMFQuuiDO6Iq1CkUVzbuHS51KMyypF5rmUWrDpg1t1DFuPYn7GaC4r3iI8mrRImKS00KFqwbwfV
FOW/ZW/T7RzjN9ryhtblv8hiEQNXYNsaaiPYTys+bDpXq+KWMFs9Ho1v67dtjnjWrmzm67aV7O2Q
qlf9eFlp56BNXX9aAeybRdzDKF2L310/x/cQ1fYFLcr237UzGI8BMDcIDSpXkkuqth/uTR0gfJGr
CY5LHTbvy+gCw6zchLmD6nbLRpidV4Qyy19rkE6yGDTxsx9VpshkRTzZFdMf75bSJrdzNaQ/Byjj
R3pduu85XdimZmJTbhvVhs+1Z8zTMLnLL2f0U4aO1KxPih8OoH8Mu49GMdTvOlxspscp+O533lR0
W+S8tWXY3/Vqd5i7sODllNnbB9U7UIncJX0YS0t2eh/tf90F4H00V3W+DvtfOmH72ZqOuaaD8vLK
yDmoJLDHK3B8rJdInVorx/PuxvJ7tJ1/o4swupkXR77N7uzelcEsoFEDVqJQjlWeDlB94ew9oKBc
juzR6wva0/8qiayGzPI0kw2pRKJzmSxIZULJ0hf7pavSL7x3xHs0V/5pVGcnHvUTQrjo7fpCn1sP
Sk9Yfux1D+qL9Et9TmRyX44A4F6wBRlBvBDMoeo+UfKmj3C/pzTtXmSXeNCb3LWHIQ1Ojdnmu5Kc
B+kstAQn3/2yIkWQ292ARjHj31pgrMjez+M8/CwmQjMP9YgSZ32rR8F6RdLnctDJaIYcqVz0lrTI
G45hPPsHya75EFZRjEh81NN/UbR70al1u/hhnzt1s87RXAL9TgopfDIgHqnNI551nm4wA+TeiVzm
0z6YYTlWTbsRZDO68SFK2vCX9nbxsmP+fJ8SXCHVUE5Pg5DlfyuCcUYrEhy+oj5wPhYWit9iEsFP
KXr3CTZ7eHbmrr9VpVjn3Kla/1RyV9y7g+mPKUD0Haw+U/Kyef0/6iFLhDaDrbIkGKPjgnII/t1L
HzcdXpVGRh/BWbvfbuttW9albnPbwRefE0TSEGZkpb9Hcku+NLf+rQdd+i/tURzFjy48iULMv4BZ
M+eoE0oJ+0BipXwrXc0Unyh1B1SGZb0v9/GHV2jnK8R6cmQMgLw1Crwu3b1PMQVoRffWOy7zFLwl
vCuXdjU1dAYBr4zkP0ru7WeX0mhexin2/tTp1XVhwxLBX7jdcuZ2sIeenNG6p7V7glyL35Fx9feM
yANvNLL0Z7cNug8u5xjqrvBuHUHgJyKIrRholKuds12T7s6RSLMRDgkJveL29o8fiOrFRhhzuroR
j7Fs7eveTJ7N/Fl5JzN69W9hCv+zXidlcVxM2w3DmjB4R4LiB7kB/aclygfVsBvU31NV+Pz9ZVED
jSjj/QYQ0K8R6k/UKlvEM2eHjr+ngSB/RgJOBQAzdpneuH0gwCJTT12PEQJrtqTEN2BW3rdywCAz
yr4+roPyH1BTjncafeSdh4Aj07HcnyyZYdUBfZ4r8nCVKCGTiqOuY488AhUOz+nYbjD6IIhvRTnX
Ly2kN9pSR1jg5nIofy9bIRe8VkiI9C6G/6plLvM5Iicki3SYsjSElJ5mblNtNEsTK/6QMkY+7lgu
NDCv2b+VC24CuYIO0Q+S/Y0mk2HJXeVNps6jjtiBW8Shs/lydgsbni27V6kL44gbvPjaqb1b9jAw
oj0VYvkeerU6Geia8+5Xao5QjCPo+ywMOvhLq8q1/ztVo2yeOL98/77ttt5h1UuK6cjGsoeHZBHt
T0SQYYcspZVuf0Rhsja5mrtxZ42SkUv+0D5OZXWwu2zDgV9rbb1bnB7tdsOWoZHwXds0sfvYIVm5
E4IBNT17pqBLeFJbp99EVKG0O8Dd1/upjlURP+ukSLyHskcXfQzDMrnBDrP/R6J13R+qrV+qS8UW
MDzLnnHhhCLIWudUTW6f7I+DiFQ8nmY2jKY8zzEoXZ0lyowGC146bvUPpZDkGm48vSefEtIhYjmC
gMfW4I/bhlUhRKw8n/0JJUeNa26n+3PY4BuOqGMTpAt6LxQuYYF8wrnvBpSLdMVBw7DRDk7jzSPC
bggldbDI62yZ+2tUuY8Sdim5eP2sCz5JCBz1l4PNA0Bdd+UafeMVlGx89PNuxBn5Wa2XLDEIeH2G
9mKh6MpJ5mSbKQ9jT3ZOcVKv5c+FNnj/NVmImXxECjMt4Biz77TUeeIbeIvcbpE3BntdDBHCrH0b
IBNIWWPtuh6C0isIK+8QYx5rlH7tfRXEusj5vevZgTnzEvuL76JCex+t9mvBYOv83CZOx99z7PSW
nWBrgPuyci5755Psao+kmZ1ptX2JFu1OjyMsrneDdXrwziRmTMjjgwlChmegHXFD2a6vH6MRHg8h
5Oz4xwC6Jj53QyH1vyiS7Qw7g+z4B1aGQn4M/uLCPa+eByriW8WMaurRrR9tj+sVsJxWGO9Q4z4q
zruNLMwaixnXhe8IzbDbozjNy4R4ozsHtUaxY/JI/PokPL/2f1W6jsUDLOfG1zvNYt4eC2it5Cd2
FlwFjqwG8m33IW2eO/TC1J2T8lNcmt2Ji4wo+G2/6TdceU9zWs8FDH/ss1Psgv9olfFpJeVFJMtm
UT05s9ZebvwRKTJw4xA2TxRwcArviYOOQkZjCPBD6dg0PYnKgH9kpVBtmRKAr5swPPMbpvHFdeIW
fTJW5KW7wbu+QBnHE/x5Fq1DWZLkxNoc/nK6ZHG/goZm4mO7apwqR6zEYwHPiQXqmhVUTOlyHkom
n+PIj+i5eaepXD/7G7WY/g0HesJovdQTAJH0Rt//PTqCZySeW+GJw1Unz8QrcGwpQ1hWwdCKuya0
94UBrs2wtoohL/g+4wXJ3xUBOfhCjogwwOEL971xBl89h8iEmqfCTSDDFcjE9G+Jw1DeMmzGEx6l
CsE2oqCgKW9dnbrmDEOhxRdKk2L6N6khnG+kB0p7RNpbFTy05abOS7ys/T3RCiIFYqdN/aKVleZO
yKIocjdGBXpI18APfuM1DZojoffr+twgYhKnGRgQJ6vEd51tcQIuhv0Y2rqSbOJAgKXaj6L0xoin
1CNmJ3faavVyt+l4+E8JMHf5waColYT0FtZ3bsNU1ct64k7xYA2mOq7FHd20JuEYoL0BNrslVp07
I5Ko2pl07Nqx0MllugsCk44wrbNuglzFgdg0EIne3B/CwjlALbGJ/4h23CEobl3fPPDA6urCfRCt
b6vtKVnDzsC/v3LCiAnshNvrbkUbZK5a5K058LJL+Q8ToG5O5eD6IcccXtaBKLqwic6bIvM9L4tx
jMNLERJc+2NQw/85BVuNtxCugb/jhHCA/Y8JULB60nHTNL9Htyl5V91COrigY8ebbEA0o92FcyaG
xWyQo5iL+unc8ZFs43ukAek/HRwr3gYyy3v/PCTh3EVvXuFjaM4qqhSi3K2XpGaNKlWX3MqxlP8M
R0l6EJ1p0lNYaqORX4+7s58L67frPZnkGGB31ijzHG8Dl3dNEM1LvBqXLchve3tYO3J8eDNm35v/
DEStu3gUQ5iF6FQP1H48Lekwtf0BGFQ093HYiuAz3gfqO+klWuRJjiH1C9nIh1g5+NMx3t2oKEiL
+z6OXICIzin34FYkk+mOPgcmJy1ixvRuA/UfbtArLLDWypPDg/LGtr2NuWJhcFYYjiFDO7CmPEz7
6p4iCRx76XxLOSKuGH8qP3zRUhsPMJkK72LcbfTdt8lw4P6tYn+oPmRLdJePCLWxkc4gG/cZCRN1
UzIzcxshCWo0wiDrgmMcQwOo4LE7rrO+nf0UdOq4UsA03kvtYrMhFKmN58NMKGr9IhPYaZl1iR1Q
GsMDdtkmpjr9mkgJnEsQeVHVFWmBhGSfgqkJVu9IQn/km6ckXOR+g696lH9wRcBy8Fv44mUcgTrv
3QQFdZWPomRJ61e7FK/YtTUNAytQRZHhEEbVPHjUWd91uLlbeKK9DEssooWw54mx9b9wj5S+DXRB
+oQw0QJNEqt0/LE7VTr9qgRagoBzrU3HW1ggLcAhYcWGCc9HULDctHxOVV4lKxwns46KDrZM2vbM
hj5GiJ7CvvvbkRxWPUekXPT/kEqq6p+/Xms4s1mTR46sHQXbxohWOwq7lgpxbuIc9HPhlX0IBlub
8h1jQ9fcLGhTh6cIEUL10rm4rU57E8TyZt0azQy0E/nU3fg1s5TNYryEGDuTPXTgjdHXfRmpuZTI
1tPMPGadx96culGLBse4TjdzrkLHLYe8MRAEF8ybMPHFtWjtzlnaSB5VP7nfm+y69gVtfjgbhKm8
e7c9Iq7bxgMdZT7HBPxrWNKk+Is0fVlF1i3IqHOFFCxO8qgY4/GPY9ti3y5bWcbLeygJsJBZ5ZHk
lJXElBDqApEDep+Ysg3J7g0Tlizr2SjOVV8acxrhW9VnP4Gw44l0XPuBzsJIHBbcP+5PH10NN5MI
6mHKZYDm7HH0tgSqa3Od8uyQBoYEJhhXAYDktsWJ25+D1YCYQ1ElSsArGg3leeq85qoWgxf1YdEd
6924np2ac8HAtFyGmBm/YQRsWvG5g28gZ8Vdk34Ey0BiwwFMstA2W+Kg6f5jri9R65I3y6oSQsIW
95uvY0UsBwjrK7zP4h8aBNtMXBCn8rlEdbW9lwi/CKkQXNf5kIgo+Mv9ojgbcZaRrVrUoNimIgag
znwVFupUp7WnHjFbivqY6G0M/itiJzbzIXD6YD01xHU1zCSIli0/YBlNXyBW9PwGRF01B1cEwEAZ
fjscuFvYeYi7y1qQIrAk0BjCMZokuVmakd7oQs7hdVwuxzcRG4vSPlzqpj/pScfVP11wnCETLW23
/sR0nWzn0iOKAIW6tiUJ4wyI7tU5hp0RhSArieeOvvyz7bJYnXzsDLPEMhlekIh7IP5J0P3a3KOw
wcvdmKsoYIqXur/Uw+IgPKFcg4wGPbf+9jPQVNVd+YlovMNMTL6DiJutsQyRuLd+EyYyTWcV4j67
6NR2g+ZJHoX9QbAEtN1p3GbQmC00WIvOkqmnyilC9dztJFZkxec2Kdly+arX8NyHS4SEEvWS5+Mm
m22BKn7YSux1a+F14T2f+749Lrbyx1OgjUn/4ETlxMqdRGvKUMra236OFNZ+IgELPsfAtdxiI4qi
+r5ZQhDAI9pS8hhCb3GrO9eTAtsXz3kzIRrRAE85NUPdfq+ryZs/GD9n9eGtmLCp+eWqWu87R2D7
ZBCLp3xbsIx3Nzzvck7yjakKL62JuUAFK5TRyU+nxWCRnJVolxLJaNHsdEl1kpDwZEztfFLtvOkf
nt/rdUVRulYygHEYkWzeYPJavPky4/ZrNDlF+zI8uTFvtgTbn3ce4XEieuEHwntRPe/szNvvFlmK
+AqJlrN/2pKOxZuBg7XekZc6bvrFxzps522KEEFhmbRNmTv9qC0aO5WwRzsm2Pa/BJbhb2JYM4HH
mxqnCMNhwKpa+FmoNVs/z6EyQmUkXwQihXJEms3tzYUbqfudzOJ5OoIxxoNE1DCbyM+D0EJXXwJG
8eaNMoUBOTkSh9D+l+7ltP0FB3D0X9i6yHtd8K3G/6qlXb1vx6rZtBlMaNB5Dx3y6XU+Fo408qyc
eub9ntfUxAmXVLnqMHftQI7EIUbpiaWlc3TdnTtAfsIYPJzsl0EYOqbisdu8j6E0rrkj01Tp11aO
Sfg4KVHI1wletfmlBvRcp2rd0/HRgYKLMl8EDaU7rPb1VwjiX9yEaKa5R7hF3dzQe10fnCqgTdGF
9wnedkD/6NXZmFnJPPHl9W+A2L63Zkv86aqb3KjXmrhCYDkH3wT9XVE6e/cRhl2YvmJkw7XPntx6
MndHTuRLWjSRe1HAWsExHjiB7jTPhTqT9uQj7xkdUoOTikKKfLM4zW/J73DWa7TAzg4S1ouxHEqb
CvxnxDh7cIlcMp7qC3k3y6LPU5IiloHrXnfsO+EW17eGByyKcpwDcX8DF6W8neDpADhnKfdaHHsY
m1Bz5yIhUzl1HRWaryFMxPSHlJi+Ww5rCTXMVK8Eo+i4utKKfIe8+v+qZjEhI/JtcF9mFD9Sq5Qh
0fTF9+ozjozUQUaFPaOdXOvHUOG3oZl696tT2c1leNHB1a1M+AS7xe1sd5xduNOH5apJjbBfP/Ct
ORtbsduP6ADWUnk3+K9lcJK76DXDR79j/R+wrSUPzGDSfTZY5bbpiAnfwSTAybo86EZF8lQpu4Qj
8pHUib4Y1SuCxPD+spLNfSQP8Np0XbKDLov4ZIEILU80iiV7CAL07HOO3rIkrrvGvWGa+9RWtWQ5
l632PwUAVfCiWg6sm8rCa9xJBMA4A7mzDPkkrevms4ySCgCxKWVzu0CPNoQU7Rxm9KYpgG1CYlR1
2vmD6Yupom06z2RczT8nVCPX823w4+i931jfv4lLSMa3JZIdDq7CszGeOwlv+o6LxiG/JEJA+26G
1J9Oqpbp8IlOYGN7Zrh36r/r6JjxBbWjYJDDl8hrjOTCMy9iI7oY8syt9hyNZde/JP1y1a24ymX8
n5IFm6SJulXEWTqoQkX31dChqJ9KtBynXTdmOW+Eu9THgKiLkGSGCdHFfVvGAHdpYG3/YwiCMX0a
2x3KcdULv+uaML25ORVsy/prrfh4R2afkLP33DfgTLcdgHh7DPns0/TQ2jINzmWcTJ/zNQIAY2e6
oR8xvrt+JYsmvvEWmA+WKQRvcs7M0/T+3ccj9r/fRRLUAPKI/UZmfg+yoXnfySRYmdhQzLYM9hEy
TsRqBe5BBBKj+OwIM9U/4aO0fIMohhTNhmWu1gfkB+t+/Q+Dmw5rit3EkxoYu3ZTuU1PbjWVbXzc
0sEFeS60TzcIGlaMLEY6Pk525entkXtzgIkSGlMHGsuhnQ0+47QK2AmaNpx7RMM+2oEGYKt+LNJA
iQMuUD192W3exwti7aE+lHVE7EHCuIO8qC5XEkApm1nCMMksgDzsikoTOz0Eld+lb3YcUqS8wZg4
QcbxVSn2D4+EngxszIYYYBLFj5xgLc1rjG/J2y7x1+OvrAuOteP/ODqzJTl1LYh+EREg5teaq3oe
3e0XotttMwkQAgHi68+q83bjRvjYVcWgvTNzZelVVCfpsBsJkXd97JAqC3OvXXedm8kkuM89wcnj
XAc9dctR3wmrHjHemCJ8ZrDyqZumSDUOXqvU9efzoiXE6ZnvdyAQbNOYRVNV+geoeK54kk1bjk+h
Ze39NkJM8D7cBOXzkIEnkTcEiAG4Tu7UJdkmKsIsAqgQq+R+NmPdXOpy6MiF5mWQDOWxsMFM9aH2
Qe1X+HJtgb22u5aMIoiLqmG0D1tZjb+71Ci+jMLzLnOSOuUDMTjFKKg7jjK7liRIe3QmhSq8wZFI
sm8X5QXqP3JdAZ2gwXpRkOyodczYSpYg0+se2Zf1aYJxnznMKaNA7yE5TekDS92mPPG0QYZi4eeI
5LNTnHo/rO4Fa0O+Pcz+pA9ZiRH99YI341iOy5slQk3fwF9kr4wOFLv8kxm9qvNE4jTYVbyn+mpb
5i0LzZjWJfEsM+xJ4zZuq3z9HAFgQIKjFKrDpIDTO+PS8oPWTPu0x1iKG7CoPLEHEYRVrnGnZHhc
kaJY+uNUSfGdOQbQZWxzHObwKGR5EuU4NsXdFXaj91KvFvvSwBjWPtQsBdzybK7nspKDBEnAdmem
scOYhGEzMkl+ieaJ2e9ezSkZBWz24Wj+MQkTkdwi9VztVm1UyeVFzx4gsAMl6l57w9Rv3b/r0Ke9
T3efLoRzEMFSGxqCTMc3uq4IDztCupl9kqpwm2ewLkk0n+PVD5S8EDUZq3tSOdWhY/iu/7JAZ8OE
VoXzbiR7CkJEeObVmyPD+KrG+c9CKoz3Zb7Oz+wlkvjodl35U+SYUDfrEho/Zu3qDk6zWXl8+QfH
pOuvgJviJ5sANVEZBFRsw0jp39TBoud/HO+9xzxoS1RMU6TeLjRklEg99eJhGdhRHaSTFfXZYeV0
aKQtfOKZy/A0eVcvB27lKf7tsVPt4IvMgGSwC+GmnEkpVy8axGB7X/AWrr8nwpyux1SeFhNLJzH4
8xvP2TjxN27URfZdT5YTxoZRyZOHjtXc1YsqzHo/KEKJxBRXPW097Q0MPsF0nQhQKShcJgSEhbbo
cSyJhWA5Zmu88oeBVzxAjDgf4idePO63lAW2b5I+/mUO46I7YnFmMJ8Aggmu0Y6JdmtqQey9IPiV
sewp0dP9xq5ih1DX/p1EC/Q+xhv1ilvHx90A91R8DE1Cr4bsMJudQqP6+lIlre+BO08bsW+HoTK3
JfbF/imkA83/het2DH7lTWDEQ5awzLhxaCTVNyVOA9gwMmqE/sUKMwjPULHkRQ39wr49atMUww1c
12OaFZBz+bBOfa5klo04UfMu8r+x57Xa3eoKHNwZI05cHQp/JbAVeW7q3A+lnNh2N5aJZ4POm6zv
RR028x3uIUgQ8/94eMDaxWOAP7TfJHJM10vaONH46fC2TEaOiyw12aq0BX8HhTeewecGZWvCd4I+
h6Yw9TlXIPfKU+2ya2XN2I1l2bKETZt42fPDLWlDLgKrBJpeJ5u03obBWuP5AsLGhhRvbtZOv3wW
pgGWs4T9vVcPTnDDMSpyb3IMeObGIQMVYA6tu9r8CsKwdy5uijWf9Xu4CKxv6TDpk2CJH345aQ8E
jsaEcD6PdU3UVKVd/YDTdGk5cflxvfdCzYGBc83MUyXBwwXZBXRMjdE9SnlOlR7/ZaYaXMlVswRq
n8h2iQ6SLXXwIkAfkhysSLWqHeaQ8YuheZl3CVM4KdJqti+LU1XjwYjZB7GU44+8F/28dtdkRvRI
e/g07WWT5/N+QHesHudsTv2dyxu9uLfSXhMIc/W7JKRzn+NHJIbn4XneRzK0z32FsfrWd8Bw3Sw8
IhG1ai0ukgATR2QOHazK15ic1BNLOiKccJpc/9gL4tK4zdmYP2q/zs6SRx55JIM1/oF3TzlsEh5k
yenqeQk2MCaUx5WQkBYLTBSRaoJkMj7gmK39PzNQiZy4aEC/j4Od1WqSXFM/4DQGkFb0kIkDiaNE
AwYc25CdmOLUSyPJUGk77+napZEgdxn3eTLOARTabaXdcQJf4Tgp5+vO+8fzVOJI6knONe0lL3Gw
BkfSYwXKK9uwdT8sNg9Ya4rmO1msUMN2SfruE4gn6eEyNk1yLTccnZSLlA0GETHSrQo3oyqmC62L
kh89E0OKDzJs4wh0e1c43WkFzmKfIHcQoWK2HuybLfAVw6Npq8A+dF3t/+t9v/tLENQNj2mY5Pd+
xhFzX5WGU5XbMqMwKjMS4gkf6EMmClaOHyHe1emQc9g6x3kJMnrMHAl1Yi19/m2gFK476yYa60OG
8PuMF74isUV0+BZwYEdkHKO2d+Bz+M/ku9ovzxN1ear4cZqD1DpkpwCXkV5ZDinOhf/4cqiceC1f
VLj8n+PiOHbJXBpgd3AOkHwZWrlx2StFiBVz8ceX0fQa84T744ggsbdlP8b6fuzc/o1PNASfeVMP
5jssWAGx1B7r9uSVk+7OhdQoo32n8myPfgwUJU8HwgieJQGPKtLVewViAt95UTbmSeBjtyeH1TT8
Ek/W+S2XVvtNebGMDqsus2fDKtDfqYDT9R5WJ47FHl+oYV0QFskORjp+6pxKESwsenDd9svWY5hv
ubg5FZWMhv1e0L9Qf9etBCXFYisbJKnoNhSV2LmoyjjTU8yUxMx6OUUnWMQ51I2k4lhIhEBxI9k9
1WKd2qLE9M1umdiR/3bKQC1n0cMJeXTdPLNXNhSNqvi3lYwhNfQeB8y1x8W6qdwBBW6TErar9qYu
HWxnwODC+xyF8S/7Oif8MfBMP/TgldULOjD2jxi5+R59EFJsss7ijFbGWz7vXeuc2HImP6ye5CV1
4HQRxQgKRXo9jp9yZvHqEA0zRBZCnx6wZXjADdQAqp+3UgOvg85CghrzLCGNB59oK2vArC8hDtQr
CjvvVSW2Eyp//0ZgVB8zlt6WI1YNUwM0oXLvM2A51blLQ1zFmZ+v4aVPuf3R4b3kIXenttuOC/rK
hY3hJDlRKeB8U+fhbVS8aHZkO0cFgcDO9wJL5rTtAH95eKWS+GVmHFMHzQXzzwGhesUPdABvMwyp
7iGtsyY7FkPinhsl++CWlSWhyqG+sl4YrYrXmpUPpD+mBbEFvZocLQIj6/1QesS+HToL7/o27h9c
GpHllv6v9mfmwkGTnaj8jtji0RSBwO7QUtIg3G68svUiNiKjGnd1G9cUF0/pEJ84CSCMTnPt4jND
PqLMal71M08DHLxrWQzLDoDRisES5dlPj3bs1/s2poN6zOZAHqOrIh4h2sTHaFEDnNaUQEB509HR
FfiHlh+qPiGD5AzJzFrevneGMNaXRLF28d495YRjvydRWOAFIF7S/J5N5FW39UBm98iprRlpXI2y
H4vCdpMZL1HHca5g3PmkDT4KzOAIpczM7xEwD0Y/jk+UYkS8J5zTIvQ4fk2S/MyRk+ba7vIq5FHI
Wp4ceF5HgluMs3Nwk0MvdPcriy77Bf8EUf8bAbIlP+1mTSHBDKrMpQeVLG6SY5LokxuXPxk3ryhv
ijdN3PPIwBrCE7x88oxtkDO9ovRyDERdkS3WYl7O8+ZdDul66gbP5B/SXTNgigIq0nQotW018Qrs
uTszR1AoBuF5/kb4U3oPV9egJvXYRA54b9GMHMeBJZR43G9YrzX1ScRMaxLSvL5WPPXLaD7KxZML
aKBuqXc+mLB0j+4Pq1fPAmYOV8jFJYOpTxNllfeJLeNlFzd2okGmmEzpPdM9MtU/S9/3KAhZoiD3
QJjx/F84p+g82AtGo+4sdAxfamy79LNHeUn3rOTYgpdSCXNSzUg2PMlycyF9FiZ/Egvr4YNnvC1u
IU3oHYwwm6CmmOVc8lWyGGmStv6FP6P8EXVE0zRv0dCiP/TzAzP80r5KSHP/BkPojzCykjAHBAWG
m3Joh7rZ9eWMkZhYkM1vA/yfrHOqGc6HaPDnnAUUeWAnZWPlca7TJTzYTkv7UgoaQhFS00Rdemim
BQYhkfXHRDch8VrFWndTrfho2QVDfa1ZSaJonNRcLJiwEogSOf756oBhh2kznhf5FDm1VbtyFLU6
LIUwUFBkzbszT9LZ3C2qUhfFtU7ALF6dY6Ou7Xmm7d2nrK+cZF/5obld+9XD/L1yZ99I7KTEpLve
nCuf/P0uF6bG9W9LvKBZ5iGBbij7UrgLx3i4XUieM0Gtjr5t857gXDtxYHvVCPTFUUwMMpvYhlX4
uxmJWW1qFv4/vGLzx2Qgdn8kL1Y9ObMTAD+4ikXsnfWiMTOhwTsb4B1oU7O3hL/j6BpT4Vphcida
CGKlJ166s15fPGqoBPz5acp/DbTHzTvCFJ78zZ7d+BvcgOs9KKMx37I9ijGZsrkDxiVDfONpLAKc
vCO5ooNHClttEzs5v6PBGResFR4jnKnguJG1H78XO5HSujIacCRFlLZRGUeivCmZlT1qAd+WLh4h
f3g+XivYxfPviM1q+SArNzfklB2QhjwyGz0+dloLku6Ejapj4UacY40zkUGgyatFR1jpFtHLQHZg
ScFHk7FryqPufGXuek665tTXc/49VTyE2ay6y2tup9nfG7vCcCpR7/odCyHONDC03X4rqYA5gQuf
2NYXlXlN8zKMDo0/z+YwV3P/p0g5aF+H4vG5rZxQEQl1SNgxP/jgdPDOzgSI1+CXxNkv93Vt/Xqz
FBUXcSB58W+Y5OePNFdxu5Nt61c7SA8TWpcSybFdu5IUoCpvm9zKtxHOBM7Itq1/4y7M5Y2CgPvu
CeA5NzCL/Cd0fvkOV2dFzRP5cEmSyRArx4iD7221MwnKbFl9eY8/LfmLoprH5wDW23zBX9f192kU
tmczKIykUCLSN9LWoNQnSZYa51Wl7H3Q5OTqyxoJrpimyt8jKpg9lkJLKKw3kpUOrU/qyurKcPRC
L0r/RtPU2PkQMM9Ph0qFKA+ZgMJ9UDQUZFvIE+mlzjCy7Agn1vOpnvzoDBZxPLZyGkkczEWKXXvm
cHJPoLJx92VnHaLcivIKEnA40QUe22NJcpw1F147Jr/V1jx76tiNDtDI1jcvq4RzV3SIVVfwuSaI
CB6AGzgDkj2P5Sf6q8sla9WUxvcyqjLnGWkK9ShZQj1e3Kj3h/PS51IfStzfzqZy0vT30mfwJyQn
PpC7iyCDFQ1L7p6IRDL9pi2CyGtfJyGiu7PE4QcJ8yrh7TFgmHBrWM27wcRe1uEbt/iYIt/G6IZr
3LbNTmXwtEGN56P59ETKuLHJhmJ8mygBY/frjXpnRicun+XVIbwZ29TpH2pNadRxlLQTnsmBOvY4
Vm4MG2zqMe6sfc08OwzsLrYrRjsGRwqu9K2Zkrb9M4A5eJhHpu7bTAOK7VoGBza3RQAcfDMOVdTe
suGHJgbcbupxTbg8/GdL7HHXrWv1VAex/JPxGV+GimGHYD9fJEvLaXoFCjpqFo5yRf+NLah9SOfI
AyrEBO6rNmYVnqu63ZXxmqhTZPFs8VirU++i4zS+LIP138OkbO7pK4am42Fpey9cAYYriAV8UpaY
y4vl+AT0hVT5cIdrEs08X3BwkkQ3XrfzCqeNv9aZeowLdYNJcSwHZnKmTHbDOwW0juSwAwoRFgqP
m2okj7EVAUTXTQwD5w3tlh+4sm3Gc6GYlvHA6VJCuwwnH5xx51QfQxjNb8DL2SEqOG/veCWy+pYu
O2f4jPKYdjx3KvSBnYV078Euh3etj9yAUllWf6ybt7eFlrr6Owjf1ZSysJbmoJ/AOI1zi2jFeRhi
5TTZEYVrDtb+Y066kfxKw+92wq9fvY1UJdRv47j2dwnqb/OVhEHYP+KHmv+NoPqqrfRW7zenKdVe
IFPrBi/EXH+r0Kkfm8GtMehFApycrd0Ut7o32vlOhC4BIiYaNidj6mr9lBYhYmPMr31rp6r8Y/zM
db5d8rGkFGNt4wOXRcYsw/gld56ICQMhEQanZWAVcAZxMwVPKwJx/8GksXT/QDOFy410C5E8xWTl
/R0u/qW+eF0z/kxe6qqjmVPZ3VAQKVFyyhB1sp2xnW36pF8mdnd2cHeziFgubcbQWfsXqYImfcR/
Kxb+xtb929VlGlxEmAiXv3Yyz90os/kylM0UE4PwvAHIK97cR0YTmb0qMgnZdsKrvuw1TNjnBTdg
h+JghnNasXJ/6aDy0q3hm/BYtwMQcI73UJaIJFQYIz5xqUXhXQJut9xMCX5PWsRoWjjVKcZL0nZV
Wh8GN8ETlqLObAPg0HtI41RwmjJw/Ec90yp4m1mBPxQaoFm2iGBsFZs5XZ4Km1Pixcl9nLbWL8PP
etFel2+73GvmTaOyBmd2COsOi0pfkO7hTAAGUWf+36BjY3DnYrz6BWWvco8ZukQMOUiMz+HMO2oX
FZ1YKRNR1fgTAkRD6UtZzACk5cveN/zMeGuG0mOzsg5duCsrVObbomevJ8LGBB/x2Bv/O+HweR5o
RWALSCtN/ccPrD9sOed0RAu4IXBDZGN6YdPgMdWvjbotRyomd0ThMtiqHUPVtqDdAVWzGvRnG3gF
cn2nw5D0cNx/p3ULGEKvgS4RpEYM/zB81x8n8xkgYEEHP2tDQuMun41F40rqDAmgY6LpByOY1JiE
uw01HpzWwO9iGpi0dBha2wkiHejNmGtJBnJ4oFuFfQ26bR5vw3q20EsHeh01tnMNHammXIQpq7uC
BvFCnXBDZOzEDIYJr4S5h/KkomFLV23bs8DxxBsH9gj8vt9CE6traCx+EZqN4K30z7OYyiHi6u4P
LQE5TRVMFDyJM9Z0G3fKxkeSnoaXN+/HAlhkMr/OuEz+wHmH0JCW02yZHFyYYK4/4XQObbicPM7G
C65LgMPbHlbT04B7FaughJuy6TEM+Ts4kOazqFc4ojWLK/pVgiaq7so1BpcRKwceoBNO3cc6oLdf
3UUxQKm5eZarNUeuGCA8cA6cpx7LTMZ5reovfpq6RClDR7RsWE3wz09dthqO78tDaWvnG3s9Jq9Q
p9WDWRTPuAx8l2L5K/U7RgugsHFF9xirUDFsa3VdGXvEHK4REZihu9RfxLsShfsyNFPX7tGj8V/X
phH8EtO0/LAnad5Cwn8hGC6Umo1ofEPjDosTQFTQ9hrQb1FINLVZP7u6l99rJAoIomg0lOM1AUm2
bBwzFnd1FLFAZ7W68fykeS5mvKsbOeO35aNN0R8LR/XEjxbZbQG5oyf7VpbOwS0iRR+4vXptm7pQ
j32jRE6os2TfgNNtpMTEpsB3aYhd5dZjOns1bdQ/8uaUQAlDHuhkGFuK7CNM1++NC1abQ2S3/jJN
hAeQO7MptvEUJQ+lN3FOYNA2hCGFY+XGeAKPKHTNDsZORrDukJF2SbZ0ODceA0LFAhzvv3qfBrF+
wQ2oYkKamKdz9EKI8uFU/LuOx3DqV3d5ieM6BOGG14pTHN83R7ac1adt6fYIOuOQbbNkk11qNB56
ES/wdWH0Jpur2/JI10ybkqvVBNorliHltuJ+PsO0S/qLlajBmwKWBRnZIsHeOhNz+ZxFPeOBB/v6
NNUCWUm2WfJHEqCFWxIR9j3EKkrePduwN5ccYZ9ZcfI/MbJeW2vKgRvTGY2K92sXw/cYIO2te5Fk
8qnMveJLmSttMKqR1VpeO8VWq4GrCwJOdh95DRliDg9ohXwRvIxtlnKWjvN06bZLeZ1EmrblkCRF
1OX7bvIHdn5V2eOloCvsDXMpYjsRmGv82qb6PHk4Q3YjPoO/zurkf6n/0QIhPxHnLGrWXxPPQbNN
Bxl/LIujCzSnsnwjEDx/yCYUCdGvwDwkAJLcbefP8PYml7fWpmSSfUkHL2N/Gxl4QSjYzPx+hWOd
PQQuRLJUdXip4qH7lVqWWpeML+8PLkLYIQDkmPDXuogvMS7W8iA7iAh4AEazb00WP0Shdcx+CJvi
VjQLj2R/yaoCPkeoHqahTf7YktvlQCAjdTYUJ4lmDzASfXFCpWANjfhLB0HEGLqqBc3JhMvs78JQ
A1ZFi/J+vCL2MPQFSzicSjNkT3Xjg8KYfGyXuwVecbftunGGRKVLN5Cb2ReCi8WdgwspM+crZfuU
cgRf6nu+S2TrgQrIM8oXn4D8T24OLRVOjFjDom66inX3Lkl9nObXiusXP0NL6zcoPB5HRuj8BNwJ
T5NPYf/TeLd+4WTAExScrV8V5qj4kAwQ+okCsTLRj1LjjN1Qo8Td2649oAlE5jy5ycMy+cbejufb
73T/b54wHtAL0s0jRZ8jMM8/qwcNJdg0ntLJ/ZUIgBmNy6rD88aG2sfIj6GjFccZnrf5kEQANAFk
ahUWaEQYlyiVycoT1mrFKgEPwzTS/Opy0v2IQ8uK/mAZIsMTiFQUTQQ1mMMI2bxy+iJZTsjNxK26
SdtTRRsCR8O4LmjsSslhh4Xff5U60sk+KTwJWLmPim/Fg+krBh2MbD92acGAXbC1W9qRlKpmPfmT
pipas21T9PHYXVbt+8mZPbAiY5viquXr16E2we3Ei6j5SyePZagdB9Fee6D0dZIB3dYwUajUpL9j
D7/Yjp1sHhIvQ5E5CtUWt36D63h7PcyB6ZcLQTRLBoAUp9RDtV1LVg5GFh45fz+bv5CkA5wHnmqX
WwvUPAUXL+iS58vtmhnXEJzWqX8OCVn0EcmemIKPkpM74eWcFc3ZrFq/1W7Fn6ODwqqHcmEfsoml
k3ylGSQrTmVEDDYtluv6cc7rgRqWOqu/Yzau6cnEY/Lm6GS22A0j0jR+05l/vQ3IiDUQI/lhHHC8
tEIz1O9h8yX6mA5994prUYcbw7EXVEUbNxTk5HqJ30YaDV9neN14Cfx0sCdv8WFZ5zTp2GNKmFrt
w651m90Yj/49ko8ZeRSwdk025LXq/mb2dDl+56is7l8Hu7rgLTFIGDuEvY+zv0SP+czC9ZcqZ1Tn
ynfVfO7qpCEEDi6tk1t2WaX8Msid47BrCzLGnClsTgR345H3c26Zbbi5MEnHP5MZwf7xURx5W7ar
nwJjGULU5Kzqw5shwYFJk1KZVZsxCBV9UpCcBvFA1z3HQAX0fwXCWUQY4fy6rnCAzLPdoroVALlw
hjTLXrky05C6Re3PDzxaiuZviM6tTwF7W9o+DEv9DeSgvH0h097ZZ6+K7LPFwcqmapkSbvAugljI
tVrOkODXSrysLN8LXuPpVLzBc06XX8VQTd2t641C3BVUf/O4q6oAgAJxgezGYOWj06ghDrePI9JJ
JI7r//WnSj+wSKigHKmq1jtFdTdH1RCBZcOqPRseEqOtPfWy0ze83nnVkLebpx82YnQahdiP8BzY
DH+ZaYV+y23VxndzHabhzjX8i39JU3XBB0lSL36K4bnybeNIZusKHQvvEHVY5oGHeMfRmogn3lD6
LtzDbEx+5DRexls5C3R2Lj/TbRqMvMMXlnD2oLCNsDxmdmZ3B6gHcGQul6l/IywF/CJPdGbuUQS6
cN8ZVuyfZuUekfxmsHsPWBpk+QRjDIEkiIx8xzPZR5uxt/NDMcxQjdp1WnGIwnCNT74M1XKDptuL
925Q67RzQh1RT4LsTY57zlyv+odWsPhnTeRifBxovVPvnR9xmbBKYesRYsjmov+ZkXWxE8UNbozV
G2IIogarPbWYM24dhhJiRxsA9AHJGdQjdcNAytjVYPQJnmik0MmbD6CLzCtOjOwzEVHhPsMznEB+
MeReANHo+N5gQBluJWrtkdVH22LCx7twJlkCuGf1WEp+A+AMEXPwPQvnXE5OVL1yYMQnD4xfanfa
NhU5ltck1m3wSgbMByHIGo4EHz5IZzsArSAwSAzZhW8ON+C1xAoRHTnuuyecETJ5RfujiMvDVlnu
VGTF49yUhT2FAA9u5zn3XrO0JoDoEBbY16YtL2HrsnpDsshBqpQNh6V05NKnwWOSt0t/DZREBuns
qXGQ0i8j8RvyvKRFiBpMFiIPrsLROa9YIgtSjC48wgd/yPX05a/DbO9RkXBq0uhd+r9rD9H2k3uq
Cvf4PHF8MKmEvMKNxML5m6Z4fJcxGwUK3GSsp4aSesvCgkNuTChiEwe8my+CHVd/13aI951S2XjX
p06KIdAFvBcTSEuJp2rUewIIoKSLFDl4xCt15/tp/4rHqf1iho2zr5SP+WXigYVmLUSNkFKu7T9i
bjphXSYFEtKyLEVxXrq8eMKEvea7EeTBsDWgXSGWoB7csezV6HL8SqXc9qK6Po5Cwlzb3mnELqyC
vnnOrBq8Q7A2zKnjgnUVZMq8Wkq/3PghTJowOdRpy6IgTAqEiHZaQHhkTZ/uAjQlrrqynLvdxPvY
eQ/Z6EYf4+i85QRuyFJ0zjGIeVUELd/whjIIkdxJBruJzY3f8VrX5IsER9ZUORXFL8tKyHisS9RJ
3SOoJTZebkdBLTXHNPDlFG+kjVEr6YWku+ukq99sr9UV4bZ67mPFsti502DRg0do+XVwNNzt+phY
7rj3TnC82owejDlAc+lUH6sxTD+LIon/JjiIORCs6fRTN1FDwcNgFBgCIO4veowaGjcp3Glx47TL
O3Mtlg5bTt5t0OKUotZrLjiM9CS1ThkLTJLXVJQUZ0+FAIUwSJAiXUsaF44lCYyvGN+CfblyDexD
iucUvGmPprtvbJmX2whjYXWUbl/S79n0f2Qq3Y4521H4Jik29U85h7VuH+Lxv+1TVP0di3V3Zqeo
xAxWlbQ3NudaPky2DxGQoKO471BwINFBqGYEnOJGrLfLWgHo9fxUmVMTDao/WJedO96cXsgtLa+e
c6rJbjOg+xVcLsgDY7Slj9FlIRgTctplqGBPIedIKKLwjocB76opuQ6t09pfwf8NM1W/lCRtBV1v
dzjslzMnoaC4E6JTH0ymzXAUXhQCQhgMUPZcFMOOlJYilAM17eBH7XxwYopBNnTn2uXQDKkuz02J
5R36iZey8OSmYckXzfFyzJCXmnuPE8J6E4bRFO7HLBbXbo9yqrqTCIvgMTNToD7DktpoCkPsYI6I
ufF7RnMYBDaJ3EkqOwHEBkyeioJSOOPMuCTEW9fGnKiCqI84bqdFHqmnwHryHESydEDb+sN68FiO
qcdoWoe/KbZXFAxrE6+5Gbrc7oy48q/ZLq27yWFXf8OyFnXD6cg3PE4g+Sm7IW/xKEWiyoPHgePa
XtJVwUePZ57w+VI6X57vEm9D6AmaPWY845fbCeCEPKE+rM+ryPt0OQrSSAEHbCL6gp9j9hHm/dVx
bnA0YQ9pmoyjZh45yLBw9Eh96ro68DhxHjEwKm/bjSStUyr96qjZJ1EQT9u2QFHAXK19JlPTmt92
SOqbcMGntU1ZvafHyPhRDzEJnk/EUTLmhLu1TaR5g5MGiM8M096CtT/iRTC3IIpRRFawAytyZlSk
WF/baKmdXwUWxBttZLxsIxg59kB9IO2nvYNtgBMlJ2FgRuv4ayUT1Bxw4oFFHg1YIuzD3RMPOPeF
WpBsfdJ9zAEPabNrOSstRM6kunKXw7BxACHI8YO2OjwdHjYiDLFt9pZhhPuNligqfsOFBQbeKOGf
uiZpHrw+6L669koMWXs4yX2aWv+2cgZe/uMqFlhKVefeNMqz5rtxy1Q9ueQXDxyYFTO9DaP21VNN
mF9idG55cVmUHYPS1zgqlla4Twr1EMuHF4mvwLteKWUiZsr+urCDfeInpDwtwMN5H1FHknEyMR67
b8/L1W5VOWRv2iEpDEJC8IsXu0xZsGtwQ8S7hV+h3l/5qQGPePo7D0xQtuVNP+rqWVt3co+BoXVz
AwGDJQuyGgiNSbjkdFiZGyc7oiVH6IZDnsXhMZuUuWohg78+B4Vefmi3iP72HIluIUEW+BMEbdXH
QcfT+oaXnNNG6C3ZjzYqH++052SPPHCgYuFbHkGJ+eBaN/7IKf/8fy/IhztbXpBY4HUm/oxxTtez
25Mn2UMn58nZqKJ1vpyBYK8Quk4e6qIM38l6dO4n2mqbPM8tz0mclLwKXdqTVxVuvdBdx09/mVwH
0ejqfNgVRZ9kmEFILm9mJgAM8k2h9LkExhu/YtEJwGGhiTqfwxoQ+YYfpYEGVh5pqbQ2kMdN6MNM
d/k/QKiGZHUgV7WX2YvzeUfQX97i9BvyO34i+Umis6ZoY1DxRMVDN9yZAYwnXFs1TTejV9Aktyn8
JueG5idvv3L2QtFHoIZBMDi0NbVcrFyxqjMT8bMYfl9OeGC0Ap49Db3bCTiBW7J/oGJGciy/QR2k
Cc8AN5vOWidLe5Ixdt1DAJxTXwpOeOHJ9cPsTjJJro+BWvF8DPG65JSEFCI/MwVjxt646JTZpb92
bz9iKVjXo1uGyn0wPuDxBkAaTgCKdWrCzL3hlNryaYk/1qkIn1q/1pdrRnbdd1eBAFiG/xgBr/or
LLu03YRJCrMwPeI7AoDehVRwhAbXJXk+vNbTPEx/RqcZ2hHfl47tc5cU/3F0XkuOIlsU/SIiIPGv
Ql6l8v6FqOruwbuEJBO+/i7dt4mJ6ekqCTKP2Xvt2tpJbW4PuhABrQOV1GsmKuKgN5oH6YeFnCW+
bgIHdwcBMXUfHV2o+BT3NGtXwsKD80qchX+HuJKpYMQrPn0wxFT1Ia5dyyT5GE9wYBY5bkGn1NNu
ZGjBbRrdXLBJHXiB+VnSdIRJzONrpjWJw1W/WcC73QcflBfbZ0KlGfdv+8XCA3/r2a6I2uVwzywx
GPcdTQUijLymcUfPWJmfaWkVg0XZ6z+l7tPl0Z/NgHd7mmPCcjhvcbb52p+fmKQ4DvK7m7yKKye/
h3sZNkzgGKixyydIKxH+otsnUjrH+pDP7BMTTW7I2W6mgIwLPXGKVkXZd1uQfeHDzZFLu0Qoo7cJ
jNNYjy05ZMvGd0fiVaYB5uLe1rjBoX4RAL/VvpW9kPshnDMC35BfQ2Vzs5dQBF7NAFQ/gZoekpli
5pztm5nDLNw3hWOdSU9CsiJKeDw7NqFUU/0UOUNSkueJCadE2UQoR1k6zQI5OLPldgWgE+xdpm6/
dlwuKeuIeLxnHHTTZkKg3WaYsVc+DQOjD98HFYjOFUgwBhZNu2cAw4YdsviNdiYIj0zCCb64O/RG
kj7j9nrLULd7zErs2MmQjnQKCNwlWQi3WODFATKXRJM122z1Jv9P2Deqe5swfosHNr62SIYgc1B+
Aim8IjusLhLC4pqsJb4yktGaUp8J1yv/OUCBsn0G7uzihrLIwB64g3lry8FC3TzF1qUkSSm4K2x3
jc9F4Xc1kCzP/ItFr4oPjrL5qYmLsDuzqsUquwlZkD2VsWNudGJbM0mMZiSkLkmWpJebnuZCszFl
EOVQ5jhqwkBLePW0S7u8+8SDuNYPfJtte8ZCRzjbUoBAO7FDxFPAY+4uf0tKHu4MFYxNgq1PkE4g
GGFvuWhYz1t9qsnmbokhoqBOa5/EkQpZe4/9Pto4CmtVBCzXRmNbdOcagDQIH6Zhx3AgdgJ+IMOs
rUIKVe1WFqbPK8LA8MiWMDBv9RTiQRkBNxylJ6ssQcl+C54k/KZ7njLkO0GsG+slMjgrOd5Y9j0y
PvCerI65wGPGJ0RGep4y4vHwrx5Cq0Sj2rPx+ukacoY3vZYKaUHomYO1NMWVtb3wDiUnyFnbRuco
QwBw3seer0hL4QAuXayvftQ+4Ju1DwFJNmAqu1aO+yVHz//CujJ7JT217Y9tFVkH3UwkkNhDJM9V
xLzxybDuLH9wySvYdlGwFn9laZGCCguUB58FqTt8zCg2zqE12ARlGkzr82BlzZ1eMeVujKxc2MYh
vvokwvTcnxcFEZstWOzX+1BZBtDOQmQD/0YD1nH4PbcWuQ5MJWa2aWSp+NnDDPbOnCH5AGHPIXz+
B/BQIWVir/fM95/z+0VhEe4qFxIBcoKpVh91nXbYqUN2hoJgYiaQ7FvaHdeh9A4Ttw7GHMKcnI1c
auCjOC3UXdOyq3q0JSYoZhfYh4lBLbqdHkpYgyxAVspf0L0kWeoxXXep1uByfUYy4Z0HwfQxn8mt
S/o8rz6mJirdfUTWfEGk+uo/LK0zpTtsSoOPWfEG3l5Z5TyhoWHBwUzXRQ1ROvE3HiR4N3BEpuG+
YygebpDV9N9w6HImT+mNblhSyrEYmzHQWEFdEtJX0uJt/AVKwlOsbaSEwi77p46qzD7SKIgPf1QO
6+Ey0scCbff6aGzEWUjQkGJjpl7tS9lD3yZko4/i5zxsIrlbRSkZC0/iPyaimvaOJ+8vJbU+oxNF
gGxzFkNGmaX93037TOokUYrueQh69RSBM/ITy9KofxCnYRtdCPu6EbEHcolUVf91xgIBe0JlF+0h
tnjpq4rG/OyAtaz/YV9yYc7hfhUI+ciBBkKomcyT0u0aez4o8BPm3aOZtf+mjjsUxwi5E0NB/Mtg
8p32dU595DOrV2TYf7OB/M8t67J5usDDiKDJ4ybarRD4cSq03vIywgGh0orzJf4i/y8EsCOAAQI2
afN7ghUWXunFRXuUW6EoQFWagvTFAinpJY2K8r8xDJCYBYDPoMoRXuTgUbjla+JdpygKZ5m9GLnO
d3phWZx0xLamiT01CzGJ+MweBHfN+Oq3UdptxmFqi0M7Wx5EiNhk96zU+MWFVATqtU4nLvEEB3Aj
0xXLgEbAyjmF1uWXCltl/MUec/eNVOQeHsMa2MdRjdZw6DxM+geiCW6VocWi/TQ0Q3U0EoF/stTh
iqcvc+QFmKz5RdzT1IRGUGndL4Xy0m0+dhG8YoX8fQsA0ceNGsA6QGNPbMPRltGSEUHgpeTxOU2V
/se4iCMDVIiKt3TM1g+yaLrHvLPBN6aep5r3aklX1kw+zvUX+npwqVZIy5igkEA6JspQHInNU8s+
WLugP+s697s7Sj3Dfygs/z/oehPAqlGEhzSOIvBeQYP8NsNNP5zIEMQ0t8AaSxml84G9R1PhvoJa
j9gQB9iqwNJkAtxGiU5wxYQhj0w3+ukzi/owDC4uZfLy1a5GWidD/OZ1DBqcSEwavfcAEUuQFKNH
vBYIgxWAoLa6EQVgkPdoAsm/hANgxzI48P7k3kHHFdS+Es3O6yiJJDuCPc/h0clSiVucgQcF1h4Z
6LGoo2kXc0Vr6MSqsvA6GHVzDdnRzpPD8gBJSHiIY+Px1nfhpt6J0k3nPYgDsmEQ4MPi7mY7khsC
ZeGQcuGqOyIsbzwrxLn0JouxYDS55bpljaDkNtaL/Jg1OU7UMOjRdkywMB9EoVBv8HMnsiZpA76U
7Fgm92iJOdYhrdno+Imq2qS0MzG5yuP0DNGKPAp6UgvXmi36sxx1IO9smuEbXHEK9cGx2+Ge1zRf
L0s1e9+lVdG1k8wxrndVudg/I2FEfZKuffg26qqlK8fKTxopJ2meYJ9uFhb8tAM7kI3BG81xRnZC
6VoDqSJ2fG8qe4quY625oKFmOG+5HuJ7JtVVwZ2X18zJW63vWtERCAU2Zd7LFTLatdJF8WAcHWXJ
0Eny9axStfmZi6d6aGhbiX90wji6GsasOLXdyf2vBL5xcMKlQq4fj3SKiCWDMxRMw2Eh0vyRy8zW
GxbZgbPTa4EEM+9gzQmUMDxOw2B94uYXf6J6IFITo/JwIAKo/tcLq/ttJwLTECGlDOLpZMuyhTSb
OY8+mZUAhjxhocSEr0czLBamFMnoTMjQU2dkrZu6E2mtHdPbu5kAN5HwUgOBmvoVNd8m5OFdttm6
+CrpPaA9W0db1b5jkOcmTV+43hNb9ErtDPFNtxX8LNPduoL3RqxqNf2VooGkv81MiuELD0xL2iHT
S7ooN53eg6qjFLNLoqRwfMeIRp2Zl2LXRmjSt8APMIqPmHz/eWKO3irKWhKZwZj9wpVELSKMXtS1
150YPlw2frtQ1spnZGixOIHbPn0Q4wGfKUDK+GD3OaJ18plR7EDW+mjIf4oTnBeAIwpOe59N1Tyd
/SYy9rYSLguSiuzmx8Vj2H0cy8lMJz0W0TNEA+YGHlOLmB9dkTJc8JmTsQRNZ0MoBV1+G6fkJmII
zaNjNPghUh6B6fJEPjhaZBhkgng/YiPfXXoI6xeJcQqWS0t5Nb7Osid3DpFUM7f7ROiD4Mf3cVXu
mDzlLNmz2mvHD79L4/VEt6ZmyKJdDE49Slf7KPmkmX+TAGjfoEl+/Uz6xvKwqJA2JcdvdsLiljX7
npTM7p5VV3SBvuvz0AV4diAudLCmV7Jq6ksDmc05pPL/THYTRYBJOwD4E7lYu3hNPXkoPKge34j0
xYM2FIVbhxgMlQgJuIvqa4G1kSAAyQkoMboPa7npAQ5UB2yCMz5I33IEl5fn1GQPuOvTLNyQ6W+l
x6cGfBsT48nHwvXu22QB/DQQKoJLDFsWllgcZsrpH6PcQ1K95W9rF4vrunIYXTDzdFmGciFqEEhR
TdzxCmaAB7uYme07iGteICrobq+Njp4oLL1uN62mvfRjbc9b3/GwrncrBcknbVGeHdgazIzCKzGe
Yxdo3pZiw4139RSMb+2iaA/63NZAh5bCP3YhM+edkCL4i0dYcTgqro9N37bio5xFdAE9WX5GHcEW
G2JZFBl5Mhh+OmnTUQ8dEQvE36KY2fgsyOhwnMl/RMuZkpAXdmO0m+TYdngeu+rkIrJRx6XrjHdg
PENaECUki1tTIbQ+kNLQfa3kdlqftr2Qr24BxavpZ9L5SGKpeYzx+CKwsIaq+7EsVLpJDPWAGjbo
kBISvGcx+shl435DsV2r00SIwHWEr2I2Il2m/4BalMF29VzcsmuAoftI9oQOdkzPuuY86/XmXIC/
hGqV5LeY9R4+drRu/vgndDL/N+8HnN6RNdUr7join/O5xSqBSbXOT3nrWE+Y2yWetAjJxR2ZDKl9
oT5PUUIvYtD+oSM4KzsRzFtv4Usi10gAH6XNMY7hkVy0u0ChAUeAkM1joJ3Q0TT5hc3t8pQWPKRH
3JwLd3OQk/Ipfa5QJH1gdPZU9sjj1lAP/guuOKI6m0zl7g73ES4ChKpaQ8bwSF8CrEbnUozMz6Gg
uyovduFUByRmgClazK2FwF4CpUSun/GstH+y7Hos/lRVhUPRaqQgcAUEP1q+DfXjSmXPnwOzt2fD
WklnW+LncHdEQ5G5F3QeDW1DO7fCgcAdSFoU/+MtvioU+/Ahph3VfvxPISOdUB8PLII6j3Zh49P2
M8eRdfaRuS0jzYeANUz6QkYcNksYjTG+TV4ShDCXpR579x9VyFruZy6ofx35N1/9RHD2KY4GYFaa
Bc2KsEGwNeEJbOMz7gp5JokgS8/9MDovUxw0vJZsK5x9jZ1Kn8mLMP+RxGz/aZkC1bcXpo52eG8C
lqBT1K9baUPlRktojffQ2rT1JmacUOlSMGVg3li5NMpZgWSL6VilXhv4MvY1zZhl/+0rIgIOC5JE
PlMoVt4nDyDei2QE9JQec7588SuDyXZOS4Gaj/lWb6z6GIauXeFdFd5/NNED+n3DV3ROTUB67NZy
vAl9pMcU7q/llxTgEe8eAQnpKO0TACz8xBZS3vToLDyU5xSzK44OgXiUE0lAoE992+tD0ltRWydB
yihXbYUBFgs5BcwJmzjX8rnGlMslZKe5FVx7kMzWhTsvX3dZDHB9B3UjCJ4dZ2DvjNtlLvb2zE98
jzoacZYefXkKLCtwT2vo18zkvACn1gyoy6WXsfxhnw1hfc9zmpJqNjOlB3pcwZ8JpybYFcCxPD5S
lsnmbOeI8JgR+1H41mBxgBNXy9BlQdypT7voxc+AdiZ+HTEnAsNnQXiO9ahI2A3K8Jlz3iLVbNGM
WkETtHdz7xG+OawNUn0ANvFxZElFlr0zuRcFNtgcKDFptnsripguYmtptn5kPH+PxCCsP9yS1ccp
15Tkr3EOwWSjpiwPrsRLIIKGKB0UqAvKJshfGMn6NO8Vg4LgMA2QuxntNjcuReyDZwWXHrK72a6Z
Rc+6CQeSTF8QWHnN/QqmqtgzSUt/2w5GKZZF5Gj7ZiIXM2kczUKKFonsPhP25tNaZ/OZhzqwjr3f
h96VmRpWPqSU1VbCKPnbqt5DzhiUrvemR8exNg3Wbo22MGDQtKJVqDbLbGOZL5UyetcQdhOTZeX1
7dHr1jjagegkpAU0V48xfCYP6ZypKnolsra/Z6DGwiS+qfG3UNTHmkAglNbcO737FZZEt28oohdA
oamPgHHFfkA8mWcTvBPZqf9NScE5M7bUZwexMMbYpMgcENzWBBsdmtgjcB7XJ/xTMfn6EUV2VL+F
DPNuYcJKXPi1FpfzEhHJtkpjsJuuC7g3rvul/opxry9gB/pitp6DsUX8UijIK1h/UXG8Q/EN4Ati
50GHrxENBDupyrG4pKQ7I821vLy6LL322q81IMHvhx9Kpj+9L4bQ+WlHNqpHLOpZvO/c0b2fIroa
fOB5ZiVzBenizC20gqSkMOTvdILWei4BWDG0WfthnV50Z3cVmnAFhuCsgJYFe+UzGDuzr1DLTy6q
+fOGN4U/o9eZaWSa2lvYDbnHIMdpsvyEtTq0wAL3IdrQKZvtiyXtIEoMOYT9XVDPZCzGDOYYKxde
1mpi0DhRYVuAo8sTp5LR/W0Xg5apLBpwkwrK1wa5b3gpRZqRJg7mBjE8OeJ0ykikoL7eeppuXsPy
YKKm9Hbk4PBKBSPkF3CKXTC/MH2OAA4tMSc+TBNLJyZDyYYCNva427opS//ga5njp15yH99VZg34
fAL+bPxQBmoZX0nFk+VTgGrnptlRTkotQWIOlmZWnKcWGBZ8PnB9GO7LpQjAXOFU3ocmFjQRkIt7
xH5Fmh66IAfbv3EMn9NNPLhOyt9yDq48MuE8eV+0v+bJDtzWgU5b4E5gbBacbdZLFq295SGXDyvx
Qg73SmqXrqF57PAzNjzsHLbYbIq+O6hgGMI3Ly7oNVlRrnu82XgfBkBAE2Jw9jfspDS7/SIU4RuH
Lhpx7MQBb5kMFcGI4Le+xzkUf3MYc6iNOECBk8YMkRBf2PZHzjiWcEp0hISU273/bYqK/GoKFDLi
6T2JnEx7InkAnnCJPqINItPLdVr3YVgCn2w1kM5Ukd0YcrpthhSsD150CQRCVHFh7xbETrf4k8C3
DyvU1lfWz2xXWpTW1SFg0IE4LPt/ODIkP7wiSgr77BkRlzDpA3KaZUN9w9pwIqt0ksb7RpsCwoQ9
GsbDJWJaD3518OtL3Eh/7zK6IOBlqAOzpaAUnLek0qE3D0rDKk4p5F+cSj20djwTjKS5tNME1Eb2
r5jsgejFbh6+CPp1/6qCPL6sTotfOiNYFygT/4KUJeXBwTh+chsGaBuiyEvrl9MZgX868hDuKB0J
Aa0tJ0RoVoMkvOs6D0id56qhPRYGrSzSOOjl9zlN+HfDBKvchjIsX+3eezDKxPWDLI24C0NVmWSR
vktazBLCdowXy3aPQ2A8+B8sCZmUw4IoOCJQcL7QvU/Bno3rWkBZVxQ/db2U1KfNSNUF+m/VLZ7M
hq4SdBGyQLj2bfUU9mIurkqs1R9n7Txn1zQYHhS/mUUzlNDVr7/VgrLw0KxubxI0q4RwZ4pO8eww
EByTNnTKfmNVQYcQom3sDzlX+mNwhnDYN5F24p0sHcu9dFmcfvJMzMMBuKmffcy1S3seWiNj8zBc
gmuz0GlsI1SABEabPiPwaUjFwr2bitc40sTU9fG0zu9y0HA5dezbdx1ZJ80WegkZoYzDXLPtHC9/
bxcbP5Zbwc7AgMTWMd6aGBVeYptxbK44Tjrq3LZFy7M4i32xF5/Y6h47KsSMKFM2GriyoSJ8tbED
2s8zxqziQlRa334zTJ+ARcscA9XCk2jS+pl+OPuEycfIDYMWky4VppmX+JltYVDMGjTAzXYkfADp
XRcAl0tk3lnT3dqGqk8WuqHiZfYHySFmQj/exgjPcBfODP9gneFUMYiP5ZDWHoe6sjHMjZbiZ7wp
T7CqMHaFD8UDPjtjdmi7EUtsXzd9DEgdYFPPcmPISiZqZY+rZ+g1I8u2CBTyX21FDqJxvHm0GvXo
Op19yIk20esVK3LOmnaw8ODLR9EXg7OnH+u796W1VzK8XLef4n1VpCPm8iDHuDwGGJ+fm95TfLDg
5iBRID1WWDBZccfLWa6IG/eG4JzmOkRtENyVxcT5eHEyryNjBf020SPbjnPOA4bQ++rAsl6pX7ZT
xv9M2ZuW7zJvUDgThgJAIXFG4m23pezX9s5mhI/GrGGuCzssSicYUkOIZX5msF4fnJY//pLXuKDg
rrHAQL7bK986l4rp9WG1m7x4HGoUnBvGAAP/UaN1DtkuI0QAJfws7ybH1OarzDpBFJu1eIQ32HWb
xL03Xkil8dYXG/ice+7nGmKU5SxzeFK0x2ZTUJgSJEpKBZOHNlgogr0BNtNBs1T4Q1ekcQxUoYP0
jNISfRWXdAsaKIMlRH8FUvQsWbSqJFWuWOma4WxvHbCf4BECW7fbqUNZvI2FpepnuyT9T26GgBjd
q1y4uBCBTVCcriwlAvVcCndsrwgOlvHd1/TETDyrLNv6lsFL6CLPBWgSdNOfFHJxdj/m6XTXOkq+
Iv62m6M7CJBhARYRmzFCR7DN4lIf1q1gQtQ5rc1+qBimu9Io4Mi1Tg0KlGG+YcI66FFfbYlmFnNQ
Ff1WvF96B200qIlooRDdTDl0MQSqdgwWnS/GCw/uEKP1LuDzBsclXkeWcNSKdYKOi1hU+M14lOIi
JniRe5Cija2M7q+mEzTv7QBhmtBdg6KwIoQlPlWTp6JPh2HuR4ceGCUM0pxrXpfFem/Ns918wx2R
xSMxCJwE7P31ikhc1nH4oujehi0ABv3TjRaFfOdTmRxRyaefKIb7EwgztPio5Wxeepqsu7kZ0DZO
t0KNgEfmUK+sIYbwAmUXt4GNJNNJ9GAcc1SoDcRuaJwpeMx5eLGJ1WA/7i1F0MPWcO39RhKR/UEE
vsrxRTJy3EgnCsqt0/Z1fOaJHh59sH+30Abdf7EvqeXWD+gQwIuMy9nwfduJ9hk33w2oDdByAKSd
LrLvs1UdfbU6zd/VjxbrzN8QNi+FM5hHMmCNfWcJ2/+gMvSamhxnU8LgBNmA4iTpyzFyPkzjmaU6
8F1UGetpTIU+80bCTr/73FUpYTZh+V6wYCVwreLlw8x3o6q/sMaMc5bicTu9pWWWSXz3QmKthI9X
O3ufCq2+spRO029e3tWFkMuaH0XDkGf2lr7zZuafGk1wMq4nGTawAURZ/kwVFM/bWUlfVPpC3AAo
lR+KrYhqxn2qTkeUlaoovOFF84/1qfI5hTlDmUd7r906mXMel3AZBu4WMm/KDt9yHwCShxzs3x61
qgx+aM688aPBbnrmCdNo6+cIvxYJHLSHZKt7oH8zyMS/uLN87xhGJWn1Obj7/qNmn9KTPcW3jsN/
cZCfDXAH9wLt+IdPcPw9AgdCAwFgjXpP5piYkF6kvWFAEjYTg6vIe4cbGRDeVs+W+4Zy3+sOGjmS
c6puWCDKKTKNngMfl4/S01wfa4jo+a70nR43KJK5i877LCZaCe/FznXwA1K6WOnJ7g3Oo3Etq19e
cvmt8b6DmA1s95OtEgl1C6jE+JAHgvhmdmv9ZxumDmG285i9r0OjHmFPMc/u8EAgeiNiGt9H583t
L1VZrP9Vlsv90vsEZG4zJQtzxnLSPLexiv7LYZJo0tmFjpDIRuCyynxqqwTBuFnfQ+OJ00hSmptY
Lp1fMjGn7VnscBUdWLOmCIRbBTqlaH3vpYvkUuHBAlMlnfpWMfVO47LOuIWro0QvDUNEAkdP0TQj
tmn6uWn2xWQCudVUZoRCgmknWxj5Mcm/pmeZnMdZh3BGFkw0YVYicaQ2cySxJUrsFYHl1q7yff8q
KkuhBFnd8oHrhf38HAsBYF6GPuv8zgRDmBQWp9OeaBUTHVIT3oDhZs7K6SOtbgiiWkaZRM1jY88c
Mz3+VE4Biy2CKoQNmIiEGVfCyDRVuM1ri1yH95xCztto7CugZDFNi/FZqxiRwAYF/iquMwbj/9YC
fngitWdVSbMw4QGTQEBOA+ote3FAuKPKs+PlnX0fFTRgQAtKJLB2oKWF0yHsDbX1byyH4uI1XVyd
uzXr86MVZO21rYjQxgo4zLPYmGJ1SfH2mPVsZ2xmXwbfXHYuAjB971QO5UXZsi1vxtq4u2riJOw/
iy/Io8K9m8LhsYT85LEB1p1hXRgSpso+zKOgzN5dB8vNYWgE+ssTtO/GfM04BhC1Gj+uD4p52jPY
wOjvjLgPdf7cON6XTidlrmT/EOqJahaKM4D+jlCwCWv+JspFz/7Raf/gvYiuhOYia3DxfryEWpBE
jJLCsx8ii1HYcHJWe2XrCZVF3beOP7mgz2TjPPqrKdyDz20UIxC3vEr2ezVXtR6QphOloCCKISuk
gm/9yF4uREOzEN/UTujNGzDRlUWzwmKfJeJgR3/xSkUePwRJ0EdUOnNI8DGC3U1TjIwfcDlqGDn2
uGCiLpwRun27BKClPLolfHgNHhgqT3MX92R07z1tR2dwE+nvHMLZ3KracftP6si5JN2es+JHQM54
h22iyArJ2n+hnPWh9Yz7jlEj/JdzI5N/4dAR4Bwnr4vI8/sYxYFmQAMgD7sKFAX663k5GruE4deT
CvKOUptDH5sdt/GQ2uxHwkEwpcl14KcX2MHrN1qV9QezpvsN65hfRkQse5jrYbTbhwiLbvk6WPEK
El7W46ooGRJcJhiaYkrBT8KinZVPPo7NkXgOdfMP0pw/ME0ug0c0Va2N+IWKa7j6hQjWOxCG1rLF
QxjiMidXBSCgc4NxyZYuiXc7hBYoUVs1v0Mf6PHUQ22CeBC6ZX1JgVxZUJrJSnn2bf5UuUnRajIi
RoHP8dkjt71Cda0wG84yfF77iegNxPsFWdYKtxtvA9nIBVfom9vb1l/s8Y57DIGW2U8mn1JubzQG
JKngVuu20m2a8v6meX/jLSFkZizrJYGNUwoWtEt1FM5QwbGuUjK7/uBwQRI6pcI7KrJSWJuWnrkL
4nL0TiXxnIDaqPlB3GNEInKliFnmd+9WXTY0YgVdM6m22OR37tyQwOOpWUzA2HLdfxspZLh1B2da
D6xzq+UcMddiIw+Guf2Lujjmgyh5v7uvJoAueMBt4Or9LTFoefcra56SsroBQUFeEDHCsmtI42e3
5D2ncvUCnGSY/iEvEa6WyKont3ZTomDZ2J01xA9ZRjl1DuJmHKDzokRP97frHEJMTbyW8Kab5tV1
xGvLEi1nN7qMbeISuS6SlajO+aWmks/3wLXs5y6Dx7mxb98y485mKg6YfqqYEUfHiVpnk0ZfpBv7
zraj5kgAJQEWtEjrcITmg3ygpLT/KpcQi0PMSXuc0b7y+yJKe4RSE6S/AMkKHDVZMFDypJJ8QJZO
y5WtBnEWae5bADFnH3xXxJH7psWCFE95DltUE7gSfONkLTtbuIP7mC/zym2Dvx+JEKrq1ykXC/7E
tRius831HItex/vcc5hMsaZtV/S/tUfyLUoQ+Uw/IbH24i76FzWDO1wIHtAEGJhC3fHeNyFqXbt/
Ra5BBDgqD/oXaVU6hVK4qHynOt9/KNkerkA1sZEWclh/O973jO5KATtmWO87eDlZ/4FHAXSbwlLA
D0t+QXjEicNmHLoMIL6B9g8hlhuL8uBy6rSnkS5s3knwy63as1IpxI7v1cECn+uIjVOt3HU3MN+J
x63s2L8EB7QeE+ejXcCpdJ5FVdLlDdK3rMPUuYs8+GLkUxAFGwYexQzVSGkt9pvyfF3TbFnoE3qb
mdPWLoo0/GfWuk+JhiLKA/nZAE2vBY6N8kqbkVeMyWr9jJxxWe7LHtMVzzJs207NPZcp8QlXVqSK
gajidDuATfB/WH0wlDb01dNhaOHQnxBSorsqKjgLiY9/4/VmD8u5n60B80Q7j9fSosB9VYyaj9Iy
YmI2nE1UjVMtkACSfJDhH0LlMJ21xYWxxRrD0UkIW5udA5JwIdiPUfbArB0wkMa9o3dh5K3mbS4n
glQoG3KYdRkplZ9RZdfXOINuQDYzfhps3AjEJ9dLGJZynKfWEP16yEzA5A0oe7cj83JGDG2untZs
JPaEyUN0Jo6DTMa+SrOLU1lR/D7YSh1rgkGqTRDNCCaIB1vQmMVkR9EParl6dnsA5Cn0HTvZPHyG
iATWlyl9dN84NulVHY61f2tB171FVqm9xL6ZF45BkxtAR35MF24haNWorVzv2OcLaFflE0FAAdRG
0Z76RemHnqikXU2DHu4y8Bzu3RjFcthJ0k28zayAFOyrUlBxzYUTlicDK+3fkBl0d5gUoW8SFvif
XDNMtHkQwvqG40LMypGVVLGehllDKSxKCnbeZI+IddhZMjtM7HNY9IYDV/R9j8okdPk2xn4+VtU4
fo+lmXx0TiQ/3/K+gTxwb0s1Fv0djtohmo8BEX3jubJF7aDu4Tr9dIYeT0KjIREh1BoavhotDPvO
ASdjgvwdqqOkjfkZwr6a0SEswzIj1wT68pXadXeAMdbY7x4S8eoZqkcq7w10LCJaYfeDHQTEGNyC
U4sU851gIc1scYW/gIoNJ/FmYNBWvgRNiCYhJGE7Yp2fUxGX1O64l6psDO5xUhAOxAbgRm5ZSRxa
kk6MbBmqah5vbpamIuiuqBgoDquArDGmrXUaCl5WZkE1s3Pi7Sbyb9DucvyzL68XFrbpzqujljaK
p9JLy73Iib6E2qJgED9Xje3ENyyLNZrnGOE+4ovB75tpUxFsuWR7GozaG7br0sXfvlVX+XZwrHV8
64lzq7Y1OuV7jGjmpbDSUm9wwTLoMXTxUTKCM762DCSfG0mhzMZy1Gc3ctFu+tj5nzMrK+hmNHHt
e6I0y1OIlHo59OBrvS+Lbr0kuAVNUJnMVpnB/FuLGljlOI/r1+pp5LkJL3cNXdcWGtGG5wbx9wqX
Sv1ZK+Oa0+KQ3vMSReCqQUFoOEUAa6o6ZZOK2nSZNk3aI3WxwwJSm5czJ75XIcqTSwRfjmVhkyKd
3HLh+d6eyG4rIueCtPLunlMw9dB7Zj6rSTz2ILcQj8NHOXhM2iL/CLMKTuiWJq5TYiPYRcJ0R+JW
1H8iF4EaRyaHMxJ9UrhAq1WEOqJWpBjIrTtrMGK5qjbz+79MBA0jnNSxA3ztnSicQwsZCQFfjdcd
7zxM6DWadijzq+ync6JY7DyTm+wioLAoMi8dk6frp+HO+psjlDPUUqNdPxH7glVh2yMeMVS8Y+3c
l0V8s1XRAb/LBgvfMytJ1/vs3cmC7yG82SnuOnuV/s4YSC87lMSV+ufRSHgp+9YcbIacuYH9e1a6
foPMsUsh3FLuuP/j7DyWLDfSLP0qZbVu2MABd4ejbXoWV9+IDK1zA4uIzIDWGk8/H7gis8qSVr0o
YUySVwGOX5zznejGkJYuEDvFSYMPL5uH5hqj55DuOQyz4gZ2lERmCPwu/BYrVB23jaDL/gimFiTU
XrRyCtgro/iMsNGzqdGfiprCWVXBQfbq8njD/tEzyrrwbWjMrzOuPdTxeVvZMcu3koXROLLfq3YO
fm5/T6UPFod/IyDid3/qFx0+SpwPbBbZs8TesWTrPHy00ogG025UWYexbLQ4mrqjcF4ABkZAijzS
N3YtYjGfWCwTjDZ+6pw6a+tYpKuwAo+88hsCcT8kdi1eJFsXBC9DeG5Fo2yQXrUe54+SRGHvOEjN
nhRWL6bltzSheEaT6UThbpBlNaO7HP3825TWTkmMekQbPQTgQT7EqEDcjMyjOjQRPAmCG3AgPCKw
8wn2WX5kWycGwGLaRdDHPXSJiruYE2IY3GOV6NjcRTD4achxjuqDRvvp3s22qsJTsHQUKIFyQmeX
2irHXzbYkbAeRTGm5uCQUDlz7qIyv+pYrMA48Ty7ao9zFUnKhTbJF3kUeawoXxpYlJZHnvhEn4bd
YnFiSIPIhVDt+9Q64HIhNhzADtZFesrBQMgSiwYHI/Fqgyd4y2QLJfZmZntevaVd1+lHXSOlJZCp
0eQWjR6xmNsyGSO3xWxOd8sumamYX+28BPMJf5HNxUfRz2mxxY/XjpspDGz5lpqoSaJLbh/PxTid
otzHRVBwun5yyeV02wtRNFeh3QRgzTTr9Y1Jag0ls5HkObAZmyBAATTCfEDzXPFZGp7hrxNjEPcb
q4vU/qkLpPdodScLvDFqamkIm0gZjEI1JuJc2+jqwTp68uRWYe+iQZzZLlzkmqHraZQmXu2QtssB
T5QImVi4axDpdYz/twqtx/eMkm74gQCCCSARR47pSUupwahIEC4tT79xtO47QjJosOTIpS9FrTW8
ahftMkPrzta3xgWx08PchfiEVbSM+nvgxUPtXzDYbiHJbbGFxvB5CvzAWXztgRQak2vgheVoDiUU
trreYwx2chCMhe3ZZgtWHyP1TDbCiLzdJMtwSIvEy96YgfvDpVmSpTuORUN2RR768Xigc/UIToKL
GR0qW5DQZ7USnhETDJywo5hn0pdWCumZyX83oBOOEHo2be7ADxuN6bAGgwPb572ezhltFnJRvqR8
lyNoA9aHcIHZWZLF90hpa0b+akhJPqrpILYzRolqVxSU/ztr9DuqJEYZNG5RQXod0mpn07ozYbvM
btR88lgC2ju2WzbaiiTyTzahyx+c9cwb80TLb6XbEXKL7uKlzmyn39t5Woz4xlvsXRI3CeMlFSAo
wI7AiLSaouFMhFTwsy1d4pYrFZj2J/oRpd7pckTFT4JEbqvRuRDMCyRyvENeRyxOP7ngF8qkzb0D
Iz4YyWndWtuS6DU2f+5gDez1OJfaXYXpb8SJQrzyR2rG8hLxSAJxL11oqAQFPLVRpiZcIKGD282A
LMVRXqfxZds2pX8JlWEosTtnCN1Cku2dPVsqqjYvDIk08ZKYC8uzygR5ZzmphaMRtCNaXxO9Wl0Z
L6ccpmPLtS2K4JJDAB1VN5juM2IB+Whn9sT2F0saUnpRUhoXEiUIYypKBubj9G4bk5pSbSb8dFAn
Zs09YIFEJX7J59kvoAio29mlJtlT6Gi0KPQq0QXpM95wg5Y8ic+trzr70puyWe1Jjoie2kEagzyY
dvAKvnn9nBjUl++6CBnQFQre1g4pjBseqlRY30Ojsp8dlvOCX0O0T721zHiuyATMtyNSsA9oMjAA
yOllm1AFaz7noO36Hs9y7pwXkt0+s1BXJawnCOQI/qolJlEwHB02fsl42ULn/NkNiMSglfr+ckeu
VnRTgoSaj0Geq3rLsncNtyltr9x7pD0TQtN4xQkZciR3oir9mnEoKsi7zmHtdOgaYqtulo4h/wOL
K1I6+H6iktOW+KQNuwN1pFsCpxe16TOMBfdLlXFyQnMNBh9nV/wo6z6sLxLtwsYghwduujaWfT2H
A9Zgokfz+8GWQ3nI9SwMCUy+JGoPFG69kTpuH+piSplTcxgdEtTPxdHEZXhjJFvu0+Ay+CKWJ/Px
rQ5ESe6tttbQpWQU2BvXYxZ9ExX5qEGR9xL3Q9sZZjNhYm21iPEo2MxbvTPjlunsWQJlUz96ko6h
CHH/kBFdX8PtJY7H0h6WVIGOiBBbvDPEVPjaOhZNQGpGimggZRAtETzhOmQlTfCodVuaCWoh4JvE
3aBaC5FtYoVaT2tcb4dacxu/ByFOt50XWOoeCRJQ+74Yw7s6t5Mf0krsbwUTc2Zyf1C8LF+h60+X
ZT0QMeejWsznDkZ7lzBVA9dbfFNwLBCQda3NOhMnuE9GEryzdKUadpfACDz0aO3C00an+fgpBOWw
R9IBGA6vjM8DUQXryAl7IFrBQZLdZS15t7N1Vc+XiN/D6hvqNTwTUxK9UfvNmpCvKnzsMYOoi1FF
JGJhfUhfCqurPhLC5X8kYDjFxZr0/Gg1aDK3LByLi5qPFO8ivOZMbgR5HI+laP3nkHP0Xk1plSEF
4/C1Eek39mMOcrc6k9YzHFgB8i2bwCOo0K3UuPVQp7eUOIBlJ+DQwQcTLBdlBxiz7GirxHVOdm3i
z8W2lx+GPROJjP2SHH0It9j2rMw2Jwq+mY2lz6cnwdoO8bJy6/j0u/bo7XJ0IER/har91kEalCzK
uVIYoZQKtKdMGZ+R0LRcjP3gAehCiX+F6qoLz/yCLlBngTh6V9gqZedR+TR3k5UGQLy7rBWXHSbH
eNO7E8YrnrzF9dzE44B/YRRgixxR7NwF/M63ZWnq596k/StGSHg7vmXSdO+FVJPbvhNrsxiH1fea
uRBQlJh521thDe2PZrFx5vvdSFgSupFEm8vMKfTwgTWPSS1wYv0RjjM3Ze/ImsULUs0jEwJothpa
34EtYwBejJwaLuIlQLu50UUQfgqUPSlQu6V1TyYmFXxTQufhZEU67xycvjLFVV8bVRxauj1363q1
ah5kHrAf1y2x624T9eSBEPu63sBN9ziGIFv2bFdX7iDaCsKUqORJWwMWQxNcEG5xXBrUMNuxk7gr
wihy3jRbYvWtJTlseiywWkPAcaOciF+0TDijrQEGkBtY4mx6PyP6JW0olHUXqOIStRl5otApys/E
WhhSx5T6D6aU6Su2s/AjAJo37ouZ5zgiD5+GtRs8bPCxbG6CioJxG0YDhPWya8I3yg28SjCeNBu7
MqiZEYXs9jYe47YAAc7S75TnkptFqFWWb1MJEqCUiNRoaqUl79EEsYfUMaHNE1He5jYX2v0BXWAA
ii4b9z2LkJmcJjXSKLslGiCCwWZvr4k+Km5cPCYpz/LYTq+FjavveowbtSJTgSXguDJY0XeZMssZ
QvsEzzCf4CvauV+5u3gSmGOqMW3lzmnrHo4mssPuVA/lBAUN9IY4Ch/hIO8qJ+iog1uyi/Ag2xus
IKa/GxuaoI1p8LVelK1KTkVP33A511ENTLxhMLBZaInUPrL6xDtwjs9nmgyJcpjYV21djxLPhney
A9qgPW5Ud3hhWhrZN3nFeuELDw6m7n3vVZBJDwPK6zi8ykLEE+oYD0vWdvvEw4BK5aG6eQUlOMtL
wLtCjDL5QU+IQq/cJ6sckLbGfdL4VGsxFoeBBOEWgrh2O7HVIx5vcr2lm7/XUaYv+w6bATYUxAU5
WVFokXfpLPv6Cmne3B76cS6RGCKSsaadoiALuNAdC7dkHTDMu2fri3NCwdStN+lMOQrLwXOaF52i
4Dji1q3K6xkHqYW9MoALvQXVVUS3BITFDrPwhTEOOpwZkTGrVD5UzJsiKMGEOtumllzGy5HzMT4t
nNMov0gXDPEqIzs6oyjp6CylN6x5BNrn7MAal20XZU9P0eI3EldwmzcHhEYi3ws0ivcqxIy283Ji
hhiwWNlTQpCAcxVUmhqW6QQCVGb9jXxiTtf/9Ll3KZmNGkgOnDRPZzxC2mY/SL7tlgtmfQp4ZZ0f
daUG71QJhs3suUDdnFj3OOEPUsCQR4I1lPpQVhGCcA8jcHQiaGd2WaXLxi4uVdR3/Q+e8058BTyC
7yvB2LfCdkr54Kxl+z3aiDB4gEa17hjnRQIxyGau6EOCszw6jAtIMB51oXFOUoXIMClm+xdvjub4
GIZomTd1O2E+oz1H2k5jbzNliQQ9jKZyhGCjM5NvE0Ppuy3QLIl7RYfPtiEncT25iQxGVh4EoKbS
BQI0tRF0SCAPxigDwKiabyl+HI5OAz3qCgik+tkC8pi/MdMw7eMgbLLhmJLXSIo8yzvnKTCluzGm
An6tcFbokxsyKUJUVYxY1KNl2MyhsvqXKFKmvChHJLZbZq2Vzfyobvwbt5xae8/o0uYRQYpl+eUI
loQHBG0KFmpURAxFXXifD+jgh+w8RCNDNIYzPmKoELGnvHORpL71+Mbcq4Zw4+4gAuoMWAsO98yc
8nMdBgLeV6pEM431FhNgRNB20yBD+WQlX5fb9Yl+hTxwEjDlSTxAqGoFVfRY5WZ+p7yYh7vaJ+eZ
JKNRqCOaOAdrkVVJk2/QpBfVVUj3nFwS6uAl11XJOmjnAzpkiY0npGDSg+TcxdiJXRBOv+NCYWUk
buA1odCqap9EAVxt7bcSLUzX3AFqWCg/EAQgalSjDUhlRmyV84TxA+s21sJrmkcajpGE0lCEOTsp
a+nIq6hl0OmXCiPLBOyix9vOnxjXf+mMP7c/Ep9u+oRhqlcnxnYifuFpJ6xbZuhjcC/DpG5PVDME
EI6T5+ItdwVPk1y1sridUGtH+3ULJE62whu3J4C3eaS1ZsHN9skmqiSQ2NKDXFGjUu20pNFCxLAa
ZEjywLR6pNB2yDwyF1WIMWevVdzmn4AL4F9MkRe/1nIMz41VWYxKtHAcMj+C4SlbxXZQ7Rx7Oosh
wTsmw1F/Bkm7tNuGUTUhRanF89PzB+da40QMyGznWt2tDy+9zmH1i++AIGIEDk+KlWAJvgbhEJDO
ohXNaRnsfqVa1RivbB8BKEucOa2ADxiQpU1hlovAw/LEAGyCLVkPxq4BCY7E9rTIP8Jt2iFZaTIz
fbeKOLubIz+KMFhFCg0n4mwIz7DzXqaKRyPWySZ8siPYMMzrR+vKwgyBo6nlhtoi0aOoR8YmhzWp
N35Ggd19xWOFPslClM+OuYoV/wgkDUbsVgzanDrwBwZtrMoKfXHAVhlP4E4FPZZJBOGIlalFzEuq
06Tc1QjwX1H6s+6L9TQSR4sf8Q2VjUOuEJErZ61IudsPjMqfu2Xd+rROPl83XKRXsA+ZcmZpafoX
8KPZ+7I47YpeGwNrG3m9ewdSaLwfnaB7I9qy+HJamX4EsxdcOM7YA3uskOpvJp7j2OEQG70zKUWL
1cx1U+1JpfKtvZ9nyavfF6DyBIrotxg/24OFWj5C8IwgZTdibbzOI3K1Nn5TosgC9tZ8timFCpt3
J73Dcus++7brfKVx/EeoU99728XkDXrtXtc2hEyRkiCIHpl9XliIHZca5+KEGDXdsVfOLw1aTQhJ
pCHXGzSNsJdHsKYFh16Nz3GWNSFH2ChZbSQB5xrhKayScqMxEzky4bxdkhljRR0hZ9uY1qYxoOmz
Mpx/svxqZNXqLaGbzU9KrDLeO2PhxdQuBXTPpHC8yw4Zoo3jSrIbN2XFZ63JwInpLjw/u9Bu1mFA
4rzqyZRCympsVCsoGJNgOHIY5D/HoZYf1sh5u4LDc+uir3T96bH081H15QUBsT7T+X1oQcja94us
rztXmAeeOaE+EdhHzMOMkhZoRsH3tOk5V2nirNhrzk23WrPGIcwemrolu9LheU3wb8kady9YwnzJ
trceRzTCp6WunBvYyyuFB3xTyxYtjZCg8Gjfjn7i5Mc4CDGrzVFmLpts8Z8KaBn9tof3gN6xLDGS
xA5FCroQbMA+O8JbCxlNfR5z49wPQxfd1YHgWYikcAapMIfTNUuQAoAH4nJ3EwExu8T8t3zYA4X5
NnKJxN7oiWacnavAeSuHaXoe7RmeJj0pm1C22A16bbeQW/as+Vkhfxq2faO6OxZt9WMSzuVVUpCi
tUFFw/xMtV57l0GHZFoTetOXSBPUJOzG9NFNu6w8dDYx5geLHF4OR4d5E8OQafmOzap+MM0QIiux
Vw9xN4giP1A3EXzOfV8OW9uinNoXKl7G7RgbMFjI6+wNo770Nknt6AN7lMeoaCxVvMPrmNz79Lfe
llsuf+9dy/v0k25IdlwJRGlVdGb3PlQg3obA2bNno1Bf+qtxYbuEucXAbanSp8afUa7k1qi+hZUo
nINP5VRvvDbhAA0b5kmkC3GubnwgZq/NNHmYlDW/P1VDwKXBAw3JEGcDDPe+isUtkYmcU4C7xHvI
QpuLqmRz1M5d9qp6J3sF8FK8dZ2L1FLYs/zG9iF5DAoNM7orKpWfhzzJj9kEFXA3sel+Q5hDcxR4
NeL+cUEWRe2QUPZ6Tgmh00F/Hp2gQbAub7HBDmdZ0EWbAAk4GKiZpVfDzQjGqaooB8i/QXYlmOOf
hmGg+ueR7X0S+d6M2yFUzWtO0/ngaotsZiwhBoNQzb4A/9C0t/Bmfc+iaLgZDWY+ymtHUbQNuVxW
aRbDMNBz2ZNlo/3aYDG1UUmGoT/uGPq0yd5GFoS0s2UcvGl7f8W0s3phqFN64tlw/7Ji10UKonyk
592ETdh3W2ZEQ8WmHG3AHikFXGjij9MXRT6YvVnSkfTztGkN+LkhIkGibgO6rxC8mDzkHJXXxlvC
S6Qy1bSDk5+Eb0kbuV8x4ie9QdXVMmXPOmwZeVS+03Zkl3Y8riEBo4BiTNcRGgJY5uIFPrCYb5jZ
NlBC0HBdRTyh87NIJognwD1ykEZODQE0WeaqPBVNskoxYVXAh6obO9xbIJqHS5CWbBZlg+aTmYVQ
10OdWz975NlHtb51uK7hiJmO4NNPPecCPTwGPlwZg1pFsGkDu9BPqvohnXLvw2/akacoZyB+Vpgh
+9l2JPQlJqLfZC/BcdKbgfQxwNUytu6sOXYih6azaRwnn4hIADS3gZcw2uClHY9cYmSy9FULwu1t
z64NCtNI+U5nFuXlBtxC17IkpRXeC5ohAuGc1omxMNrhRcFBxPCYVJkva+Cht7XgwLD20MCCsMYU
s0T4lBBE56QwRTc2HaK1BbFbPXXwB0GTsU3/xp6YrZZtD3R3thiLl4wU3QQOfxk8I97HABqEI3ut
jj0mPw/Oc0GA4RquOZnViV3QvTlV/tZkeRFdUkLIG66AGqV4lUQfmJXLJyCWzKGrQIb5RehMExN6
y2Y8ELNSag/NYMqHgCwdCug0VFcS5xOgnkmPb2HY8Zxm2SGbXSSc0NsPmsD7je3kFVofRte7kY2X
oXXFNYl4v21uXO0MuPiVVX9wr5OcoXVQfk04gQieRXaBeFX2ybvx8Vq7Pb3kobAjiFG49bo7n2Ai
Zo5JWZwRtVcDgyiPfLK17GTS4U3OSwaOnsUIq+PV9UxgDWBLU5yzMFr3AG2KhrDHTkyyAetYnkd1
hALXdSeuU37Q4noCzf0ZQjQiFmep43obdWn43CIxnbh1i+7alPlksc3gdt04aY+jJXObjiwEP/jJ
Jc4sByZxwZQ9sR84G/OHcCmaYqe6dv4usGPcsXno1JY5ew0UHHLWNUvHVc5AuN2L583jmUhbaW+X
1rdXclUAZkOEQxqCMJmWV4H8+SqfcITu7B7kBl+fzfzNU0OFdp9U6nFbU3sGG74M+v15ElC+bPas
lC2ppcpd5lvuleBqJNUlzs0lMeHYl/g5nXLnNi4rxHlyKcc6kijtrTU2Ditt6hPsQWLxx32TWrrZ
I9zm2+cg8p4zGTO8jRD8MPSoK/fUWutHq3JRv2jH0MDl05C0BNxm5d2cr/YpyluzKwDxJ+uUB6ts
TVGLlyiTNGY9RoJTgxOHaJd4GJ5IPyweaL2HD+IGU6xGLYE6FsOGalswvMw3Ednj9jZccnGE6kXs
V+uEbkWtVKTPyNib5xZGX8LjcXU3xBYjFyqtKILckNBWuEPsfXGsGG+HHyXBTZx143sEP+tlqdjD
brTLOHdPrlysT7XBbHYMqVpvWtPTfKEYT9CDjVn87EocDUA7SbC/iFqruEdrGKHfwUqPdysopreo
otraRkWFghuqozhzdtHStwhTsp2FemA8YS8Ir5n2sN5ymX3Ab4x58BBhlqtki/9Q+7j145CnAJtv
cOphOX7kGaufA26pdi8IGWBdWCPAYdbZNNaOpf4Q3TNoDim4qtLaTbgj7etuoufd+UWG9mw27GvP
HVGkj3h82xNoQZs94YIEkr0tu1ZW2U7S75N+CYA0cEm4O5g97ltvdRAmG6Iqu3NksL0f1stF8fVy
F+3ZakPnoAWFa4mWsCG9y/J0fbCwQtNCkRs+Qx0knnwqawqszEgoEkYSg4BwiYBYVqytDSzRL8ej
EWPdbyk/eXhgXa7vPVLNwkMt9PS9jaeVDdM4mIjZvUoEDag/CPjq+vKdQasEcOBgTdlYSJCfEtA3
8GQEYXubukCQuZNpCrXHtmO0Ig3sbYB2cSneuwoc9RbfvnOzQCZCNaNGUqYGdFwktnaSw9v4K4C2
jdJxOYspidtDkevsxcwoDjYVPC70GFQM2alrK5+4adx9wZFULxoRRodATRuam6+kT/BFOh0Kr3Nu
eS1cQ4oZBo9ylMEpZFiCCX4iKBsyUXa1zIO08MGFQ/GoPYJSdlgpAv864Xz+3kdjxNKorI3Y1UUw
0sAS/PvBaAAqST+1FWMllnruHRSZqtnhwUxu47Rxxy0tfkW6N0lU3BfYSwjnNpQ5O1dZ0esic5Tg
YeyGt9lQuN2eHCh5HDyb9KVJpf0VFd8UHx2ayngjeRDZ3P093J2WEcYnKKjkXZBtuiYSWUXzCNHd
3OV2z4pxXPCpHFWPWhQtc0N7xzIhhvQNq4opj1Mn71hRi58YzkW5zewAHwcZlWLZW1JHFi4vHB8c
67HFVIVOBSYf5V1EPOaw44HZUMvAAHsdUgPSD92Gfpd6MQ1+GVcgzgyjNcZa98Mp6JVEHEnYXXEw
1Lw/XUaQ4S5BW06JmShxi4WIB64q2d9hzOp+milHussa3gO7hFMuOA42TnwAFip/RkDEDq9qO7ln
pJIhaUxDWrkMJsMjE7fqW81YDt9V1hTjYw760Nugz2HtglSH+GWkzQ6DycRLVrA/GaVhruJTiyDF
4yrOZ/D4DFz7HwtCq2TfNmgtdiLz5teU0/1HwXH0MAOrjbeF0sve0HRC0i9D9ez2SXFpt2Se7GTp
sk53Vfk991xUNdCmqlsQaNHN4hqJ+aDP5i/mtNNPG4vLGwVldWGYuCa7ChggfCvZ5fsMLulzxA98
z7YK4VDaM9ePoxLEfe0XEp15vs7a/KpvJ7Y5OQFVGHzSa+4w6EdUu8NYAYcnA7r/QfnFFJWbskqy
O8QzkUa3asrBYRjB8bwT0dxziNiOGvwHH39aceiiQXsbR8xjyiaosb2AcVlgt0OPGRZozZ1Ef9Ds
ysod3DcSA/iavJRlMyPuNrbdcwjRv2dvU841QiQGyyzci8Vh5rUVVs4qOOb6XAM3Ojc+dgQLTiy9
Z5s7pRahn0qeeuhjzyvQwyUevgY00qW+O906JKvir1CcYPVt4HgOmxt4A5qktkRnffjsaGHnZtvz
m+MKrRNFRAA0LYCXDwnp0eD0x8rrLwm58+VB9nOijprow+ITn6vjwZBwqnaE1liVeg/sAZzihevD
cKUDCEUPnj7KhMbZy9hz6q4i03ttcTI+6Uz6Eg8/24d9HJmYL2RyK9g8+zbFMSH3QAsngCsRCXcb
mwm/vfYP9Pj4/CZKNd9abjOI/vkRGTg7PGCfHJK57Hjg84RiO5GQNGhtJ1GU5FMgeiKZFfPVSg0b
QbonxJQvoHWIEN5GETZ2MAwOxw+OoOglIZyx3yQNWlUqi7gQ+Gq1cunQqfV2kmzTa4XcvmT/j2aE
PUpNp8NO/nvDyO1LS9k8o91t2m0CfoCCKifSZdvFgXphu03WT186AkmeIh19F5eYanZ2aDJ3Owy6
+VplxKQFjDJZASmNwpuPvJ1QdPRCJN7EhaQhm+YvozFfk5idT6yDkPpT+WBzSPd4s+wTCkNHMYSo
mquqt9S8gQvuf3jZOB9gwjOfJ3yj02weO+ZonnQRyY19F79NyPa/h0TqxfupcAsmT7RrZJOxFFMn
3gdLeGNJezlhoqLKByVMUVZNNbD3cFG95L8tcyVzjDLMDpWHGmjpcCFOmmp1S3cTNHvYSCTJl4r8
kXgo/Fdm6+hYsMfm+kKzy0dh2aboIf0ut+5tLZnQKDepvyKncOdtvijVX5qkcR6o+ZBwhT6F8Wax
yRjdjxLxy0YpEEzStt3kTEoKHpOqYKWyxRCJDCl2DGHvrrS8+qJbL5FdgpXGOtrjtMRQj2r0NTBa
oFoYRXQYIM7FPGl6WjapCCocUvYGB3MYUlBSR+qU2PVxRig2sciihnMY+1QVpnCOB5LSaIMRfUMo
KIgY6aPG6FPbFN1FErSh3sWDMw5bowLGESBZ+Lsh8KhNUpTBB5Ki9sVHJEqRivHip+c6zTuqx9Hf
0tpwZVdOB1Z+gnC7iTswpzvsbvLFt5n/HgqdNXcox5gw8dnSU4/u/g4Y0/ShCre6cjTJt4eYLU6w
J9RG+nsEdy5PTHeFILkNruGddDAjbxVqZ1YRgW6yLfkbzNWgvvr2RkkJx8AMwcymNEl+FFnB3rto
C+sa/FMGJc6zm4siLSAxe9rUxzwm6vHsY8O/tLsmffUiDmTSREEO7mAgoEVE8YyQSXRaepsALfEL
Yg+B9w9s10cUpzOCQI8kXCwqXrtRcxjHG0bD9D5hwLZmw9fBk79lKvqkI2d8c5auvA0UPxQTxoJR
RGFBuCdszAWsO4/2e5Kr4icdXnyfinXGGufuPIBjN1xvknQ6LHkTcxu6PYwFFK+YBLxwTN7tEryr
SOMBH4MF3AEv1BK/+LPw9C5CVOgfKrbT1YaCACIH+GWFcU/wsAaFPkbAI4jiwg2MpY6MN2/8pPmb
yVOup+6S35GuPBFBvHZdzOM2PUcR2EuoQmblLHhvyperVXnJIdTQexXo4krZ39BiTeUOj4HqT8wm
m3rba6FuQftM73gam/eEjuXTzyHv0fAt02uG3/ieDWj3CuC7eZigmVcbRi8gd4Sr+cTgIvki/gs3
HLp5Kv19Dcm0OtW2FwHbaHz4goe+YhV0EaP1J8hK4y1w9v/8x//5f//3c/rv8Gd5W2YzO/Z/FH1+
W8ZF1/7PP+U//8FeYf2r5x//80/PVbYtlfSRV3qMPNGi8uef7/dxEfI3i/+K7DhqmzaT+8rNu6sB
aH4VRMPt719E/euLYCExDnErwkHK5v71RQa+Oi43TeSWnpl0ko2xgHWhhGLPP6J6/Y9fzVDTC6Pg
Pbl8sL++GpcCBkTjIYGzqSf3+LDAw8+O31+4LBy+fv9i//r9CcV+wXjaR6RH3uNfXywFmc8inUgw
VGgN3iUiPzmjLPf19y8j9F+/QsVyH+KN8vmluDrYCPz1dQh/FCMSp+qpYrQDBbIhltkD2kExiY6b
VMmaSmDTMXUiCaiYofdNJoGplWWl9YjYK/lRS8t85lYHXNmNpCe3Thb1x3bMxuu/ea/rz/mna4r3
6knFbWLzP5rq5pcfoGZy1C51ND8IwYHOGBahORKgeHU+N0gXNkMcAqprg4ykKlq/dRIGmuxLDlb+
6rrUrJCuyvK5T4QzX/z+zf3r9+ixTbSRGNga0qVcf88/Xe9ADDzH7f3poZu99hLUqH8P4ohpKrUo
83++0eRvLsd/+4quhIZsjM3mY/3zP71iIdEuF1Y/PUCBQl1P2Rx8wwFJeZhzz8Y822G1/K9ek9Id
pbVUwjZ/fc0+Rcg2eBN6HGHLex4PtAtdNb6IOYX9AAbg6/ff6vrv+/UX9xCaSgUlQEt/PQD+9Bk5
XUzH7ziRCaEuQvTUJRi0bH5yKs+qiTu2CGQM/PYWXE1185+/tLG504XyjfbsX35QDcvFMAOfH3CT
tSDQLLWjGVefZWVj3qLVO9tsXZ5yAm+ffv/Kv5xqf1zmRkrlc/tz3Di/3Po6F4ExPFoeRL7QfrAE
a1hvCgF033H/5rL9N6/FfEjh1+Mg1fD9/voFh6xkKdnn5QHzA4L3yXSXyAzhJTKQIdLi9x/s31yx
vBh6Eu0pjm3h//XFNKi61Bb+/JBSToJXMW0jzjnWI3QMdh+hMkIHe/pfvCaPB19rx+M/v9wl6NEs
f0KB+8Dh8Tk1WIW3BlSRdWB3JR0KmJZUwt+/5L/7TpUjcDEQl8XC8pfvVMSaiixp+JjoMB4qp7wp
0MY+Z/P88fsXWv9Fv9wd6s8v9MvdaBpUw75Z5geOZxorEjjxUMzOtulz7ymAk32qVaI+f/+i//Ij
KvbD0tcGt7Hg//7yIwK3XkwWe9OjohLCdxyNNNwBCMj6EJcV2nQdKDf4m19Ril8+qsRGoThdbQ/8
gFbmlyd9C7qG4YRXPSVTyVy2W3qPPseHybyJq4QqpU6JBWLE6Jxq5q7WwSy1sM+F4/T+EUU/zKJF
vHi6al7CaPGQKEGbhNiwfKtHklYYpsMrx5uLKzHqt/mEoecIPSmlfrQUmGxkFMSz9eSfRw+hDKYT
eLca4UPUFnoTVkkYbVHIuLdknZLfUIZB84wZGxAWD53xNfEjN/gxYjFb3otkqn6Uw2y+Tc5A/us4
JlF7ZMdt0r/50sQvNYT6owajjFgPEWXEH3/+59MzbflW+ShPE3e3Bpgl1AvoYc+/qIcW7TAzhbWJ
oVFARmzZlwZyf8mCSrbRheKGiukTypmwEdIV3nNrKP/uThH/5mf1Be0cUCXOeOP9cjFJbIvBTF/y
hHc6zQ4RljxmMd08BUfRDOgyKwCF/S5xFyb3JCUCCFCAlqnMne6E2AOs5392dUsmxLanaeLxNzp4
/P96RNnQKdoV1/WEWcuXtGelQQtWWAQiIAAgeb5txr85Lv4o5f58G6+vKXzfp3CwHVfrX67tcKJ1
HctyeBoBW41Ie+a83yaDhOZVjctIKqxIhx/sJyFYYciyr1j+jtNhqQbZnyZYeSi7vJyu82++i1/P
sfV9KYPJUPx/0s5j120lbddXRICxSE6VV87SsieEvezNnFORV38euicWJUjwfxrdPdjBpWKlL7zB
4DHSjenv/7V9ZNE3AgZo8WEjiPqALpO3A5RF7YUnl/LhP394w8am17Y0QlHHnj23VRtg2oYI8Ydp
BcZPz2udL5Os0l/VtKMAJdpOn145H/Prk/mR7PK9Yc9qQIv14/nVRoN+jV22Hwp4EfKirNy7Ng2E
uk76r4o7G6aP6PL+7vJMpy10tNyuLlSiJ0YXOvfabM+jvGChcWAq70aEiARFe2E/IatSf4MJLpFI
4FniQkUx9i6aTDSvfGfzZFV5FHQb+13XdvnOf47kX6ta4ZnE8nU2zKGKEoglYQeAtPJRXsZk2G4+
asPN7oCaWWy53PtA1R3cNu2IGMcws4l/TCZy7rY3eQe2gxXUbw7yJwPa/bVWI7yNCRzFbarYK5fH
C2iVrChFjnXrVDuTXFmZfA9dOsvbIEgpda2x+qN+qsWQtlaSupCD55DqfjhDqEbb0cvwN6h8Dbl2
MJfxNs7ZCWBU2xI8le/paKZhkNk84C/p9k84xbm/ZZo6xe8+GgbzbUDIrnix6sFk3K4aGvRXEKT1
qwfhqa7z6/LSzt9GAlQkp0ijhAGokRDneEeFaJ6XDhw9qJ7IFd7apuK/AwZP7wodNsvardgoV9bz
ZBPD0XLJiSwI2S55zyzYKPWRJj4iCR8SoyiEPhHOfZqUvlvUvgSFAc3DjedVg1PtbS5P9uzInFXL
cIVm6PrsesBRdcRsscs+eJd7TkpBz77R2yc709THLBrypYa0mf+P87V4njRT4/zQ1uSBm50eCkYq
HIZc+WhjAeLFBpfwI0JvLF97gyl/SGvw3soBf9crt/T82PwZ1+FhMNBYMwjtjpc2qDpqrTLz92jj
FR+Apehfgmp4CbsgX1/+sNqUc/99Q/xvLJd8RxXQ99VZzDr0KPCgF6B8VHSCYcs0xY/OU9O1EupY
V2llaIATRJaNziLKKzfkBuKmsWwsXi7/kPlNNf0OnSKOoVu2yos421vIkcDkdKX3MXTIcu9G4FCf
CYrQ6xxmarUwa9+kPeS3o36fAkAfryz1/DTxEujMH6wlLVdH12dLPWpOjFl1Fe2lp6rRcuxVlC5o
cB+i3gaTib6kd+XLn054GpFrkcdO5evPJuzrnGxUhOK9h/LErRkjutAj4PiYJshlLUBf0zryKTUB
KRP19vLHnmZzvOgueS5fGdCkO9WzjjdYiHdk3yRNvIclr27VukdRNkGuEBYAFCO1AqDRRIb1ZNt5
tdY1kV1Z7NMNzrzJ6gmxSQax5jweHyEbz2noL+z9bujvFC23t1Zm5Vilm6g7Xp7rue/M3p6SI2Is
3ZkVnWobSo6nhclewizedIGVfkO2uYdxWMU4k2jjN0OoSPA3SXwtB53fWtOmcrmhSe3RsLDmS9yC
dwYC7sZ7ZxRoklVu9KYGbbkujdS6BS9THmBOuVeuyjM72ZjqJaZtw3gS5izCA8FDu6y2kj2dcw2t
EnhT6SIE5+pgsRDRd9RMqQVXFvTMTKfEnoacmAqIxuzGUia+bRXm6T4F/3HbtGPzzs6iYmnHIQqP
jSE+m1Hxr4x6ZhsZFhuYGh2PIa/g8TaKGtcb0UvK9o6e3tqhg19RT3UFeDKw+SvH9cyRoTxjUJ3R
jQmRPd+yI4dVOLTKUdfqvqeedMEOo/BHC74ATFLqdwV1qW+oW2oPSdFdW9Xzw9sGZVqVlFidrSof
31fKRrCqrUzlnaR1hHRfXilA90BfviKFAyhK81RrBVW7XZVqE4krJ+ncIlPWAOysOtTZndlT0YS4
qRr0qPaIcgZ7/ol6FduwvRqJLSKYRizfJBDGf6yNcYhQNRCEkEIjznFmi1yk2GL2MDz24yD8nXCl
KnAkU+ttDijdX0rQrQjKopW0LElfLt8d584SiYkgBlBtgzjreIORD0YxhzXb24OGhxn22xLOey1/
Q/x3k3U+0iC7sqdP0lRKchb3IkeXIgQ52my+AehFmCVGdCgUfWgpLVdRtA1xEVo3lkMQnYdJ/4xd
rPIoIUd1qJG21q1NyxCNJENFqu/yJzgNEKbfA2CIpEyldi9mb4VuIcZWNUF4GDzfSG8K1OK8LYwe
KiPogodA1MkyJGC/AsdNFWOAYlX5kl+OMgCEwMu/5uQYcIta/wtUIHBRkD5ekAGrF6fTDZ/SQtR8
Adm17wNchr0tKjmD3MLLLmtI40Vl0dlCEPcmsxGc+z/8BqrBKimFYFfMfoMxJOA7kjQ8VNj6rXr2
zk4pEGpGA+pHj8vPRwgAb2LRBagjlnFw5X4/OYV8AkE9k/fMcS1Nn71neV8AnkfR+ZCh9bbmvJSI
/FIDWnVN434Dt1TeY4sSXglJTwoH1vR+WVPMoFG1oCp//OXzsotHlBOUvV8F8SofaPQsw4IkCepl
+JGaqI9lTjnc+oHa3JtVHu1wo5WvuB/3Tz0b80ot+dxGcOgmUarnF/HiHP8c/IYwmhtt/4A+udah
k2loKznko7oxEJdeGGBf7n0vrnY5DuUrzu14ZRechBV8j6k3MbWJyL7mqa0GiR6TmjGAphT67xkw
mr0Cgug+sc3kQ4D20ldhWCZfkHT6/eUNeHIrMbRLIsSxpGpmm7MTCS8ZeyOLHaAhvrRrMrNmJUpK
NWU43IKrdbaXxzuz40j26FlRE0XyY54ioLqodZpQwgMRVv/W4nhL9U5Xl3jzqDhbe+Zz4LMbLg96
ZpLsbVOnD0cyoGnT9/+rdIDgXyNlr0cHF27NkypQfKmAT74Nav1UwXb817cNCV2Q3PoUTdBCdqZv
8NdwA6mBqCm6HSLFd+4NVRmXOjl9uwAS606KNenG0BP3yuVq8acexeGMyltORYjzrJ+86krRw4+U
DnIOBgB0NQug7bejuoURSjXj8gc9t4quPQWiDnV8IsTjGZptzWOTFsoe9TaQNhSr3yZu/7JD82RX
dxb8FAwZXi4PeuaU6Lo+tSiJDKmnzwYdA6Fgc5Mqe6VVsKqY3K4OBuDslY/v4opo3UC6OMPD1o6E
feWEnnlJiUWpcdLVphPEFz6eMbBCVY8s4e0BHeP+hrouHAHE4fVgWdSa912QAqwC3L3QYyJ+bSAz
pg5FTjnQ4WyS/soxmoY7WmzqbwY7mkh1yn2sWTAB6tAbisYI9qJW1BsxWGB0wxooyCppOrwZLn/5
k/Mzjca+IgGZ9rWYnR/YIX5ct2oACix0116XqtvSi2/bLMNmJCgG9+3/b7zZq+jpIFMkCOx9i+bv
b6SkAWNDPgR/MrTiJx5+8PH+fUTwGGSSZOxEJrPlVUHD+1WN60lYFj98BWPgrrHj9zryUU4osvDz
34ebenuWhS4sEoCzG4KmcBRRzIv2QKfCV7Ny01twMtVGwWPUWRIQOtHN5RFPNwzpo0YvRdeo3GqW
frx/QxRtKHIV0V6oLWBLt9N0iHeUProiRaLm8mAn1wMMdNew+JwqnDxAqceDOXjtaVQ0o70Tcdcp
iMx6t1lnNwUe4CkyCQ4CnDdaAEpvc3ng043KwFMfmmSZq2KOq0EcJ7ZqiNX7AOogIgMFmMEVeKJY
A0dr1x+9po3FlS97ci1Nk6WdaLk8Lq49L2SqQDdGx2vjPRp1+QeSKRCEJpG2R1uRzrs3JsMvz0DX
fGkm0G2u3AOnETVVLjq2lDFNCnzO/P3OG+wXlNiI9wQ33ve0cuIXmBeGv1VSz/qJgSfeSBSv9WcD
t/p0AdBarvWsLq/8jjPbyyBdt7j2Vdrk88KI5wUtljH4U9D2QaS1wq/BX6txP9ACU+z3y6t8Eq9N
cyZenSJIWz0p4FY8prVbKPGe9wAKjJvJ+mc10OpzuEI3oUvJYDGpsX2fDCYpwsdFvL/8C87sM3Ln
PwE7pVV1XmBMw2B0cI+L95HetvpLMRbBFu3CGKWXrvc36ohOwL8GqVM5kyeIxjjn6qSphXSGLkGs
x/uxbKt6hakNLU/hFPmbgtjazqlq98sf7KbdRpALGl4DL7iCYzpzrGlmU0sEKmTz7s8enUTGroLj
RbJHtQn6eKHZCWY4SvelUlZ215T6ewfNFIxyL39t8+SxI2vnTubt1cjg533GuMoJ4BDv2qdmBI06
yjp92JWtmV5Z1TPzo6FJZkI5gsrt/NoSrQujEAD6Hgdy49OCIHmjZY6yrJ3Oeedz+E8S48Mrd+Vp
MoQzD/uY9A+8HKWn2WNXatKajKPSvRgT6f+IPRNBrc5H5GDZK4b/RiiJCozKs97+VFucsWg5VVkF
i7lrb2pZNvBBSkCDV/bbmRMNEcgkTSMzQYJ8docL8OJ+6nrpXkNBDqkf4J4LOulOdwfZBj7g5SU+
MxpQUtt2+PwOA86epxyNKKMtWNE8qNvyxU9K215Q87TjX5i7mOGVO/vccCT/RDJISlvGvJhKx6nK
1QpEnWhQCdsoBjnWknpX/Z9iW+Lb5bmd2b58P/YuOB4T8MnsS2p1GyuDKPN9mljGuA08/HZvvSiL
Py6Pc3ZShs4PhPZIlDbbSEqk5xFXA9ZiRVx8Q18U8VwDn/tFrnVXbuAzbx7kA+o3DoH4dCqPH/i6
R1a1F1W2F5hQdjDKyu4OQKu2S8aE3L0W2nuvZ9EmGY32/vIsz1y9vDMG1fcJZmrN+1mZjgh/gEPU
Xi1TuFamqNj/sWdv69EP39oGUtrlAc/cCtx20y4h+qX1Pbv15AA41EjsfG+rvv7qoum0qsnCdv6Y
xA+BV5T+mn4UUM7Lw56bp0PXboK3kdk5s0+soQEYIt5Y7BHiKHEabEMQyTE01QG8vFDGaxnFyXis
p60SsRmOyzTnlSgQ0jUll0TbmzRe73J90mTwTPrayKioYlmHkNDWl6d4smEZZTrrlKAo2uDofLyL
FHRukcgq9b2PRRrSD0P9FAcNeqApbL1rSflppERDkKYNqEjD1HFSMI5HS3C9t8kq9X2kDfUbymb9
M/RMxd4gtOnArIWGXu463N43GmIl9zCI7Bt68f2/bqepL8lVQAWM+IHQ7fhnGLQdU14hY9+Rue3Q
cJIHGAPGgps1u3GQSVMHmCZXNtOfEtZRvjiNChyU80LL27Bmk8+SPh/82NT30mmTQxR0k0NsbT+3
CGMj7iolhHRpwOBVm/GQFRDdpG+LB4hByGWMJU5IQxXI35fX/3TL8fQR0wAimupB87pbjrq/qraW
AaE5CX92dZh4K4Gepb4m2vHTHeqRQCsuj3m65xgTKSCkKMBuwWY7/vwNyXqEDJqxLzLH/hHlefpY
QqBDkxJ528tDndz7fHMqevSBQR4KY55T6l00Tg+oue9kbzZwNvwsWVW9El2JvU8uKMaZardciQSH
5rya6jutapYoje1VrKPvaeub3yHIQs/0tfqXZQVxglKAce0JOLd4QgUrSvnBMMFTHn9IoQwowvOL
9k2rxmLRoqzsEXRW6BuYtf0pkbfLruzic2tHj1kQnXH3n8Bwq6akjeFXxj4LC/Ne8W2z3Ca9rJZl
3jnNlfjndPXomDCxicRAp8yZXft5Q+s8jSNjX4XoMz/amMkb66aqVfF1eZucvKVkTYAzWEFaNZit
z46maTvAUWCY7UPETD0wRlM+7sae+hpwl20yPLXEqjfGYCttdFaubNLTzcPo3ItCVadIyJ5Nk6oh
zhStsPZo1aAgCWFpV/Vlucth0K/8GsAKSjdDubk859PNczzqLNxDvwWDaF1hVHXAk3p0sxtUcUx4
Gbr1XwTt58oROfeNiWK5bgnTXXPee6saLeo1PKz3Co4168SBAUopMVzgjVM/aD26jhglkR27Yft/
mClzpTgAc4zHbtpmf9WCo84vxslwYO+rVrK2ExPNkCCDabXO3bZ+DQYfJ6B//7hTZ4taHeHtSYm9
kzbqslUi9mUSmzsXl/a12WK+uwKwJ0CfonL58/KI5zYRTUaViJDuHufmeJII2UcS6zFr3xTCOXQV
UjgbGSKmuIx8vcHRAcG0yeG78/nm/5ehGRZMosb+n37aX99XMqPSGkxrDxof0ZjMq56RxaF7iJBx
faMErLkPRt/ZXR52ut2O3lMIDpRbpmKTw8G1pqvqr2FxNHKyqAnSQ1f66s5SJb5fCML/dmipoUCb
pBapI3LEQkOhJXXFv+5nIHrUoTUINA4+EfNZtx0C/lIqxaENfaTJzLo5YF7X4tWheEscGI0PrRqM
OxjrwZWRT5Z64j/YIF5pbfDB59AFJCsttPr68hD5EfZgtQZtuu/yLezf8MYcC7wJUyxT//lrg2wC
GyRYaC7J2dcui8IJdRDMh6CCs4OVVXlveVGFoixNYTcJtbUwAkT05FC+mn2jXDnDp6Ej3fOpO0iv
EkgXy3682giM48MVGwjCjq3eYnujuL+xQzfHJ9VAyHRrEyxBChWWggqJH6IcjD1iLG4Qw1Wu3NfT
VI83Hh1btNCnirzBtTK7rwsZmyxAPPF0MzzG/REX+nEIf0Q4g1x5Af/UO07GorkArIy6HrDF42n7
VYTETG1WhwRRMnfpE9a+Db3dausM1u49RkEofRV65cKFjoVhARSpp8pTEJpyYUoF3ZtYJFTtufZg
lYxKgnopIv32sxFYireJ666/haRZqcu4bbGlLPLAixHyjga8F/sIvS8s11C9CfJ4fEvqKnq5vK9O
NzNRuE7vmwLHVKye3VtIsfRlU3v1QU8aa4UGTb6IhVutwkCpbpq2eCS6Kx4uj3ny9LGXIGLSxoJV
RgNtFjcBjASOafvNwUxSe+mioLqRko7SOFb1WnWKf68QTwNOaPiJFwBue3Z4QBi5lWd1zQG5OfNQ
1LQgeQIUBC9V5ZayIZCXDreqtRaN2BqgJIttIQJer5enfeZTM2OaoVNLwKXffLyXuq72cqkW7QF0
U/DEL/3WJqGPDY5M15CH8VVHg2d5ecyTVx8RV8i10y2Nz5I1R/tIP4JBBt0aXSzXC5c5JxskiVUh
s4R02W1vp87W0HFhW1B5+rw89h+y2+zwUPMh4+K/OkWf+TrrBdZp+D0dqFEHH5B7050jK8Q4y8zP
UBIq62GDJx/yKE0a9PcSdbrvQaMF/ylV0XU3LcJIsOcQaf3Vy1BiIeglm9bK853Q0G0xiucg36iK
7u4i2H3bsAVOfeVpPX3jJrgU344MZsrPZ6cjHtSuSpMwOSDqHX1rYGjdN0kR6AszjxHxSbRkpbW0
F+Qk/leOhn5z+ROeOSmwS+isUJgArD1nVmCRN/mi5+mhcIzguURy+jFQtPIm1VE7hfprX6ks6Wf2
i64CnmXBxMTLni1Zm8RJ2yGAc6CVXt0jLRTv8g61vXAynlsolZk/ua4fvJe6nbaodAyqsswcK3iJ
Ia8+ooVfvw1oqKOzGJmQjlFX3lOwH1fg2120vkSzAraovNDJRGAkr7FVQUFo9HaVoadvBjyxpT2M
IlugbNIfwhTr8zgOyKcuf1Z9eiJmO3NqApIEw0mmUzY7ilKZJMELPT24oJHFwkSjtl8VokLitbHq
/juoRffGbWMTYTcUvv111YxxcSMF7habIQpw3Um7IvxZj4Xy6Y6BiTp5UZnYCRRUPia4DPJFCcfs
FtBOCZJMD8RDoSeZcuV8/+FNz2fCMlFNmVAz9DePL5WSTk+VJ31M8BNW1drUI4zrC5TscLXrbaRW
3XxYQSG3Hulo4LLX0rK4SQ3fe/etfHipe7P/Yai00FYC9414hYOV2OiqkizLIP3v8mc/cwFyDZC9
klXyetuzGKKjRQIQoyoOItEULJnT7hF0SL00PILVwKvjHRZA6ZXIZRYtAAYHicKVi8YRTVH4yMcf
qMCExPYohKzDFD/Wh06rRXDosbATu8F0PO/t8hznCwKnmxK+y96irc2Lakwn7K+wmBsjaD0rEi8Z
RRgc+3KE/xE88luEMhdEjmW/RcIcR7RU6zpoiNQ2EatyWy/5Cb7P0de2pF6BFrVvdh1SxSO0eRSo
KbUuO7NAvkREUVmgYMm9qGvbK79+djAmRjr8UHjTUOi4sOe0w6HDq8o2R/FSuyJ9znjHovUAGiVF
4zJ4GHORfldaVKhHL0JUBYWX5DUtiv6zYOPVV4Kv2XaZfgs/gXbIBBmFcjWLvXigrAzh3OA18+1a
Q+HXF8gaSe17XwX2G2qj4CORQ76CIZpduYzKdW/yH8rc0AjmaQ0pDe5Rfde9OH3m/fIQhXxHcAQB
4cllHfnEzuyHK7fuHFnzvzFhSZgUJsFmzaEsWYonp9mq6svA2rg3GGMN2V1h5hn68pmX6E6/xs1K
bKHkpGiaulIkxTdFR3duNbi9X63TpFG7a+Xi2eM3/Spgp9PbA+x9qpse7+RixKULCIp8wVN53djJ
IJZsjhtAZKa1lKi23nrSbKyFFwIX3MFBENW1221a4r9vNxVCp0Z6SXQKb9ma98RiuwkbMgjtJUNw
C0G4ogvFFhW5Ufk0ek99Hpusz1DB7aoOHb6hDj48JETSW3TAXTW+NYIYP17kzqx05TsT2/ZKVmbN
9ijpEBfFRBsj6Z+wJbPTXuWVZ8dqI178vtTG6Fa0woU3lZZAghC5UFMF8CYUnJsxcEhXFhoGY9oy
qiCrvKhO73abqrJiFHUzmaIp3mdGkr2huOSjQ4FC2s0kCtn/VxnGaFKqUdC9X0JKTutNGtExRdIO
PQxcHDLIdHKpmVXzlso0aMpNPxRopiVFoTjNSvcVbaelg9VvpIZ4z5PnooywQfItQva0cLrhxUGG
oS8WShM066rrg34dJb6l3EJQw7EAB6L+nQAa9lKCJA9VjQAVuuax5eY1X4r4jxR6okS9eAbODR0x
Q1FthGLtFe1Ol6G6VcZYVV75VcknzCXUiXsWFKWjpA+7XY+fcnrblvJxVHQzfcYGBvfrK4/+/JRN
awU6cOKhqzTST1LoQsnVTDMb7QXKbnefUZeWi2AYEJuKCi1dZmaU4PqYxJjyIQzorXTZl4guB/YG
LRB3eL981c4jrQmLDhDetAkvyQqsWVWsyXvTb/GsfW1G76mvZbBzcWpf9klN5ph58X+OmXk7rfPy
K7fN2YEn7QHaapzwkx5pbxY6NsvVq3TNYKdGYKvtrEaeknjoOXIG5RM5Rf5iheXW7vKcT6oITJrL
FRAh8CvbOaFoY5zCXpBD8Fpgd+Ku0I2KXGImXG9xBcP4AKejxHgPOw3BfrUIX3vKAIfEjdIrF8vp
N6ABxo8BuDlVcebUi4lGVEW5gt2jzU43PZBgQNCH+7TDAJxWAsUEVQTLpBHK/vInOL0wkOqAPzVd
rjRT5wIhCWY/VYox6AsOuJLusNUFwz2KE5G5InkdEGJBBX6RY2t39TL9M6vj25S5CsJ7chqY+/N6
vhomssYYKnlFsM0u1WVnYOS5kdmgagmWyZFG2N4aeBiMsEKQ0nLNbHyT0iILawbsN4MV5kERxi5K
p4udizyD/OGUoa98yCoJhuj3AIW3fxg6r9S3fZT2wbbxdRftcLf3kntZtAES+UGsDwtRQPpdBGOl
6S8V5ih3KJzn6SqpOYXrpgvVhxSpInTnVBW1ZU0dicx1xAOxs0XkscKgNMBBM+ZF7jauXylIentl
3NbvBGb5s6Ak9R10aOi9WHlZiq2UGpKmHeaF7qY01ajewmMzEX9vBCp2UD5U+2tsDDNFRhhDyltL
WOjvBE3V8+8aQSSekQ1P77Oob5XtAH0TjSIdE450gaCG29zSl6ntVaF3uIXZnUEvNa11gQCkmdjl
W6CgqPqcwdFL73qJxduSEr0T+4vc6jwtoxiehuF9DREp3tiVdF5VYpscZxivOmAeKilM1NEov1ki
tb6beQgFQ/Rt/Zzggyi2bYg8Pn5QVUDpou/6atPoar8Dgaj0+94cqh0eWhGeSwKJOUyBCfEWTtEP
wVpEWozrc4+DfKUvXUyHo18V8scaGru57mZbfyjN8rvT0wd9rnRMM5/tqMaczMgDq8a1wbXxhici
MpZEccZY7so+Ux9Qr7ajcjP2E2inSluetxHCjw23CG/lb5XQ+vwepZDkDmJzLH73Q+o8Z5A193o+
SDTiLQQKV36WF+4KIfF+TQlBxzoDx9ddLOGTGUuswIJ6ic71oCxVyOy3ATbkw9bqnfx77uZgY3uc
Vg+wGBN3NSjCw8QtMbJyqY++Xg1b0etq9JkbGLttQa4VA47bJW5ewKxg4kYktN6yGpD3aNcW0NTk
ZjBkot6QGHc/yyT1kY60rcmkGBUM56PuxWjct37a2ptAxyJrkQdNZ6e7Mon0CEVGs7vT7NQ2EZjS
kL1QB6hx4cqkKD48sRGS9Act6MF79KSe9zcKtkbWYvI4L7Y2GsvYImt9nN5laNJY75bp+939WILU
WXQy0L/GcYg5XD0CgXe9nmL4vaxz7LcWaLalyVrmZrGFn2pq70o5KqO/Eci73WA0hVnBZgpqiKhS
W/2glu4EK0wlC2qAtWflm8ipdZk+pnnaF8oa4lJlYKsU1y8YNEfJsz62g7Vo41Tx/pGjNnGB8B4m
/gYjMPUejyPP1FFrmn2G9cLSjhr6445scT9CPtUAkBEKEwTRQPYI/t7Mg1UNJTX496fKQlaNri49
BmAD1vSE/JXHiTodIyHD8BUNSQIFbOXjp9oleTbTEmV6LEB3ljGEO4FD6It0KXsreKtdycdmySsh
C1sUqD11CrCeJ5hsGVUycbU8Rcsw1ZDwpusb+7cIew/eB+qGwr7yLs6Snz/jgWoiMiBZpps0m3SS
qphVJ2PxaqtwF3L06n83XjbuBMZCT2pNE/ffgzLgUw7IB+qUkzbQLAzqimYk+cny19r2p6YB5qly
3dq5uajKPLcprwWO8ziU/R5/2ghQYIiuaUBUg9lXYD5ffpxPwwJBuRI2GM31CVs1Pd5/rTmekaNb
aFrx2lNT+V43RXmfDsA/+mgs7lDfHyXeypyOXirtlXDwNC7gYaa3Y5Fe0806iQtsXqtElvmr0dbR
Y9ca6kr2VvuDhrc1WRST42Eq+np5vmcG1WA0w7qiMjyBeI/nO3E9AaqFzauHzPmqbnNnHRWBej+o
efCRt218W6BIcmWmJx+Zx42U0qDjTvPOnqN/YnuAbVWo3muciBbkURK+O5GTf1GKS4l8eDe1u7HX
cHWn3uqtLs/4zOA6EirMFZAIKNfZdlNqkUfC6aI3jNqScYXjRrlDrNvaakWn7uga5/XCpqKhrtTM
Lq+crllCzZ6aSlBcKxMfdYqCjz83WtE9usFF8oZOTr8B+8TK8rDfqzIpl1nVxfiUxMaTgcfArRJG
2tvluZ8e7omJwEGbUAC4EcxKhTjbKVU+FNErvQ7/uQgj3n48ZpAilmGxacker5HOTjoAXOSGSbAP
SpLFPrnIwUcSIyGV+hKH6FIjBpsb1HCEgy+CTzyhbevBwiqIYq+xaUozQ6UdHL3bHLj1leK+cFAR
3/qNn5e36Mkb0SOVGUIRz9PHN345Ris8IukYLJR8MNxfSCm1WYx/pQxRMPGo3GJAEFZEsFe20Qli
maWcimT8P9xtKAezpaQprKklH+yV+6E3lkqUYNwIfs36Ld0ufKFiZdIPUO16G5Uie2+LAKu/CUn6
MXhZumjU1NpfXt2Ts8xtDZN9qkOgYEO183hz4T9ll0oy6q9RHCavRmorO9UxRm+tl6a1i+LOu+/G
qrjyIU72FPAxLivgMyjTU9ydPRija5SYeZvma+kpnnM3YHB975Vpvtbz0o13faW0X5fnefIkQmqh
kYpcp4pCAcCy43liyor9HEbfr9i4pO91qeSvNp5e2wDb6ivn9fSTTv1l5Al4ChF6dmeXhY8eXAcW
z3/D8bM65L3+DQ8ucZeR2OP7CN9ljc9w9K/pOfErEB3SU9pmgpLF8fyqXkNKusFWGgC+f0e25ixV
rcwJ8DzrEUCmfVdmBHxomg3dldLn6adlZAAGoBEphbG7j4cedZlL+j/BGw2FcOcNfhIutK7yn7xK
w8T68jrSfeSPO0pHIeOzXVXggZwi9u7xcDmb+Y8c4SuhVlm9YFLYl9z/I07fa1dPzfo3tlle944f
gYrth6+lFBwJvpF2z1vZqYsprAgWiIxp2QZCq/LLKcs43NRhmD73jovFrdEOOmZ8ShSmlN5KGdyW
cP6NBJ1lu8EjqW2C+pZql1euGix0wsnVL61u+l7L22ficK39wnrATR5jyylV8qsYpfYnDGsdTMsV
ozB3+L6j10r7rtwjrZB+lBFulUsnhG1Gkbzzx7XfquWXxoUAzVtElY+vQ210C8FN9VhXreOtCKnR
yNGCrPqNvuWQLoa2LpoHLIOUb5Fldu2jFst6H1S58ulkbf2VjBrW076sx2dhpZ659NFhae5Vo7Ve
6SaPXz31t7cgrTJ8H7oBd3TIv8hXhbrutQtwzsFDb+iht+jVZIhumzTKX1tPa5ubLKtHa5VPSgkF
6rzOLWZ3XbZAsB4lf6CXPa1qIUd/hzw17kAO7sz7UmIesW39uvgP/xxcvjGhrOpt4qh98JaRsyu/
K70r8+ehRWmWEDqXGwt9MvXOo8Byj24g3tmUdJv/+J+pvxBQ91+u6HpjbTYtXqSUa7oPpceJ95BX
RXZb1Tyxt57VGBgk914brYZAa78ZvGv5OqrGrF5QuqvxJ6IYaywKvERIEvjrYqW3lYWarx7nuXgc
cGXG10UddPfZIU+SG0fNh+repGoRflh1lJYrjzxP4rHpG8lOSqLTRRDA41taZm7t6BdCaqPWSOO5
xYjR3FpoAbUP5UDVZCnGRusgpZWxd+tEWqdjk6574RgvybTc4nuq63Q2LRwo9609ePEKU5d2i7pk
YLwBLK3NBRTpKtpEBN+QP/md+BnqLqmponujxMMgdz4p27viq6xiNPKbPms+SoTlsQnXMQ+5s5Aa
yjHC0TDVS502zW+ywAt/tL6h4GPshwpJfGdgsrXqij768nmmDr7Rlt/TJEurhaKi8NO7Ac3DKPSd
h6Ya7Wxder1nf1L4zosVRTtwKqNeeNnKZv8HKCC6Q3jo8FP5xeXf1C8tFuCPGLzQJactSbug5XKD
By4a+mFhbmifSSQa9TlusIYeFnYoxKvjUe6/T5qUWlPVueqO8JRbhGpAjFPAAtRZOeBYgS32k1kZ
Um7cyQjmI++kiV0tFP+gX/BTBxXXp5TmEfaRCo1biUro5Mc2Gb6gtKHgZtjF+A3Zds0vqsPRsB6i
oGo+cWVpv0aj1H4lGpsbk4bIlPfARurvmDnL8D7z8H64kUOG+yM6KnSQw0jaN3Gd4laoSk+hV55D
mbXarE5/eZXTmBQDWl0s9TbSv0qzkd4uLloXnElKrrHqi8EOsTihI3gjsTu1KGv0qfkSuGUhluCu
+ubLq5F4uu2a0h/fotbChhdr8oa6oSWUeFvif4f3YVNYe/RjcmtZOLwWu3hQJI1FWJBYJgQQfaIi
DIulWvgS57tJF427wfaDldo5nglasI38W9vGsJcvqEe4l0ap7lG7A2K2arzKfLRHaeOhFWE5GW4I
2QQlQjMpPqGshz0gaK/P8Q6xS2P8NvLnIwWFE/MmI4CwPhrDa9uHzqOQtkw1J6u2MhUY6prId+1x
08Un1DOr6qHlq7aAqYZWxndGgTfhRkeIIViYihYBrLSsYh3hs4e3uJlhueZUJOuvrmhLLmYXHT2x
lDiBFStsLtGZzvLBXfMH6OVW5EAU4yHsf+Mfl31A+a7bHRi6xsRCYbDlzi/VsV78P8rOo7dtJAzD
v4gAe7lSzbIdO5LtOMmFiDcJOzkkh/XX78OcIsowkUsW2Cx2xKlfeYuKQQhleMdqfogODs6DasRO
RyyFM/xmNIQR3aJHiP0uRcJswDpsEKV+ULQxdk+RGOrfJfamiu+gtP4L1ETY3bUtMrtIVeEjvBKm
XFfVyZ5pjlnEunMGv8zanRKtSqy6gyerLPAgiApb8ts9uoh+qyhhue+xcn3pJ9d5Nil1Rr5u9OUj
1q+mtRJBXMfF809B1oLYjBoW6rWXb7pjwcivki54Mou23xu5WTzgTCw2sVpQV9ayIt7rWoHMU6gG
3zI9yDaxVhvfsfbRzsKddG8lyrgO4WbJi7n1QyOTjH4RTZlGb8KVH40zXe/wvoks5HRU08XN2hqb
cxcoKQa/ZduvDHsdFs+kDso2pLogcpcSH+DYcr0Je+PcYzeNJ0+EZRgm6w9pNuUPtl2uZHbvfSWR
P6VPF9WwqzQLP3fkdPXGOCuu3XzH6xzRuQTPicHNKW22VtHcVJWa/Wu1hF61DYeEEhkqDNCQL9e6
FF2mJV2UPVktwTdiFJW5NwB1PDaxCzxJGQUGXXSRfMtr3HJl01/n0jORH/2HmcgCXWuReMQ5G8rK
O/fc9gKjHdukezAgnYPfB7qmW6A7GGYBOzcQXZyC1x5397Xa1Ts/ATUMNJBJgRByWuKAaY3XQ4cX
6ZNEu8bHgwpxwV4rUEEOK0/QCob9gVyP8xVfaw+Du9TqVtjI19sMtDftKxCcMyx3mStQSVG7tAJz
RVBvHGie9dK3wSPf4uRenBu9Ll4+Dtr/cIMuY3ZGtCHludB5ALgYl2vuCCFFYnfVkxvi33SEBeke
owpuxzad6NZnviUa+3eYevEjFXVFuUVwFneBQq3pcWOJhGl8mqQodsc8WjurMvNfmoPZox/1Aeap
Fpru6iGB9HTvjHG+Jop5fU4Agc6ZKnkV6DZvsWND22lEpkX1U46ksCA0br3dkGku4oVqp2DQF3Vb
rot6jch4vVPIjRFGoPMHkoE9ezlrXq0qTJwUTwa2kmQRGJfnB9m6WeVPg4wI7qREyjxGvfFrn7ZV
P7sah/9qAKGC70U2cc7XSZ/NJYe8otsDB04rn6ZG094qxo03IsIut41KZaMPk3r8eLdcbU9PnYUB
ZprZLK21LOMDhcbZcAj0Jw3n3U+gF8dtH5vWLf2u6tZI3G6lGPHO6zNTIGbjFcajz7zIKEeDBpDL
jf+s1aF1r9IEAWLrRSaI17GIYGI08bYCw0SJSJ/Q1gqx6t6mHveDpQv1TXbQzj+egquVh80+C1TT
x+BhpsR7ufLYS3lVrUUZvRccZH14A+4PND/672Y0Wfdcn19HqzFuylZVj2lcWuIfHyIcKGbIMx4R
DA/tcz4Rf1W0vVEPrKzFlkqpUBe7TYO4zj47EP+aG2TDJ+pnworslWtpecwYlJVHTtmw4PwBuL4c
FHBvnCeZ635Oc336KSVZ86Hh3+oHHXR8v8Ofo273Rp9X9cpDuCzv8iLM8FWAd5C/KXMuDhooasBq
mHKfALB4b4HMQV2WEwSNRPd6b2dNifINC2/F3DQ2/k8r+/0KYQJglkInzz0nDMS1OR+Iv2YbrB6W
q0hLnsqiQs9YV+zdWEy52Bh4QH7LQkcePBP4q1eqiT/ghPsi2m7yXQLwtdrVVVDIb6GdQB9H04GZ
UO69/C1KFZgNKIfspOXImCGjOWL3ric3QVVPd4YW1hAWgfIGm5Fg5RC4U/qlq6fAuPn4ALzzO4g+
yUEB/M96YEvsPY5/RttTdz+NnVqgdzzmD2Y9OOSBgJP+q1NX++GYQ/OE7Z3yiwJluMPDfeXZut4W
NnUtgKAEyBTnlkg2L3XjMMk669R2NDc3doGD9JYsQX2pVZxctxHksHZjOjGGECjEtWs02OsDQXgA
UQK1UyxUEFm6XIs2m2QyVOpwkoaRn1JtyPeT03obPcCdOzN65cgUrT12817/+6nmfYPxwK2r0U2l
pLc4hYFiGQgbhe2pQcDUwyisQDGszyzlSGVnjYC7vOrnYZhbwkGgLRyBxT0Xgxeoq1zTTq6KvaUP
f5VaRd4Ev+NBDfYhaOB/jP/+DAiYA6wYtBwe18spbeDHY8sKmMucJu9m6Kbikx3hHPcA4KI7so/T
L/SwrR01XIcTNmXRmm7le5/MrU7oNysuo41w+QvMctTKWq3UEy6sYbCn5tWND2EbavugiDXtmNG0
zP6xMT5/NWokzN6s/kAcdjlmDLIkb2AlnKywxa3OklNzQ2mlNTeq2znGPVUkjO/zIMg3ZhlEPz8+
y/OcXuyo2eNi1oynTGySaiy+2JYVZ6aojRNvWil9RCjqVwFJcJ/KNpc3vF7JoYioUg0RvJ5gCLqV
C/ZqS88/gOYVusicYlDWl59Ps0Goo6LjoU4rTW7NWCjmEZdRxa+9IIxXttif5HDxvQRKXFxoDdHi
WK5wExU6NSTPOxWJBzSrqjrsdLeyNPt7mqOyPLRNivhSHkTS2A6xDSCztNJBeQNGYhhUrLvOuGkL
EGY40MTpvsXAGUtEePbAljaVKZr8Tjb4yTo7q7SiPW1H3EfLxCJvFA4uS0Jvot2IXNgIJssGy4od
ZJyDw0UYjpJ4LESHLMXgxtZ2sOY0SHqmfIy7IZFrif0c2C/ngixDY6fPbdOlyFaDjUxJN8k+ZeNA
yakrT4lhYnkhYfdvyzYgwYnizLlrY1HumkH2B1PYxY/WjcavXqh1B1Cj6tqPmjfc4kfNCGUiDMRr
Zx3py/0QmXqH40g6nfBsyOFCKmHt3WNum7e4Z7qFcmDCBVXGTqu8nZB6rhxCbrH4nGhilYpxdckj
YgchHyQwQS9a9IsbCdRbVE9DOZ10vYiyrQORbxuPw9htHE1YO3eujiVpYGw/PpTvDQvJClYZQQ98
ukXMkYnQaU291E5OGavWEQ1GG5R6GVG1rirRKfcNgKh9U0m50qh65zDynnELzC8aOfj8938FO0Nt
6RGIPvUEDC39bdfutI1qRe+ADXlqtfKVf2gai6UGt8iAZE9E9svXjMeu8KAgqadATvW3ENRCu2nJ
PQoKfVm0BRsxJXcA9/tt1ApH31WI/SHKUyT1UQNdfI89/dh9jjvV/trpqYH5uzLhHT2EtbqtbZmM
u17QjXhqgWZHGxnBn96WOMzcxJM1dH6ZisLbmn2cQRupuxn1ro0yxmjU8HBU/XhJr8IVdHa43WiM
wQWgubW45bXEMNq6G4yTSLxwR2fX3thGhfsJOHBxQ4k5gytJh/e3UkRrnmt/+qfLiQadME8yMTzW
TpfLaoKYS5sm0E+aB9aGqik6DBX6X1NXH0cg0sZT0yU9QgzCUD+R0RefPNLKzIeUq97hz+WOu9CS
vbWLFJTSPuHb2z+maeHqKzvineeXit5cf6FHS9No8RZoIbQxURAA1KOjfsH8HQe1tBkwAFOUrNjW
bh3/a3IBegLULEUnoCugGhYj5nWoahC79RMeQVP42BZj8xLpCv45g9NpkuRK1b6Bso/Co+E05peP
N8X140uhiXIif/L0Qha5XJdRdgYIP96+diYJNYNm/efAad0oBUg0pcrdLdUub99k1McbxZ5uPh7+
eroRsTQp+3D0iLe8+Rr667TzlSaX62ScQhHLXVeKFKfmXH+BMxZjbILTxZoi9PX9QuCq0YGHjgha
ZtkeBjrZeoECdiSIQ8gNqWPSBCwT6hVmXOmfP/6861uUwSD8kKEwycjiXH7eOE6q3ojCOskxCtyH
wZHKb3opkADQLh0+jWoaPedS/ntAA33ERSwSzgNx3fIbmdIEAyvTPimekr4pCs4wG0BCzq0JknOt
CvXeN87oI6AMkJCBa1x+o06rppdgHU6iQULGTwZFOdmY0zyCPQ3FJiIV2pZNO6xUA64zQPbsXHea
30QkrZdVNz2KgQGVgXkS4eThYWFCb4O44oiNFRvDtijy5mdDE5aatRLviskKdyRH+rePV/j9n4F0
wgyPmTWiF0uMk4KUg+KYp85QNDBXRrq3ld4EjBMWyp0mI3zQk1H8N0ax+9A0ZUBVJl57ra9LBHSU
uFy52TmmNvWxy0WwrUqWlWtrLAIqf0dtpBt+oMUUejvuWwBwXR3Zn6d0sAuCwpRGptf303yhRNkN
HZtqPH08L+8cbEBp2sxwplxAonj5g8zaLLK0Ts1TlafxrVrH0R5uir5LHC+9l4FYE7K4PtbgpZC6
guPDqOgOXI6HB5RwUqsNPs8mj6nf1Ll4VTO0m4vaxab+44+7vjRnjCEfBkMLkablS+oFaYSLt0hP
2iCK9lHWyWQcyBy7rWErUb6r3LhztkVUVd9stCe/emoHCmTlOb8+dySIdIK4vMGWXrXnpDFaSmmN
5alsm/yN34NDYN8b9SZFH3s6BEGo36VBP66kL1cLyz3Nbp+RteSK9OMuJ1rjUerCnqZQOuBjtveg
UFJ4PFoaAmB7AVBu5TOvx6P3RMRFu42UHPjs5XglXLdxivXgVKZDFBwlIgrPphAIHAOhauQuNYdp
hSH67pBMqIuCHjfoMkErYMeBW3C9U2NJ0R5Lz4oPVeZ4xVZYxdAf1Mk205VpvSoyc3ytucSIMgA7
6yoSjezM9rIyD8+Zpoc2QAO1qL+CXnCn56EZzGRbN5rX3OqVl31yqASMu9ELYZlBZcmHYyWrutp1
vY3XzT/udfr8UCVVFPWo/Fwnx9FoCZIv75Q7sn1J6z7/ChDCpRffxI352GFz/aPqozY7FR0+YLjS
xyv52DvLQb0XW0aVahulkUWA1Gl5VRrjGJ67ROlv9TDWvwUlSExX1mG6SbUsNFf23Px/vAhW+Waa
bzNA/48k/uJJGwI4c7Nm+wnK0aTclUaWHzPhupzmwWv91J2EuY3iPEo3ZBcQRz6e8qu7zKSkTq8b
GtmsYL68OzOtkykiT/E5qmSQ7PvUyQ4NCP3oYHXVGh33+lvhzc/fSSmf4voyA+8MGRdBX6XnBLXj
o6Ds9zxZlfGdjPYrytxwybyyJNnNPdpKH3/n9ds5rymAZeIwWkhX2b9Rgs53ACefE1roX2AEmAdt
LNWj7JX6mx1ZJTivON7IQKlD+ETx7wFEx8phf+fgzVQBWgqzSv1suHZ5wRQ2jHe4Ss7JaAZYPL4w
pHyKh1CxHt1spI4Or4joJabeDNMejH5wYyrF7NCFNnCxGfVIv697fZpWtv2ffsblLgTq4LIVuRnm
UuTi5itkqRedm3pEcTztO6kpVrUFqeZ0flarYwxtzh0xu4xCtb2jQx9XG0jmzS6y6zC8caEzg4NJ
EEDekBYmILPKIX9FA9M1bmFNKCbwmBEIdQImdt863vAbeGH3WUK8ms59xRW4CWy1ErtIyORtZeXn
Esry22gxexr3K/qK9mLSkyTFdFh2nDDaJvUuDg0Ho5IpPEquGerJcQhDTjNpcdCfvstGfTxMTp3e
O9hUrJy2q3cUmiw/BHUCG+dXc+kY0PLsODZVxdOYGlZ+A1M0/BLaWu3sGrUPOz93XZTGQrtOnj6e
hHcG5lGjxQ4sl1xkSdW1oY+VAVfQybNqDSqznoVfY3B83QHu0LChANU9R2GkrJkoXl8vRGQQ4Gdd
RAwLlrK7XAQGxsFDeJbSQppPHbVqA8q60nxLG5KV0vJ1ZDoTUwE5g+UmyVOXGZ4raol9Xxqe2ywL
f0WB06QH2SWGfOyV3rN2I8iCmSttK/I+l01UPgEFUMTW0NLK2DZqpaycq/duHdKV+TmbMdHUmS4P
vBKG0qw6OzrHWJy8CF7zh7ZUadFoBnjgVMaVn2fpcMxzM5CgfLvB761IHj5e/T998cUR+NM+ovgO
coDU//JntFUE1EOG3qlX2kIczViZXH9WMoE7Dwho2uVxifYxFd4apGHnWF9DqwEZKKDUYvJcKkXw
EhijDHzFzMZfQ29AjMVnynnUUZf4PGmY6fq4gXbVJhiHAn0x0H0b1xwt+QCgByWZ1szDT1MYZb+c
lsADZnFh3NceIOh9mBpJ/OSqcRttFLtBmAbW/sjgbgqVBZ5AYN9qWp3trDaM630klHjcBFXiager
lMqhzVwIVZgOeYjF1GrgbekQl/F/iRZVNzWN+8FPk9FINk3HvoeD2zS4alsadiSeO6baXeshvE7d
eyw+V2PSIZAEZ7vftqUSVbe4a6jGD8PKzPG2kaY+7gbEK+CXRm4Jfjuupkez5A0TXqF5fpwm8cvH
i/cnq1su3qyMSJ+G24v+2+XidW2ZWXplBydpFuPPsegr5Mddxba3Bthic4P6bd/6wyhTLpDGzds3
nacs9FsMnjPk2WTd+XVXyQcTJHPo4ybX/gdgs4o3aVA2YuWK+yNosfi5FCDwZeauo/i3VGiOi6FL
NXwNThFKZN02bAsDqnGIlRBjW1F01+ldVj2GslHdg0JzDMkfzBnzXZMHnekLIMQkVXVvdJWvDKji
7tja7U2bYePiT72hvU2Byj4wMlX80PokfXIwKTF3wGHVYatJQEvY8On5oyV6G+hmalsM3OBQ7oOu
1St2eZea/IMe5jGrmC9fRN1Y7aSRr/Yc5uhtORmAGskRUQuY3/7LtVMpyCAC4AWnOKco94OHDkYu
thY8pH4tR2F+LQooTb7bj4WKPK30br1YVcpbIPBqj2pzJ8VtSdVnLYe9DnRn/j4qjCTOs/Llou9g
S8csbTwAzmlUefUjWlLTt8Ssu/ihhqp3Q4+mWXmHr0ekGkvZjcAeqWN7WbuJBkOKMvXycxw2ugrX
HafuMXe62g+b8dSPZboS8r03IC1zrjtwFNSi57//q96nRzV+DUEjzrnduze8gPCWR/TqfooAWdGD
iuF7c/PxWb1+Zh0YSRbFTdp815XnLFRyb9JacYZ001i+mTvfmsyYtE2bF8nGaHOwmjUM/pVhr2oE
s4wpOSt/gGe7CivyclBcK3aKc+9VgfMQw1UoN1gnVz9h74PER09w8uAZQOv3J0vp7MS3oBG0/z7h
nHiyN7iJgKWWQl6d08V6TQRzBjMDg7tRrR33YfTNNgPhl1UpVsLpdxbYoJRL34x+FW6gi8dVDmGv
AHuozyVc+kNeBt+9AogsaOzmgKBPdP54cd95zPk0OjhsG4CKV8pSBR36fhyN6hzAg9T2yRi5mu9C
3QkIko1xXxNvRDtiHE2/A+pt8ih1ZRaftaGX6Uqq/N63e1S9EJhCsgdtwsvNrdIzhFrY1ecwCPpD
qE/i3kg1YwIkUT7msUqn7uOv/8MHvLzKHLY1MSSnGBjKsn3VJInpUZ8vznZsoiIVRKr1RoFs8G4m
4VBLT2ocaGGDhgytQrhHKrgOy0cVAHXhE+/2cqMnlQupRC0UAwKU5hxKD8Arij0mnjtuZZhi24SF
WmxwtzIkMYOHgkngtgbEGNQK91GNIZ7fuxA0tkpSNtZnb3DMlQfsnTPM/qXCh8I0fO4lAMszE8UY
bJmdq7rNntUos/dZruQMaPS3QkzpkXfv+PHkvpMY0g4h/5pDRcSelyXFXM/sog4m52yCCj6znPXW
0Qfje9XX+sFWmuRVjxK5j7yWmQ5DW9xW0Ev1TaB4KHiEkTb+89matXrh7fNmzdDbxf4aPRk7DeD4
cxhr6JrWo23tchQqhp02ufq9SEF9rUz89Zaey8no4tLAQIFuKZYWxQLn5C51zripFgpsJODfTML4
Eidqqm08WQ8rodV1dsKIeDFxkCwCFm++V/96IZDkLF08z51zGkzTtyiW5iabptj266rodh8v8dW2
Ym1p9s2tL5oztEouxzIIqgXCXuMZ/xHrFIDnwtIFn9pt3AWyvzUnU4sPQRaka22vq4+knOmC2aLi
NwswLI1rVNMLsTlkJW20G3+mZfgsCWzjrQ67eM1iENQCn3FxS0ARB6c5P/LczSzm5WcGVloxCZHH
U+RM7Y/IRC/choGTZckbtaZmaPbhhBwmIFYZ6yj39CksFcSqQvOF6yvzvgIwUxrV59qoxjvAtgq8
yqBJshurtDP1F5dKY9MFTzp3W6a9G/6QeoAGmBVMsbVJ0Perb4aoCG8HFUmie9WVBJUQrAZITXlv
PofSCM2HGS2d+sLChJDV1pLW+EEVztIIvHQxkswARUIZFe1fZbyFr6t/0sO8sdoNGA4VPp6JDC9p
8+jpLwqJKK+diAYwu043IYhkosVl5Uawhyte976l1m3qK0ngvDqd0T3MWUt6U9uJtYdZFslthUhG
se25dDKwAKGH0o2iwn3Z9OgXqS9tZUjVT4mrkQXv6+nkKpXn7DLL694iE6GrrWuV6mMue/UJHypt
tJFQN7vgiD2hCO7tKHR1MhXNOuVu0BTgAzPt1SrSZvSrUgs+Y6XRm9t8Mpp6i+Oa/oug28Kfgbum
vCtDC902rH6rtwkO8Y+6pUZ4aFWtuePSUhQ/0RHH99O0HOPnuqSrbPRt9hWFqOoUm2E1bmiWBec8
peo2H4EU2VFqkduyypo7GDVlsomrgd0Jpe9LEPbdc+qkwX9d6mmZT4uhyI+dHoZfhZd7v6i/asEO
qHkVPhUlvdxNnpLs+FkJIXWDHILMHgqjC/qHBKXON0c6pIqjllDjrgwvgg+YwUb2o1Yfw8NIUVRs
Y69RJdSzonmbRlG7d5EWJRXaNS7UfNRTvGhPJhyan9wpkN4JbVAogoqa23euPvYv1HTLZN+YXnFH
LOqiymxD4eXpi7p4M8ZjdbKnQsodKEBEtZPEFoIMdL7lHARXHF9VWu87ihrlj1boffrAR0Xbaezc
djf1QXQbwKFDq7dX2/5pdO20205TMw67OkirX1wfZkNMq/bTpgycNntpaZHqEChLSHFm12jOM5qd
wVtvksM/tVTvuztXTXFKcEQbRIcoR8GOqtPY1fgLluO0ERhJIhmLfI9km9NS/FFLej6bhg5pvksQ
jJqPV4g0YBxLbdi2YAqQ2RkijYTTE53qx9QZ1U2i4jfm23qnfe0KWJDfNFGZ+iM24En7ZDD9XylT
ld2bGTkoa/nwEvXyGIVZf692Wl1+D3sY0if6zRPQlb5GQgnF0cb5r23CpP/dIE5uPzSgYqd9bubF
6GNZIG9LNfYGf0L9xWCJwC9baeM9CjOorbsUmMxw12adQtpRI8K56TG/ssJtAIv4AQCkld/yH2Y7
CfF2sDfgLanBZgSEMzGGgOjGDUirv+RWGiEhpAp5zKaqJ6CWcpzQ2oZR5lthPjlbxOQr5wyyLixZ
37Rxt0quNt1G1lWPU/E0aUdyPOVgd4nlHaJClMlWom0Fu7kd425feBKtJL3KRvhnqMuGR3vyxum5
M4VXP/C9QfmSJAma201Wg5bTKt3+bEoZajszl/kvqUAq/9d4ALdvjTSR7t+cvy0lT1QTwQIrM9xz
UXTlvhRT/haR2uAuNVrWWZf1uBLgXkfbNCRoU81vlgE2bsl7m6gsZTYy408FlIgdthzqQzyUxc82
srUHrW6GW9VujIM2Wd24adw2qPyhM79+/GovMyua3EBWqF1y4c1Ns0UOGdPlzKPSyZ/00Sh13xB0
wbS2jN+UMkv2tZqQSmGZUQ8wi3vgjnXerrWkloHD/BNoAZMwz8A8ZIAvX1Q7cZUgdMPyqbVqPdx6
hvSA41VoOXlOIu+jtq4/06LKf3385XNl4u+HnGHNP+gV4IlUL5fmelEvEBKsdfHkwusJHoOioC/C
UjWvkxGFBxF2ZbjNCyLyTwa87NePR7+KBcHkoThAwd6mG4E98uVH56WWoM6rZk+aaKtgryb68EvJ
Wn5CWvMQ36JRpq8k0dfV4xl9SBTOMpPFk+RdjolaS9uY3BrnxohLpK8hhCdOFX6qGqS+fVSVxEOP
5qi7HZuseRNlUPjU+MeIUIUK978GwzPKH9IRCR4RuLeUd0wCkzKpXgxnF4w4egua3AyKlKavWtI5
eVIJVzAu74SJND5JagFIAaVYysEUsepMWWuMZ0tkk99XkXWTG2n/ZZRlsEZpXY41762Zy8rBBv5G
z/dypgl8gk6AVXyiCAR/Ni9K55Rmene0mw5O979tJQRuKHEh8EKwCp9qaYnnTNg/2WnqPOm9VAdU
D7zIB7c4uDv6aPqbGYooWhnyqp1GK5+0HHUdsJ7w1JY1ULjZfRnVXvUMxt3hZQS6Ctg5twsnIWKp
8vAGdGSvfSnVgTCWUHfytgBmjLcy1Gl91m6ojZuhSZ1pR56tdni7JW6yD5ike8sIbN4eI1QaJGzd
4RMZdodLPFZ3YlMaqCP+VJVweEUaXPuWtcNgP308odcXEh8HfZLEaTZgW5pNATDpxySu5HM7eKgH
gVW8rwmdn1M5jBtlaOw74IzKynV0BepkQDpIKByD/uJSuIIutqErJrconxHorMUmr4M83LROHN6F
VutYxwi5yy2yWHm4z8facm5d9LBuRKPUxgF6Sid8zW5HcSCdHW68kQDgRh8VOawUieY07vLanIHE
nFkCP0hLy2J9bAGIQdNTfxrrQkAroFYiD0Ym9ZX74foIMY7HtJKDU2pc4sY1WaJoSVv/qauaZNwX
k/PTAnEWb7ROpcnx8Yq/91HcC3wP2R2Hd3le81SYDQpDT0qhIPGQhkV0dBCXGFeu4Pc+6u9xFslj
62pJ1quwLQmTK3dTeuAQfKQ9x2BL1wcg2cef9d5wEEEQySPAvm56o3HgiMGdjKeY7jfJuIjvLCvO
/lOjtFirjV5PIYVvSIzzq8qQS+hDnBTSiWKdIDxI+2+9IgLb76hqvvzrJ1HVn+nz8/mcmVqXN2tV
qXqd0EN+DodKQ0CslRMvCL22DQK9+tvHg12FCNQCCUmAdGhsNTw+LgezUX/WXOSKno0ybestjg3e
GzkR9B23Ncd7UGLxsxUn4vdkuma/cgCubqF5cACIJukEAoBL3ClgAQM/izF6JqFAYMfTm9zYFigd
+UkQZsFBirQ4aoE9rZTq3vtoxCWJgAHD8VQuGiexW1hx49TJc4SZNa0cJAN2hdOGzxMKi89lOme8
favasW9alf3PjxkABioMQPCwAAJzuxjdQRIGzaYqe84TiqVGnxYbZyiUH2ZTiWMbNWs1uasjMo9H
aM2mBdxrLatWYDuDKAdW+AwPwVVuo17LxX7A6QH0TFqM3srDeXVKDAiGQK+QVIRqiPL65Y7S7drR
iUIQzKpDmVNUyM2f3iTWaORXVAya8TPabo6xIPsZy+jKNCPkeKt8fHZjKgff0Qw1nO1UuSGiMHXX
frIzikw3emt7wc6gcUWNtberqjoUljfeZk5sZX5m9810g7a8tLfSEqO7Q6Cu6SMSwrGebiu7yupn
143ETamqtQZBXmnzTdpNSJLVukLC68uCZFce9DSLqV6Iwkaxsk5+RHETrrmsXC3k7COIBhzB7QyS
WPZKauJ0RwZR+zzZigMaY3C+asg0HSq7rVdSxeuhLPIUNswc4V1jHvpJD3uL8OcZGop8jqLU0zd9
3JwRwrHWjBmvI60/bC51huaA7qJUfbljwNvGpI56/dxOSB4fgqHJblAK9oyNGcSy/u2pEgMz8C2T
dYgwJ38C8T9RN58G6gBa0OQlsN1pioqt2jjKaVTzSt84VTMAGuhCE40eM5z+S0KXTgSqS/pvi2jt
ht7BKPaKnBWuEiVqqscKMmO+gme5umpmbqhHyEoOSph8lQTRj01jO2+fNafpuo0Gsxjyl2g/D3pd
vo66g+I9apwHhN61ldt1mX/R4pk7eHMLkwr5VYSueXkVBmgXPYuIMtdGQ/S98tFlM9tNHatVc8ij
cFpjK15d6fNppHkIcYgDClDqci3byuWRFLp81iqtHQ4KHU0wKSKBmki41j8UMLH3WZP+81PCuLQP
kXMlGoCMs3g069oK49iou2cdNe3JZ1XVW3R0jy78nG8dqSIagra+Viu/OiZzdIgqM+1a1SGCWwQ7
XYR+v7QC5RkX9s5F7AgYh+91Spbvg97JxO7jx/oqvaVn6QAemaUKIYlwYi5nF6wRqLZijF5GsOp3
cUUrWov65J4i2Ke4Lg+2GWuPTdI0D9SwrJuWT36o6r5Z2VlXdR3UHPhgfsasfskTtvgduITkbPc0
eWnCZtqZWazjzBM1JrpZaHPhqTZFzf0oKrzDEwGJwMdgh+uzsxtvZUqu9hu/BKgj6DTqS4SBi8dU
xr2gkj4kLwbvdQrrLsgOfYxFryam+qvXjcaO8H3terzq9ZGHcl3NJh5zYQsh38uFaNCg62Ls1l5S
tLAfKwQrE1+ouXGs+xIxv0AxlRiJvq4SvilR/q9d4XxygU1Fm1ZU1Y41pLm6sjvmWf87bwGzMPtv
0R7iF1kggS9/1KCn2iRAwb4CD82OQ2UoN50Rt3dJr9moMhbTl5TL6qbiyr8dwizfxGOZfPv4RyzX
g99AioeyDekTHJfliZBDrvJUtvUrxb0WaUxLICDtZt+4tocHA/jZlmX8V6H2eVB2gMPhAPltLTH/
mpnhbl5R1uroHO36MRiwESvHYxTpL2h6TUcLATS/QKp05SAsr9hZGxWZbGqpdPHn776cca+01FZr
yv6Vye2PEqnUYzCoym4Q6o9cuM0/xq3zcAgmU8KkjkiwPl9Hf/U69TBpZAQ269Wj7n3j2An80dEd
tqUTGVukIRNEFvT81Hvtms7B1c3D0KTsUFfI3cHWL8+ZmmCKN8RyfBVwrG/bKc+3jmJiUlBl2osa
qOlewBCly0HrkOfUHbdN1Os3g/LPd+6fX8KDSjBEgRHo0+UkRMOEsG8vh9dgGPVfUM3dG8uok9em
qqyV5f1Tl708UXMYy0Eni/tTCrocK+1ixc6sZnz1ugEDESOeJvwCu7CBRzA5buRnIjMtH7xMDG7Q
EtNb22ma8GU3sPhR6UUvtWZ7+aYNkurREIAWoMsPhnKLumz+3bKyTKP5piFzyJLKkKwjWFMdWb5R
83xRECPl55BgP7q4FVwX9wxdWsMrczom/ig0ZTZWoIxiBkb9/ePjf30gSCVnHuzcjYeEs1wc9FUn
6Tnaq+PEAbbptLh2Uz7JdtthomXsKkzE1kQ/5kN2uUg4JGA9SIGQzJzRLxfJCjs6PEarvebwfje6
oaAoKZ1wBKms0gqsI+1QVAFQFtSWwo0Eqvv5nz8awubM2GSGQT7MGdFfxzKbCYcNPjGvfTgz1nS7
vM/zUfV7odq/Y1C554/Hu75j0c5Csh4MAgtqLkVH9KCu0Iq39VdFuv9zdl47khvJGn4iAvTmluXa
jsaKlG6IGY1E7z2f/nw5Bzini0UU0YMFFrvbC0VlMjMyM+I3wcm0Ulp7BD0BQnfOUliFR7RblZ1n
3caXFXpK4v2IwAqv5+tBmlFrS7HeqV4VN82FNlr2mCO38cFYuupUsJx29t7tsgVzLWqwwtxaxWL7
Ol7XwalZkE73wjlL/XZpO3DEFCs+zdOAQfH9Gd1aQrpQuxbLlpQibvFvviCuojSpUWT2rAKZrIeq
dwSpYHCaxiXvB9Wp7IYR678xqU84NFkf81jaFdC8+ay/wB3cqixeecJw4/pHgPiuIpTMTa9Ra66r
erNg8sND8GCEpYyGZptjg2zs2iCvXygCU4I2pCB0C2vttYBCLhn2aCCB5xUL8rOmMgj5XFS5jkki
GZ7VDMOz1cKnsEHfPtyf9ps1JVQLednhgMo9ml7hasSKKklc0g2vKuLk7wy/rydnDqxPeqUWpzFG
9vc34lEAhaenoV6ztiG2sfWZhUCnpyd6Qdq2Jhws1SSJP9hDGV2aOtsD7tx+U7CU0C1RUSBBQPm9
HiESwZUSsFc9WM7jN9El/kMbFPMsKU19zJBw/tbkhblXKNiIyksBtpXGK0w0Z66jpvkyZk0fSd4c
W9+cCHWtUlH6Yx6YvAPrTvs3l7t2D814s2FJwYgroMBpchOjrH0dFLR4pg8IEXh2NuTfq87kHNTq
6tswWNa3+9/xdsmKUJQKuGfSXtNXuchOZb0Boih5gRnLz9UYVRdtinS/wSf0y6jjqDV0ELG4oyLl
/Buh0aWgrweJm5fm9SjLoeqVKY5CX5vDdP6cwWn87Bh5uHzP5AKFCjStjTNPb0Q4i1Ghn30//MaO
4eEhaAQkK3HaXIef0XWn79dEvp5U5X92MfdPmHTVn2ZlxsZDh0j83rTPWxplKxIEr1yohauAOpZC
o1OpkQ9gBIWRQcVBe6q6v1q0tsFnADO/P8CNVcTzlq4xEDReMGv6T9Y1Wr6EmuNhRBO23Ju4TByk
PkWSMNdJQTvzuRVOmLsKmCQJwVwt2sHEy3TWrMBrCy09GTXtTldWA/lBxYFsTz1m4+PRviT7gFUE
Irr+eDBCZ5SaltCfFK1WHuDN6GeaigCODPzDjaPZVvXju6dTdEwVcRWjz2So1+ulSs2KC2wM9Mro
c+qg0SB9gVgzTYcgrn/ej7U1PBAWlCjQimE+V7syEu4VFtV8v0md6pgooBuKJoO9NXfJGerEv78R
jnmk6iMMJPXVcSlBtTVm0rZf90vSuG3S6U9q0nTnUDEWCVO/aa/XtDlAtFNRUIVvja7k9WTSg+6B
GWaRn6ll2h0AMcTDU5sUlnpE1T9Jj4uRQkK6P8yNFSr4nOK5A36F0/I66AA4cEFcV/Iwd5Hk15oy
T3EYq3juzlSIjb0jeePoILmx+Sgyw99e1xDQ5GujHC0hP4jLLjoAnpOKMxwv6bKgHVi9Vu3wmhbF
nhvo7ShB1nLfE3sfPO/6ZFbyJub1nMe+DVxlAegXoUCGY46nK/PeNtyMRe6mi8frzlijYhCpQiR4
rGOfFqj6aBSddgak0b9KOpJV7/14DIvsaSBLCH/wl2/vm3tl00Gf06qGYZngUo9TKasnDFvMT44M
HPbdK+U6mDg13wSTf1XCZDvyKxBPtVtaw9y5oWom0oOdFOZOor5dKESDcKzJXB0FH/s6WiMpvSNp
DK1yBh1179DODhYomsKNUrv8sDT2/Ixxt/713TNKBYQKhPBpg/602oNgpiJ6embsx8kQPyhZ7/iT
rZUnOZJ2yUcbC4WCBy8tinxUd9aHQ2V2qjlGauxj+lR8cyrwmFlgodiclNkeY2EzFjcZpDIFEWit
q1SrM2q04xL5M0I8L+jXSK8ZoC0Aju3eS24rFERxIaDNmc7Qrr+cU89ZpVhS5C8RDDW3blsAqEY/
tuGBg8HakxG7zZqiag2MXObOTWdgtVAA8Va9Sq3Yb1A++miO5bcxMqUHU+mVr/HY95/vLxDxj7uq
BojD9U241ehmE1PQMEwiHyMfUOkgvXMOn3F0/rZbs/7DCSu5/NqOlWG7KT/odD/6zmDXLxop7ind
AW/1zSEeqAeouL9we/ooAfk+BJiEHd4fj7TJCS+YLtYa21gEgT3qnH++09jjc4rZw5fQxiHCSWfj
ezPlxl7HY2uAlP1JV0iY0yFcXSjwNMUUW2ZP4OcTfJEntXgtTWSbOrC2j4uJSdD9AW59TpPmGVAc
OuZASVeLVe+1Gp07LrwUlDWsktDOe+3nqB5PBUDp5cHpa9mCYzAtyQHqU7fTCN0aL1R/hIO5r3Gz
EWnwTVIdJKujiSYyeKWP4Mcr7k+zVXt5IZc/mQ3p4f54tzYngqpUIcDp0j4Tf38TL8ukWIvaIPZR
jBw+Z2NPrUPD1uXRDBccnn4jGGrsbBmq2OgZXAebbGdIJ1yt/FIK2v6PphvqRxU/2erDhMvdTif0
toTsqAY4E7hnHBpCg+s6Wl5rytiHTuLnZZUFh0xvcqgSU2y49NiWDhHEOvvbhnNwUCPBvLTyEc65
qqQvEw+xx/tD3zi+4NRQ0WauQb6sRQ2KosgGVDnZOEppGn8gfDW1UFgC5zwGrGxXGfoofqC0Vu0J
FN30jrhYcZHjkAKvBCZ6TU5DDjzWsr5L/aSA9XKsMXz5pptBczDb1EFlg7zPv4vOPmZAZeVBFsc+
aeoM58O89MNrp1Z7NhbiQ6+SJtAQik7iBiEaDNefRqtyS/CYEr9A1hEX4oQymAu5OLzcn/WN3YTl
O5brIH6oE//ydXizusMJHzsjQuFK1auJB7qMlypciCx07Tlf/u3r1vp0P+JG/iAr8vCgKwQsbV1G
VFOOd8OIcj8L8+B5ns14AnEJtdzFvPFnXDvS5zZQWkj/trUjHLExWN6vNEm5ZAJ8vHkumBGqL4ue
+9pQ+DUMFXrwZlwfw0wqPs2RuZubN74i7T/K0MCuua+s8SFIN7R5PzjMbpL34wnrQxZvDeWq28kb
GyODWSgA1tg3kJlXSRGvilCXoyr3q1SXgXO3TX/Um9hGCMOoS/zl2j0sw1byACdGiQkypwBUi+/8
ZuX0iWY0Wb3kfhMH6hmOlglNdVH/pboYPiGqgAOypnWHBYFI4yD6cgcMFTAtU6T52/0VtZE50Bej
7CRe1SYXqOtfMtRqiNdWVPhRozoSpVIUP+OSveWareUDwQZFp6Xy6X7U9ZRjKAGuiszJW/cXIuc6
alnGvUW1dPbqQakex1JvnpK4J3dW4/CvlTqIQrw/IBBEemzkKC5Cq5SwNIhES4yUvppmP09J2D2W
WKlP8GOG/kWZnPidN3sxQl7yon8i3oFrp+u8S8Mcjy7V01A3LR4iYCb/qr0htcc2XfY6e+IjvU14
Ihh9PW5/FKABVIjpfrOcMAXEDQ0paC9Y0gw3QM3O288SRvLRUauLbNnJQltfD/YHrTgOGxbiajLR
1+dKZSuLF2WtDes8KfPsRZ8a7U+rd+wj6ilTd7z//cQ/cj1CzlqKPqixcbSvQtZDpDhT0S0e8LgF
q2raGo1sFM8jYJjoUC484WVlzP+ibLNc+lgw2+7/gPU+EVOMyQvlZ3Fx4n5xPcW1UaELXiWKp1KX
yl21V7XPuUEzTgod/ccg9cnHQXeyL/ejrnPg/0blXapQ/ECebLU7w6U3BsB7iifXtVK4SHc4KhQ2
Q9+Z3o0vKkDA4hXKfeamljfjC2rHVSx7uETq7cXo2mY49pO+xJc4UeWvgwrY8Hx/bJsxRRVWbA8Z
QcnrGZW63A5lp1S9XC2dHlx6QhveHVM8lJ/6gAqfS1mulP66H/UG7MOUMp8gDkCTMadrCJu2DCOV
r1HzknYpP0aynh/loOqLQ80tnP8YnfRRTz4rA5Kqp2Yal+dMbcyd2+PGhqU5/qvcD18BrPf12BOt
Vfq07nXqwlbWwBUzg0cZ+QLLNTJzD9+0vjSIEaO2L0g0KGYCjb4OtugTNhkY2nhpMC8O8kFSfawm
9blz0kY5TRiJJW6rWeULFN69IuPGAiZBsGOAd1ik3VWBI65yp6JRrXtAl/r8qBkTujgO3tOP9z/r
xmLi7IaRRl2Db7u+jReZWvN60XTAQkbjPGGVA/KyjQLdH+cl+Yv+WL0ncbI5rfBOuBDxQnfWQjpN
KtELjwOGNo7hfGnDCrJJh/iG7gYQxl+6xckQZZr0wM+wCdx5Km8kREF+AJJEJY72wmoFhdNS0HWY
OF8g33yvkPdD7q7I1fQcR/H4NEm41T5irjl+Njo8bd3EgMO5c4pv5ESTJjMsTJixyMSJj//m2ImC
qRp6I1W8TA6T9BkTiQpQcTYr0wf0dlPlkZ0tPytNJMc7uWNz9BTsoIehL4OEwXXkOKxqqwKe4FVN
pKYfpGDKEUuzE/mkZQNi1qAn8ZuM06I0jgb/59qFrKH4719zdD/+70eo1z9CUuMxWpRK9WpZ6f4A
tZL/lVMjOZmF0R54+Wk7a3xrupESVtlGwMRvWtu1FS2w0R3VUyXgGBzN2XCkBap+BY7qJCeMd+ef
+eSYwc7hsBWXM4UrMoV7xCpXe7ibs85WhlTzorJpv0cG6gavUQ5d+BxDPQYbOif231iwKp/fP7+c
9MKIEPgf18TV/I4tliuVrnnUmVsMTzXnHPQK7HDVXOITDgLL5X7ArYECBBX0EXzCwQ9cBxxoQwAH
aXXPLpX2JXXG4bW0ysSGiJ7a+Vkqiig8hNSumvdfLsCjYUFDcFFcF9ntzUZCb8IurKbUPAkruXNh
y/+MYTN8UIu8kt0qDsoGETsV/4vfGC/KOYAHKIGxj6/D5vo0KKilax7btPpooWPxZcgHej4qrB0M
TZtogjCfoF+2M96t4w8ojHhFksHkNY5AqaMyHmMZgIoGrBP2qmp3F3nSW3R6cKsaf2ecQE2o1dDP
p6l/PU6jy+Dug+f1TAjcXoo06Mdlnu3ALRApYqs2kXYqI4E4vj+/m8MkOVMmprvNy/w6boBkWZh2
YFF0e1qsgzIv9KDi2CnGY9Bm1fQbw4QFyVWK0xwMp0iab1ZRVujzZDS57smx/qGrQtXr6l678Jw0
RG+7R8lXmv+6P0SxB1f3cup7YKios1AMX7+rJKBoGtoVmge5MAmRQ4qyM+Ixib6T8LemkncqIBAe
jGj5rabSkqEfV4PFiqkl618pKtXssIwDQFF9lrtpJ9rW8cLzBmQYlQfgf6uNgYBV3Ctma3qFYgTP
atXjg1pO5WvdNL5UJdlFIR/aTwq8DYyKgmon/EYeIgdBN+Bsowq+9gMFPtRZEgbEHrIak3mRhkD4
3kv66DXFtDQPptTI6VHHgi7bibwxcJYrUmLg8KBZrXtEAUYQ5pDZRDagx2HmrR2DRI07F9eG/7hj
oC0QwgdGjngqy8KdyliX37+KLQqYFDHBP/IYWa3ipGqTEskpyytNObkMuYLhqzTR2ogcY8HUkyxx
poua7dynzNuFTKMKLDJsJN7HNy1bmz5fV9mWV4+aHJ9qQ0O7Uqmd/yQ8f1W3MkftN+ZagLdEyhcE
CLEK3mzXWVtkPnNseb00hn1/yKYk+lH1SS5sw/tAOmt4oeC2pC+l5fbQ0L42/C/v9bJklqF6cNyJ
hxgiOqulPqnqLM9NYnlJgzn90o2mCwEBXRojQSIno9a4k/u3JvptQPV62EaJ1FA2B6a3VJbTnGT0
NMynAJwJVGnQY66ShFJ9up+lNrKHYGhzQ+XOLHCf1zEbFfJUVtR83CJC7QaZaOWZPhMCiHrY9a/3
g22kRGCzNJOZWd6Za+SYpk5Zj76g4YVpoyNPS5FWdwsbHd37cbYGxdMKyBiKgwBHVl+u4HWRcFnh
WWep9VKi3F0Mn6KpSodTPGlz4/1OODoMZAdq0OuFostZGyDIZHjlHPX9U4wFYHsIKpOWZ1IX9k6j
auNxJYos0CA4zIBOrfM9XssyWd7wTESVZA5N8Ewqaglfijy3vhlOj7gUR87nRB33jtHN0L/MdamD
CLW568ViFhmVgdHUvYmTFgy7JrePeqoXyaMK1KjBg2BAPnCI5vinxH/fY7ZvfVYA7sIOjiPoRjkz
dpqhTbvO8rQoS110yZK/5aHWD3NtNTtI79tzRmjsc3YDHhGygqsVpGZTi6+vonqBHDbjATOX6mdk
TOZ8xlHP6E8IIGNBLtcFfdj7i+k2CeD+x/g4XymNUgG5nuM2KJrc7AvDk/roBxz0IjqZc1abn1qE
aB+iBg339zbuuYPxguEqBqITOb910dKJNSW27NbwlHG2Pi20h1zSohwdUuiaLmrH6s/7Y7zNA+Cv
ZdHC4EpPc2F1kMnOgkxoFpse0qfxP4o1KwjNZU7dv/vkIg4aMdAF+ZBcca/n0gBnoS9DJkC5gxad
0BWJl2OoI4N5GWazPqVYB0QP98e2sXKE+hCdTCBcNA3EHnpzdtm9ZbZG2jge/VatPrd1SUsqqRNT
4HTa4LmyB/vfFk2gvULl7QWF5y/FFt7ByPGwfq4DM4kzHV0Qo0FZGs5hkofwjEp3HJ8RpdK+Iza9
HOdRgQiKYXGPhNzUp3vN1o3F+/Y3rBtTtdpmehGGsV8YcvoHLixxckqrvCyPdt+XB51rfvDudChe
/SDbRdldUDSvh22PdtejVB36HDtL9KxF+qAd6thJUS21h+IZLWksGZM57/4Mkq7fSf23GVFE1wVP
U1TY1gDseObJDBU09PG9Vr7OVACCA7cJ82vT6SBupiL5yA21/BKHCB7cX2i32RABJDYQRBgObho3
1wPX6tbMMt2UvIkyzLMu1fNTnlrSlw400OV+qK3PikYFSEjusSyuVagsbbOlmNLQL5WxccdyDD86
STAf+yX7ok6O8fV+uI0thEo4hqs8Z1BUWuurgoKR82FOJS8rIow0FvjF8yln8uOT3irJhBr3DBIt
tCZzp5O7kZjAoNBGoZ8h5INXN7C2D2cJz4fIp8o+m+d0GEPrgi6h8RsTSunXFgTqXwTb6283aFVS
ItoU+8je5BcOGoTwFIhaGbaHyCHjwRGd7s/p1ifkWKETRm8VP9vVNmnyIXaSSYv9DsrieI6BBxQX
B+2d6AEOgdU85qVZf7ofc+s70hni/k43l1eL+E1vUmGeBqgto7nlq51mvYwovmOWGGAjXKLNaPZG
c2r13NyZ2q1tQeWXshizS1d+FVRaIJeoiEP4ERzYCX2RsnxUY2yw2wbC4v0BbsZCaYdnPvA6quzX
A0wozKHsr4CZz8b6o5zK1SEY89bBoHaUi52Bba1NJBT5ejA+wMyvao0F0lRYTUWxn6pd/l1WEIe9
dFlcF8f3DwqMCPd0Zg/uweoAa6OlabU0d7wstoZzWpZWcMD5JtQejXlpra/vj8bSoFEgmhPUy6+n
UMNGOFYk2fEGe5StE/pIUQGTWi7iU5to0c/70bbmkLcs7XWGBhxE/P3NipyCyooybhqeQXP/A6L2
AICARDXp6X6crWOBg/gX3Iq0ub4oC/KWnfZZ4NHzwDrGCa34lTaJ/boogFhzF2GaARxU1sTfQ3S5
3mtDR1KBUWHwaqVcCyl0NamyPCCku9SSly6OnbuS1g4nNCHQh20H6xRNTn1miuOLPJDaT3nRFt/u
j39r58MNAAAFFpTix+ouooRRWqHzK3mY4wavAay215R3y0thLBldB5OeUJNrO7txo38JoByQJBp8
ED0w6rr+usIxQy6D2PGUcG7SV9ypAre11Ei7ZBRtVDcokCGz3WRYVPWZbln+ITCCFlcHeWn/vT8B
v9zurqt/VMjAFPOG4ElIAfD6t4QUXIfKKQMvzzLSUMN0P0CZr4LDkOHdKg8O8iBK2h0zYzYuEjfV
/MDTVDkF9MzmA67y6bE2ij3WzdYxgE44uw1NIpBZqySCmYOx0AEMIFSVGGkjwFKPj0hdxxC857B/
kDLVerw/FZsh2eI6vhriibz6Krki9aFa6pY3dYuO1KtWd6/8PGRCMfTWuJpFufHn/ZA3yDtxqgJF
EMA7wKu8p65nv6rjrMBnxfTMpbIVL5Kddj6zMiTlPAFHbF0YFqrmIpc8So/pgsdT4Mhxd0nLqHjE
lmEqfE3qR+N4/3dtpAV+jCCz8XoXm/T6Z8VW6QSaEQa0bSpki505753DzAva6wZVSka3Qtj2ZGiZ
bXw0qhaz0vvxNz4FByJVWwQb2Crri9W0zKndSrhJzVOLjkjs9Ed8tIuDjrQtkDU8dXa25MabBACV
oAjhsoEJ6mq5Wa3SyeokB14PVjD/oRfV4KvlGDzUcy07rwmEofwzfDPD/KhQr3AO9RLunWcbuYgG
I49MWvzcXddAEUSgrAHFeMkDRRFEx7pwZG7mNYjtn6Mw7DukhYl5njGHzZ6My+33BjsHNAFe3S9W
zyoN1rZWFdWYxSDItLR9abWxrA5Y2832Ic+Xdv7Q96naPlhZECtuLKXIFN3/4CLRX2chfgDFYiQg
6RXekA005IvLBdUlv48U9Ygz6XhAIcD+Kd6KX+6Hul1bhNL40CZ3L6Ayq2uDMiO0mup54k96MU0I
X+tK9SSlyMcfFXtKUuTRi12Gz+23JSgrGtAdyO2bh4nZ13VWtHrsG6Dljo7TRM4xCBXrPydPjOcm
zLJLgFTKntWpSB8308r7hNe90FlYG09aodIPEqLjHn3YLnPDtG6GT13WjunO43ZzfKBaRRMSKO06
d85moJphMzke5elAPXCURM4hhcQZHG3c0jNRFAIUIzVFl/nv/56ggEQNHggHl87rXKVHap3LM1cl
OxzLF7PS9fOQVN3zmOnqsQNtuZMqtuYUGDwi/dAzWUGrYwKTuDpLls72jCFQxkcFb4KjYVXZuPPE
+8VOXH88tgRYeIh9Qqb0emCG3hWSk/W2V6D8+phgr3AoFml8nK1ZOmhTnH5Vc7mOL2FTnppslH5C
lcMrJTQ7s33gndN8LRerq89lr+2pzGzlC1F3BJAEZuSmvlrnS99PfWt7oZk58lOd6Un4oFrd2H9N
0sGU3BoLHVjIqlZfdKWMw3cf1ZoQfeElLQTheCpeTw0GvhgTLUpAKzG3L0XUzsfZqYLzPJkGqTnY
EyzcWt4a9T9s7sHqYOJyHa/JlUjLW+K1FEN/yJWmljPafWM6Ip6yIKxkdnY+Pk+LusQ7b9Ot5Sbu
ZmJvgZq8webPwFdkJYdZbuk1mnNS3Q+nvLPaf+5vo804PKQ4+wDV8Uq8HmIAeCy3ItXxtCWeHtKq
sbKDnrPdd7bPVqaH6qihTobIA3ef6zhlpCxKaUiO17VVd8jLIn+Gm9GeMaTb87jbDmUJ9C79sZsn
W5F3UpmLUJqUpg9DLv9Ig2b8VrUosd2fvM1IFOB5G6rcx9Z1J7XPUT7Cx8bLY4w3gCzhjYdrwQtr
ONhpTW2FEooGQvKIDbhGAtYpaNIccRdPic3FnfM2n48WwhSRG1bOuHNWbq17TGUANiPPy9VY/Jg3
z9CC7oLWq6Hk4fZRYdeKJUTsWhWWVYdUz8pHDB3k5cnRlvLb/QkVG2qd+3gXCmg5ZQuwpdeBsSsG
PdrBEo8bq/nO/qi+ZJZMa1V1XpQkCi5xYNLgnOKqfunSrtm5jmyMmzcHmEve+4x9rUGLNP5cdeEQ
+l3uFF+kNgcWOA9O9awaQ/a3WTvxl8ZJuz1OwcbVhBc/BwvPUV5l5mrUac3NI7RT6NyWXfyV93V6
sMfWCFxTShF1cJpkJ7lsBmTJihSOQvt63XaBVQ+VATUR3cXyTzR8go9TG35R8j5VOEiyPf352yRj
iIacuAWRAJQ196XODLspgXt7s10kn2Efcl5xCdO+3189N58PQ0C+HNQhyuzog4lhv1m2WiLnhWRE
ld+aTfYFC027c4fJqoAezFr3LJeaHbttbuxh+Pfiir+/iQtbJJkU3pBQewwOhcAyPtlotl9yqRhP
iRXLvYsU3HvPQjFYwbEBmSukJldBs4mFGela5Q98zeMSL/oxbSqusWakfnbAvbw31xGPVyG1UqGA
Tw6/HqQyyi2llLDyTSMyhofarjTZ7Tqzkv6Igzjeg7NszSmHHxV2Xl6cvKvreopalWqNae0bpV0f
02iEzaPNxUPaGM2lrHTzoDvdHkfrNijbH0kTISzHOlpzPOeprHLdmEofA8TkcVKd5zRAhsA1xxyp
/TrBnygam/cCyuF/0GXkSEX4CdzOatWOQASjXLVKX3GoMB4jQ+k+Z3Miz8e6230F3RwjIpiBShmO
xuzIX2WhN0s1rVCqyAGw+TX3nT/7sqw+WZVlHZYOj6idI/9m169iib+/iTXEdjOqc1H52Wwa0wla
DSaGZjqle673N+lMBBLoHy5qTOCasg4SMGmMaax8q6rsT2PaF+d4MdNDYGG6nkx2v3NF31omAqtH
n0x09dY14YnToAm1oPA7Chl4vufJo2YVM+WRjFedVbbSpzreQ2zf3L0Z5Nugq2WiGHHh1FpS+jm+
WC+sDAlDuxgbr5MNmuLPvs7CH5FD03/IjWAnsW6tGqFop3Mq8q+1mYlWFPZkjcTutaJd3DCzh+ME
I9k8pro2efez+NayoTUtFNAgedAnuV42gZ3Ru0660jekuv6UTtJs4e9WFOHxfpzNCYV4AJXDAja2
3uxQDixpafvCX+akPGAIhkaFs/yL5/OPqbRklCRKI0K7ryqyndR9c8sRn/L/IsONuh5hveBBFvRN
4Tes1z8r26xdc8nls9qH1QOC5c7XRaumCuRRAT1ZVXrp6/2hb20YsGPoqwh5LOqt1z9A71FSqmKt
9PXReFbVSv+gNnZ7UjOkyQeY9H/fD7exX+AMggQnp9KFXpN6K8gqBnu/oPOPG1iFdd7i9najuiSq
9KslN/bLiJ/d+X7UjUGiGMULgNiUMtcCMqlddQX6o4U/jp31HFN5vyiRXDwFU6NGGOCZS324H3Fj
5fJZaWf86qtwhlxPa12NTStujn5RdekJJJ6KZXjXZntSABvb8SqO+PubxFoaYzEVSlL4c98Ew0FG
Degy9INquWlH8eP+oDYWK49tvhsfAxrQ+q7Y5zEXAhyh/BarAOUw9E7/qPRN+09QTqFfp4mUD27L
nU91Gwzf7c+JNMnO5f6P2PyWiIZy9RAkoTXcqenRIVSjlm+JwCOlpXS5hF1gP3AhWS749BV/3Y+3
OcPcrsB3EvPmstPDs2rHQSvgFav1CUtZbXLbzFEflsUpip1lszk4yEjQFsAS3KBJVaPu6POEJYko
7g9zVC6fgY3Jj00bKR9SuCE723FzcLywgKSwN258ERQrnNJxYXC44DYvU69LrVv1I6r1Ujw5e1jZ
rc0v1HrprbAVed1cL1azUq0mQz7AZ3fQ7k5yTO4CS/6kgLj5yKGOKZHWWv+9//sJAVY6mwyUHt91
0BBX4NSMZnYIVPxX3LZkV8P66u8CKYfH+6G2vh4YLqwmIFTRUFuNTym1pB4R0fa7Limml1xLYump
nHplfuWOPAV/yz0a3MnOmtmcVcSOZKgnQGzWqCKjbChX10HuJ5Usf+3i3IYtIE/pD6VW7a91QHdR
jqw9OceNI1MBziua06K2si73WmCG8kZrcx/RqPibk8x4U/a0ko/2GCvZIaCXEbnRbKvlQyRh0rlz
odwcNIqvkCFVG7iGev1VNfTiAnrx4NWyMkPgPUAGkGaYjeczbMgeRlfiZmBXdkovW18YCBOTTCIQ
6M7rsNB7Ec+M4NmzgvPHQLOXA2dk9ZDUqnEIgSz/xjABVgq6O+mOd+x1PCcDDhxVYeGDU87+klKl
PjbSmH4EdD48Gt0ATCXFJvWd+jbUmsH7AEnhcUfpYw0tsiU50HrbzPxJDWI4S4WESpgVeorcTudp
7KVTr+ndP2kXpe+tNv2KDOiB+7QJnmp1nBVLY2a0uTMffR3rtS1wpwsTo87dqqrmo9rk1dExqubl
/r7dONfILjRgRVRUQJTrWW4GuaaCGzJeLnsId5vj5zEMw2Mxw0M8xi20ARfnJo61yAmMz1EzWD/u
/4KN6wJrmAsDxS4IG2vXrSUdFDmo+QVwmezkKR7y6A/6J/YeJWYj3xNHvFPoWsBHX1031STSm9oq
U78OLbs59Nnc94/N0qTlSWj4pQ/3h7UZDj0Dyska/cw1QZoajEo53kx8eJCsJEgDkfpiBnoAGyQv
syXdqy5tZCXW7f8HXCX7ZVxM3stm6vdk2mPrWKht9VjiwDDlEdgMbflQTHHxI63H5eP9sW6kBqGi
gBqTzCsCguX1IoL4pwLarVNfCztbd0HU2yn2aWr/Z+2Mzs80yY2dRbORA4mI7DbUYVqZ6xQ82ubU
6a2e+k3dRH/IWmTpcAbK7HtMZeK/QhocNyvNIdo5b7Z2y9uwqznuh7qQFF1KfSdsvpdVaT0Xepem
rlkO9fcqaJ5tu/8D7YH+qZDjco8EsjnNlKMNm1soZlna9TS3xawGascXXoYK0VIrf8b1cP7eyfp8
0TtrfHepi0RI8Qk3FVAhgDSuw+E6lgJ2SDPf7LsfbVPOXFFCxZcGBaem+wtoc+3S5CMHoT4NKuo6
lNL3Af3+KPOdTH4K6ip/0poAv4pWCvtL3MVd6eZRYD/BmFZ+Z5RvQq8+qVPbaTy2deYrTYIlqSVc
wB1JN7yOa+BOrK1VyzmJ+YVucBNcC9MbA6VvNdUTv0QXqMVYXe0G2BjZ0J4byXKOqaQCcRhqBFMf
7k/wVjai0CVM7HRBRF4tnQKdry6TLHTwgPE/T4a0uHYzG//ofbvHHtoMJch3Ni8i2H+rUEGkwnGO
pMQ3Cql5tOulfRzKwvqUtdPw+TdGRRuVIaHozQl2vWykcjbSOYlSH0en5GIvdexOaa9/gCaR7Hy6
zVEBTFHAx1DEX4tHWYtgS+EV7jdLPQx4t8/62Yz0fjhHmVVOO3lmaz9Yb6Kt7lrdnELdSZTUV6Mq
bd2+Aqf0qgSjfoiz1HFra8qRRGtV61IZbbFzBboF6OH5BXEJtDr8HQGZv57WxQkkORyInqN2p7pW
NGaI/qjqWLngd5D4kINJfaEMZ3zJ49aUD4uFfXCWAlnayQtbsy4IwbBI0RgBVHv9S9S6x2i+TnI/
H9vxPESp9UxjvjmZRiqlvxMLrClvNJTJbuyRzbSrrFqRMo6UMHHjHDmAQxW32mGqO1rP91fu1hwL
nqogbOq4yP3S13pTvMDEpJLmokx8+qbd7Baako6nWV7604BUvH5BB6UfD62ymPOT0inlB8eMpOqY
8xs/3f8pG0mJ9yG5F1YRePobHQ4nicAXtokfl5n1UsSjhhe2NLpG8E+Qp+Kb5+re+t44yWh+41lv
4voo9IWvvyudMHOZKw2t6HHqfhit0ihnq8lj668xaWrnYIO83QP7bsbkcs8r9dcNf3XGIJQJV3eZ
UI7si+QJs7qyp3kyTg9Iz8gfwkGW9mB1WxHF0xSZKaClN1p3RhbI0WSi4idBV0CqXbIfW1SjPxrc
kg5mEo57ATeu0r+QlIKUAfFv3ZzSxq6UQdElfqIk5qHv1Kk8pcqo7ImfbS0ZMLM8gHl0c6CttmWr
hOYUKjZTOUjpJzUROul5qY/h80iLM7zUlU1tMZgGazq9c7EK70PRO4U1QAdnHRkWpWBdo+dajA4P
64G6OeJZoVZlh8zG2fZgqDNyRIZTWD/fG5l1w7FGpwPQKrDQ6yUbjjOa8J3T+yGw5Qq3+CTFnUMy
o8WNY3PSDkqxdOd5UPZSxU0OZMGKqhGgFA5TqivXgZPCRjFsykffKrsGtPTwFOJAq7vz/3B3LcuN
I9n1Vxiz8UyEUQOAxIOOmY4o8CGpKKnUkqqqVRsGKKHwRoJ4EnA4wht/hNdezcI7L73rP/GX+CQo
VDNBNqkS0l3j5kRMNEvSRWYi8+Z9nHsuCpo+H5/j/qNo9A382EhyoEata2Bu3CpZpmNH+8kfocdS
mI82t669dCZo26Z9q7al9itSwtA4ADjglLCzWielAu4OT/spR+oT3IgC8ACgw1c2izAanWqFsXcQ
6bQQBYPVDNzNXvlX7KEQpfZGwQNahzozO7XrL6NSrT45qUg+0H12yp7dOyB0cuA9BsEtolJgqGdn
V8fDIE0yP3ooHSCFgWRO0MIUNO6LYBzXn8thubkAP/2pTq+Hpgk/nvJk4Qbfwxcsl5kabcZJ+LAe
J+o0ikRBBJUrOlfHYzVE224vO0VdffiJqGCgCBlKCczOM8ZJ9JAMDx7CuC6NzSbXr0L07b1yKi+a
x0Q/xYOyZxdhXWE36xolXhFR+8U+rxqqcQmqmfBho+bLWZW7wiwTlc0HZFvyeeLYDhgv/Y0Hx2G8
HJ+4sjvKFW4fvHjU2VB+Qqxw1+UMI8+RdUzsLpZAMxDVkyw/YaR3STVh4sDmQogC1yK65sHoYae3
ViohV9OhZEqbdTUnCfp6INT3Wa5qcbGBk/sQb1Jh7ut+9gFxh/TSy9MfAYfK7o+rAZku4w7+iDIE
ijC7sNIU4Ah9y44jIhmQImK9/qzIgSqgbYwQbIqFDZ6UbJHnoLRzDVKjt+VMQSqpmo99zx6mhgYK
/fJ9HYzq0bmd6yR/zLJMrqdhNtY/aks1WWk+gF0+BaNsiguQjwHIAGzruLhOSjW1gNVVQCWRiakB
Yu7iehiruft4YmpUr7BTQxceIGPAjURVXVfvZGqGXg1Lyf28KQF3vgbSIfvsVa6Cyr4xZXmuNNGe
+ZmnK+fucD1ChzR1IwbDWeSChXJRibEk3Wiu4ARG7WilM61AGlNN5NCt4zOhIv7yWgKkmlx4NoIe
F8ON5i0v4lAOpR99Hz8EOclQOYGc6BxC3PUATuDA6+jYIMHv6iobAPqWmrauTECNya2cj93cGEu+
NsnksT1Xo+JEyBDmT3cRQWkA4ASgfgiQwnikI9oxXmO3jIRgSITPSuDGKItJKzhiBoDxa/WdJJTy
6FIDIEa6SnI9nY7VaFzNlCUB/SON04TzBK1/P4uOI0jTJYorPAPAr0JHNbAaO3O0/gUrQpj6oo8S
1tp+r+QoeL1UdBQnAmgzLqMzRweV5Kd0tFzai9HIHhK0CiYpWHSusrBCneYQ2ZXb2huX5Nwneagg
ee0JcWgko2RTnCEPk7wTvShMjSTYSO5NLdnlVaQmsm5oYMFcqanjVhMwutb3I0pRN02FAqcx0IL1
3KvQ7uw8CwV/eUa8Qk4nm8AmlyQI1p43z+PxBg2A9DpB7K0cgiPkmhRh8OgjIFYYGm0UN9OGQuSa
KIx1dSP1A82bBKGv2MZGCoSRN1eDcuneoUAneBhXWLJFhBS5NlkrYeBdoYErkXOECUZIyhuZslaE
xXC91D5rMIyc2XA9Dt6vkzrPjArsAOoZ+iB59iwdV8HoYqO7UjzNZCAmZ3WRlPFMx5YGL06wGd9G
QSrHhlgq6fgMGD1/aVRKVqE63U6HydSP0Sd0rvl27l4kAiI0nuPV4GnGNbY8JxvZDQ0ArzbO/Xhd
xvosklRHn6Y5cK2XkSjGaEGxVMNxMUMhlehOgMLdaItiRCSw3MkgUpis10tvZNToBvZxiACputAq
eby+h980yq8VokQjZP9r/52cj4bRXezgtF4mUbK5FpUkzw1QvKDbY7hGf/OLdYFCZ1x9yVqZjYZE
Cs+EfKx5V6Iv++p17GYqcL1CUtfnqat7YyPTHeDXQ7CvnhejjbBwc6TiJoXoldFnO3bsHAX6I32l
g0oYnbpUEt9AcdJVQwvrzWxEZKdaDLMkCK41sPE+2eDHyi+WGdFiH10p0D7GNwIxWWrg3yncUp/g
tkJVHXjNN+F1XYqCFBhDH2o1ngqh49hXaNorLu8lT5fyCxS/jKWrkZgI0cUyRPcVNLzM11F4b4eh
YM83BVhuTKlQ19H7VNSCjEzTLFjKs3Ipx3kMunZX9D4uBSd3ZKOUUo3IEzC4h8qdCNChukCXbrG6
0NbEJkgXwW+Y4Ojl2b2oC3Jkz+V6OIxBHoLGeoVRhuCDeVeW6ibGqXHBC2NPKM2SlxkBelyNPyVL
2XemslotEVMHmcJP6Dtkix8cOxFva6QFUQsOclnvwoVSluZZKMrWUh8nixFqEIfTcuhXxUwuEnF4
XztCVZrSMB4CiFKIufehjAvleiQMnfWlkuNWAhe7KCP9DfLV5N16WY43E1uRs2RajFXAckqZhCIY
XULPygFyVa5FER5RhZieamwEL6wnxPOUs1rSHckQE01dqXU0/LT2Ek/C9nakZKqCcVMBNcywRK9s
QUtTgwQ6mPPktY1mwmstJSkKwXV5HozCeAOoUe1KkxRk8I+65FTo/ugL4U0KyKJuOCrRN+cR0iyV
UaT2EnzNWkTCd2t/s07nopM5F/UwQHfIJMsqAbVm6M60NhB4zcUZzCnQdtllqb8vhFpYG+lIjaQp
mHnQHG848uSRP3OUQFDnSS2u/YsCNUspUAhBMFYexKEWPi6LEc51kAepgxIyNIZ5D5LcLH8XJPJy
dBmnqleEc0+sR+o7N1k6n5TAq9JpAJIcZ64k8iiaaGtbua9lySunQl1paKqtlEpBbGOtw4OeyJ5P
3tsjf5n9FIyBWZogQSSDYmst0tmRuBCmyOrL8Rz3v1zP4hwq6kdSyMW5WEYy3LUEVSSTcAMK+EVa
Bsv8fZ06aO8YLH3xpwRpoy+42Eb2BzuqqvlGSiPxMdNUW54oaQ2QFwglApD9xnV0I479MXoUqYmn
zIabUR7PKySbikmsrkebuYC0JrDbqCGLjcoH5vE8QH7EmaLwXfsUAd1RLcpML4KpHiij/CLPxtUN
IAguMco6y6LLxAfaaxaDrV69iEDTbBtSSGTVQAaRJLcjF12nz4BiKtTZUgTJopHGmiBdFgVlc5mm
pWJLK1QRBu61KKxrLTLAIhvIlzYNoQIHYGM9x7gz8skSfkz8KffKmLhnaOw3ErRpgDaUp/qUdBwU
xCPQqpeGaHGB0wqKrgcfC6JQb0T1IXbdL145IgtxRGp/EgJlO4V1ln0MYPF/W5po+1BABMDsh9aw
e857IeEeEsNcfSg2pXgOxnoZV3xdb27hz4wMXfHtU9jLTr5m+0TkcWmMeIgsRsegHmNhgyKOlIco
SesEXb6TeqGqpVYbviYtr5GOy/zJ0FOKcgL4J5mIybA6EU2Vu34DQqhoh0azRkDQgL6rE+tKE1tX
kLjxTNvJhFsPxULZFVQryFYkAP111FkjwnkWKYUyfh+GQb2ercVsXcwSu4bN4g89QO5RbLW+WAKt
fj8CTLZA/DMbF1+WpaOT0TRB1yX3Yyk4ogjqXOjWC1AwpU/rSFUDqBU9JIsa6L/iHKZQNDwBAt03
PpEfQkgcyVuU5wCGzZqChbdR09hDc5t6KMMvwmUn2Te+7CSLUigSF0ScOTlVN98JU8DgBdE/zBBa
Uoiqvm6YK8kjvZIRCTWpUs8NFA6U7rtcQEzBIGNKRHfcZ+huIkTBwYIG0Bciw4jZdkkwATFZ5uPK
r03PVtLinNhZcL9eS3b+fjlc4j7UYXJJBiwzdTMnWYZ+VGGU6/n0+Cj2Jg3IBThkQZ2DLiWgWe0s
9DBDm1LRUSVzOQxcrOt4/ZME/usIhViBdfxRe+8Uj0KEC3kibFzEneiO3jHvoTE8x85i2YQFEf2U
og/2QgO56OcsrqviLJY035kff2LHrwcCAZwSKLkGFzGNdnWDa77nFD7cP2c1DkYOuD61uLyWwJx4
mQk6bsB47RloiDKElZxJ39jYmKIfEINHSK+JnChdGGqklMifJoK3yrJ4s574YLt7CBG4naqbIDjh
WTf9HXfdT5wzhJ9obgWVxnhw5y3aZR2FteOK5sYbV5t5HEtRfrMRUpC0K3AWy5mSSDUqp6AIlGkk
B/pnIGAKeYIEGCrSKiFwN4HhoWo2uHPWQ8RDzlCtWyfXchzl0nlQ2er4tl5vsthF03fY1mDcHw6d
2AIv8FKBIwQS82xjkHwpuh9i2Az2bOnXaXg91oMwnMiAh4KlLpelB9FRSslQR+s18KkxMpVwJGMv
fUdCp3buR0msJDd2JJM8MurhJidTIOlFeyKoiSDok2RYLr2LcATgrkHQICSHP7GUhZkm+4pXTDK1
kLS5DCwEmkRtRqmWrg1sNSQhZmGhFBsyzUkWIVG59OIivR3VMBY+jZd2GK00J1FOtsrtbnhk2nBD
wIVG8wFKytXZ8G4ee26ZlNUDcjL2zK0jwVg6rn6t1cMVKQPhRC6xq1Bw+YKhExkcRKeBYOh2t87A
SiyVTiY+gH1Pd+dq5dvzSvDlG7RvDewzEexCU1lHxyfDd4Zr20hV4o9mx0/c3pRpYIUecISZkNLs
UoCVtijYwTiSH2zVHk403ffvo5KAMpmIIxh3KBc8EfDdC25h1sBYNwgVwMcQfWG1ih9LubL2UvlB
G8F+czMdnpuTuPOSLMExWao1COiJNAF17EcB5EALKR/ZE30dSCd0zYGZY+Vxf4Dznjaa7cQs0fIi
xF0RDB+WmeteiKhum42KpPoR4DZxkWd5eSqq1w05YeK0UBjqTcRyQ9ewE0d7MlBUgI7xofLG6ZOW
Ber1GB6mukDJkiYabu7p42mW+XVwRuASIpiQCMksBzFJPV2WwADOgWdZnggaHTAAdeAXQVCLDA4i
1fS62dHxtgBkBcoJRw+AWjkTOYqUmU7WuWjURVR+Dgnonud1MlyKn47vu27ik5pkoH3BvU35pkD+
34ktpn4FDCE044Pj6MuPwPEk4TQZpfH52gEJ/MwhTlVP/aXnPPhjknxChtqbobhZlL7RcGnGgecD
EEbtwy7p4GjsEk8pN8pDnhb6jZfI2mQ5dlQwvcRrDea9Tvz8rJn7nx83/2Rb5Gar59Mf/oLvj5TD
z4VF1/n6w/vYiu6yxLKyKzP+C/3Tr7/K/uEPV+5jQlLyJev+FvNHkP/8/KmZmcyXWQRgTPVjbiXV
rZXmQXb8p9uRYiJU0A1xo+ye7Il40S81E/lVQQOrGdd9FVt//cMjLoiMjs92SfSH5x9dPP31D5TI
4M97gprJHBMQmJhz/gTJI/UNbBccOZrQDkhkP/+7/Ab5WES1gWF9/uy+xGNz3xvNgfU5/jvHRr5d
FTp1SpPTa+roTf0GRiICU0gCbz/MEsCbeoNcDTAOACDQD6wQPHBnH/3a6z8+vXaXbc/D4aV82RIg
l9RzDYbjNwqwkKh+ByaRfnDd7OwCYTx+IyI9B6AvcpD0s33g39Ea0Dh+r22gym+QyEHPaPC8NB/s
K2YJcELgtaGRPFwp+tnuu7+jJQArbM81UIZvgK9BMhYpn+YDz2N3DbBEgAMD+Py8RH9/a/C8MTtn
6hsUoSK9AWwNbiOs2+bD6kNJfAPDBA4l5Rmjn29QBi/YKl8vjInjBk/NfeJa6c6ldPIXWp2zL2Dn
uqCxHUC3YLoDTARoESWmYf6QXjfbR/1y/fzA3D6N/tv5YasPm+c+//nzhPeH8lV77v+I1Yrf/vOd
WSJSB0P9JfPCFRthLntzwjbamSJ5tMzoxO8wa5Tu/fLuipxepO0uZtagnc25ayVm8uhUs8Y8eJ71
tRniLn/7JXEfzV3zACWU7dfWkHie8o7COCoyyvC0rCMWhVnQur+sEDVQvlFu6jIDRUa2p8RZnpAY
EZztqBoDAQBenNI+w7wmSeYM3oZWd2FxhGgNSB/Zb/M0S8ygsw4I1PVciDuSHx4z0mi0nq7PmN/T
k8COGJVAKEZEtBpoaeBNaLim3zNuYFfbpPuUA4qrM5P8Fws5feHuxp4xOxsR8AAKfURNLoDKlNKY
FhixS/aKBxlmgDM0uMvMzMLgtvLoHkWgFIcJDMZg8gPsijq+7Y/bA/uKx11ZKaoqMgQemUNG+Y0o
VBnVYhIgK3Du97bwax6GiHxirdphN7MC4oH+D5fpmPKAyPS23E66x6wmZuKuVtiAg2src6wkMKMn
ZjEBHQUYD6uIGDolCmwa6px47K5inlGVimv3t7mlEOeBemr1eqPsn28G9vZhbpa9i+XI736vWyhY
7emII2//hUf1bfREkoTZzrBRf/XlvlQq1cHsIaEFm33FGlZgu3nYCqJHQj52Al44WoOkUIsDbPvB
uZXUlo22kxGzJDQ8w2HwZpIzB2v/bs5/UbYvHXwe2DjAzHApT13f4U6tKDQTvxVE15o2D+gr9iKx
qH5pBTViOWy4WZp1rzYaU+472kltPTrs2tL8W1+xc0CbOotAy9t6izUTYg0u0n0FzuHFzRMzerTa
QdL3RmNkfYd85q5gq8EWbkVRwRTH21sw4o5RalWtpEbuntGef/NxO7OS0IxYsTzWASFZdnUp11bf
RZgkBAFJRjUg3tJf7nkeQecwiwBAR3+5F497ygEZAg5yMzNgR0uTXn1X952VdDYYcsgcxMIQuzIr
i4lHI/nfX/KlmRWd3TDisLqXLlCFXdNE2ncRv/2w3QWkMP3ukDms8aULvZ5ZUZpZLrvOFKPTd2Nc
5hsrXJE8sVtZVPs0lDJ9RV+R4AlrwsilWf7+ciPzkbRymuHSlh69xVLd3opppNLK1b5Sf8VNATES
B9ngbDFZXcHjakZ2rnPhg/Or/2hvEEfJbTNoJTVLTHvE913iW4Jbjj14iNL3l0tPtNUVTDNOfQd8
12jNxI2YTSzz8DruYpNVEvCCOQy4MOHQJYwlDDJYDoJL64m9PIDx4CHWzcC7193GQBL1l/3BT7DE
jHGJOBEHuUBrWE+DhRvZT4R1G/cDuPk324IfYVw9Yt8BLcJoDAD1+o/9CpFfK7LAH9/Koocb5S7t
1wMRnxe6jHdWsuqcbYrn63sE4XhYA/IFxgt7pQJax0cxI/x6ZT5aT11PD00deNhz6GtECma1UfGP
fjQcDNuf/42em0OuGTLEyAODKhklVMB5otL25OO+X2iNpj1+j4E1G3kIsz0A9Jhx8OjeRjbu/F2h
J1/sNj11LG1kkCwtTTY2RXlD+x5dA3cyc2hpY5beQnNAoZ/cVhBdV0oB2FfsxDGZS5PHRXFrxfkq
QCYB6gsh8MEEgB1GE1DGmr4Dn1oheUzonTE4/TwOO3CC5GWCLvLtyJuNzWGzTAiqvUi6K5a2COi7
PBMIQCxosM22Rl/XqJVMh380i/PC229ixtbgo5U8MfYG5ffrO4Op58Lry5gdT7HkfeXOaMODVgxd
BkpQ1VvoOjczAr0XDM5yGF+MqqJtgXs/IHEBNGTE8rAyZpnjkphV1xqH03mPY39mhh3DSOdguZyZ
K/YQ0oqRvqt75nSugdN2w+nrZX8jAJ/bf6yTn/8rswZP/wCiLTdhTh1qEPuLX1hRxWyzA5iH/JuN
+0t31bUKwL/Sf7SXyCFnDnO5wMjkINdddVaBlnr13WZX5pNpm+kjG6AHOQsP0RXKkdjtwMVxMgOz
ZHQw4PY8hht0hHI4xVe4SB+7cTcua5tD+7psthEFWjyWgUruxoYkHtfcFamp/l3n7J6g7Fx9t/G1
CxO/FUNv0Kb1FRep7E0ErvL2Ma/3z7dqWDDcNDXzVlwz6n2c0bcrttuf/5ZHHbg78Jntc14/7Ft4
Jk+MIkY7pf5i76zq0bGCgAX4gAmLg+gtpGsP3ocqLA7CafSGDc2CSpCDXCAVE3NwaZFOxIy2kem7
pe8Q9+1C5yQO2vMuf2KjQkAR9R/tPcghWin0fIC7tf36+m189/N/kME9CX/+W4MIuUl+/s/o0WUh
kKjW6/+gexzDDkoO8R8Ocs2o7ipoAND7C/5g7x1wHvlDI0984G0GczNl3yaPXBwQvG7HppdpgWXf
gzJDHAYgZ7eV1Gw/Hhfs5z0fROaRM/vshitzVTJXKwgo2uH3OC6NDt0/3zyScYabDO5hzDH5LUBh
+4/67aqymHdHq6/RFm88QmEW5dI9ABfuXrXfLw7b4MR/h4HYg6B4VCmfet/f700gH6P3j4nvjp+e
xGNIWea1z74ia0879wBPujV7/jkc/wlJM3Nw2ylk4KJhg8GdGRQm8Knt+6dKlrY966u8zxD6smDo
MMbqfulF98CfXuNzEj1R7Hs7xMZoP71/Twu+xgInpp0zIwbFU/ug1+vvG8SRQlbs+KTY3Q37yx48
9K87pVYHd+6Lfv78wps7lgZ3GEnPBwZr+Mu2OFFadeR3vxe4+4uNgJ6Ls8SE6zlYmW+RtF+ZrscK
5uClvk3CLpKDQ0TEMCM7MJ+s1Gm3dvPWOSzEVWVSRDMjlseAQUrHri0PG95A6ow1UChTwS8bfK90
/Wup7rH0ITJCK/LERix4WPB3iTu4NCOfUSM8gqWo3mCTnTxcAihpe7Cg/3f39rZd1K2m5nAhXqCg
IrI6fl1DTNX37UEy++qaxrF9pb4zY3b7ghyoXZTX3yqLKrGruqvOYGD3F72tHVyQTm6p6YnYdzG2
NX4HZHPYGAuzNn1nf0k4nOtLk03HAkvSf50BtTHJ3hGhlFF9VxnQJmAjOnuZh8l4ZQZPbsEGCtGq
ksOIYStW3TPNIwt7bcVsiBBtKfoP9wa2IqD0h/BGks5Fvr9nqkg8qjZuUKXvouktFGi7Cs31f7TO
8YV5/zugAM0YaoORTJmH+u7ne8d093GRHM71vem5+yuNSAWHMZsuwvWtnK2NxWPEiOVRs7Cr5sA+
1T7r9ZfKh3plHVgO2u+t7yv86FoZ/KBWULMePFTde9RBkmJwkQELFQ/+PJgBckGy/Plk7j4OJFCU
6L7vRJ4fuMgjMwUpIh7Z/qd76KEaeon3f+hdDFhTUB3SNyjDplRsfad15T49AV06M9OsFUbfEajX
j0qHFnmRYfy8aneO66O8O8Kqff3PbTnd7kNB0oAqbw7xdFxXZmXiBSVu8D//+u+pT7+dJRVy7hjB
OWAjodm+NUYfIuikoutYO6jXn6h7F1AuAZAENg+PLiXoUMBjY1hwCvx2u6d/nromqeAvuYMfAQ00
mXA/SNfAUcvhoVPiPxEs4L3pw4102eAGiFTBCMDh5S3M3E1cpj6WdvVEn2oOtuKNCSpN4RGlp0Ka
5u17pjv++Rkc3j0qJuwDkjnooEszzpyOWbNdmpOXwKEQ0m9DG3CIMaJvnGl3Ns9hqt1/mj1Hb5sY
2G8zy63C/G3ntY1uTnYJmNoBHAtWGKZDq0KYLcphc06quFOFz0MbnMG5Aw1J4sbMeCmfV9+r7wKF
162URgPwyMdfpIlpMWm1pqMQh7GumbHyqDx6R5IOeIBLQckiL02XsSYkHpnFSws0HSzeE/xA7aK8
/qp+j4K8VkqzDXgkb38EJxATEQUzavuQ1w/1zsyf3MHbxOwm3o9y/rzQVLsDsSkTZwSFcf8hf9hW
itExD2ahC3O244FSXv2+p+MT7KwBAtyM0QDuoP6SHyw4Xa0YujtkHlwd12SATfcP6aDr3KJQqX3Y
63fJGS2JHdzlqyd4i+ABY44iOh3yUMuA2KwOeSWw06DveFTgvl3lg6s8ZXbks3QOa/TPt7O72e3H
2fRfBnTzgNJisLf/wT4lojkjQAvoZIoWD+iDd+rlHDJCfhv7Y8vv1l7/jU3wbBgdycn9PyBnmiCL
ymIfeej8M7CC7DHF8CjvvrI2bgd2TNss91Vwd7DXssENBShaDXjuiqJ5QXjaim5UE498+LO+vtsj
fmuoe/vO42sp0gGCwgbw8esrBT/9RRGHr6Rru0uDagswrenHkiRb+d/vAH8dYt8zvDuFZxWw+08z
1jd6pQ/xNslXrGpul/v199ZbjAxAjGZ/G2ayArK1Fdps7/ZLnyeglV3AolN4xKnpaAGnwRbaHpDG
jDzpkm+X/pinRkun4K0BRsKI5mGXTcwKJsihK5xH1HfS2R086kSmJAQslKWL5RFjbeUeLozkkeTC
bdO9xHhYSABbPeEOyFkENY9KhnP4by6zmXnELN9hH3feH5oLt495/am+MhMKGMaF2Mpqzh+P0lnK
FZHSqgDGhkaLs/ZJrx/1DXjUMkIBfkywtumY3fea3ZoLCzfL0kabXluFy2oQHhmR7VMu88eO28iD
MuIehDPuk/nUDP+erECw2y55cxfwYO26R0ptuz4T7EuSHlKGMg8mye1CfXRB8wcrjvJV0FL4rVbY
y8jyKC5Eq87MTZ3BRzex3YNKHq5Nu56v38If7o4+gYObZpDI7FS2ohF6/5FPgCUFCKMV1GwpHhmS
O5O1imSNg35Dfj0bzHJkfruFhzKPorjt7oQJkzk//y2wwmp3VdCbrv36+n3STODKxBPYWAqqAnhA
PbYT2N4Cgz9u6TT/1I6avtohyJVPOmGHbOTfyHVvKNT7mv1H3PzvBb3Flt3ji+dBSQag2hcS+M/6
evdN026D8PPQlhMEQ7oOzvuTUdfv99639Pa/w/ee2NSAYfGlR9EEL3Tt0Y3Z7fBs8iDAMhKzZiuh
eFQ70hAcY5DygBVMSEC6TBo80DSzR/gSbDkIj7DVHI7Po0NpUDqcGjxq2OZm4NP4+SGzTTsZqT3t
fJ/lwLUzEQhABFpl0+MyBCgFgChma0hH+xq88HRQbCLCJ8z1Lek8PBUrydt5N57VaaV6enU/JHl3
sDKPE/IRxeE1QqPMi0OHhXYCv/bivt81cKgfye/wUthGfJFmMUPCvBweFqYB8vBuuJCH4UrVLTno
QPEA3E8I9Tr/uLBQQBjZfzqkyHh4gw2un2a4YCJTRXzoOTyojieEtDYZE2zgwXc8dz23PcJUB/EA
c89B50rz0U/PbW4aik3anHOvyuRo4uCF6vn5LqTdRPflc3Bpn+U3hRb0ZdObERH1bTMsWkT0xLwU
HhcDApAMsJcHxOHcAnXv8w5t5nD1OEUQIGj/jZkEOtK0m+LX9Prpm2gBtOEKrnUrqbnieNBQTNDl
OM0Qu3+eDvsADiO/tsrBxAwO8LbyILO9djsBVR4kcx/NCCXCrDnBI0ZybQIHziwwjzNLF/izBTAx
21cFvLLto16/7W7c7BGxrYOXC9p4cXiAGSOZRqdwgH2OD5Y26LIocdjUuKRSYFwP19jwKCXfhovO
rQBJmX8cvE0RlE3B2rSNNNMTi7QYcOKTPHIYOwXd1fq/lHviwzZldqrMw5S4R+UXO9ohj9Hm4FLv
DJbDzvyE1+tuI+9zNF5nnSw0e+u/zHtGpswD9DShJVQ0a9Me2nag9MpQEGTUNLRzU0BuLQILz6O7
AYPGGFyBhD8ZvM9REQJ78aAZp1EUPlq/KzqiYGhweJpv9Ds6Pgc6F/Z1fHZnQ3Xz/wnhx5lFkFdh
jhuP4r/bPO1UQso80q73P/83aKAqa3ezAi3Wfv21G2x3JWfPmJHfJh5+qOvjb7svDs39RXwap3oC
7+BD0KR9r+Xk72+Whzpc/p3N8sTLftYgjwEckx/+FwAA//8=</cx:binary>
              </cx:geoCache>
            </cx:geography>
          </cx:layoutPr>
        </cx:series>
      </cx:plotAreaRegion>
    </cx:plotArea>
    <cx:legend pos="r" align="min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Analyse_Zeitverlauf!$B$32:$G$32</cx:f>
        <cx:lvl ptCount="6">
          <cx:pt idx="0">2011</cx:pt>
          <cx:pt idx="1">2012</cx:pt>
          <cx:pt idx="2">2013</cx:pt>
          <cx:pt idx="3">2014</cx:pt>
          <cx:pt idx="4">2015</cx:pt>
          <cx:pt idx="5">2016</cx:pt>
        </cx:lvl>
      </cx:strDim>
      <cx:numDim type="val">
        <cx:f dir="row">Analyse_Zeitverlauf!$B$33:$G$33</cx:f>
        <cx:lvl ptCount="6" formatCode="0,00%">
          <cx:pt idx="1">0.023546864166066547</cx:pt>
          <cx:pt idx="2">0.66086151205816313</cx:pt>
          <cx:pt idx="3">-0.071345824160400667</cx:pt>
          <cx:pt idx="4">0.41485066761706085</cx:pt>
          <cx:pt idx="5">-0.11539188166834474</cx:pt>
        </cx:lvl>
      </cx:numDim>
    </cx:data>
  </cx:chartData>
  <cx:chart>
    <cx:title pos="t" align="ctr" overlay="0">
      <cx:tx>
        <cx:txData>
          <cx:v>Umsatzwachstum pro Jahr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400" b="0" i="0" u="none" strike="noStrike" baseline="0" dirty="0">
              <a:solidFill>
                <a:schemeClr val="tx1"/>
              </a:solidFill>
              <a:latin typeface="Aptos Narrow" panose="02110004020202020204"/>
            </a:rPr>
            <a:t>Umsatzwachstum pro Jahr</a:t>
          </a:r>
        </a:p>
      </cx:txPr>
    </cx:title>
    <cx:plotArea>
      <cx:plotAreaRegion>
        <cx:series layoutId="waterfall" uniqueId="{76768EDE-5918-4C36-9AA9-669E3FE252D5}">
          <cx:tx>
            <cx:txData>
              <cx:f>Analyse_Zeitverlauf!$A$33</cx:f>
              <cx:v>Revenue</cx:v>
            </cx:txData>
          </cx:tx>
          <cx:spPr>
            <a:solidFill>
              <a:srgbClr val="00B0F0"/>
            </a:solidFill>
            <a:ln>
              <a:solidFill>
                <a:schemeClr val="tx1"/>
              </a:solidFill>
            </a:ln>
          </cx:spPr>
          <cx:dataPt idx="3">
            <cx:spPr>
              <a:solidFill>
                <a:srgbClr val="E97132"/>
              </a:solidFill>
            </cx:spPr>
          </cx:dataPt>
          <cx:dataPt idx="5">
            <cx:spPr>
              <a:solidFill>
                <a:srgbClr val="E97132"/>
              </a:solidFill>
            </cx:spPr>
          </cx:dataPt>
          <cx:dataLabels pos="outEnd">
            <cx:visibility seriesName="0" categoryName="0" value="1"/>
          </cx:dataLabels>
          <cx:dataId val="0"/>
          <cx:layoutPr>
            <cx:subtotals/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D3A55A-7AB8-4284-8215-24E1674D0479}" type="doc">
      <dgm:prSet loTypeId="urn:microsoft.com/office/officeart/2005/8/layout/process5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C5097C-60F4-448C-98CB-C694076559CB}">
      <dgm:prSet/>
      <dgm:spPr/>
      <dgm:t>
        <a:bodyPr/>
        <a:lstStyle/>
        <a:p>
          <a:r>
            <a:rPr lang="de-DE" dirty="0"/>
            <a:t>Fundierte Einblicke in Produkte und Trends</a:t>
          </a:r>
          <a:endParaRPr lang="en-US" dirty="0"/>
        </a:p>
      </dgm:t>
    </dgm:pt>
    <dgm:pt modelId="{F0FF3B28-B806-496A-83E4-55668345B8E4}" type="parTrans" cxnId="{F5AE1AAB-C7A0-43E4-AEC8-9E1C3DCBCB02}">
      <dgm:prSet/>
      <dgm:spPr/>
      <dgm:t>
        <a:bodyPr/>
        <a:lstStyle/>
        <a:p>
          <a:endParaRPr lang="en-US"/>
        </a:p>
      </dgm:t>
    </dgm:pt>
    <dgm:pt modelId="{7778176C-B0FB-4E48-855A-BC36FA80116D}" type="sibTrans" cxnId="{F5AE1AAB-C7A0-43E4-AEC8-9E1C3DCBCB02}">
      <dgm:prSet/>
      <dgm:spPr/>
      <dgm:t>
        <a:bodyPr/>
        <a:lstStyle/>
        <a:p>
          <a:endParaRPr lang="en-US"/>
        </a:p>
      </dgm:t>
    </dgm:pt>
    <dgm:pt modelId="{2C4F1266-8E79-4867-BECB-888ACD3AB2A2}">
      <dgm:prSet/>
      <dgm:spPr/>
      <dgm:t>
        <a:bodyPr/>
        <a:lstStyle/>
        <a:p>
          <a:r>
            <a:rPr lang="de-DE"/>
            <a:t>Identifikation von Schwächen </a:t>
          </a:r>
          <a:endParaRPr lang="en-US"/>
        </a:p>
      </dgm:t>
    </dgm:pt>
    <dgm:pt modelId="{1A4D74A6-C2DC-400C-AAAE-F6A48A6D44BA}" type="parTrans" cxnId="{42CFF9A0-1BCE-40B9-9258-7081C31E6BF5}">
      <dgm:prSet/>
      <dgm:spPr/>
      <dgm:t>
        <a:bodyPr/>
        <a:lstStyle/>
        <a:p>
          <a:endParaRPr lang="en-US"/>
        </a:p>
      </dgm:t>
    </dgm:pt>
    <dgm:pt modelId="{B98B41EC-26A0-4FD1-AE46-003302B6258A}" type="sibTrans" cxnId="{42CFF9A0-1BCE-40B9-9258-7081C31E6BF5}">
      <dgm:prSet/>
      <dgm:spPr/>
      <dgm:t>
        <a:bodyPr/>
        <a:lstStyle/>
        <a:p>
          <a:endParaRPr lang="en-US"/>
        </a:p>
      </dgm:t>
    </dgm:pt>
    <dgm:pt modelId="{1EEE60B0-C64C-4F97-8EA5-8638A86110F4}">
      <dgm:prSet/>
      <dgm:spPr/>
      <dgm:t>
        <a:bodyPr/>
        <a:lstStyle/>
        <a:p>
          <a:r>
            <a:rPr lang="de-DE"/>
            <a:t>Maßnahmen zur Umsatzsteigerung können ergriffen werden</a:t>
          </a:r>
          <a:endParaRPr lang="en-US"/>
        </a:p>
      </dgm:t>
    </dgm:pt>
    <dgm:pt modelId="{364AE6FF-C604-468F-990C-4F1407C11A30}" type="parTrans" cxnId="{089AC7AC-38D5-4363-B69C-30C258C367AA}">
      <dgm:prSet/>
      <dgm:spPr/>
      <dgm:t>
        <a:bodyPr/>
        <a:lstStyle/>
        <a:p>
          <a:endParaRPr lang="en-US"/>
        </a:p>
      </dgm:t>
    </dgm:pt>
    <dgm:pt modelId="{0A7D673A-28ED-4351-8729-E763090592F5}" type="sibTrans" cxnId="{089AC7AC-38D5-4363-B69C-30C258C367AA}">
      <dgm:prSet/>
      <dgm:spPr/>
      <dgm:t>
        <a:bodyPr/>
        <a:lstStyle/>
        <a:p>
          <a:endParaRPr lang="en-US"/>
        </a:p>
      </dgm:t>
    </dgm:pt>
    <dgm:pt modelId="{B99802CD-A234-4009-8472-955ED2F70E56}" type="pres">
      <dgm:prSet presAssocID="{7FD3A55A-7AB8-4284-8215-24E1674D0479}" presName="diagram" presStyleCnt="0">
        <dgm:presLayoutVars>
          <dgm:dir/>
          <dgm:resizeHandles val="exact"/>
        </dgm:presLayoutVars>
      </dgm:prSet>
      <dgm:spPr/>
    </dgm:pt>
    <dgm:pt modelId="{B1758BB0-AD30-40E0-A12E-3DBD90DC5449}" type="pres">
      <dgm:prSet presAssocID="{E5C5097C-60F4-448C-98CB-C694076559CB}" presName="node" presStyleLbl="node1" presStyleIdx="0" presStyleCnt="3">
        <dgm:presLayoutVars>
          <dgm:bulletEnabled val="1"/>
        </dgm:presLayoutVars>
      </dgm:prSet>
      <dgm:spPr/>
    </dgm:pt>
    <dgm:pt modelId="{074E46AA-3CFD-4436-8622-7D28A65ECE0F}" type="pres">
      <dgm:prSet presAssocID="{7778176C-B0FB-4E48-855A-BC36FA80116D}" presName="sibTrans" presStyleLbl="sibTrans2D1" presStyleIdx="0" presStyleCnt="2"/>
      <dgm:spPr/>
    </dgm:pt>
    <dgm:pt modelId="{387172D1-B973-4B84-AB36-B7C95CDB8606}" type="pres">
      <dgm:prSet presAssocID="{7778176C-B0FB-4E48-855A-BC36FA80116D}" presName="connectorText" presStyleLbl="sibTrans2D1" presStyleIdx="0" presStyleCnt="2"/>
      <dgm:spPr/>
    </dgm:pt>
    <dgm:pt modelId="{8CE6CCAE-1868-4A18-AF96-F28CA873DE58}" type="pres">
      <dgm:prSet presAssocID="{2C4F1266-8E79-4867-BECB-888ACD3AB2A2}" presName="node" presStyleLbl="node1" presStyleIdx="1" presStyleCnt="3">
        <dgm:presLayoutVars>
          <dgm:bulletEnabled val="1"/>
        </dgm:presLayoutVars>
      </dgm:prSet>
      <dgm:spPr/>
    </dgm:pt>
    <dgm:pt modelId="{6F5A3C3E-D0E6-4335-ABC0-977B82C222A0}" type="pres">
      <dgm:prSet presAssocID="{B98B41EC-26A0-4FD1-AE46-003302B6258A}" presName="sibTrans" presStyleLbl="sibTrans2D1" presStyleIdx="1" presStyleCnt="2"/>
      <dgm:spPr/>
    </dgm:pt>
    <dgm:pt modelId="{ACE6BB0B-89D3-4AEF-9FE8-FB8658F44462}" type="pres">
      <dgm:prSet presAssocID="{B98B41EC-26A0-4FD1-AE46-003302B6258A}" presName="connectorText" presStyleLbl="sibTrans2D1" presStyleIdx="1" presStyleCnt="2"/>
      <dgm:spPr/>
    </dgm:pt>
    <dgm:pt modelId="{34090CC0-D2BE-4477-B0FA-CB49C8F9199E}" type="pres">
      <dgm:prSet presAssocID="{1EEE60B0-C64C-4F97-8EA5-8638A86110F4}" presName="node" presStyleLbl="node1" presStyleIdx="2" presStyleCnt="3">
        <dgm:presLayoutVars>
          <dgm:bulletEnabled val="1"/>
        </dgm:presLayoutVars>
      </dgm:prSet>
      <dgm:spPr/>
    </dgm:pt>
  </dgm:ptLst>
  <dgm:cxnLst>
    <dgm:cxn modelId="{5917BE24-D49A-4F80-82BC-07735630DC14}" type="presOf" srcId="{7778176C-B0FB-4E48-855A-BC36FA80116D}" destId="{074E46AA-3CFD-4436-8622-7D28A65ECE0F}" srcOrd="0" destOrd="0" presId="urn:microsoft.com/office/officeart/2005/8/layout/process5"/>
    <dgm:cxn modelId="{42D59931-4298-4130-87DD-1050F6986E91}" type="presOf" srcId="{7FD3A55A-7AB8-4284-8215-24E1674D0479}" destId="{B99802CD-A234-4009-8472-955ED2F70E56}" srcOrd="0" destOrd="0" presId="urn:microsoft.com/office/officeart/2005/8/layout/process5"/>
    <dgm:cxn modelId="{E75CE03D-7F23-48C4-88EF-7C4BCD1DCC48}" type="presOf" srcId="{B98B41EC-26A0-4FD1-AE46-003302B6258A}" destId="{6F5A3C3E-D0E6-4335-ABC0-977B82C222A0}" srcOrd="0" destOrd="0" presId="urn:microsoft.com/office/officeart/2005/8/layout/process5"/>
    <dgm:cxn modelId="{FE5DC35F-BE45-4D54-BA6B-BCDFC4DD4C30}" type="presOf" srcId="{E5C5097C-60F4-448C-98CB-C694076559CB}" destId="{B1758BB0-AD30-40E0-A12E-3DBD90DC5449}" srcOrd="0" destOrd="0" presId="urn:microsoft.com/office/officeart/2005/8/layout/process5"/>
    <dgm:cxn modelId="{FF62C16C-506B-42DB-9453-BC770219CAA5}" type="presOf" srcId="{B98B41EC-26A0-4FD1-AE46-003302B6258A}" destId="{ACE6BB0B-89D3-4AEF-9FE8-FB8658F44462}" srcOrd="1" destOrd="0" presId="urn:microsoft.com/office/officeart/2005/8/layout/process5"/>
    <dgm:cxn modelId="{42CFF9A0-1BCE-40B9-9258-7081C31E6BF5}" srcId="{7FD3A55A-7AB8-4284-8215-24E1674D0479}" destId="{2C4F1266-8E79-4867-BECB-888ACD3AB2A2}" srcOrd="1" destOrd="0" parTransId="{1A4D74A6-C2DC-400C-AAAE-F6A48A6D44BA}" sibTransId="{B98B41EC-26A0-4FD1-AE46-003302B6258A}"/>
    <dgm:cxn modelId="{F5AE1AAB-C7A0-43E4-AEC8-9E1C3DCBCB02}" srcId="{7FD3A55A-7AB8-4284-8215-24E1674D0479}" destId="{E5C5097C-60F4-448C-98CB-C694076559CB}" srcOrd="0" destOrd="0" parTransId="{F0FF3B28-B806-496A-83E4-55668345B8E4}" sibTransId="{7778176C-B0FB-4E48-855A-BC36FA80116D}"/>
    <dgm:cxn modelId="{089AC7AC-38D5-4363-B69C-30C258C367AA}" srcId="{7FD3A55A-7AB8-4284-8215-24E1674D0479}" destId="{1EEE60B0-C64C-4F97-8EA5-8638A86110F4}" srcOrd="2" destOrd="0" parTransId="{364AE6FF-C604-468F-990C-4F1407C11A30}" sibTransId="{0A7D673A-28ED-4351-8729-E763090592F5}"/>
    <dgm:cxn modelId="{870CE4DA-6F6E-4D60-9B82-5309353CCA34}" type="presOf" srcId="{7778176C-B0FB-4E48-855A-BC36FA80116D}" destId="{387172D1-B973-4B84-AB36-B7C95CDB8606}" srcOrd="1" destOrd="0" presId="urn:microsoft.com/office/officeart/2005/8/layout/process5"/>
    <dgm:cxn modelId="{9B3F81E5-0D04-46B2-801D-738B4B3BB476}" type="presOf" srcId="{1EEE60B0-C64C-4F97-8EA5-8638A86110F4}" destId="{34090CC0-D2BE-4477-B0FA-CB49C8F9199E}" srcOrd="0" destOrd="0" presId="urn:microsoft.com/office/officeart/2005/8/layout/process5"/>
    <dgm:cxn modelId="{50E182F9-4DF5-4BD8-B019-B2908520E301}" type="presOf" srcId="{2C4F1266-8E79-4867-BECB-888ACD3AB2A2}" destId="{8CE6CCAE-1868-4A18-AF96-F28CA873DE58}" srcOrd="0" destOrd="0" presId="urn:microsoft.com/office/officeart/2005/8/layout/process5"/>
    <dgm:cxn modelId="{22786BA2-A154-4C69-8202-2977A7BD71C2}" type="presParOf" srcId="{B99802CD-A234-4009-8472-955ED2F70E56}" destId="{B1758BB0-AD30-40E0-A12E-3DBD90DC5449}" srcOrd="0" destOrd="0" presId="urn:microsoft.com/office/officeart/2005/8/layout/process5"/>
    <dgm:cxn modelId="{133D6F4A-5772-44B4-B00C-0381756B3301}" type="presParOf" srcId="{B99802CD-A234-4009-8472-955ED2F70E56}" destId="{074E46AA-3CFD-4436-8622-7D28A65ECE0F}" srcOrd="1" destOrd="0" presId="urn:microsoft.com/office/officeart/2005/8/layout/process5"/>
    <dgm:cxn modelId="{4F6A9747-37D4-415A-9506-59145E1D573A}" type="presParOf" srcId="{074E46AA-3CFD-4436-8622-7D28A65ECE0F}" destId="{387172D1-B973-4B84-AB36-B7C95CDB8606}" srcOrd="0" destOrd="0" presId="urn:microsoft.com/office/officeart/2005/8/layout/process5"/>
    <dgm:cxn modelId="{FE04BF69-2518-4ACE-B942-1944AB7BB83D}" type="presParOf" srcId="{B99802CD-A234-4009-8472-955ED2F70E56}" destId="{8CE6CCAE-1868-4A18-AF96-F28CA873DE58}" srcOrd="2" destOrd="0" presId="urn:microsoft.com/office/officeart/2005/8/layout/process5"/>
    <dgm:cxn modelId="{516EAB35-1C4A-4F37-80A0-6BC731611918}" type="presParOf" srcId="{B99802CD-A234-4009-8472-955ED2F70E56}" destId="{6F5A3C3E-D0E6-4335-ABC0-977B82C222A0}" srcOrd="3" destOrd="0" presId="urn:microsoft.com/office/officeart/2005/8/layout/process5"/>
    <dgm:cxn modelId="{5456CD17-EB0B-4340-A965-7026714CC8C5}" type="presParOf" srcId="{6F5A3C3E-D0E6-4335-ABC0-977B82C222A0}" destId="{ACE6BB0B-89D3-4AEF-9FE8-FB8658F44462}" srcOrd="0" destOrd="0" presId="urn:microsoft.com/office/officeart/2005/8/layout/process5"/>
    <dgm:cxn modelId="{2C4B1F0F-0E11-4431-8E2D-6FDABE46D019}" type="presParOf" srcId="{B99802CD-A234-4009-8472-955ED2F70E56}" destId="{34090CC0-D2BE-4477-B0FA-CB49C8F9199E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58BB0-AD30-40E0-A12E-3DBD90DC5449}">
      <dsp:nvSpPr>
        <dsp:cNvPr id="0" name=""/>
        <dsp:cNvSpPr/>
      </dsp:nvSpPr>
      <dsp:spPr>
        <a:xfrm>
          <a:off x="8706" y="990178"/>
          <a:ext cx="2602259" cy="15613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Fundierte Einblicke in Produkte und Trends</a:t>
          </a:r>
          <a:endParaRPr lang="en-US" sz="2500" kern="1200" dirty="0"/>
        </a:p>
      </dsp:txBody>
      <dsp:txXfrm>
        <a:off x="54437" y="1035909"/>
        <a:ext cx="2510797" cy="1469893"/>
      </dsp:txXfrm>
    </dsp:sp>
    <dsp:sp modelId="{074E46AA-3CFD-4436-8622-7D28A65ECE0F}">
      <dsp:nvSpPr>
        <dsp:cNvPr id="0" name=""/>
        <dsp:cNvSpPr/>
      </dsp:nvSpPr>
      <dsp:spPr>
        <a:xfrm>
          <a:off x="2839965" y="1448175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39965" y="1577247"/>
        <a:ext cx="386175" cy="387216"/>
      </dsp:txXfrm>
    </dsp:sp>
    <dsp:sp modelId="{8CE6CCAE-1868-4A18-AF96-F28CA873DE58}">
      <dsp:nvSpPr>
        <dsp:cNvPr id="0" name=""/>
        <dsp:cNvSpPr/>
      </dsp:nvSpPr>
      <dsp:spPr>
        <a:xfrm>
          <a:off x="3651870" y="990178"/>
          <a:ext cx="2602259" cy="1561355"/>
        </a:xfrm>
        <a:prstGeom prst="roundRect">
          <a:avLst>
            <a:gd name="adj" fmla="val 10000"/>
          </a:avLst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Identifikation von Schwächen </a:t>
          </a:r>
          <a:endParaRPr lang="en-US" sz="2500" kern="1200"/>
        </a:p>
      </dsp:txBody>
      <dsp:txXfrm>
        <a:off x="3697601" y="1035909"/>
        <a:ext cx="2510797" cy="1469893"/>
      </dsp:txXfrm>
    </dsp:sp>
    <dsp:sp modelId="{6F5A3C3E-D0E6-4335-ABC0-977B82C222A0}">
      <dsp:nvSpPr>
        <dsp:cNvPr id="0" name=""/>
        <dsp:cNvSpPr/>
      </dsp:nvSpPr>
      <dsp:spPr>
        <a:xfrm>
          <a:off x="6483128" y="1448175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483128" y="1577247"/>
        <a:ext cx="386175" cy="387216"/>
      </dsp:txXfrm>
    </dsp:sp>
    <dsp:sp modelId="{34090CC0-D2BE-4477-B0FA-CB49C8F9199E}">
      <dsp:nvSpPr>
        <dsp:cNvPr id="0" name=""/>
        <dsp:cNvSpPr/>
      </dsp:nvSpPr>
      <dsp:spPr>
        <a:xfrm>
          <a:off x="7295033" y="990178"/>
          <a:ext cx="2602259" cy="1561355"/>
        </a:xfrm>
        <a:prstGeom prst="roundRect">
          <a:avLst>
            <a:gd name="adj" fmla="val 1000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Maßnahmen zur Umsatzsteigerung können ergriffen werden</a:t>
          </a:r>
          <a:endParaRPr lang="en-US" sz="2500" kern="1200"/>
        </a:p>
      </dsp:txBody>
      <dsp:txXfrm>
        <a:off x="7340764" y="1035909"/>
        <a:ext cx="2510797" cy="146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A00ED-595C-4DDC-AB60-CF6BFF457549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43873-A488-45C8-ACFE-5F5A479C7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60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72E0AA-0365-4029-A0B6-991E98264CAD}" type="datetime1">
              <a:rPr lang="de-DE" smtClean="0"/>
              <a:t>20.02.2025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9B31F4-74D9-4BF8-8F6F-E6FADDEA3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38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2801-246D-4D78-AE31-3B7C2ABD881C}" type="datetime1">
              <a:rPr lang="de-DE" smtClean="0"/>
              <a:t>20.02.2025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42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4D63-EFBB-413D-A13E-20A2E37464F1}" type="datetime1">
              <a:rPr lang="de-DE" smtClean="0"/>
              <a:t>20.02.2025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105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77E-FCFA-4264-9CB0-901D47B40BC5}" type="datetime1">
              <a:rPr lang="de-DE" smtClean="0"/>
              <a:t>20.02.2025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395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1E77-B7FF-48A9-9463-80F4930E1113}" type="datetime1">
              <a:rPr lang="de-DE" smtClean="0"/>
              <a:t>20.02.2025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16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B32-7281-48CF-82D8-7350328FDACC}" type="datetime1">
              <a:rPr lang="de-DE" smtClean="0"/>
              <a:t>20.02.2025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68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44C7-2347-4841-B7EF-C65AC3FEF88F}" type="datetime1">
              <a:rPr lang="de-DE" smtClean="0"/>
              <a:t>20.02.2025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971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5CB1-458A-42DC-937A-77E048307C06}" type="datetime1">
              <a:rPr lang="de-DE" smtClean="0"/>
              <a:t>20.02.2025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022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0AF-B049-49FD-93B6-04EE2DC12B3F}" type="datetime1">
              <a:rPr lang="de-DE" smtClean="0"/>
              <a:t>20.02.2025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356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702C8-EB5B-9A45-5079-C054020D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BC92A6-EBCB-0DD4-7904-061864A00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6BB4E-59BF-A259-B323-66AD9E67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1A3A-D8A3-4345-B5EE-A8C780BF9140}" type="datetime1">
              <a:rPr lang="de-DE" smtClean="0"/>
              <a:t>20.02.2025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63BFE0-2D1B-6109-8292-DD2F5845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242217-65AE-FA3E-C681-55ADB42C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88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FAB4-A6ED-4E3A-B956-39E53982F750}" type="datetime1">
              <a:rPr lang="de-DE" smtClean="0"/>
              <a:t>20.02.2025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86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A5A2-7B9A-4913-843C-14BD3BE9B6D8}" type="datetime1">
              <a:rPr lang="de-DE" smtClean="0"/>
              <a:t>20.02.2025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87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0BE2-CAEF-428B-AB49-F929CC8FF342}" type="datetime1">
              <a:rPr lang="de-DE" smtClean="0"/>
              <a:t>20.02.2025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41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D1F-96F7-4BF4-A4B7-57EC3A6D963F}" type="datetime1">
              <a:rPr lang="de-DE" smtClean="0"/>
              <a:t>20.02.2025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48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38-C624-4047-8D90-B90C299172BE}" type="datetime1">
              <a:rPr lang="de-DE" smtClean="0"/>
              <a:t>20.02.2025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0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7898-8B48-42D0-A5D7-B5BF735BD498}" type="datetime1">
              <a:rPr lang="de-DE" smtClean="0"/>
              <a:t>20.02.2025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18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9A8D-5837-4DCB-BF6D-A4A88C71FA8D}" type="datetime1">
              <a:rPr lang="de-DE" smtClean="0"/>
              <a:t>20.02.2025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83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78E0-9310-4766-8BD9-60BD80C9EFAE}" type="datetime1">
              <a:rPr lang="de-DE" smtClean="0"/>
              <a:t>20.02.2025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13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2D007-AAD9-4CDF-AC74-451A2E1FB10B}" type="datetime1">
              <a:rPr lang="de-DE" smtClean="0"/>
              <a:t>20.02.2025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B31F4-74D9-4BF8-8F6F-E6FADDEA3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64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8.xml"/><Relationship Id="rId5" Type="http://schemas.openxmlformats.org/officeDocument/2006/relationships/chart" Target="../charts/char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437DA11-100C-9236-04BF-A7833AC56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de-DE" sz="4200"/>
              <a:t>Analyse der Geschäftsdaten: Potenziale und Trends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FE8DE2-9931-E146-85F1-C7B30DCCE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de-DE" sz="2400"/>
              <a:t>Kunden-, Produkt- und Zeitverlauf-Dashboards im Fokus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40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3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BA49D0E-2219-0069-9520-8ED9D409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Erkenntnisse</a:t>
            </a:r>
            <a:r>
              <a:rPr lang="en-US" dirty="0"/>
              <a:t> und </a:t>
            </a:r>
            <a:r>
              <a:rPr lang="en-US" dirty="0" err="1"/>
              <a:t>Ursachenanalyse</a:t>
            </a:r>
            <a:endParaRPr lang="en-US" dirty="0"/>
          </a:p>
        </p:txBody>
      </p:sp>
      <p:pic>
        <p:nvPicPr>
          <p:cNvPr id="125" name="Graphic 6" descr="Business Growth">
            <a:extLst>
              <a:ext uri="{FF2B5EF4-FFF2-40B4-BE49-F238E27FC236}">
                <a16:creationId xmlns:a16="http://schemas.microsoft.com/office/drawing/2014/main" id="{BDD01BB8-9C3C-D144-4AD1-6FB1891F7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1203" y="224948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6" name="Textplatzhalter 2">
            <a:extLst>
              <a:ext uri="{FF2B5EF4-FFF2-40B4-BE49-F238E27FC236}">
                <a16:creationId xmlns:a16="http://schemas.microsoft.com/office/drawing/2014/main" id="{8A104AB0-3A4B-216D-61E3-EF000DE3F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6727" y="2249487"/>
            <a:ext cx="473449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 </a:t>
            </a:r>
            <a:r>
              <a:rPr lang="en-US" sz="1700" dirty="0" err="1"/>
              <a:t>Weibliche</a:t>
            </a:r>
            <a:r>
              <a:rPr lang="en-US" sz="1700" dirty="0"/>
              <a:t> </a:t>
            </a:r>
            <a:r>
              <a:rPr lang="en-US" sz="1700" dirty="0" err="1"/>
              <a:t>Kunden</a:t>
            </a:r>
            <a:r>
              <a:rPr lang="en-US" sz="1700" dirty="0"/>
              <a:t> </a:t>
            </a:r>
            <a:r>
              <a:rPr lang="en-US" sz="1700" dirty="0" err="1"/>
              <a:t>geben</a:t>
            </a:r>
            <a:r>
              <a:rPr lang="en-US" sz="1700" dirty="0"/>
              <a:t> </a:t>
            </a:r>
            <a:r>
              <a:rPr lang="en-US" sz="1700" dirty="0" err="1"/>
              <a:t>im</a:t>
            </a:r>
            <a:r>
              <a:rPr lang="en-US" sz="1700" dirty="0"/>
              <a:t> </a:t>
            </a:r>
            <a:r>
              <a:rPr lang="en-US" sz="1700" dirty="0" err="1"/>
              <a:t>Schnitt</a:t>
            </a:r>
            <a:r>
              <a:rPr lang="en-US" sz="1700" dirty="0"/>
              <a:t> </a:t>
            </a:r>
            <a:r>
              <a:rPr lang="en-US" sz="1700" dirty="0" err="1"/>
              <a:t>mehr</a:t>
            </a:r>
            <a:r>
              <a:rPr lang="en-US" sz="1700" dirty="0"/>
              <a:t> pro </a:t>
            </a:r>
            <a:r>
              <a:rPr lang="en-US" sz="1700" dirty="0" err="1"/>
              <a:t>Bestellung</a:t>
            </a:r>
            <a:r>
              <a:rPr lang="en-US" sz="1700" dirty="0"/>
              <a:t> </a:t>
            </a:r>
            <a:r>
              <a:rPr lang="en-US" sz="1700" dirty="0" err="1"/>
              <a:t>aus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 </a:t>
            </a:r>
            <a:r>
              <a:rPr lang="en-US" sz="1700" dirty="0" err="1"/>
              <a:t>Kaum</a:t>
            </a:r>
            <a:r>
              <a:rPr lang="en-US" sz="1700" dirty="0"/>
              <a:t> Markt </a:t>
            </a:r>
            <a:r>
              <a:rPr lang="en-US" sz="1700" dirty="0" err="1"/>
              <a:t>im</a:t>
            </a:r>
            <a:r>
              <a:rPr lang="en-US" sz="1700" dirty="0"/>
              <a:t> Osten und </a:t>
            </a:r>
            <a:r>
              <a:rPr lang="en-US" sz="1700" dirty="0" err="1"/>
              <a:t>Süden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 </a:t>
            </a:r>
            <a:r>
              <a:rPr lang="en-US" sz="1700" dirty="0" err="1"/>
              <a:t>Geringer</a:t>
            </a:r>
            <a:r>
              <a:rPr lang="en-US" sz="1700" dirty="0"/>
              <a:t> </a:t>
            </a:r>
            <a:r>
              <a:rPr lang="en-US" sz="1700" dirty="0" err="1"/>
              <a:t>Umsatz</a:t>
            </a:r>
            <a:r>
              <a:rPr lang="en-US" sz="1700" dirty="0"/>
              <a:t> </a:t>
            </a:r>
            <a:r>
              <a:rPr lang="en-US" sz="1700" dirty="0" err="1"/>
              <a:t>bei</a:t>
            </a:r>
            <a:r>
              <a:rPr lang="en-US" sz="1700" dirty="0"/>
              <a:t> </a:t>
            </a:r>
            <a:r>
              <a:rPr lang="en-US" sz="1700" dirty="0" err="1"/>
              <a:t>Kunden</a:t>
            </a:r>
            <a:r>
              <a:rPr lang="en-US" sz="1700" dirty="0"/>
              <a:t> </a:t>
            </a:r>
            <a:r>
              <a:rPr lang="en-US" sz="1700" dirty="0" err="1"/>
              <a:t>über</a:t>
            </a:r>
            <a:r>
              <a:rPr lang="en-US" sz="1700" dirty="0"/>
              <a:t> 64 Jahre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 </a:t>
            </a:r>
            <a:r>
              <a:rPr lang="en-US" sz="1700" dirty="0" err="1"/>
              <a:t>Optimierungsbedarf</a:t>
            </a:r>
            <a:r>
              <a:rPr lang="en-US" sz="1700" dirty="0"/>
              <a:t> </a:t>
            </a:r>
            <a:r>
              <a:rPr lang="en-US" sz="1700" dirty="0" err="1"/>
              <a:t>bei</a:t>
            </a:r>
            <a:r>
              <a:rPr lang="en-US" sz="1700" dirty="0"/>
              <a:t> Accessories und Clothing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 </a:t>
            </a:r>
            <a:r>
              <a:rPr lang="en-US" sz="1700" dirty="0" err="1"/>
              <a:t>Geringer</a:t>
            </a:r>
            <a:r>
              <a:rPr lang="en-US" sz="1700" dirty="0"/>
              <a:t> </a:t>
            </a:r>
            <a:r>
              <a:rPr lang="en-US" sz="1700" dirty="0" err="1"/>
              <a:t>Umsatz</a:t>
            </a:r>
            <a:r>
              <a:rPr lang="en-US" sz="1700" dirty="0"/>
              <a:t> </a:t>
            </a:r>
            <a:r>
              <a:rPr lang="en-US" sz="1700" dirty="0" err="1"/>
              <a:t>bei</a:t>
            </a:r>
            <a:r>
              <a:rPr lang="en-US" sz="1700" dirty="0"/>
              <a:t> den Touring Bikes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 </a:t>
            </a:r>
            <a:r>
              <a:rPr lang="en-US" sz="1700" dirty="0" err="1"/>
              <a:t>Preisunterschied</a:t>
            </a:r>
            <a:r>
              <a:rPr lang="en-US" sz="1700" dirty="0"/>
              <a:t> für </a:t>
            </a:r>
            <a:r>
              <a:rPr lang="en-US" sz="1700" dirty="0" err="1"/>
              <a:t>bestimmte</a:t>
            </a:r>
            <a:r>
              <a:rPr lang="en-US" sz="1700" dirty="0"/>
              <a:t> </a:t>
            </a:r>
            <a:r>
              <a:rPr lang="en-US" sz="1700" dirty="0" err="1"/>
              <a:t>Regionen</a:t>
            </a:r>
            <a:r>
              <a:rPr lang="en-US" sz="1700" dirty="0"/>
              <a:t> </a:t>
            </a:r>
            <a:r>
              <a:rPr lang="en-US" sz="1700" dirty="0" err="1"/>
              <a:t>zu</a:t>
            </a:r>
            <a:r>
              <a:rPr lang="en-US" sz="1700" dirty="0"/>
              <a:t> </a:t>
            </a:r>
            <a:r>
              <a:rPr lang="en-US" sz="1700" dirty="0" err="1"/>
              <a:t>hoch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 </a:t>
            </a:r>
            <a:r>
              <a:rPr lang="en-US" sz="1700" dirty="0" err="1"/>
              <a:t>Umsatz</a:t>
            </a:r>
            <a:r>
              <a:rPr lang="en-US" sz="1700" dirty="0"/>
              <a:t> </a:t>
            </a:r>
            <a:r>
              <a:rPr lang="en-US" sz="1700" dirty="0" err="1"/>
              <a:t>zum</a:t>
            </a:r>
            <a:r>
              <a:rPr lang="en-US" sz="1700" dirty="0"/>
              <a:t> Ende des </a:t>
            </a:r>
            <a:r>
              <a:rPr lang="en-US" sz="1700" dirty="0" err="1"/>
              <a:t>Jahres</a:t>
            </a:r>
            <a:r>
              <a:rPr lang="en-US" sz="1700" dirty="0"/>
              <a:t> </a:t>
            </a:r>
            <a:r>
              <a:rPr lang="en-US" sz="1700" dirty="0" err="1"/>
              <a:t>fallend</a:t>
            </a: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EB6C4B-CE4C-5F22-33C8-376D8A32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20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2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3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4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5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6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8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9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0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1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2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3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4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5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6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7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8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9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0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1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2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3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4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5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6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7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38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9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0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1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2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3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4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5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6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7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48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C3D5F4E-EB18-42B9-CABC-3A234784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Optimierungsmöglichkeiten</a:t>
            </a:r>
            <a:endParaRPr lang="en-US" dirty="0"/>
          </a:p>
        </p:txBody>
      </p:sp>
      <p:pic>
        <p:nvPicPr>
          <p:cNvPr id="7" name="Graphic 6" descr="Verified Brand">
            <a:extLst>
              <a:ext uri="{FF2B5EF4-FFF2-40B4-BE49-F238E27FC236}">
                <a16:creationId xmlns:a16="http://schemas.microsoft.com/office/drawing/2014/main" id="{07969A0A-25A3-8E08-8C75-95351877E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1203" y="224948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41C42B-876A-EB84-EB87-81B4A7103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1009" y="1844958"/>
            <a:ext cx="5374260" cy="426720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 Mehr </a:t>
            </a:r>
            <a:r>
              <a:rPr lang="en-US" sz="1800" dirty="0" err="1"/>
              <a:t>Produkte</a:t>
            </a:r>
            <a:r>
              <a:rPr lang="en-US" sz="1800" dirty="0"/>
              <a:t> für die </a:t>
            </a:r>
            <a:r>
              <a:rPr lang="en-US" sz="1800" dirty="0" err="1"/>
              <a:t>Weiblichen</a:t>
            </a:r>
            <a:r>
              <a:rPr lang="en-US" sz="1800" dirty="0"/>
              <a:t> </a:t>
            </a:r>
            <a:r>
              <a:rPr lang="en-US" sz="1800" dirty="0" err="1"/>
              <a:t>Kunden</a:t>
            </a:r>
            <a:r>
              <a:rPr lang="en-US" sz="1800" dirty="0"/>
              <a:t> </a:t>
            </a:r>
            <a:r>
              <a:rPr lang="en-US" sz="1800" dirty="0" err="1"/>
              <a:t>anbieten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 </a:t>
            </a:r>
            <a:r>
              <a:rPr lang="en-US" sz="1800" dirty="0" err="1"/>
              <a:t>Möglicher</a:t>
            </a:r>
            <a:r>
              <a:rPr lang="en-US" sz="1800" dirty="0"/>
              <a:t> </a:t>
            </a:r>
            <a:r>
              <a:rPr lang="en-US" sz="1800" dirty="0" err="1"/>
              <a:t>Ausbau</a:t>
            </a:r>
            <a:r>
              <a:rPr lang="en-US" sz="1800" dirty="0"/>
              <a:t> der </a:t>
            </a:r>
            <a:r>
              <a:rPr lang="en-US" sz="1800" dirty="0" err="1"/>
              <a:t>Regionen</a:t>
            </a:r>
            <a:r>
              <a:rPr lang="en-US" sz="1800" dirty="0"/>
              <a:t> in </a:t>
            </a:r>
            <a:r>
              <a:rPr lang="en-US" sz="1800" dirty="0" err="1"/>
              <a:t>Richtung</a:t>
            </a:r>
            <a:r>
              <a:rPr lang="en-US" sz="1800" dirty="0"/>
              <a:t> Osten &amp; </a:t>
            </a:r>
            <a:r>
              <a:rPr lang="en-US" sz="1800" dirty="0" err="1"/>
              <a:t>Süden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 </a:t>
            </a:r>
            <a:r>
              <a:rPr lang="en-US" sz="1800" dirty="0" err="1"/>
              <a:t>Altersgerechte</a:t>
            </a:r>
            <a:r>
              <a:rPr lang="en-US" sz="1800" dirty="0"/>
              <a:t> </a:t>
            </a:r>
            <a:r>
              <a:rPr lang="en-US" sz="1800" dirty="0" err="1"/>
              <a:t>Produkte</a:t>
            </a:r>
            <a:r>
              <a:rPr lang="en-US" sz="1800" dirty="0"/>
              <a:t> </a:t>
            </a:r>
            <a:r>
              <a:rPr lang="en-US" sz="1800" dirty="0" err="1"/>
              <a:t>anbieten</a:t>
            </a:r>
            <a:r>
              <a:rPr lang="en-US" sz="1800" dirty="0"/>
              <a:t>, </a:t>
            </a:r>
            <a:r>
              <a:rPr lang="en-US" sz="1800" dirty="0" err="1"/>
              <a:t>vor</a:t>
            </a:r>
            <a:r>
              <a:rPr lang="en-US" sz="1800" dirty="0"/>
              <a:t> </a:t>
            </a:r>
            <a:r>
              <a:rPr lang="en-US" sz="1800" dirty="0" err="1"/>
              <a:t>allem</a:t>
            </a:r>
            <a:r>
              <a:rPr lang="en-US" sz="1800" dirty="0"/>
              <a:t> </a:t>
            </a:r>
            <a:r>
              <a:rPr lang="en-US" sz="1800" dirty="0" err="1"/>
              <a:t>im</a:t>
            </a:r>
            <a:r>
              <a:rPr lang="en-US" sz="1800" dirty="0"/>
              <a:t> </a:t>
            </a:r>
            <a:r>
              <a:rPr lang="en-US" sz="1800" dirty="0" err="1"/>
              <a:t>Seniorenalter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 </a:t>
            </a:r>
            <a:r>
              <a:rPr lang="en-US" sz="1800" dirty="0" err="1"/>
              <a:t>Verbesserung</a:t>
            </a:r>
            <a:r>
              <a:rPr lang="en-US" sz="1800" dirty="0"/>
              <a:t> und </a:t>
            </a:r>
            <a:r>
              <a:rPr lang="en-US" sz="1800" dirty="0" err="1"/>
              <a:t>Addierung</a:t>
            </a:r>
            <a:r>
              <a:rPr lang="en-US" sz="1800" dirty="0"/>
              <a:t> </a:t>
            </a:r>
            <a:r>
              <a:rPr lang="en-US" sz="1800" dirty="0" err="1"/>
              <a:t>weiterer</a:t>
            </a:r>
            <a:r>
              <a:rPr lang="en-US" sz="1800" dirty="0"/>
              <a:t> </a:t>
            </a:r>
            <a:r>
              <a:rPr lang="en-US" sz="1800" dirty="0" err="1"/>
              <a:t>Accessoires</a:t>
            </a:r>
            <a:r>
              <a:rPr lang="en-US" sz="1800" dirty="0"/>
              <a:t> und </a:t>
            </a:r>
            <a:r>
              <a:rPr lang="en-US" sz="1800" dirty="0" err="1"/>
              <a:t>Kleidung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 </a:t>
            </a:r>
            <a:r>
              <a:rPr lang="en-US" sz="1800" dirty="0" err="1"/>
              <a:t>Verbesserung</a:t>
            </a:r>
            <a:r>
              <a:rPr lang="en-US" sz="1800" dirty="0"/>
              <a:t> der Touring Bikes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 </a:t>
            </a:r>
            <a:r>
              <a:rPr lang="en-US" sz="1800" dirty="0" err="1"/>
              <a:t>Preisanpassung</a:t>
            </a:r>
            <a:r>
              <a:rPr lang="en-US" sz="1800" dirty="0"/>
              <a:t> für </a:t>
            </a:r>
            <a:r>
              <a:rPr lang="en-US" sz="1800" dirty="0" err="1"/>
              <a:t>bestimmte</a:t>
            </a:r>
            <a:r>
              <a:rPr lang="en-US" sz="1800" dirty="0"/>
              <a:t> </a:t>
            </a:r>
            <a:r>
              <a:rPr lang="en-US" sz="1800" dirty="0" err="1"/>
              <a:t>Regionen</a:t>
            </a:r>
            <a:r>
              <a:rPr lang="en-US" sz="1800" dirty="0"/>
              <a:t> und Länder </a:t>
            </a:r>
            <a:r>
              <a:rPr lang="en-US" sz="1800" dirty="0" err="1"/>
              <a:t>durchführen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 </a:t>
            </a:r>
            <a:r>
              <a:rPr lang="en-US" sz="1800" dirty="0" err="1"/>
              <a:t>Rabattaktion</a:t>
            </a:r>
            <a:r>
              <a:rPr lang="en-US" sz="1800" dirty="0"/>
              <a:t> </a:t>
            </a:r>
            <a:r>
              <a:rPr lang="en-US" sz="1800" dirty="0" err="1"/>
              <a:t>zum</a:t>
            </a:r>
            <a:r>
              <a:rPr lang="en-US" sz="1800" dirty="0"/>
              <a:t> Ende des </a:t>
            </a:r>
            <a:r>
              <a:rPr lang="en-US" sz="1800" dirty="0" err="1"/>
              <a:t>Jahres</a:t>
            </a:r>
            <a:r>
              <a:rPr lang="en-US" sz="1800" dirty="0"/>
              <a:t> </a:t>
            </a:r>
            <a:r>
              <a:rPr lang="en-US" sz="1800" dirty="0" err="1"/>
              <a:t>hinzufügen</a:t>
            </a:r>
            <a:r>
              <a:rPr lang="en-US" sz="1800" dirty="0"/>
              <a:t>, um den </a:t>
            </a:r>
            <a:r>
              <a:rPr lang="en-US" sz="1800" dirty="0" err="1"/>
              <a:t>Umsatz</a:t>
            </a:r>
            <a:r>
              <a:rPr lang="en-US" sz="1800" dirty="0"/>
              <a:t> </a:t>
            </a:r>
            <a:r>
              <a:rPr lang="en-US" sz="1800" dirty="0" err="1"/>
              <a:t>zu</a:t>
            </a:r>
            <a:r>
              <a:rPr lang="en-US" sz="1800" dirty="0"/>
              <a:t> </a:t>
            </a:r>
            <a:r>
              <a:rPr lang="en-US" sz="1800" dirty="0" err="1"/>
              <a:t>steigern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 </a:t>
            </a:r>
            <a:r>
              <a:rPr lang="en-US" sz="1800" dirty="0" err="1"/>
              <a:t>Eventuelle</a:t>
            </a:r>
            <a:r>
              <a:rPr lang="en-US" sz="1800" dirty="0"/>
              <a:t> Recherche </a:t>
            </a:r>
            <a:r>
              <a:rPr lang="en-US" sz="1800" dirty="0" err="1"/>
              <a:t>zu</a:t>
            </a:r>
            <a:r>
              <a:rPr lang="en-US" sz="1800" dirty="0"/>
              <a:t> </a:t>
            </a:r>
            <a:r>
              <a:rPr lang="en-US" sz="1800" dirty="0" err="1"/>
              <a:t>aktuellen</a:t>
            </a:r>
            <a:r>
              <a:rPr lang="en-US" sz="1800" dirty="0"/>
              <a:t> Trends (</a:t>
            </a:r>
            <a:r>
              <a:rPr lang="en-US" sz="1800" dirty="0" err="1"/>
              <a:t>Beispiel</a:t>
            </a:r>
            <a:r>
              <a:rPr lang="en-US" sz="1800" dirty="0"/>
              <a:t>: </a:t>
            </a:r>
            <a:r>
              <a:rPr lang="en-US" sz="1800" dirty="0" err="1"/>
              <a:t>Klappbare</a:t>
            </a:r>
            <a:r>
              <a:rPr lang="en-US" sz="1800" dirty="0"/>
              <a:t> </a:t>
            </a:r>
            <a:r>
              <a:rPr lang="en-US" sz="1800" dirty="0" err="1"/>
              <a:t>Fahrräder</a:t>
            </a:r>
            <a:r>
              <a:rPr lang="en-US" sz="1800" dirty="0"/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71F821-8D70-35C4-7358-2D735578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38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10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1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2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3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7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8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9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0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1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2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3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4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5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6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7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8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9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0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1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2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3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4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5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6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7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8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9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0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1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2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sp useBgFill="1">
        <p:nvSpPr>
          <p:cNvPr id="93" name="Rectangle 51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C4253F-C61D-AFF6-BB64-AE853DB7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graphicFrame>
        <p:nvGraphicFramePr>
          <p:cNvPr id="94" name="Textplatzhalter 2">
            <a:extLst>
              <a:ext uri="{FF2B5EF4-FFF2-40B4-BE49-F238E27FC236}">
                <a16:creationId xmlns:a16="http://schemas.microsoft.com/office/drawing/2014/main" id="{56E69D5A-06C5-89FF-A732-A2C8CD792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90443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A048C74-8BD7-3A48-D917-C20E1CBB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94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E3FC06E-45F3-991C-8D49-62C465DF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u="sng" dirty="0" err="1"/>
              <a:t>Vielen</a:t>
            </a:r>
            <a:r>
              <a:rPr lang="en-US" sz="4400" b="1" u="sng" dirty="0"/>
              <a:t> dank </a:t>
            </a:r>
            <a:r>
              <a:rPr lang="en-US" sz="4400" b="1" u="sng" dirty="0" err="1"/>
              <a:t>fürs</a:t>
            </a:r>
            <a:r>
              <a:rPr lang="en-US" sz="4400" b="1" u="sng" dirty="0"/>
              <a:t> </a:t>
            </a:r>
            <a:r>
              <a:rPr lang="en-US" sz="4400" b="1" u="sng" dirty="0" err="1"/>
              <a:t>zuhören</a:t>
            </a:r>
            <a:r>
              <a:rPr lang="en-US" sz="4400" b="1" u="sng" dirty="0"/>
              <a:t>!</a:t>
            </a:r>
          </a:p>
        </p:txBody>
      </p:sp>
      <p:pic>
        <p:nvPicPr>
          <p:cNvPr id="6" name="Graphic 5" descr="Taub">
            <a:extLst>
              <a:ext uri="{FF2B5EF4-FFF2-40B4-BE49-F238E27FC236}">
                <a16:creationId xmlns:a16="http://schemas.microsoft.com/office/drawing/2014/main" id="{85A2150A-CE6B-74E0-3E4E-D5E340135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0F010A-DCD6-D2A1-4BD3-ACC10B0C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44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09" name="Group 138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1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3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4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5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6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7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8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9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0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1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2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3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4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5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6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7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8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9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0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1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2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3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4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5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6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7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8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1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9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0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1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2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3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4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5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6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7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sp useBgFill="1">
        <p:nvSpPr>
          <p:cNvPr id="179" name="Rectangle 17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8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C7F7101-A31D-3AA3-929B-24F44B95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/>
              <a:t>Gliederung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platzhalter 2">
            <a:extLst>
              <a:ext uri="{FF2B5EF4-FFF2-40B4-BE49-F238E27FC236}">
                <a16:creationId xmlns:a16="http://schemas.microsoft.com/office/drawing/2014/main" id="{30C06CA8-FE04-CDFF-349E-F92BFF38E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 err="1"/>
              <a:t>Zielsetzung</a:t>
            </a:r>
            <a:r>
              <a:rPr lang="en-US" sz="1800" dirty="0"/>
              <a:t> der </a:t>
            </a:r>
            <a:r>
              <a:rPr lang="en-US" sz="1800" dirty="0" err="1"/>
              <a:t>Analyse</a:t>
            </a:r>
            <a:endParaRPr lang="en-US" sz="1800" dirty="0"/>
          </a:p>
          <a:p>
            <a:r>
              <a:rPr lang="en-US" sz="1800" dirty="0" err="1"/>
              <a:t>Kundenanalyse</a:t>
            </a:r>
            <a:endParaRPr lang="en-US" sz="1800" dirty="0"/>
          </a:p>
          <a:p>
            <a:r>
              <a:rPr lang="en-US" sz="1800" dirty="0" err="1"/>
              <a:t>Produktanalyse</a:t>
            </a:r>
            <a:endParaRPr lang="en-US" sz="1800" dirty="0"/>
          </a:p>
          <a:p>
            <a:r>
              <a:rPr lang="en-US" sz="1800" dirty="0" err="1"/>
              <a:t>Zeitverlaufstrends</a:t>
            </a:r>
            <a:endParaRPr lang="en-US" sz="1800" dirty="0"/>
          </a:p>
          <a:p>
            <a:r>
              <a:rPr lang="en-US" sz="1800" dirty="0" err="1"/>
              <a:t>Erkenntnisse</a:t>
            </a:r>
            <a:r>
              <a:rPr lang="en-US" sz="1800" dirty="0"/>
              <a:t> und </a:t>
            </a:r>
            <a:r>
              <a:rPr lang="en-US" sz="1800" dirty="0" err="1"/>
              <a:t>Optimierungsmöglichkeiten</a:t>
            </a:r>
            <a:endParaRPr lang="en-US" sz="1800" dirty="0"/>
          </a:p>
          <a:p>
            <a:r>
              <a:rPr lang="en-US" sz="1800" dirty="0" err="1"/>
              <a:t>Fazit</a:t>
            </a:r>
            <a:endParaRPr lang="en-US" sz="18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21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37DA0E-66C5-ECF7-EB72-19A8B2FB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78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79F86-7992-AC8B-FCEB-A938380F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 der Analyse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10F806-3A16-DB94-FDD3-0A7EDC150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Verbesserungspotenziale erkennen</a:t>
            </a:r>
          </a:p>
          <a:p>
            <a:r>
              <a:rPr lang="de-DE" dirty="0"/>
              <a:t>Wachstumschancen erarbeiten</a:t>
            </a:r>
          </a:p>
          <a:p>
            <a:r>
              <a:rPr lang="de-DE" dirty="0"/>
              <a:t>Schwachstellen entdecken</a:t>
            </a:r>
          </a:p>
          <a:p>
            <a:r>
              <a:rPr lang="de-DE" dirty="0"/>
              <a:t>Warum sinken oder steigen bestimmte </a:t>
            </a:r>
            <a:r>
              <a:rPr lang="de-DE" dirty="0" err="1"/>
              <a:t>KPI‘s</a:t>
            </a:r>
            <a:r>
              <a:rPr lang="de-DE" dirty="0"/>
              <a:t>?</a:t>
            </a:r>
          </a:p>
          <a:p>
            <a:r>
              <a:rPr lang="de-DE" dirty="0"/>
              <a:t>Welche Trends können wir nutzen, um unser Geschäft zu stärken?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7D2343-DA62-4E66-2BE0-0A6CD852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84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D1EB9B3-2536-94AA-754E-6935CD16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Kundenanalyse</a:t>
            </a:r>
            <a:endParaRPr lang="en-US" dirty="0"/>
          </a:p>
        </p:txBody>
      </p:sp>
      <p:graphicFrame>
        <p:nvGraphicFramePr>
          <p:cNvPr id="6" name="Umsatz nach Geschlecht">
            <a:extLst>
              <a:ext uri="{FF2B5EF4-FFF2-40B4-BE49-F238E27FC236}">
                <a16:creationId xmlns:a16="http://schemas.microsoft.com/office/drawing/2014/main" id="{A0E1746E-892E-4B1A-B6A0-E3B44C4C0F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323940"/>
              </p:ext>
            </p:extLst>
          </p:nvPr>
        </p:nvGraphicFramePr>
        <p:xfrm>
          <a:off x="531375" y="1591619"/>
          <a:ext cx="5599434" cy="2840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Bestellmenge nach Geschlecht">
            <a:extLst>
              <a:ext uri="{FF2B5EF4-FFF2-40B4-BE49-F238E27FC236}">
                <a16:creationId xmlns:a16="http://schemas.microsoft.com/office/drawing/2014/main" id="{35C07E07-E0B2-443C-B3B4-EEAD0D72FC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804180"/>
              </p:ext>
            </p:extLst>
          </p:nvPr>
        </p:nvGraphicFramePr>
        <p:xfrm>
          <a:off x="6762905" y="1549401"/>
          <a:ext cx="3771953" cy="292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Durchschnittlicher Bestellwert nach Geschlecht">
            <a:extLst>
              <a:ext uri="{FF2B5EF4-FFF2-40B4-BE49-F238E27FC236}">
                <a16:creationId xmlns:a16="http://schemas.microsoft.com/office/drawing/2014/main" id="{26DAC811-6C72-FC31-4047-8F728DBA0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073881"/>
              </p:ext>
            </p:extLst>
          </p:nvPr>
        </p:nvGraphicFramePr>
        <p:xfrm>
          <a:off x="3702606" y="3851229"/>
          <a:ext cx="4591526" cy="2951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2FE35D-B944-7E30-D80D-50B4B6E2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4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CE078-E495-9E3C-5269-AA786E08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Kundenanalyse</a:t>
            </a:r>
          </a:p>
        </p:txBody>
      </p:sp>
      <p:graphicFrame>
        <p:nvGraphicFramePr>
          <p:cNvPr id="8" name="Umsatz nach Altersgruppe">
            <a:extLst>
              <a:ext uri="{FF2B5EF4-FFF2-40B4-BE49-F238E27FC236}">
                <a16:creationId xmlns:a16="http://schemas.microsoft.com/office/drawing/2014/main" id="{B1864C56-92DB-F502-2188-10E132D3B2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952878"/>
              </p:ext>
            </p:extLst>
          </p:nvPr>
        </p:nvGraphicFramePr>
        <p:xfrm>
          <a:off x="323220" y="2097088"/>
          <a:ext cx="4168313" cy="267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3" name="Diagramm 2">
                <a:extLst>
                  <a:ext uri="{FF2B5EF4-FFF2-40B4-BE49-F238E27FC236}">
                    <a16:creationId xmlns:a16="http://schemas.microsoft.com/office/drawing/2014/main" id="{F4A37E06-D1BB-CD73-E3A3-DF33444C993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20326292"/>
                  </p:ext>
                </p:extLst>
              </p:nvPr>
            </p:nvGraphicFramePr>
            <p:xfrm>
              <a:off x="4491533" y="1793871"/>
              <a:ext cx="6593417" cy="39560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Diagramm 2">
                <a:extLst>
                  <a:ext uri="{FF2B5EF4-FFF2-40B4-BE49-F238E27FC236}">
                    <a16:creationId xmlns:a16="http://schemas.microsoft.com/office/drawing/2014/main" id="{F4A37E06-D1BB-CD73-E3A3-DF33444C99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1533" y="1793871"/>
                <a:ext cx="6593417" cy="395605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15CE53-FF75-3CB7-D677-688CDABA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99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921B7-38C4-623D-089A-C7D201B7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Produktanalyse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42F82574-FD65-42A2-B485-11FE6FB3E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353623"/>
              </p:ext>
            </p:extLst>
          </p:nvPr>
        </p:nvGraphicFramePr>
        <p:xfrm>
          <a:off x="1224153" y="1683032"/>
          <a:ext cx="4289679" cy="2649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5F4DA1E9-95D7-FBA3-DB03-6EAF5C9806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188432"/>
              </p:ext>
            </p:extLst>
          </p:nvPr>
        </p:nvGraphicFramePr>
        <p:xfrm>
          <a:off x="5596572" y="1660393"/>
          <a:ext cx="5946458" cy="4579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6621AF14-A926-98B0-47EE-F5E7A84FCC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641906"/>
              </p:ext>
            </p:extLst>
          </p:nvPr>
        </p:nvGraphicFramePr>
        <p:xfrm>
          <a:off x="1559623" y="4333027"/>
          <a:ext cx="3954209" cy="2265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DBB1A85-6C95-D9B0-CB07-F4F2BF45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52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A3853-2DC4-79BA-0BF1-690CC64E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Produktanalyse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4E6EBBDE-2AAB-43A6-8D9E-93F1F1158D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790438"/>
              </p:ext>
            </p:extLst>
          </p:nvPr>
        </p:nvGraphicFramePr>
        <p:xfrm>
          <a:off x="6553583" y="3885797"/>
          <a:ext cx="4638674" cy="2834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BE68D1D2-37DB-449D-8365-0FBDBC2388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093247"/>
              </p:ext>
            </p:extLst>
          </p:nvPr>
        </p:nvGraphicFramePr>
        <p:xfrm>
          <a:off x="222537" y="2072768"/>
          <a:ext cx="6690327" cy="3626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F20A764-842C-49FE-BE6B-231D08AA04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25374"/>
              </p:ext>
            </p:extLst>
          </p:nvPr>
        </p:nvGraphicFramePr>
        <p:xfrm>
          <a:off x="7144704" y="1599239"/>
          <a:ext cx="3456432" cy="2447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2930AE0-46CC-D4FE-80E3-E8EC4433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05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B8BEA-D092-1465-3DA5-3D13AE1F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Zeitverlaufstrends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D084E4E-3106-47BE-9B1E-54F2AF50CE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507278"/>
              </p:ext>
            </p:extLst>
          </p:nvPr>
        </p:nvGraphicFramePr>
        <p:xfrm>
          <a:off x="1141413" y="1573602"/>
          <a:ext cx="6347911" cy="254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Diagramm 7">
                <a:extLst>
                  <a:ext uri="{FF2B5EF4-FFF2-40B4-BE49-F238E27FC236}">
                    <a16:creationId xmlns:a16="http://schemas.microsoft.com/office/drawing/2014/main" id="{EACA7991-CA82-4FC3-AC1A-A85950787C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54416342"/>
                  </p:ext>
                </p:extLst>
              </p:nvPr>
            </p:nvGraphicFramePr>
            <p:xfrm>
              <a:off x="1298951" y="4133804"/>
              <a:ext cx="6032834" cy="259379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Diagramm 7">
                <a:extLst>
                  <a:ext uri="{FF2B5EF4-FFF2-40B4-BE49-F238E27FC236}">
                    <a16:creationId xmlns:a16="http://schemas.microsoft.com/office/drawing/2014/main" id="{EACA7991-CA82-4FC3-AC1A-A85950787C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951" y="4133804"/>
                <a:ext cx="6032834" cy="259379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A7B64A17-295F-D7B6-60F4-FF063C740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079642"/>
              </p:ext>
            </p:extLst>
          </p:nvPr>
        </p:nvGraphicFramePr>
        <p:xfrm>
          <a:off x="7648715" y="1853401"/>
          <a:ext cx="4092181" cy="3151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7B6CA1A-6FEA-50AF-9C28-599E1FC4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91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A37FC-EE5E-089D-41BE-94FE4811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Zeitverlaufstrends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7685644E-5BDD-48C0-8A18-279C8C522C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583549"/>
              </p:ext>
            </p:extLst>
          </p:nvPr>
        </p:nvGraphicFramePr>
        <p:xfrm>
          <a:off x="928307" y="1559646"/>
          <a:ext cx="5637085" cy="4777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63B56BD9-A30C-499C-9F87-CF5E9E80F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208074"/>
              </p:ext>
            </p:extLst>
          </p:nvPr>
        </p:nvGraphicFramePr>
        <p:xfrm>
          <a:off x="6795831" y="2196812"/>
          <a:ext cx="4251580" cy="2781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D946FF-519D-ED37-F694-90E28673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31F4-74D9-4BF8-8F6F-E6FADDEA3BD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98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284</Words>
  <Application>Microsoft Office PowerPoint</Application>
  <PresentationFormat>Breitbild</PresentationFormat>
  <Paragraphs>71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Aptos</vt:lpstr>
      <vt:lpstr>Aptos Narrow</vt:lpstr>
      <vt:lpstr>Arial</vt:lpstr>
      <vt:lpstr>Tw Cen MT</vt:lpstr>
      <vt:lpstr>Schaltkreis</vt:lpstr>
      <vt:lpstr>Analyse der Geschäftsdaten: Potenziale und Trends</vt:lpstr>
      <vt:lpstr>Gliederung</vt:lpstr>
      <vt:lpstr>Zielsetzung der Analyse</vt:lpstr>
      <vt:lpstr>Kundenanalyse</vt:lpstr>
      <vt:lpstr>Kundenanalyse</vt:lpstr>
      <vt:lpstr>Produktanalyse</vt:lpstr>
      <vt:lpstr>Produktanalyse</vt:lpstr>
      <vt:lpstr>Zeitverlaufstrends</vt:lpstr>
      <vt:lpstr>Zeitverlaufstrends</vt:lpstr>
      <vt:lpstr>Erkenntnisse und Ursachenanalyse</vt:lpstr>
      <vt:lpstr>Optimierungsmöglichkeiten</vt:lpstr>
      <vt:lpstr>Fazit</vt:lpstr>
      <vt:lpstr>Vielen dank fürs zuhören!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Mendeleev</dc:creator>
  <cp:lastModifiedBy>Maximilian Mendeleev</cp:lastModifiedBy>
  <cp:revision>7</cp:revision>
  <dcterms:created xsi:type="dcterms:W3CDTF">2025-01-22T15:00:09Z</dcterms:created>
  <dcterms:modified xsi:type="dcterms:W3CDTF">2025-02-20T03:30:16Z</dcterms:modified>
</cp:coreProperties>
</file>