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19"/>
    <p:restoredTop sz="94689"/>
  </p:normalViewPr>
  <p:slideViewPr>
    <p:cSldViewPr snapToGrid="0">
      <p:cViewPr varScale="1">
        <p:scale>
          <a:sx n="153" d="100"/>
          <a:sy n="153" d="100"/>
        </p:scale>
        <p:origin x="17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71E1-348A-972B-1C50-B82ABBA29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A2416-F557-7537-0420-EC82FDC68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0F415-FBC1-17B5-4C61-125C9A71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2C99-331B-6B44-8BCD-7B491BB48C74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B592C-EBC6-6F20-F173-D6BCC083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6E172-848D-B21A-B747-172B93BA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D204-9B83-EB4B-95FA-6DD2658B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8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F533-564D-FA29-6B25-ABD76B12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0DD03-87E4-2335-F584-C1E9146F8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32F35-8F3A-6464-B7C9-68B45A33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2C99-331B-6B44-8BCD-7B491BB48C74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D1AE4-D2B0-BBB1-524E-3B58E376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5E848-092A-A667-25E1-01C4AED2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D204-9B83-EB4B-95FA-6DD2658B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0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99DFF-2391-07C7-46D4-46718903B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7AFB4-368D-6FF7-B363-A51D9B304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D38F3-3A68-B852-8AF2-DC7D42A6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2C99-331B-6B44-8BCD-7B491BB48C74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BCE2A-4CC2-38D1-DEB0-D52252C4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855D1-6544-430B-4600-9A61E8DE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D204-9B83-EB4B-95FA-6DD2658B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9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95FC-A97D-AEED-DC81-CA8FDF78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CF65A-717F-B73F-EDE7-F669F3BC6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D26F3-8D54-B5BA-70A7-17D31E2E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2C99-331B-6B44-8BCD-7B491BB48C74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D3A2D-FC36-2913-1D14-17730AE8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55178-C8E0-685C-94FF-8FD355FC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D204-9B83-EB4B-95FA-6DD2658B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5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93DF-318F-DCDF-9D82-41E43B25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8C1AE-83B1-2E7A-8609-7E6582771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93AC1-5F03-9F12-18A3-AF3032F0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2C99-331B-6B44-8BCD-7B491BB48C74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0DF9D-A411-6E6E-75C6-E3005C0C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CE915-3527-F509-30CF-C305D7CC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D204-9B83-EB4B-95FA-6DD2658B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2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058F-AB14-C6E8-09E5-E3F32DDD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E0385-EA93-05A1-2DCD-C25E6701B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FED4C-D730-19B4-D944-12E804638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A3486-57FD-7955-C274-4A91642D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2C99-331B-6B44-8BCD-7B491BB48C74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A7484-6222-41E5-181C-017F8C4C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D7DDB-704F-515B-5E96-7020D987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D204-9B83-EB4B-95FA-6DD2658B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7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1710-531F-B696-6C0D-65920F09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EF17C-D8FB-2F2A-2F8C-A3C5129A4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D4243-B25A-4F7D-3F09-8070017CD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743B8-FA8C-FB86-0983-7C24E4572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2219C-3F13-1533-091A-E0498559D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D0B2A-D393-A72D-D767-70D6A44E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2C99-331B-6B44-8BCD-7B491BB48C74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7654E-9A9F-C989-0436-D399DA88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34179-D6AE-A5FF-03A8-5CE297C3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D204-9B83-EB4B-95FA-6DD2658B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45CD-4F69-94CE-9226-D4AEDC51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D7C37-3A41-442F-E9D7-732D6FBC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2C99-331B-6B44-8BCD-7B491BB48C74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0948D-6C05-C092-FF87-D33AEA1C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F4B2B-964E-2329-9859-6651BA06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D204-9B83-EB4B-95FA-6DD2658B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12DA8-DB30-AF3E-F41B-712C8416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2C99-331B-6B44-8BCD-7B491BB48C74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6F0728-45DE-CCA7-548B-E34171FE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3C57D-A6D3-40FE-4C4B-0FD2D349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D204-9B83-EB4B-95FA-6DD2658B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9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01A3-732A-1ACE-298B-247B429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2ED1E-410D-9152-FA82-7E67A9DC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A5A42-796E-8077-6178-9731232C6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1629E-FDF1-E09D-C252-65274711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2C99-331B-6B44-8BCD-7B491BB48C74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BB21A-2B64-C53D-37E9-DA2B3EA9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063CD-06D4-5F71-FFE0-0E50A340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D204-9B83-EB4B-95FA-6DD2658B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7A3E-DDEE-0DD3-07F6-F44B59D1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F0AE2-7C30-29F7-5D05-0A7C399B7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A3BF3-EF3F-C9F1-454F-3F430FE69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5409A-3166-7B8C-9D8B-2BBAEB42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2C99-331B-6B44-8BCD-7B491BB48C74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717C0-22DB-903D-99AC-637CC4AD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DACCE-D0F4-5AE8-02CC-2DD4BAB4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D204-9B83-EB4B-95FA-6DD2658B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3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01A29-F8CB-07EA-0C5C-A0D8DCC3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0E8AA-0AF0-F982-595A-5970FA099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05D1D-55D5-E7C2-1C81-0504CEE3A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422C99-331B-6B44-8BCD-7B491BB48C74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E2B79-95A3-52B5-5AE1-26F14D602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43497-25DD-6331-A827-C928CCD2A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DDD204-9B83-EB4B-95FA-6DD2658B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6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B3043F15-7CCE-84E8-6AED-199E99E9EE79}"/>
              </a:ext>
            </a:extLst>
          </p:cNvPr>
          <p:cNvSpPr/>
          <p:nvPr/>
        </p:nvSpPr>
        <p:spPr>
          <a:xfrm>
            <a:off x="833718" y="124214"/>
            <a:ext cx="2332055" cy="438727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Rock-Ola 459 Selector Buttons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08C155E-04CF-B133-98C5-27B49ACF7889}"/>
              </a:ext>
            </a:extLst>
          </p:cNvPr>
          <p:cNvSpPr/>
          <p:nvPr/>
        </p:nvSpPr>
        <p:spPr>
          <a:xfrm>
            <a:off x="3236420" y="124215"/>
            <a:ext cx="2918813" cy="438727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Modbus RTU 16-Ch Relay Module, RS485 Interface, With Multiple Isolation Protection Circuits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6BA610E-A50C-A37B-D731-9CA2B038E3B7}"/>
              </a:ext>
            </a:extLst>
          </p:cNvPr>
          <p:cNvGrpSpPr/>
          <p:nvPr/>
        </p:nvGrpSpPr>
        <p:grpSpPr>
          <a:xfrm>
            <a:off x="1738993" y="3526874"/>
            <a:ext cx="1876252" cy="284628"/>
            <a:chOff x="1111423" y="1251948"/>
            <a:chExt cx="1876252" cy="2846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52172E-3360-4174-CF8D-2AC9E443BC07}"/>
                </a:ext>
              </a:extLst>
            </p:cNvPr>
            <p:cNvCxnSpPr/>
            <p:nvPr/>
          </p:nvCxnSpPr>
          <p:spPr>
            <a:xfrm>
              <a:off x="1113905" y="1263535"/>
              <a:ext cx="18204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F11B00-3D7F-E940-6330-082B1EA77C9C}"/>
                </a:ext>
              </a:extLst>
            </p:cNvPr>
            <p:cNvCxnSpPr/>
            <p:nvPr/>
          </p:nvCxnSpPr>
          <p:spPr>
            <a:xfrm>
              <a:off x="1111423" y="1536576"/>
              <a:ext cx="18204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6866C82-6F35-024F-AEA2-76A8109D1C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1911" y="1258421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1C521A-F055-F84A-2962-32B4ADD538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122" y="1424070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C8B937D-6C34-186F-A2E0-FC6E00559A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0122" y="1370927"/>
              <a:ext cx="57553" cy="894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127F34C-5255-CF23-4634-DF7B9664B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161" y="1251948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5C10DB2-D97F-2A5D-F249-916EC9637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8372" y="1417597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FA7365-C8C7-CA45-7A59-658A699D59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28372" y="1364454"/>
              <a:ext cx="57553" cy="894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B21224-1B8C-2B25-247E-9A6D616077B3}"/>
              </a:ext>
            </a:extLst>
          </p:cNvPr>
          <p:cNvGrpSpPr/>
          <p:nvPr/>
        </p:nvGrpSpPr>
        <p:grpSpPr>
          <a:xfrm>
            <a:off x="1738998" y="296270"/>
            <a:ext cx="1876252" cy="284628"/>
            <a:chOff x="1111423" y="1251948"/>
            <a:chExt cx="1876252" cy="28462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8B3CBA-E7DC-874A-3562-9AD6A4590A90}"/>
                </a:ext>
              </a:extLst>
            </p:cNvPr>
            <p:cNvCxnSpPr/>
            <p:nvPr/>
          </p:nvCxnSpPr>
          <p:spPr>
            <a:xfrm>
              <a:off x="1113905" y="1263535"/>
              <a:ext cx="18204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C105DAE-47FF-4A05-3628-2965176AC2C3}"/>
                </a:ext>
              </a:extLst>
            </p:cNvPr>
            <p:cNvCxnSpPr/>
            <p:nvPr/>
          </p:nvCxnSpPr>
          <p:spPr>
            <a:xfrm>
              <a:off x="1111423" y="1536576"/>
              <a:ext cx="18204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F243D18-6C2F-0944-C390-BE9B927D0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1911" y="1258421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3731AC0-4CD7-1435-E8ED-6DF76C4FD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122" y="1424070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641E8F6-2C0F-FF07-C661-18E2C5F028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0122" y="1370927"/>
              <a:ext cx="57553" cy="894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7D405A8-1AC2-39C0-F4A2-365BC2B9C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161" y="1251948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704361D-82D0-76B6-C199-635D8458DD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8372" y="1417597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891C0A2-A42B-AC25-678A-7BD69CB13D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28372" y="1364454"/>
              <a:ext cx="57553" cy="894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B9050BC-405A-6E3A-82C6-A8F2D2E05C78}"/>
              </a:ext>
            </a:extLst>
          </p:cNvPr>
          <p:cNvGrpSpPr/>
          <p:nvPr/>
        </p:nvGrpSpPr>
        <p:grpSpPr>
          <a:xfrm>
            <a:off x="1738998" y="642464"/>
            <a:ext cx="1876252" cy="284628"/>
            <a:chOff x="1111423" y="1251948"/>
            <a:chExt cx="1876252" cy="28462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6D8A6F-9698-455D-F60B-EFB4A75ABAF1}"/>
                </a:ext>
              </a:extLst>
            </p:cNvPr>
            <p:cNvCxnSpPr/>
            <p:nvPr/>
          </p:nvCxnSpPr>
          <p:spPr>
            <a:xfrm>
              <a:off x="1113905" y="1263535"/>
              <a:ext cx="18204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9FA2067-358F-B53B-E049-30593149BAA5}"/>
                </a:ext>
              </a:extLst>
            </p:cNvPr>
            <p:cNvCxnSpPr/>
            <p:nvPr/>
          </p:nvCxnSpPr>
          <p:spPr>
            <a:xfrm>
              <a:off x="1111423" y="1536576"/>
              <a:ext cx="18204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D10F883-38AB-C43F-2B60-023353BB8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1911" y="1258421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D6E958A-7455-6303-3FBE-F3C4871CD6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122" y="1424070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E5058C8-CB87-10AF-9FC2-7FC062CDB3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0122" y="1370927"/>
              <a:ext cx="57553" cy="894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A1637AD-F81B-F9B5-5DE8-13229E1320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161" y="1251948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84221F4-CBF0-FBEC-A38C-31ECF40BC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8372" y="1417597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924D208-31C6-538E-AA6E-66D3CB9C02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28372" y="1364454"/>
              <a:ext cx="57553" cy="894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E977C2B-DB31-2649-7E00-90CDB3F9C3B7}"/>
              </a:ext>
            </a:extLst>
          </p:cNvPr>
          <p:cNvGrpSpPr/>
          <p:nvPr/>
        </p:nvGrpSpPr>
        <p:grpSpPr>
          <a:xfrm>
            <a:off x="1738999" y="1032987"/>
            <a:ext cx="1876252" cy="284628"/>
            <a:chOff x="1111423" y="1251948"/>
            <a:chExt cx="1876252" cy="284628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B2B6853-9973-5A8B-4E93-2F494EDA95F6}"/>
                </a:ext>
              </a:extLst>
            </p:cNvPr>
            <p:cNvCxnSpPr/>
            <p:nvPr/>
          </p:nvCxnSpPr>
          <p:spPr>
            <a:xfrm>
              <a:off x="1113905" y="1263535"/>
              <a:ext cx="18204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9817F1D-FF1A-3D6C-A078-68545CFDE752}"/>
                </a:ext>
              </a:extLst>
            </p:cNvPr>
            <p:cNvCxnSpPr/>
            <p:nvPr/>
          </p:nvCxnSpPr>
          <p:spPr>
            <a:xfrm>
              <a:off x="1111423" y="1536576"/>
              <a:ext cx="18204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00BDFA9-4FF6-FD17-798B-8A2F0F40B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1911" y="1258421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BFFB8BF-89DE-6167-CCC6-B7A7B76AE2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122" y="1424070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6D64F9B-4AF1-5273-B8B3-5AC802CED5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0122" y="1370927"/>
              <a:ext cx="57553" cy="894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1AB56DB-2D80-81D8-EE7C-9E3599C40C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161" y="1251948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1EDA30-8284-E069-4F14-6F98CBC81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8372" y="1417597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15EBB0F-405D-FE0B-76C9-32392BA90B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28372" y="1364454"/>
              <a:ext cx="57553" cy="894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408622C-DD9C-DD27-C54D-7FE04AF1F86D}"/>
              </a:ext>
            </a:extLst>
          </p:cNvPr>
          <p:cNvGrpSpPr/>
          <p:nvPr/>
        </p:nvGrpSpPr>
        <p:grpSpPr>
          <a:xfrm>
            <a:off x="1738999" y="1379181"/>
            <a:ext cx="1876252" cy="284628"/>
            <a:chOff x="1111423" y="1251948"/>
            <a:chExt cx="1876252" cy="284628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24DAE8F-EB5B-DE2C-4BDE-1254977BAB70}"/>
                </a:ext>
              </a:extLst>
            </p:cNvPr>
            <p:cNvCxnSpPr/>
            <p:nvPr/>
          </p:nvCxnSpPr>
          <p:spPr>
            <a:xfrm>
              <a:off x="1113905" y="1263535"/>
              <a:ext cx="18204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3E3DA8A-78BF-EBEC-BD0C-443C02096606}"/>
                </a:ext>
              </a:extLst>
            </p:cNvPr>
            <p:cNvCxnSpPr/>
            <p:nvPr/>
          </p:nvCxnSpPr>
          <p:spPr>
            <a:xfrm>
              <a:off x="1111423" y="1536576"/>
              <a:ext cx="18204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2D65229-EDB5-DFB7-000B-9A22E748B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1911" y="1258421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6977493-4906-89EE-6E81-2B320B7980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122" y="1424070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A8FF88E-CEAF-2AB9-5D59-118CB88B0E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0122" y="1370927"/>
              <a:ext cx="57553" cy="894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4982DFA-00D3-92C2-8CB8-C3969BFE5F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161" y="1251948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6826DD9-157E-25E3-DFB0-2D33190CD0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8372" y="1417597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F9DF3AA-9F9A-50D2-E5AA-81B625866D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28372" y="1364454"/>
              <a:ext cx="57553" cy="894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7183CA1-4D37-965A-BC75-CF11841E5BFD}"/>
              </a:ext>
            </a:extLst>
          </p:cNvPr>
          <p:cNvGrpSpPr/>
          <p:nvPr/>
        </p:nvGrpSpPr>
        <p:grpSpPr>
          <a:xfrm>
            <a:off x="1738998" y="2815324"/>
            <a:ext cx="1876252" cy="284628"/>
            <a:chOff x="1111423" y="1251948"/>
            <a:chExt cx="1876252" cy="284628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A8CE46B-2D73-7987-5FFA-7B41231210A0}"/>
                </a:ext>
              </a:extLst>
            </p:cNvPr>
            <p:cNvCxnSpPr/>
            <p:nvPr/>
          </p:nvCxnSpPr>
          <p:spPr>
            <a:xfrm>
              <a:off x="1113905" y="1263535"/>
              <a:ext cx="18204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49AEAD0-A501-8838-EDBF-68F8BB9B2537}"/>
                </a:ext>
              </a:extLst>
            </p:cNvPr>
            <p:cNvCxnSpPr/>
            <p:nvPr/>
          </p:nvCxnSpPr>
          <p:spPr>
            <a:xfrm>
              <a:off x="1111423" y="1536576"/>
              <a:ext cx="18204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5DF45C2-CC5A-9981-1AA3-D44494AC2A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1911" y="1258421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F08316A-F9DE-3E54-0E75-83825F1AA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122" y="1424070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FAE3ED3-602E-B423-2BF3-E9457A1CCA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0122" y="1370927"/>
              <a:ext cx="57553" cy="894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4A87212-BD49-06EE-436C-0B05FF84E0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161" y="1251948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E930646-A8CA-B667-832D-A109B529A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8372" y="1417597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7ADE321-A03C-BA6F-012A-EFB6D15215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28372" y="1364454"/>
              <a:ext cx="57553" cy="894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5A19F50-C3A9-21CA-01BD-C1916B164808}"/>
              </a:ext>
            </a:extLst>
          </p:cNvPr>
          <p:cNvGrpSpPr/>
          <p:nvPr/>
        </p:nvGrpSpPr>
        <p:grpSpPr>
          <a:xfrm>
            <a:off x="1738998" y="3161518"/>
            <a:ext cx="1876252" cy="284628"/>
            <a:chOff x="1111423" y="1251948"/>
            <a:chExt cx="1876252" cy="284628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54C1AFD-D1FB-E9B4-CC4A-C58E761C4D1C}"/>
                </a:ext>
              </a:extLst>
            </p:cNvPr>
            <p:cNvCxnSpPr/>
            <p:nvPr/>
          </p:nvCxnSpPr>
          <p:spPr>
            <a:xfrm>
              <a:off x="1113905" y="1263535"/>
              <a:ext cx="18204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4C56AFD-31B2-B8A9-21BC-20DC38B40616}"/>
                </a:ext>
              </a:extLst>
            </p:cNvPr>
            <p:cNvCxnSpPr/>
            <p:nvPr/>
          </p:nvCxnSpPr>
          <p:spPr>
            <a:xfrm>
              <a:off x="1111423" y="1536576"/>
              <a:ext cx="18204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CFE9873-1E40-2738-8D5A-81DF57434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1911" y="1258421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E9D086B-244E-736F-218C-5A36918BBE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122" y="1424070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6292969-C34A-8168-AAEE-D9C83FC414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0122" y="1370927"/>
              <a:ext cx="57553" cy="894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11E4EFF-03F6-B1B3-68AA-6A10DEEFC4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161" y="1251948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C8B54DE-9CDD-E58F-E322-52C617DB4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8372" y="1417597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6EFB33D-4775-B739-06FC-D0D4AF08E1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28372" y="1364454"/>
              <a:ext cx="57553" cy="894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F531119-1536-D301-AD89-0D0E51CE649E}"/>
              </a:ext>
            </a:extLst>
          </p:cNvPr>
          <p:cNvGrpSpPr/>
          <p:nvPr/>
        </p:nvGrpSpPr>
        <p:grpSpPr>
          <a:xfrm>
            <a:off x="1738998" y="2106639"/>
            <a:ext cx="1876252" cy="284628"/>
            <a:chOff x="1111423" y="1251948"/>
            <a:chExt cx="1876252" cy="284628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A8234F5-6C61-52E6-66E6-A04377A31D91}"/>
                </a:ext>
              </a:extLst>
            </p:cNvPr>
            <p:cNvCxnSpPr/>
            <p:nvPr/>
          </p:nvCxnSpPr>
          <p:spPr>
            <a:xfrm>
              <a:off x="1113905" y="1263535"/>
              <a:ext cx="18204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C3F6836-EA6F-10CD-6CE6-EC1014AF7E67}"/>
                </a:ext>
              </a:extLst>
            </p:cNvPr>
            <p:cNvCxnSpPr/>
            <p:nvPr/>
          </p:nvCxnSpPr>
          <p:spPr>
            <a:xfrm>
              <a:off x="1111423" y="1536576"/>
              <a:ext cx="18204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FA4FFAC-EE39-CFDD-2915-6F8C643A8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1911" y="1258421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16238D4-DFB3-8193-F0E7-DAFF871FF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122" y="1424070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A76298E-B234-E0A0-5867-1FF79EEEF6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0122" y="1370927"/>
              <a:ext cx="57553" cy="894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FD7C788-DA60-7406-9F89-5973BCB91F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161" y="1251948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4ECA79B-1D83-BB87-E298-319C31B2E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8372" y="1417597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6628D44-52D5-E109-EDF3-9BF711597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28372" y="1364454"/>
              <a:ext cx="57553" cy="894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9EFD433-0400-8865-2CBB-5A4EED1AE385}"/>
              </a:ext>
            </a:extLst>
          </p:cNvPr>
          <p:cNvGrpSpPr/>
          <p:nvPr/>
        </p:nvGrpSpPr>
        <p:grpSpPr>
          <a:xfrm>
            <a:off x="1738998" y="2452833"/>
            <a:ext cx="1876252" cy="284628"/>
            <a:chOff x="1111423" y="1251948"/>
            <a:chExt cx="1876252" cy="284628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3E5BF04-EBC2-BEF0-5016-0CF0E27018A2}"/>
                </a:ext>
              </a:extLst>
            </p:cNvPr>
            <p:cNvCxnSpPr/>
            <p:nvPr/>
          </p:nvCxnSpPr>
          <p:spPr>
            <a:xfrm>
              <a:off x="1113905" y="1263535"/>
              <a:ext cx="18204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C971575-A41B-D85E-86C1-BCA09E7175D9}"/>
                </a:ext>
              </a:extLst>
            </p:cNvPr>
            <p:cNvCxnSpPr/>
            <p:nvPr/>
          </p:nvCxnSpPr>
          <p:spPr>
            <a:xfrm>
              <a:off x="1111423" y="1536576"/>
              <a:ext cx="18204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0EB423E-E601-C63B-87A1-C814FE9BC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1911" y="1258421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DE97A9F-C0EE-19C0-1DAE-F5D4922D5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122" y="1424070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C049BC8-96C0-C9EF-CDA6-A343B1079A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0122" y="1370927"/>
              <a:ext cx="57553" cy="894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C2E4625-DEEB-9E76-1DFA-CF3A2159C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161" y="1251948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D0EFA68-4954-8F35-1ECD-703FA52264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8372" y="1417597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497D0A5-BAFE-8C2D-C4A2-04F1CF17E6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28372" y="1364454"/>
              <a:ext cx="57553" cy="894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292BB99-7009-93F5-4957-A427FDD216E8}"/>
              </a:ext>
            </a:extLst>
          </p:cNvPr>
          <p:cNvGrpSpPr/>
          <p:nvPr/>
        </p:nvGrpSpPr>
        <p:grpSpPr>
          <a:xfrm>
            <a:off x="1746063" y="1732199"/>
            <a:ext cx="1876252" cy="284628"/>
            <a:chOff x="1111423" y="1251948"/>
            <a:chExt cx="1876252" cy="284628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B546EAB-874B-6302-1208-327E30FB3129}"/>
                </a:ext>
              </a:extLst>
            </p:cNvPr>
            <p:cNvCxnSpPr/>
            <p:nvPr/>
          </p:nvCxnSpPr>
          <p:spPr>
            <a:xfrm>
              <a:off x="1113905" y="1263535"/>
              <a:ext cx="18204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422AB3D-3935-D28C-4AD2-E659FFBF8561}"/>
                </a:ext>
              </a:extLst>
            </p:cNvPr>
            <p:cNvCxnSpPr/>
            <p:nvPr/>
          </p:nvCxnSpPr>
          <p:spPr>
            <a:xfrm>
              <a:off x="1111423" y="1536576"/>
              <a:ext cx="18204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58CB6F4-E97D-5AA0-FDAA-DCDF6EC6B6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1911" y="1258421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F281A92-39BC-82E8-D1A0-5C6369AF85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122" y="1424070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B8B30F-2073-C1C9-BF6E-45BEA68954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0122" y="1370927"/>
              <a:ext cx="57553" cy="894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27139BA-92E8-43A0-6B97-F0BE531899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161" y="1251948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64F18D8-4A6A-DB3A-556E-CD94A616B7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8372" y="1417597"/>
              <a:ext cx="0" cy="1125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689A348-77C8-9265-46C5-16F5A6FCF9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28372" y="1364454"/>
              <a:ext cx="57553" cy="894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C3AC93E8-7131-3DBC-E25B-53301AACC963}"/>
              </a:ext>
            </a:extLst>
          </p:cNvPr>
          <p:cNvSpPr txBox="1"/>
          <p:nvPr/>
        </p:nvSpPr>
        <p:spPr>
          <a:xfrm>
            <a:off x="1483578" y="3527375"/>
            <a:ext cx="746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Button 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F6684AB-444B-5D88-D720-A2F363255307}"/>
              </a:ext>
            </a:extLst>
          </p:cNvPr>
          <p:cNvSpPr txBox="1"/>
          <p:nvPr/>
        </p:nvSpPr>
        <p:spPr>
          <a:xfrm>
            <a:off x="1483584" y="308600"/>
            <a:ext cx="746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Button 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C90A90D-5025-F918-D6BC-B41E2390E6B1}"/>
              </a:ext>
            </a:extLst>
          </p:cNvPr>
          <p:cNvSpPr txBox="1"/>
          <p:nvPr/>
        </p:nvSpPr>
        <p:spPr>
          <a:xfrm>
            <a:off x="1483583" y="642669"/>
            <a:ext cx="746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Button 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51DEAEC-CDB1-F127-D998-81A0A50C3BBD}"/>
              </a:ext>
            </a:extLst>
          </p:cNvPr>
          <p:cNvSpPr txBox="1"/>
          <p:nvPr/>
        </p:nvSpPr>
        <p:spPr>
          <a:xfrm>
            <a:off x="1483583" y="1020092"/>
            <a:ext cx="746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Button 3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E65388E-ABA7-5C2B-E69A-91C24DADA5BF}"/>
              </a:ext>
            </a:extLst>
          </p:cNvPr>
          <p:cNvSpPr txBox="1"/>
          <p:nvPr/>
        </p:nvSpPr>
        <p:spPr>
          <a:xfrm>
            <a:off x="1483584" y="1376640"/>
            <a:ext cx="746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Button 4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F2B2BA2-6409-AD95-34B0-21063AC2B5C7}"/>
              </a:ext>
            </a:extLst>
          </p:cNvPr>
          <p:cNvSpPr txBox="1"/>
          <p:nvPr/>
        </p:nvSpPr>
        <p:spPr>
          <a:xfrm>
            <a:off x="1483583" y="1747252"/>
            <a:ext cx="746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Button 5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71D457B-F017-2739-E684-B37A4150EF34}"/>
              </a:ext>
            </a:extLst>
          </p:cNvPr>
          <p:cNvSpPr txBox="1"/>
          <p:nvPr/>
        </p:nvSpPr>
        <p:spPr>
          <a:xfrm>
            <a:off x="1483583" y="2102286"/>
            <a:ext cx="746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Button 6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9AF7A39-B823-333F-E886-2FA47E17C9D5}"/>
              </a:ext>
            </a:extLst>
          </p:cNvPr>
          <p:cNvSpPr txBox="1"/>
          <p:nvPr/>
        </p:nvSpPr>
        <p:spPr>
          <a:xfrm>
            <a:off x="1483584" y="2458834"/>
            <a:ext cx="746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Button 7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C42230F-3208-658A-4D57-F23B483F0693}"/>
              </a:ext>
            </a:extLst>
          </p:cNvPr>
          <p:cNvSpPr txBox="1"/>
          <p:nvPr/>
        </p:nvSpPr>
        <p:spPr>
          <a:xfrm>
            <a:off x="1483583" y="2815382"/>
            <a:ext cx="746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Button 8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89B5384-0086-9FE9-2049-C879AF182DA6}"/>
              </a:ext>
            </a:extLst>
          </p:cNvPr>
          <p:cNvSpPr txBox="1"/>
          <p:nvPr/>
        </p:nvSpPr>
        <p:spPr>
          <a:xfrm>
            <a:off x="1505630" y="3170416"/>
            <a:ext cx="746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Button 9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0931103-773D-1332-203C-56157D4C01AA}"/>
              </a:ext>
            </a:extLst>
          </p:cNvPr>
          <p:cNvSpPr txBox="1"/>
          <p:nvPr/>
        </p:nvSpPr>
        <p:spPr>
          <a:xfrm>
            <a:off x="3616169" y="3527374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Channel 10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C4A6B57-FAB8-B8B8-1669-B8D150B60A91}"/>
              </a:ext>
            </a:extLst>
          </p:cNvPr>
          <p:cNvSpPr txBox="1"/>
          <p:nvPr/>
        </p:nvSpPr>
        <p:spPr>
          <a:xfrm>
            <a:off x="3616173" y="308600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Channel 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6882FE0-B249-40CA-FB73-FD399FD0B17A}"/>
              </a:ext>
            </a:extLst>
          </p:cNvPr>
          <p:cNvSpPr txBox="1"/>
          <p:nvPr/>
        </p:nvSpPr>
        <p:spPr>
          <a:xfrm>
            <a:off x="3616172" y="624731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Channel 2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160A41A-66BF-0035-0BF7-C98913F242F4}"/>
              </a:ext>
            </a:extLst>
          </p:cNvPr>
          <p:cNvSpPr txBox="1"/>
          <p:nvPr/>
        </p:nvSpPr>
        <p:spPr>
          <a:xfrm>
            <a:off x="3616173" y="1042571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Channel 3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F585DB4-00FE-1DBF-D4FC-14438D373C24}"/>
              </a:ext>
            </a:extLst>
          </p:cNvPr>
          <p:cNvSpPr txBox="1"/>
          <p:nvPr/>
        </p:nvSpPr>
        <p:spPr>
          <a:xfrm>
            <a:off x="3616172" y="1358702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Channel 4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2CD4197-B90C-41E3-9FD6-DE0A7672905F}"/>
              </a:ext>
            </a:extLst>
          </p:cNvPr>
          <p:cNvSpPr txBox="1"/>
          <p:nvPr/>
        </p:nvSpPr>
        <p:spPr>
          <a:xfrm>
            <a:off x="3616172" y="1745144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Channel 5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0C7972A-C28E-15A7-3492-349A0375CB29}"/>
              </a:ext>
            </a:extLst>
          </p:cNvPr>
          <p:cNvSpPr txBox="1"/>
          <p:nvPr/>
        </p:nvSpPr>
        <p:spPr>
          <a:xfrm>
            <a:off x="3616169" y="2111552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Channel 6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7C3B800-579F-C042-C442-A55FCF3C420E}"/>
              </a:ext>
            </a:extLst>
          </p:cNvPr>
          <p:cNvSpPr txBox="1"/>
          <p:nvPr/>
        </p:nvSpPr>
        <p:spPr>
          <a:xfrm>
            <a:off x="3616171" y="2460072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Channel 7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93BB124-DD2B-2132-467E-D8F029AC3722}"/>
              </a:ext>
            </a:extLst>
          </p:cNvPr>
          <p:cNvSpPr txBox="1"/>
          <p:nvPr/>
        </p:nvSpPr>
        <p:spPr>
          <a:xfrm>
            <a:off x="3616169" y="2823044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Channel 8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31718B9-13CF-784A-6DE3-06F93F601870}"/>
              </a:ext>
            </a:extLst>
          </p:cNvPr>
          <p:cNvSpPr txBox="1"/>
          <p:nvPr/>
        </p:nvSpPr>
        <p:spPr>
          <a:xfrm>
            <a:off x="3616170" y="3157112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Channel 9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AAA0F91-4B4B-BA7E-A290-E23137EC2616}"/>
              </a:ext>
            </a:extLst>
          </p:cNvPr>
          <p:cNvSpPr/>
          <p:nvPr/>
        </p:nvSpPr>
        <p:spPr>
          <a:xfrm>
            <a:off x="7269195" y="124214"/>
            <a:ext cx="2918813" cy="443433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RS485 CAN HAT for Raspberry Pi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Mounted on Raspberry Pi 5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730E8C2-B41E-0AD7-747E-A5247601BA10}"/>
              </a:ext>
            </a:extLst>
          </p:cNvPr>
          <p:cNvCxnSpPr/>
          <p:nvPr/>
        </p:nvCxnSpPr>
        <p:spPr>
          <a:xfrm>
            <a:off x="5984895" y="1748269"/>
            <a:ext cx="150179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DC776526-0758-C134-0CE3-E4579708106B}"/>
              </a:ext>
            </a:extLst>
          </p:cNvPr>
          <p:cNvSpPr txBox="1"/>
          <p:nvPr/>
        </p:nvSpPr>
        <p:spPr>
          <a:xfrm>
            <a:off x="6225880" y="1514311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RS485 Serial</a:t>
            </a:r>
            <a:br>
              <a:rPr lang="en-US" sz="1200" dirty="0"/>
            </a:br>
            <a:r>
              <a:rPr lang="en-US" sz="1200" dirty="0"/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426483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192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74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Walker</dc:creator>
  <cp:lastModifiedBy>David Walker</cp:lastModifiedBy>
  <cp:revision>3</cp:revision>
  <dcterms:created xsi:type="dcterms:W3CDTF">2025-10-20T16:39:13Z</dcterms:created>
  <dcterms:modified xsi:type="dcterms:W3CDTF">2025-10-22T18:22:29Z</dcterms:modified>
</cp:coreProperties>
</file>