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7" r:id="rId3"/>
    <p:sldId id="281" r:id="rId4"/>
    <p:sldId id="269" r:id="rId5"/>
    <p:sldId id="276" r:id="rId6"/>
    <p:sldId id="282" r:id="rId7"/>
    <p:sldId id="283" r:id="rId8"/>
    <p:sldId id="284" r:id="rId9"/>
    <p:sldId id="259" r:id="rId10"/>
    <p:sldId id="270" r:id="rId11"/>
    <p:sldId id="271" r:id="rId12"/>
    <p:sldId id="272" r:id="rId13"/>
    <p:sldId id="273" r:id="rId14"/>
    <p:sldId id="274" r:id="rId15"/>
    <p:sldId id="275" r:id="rId16"/>
    <p:sldId id="278" r:id="rId17"/>
    <p:sldId id="279" r:id="rId18"/>
    <p:sldId id="280" r:id="rId19"/>
    <p:sldId id="285" r:id="rId20"/>
    <p:sldId id="286"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00" autoAdjust="0"/>
    <p:restoredTop sz="94660"/>
  </p:normalViewPr>
  <p:slideViewPr>
    <p:cSldViewPr>
      <p:cViewPr varScale="1">
        <p:scale>
          <a:sx n="79" d="100"/>
          <a:sy n="79" d="100"/>
        </p:scale>
        <p:origin x="-134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FF15A71-DDD4-4F04-B6FF-7FEB91028BD3}" type="datetimeFigureOut">
              <a:rPr lang="en-US" smtClean="0"/>
              <a:pPr/>
              <a:t>22-Mar-23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55D226-82EE-4335-BD53-A7173EA31F5C}" type="slidenum">
              <a:rPr lang="en-IN" smtClean="0"/>
              <a:pPr/>
              <a:t>‹#›</a:t>
            </a:fld>
            <a:endParaRPr lang="en-IN" dirty="0"/>
          </a:p>
        </p:txBody>
      </p:sp>
    </p:spTree>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55D226-82EE-4335-BD53-A7173EA31F5C}" type="slidenum">
              <a:rPr lang="en-IN" smtClean="0"/>
              <a:pPr/>
              <a:t>‹#›</a:t>
            </a:fld>
            <a:endParaRPr lang="en-IN" dirty="0"/>
          </a:p>
        </p:txBody>
      </p:sp>
    </p:spTree>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55D226-82EE-4335-BD53-A7173EA31F5C}" type="slidenum">
              <a:rPr lang="en-IN" smtClean="0"/>
              <a:pPr/>
              <a:t>‹#›</a:t>
            </a:fld>
            <a:endParaRPr lang="en-IN" dirty="0"/>
          </a:p>
        </p:txBody>
      </p:sp>
    </p:spTree>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55D226-82EE-4335-BD53-A7173EA31F5C}"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7655D226-82EE-4335-BD53-A7173EA31F5C}"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655D226-82EE-4335-BD53-A7173EA31F5C}"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7655D226-82EE-4335-BD53-A7173EA31F5C}"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7655D226-82EE-4335-BD53-A7173EA31F5C}"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FF15A71-DDD4-4F04-B6FF-7FEB91028BD3}" type="datetimeFigureOut">
              <a:rPr lang="en-US" smtClean="0"/>
              <a:pPr/>
              <a:t>22-Mar-23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7655D226-82EE-4335-BD53-A7173EA31F5C}" type="slidenum">
              <a:rPr lang="en-IN" smtClean="0"/>
              <a:pPr/>
              <a:t>‹#›</a:t>
            </a:fld>
            <a:endParaRPr lang="en-IN" dirty="0"/>
          </a:p>
        </p:txBody>
      </p:sp>
    </p:spTree>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FF15A71-DDD4-4F04-B6FF-7FEB91028BD3}" type="datetimeFigureOut">
              <a:rPr lang="en-US" smtClean="0"/>
              <a:pPr/>
              <a:t>22-Mar-23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7655D226-82EE-4335-BD53-A7173EA31F5C}"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FF15A71-DDD4-4F04-B6FF-7FEB91028BD3}" type="datetimeFigureOut">
              <a:rPr lang="en-US" smtClean="0"/>
              <a:pPr/>
              <a:t>22-Mar-23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55D226-82EE-4335-BD53-A7173EA31F5C}"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FF15A71-DDD4-4F04-B6FF-7FEB91028BD3}" type="datetimeFigureOut">
              <a:rPr lang="en-US" smtClean="0"/>
              <a:pPr/>
              <a:t>22-Mar-23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55D226-82EE-4335-BD53-A7173EA31F5C}"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ipe dir="r"/>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428604"/>
            <a:ext cx="8215370" cy="1928826"/>
          </a:xfrm>
        </p:spPr>
        <p:txBody>
          <a:bodyPr>
            <a:normAutofit/>
          </a:bodyPr>
          <a:lstStyle/>
          <a:p>
            <a:pPr algn="ctr"/>
            <a:r>
              <a:rPr lang="en-US" sz="4400" i="1" u="sng" dirty="0" smtClean="0">
                <a:solidFill>
                  <a:schemeClr val="tx1"/>
                </a:solidFill>
                <a:latin typeface="Algerian" pitchFamily="82" charset="0"/>
              </a:rPr>
              <a:t>Hotel Management system</a:t>
            </a:r>
            <a:r>
              <a:rPr lang="en-US" sz="6000" u="sng" dirty="0" smtClean="0"/>
              <a:t/>
            </a:r>
            <a:br>
              <a:rPr lang="en-US" sz="6000" u="sng" dirty="0" smtClean="0"/>
            </a:br>
            <a:endParaRPr lang="en-IN" sz="6000" u="sng" dirty="0"/>
          </a:p>
        </p:txBody>
      </p:sp>
      <p:sp>
        <p:nvSpPr>
          <p:cNvPr id="3" name="Subtitle 2"/>
          <p:cNvSpPr>
            <a:spLocks noGrp="1"/>
          </p:cNvSpPr>
          <p:nvPr>
            <p:ph type="subTitle" idx="1"/>
          </p:nvPr>
        </p:nvSpPr>
        <p:spPr>
          <a:xfrm>
            <a:off x="285720" y="2000240"/>
            <a:ext cx="9001156" cy="4214842"/>
          </a:xfrm>
        </p:spPr>
        <p:txBody>
          <a:bodyPr>
            <a:noAutofit/>
          </a:bodyPr>
          <a:lstStyle/>
          <a:p>
            <a:r>
              <a:rPr lang="en-US" sz="3200" dirty="0" smtClean="0">
                <a:solidFill>
                  <a:schemeClr val="accent4"/>
                </a:solidFill>
                <a:latin typeface="Algerian" pitchFamily="82" charset="0"/>
              </a:rPr>
              <a:t>  </a:t>
            </a:r>
            <a:endParaRPr lang="en-US" sz="3200" dirty="0" smtClean="0">
              <a:solidFill>
                <a:schemeClr val="bg2">
                  <a:lumMod val="50000"/>
                </a:schemeClr>
              </a:solidFill>
              <a:latin typeface="Algerian" pitchFamily="82" charset="0"/>
            </a:endParaRPr>
          </a:p>
          <a:p>
            <a:pPr algn="l"/>
            <a:r>
              <a:rPr lang="en-US" sz="2200" u="sng" dirty="0" smtClean="0">
                <a:solidFill>
                  <a:schemeClr val="bg2">
                    <a:lumMod val="10000"/>
                  </a:schemeClr>
                </a:solidFill>
                <a:latin typeface="Algerian" pitchFamily="82" charset="0"/>
              </a:rPr>
              <a:t>guided by</a:t>
            </a:r>
            <a:r>
              <a:rPr lang="en-US" sz="2200" dirty="0" smtClean="0">
                <a:solidFill>
                  <a:schemeClr val="bg2">
                    <a:lumMod val="10000"/>
                  </a:schemeClr>
                </a:solidFill>
                <a:latin typeface="Algerian" pitchFamily="82" charset="0"/>
              </a:rPr>
              <a:t>:-                                                                      </a:t>
            </a:r>
            <a:r>
              <a:rPr lang="en-US" sz="2200" u="sng" dirty="0" smtClean="0">
                <a:solidFill>
                  <a:schemeClr val="tx1"/>
                </a:solidFill>
                <a:latin typeface="Algerian" pitchFamily="82" charset="0"/>
              </a:rPr>
              <a:t>presented by</a:t>
            </a:r>
            <a:r>
              <a:rPr lang="en-US" sz="2200" dirty="0" smtClean="0">
                <a:solidFill>
                  <a:schemeClr val="tx1"/>
                </a:solidFill>
                <a:latin typeface="Algerian" pitchFamily="82" charset="0"/>
              </a:rPr>
              <a:t>:-</a:t>
            </a:r>
          </a:p>
          <a:p>
            <a:pPr algn="l"/>
            <a:r>
              <a:rPr lang="en-US" sz="2200" dirty="0" smtClean="0">
                <a:solidFill>
                  <a:schemeClr val="bg2">
                    <a:lumMod val="10000"/>
                  </a:schemeClr>
                </a:solidFill>
                <a:latin typeface="Algerian" pitchFamily="82" charset="0"/>
              </a:rPr>
              <a:t>Mr. ratnesh kumar pandey                                    rahul rathour </a:t>
            </a:r>
          </a:p>
          <a:p>
            <a:pPr algn="l"/>
            <a:r>
              <a:rPr lang="en-US" sz="2200" dirty="0" smtClean="0">
                <a:solidFill>
                  <a:schemeClr val="bg2">
                    <a:lumMod val="10000"/>
                  </a:schemeClr>
                </a:solidFill>
                <a:latin typeface="Algerian" pitchFamily="82" charset="0"/>
              </a:rPr>
              <a:t>                                                                                               vibhor kumar</a:t>
            </a:r>
          </a:p>
          <a:p>
            <a:pPr algn="l"/>
            <a:r>
              <a:rPr lang="en-US" sz="2200" dirty="0" smtClean="0">
                <a:solidFill>
                  <a:schemeClr val="bg2">
                    <a:lumMod val="10000"/>
                  </a:schemeClr>
                </a:solidFill>
                <a:latin typeface="Algerian" pitchFamily="82" charset="0"/>
              </a:rPr>
              <a:t>       </a:t>
            </a:r>
            <a:r>
              <a:rPr lang="en-US" sz="2200" u="sng" dirty="0" err="1" smtClean="0">
                <a:solidFill>
                  <a:schemeClr val="tx1"/>
                </a:solidFill>
                <a:latin typeface="Algerian" pitchFamily="82" charset="0"/>
              </a:rPr>
              <a:t>B.Tech</a:t>
            </a:r>
            <a:r>
              <a:rPr lang="en-US" sz="2200" u="sng" dirty="0" smtClean="0">
                <a:solidFill>
                  <a:schemeClr val="tx1"/>
                </a:solidFill>
                <a:latin typeface="Algerian" pitchFamily="82" charset="0"/>
              </a:rPr>
              <a:t>.(CSE) 4</a:t>
            </a:r>
            <a:r>
              <a:rPr lang="en-US" sz="2200" u="sng" baseline="30000" dirty="0" smtClean="0">
                <a:solidFill>
                  <a:schemeClr val="tx1"/>
                </a:solidFill>
                <a:latin typeface="Algerian" pitchFamily="82" charset="0"/>
              </a:rPr>
              <a:t>th</a:t>
            </a:r>
            <a:r>
              <a:rPr lang="en-US" sz="2200" u="sng" dirty="0" smtClean="0">
                <a:solidFill>
                  <a:schemeClr val="tx1"/>
                </a:solidFill>
                <a:latin typeface="Algerian" pitchFamily="82" charset="0"/>
              </a:rPr>
              <a:t> year</a:t>
            </a:r>
            <a:r>
              <a:rPr lang="en-US" sz="2200" dirty="0" smtClean="0">
                <a:solidFill>
                  <a:schemeClr val="tx1"/>
                </a:solidFill>
                <a:latin typeface="Algerian" pitchFamily="82" charset="0"/>
              </a:rPr>
              <a:t>                                           </a:t>
            </a:r>
            <a:r>
              <a:rPr lang="en-US" sz="2200" dirty="0" smtClean="0">
                <a:solidFill>
                  <a:schemeClr val="bg2">
                    <a:lumMod val="10000"/>
                  </a:schemeClr>
                </a:solidFill>
                <a:latin typeface="Algerian" pitchFamily="82" charset="0"/>
              </a:rPr>
              <a:t>umang saxena</a:t>
            </a:r>
          </a:p>
          <a:p>
            <a:pPr algn="l"/>
            <a:r>
              <a:rPr lang="en-US" sz="2200" dirty="0" smtClean="0">
                <a:solidFill>
                  <a:schemeClr val="bg2">
                    <a:lumMod val="10000"/>
                  </a:schemeClr>
                </a:solidFill>
                <a:latin typeface="Algerian" pitchFamily="82" charset="0"/>
              </a:rPr>
              <a:t>          </a:t>
            </a:r>
            <a:r>
              <a:rPr lang="en-US" sz="2000" u="sng" dirty="0" smtClean="0">
                <a:solidFill>
                  <a:schemeClr val="tx1"/>
                </a:solidFill>
                <a:latin typeface="Algerian" pitchFamily="82" charset="0"/>
              </a:rPr>
              <a:t>invertis university</a:t>
            </a:r>
            <a:r>
              <a:rPr lang="en-US" sz="2000" dirty="0" smtClean="0">
                <a:solidFill>
                  <a:schemeClr val="tx1"/>
                </a:solidFill>
                <a:latin typeface="Algerian" pitchFamily="82" charset="0"/>
              </a:rPr>
              <a:t>                                           </a:t>
            </a:r>
            <a:r>
              <a:rPr lang="en-US" sz="2200" dirty="0" smtClean="0">
                <a:solidFill>
                  <a:schemeClr val="bg2">
                    <a:lumMod val="10000"/>
                  </a:schemeClr>
                </a:solidFill>
                <a:latin typeface="Algerian" pitchFamily="82" charset="0"/>
              </a:rPr>
              <a:t>shubrit bhardwaj </a:t>
            </a:r>
          </a:p>
          <a:p>
            <a:pPr algn="l"/>
            <a:r>
              <a:rPr lang="en-US" sz="2200" dirty="0" smtClean="0">
                <a:solidFill>
                  <a:schemeClr val="bg2">
                    <a:lumMod val="10000"/>
                  </a:schemeClr>
                </a:solidFill>
                <a:latin typeface="Algerian" pitchFamily="82" charset="0"/>
              </a:rPr>
              <a:t>                 </a:t>
            </a:r>
            <a:r>
              <a:rPr lang="en-US" sz="2400" u="sng" dirty="0" smtClean="0">
                <a:solidFill>
                  <a:schemeClr val="tx1"/>
                </a:solidFill>
                <a:latin typeface="Algerian" pitchFamily="82" charset="0"/>
              </a:rPr>
              <a:t>Bareilly</a:t>
            </a:r>
          </a:p>
          <a:p>
            <a:r>
              <a:rPr lang="en-US" sz="2100" dirty="0" smtClean="0">
                <a:solidFill>
                  <a:schemeClr val="bg2">
                    <a:lumMod val="10000"/>
                  </a:schemeClr>
                </a:solidFill>
                <a:latin typeface="Arial Rounded MT Bold" pitchFamily="34" charset="0"/>
              </a:rPr>
              <a:t> </a:t>
            </a:r>
            <a:r>
              <a:rPr lang="en-US" sz="2100" dirty="0" smtClean="0">
                <a:solidFill>
                  <a:srgbClr val="FF0000"/>
                </a:solidFill>
                <a:latin typeface="Arial Rounded MT Bold" pitchFamily="34" charset="0"/>
              </a:rPr>
              <a:t>                                                                                  </a:t>
            </a:r>
            <a:endParaRPr lang="en-US" sz="2100" dirty="0" smtClean="0">
              <a:solidFill>
                <a:schemeClr val="bg2">
                  <a:lumMod val="10000"/>
                </a:schemeClr>
              </a:solidFill>
              <a:latin typeface="Arial Rounded MT Bold" pitchFamily="34" charset="0"/>
            </a:endParaRPr>
          </a:p>
          <a:p>
            <a:endParaRPr lang="en-US" sz="2800" dirty="0" smtClean="0">
              <a:solidFill>
                <a:srgbClr val="FF0000"/>
              </a:solidFill>
              <a:latin typeface="Algerian" pitchFamily="82" charset="0"/>
            </a:endParaRPr>
          </a:p>
          <a:p>
            <a:endParaRPr lang="en-US" sz="2800" dirty="0" smtClean="0">
              <a:solidFill>
                <a:srgbClr val="FF0000"/>
              </a:solidFill>
              <a:latin typeface="Algerian" pitchFamily="82" charset="0"/>
            </a:endParaRPr>
          </a:p>
          <a:p>
            <a:endParaRPr lang="en-US" sz="2800" dirty="0" smtClean="0">
              <a:solidFill>
                <a:srgbClr val="FF0000"/>
              </a:solidFill>
              <a:latin typeface="Algerian" pitchFamily="82" charset="0"/>
            </a:endParaRPr>
          </a:p>
          <a:p>
            <a:endParaRPr lang="en-US" sz="2800" dirty="0" smtClean="0">
              <a:solidFill>
                <a:srgbClr val="FF0000"/>
              </a:solidFill>
              <a:latin typeface="Algerian" pitchFamily="82" charset="0"/>
            </a:endParaRPr>
          </a:p>
          <a:p>
            <a:endParaRPr lang="en-US" sz="2800" dirty="0" smtClean="0">
              <a:solidFill>
                <a:srgbClr val="FF0000"/>
              </a:solidFill>
              <a:latin typeface="Algerian" pitchFamily="82" charset="0"/>
            </a:endParaRPr>
          </a:p>
          <a:p>
            <a:endParaRPr lang="en-IN" sz="3200" dirty="0">
              <a:solidFill>
                <a:srgbClr val="FF0000"/>
              </a:solidFill>
            </a:endParaRP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 My SQL Database in our software.</a:t>
            </a:r>
          </a:p>
          <a:p>
            <a:r>
              <a:rPr lang="en-US" dirty="0" smtClean="0"/>
              <a:t>By using this we saved the login information in our database for future login in perticular candidate bill.</a:t>
            </a:r>
          </a:p>
          <a:p>
            <a:r>
              <a:rPr lang="en-US" dirty="0" smtClean="0"/>
              <a:t>We saved candidate Name, Candidate Number and Email also.</a:t>
            </a:r>
          </a:p>
          <a:p>
            <a:r>
              <a:rPr lang="en-US" dirty="0" smtClean="0"/>
              <a:t>We can login easily when a candidate details saved in database so we use </a:t>
            </a:r>
            <a:r>
              <a:rPr lang="en-US" dirty="0" err="1" smtClean="0"/>
              <a:t>mysql</a:t>
            </a:r>
            <a:r>
              <a:rPr lang="en-US" dirty="0" smtClean="0"/>
              <a:t> for this act.</a:t>
            </a:r>
          </a:p>
          <a:p>
            <a:pPr>
              <a:buNone/>
            </a:pPr>
            <a:endParaRPr lang="en-US" dirty="0" smtClean="0"/>
          </a:p>
        </p:txBody>
      </p:sp>
      <p:sp>
        <p:nvSpPr>
          <p:cNvPr id="3" name="Title 2"/>
          <p:cNvSpPr>
            <a:spLocks noGrp="1"/>
          </p:cNvSpPr>
          <p:nvPr>
            <p:ph type="title"/>
          </p:nvPr>
        </p:nvSpPr>
        <p:spPr/>
        <p:txBody>
          <a:bodyPr/>
          <a:lstStyle/>
          <a:p>
            <a:r>
              <a:rPr lang="en-US" u="sng" dirty="0" smtClean="0"/>
              <a:t>My SQL Database</a:t>
            </a:r>
            <a:r>
              <a:rPr lang="en-US" dirty="0" smtClean="0"/>
              <a:t>:-</a:t>
            </a:r>
            <a:endParaRPr lang="en-US" u="sng" dirty="0"/>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jpeg"/>
          <p:cNvPicPr>
            <a:picLocks noGrp="1" noChangeAspect="1"/>
          </p:cNvPicPr>
          <p:nvPr>
            <p:ph idx="1"/>
          </p:nvPr>
        </p:nvPicPr>
        <p:blipFill>
          <a:blip r:embed="rId2"/>
          <a:stretch>
            <a:fillRect/>
          </a:stretch>
        </p:blipFill>
        <p:spPr>
          <a:xfrm>
            <a:off x="571472" y="1643050"/>
            <a:ext cx="8037224" cy="4857784"/>
          </a:xfrm>
        </p:spPr>
      </p:pic>
      <p:sp>
        <p:nvSpPr>
          <p:cNvPr id="3" name="Title 2"/>
          <p:cNvSpPr>
            <a:spLocks noGrp="1"/>
          </p:cNvSpPr>
          <p:nvPr>
            <p:ph type="title"/>
          </p:nvPr>
        </p:nvSpPr>
        <p:spPr/>
        <p:txBody>
          <a:bodyPr/>
          <a:lstStyle/>
          <a:p>
            <a:r>
              <a:rPr lang="en-US" dirty="0" smtClean="0"/>
              <a:t>  </a:t>
            </a:r>
            <a:r>
              <a:rPr lang="en-US" sz="3200" u="sng" dirty="0" smtClean="0"/>
              <a:t>Registration Window</a:t>
            </a:r>
            <a:r>
              <a:rPr lang="en-US" sz="3200" dirty="0" smtClean="0"/>
              <a:t>:-</a:t>
            </a:r>
            <a:endParaRPr lang="en-US" sz="3200" dirty="0"/>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install Pillow Library.</a:t>
            </a:r>
          </a:p>
          <a:p>
            <a:endParaRPr lang="en-US" dirty="0" smtClean="0"/>
          </a:p>
          <a:p>
            <a:pPr>
              <a:buNone/>
            </a:pPr>
            <a:endParaRPr lang="en-US" dirty="0" smtClean="0"/>
          </a:p>
          <a:p>
            <a:pPr>
              <a:buNone/>
            </a:pPr>
            <a:r>
              <a:rPr lang="en-US" dirty="0" smtClean="0"/>
              <a:t>  The Pillow library contains all the basic image processing functionality. You can do image resizing, rotation and transformation. Pillow module allows you to pull some statistics data out of image using histogram method, which later can be used for statistical analysis and automatic contrast enhancement.</a:t>
            </a:r>
            <a:endParaRPr lang="en-US" dirty="0"/>
          </a:p>
        </p:txBody>
      </p:sp>
      <p:sp>
        <p:nvSpPr>
          <p:cNvPr id="3" name="Title 2"/>
          <p:cNvSpPr>
            <a:spLocks noGrp="1"/>
          </p:cNvSpPr>
          <p:nvPr>
            <p:ph type="title"/>
          </p:nvPr>
        </p:nvSpPr>
        <p:spPr/>
        <p:txBody>
          <a:bodyPr>
            <a:normAutofit/>
          </a:bodyPr>
          <a:lstStyle/>
          <a:p>
            <a:r>
              <a:rPr lang="en-US" u="sng" dirty="0" smtClean="0"/>
              <a:t>Pillow library</a:t>
            </a:r>
            <a:r>
              <a:rPr lang="en-US" dirty="0" smtClean="0"/>
              <a:t> :-</a:t>
            </a:r>
            <a:endParaRPr lang="en-US" dirty="0"/>
          </a:p>
        </p:txBody>
      </p:sp>
      <p:sp>
        <p:nvSpPr>
          <p:cNvPr id="4" name="Rectangle 3"/>
          <p:cNvSpPr/>
          <p:nvPr/>
        </p:nvSpPr>
        <p:spPr>
          <a:xfrm>
            <a:off x="642910" y="2143116"/>
            <a:ext cx="7786742" cy="6429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&gt;&gt;&gt; pip install Pillow</a:t>
            </a:r>
          </a:p>
          <a:p>
            <a:endParaRPr lang="en-US" sz="2000" dirty="0" smtClean="0"/>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smtClean="0"/>
              <a:t>Login Page</a:t>
            </a:r>
            <a:r>
              <a:rPr lang="en-US" sz="3600" dirty="0" smtClean="0"/>
              <a:t>:-</a:t>
            </a:r>
            <a:endParaRPr lang="en-US" sz="3600" dirty="0"/>
          </a:p>
        </p:txBody>
      </p:sp>
      <p:pic>
        <p:nvPicPr>
          <p:cNvPr id="6" name="Content Placeholder 5" descr="WhatsApp Image 2023-03-20 at 3.25.26 PM.jpeg"/>
          <p:cNvPicPr>
            <a:picLocks noGrp="1" noChangeAspect="1"/>
          </p:cNvPicPr>
          <p:nvPr>
            <p:ph idx="1"/>
          </p:nvPr>
        </p:nvPicPr>
        <p:blipFill>
          <a:blip r:embed="rId2"/>
          <a:stretch>
            <a:fillRect/>
          </a:stretch>
        </p:blipFill>
        <p:spPr>
          <a:xfrm>
            <a:off x="571149" y="1481138"/>
            <a:ext cx="8001701" cy="4525962"/>
          </a:xfrm>
        </p:spPr>
      </p:pic>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 (1).jpeg"/>
          <p:cNvPicPr>
            <a:picLocks noGrp="1" noChangeAspect="1"/>
          </p:cNvPicPr>
          <p:nvPr>
            <p:ph idx="1"/>
          </p:nvPr>
        </p:nvPicPr>
        <p:blipFill>
          <a:blip r:embed="rId2"/>
          <a:stretch>
            <a:fillRect/>
          </a:stretch>
        </p:blipFill>
        <p:spPr>
          <a:xfrm>
            <a:off x="457200" y="1493837"/>
            <a:ext cx="8229600" cy="4500563"/>
          </a:xfrm>
        </p:spPr>
      </p:pic>
      <p:sp>
        <p:nvSpPr>
          <p:cNvPr id="3" name="Title 2"/>
          <p:cNvSpPr>
            <a:spLocks noGrp="1"/>
          </p:cNvSpPr>
          <p:nvPr>
            <p:ph type="title"/>
          </p:nvPr>
        </p:nvSpPr>
        <p:spPr/>
        <p:txBody>
          <a:bodyPr>
            <a:normAutofit/>
          </a:bodyPr>
          <a:lstStyle/>
          <a:p>
            <a:r>
              <a:rPr lang="en-US" sz="2800" u="sng" dirty="0" smtClean="0"/>
              <a:t>Costumer Details adding Page</a:t>
            </a:r>
            <a:r>
              <a:rPr lang="en-US" sz="2800" dirty="0" smtClean="0"/>
              <a:t>:-</a:t>
            </a:r>
            <a:endParaRPr lang="en-US" sz="2800" dirty="0"/>
          </a:p>
        </p:txBody>
      </p:sp>
      <p:pic>
        <p:nvPicPr>
          <p:cNvPr id="6" name="Picture 5" descr="WhatsApp Image 2023-03-20 at 3.25.25 PM (3).jpeg"/>
          <p:cNvPicPr>
            <a:picLocks noChangeAspect="1"/>
          </p:cNvPicPr>
          <p:nvPr/>
        </p:nvPicPr>
        <p:blipFill>
          <a:blip r:embed="rId3"/>
          <a:stretch>
            <a:fillRect/>
          </a:stretch>
        </p:blipFill>
        <p:spPr>
          <a:xfrm>
            <a:off x="214282" y="1214422"/>
            <a:ext cx="8715436" cy="5429288"/>
          </a:xfrm>
          <a:prstGeom prst="rect">
            <a:avLst/>
          </a:prstGeom>
        </p:spPr>
      </p:pic>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 (2).jpeg"/>
          <p:cNvPicPr>
            <a:picLocks noGrp="1" noChangeAspect="1"/>
          </p:cNvPicPr>
          <p:nvPr>
            <p:ph idx="1"/>
          </p:nvPr>
        </p:nvPicPr>
        <p:blipFill>
          <a:blip r:embed="rId2"/>
          <a:stretch>
            <a:fillRect/>
          </a:stretch>
        </p:blipFill>
        <p:spPr>
          <a:xfrm>
            <a:off x="457200" y="1496409"/>
            <a:ext cx="8229600" cy="5004425"/>
          </a:xfrm>
        </p:spPr>
      </p:pic>
      <p:sp>
        <p:nvSpPr>
          <p:cNvPr id="3" name="Title 2"/>
          <p:cNvSpPr>
            <a:spLocks noGrp="1"/>
          </p:cNvSpPr>
          <p:nvPr>
            <p:ph type="title"/>
          </p:nvPr>
        </p:nvSpPr>
        <p:spPr/>
        <p:txBody>
          <a:bodyPr>
            <a:normAutofit/>
          </a:bodyPr>
          <a:lstStyle/>
          <a:p>
            <a:r>
              <a:rPr lang="en-US" sz="2800" u="sng" dirty="0" smtClean="0"/>
              <a:t>Room Booking Detail Adding Page</a:t>
            </a:r>
            <a:r>
              <a:rPr lang="en-US" sz="2800" dirty="0" smtClean="0"/>
              <a:t>:-</a:t>
            </a:r>
            <a:endParaRPr lang="en-US" sz="2800" u="sng" dirty="0"/>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in this software password forgot feature is also available. so User use this feature if they forget their password.</a:t>
            </a:r>
          </a:p>
          <a:p>
            <a:r>
              <a:rPr lang="en-US" dirty="0" smtClean="0"/>
              <a:t>This </a:t>
            </a:r>
            <a:r>
              <a:rPr lang="en-US" dirty="0" err="1" smtClean="0"/>
              <a:t>feaure</a:t>
            </a:r>
            <a:r>
              <a:rPr lang="en-US" dirty="0" smtClean="0"/>
              <a:t> is used by Security Question. When user create their profile in this page at that time a security question and answer also they saved in their account. So at that time when user forget their password they can forget their password by using this feature.</a:t>
            </a:r>
          </a:p>
        </p:txBody>
      </p:sp>
      <p:sp>
        <p:nvSpPr>
          <p:cNvPr id="3" name="Title 2"/>
          <p:cNvSpPr>
            <a:spLocks noGrp="1"/>
          </p:cNvSpPr>
          <p:nvPr>
            <p:ph type="title"/>
          </p:nvPr>
        </p:nvSpPr>
        <p:spPr/>
        <p:txBody>
          <a:bodyPr/>
          <a:lstStyle/>
          <a:p>
            <a:r>
              <a:rPr lang="en-US" u="sng" dirty="0" smtClean="0"/>
              <a:t>Password Forgot Feature</a:t>
            </a:r>
            <a:r>
              <a:rPr lang="en-US" dirty="0" smtClean="0"/>
              <a:t>:-</a:t>
            </a:r>
            <a:endParaRPr lang="en-US" dirty="0"/>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 (5).jpeg"/>
          <p:cNvPicPr>
            <a:picLocks noGrp="1" noChangeAspect="1"/>
          </p:cNvPicPr>
          <p:nvPr>
            <p:ph idx="1"/>
          </p:nvPr>
        </p:nvPicPr>
        <p:blipFill>
          <a:blip r:embed="rId2"/>
          <a:stretch>
            <a:fillRect/>
          </a:stretch>
        </p:blipFill>
        <p:spPr>
          <a:xfrm>
            <a:off x="1500166" y="1481138"/>
            <a:ext cx="6286544" cy="4948258"/>
          </a:xfrm>
        </p:spPr>
      </p:pic>
      <p:sp>
        <p:nvSpPr>
          <p:cNvPr id="3" name="Title 2"/>
          <p:cNvSpPr>
            <a:spLocks noGrp="1"/>
          </p:cNvSpPr>
          <p:nvPr>
            <p:ph type="title"/>
          </p:nvPr>
        </p:nvSpPr>
        <p:spPr/>
        <p:txBody>
          <a:bodyPr/>
          <a:lstStyle/>
          <a:p>
            <a:r>
              <a:rPr lang="en-US" u="sng" dirty="0" smtClean="0"/>
              <a:t>Password Forgot Page </a:t>
            </a:r>
            <a:r>
              <a:rPr lang="en-US" dirty="0" smtClean="0"/>
              <a:t>:-</a:t>
            </a:r>
            <a:endParaRPr lang="en-US" u="sng" dirty="0"/>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 (1).jpeg"/>
          <p:cNvPicPr>
            <a:picLocks noGrp="1" noChangeAspect="1"/>
          </p:cNvPicPr>
          <p:nvPr>
            <p:ph idx="1"/>
          </p:nvPr>
        </p:nvPicPr>
        <p:blipFill>
          <a:blip r:embed="rId2"/>
          <a:stretch>
            <a:fillRect/>
          </a:stretch>
        </p:blipFill>
        <p:spPr>
          <a:xfrm>
            <a:off x="457200" y="1493837"/>
            <a:ext cx="8229600" cy="4500563"/>
          </a:xfrm>
        </p:spPr>
      </p:pic>
      <p:sp>
        <p:nvSpPr>
          <p:cNvPr id="3" name="Title 2"/>
          <p:cNvSpPr>
            <a:spLocks noGrp="1"/>
          </p:cNvSpPr>
          <p:nvPr>
            <p:ph type="title"/>
          </p:nvPr>
        </p:nvSpPr>
        <p:spPr/>
        <p:txBody>
          <a:bodyPr/>
          <a:lstStyle/>
          <a:p>
            <a:r>
              <a:rPr lang="en-US" u="sng" dirty="0" smtClean="0"/>
              <a:t>Feedback Page</a:t>
            </a:r>
            <a:r>
              <a:rPr lang="en-US" dirty="0" smtClean="0"/>
              <a:t>:-</a:t>
            </a:r>
            <a:endParaRPr lang="en-US" dirty="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The conclusion of this project is A Hotel management system is a computerized management system. The proposed system will keep a track of Workers, Recidents, Accounts and generation of report. This project has GUI based software that will help in storing, updating and retrieving the information through various user-friendly menu-driven modules.  Main objective of this project is to provide solution for hotel to manage most there work using computerized process. This software application will help admin to handle customers information, room allocation details, payment details, billing information.etc. Detailed explanation about modules and design are provided in project documentation. The existing system is a manually maintained system. All the Hotel records are to be maintained for the details of each customers, Fee details, Room Allocation  etc.</a:t>
            </a:r>
            <a:endParaRPr lang="en-US" sz="2000" dirty="0"/>
          </a:p>
        </p:txBody>
      </p:sp>
      <p:sp>
        <p:nvSpPr>
          <p:cNvPr id="3" name="Title 2"/>
          <p:cNvSpPr>
            <a:spLocks noGrp="1"/>
          </p:cNvSpPr>
          <p:nvPr>
            <p:ph type="title"/>
          </p:nvPr>
        </p:nvSpPr>
        <p:spPr/>
        <p:txBody>
          <a:bodyPr/>
          <a:lstStyle/>
          <a:p>
            <a:r>
              <a:rPr lang="en-US" u="sng" dirty="0" smtClean="0"/>
              <a:t>Conclusion</a:t>
            </a:r>
            <a:r>
              <a:rPr lang="en-US" dirty="0" smtClean="0"/>
              <a:t>:-</a:t>
            </a:r>
            <a:endParaRPr lang="en-US" dirty="0"/>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Introduction.</a:t>
            </a:r>
          </a:p>
          <a:p>
            <a:r>
              <a:rPr lang="en-US" dirty="0" smtClean="0"/>
              <a:t>Dependency of project.</a:t>
            </a:r>
          </a:p>
          <a:p>
            <a:r>
              <a:rPr lang="en-US" dirty="0" smtClean="0"/>
              <a:t>Advantages.</a:t>
            </a:r>
          </a:p>
          <a:p>
            <a:r>
              <a:rPr lang="en-US" dirty="0" smtClean="0"/>
              <a:t>Disadvantages.</a:t>
            </a:r>
          </a:p>
          <a:p>
            <a:r>
              <a:rPr lang="en-US" dirty="0" smtClean="0"/>
              <a:t>Scope.</a:t>
            </a:r>
          </a:p>
          <a:p>
            <a:r>
              <a:rPr lang="en-US" dirty="0" smtClean="0"/>
              <a:t>Tkinter installation.</a:t>
            </a:r>
          </a:p>
          <a:p>
            <a:r>
              <a:rPr lang="en-US" dirty="0" smtClean="0"/>
              <a:t>MySql Database.</a:t>
            </a:r>
          </a:p>
          <a:p>
            <a:r>
              <a:rPr lang="en-US" dirty="0" smtClean="0"/>
              <a:t>Pillow library.</a:t>
            </a:r>
          </a:p>
          <a:p>
            <a:r>
              <a:rPr lang="en-US" dirty="0" smtClean="0"/>
              <a:t>Password Forgot Feature.</a:t>
            </a:r>
          </a:p>
          <a:p>
            <a:r>
              <a:rPr lang="en-US" dirty="0" smtClean="0"/>
              <a:t>Conclusion.</a:t>
            </a:r>
          </a:p>
          <a:p>
            <a:r>
              <a:rPr lang="en-US" dirty="0" smtClean="0"/>
              <a:t>Reference.</a:t>
            </a:r>
          </a:p>
          <a:p>
            <a:endParaRPr lang="en-US" dirty="0" smtClean="0"/>
          </a:p>
          <a:p>
            <a:endParaRPr lang="en-US" dirty="0" smtClean="0"/>
          </a:p>
        </p:txBody>
      </p:sp>
      <p:sp>
        <p:nvSpPr>
          <p:cNvPr id="3" name="Title 2"/>
          <p:cNvSpPr>
            <a:spLocks noGrp="1"/>
          </p:cNvSpPr>
          <p:nvPr>
            <p:ph type="title"/>
          </p:nvPr>
        </p:nvSpPr>
        <p:spPr/>
        <p:txBody>
          <a:bodyPr/>
          <a:lstStyle/>
          <a:p>
            <a:r>
              <a:rPr lang="en-US" u="sng" dirty="0" err="1" smtClean="0"/>
              <a:t>Containts</a:t>
            </a:r>
            <a:r>
              <a:rPr lang="en-US" dirty="0" smtClean="0"/>
              <a:t>:-</a:t>
            </a:r>
            <a:endParaRPr lang="en-US" dirty="0"/>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u="sng" dirty="0" smtClean="0"/>
              <a:t>Reference</a:t>
            </a:r>
            <a:r>
              <a:rPr lang="en-US" dirty="0" smtClean="0"/>
              <a:t>:-</a:t>
            </a:r>
            <a:endParaRPr lang="en-US" u="sng" dirty="0"/>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643050"/>
            <a:ext cx="8229600" cy="4525963"/>
          </a:xfrm>
        </p:spPr>
        <p:txBody>
          <a:bodyPr/>
          <a:lstStyle/>
          <a:p>
            <a:pPr>
              <a:buNone/>
            </a:pPr>
            <a:r>
              <a:rPr lang="en-US" dirty="0" smtClean="0"/>
              <a:t> </a:t>
            </a:r>
            <a:endParaRPr lang="en-US" dirty="0"/>
          </a:p>
        </p:txBody>
      </p:sp>
      <p:sp>
        <p:nvSpPr>
          <p:cNvPr id="3" name="Title 2"/>
          <p:cNvSpPr>
            <a:spLocks noGrp="1"/>
          </p:cNvSpPr>
          <p:nvPr>
            <p:ph type="title"/>
          </p:nvPr>
        </p:nvSpPr>
        <p:spPr>
          <a:xfrm>
            <a:off x="642910" y="1357298"/>
            <a:ext cx="7786742" cy="2286016"/>
          </a:xfrm>
        </p:spPr>
        <p:txBody>
          <a:bodyPr>
            <a:normAutofit/>
          </a:bodyPr>
          <a:lstStyle/>
          <a:p>
            <a:r>
              <a:rPr lang="en-US" sz="11500" i="1" dirty="0" smtClean="0">
                <a:solidFill>
                  <a:srgbClr val="002060"/>
                </a:solidFill>
                <a:effectLst>
                  <a:outerShdw blurRad="38100" dist="38100" dir="2700000" algn="tl">
                    <a:srgbClr val="000000">
                      <a:alpha val="43137"/>
                    </a:srgbClr>
                  </a:outerShdw>
                </a:effectLst>
                <a:latin typeface="Arial Rounded MT Bold" pitchFamily="34" charset="0"/>
              </a:rPr>
              <a:t>Thank you</a:t>
            </a:r>
            <a:endParaRPr lang="en-US" sz="11500" i="1" dirty="0">
              <a:solidFill>
                <a:srgbClr val="002060"/>
              </a:solidFill>
              <a:effectLst>
                <a:outerShdw blurRad="38100" dist="38100" dir="2700000" algn="tl">
                  <a:srgbClr val="000000">
                    <a:alpha val="43137"/>
                  </a:srgbClr>
                </a:outerShdw>
              </a:effectLst>
              <a:latin typeface="Arial Rounded MT Bold" pitchFamily="34" charset="0"/>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project, Hotel Management System is GUI Based application that allows the hotel manager to handle all hotel activities online. Interactive GUI and the ability to manage hotel bookings and rooms make this system very flexible and convenient. The hotel manager is a very busy person and does not have the time to sit and manage the entire activities manually on paper. This application gives him the power and flexibility to manage the entire system from a single online system. Hotel management project provides room booking, staff management and other necessary hotel management features. The system allows the manager to post available rooms in the system. Customers can view and book room online. Admin has the power of either approving or disapproving the customer’s booking request. Other hotel services can also be viewed by the customers and can book them too. The system is hence useful for both customers and managers to portable manage the hotel activities.</a:t>
            </a:r>
          </a:p>
          <a:p>
            <a:endParaRPr lang="en-US" dirty="0" smtClean="0"/>
          </a:p>
          <a:p>
            <a:endParaRPr lang="en-US" dirty="0"/>
          </a:p>
        </p:txBody>
      </p:sp>
      <p:sp>
        <p:nvSpPr>
          <p:cNvPr id="3" name="Title 2"/>
          <p:cNvSpPr>
            <a:spLocks noGrp="1"/>
          </p:cNvSpPr>
          <p:nvPr>
            <p:ph type="title"/>
          </p:nvPr>
        </p:nvSpPr>
        <p:spPr/>
        <p:txBody>
          <a:bodyPr/>
          <a:lstStyle/>
          <a:p>
            <a:r>
              <a:rPr lang="en-US" u="sng" dirty="0" smtClean="0"/>
              <a:t>Introduction</a:t>
            </a:r>
            <a:r>
              <a:rPr lang="en-US" dirty="0" smtClean="0"/>
              <a:t>:-</a:t>
            </a:r>
            <a:endParaRPr lang="en-US" dirty="0"/>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Python (V. 3.10).</a:t>
            </a:r>
          </a:p>
          <a:p>
            <a:r>
              <a:rPr lang="en-US" dirty="0" err="1" smtClean="0"/>
              <a:t>tkinter</a:t>
            </a:r>
            <a:r>
              <a:rPr lang="en-US" dirty="0" smtClean="0"/>
              <a:t> Module.</a:t>
            </a:r>
          </a:p>
          <a:p>
            <a:r>
              <a:rPr lang="en-US" dirty="0" err="1" smtClean="0"/>
              <a:t>os</a:t>
            </a:r>
            <a:r>
              <a:rPr lang="en-US" dirty="0" smtClean="0"/>
              <a:t> module.</a:t>
            </a:r>
          </a:p>
          <a:p>
            <a:r>
              <a:rPr lang="en-US" dirty="0" smtClean="0"/>
              <a:t>sys module.</a:t>
            </a:r>
          </a:p>
          <a:p>
            <a:r>
              <a:rPr lang="en-US" dirty="0" err="1" smtClean="0"/>
              <a:t>cx_freeze</a:t>
            </a:r>
            <a:r>
              <a:rPr lang="en-US" dirty="0" smtClean="0"/>
              <a:t>. </a:t>
            </a:r>
          </a:p>
          <a:p>
            <a:r>
              <a:rPr lang="en-US" dirty="0" err="1" smtClean="0"/>
              <a:t>mysql.connector</a:t>
            </a:r>
            <a:r>
              <a:rPr lang="en-US" dirty="0" smtClean="0"/>
              <a:t>.</a:t>
            </a:r>
          </a:p>
          <a:p>
            <a:r>
              <a:rPr lang="en-US" dirty="0" err="1" smtClean="0"/>
              <a:t>Pil</a:t>
            </a:r>
            <a:r>
              <a:rPr lang="en-US" dirty="0" smtClean="0"/>
              <a:t> library.</a:t>
            </a:r>
          </a:p>
          <a:p>
            <a:r>
              <a:rPr lang="en-US" dirty="0" smtClean="0"/>
              <a:t>time Date module.</a:t>
            </a:r>
          </a:p>
          <a:p>
            <a:r>
              <a:rPr lang="en-US" dirty="0" smtClean="0"/>
              <a:t>random module.</a:t>
            </a:r>
            <a:endParaRPr lang="en-US" smtClean="0"/>
          </a:p>
          <a:p>
            <a:endParaRPr lang="en-US" dirty="0" smtClean="0"/>
          </a:p>
        </p:txBody>
      </p:sp>
      <p:sp>
        <p:nvSpPr>
          <p:cNvPr id="3" name="Title 2"/>
          <p:cNvSpPr>
            <a:spLocks noGrp="1"/>
          </p:cNvSpPr>
          <p:nvPr>
            <p:ph type="title"/>
          </p:nvPr>
        </p:nvSpPr>
        <p:spPr/>
        <p:txBody>
          <a:bodyPr>
            <a:normAutofit/>
          </a:bodyPr>
          <a:lstStyle/>
          <a:p>
            <a:r>
              <a:rPr lang="en-US" sz="3200" u="sng" dirty="0" smtClean="0"/>
              <a:t>Dependency of Project</a:t>
            </a:r>
            <a:r>
              <a:rPr lang="en-US" sz="3200" dirty="0" smtClean="0"/>
              <a:t>:-</a:t>
            </a:r>
            <a:endParaRPr lang="en-US" sz="3200" dirty="0"/>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03-20 at 3.25.25 PM (4).jpeg"/>
          <p:cNvPicPr>
            <a:picLocks noGrp="1" noChangeAspect="1"/>
          </p:cNvPicPr>
          <p:nvPr>
            <p:ph idx="1"/>
          </p:nvPr>
        </p:nvPicPr>
        <p:blipFill>
          <a:blip r:embed="rId2"/>
          <a:stretch>
            <a:fillRect/>
          </a:stretch>
        </p:blipFill>
        <p:spPr>
          <a:xfrm>
            <a:off x="548922" y="1285860"/>
            <a:ext cx="8046155" cy="5286412"/>
          </a:xfrm>
        </p:spPr>
      </p:pic>
      <p:sp>
        <p:nvSpPr>
          <p:cNvPr id="3" name="Title 2"/>
          <p:cNvSpPr>
            <a:spLocks noGrp="1"/>
          </p:cNvSpPr>
          <p:nvPr>
            <p:ph type="title"/>
          </p:nvPr>
        </p:nvSpPr>
        <p:spPr/>
        <p:txBody>
          <a:bodyPr/>
          <a:lstStyle/>
          <a:p>
            <a:r>
              <a:rPr lang="en-US" u="sng" dirty="0" smtClean="0"/>
              <a:t>Application </a:t>
            </a:r>
            <a:r>
              <a:rPr lang="en-US" dirty="0" smtClean="0"/>
              <a:t>:-</a:t>
            </a:r>
            <a:endParaRPr lang="en-US" u="sng" dirty="0"/>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Sometime it happens that the rooms get booked soon when one visits the place therefore user can make advance booking using this system.</a:t>
            </a:r>
          </a:p>
          <a:p>
            <a:pPr fontAlgn="base"/>
            <a:r>
              <a:rPr lang="en-US" dirty="0" smtClean="0"/>
              <a:t>It saves user time in searching a room.</a:t>
            </a:r>
          </a:p>
          <a:p>
            <a:pPr fontAlgn="base"/>
            <a:r>
              <a:rPr lang="en-US" dirty="0" smtClean="0"/>
              <a:t>The system is useful as it calculates an exact cost of rooms for requested number of days.</a:t>
            </a:r>
          </a:p>
          <a:p>
            <a:pPr fontAlgn="base"/>
            <a:r>
              <a:rPr lang="en-US" dirty="0" smtClean="0"/>
              <a:t>It saves organization resources and expenses.</a:t>
            </a:r>
          </a:p>
          <a:p>
            <a:pPr fontAlgn="base"/>
            <a:r>
              <a:rPr lang="en-US" dirty="0" smtClean="0"/>
              <a:t>This system is effective and saves time and cost of users.</a:t>
            </a:r>
          </a:p>
          <a:p>
            <a:pPr fontAlgn="base"/>
            <a:endParaRPr lang="en-US" dirty="0" smtClean="0"/>
          </a:p>
          <a:p>
            <a:pPr fontAlgn="base"/>
            <a:endParaRPr lang="en-US" dirty="0" smtClean="0"/>
          </a:p>
          <a:p>
            <a:endParaRPr lang="en-US" dirty="0"/>
          </a:p>
        </p:txBody>
      </p:sp>
      <p:sp>
        <p:nvSpPr>
          <p:cNvPr id="3" name="Title 2"/>
          <p:cNvSpPr>
            <a:spLocks noGrp="1"/>
          </p:cNvSpPr>
          <p:nvPr>
            <p:ph type="title"/>
          </p:nvPr>
        </p:nvSpPr>
        <p:spPr/>
        <p:txBody>
          <a:bodyPr/>
          <a:lstStyle/>
          <a:p>
            <a:r>
              <a:rPr lang="en-US" u="sng" dirty="0" smtClean="0"/>
              <a:t>Advantages</a:t>
            </a:r>
            <a:r>
              <a:rPr lang="en-US" dirty="0" smtClean="0"/>
              <a:t>:-</a:t>
            </a:r>
            <a:endParaRPr lang="en-US" dirty="0"/>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smtClean="0"/>
              <a:t>The booking process usually requires a customer identity, which the system cannot detect.</a:t>
            </a:r>
          </a:p>
          <a:p>
            <a:pPr fontAlgn="base"/>
            <a:r>
              <a:rPr lang="en-US" dirty="0" smtClean="0"/>
              <a:t>It requires a reliable internet connection.</a:t>
            </a:r>
          </a:p>
          <a:p>
            <a:endParaRPr lang="en-US" dirty="0"/>
          </a:p>
        </p:txBody>
      </p:sp>
      <p:sp>
        <p:nvSpPr>
          <p:cNvPr id="3" name="Title 2"/>
          <p:cNvSpPr>
            <a:spLocks noGrp="1"/>
          </p:cNvSpPr>
          <p:nvPr>
            <p:ph type="title"/>
          </p:nvPr>
        </p:nvSpPr>
        <p:spPr/>
        <p:txBody>
          <a:bodyPr/>
          <a:lstStyle/>
          <a:p>
            <a:r>
              <a:rPr lang="en-US" u="sng" dirty="0" smtClean="0"/>
              <a:t>Disadvantages</a:t>
            </a:r>
            <a:r>
              <a:rPr lang="en-US" dirty="0" smtClean="0"/>
              <a:t>:-</a:t>
            </a:r>
            <a:endParaRPr lang="en-US" dirty="0"/>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Hotel Management System is a tool for booking rooms of Hotel through online by the customer. It provides easy management tools and easy access to the customer information. The HMS project is intended for the reservations for room that can be made through online. It will be able to automate the various operations of the Hotel. Our Hotel Management System will have three end users: Customers, Receptionist and Hotel Manager. Hotel Management System will consist of Booking Management System, Data Base Management System (DBMS) Server and Report Generator. Customers will be able to check for room’s availability, select the rooms and pay for the room. Receptionist will have access to update or modify booking details. Manager will be able to view the financial report and able to update room information such as cost and category.</a:t>
            </a:r>
            <a:endParaRPr lang="en-US" dirty="0"/>
          </a:p>
        </p:txBody>
      </p:sp>
      <p:sp>
        <p:nvSpPr>
          <p:cNvPr id="3" name="Title 2"/>
          <p:cNvSpPr>
            <a:spLocks noGrp="1"/>
          </p:cNvSpPr>
          <p:nvPr>
            <p:ph type="title"/>
          </p:nvPr>
        </p:nvSpPr>
        <p:spPr/>
        <p:txBody>
          <a:bodyPr/>
          <a:lstStyle/>
          <a:p>
            <a:r>
              <a:rPr lang="en-US" u="sng" dirty="0" smtClean="0"/>
              <a:t>Scope</a:t>
            </a:r>
            <a:r>
              <a:rPr lang="en-US" dirty="0" smtClean="0"/>
              <a:t>:-</a:t>
            </a:r>
            <a:endParaRPr lang="en-US" dirty="0"/>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To install Tkinter </a:t>
            </a:r>
          </a:p>
          <a:p>
            <a:r>
              <a:rPr lang="en-US" dirty="0" smtClean="0"/>
              <a:t>First Open The Command prompt and type </a:t>
            </a:r>
          </a:p>
          <a:p>
            <a:endParaRPr lang="en-US" dirty="0" smtClean="0"/>
          </a:p>
          <a:p>
            <a:r>
              <a:rPr lang="en-US" dirty="0" smtClean="0"/>
              <a:t>Well , Tkinter install successfully. Now, we can build Tkinter GUI applications.</a:t>
            </a:r>
            <a:endParaRPr lang="en-IN"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lang="en-US" dirty="0" smtClean="0">
                <a:latin typeface="Algerian" pitchFamily="82" charset="0"/>
              </a:rPr>
              <a:t>Tkinter Installation</a:t>
            </a:r>
            <a:endParaRPr lang="en-IN" dirty="0">
              <a:latin typeface="Algerian" pitchFamily="82" charset="0"/>
            </a:endParaRPr>
          </a:p>
        </p:txBody>
      </p:sp>
      <p:sp>
        <p:nvSpPr>
          <p:cNvPr id="4" name="Rectangle 3"/>
          <p:cNvSpPr/>
          <p:nvPr/>
        </p:nvSpPr>
        <p:spPr>
          <a:xfrm>
            <a:off x="714348" y="2428868"/>
            <a:ext cx="7429552"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&gt;&gt;&gt;  pip install Tkinter==8.6.12</a:t>
            </a:r>
            <a:endParaRPr lang="en-IN" dirty="0"/>
          </a:p>
        </p:txBody>
      </p:sp>
    </p:spTree>
  </p:cSld>
  <p:clrMapOvr>
    <a:masterClrMapping/>
  </p:clrMapOvr>
  <p:transition spd="slow">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451</TotalTime>
  <Words>883</Words>
  <Application>Microsoft Office PowerPoint</Application>
  <PresentationFormat>On-screen Show (4:3)</PresentationFormat>
  <Paragraphs>82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Hotel Management system </vt:lpstr>
      <vt:lpstr>Containts:-</vt:lpstr>
      <vt:lpstr>Introduction:-</vt:lpstr>
      <vt:lpstr>Dependency of Project:-</vt:lpstr>
      <vt:lpstr>Application :-</vt:lpstr>
      <vt:lpstr>Advantages:-</vt:lpstr>
      <vt:lpstr>Disadvantages:-</vt:lpstr>
      <vt:lpstr>Scope:-</vt:lpstr>
      <vt:lpstr>Tkinter Installation</vt:lpstr>
      <vt:lpstr>My SQL Database:-</vt:lpstr>
      <vt:lpstr>  Registration Window:-</vt:lpstr>
      <vt:lpstr>Pillow library :-</vt:lpstr>
      <vt:lpstr>Login Page:-</vt:lpstr>
      <vt:lpstr>Costumer Details adding Page:-</vt:lpstr>
      <vt:lpstr>Room Booking Detail Adding Page:-</vt:lpstr>
      <vt:lpstr>Password Forgot Feature:-</vt:lpstr>
      <vt:lpstr>Password Forgot Page :-</vt:lpstr>
      <vt:lpstr>Feedback Page:-</vt:lpstr>
      <vt:lpstr>Conclusion:-</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framework</dc:title>
  <dc:creator>DELL</dc:creator>
  <cp:lastModifiedBy>Mudit Computer</cp:lastModifiedBy>
  <cp:revision>73</cp:revision>
  <dcterms:created xsi:type="dcterms:W3CDTF">2022-04-24T07:54:59Z</dcterms:created>
  <dcterms:modified xsi:type="dcterms:W3CDTF">2023-03-22T07:56:17Z</dcterms:modified>
</cp:coreProperties>
</file>