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4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BE11-C1E2-45E7-9DEE-66F6DEDDAA5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BA86-19F9-4398-B29B-2584F9001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7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사각형 A와 B는 같을 색일까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736" y="154777"/>
            <a:ext cx="2855058" cy="22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nzo Illus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53" y="573823"/>
            <a:ext cx="20955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Reversible Head With Basket of Fruit (circa 1590) by Giuseppe Arcimbol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37" y="197130"/>
            <a:ext cx="3618384" cy="2367440"/>
          </a:xfrm>
          <a:prstGeom prst="rect">
            <a:avLst/>
          </a:prstGeom>
        </p:spPr>
      </p:pic>
      <p:pic>
        <p:nvPicPr>
          <p:cNvPr id="1038" name="Picture 14" descr="https://codingstat.netlify.app/bookdown-demo_files/figure-html/unnamed-chunk-2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10" y="2848387"/>
            <a:ext cx="5501584" cy="39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odingstat.netlify.app/bookdown-demo_files/figure-html/5-2supuriousviz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3" y="2848387"/>
            <a:ext cx="5515851" cy="393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odingstat.netlify.app/images/The-beginning-of-the-en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9" y="204958"/>
            <a:ext cx="4331996" cy="237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1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6</cp:revision>
  <dcterms:created xsi:type="dcterms:W3CDTF">2022-05-02T06:58:23Z</dcterms:created>
  <dcterms:modified xsi:type="dcterms:W3CDTF">2022-05-02T13:47:56Z</dcterms:modified>
</cp:coreProperties>
</file>