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6" d="100"/>
          <a:sy n="76" d="100"/>
        </p:scale>
        <p:origin x="714"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DiGiorgio" userId="23715060cad73e3d" providerId="LiveId" clId="{2DC94FBE-E4C8-41A0-8699-8B78FD655E18}"/>
    <pc:docChg chg="undo custSel addSld modSld">
      <pc:chgData name="Robert DiGiorgio" userId="23715060cad73e3d" providerId="LiveId" clId="{2DC94FBE-E4C8-41A0-8699-8B78FD655E18}" dt="2023-08-07T02:44:25.117" v="1091" actId="20577"/>
      <pc:docMkLst>
        <pc:docMk/>
      </pc:docMkLst>
      <pc:sldChg chg="addSp delSp modSp new mod">
        <pc:chgData name="Robert DiGiorgio" userId="23715060cad73e3d" providerId="LiveId" clId="{2DC94FBE-E4C8-41A0-8699-8B78FD655E18}" dt="2023-08-06T19:20:13" v="429" actId="255"/>
        <pc:sldMkLst>
          <pc:docMk/>
          <pc:sldMk cId="3431539014" sldId="261"/>
        </pc:sldMkLst>
        <pc:spChg chg="mod">
          <ac:chgData name="Robert DiGiorgio" userId="23715060cad73e3d" providerId="LiveId" clId="{2DC94FBE-E4C8-41A0-8699-8B78FD655E18}" dt="2023-08-06T19:01:34.221" v="41" actId="20577"/>
          <ac:spMkLst>
            <pc:docMk/>
            <pc:sldMk cId="3431539014" sldId="261"/>
            <ac:spMk id="2" creationId="{90016F78-1AA2-7464-B46B-95CB090E170B}"/>
          </ac:spMkLst>
        </pc:spChg>
        <pc:spChg chg="mod">
          <ac:chgData name="Robert DiGiorgio" userId="23715060cad73e3d" providerId="LiveId" clId="{2DC94FBE-E4C8-41A0-8699-8B78FD655E18}" dt="2023-08-06T19:20:13" v="429" actId="255"/>
          <ac:spMkLst>
            <pc:docMk/>
            <pc:sldMk cId="3431539014" sldId="261"/>
            <ac:spMk id="3" creationId="{540F7D06-9E58-7D69-D3D3-0648E88510A8}"/>
          </ac:spMkLst>
        </pc:spChg>
        <pc:picChg chg="add del mod">
          <ac:chgData name="Robert DiGiorgio" userId="23715060cad73e3d" providerId="LiveId" clId="{2DC94FBE-E4C8-41A0-8699-8B78FD655E18}" dt="2023-08-06T19:09:44.774" v="166" actId="478"/>
          <ac:picMkLst>
            <pc:docMk/>
            <pc:sldMk cId="3431539014" sldId="261"/>
            <ac:picMk id="5" creationId="{7C7B6A36-40A9-0505-25FD-88E7C13DE5A0}"/>
          </ac:picMkLst>
        </pc:picChg>
        <pc:picChg chg="add mod">
          <ac:chgData name="Robert DiGiorgio" userId="23715060cad73e3d" providerId="LiveId" clId="{2DC94FBE-E4C8-41A0-8699-8B78FD655E18}" dt="2023-08-06T19:18:03.835" v="291" actId="1076"/>
          <ac:picMkLst>
            <pc:docMk/>
            <pc:sldMk cId="3431539014" sldId="261"/>
            <ac:picMk id="7" creationId="{3316E4CD-692A-B144-75F0-527726020683}"/>
          </ac:picMkLst>
        </pc:picChg>
      </pc:sldChg>
      <pc:sldChg chg="addSp delSp modSp new mod">
        <pc:chgData name="Robert DiGiorgio" userId="23715060cad73e3d" providerId="LiveId" clId="{2DC94FBE-E4C8-41A0-8699-8B78FD655E18}" dt="2023-08-06T19:24:26.719" v="443" actId="1076"/>
        <pc:sldMkLst>
          <pc:docMk/>
          <pc:sldMk cId="3834739908" sldId="262"/>
        </pc:sldMkLst>
        <pc:spChg chg="mod">
          <ac:chgData name="Robert DiGiorgio" userId="23715060cad73e3d" providerId="LiveId" clId="{2DC94FBE-E4C8-41A0-8699-8B78FD655E18}" dt="2023-08-06T19:17:00.060" v="259" actId="20577"/>
          <ac:spMkLst>
            <pc:docMk/>
            <pc:sldMk cId="3834739908" sldId="262"/>
            <ac:spMk id="2" creationId="{043537B0-ED5B-6349-E3B3-5AC882B184BE}"/>
          </ac:spMkLst>
        </pc:spChg>
        <pc:spChg chg="mod">
          <ac:chgData name="Robert DiGiorgio" userId="23715060cad73e3d" providerId="LiveId" clId="{2DC94FBE-E4C8-41A0-8699-8B78FD655E18}" dt="2023-08-06T19:22:45.738" v="438" actId="20577"/>
          <ac:spMkLst>
            <pc:docMk/>
            <pc:sldMk cId="3834739908" sldId="262"/>
            <ac:spMk id="3" creationId="{273875D0-799D-0848-76D0-EC6D17AA61D4}"/>
          </ac:spMkLst>
        </pc:spChg>
        <pc:picChg chg="add del">
          <ac:chgData name="Robert DiGiorgio" userId="23715060cad73e3d" providerId="LiveId" clId="{2DC94FBE-E4C8-41A0-8699-8B78FD655E18}" dt="2023-08-06T19:24:06.898" v="440" actId="478"/>
          <ac:picMkLst>
            <pc:docMk/>
            <pc:sldMk cId="3834739908" sldId="262"/>
            <ac:picMk id="5" creationId="{36061946-B4EB-0DB9-9DE1-C6C7F4E72C12}"/>
          </ac:picMkLst>
        </pc:picChg>
        <pc:picChg chg="add mod">
          <ac:chgData name="Robert DiGiorgio" userId="23715060cad73e3d" providerId="LiveId" clId="{2DC94FBE-E4C8-41A0-8699-8B78FD655E18}" dt="2023-08-06T19:24:26.719" v="443" actId="1076"/>
          <ac:picMkLst>
            <pc:docMk/>
            <pc:sldMk cId="3834739908" sldId="262"/>
            <ac:picMk id="7" creationId="{905CDBE3-E227-BF4E-FDB6-3BAE9173E6CE}"/>
          </ac:picMkLst>
        </pc:picChg>
      </pc:sldChg>
      <pc:sldChg chg="addSp delSp modSp new mod">
        <pc:chgData name="Robert DiGiorgio" userId="23715060cad73e3d" providerId="LiveId" clId="{2DC94FBE-E4C8-41A0-8699-8B78FD655E18}" dt="2023-08-06T21:25:59.823" v="640" actId="20577"/>
        <pc:sldMkLst>
          <pc:docMk/>
          <pc:sldMk cId="3851429211" sldId="263"/>
        </pc:sldMkLst>
        <pc:spChg chg="mod">
          <ac:chgData name="Robert DiGiorgio" userId="23715060cad73e3d" providerId="LiveId" clId="{2DC94FBE-E4C8-41A0-8699-8B78FD655E18}" dt="2023-08-06T21:25:59.823" v="640" actId="20577"/>
          <ac:spMkLst>
            <pc:docMk/>
            <pc:sldMk cId="3851429211" sldId="263"/>
            <ac:spMk id="2" creationId="{B8C390B6-686C-7612-D585-8A99AEA74A1F}"/>
          </ac:spMkLst>
        </pc:spChg>
        <pc:spChg chg="mod">
          <ac:chgData name="Robert DiGiorgio" userId="23715060cad73e3d" providerId="LiveId" clId="{2DC94FBE-E4C8-41A0-8699-8B78FD655E18}" dt="2023-08-06T20:32:04.636" v="506" actId="5793"/>
          <ac:spMkLst>
            <pc:docMk/>
            <pc:sldMk cId="3851429211" sldId="263"/>
            <ac:spMk id="3" creationId="{BEDFD79E-33B6-5A2A-69A1-B25528CAC6A7}"/>
          </ac:spMkLst>
        </pc:spChg>
        <pc:picChg chg="add del">
          <ac:chgData name="Robert DiGiorgio" userId="23715060cad73e3d" providerId="LiveId" clId="{2DC94FBE-E4C8-41A0-8699-8B78FD655E18}" dt="2023-08-06T20:31:40.709" v="503" actId="478"/>
          <ac:picMkLst>
            <pc:docMk/>
            <pc:sldMk cId="3851429211" sldId="263"/>
            <ac:picMk id="5" creationId="{63666284-4A50-675C-C68B-13A5D8728F03}"/>
          </ac:picMkLst>
        </pc:picChg>
        <pc:picChg chg="add mod">
          <ac:chgData name="Robert DiGiorgio" userId="23715060cad73e3d" providerId="LiveId" clId="{2DC94FBE-E4C8-41A0-8699-8B78FD655E18}" dt="2023-08-06T20:32:46.250" v="512" actId="14100"/>
          <ac:picMkLst>
            <pc:docMk/>
            <pc:sldMk cId="3851429211" sldId="263"/>
            <ac:picMk id="7" creationId="{79195051-E84C-AF19-66E5-188AEE06673E}"/>
          </ac:picMkLst>
        </pc:picChg>
      </pc:sldChg>
      <pc:sldChg chg="addSp delSp modSp new mod">
        <pc:chgData name="Robert DiGiorgio" userId="23715060cad73e3d" providerId="LiveId" clId="{2DC94FBE-E4C8-41A0-8699-8B78FD655E18}" dt="2023-08-06T20:41:19.551" v="590" actId="255"/>
        <pc:sldMkLst>
          <pc:docMk/>
          <pc:sldMk cId="1345156129" sldId="264"/>
        </pc:sldMkLst>
        <pc:spChg chg="mod">
          <ac:chgData name="Robert DiGiorgio" userId="23715060cad73e3d" providerId="LiveId" clId="{2DC94FBE-E4C8-41A0-8699-8B78FD655E18}" dt="2023-08-06T20:33:43.346" v="537" actId="20577"/>
          <ac:spMkLst>
            <pc:docMk/>
            <pc:sldMk cId="1345156129" sldId="264"/>
            <ac:spMk id="2" creationId="{FAA466B0-55A0-560E-61BF-05462C576448}"/>
          </ac:spMkLst>
        </pc:spChg>
        <pc:spChg chg="mod">
          <ac:chgData name="Robert DiGiorgio" userId="23715060cad73e3d" providerId="LiveId" clId="{2DC94FBE-E4C8-41A0-8699-8B78FD655E18}" dt="2023-08-06T20:41:19.551" v="590" actId="255"/>
          <ac:spMkLst>
            <pc:docMk/>
            <pc:sldMk cId="1345156129" sldId="264"/>
            <ac:spMk id="3" creationId="{D620CBFA-0B00-61BA-5E0C-58482323890C}"/>
          </ac:spMkLst>
        </pc:spChg>
        <pc:picChg chg="add del">
          <ac:chgData name="Robert DiGiorgio" userId="23715060cad73e3d" providerId="LiveId" clId="{2DC94FBE-E4C8-41A0-8699-8B78FD655E18}" dt="2023-08-06T20:37:42.870" v="580" actId="478"/>
          <ac:picMkLst>
            <pc:docMk/>
            <pc:sldMk cId="1345156129" sldId="264"/>
            <ac:picMk id="5" creationId="{B9C3B349-9D05-4FAE-5ABC-029B2EBEBE5B}"/>
          </ac:picMkLst>
        </pc:picChg>
        <pc:picChg chg="add del mod">
          <ac:chgData name="Robert DiGiorgio" userId="23715060cad73e3d" providerId="LiveId" clId="{2DC94FBE-E4C8-41A0-8699-8B78FD655E18}" dt="2023-08-06T20:38:15.409" v="585" actId="478"/>
          <ac:picMkLst>
            <pc:docMk/>
            <pc:sldMk cId="1345156129" sldId="264"/>
            <ac:picMk id="7" creationId="{BA685690-6BF0-029E-0729-51E584A28879}"/>
          </ac:picMkLst>
        </pc:picChg>
        <pc:picChg chg="add mod">
          <ac:chgData name="Robert DiGiorgio" userId="23715060cad73e3d" providerId="LiveId" clId="{2DC94FBE-E4C8-41A0-8699-8B78FD655E18}" dt="2023-08-06T20:39:08.702" v="588" actId="1076"/>
          <ac:picMkLst>
            <pc:docMk/>
            <pc:sldMk cId="1345156129" sldId="264"/>
            <ac:picMk id="9" creationId="{A2451D72-4020-ED56-96EA-E985A0530337}"/>
          </ac:picMkLst>
        </pc:picChg>
      </pc:sldChg>
      <pc:sldChg chg="addSp delSp modSp new mod">
        <pc:chgData name="Robert DiGiorgio" userId="23715060cad73e3d" providerId="LiveId" clId="{2DC94FBE-E4C8-41A0-8699-8B78FD655E18}" dt="2023-08-06T21:55:18.123" v="827" actId="255"/>
        <pc:sldMkLst>
          <pc:docMk/>
          <pc:sldMk cId="1484809539" sldId="265"/>
        </pc:sldMkLst>
        <pc:spChg chg="mod">
          <ac:chgData name="Robert DiGiorgio" userId="23715060cad73e3d" providerId="LiveId" clId="{2DC94FBE-E4C8-41A0-8699-8B78FD655E18}" dt="2023-08-06T21:27:02.719" v="646" actId="113"/>
          <ac:spMkLst>
            <pc:docMk/>
            <pc:sldMk cId="1484809539" sldId="265"/>
            <ac:spMk id="2" creationId="{D08AECD0-8C27-62D2-C4DA-0CFD87C03830}"/>
          </ac:spMkLst>
        </pc:spChg>
        <pc:spChg chg="mod">
          <ac:chgData name="Robert DiGiorgio" userId="23715060cad73e3d" providerId="LiveId" clId="{2DC94FBE-E4C8-41A0-8699-8B78FD655E18}" dt="2023-08-06T21:55:18.123" v="827" actId="255"/>
          <ac:spMkLst>
            <pc:docMk/>
            <pc:sldMk cId="1484809539" sldId="265"/>
            <ac:spMk id="3" creationId="{2DFF79D6-5567-39EE-80AA-C32980605702}"/>
          </ac:spMkLst>
        </pc:spChg>
        <pc:picChg chg="add del mod">
          <ac:chgData name="Robert DiGiorgio" userId="23715060cad73e3d" providerId="LiveId" clId="{2DC94FBE-E4C8-41A0-8699-8B78FD655E18}" dt="2023-08-06T21:49:28.611" v="787" actId="478"/>
          <ac:picMkLst>
            <pc:docMk/>
            <pc:sldMk cId="1484809539" sldId="265"/>
            <ac:picMk id="5" creationId="{2E57FAE7-2449-5912-494F-17DE8A652071}"/>
          </ac:picMkLst>
        </pc:picChg>
        <pc:picChg chg="add mod">
          <ac:chgData name="Robert DiGiorgio" userId="23715060cad73e3d" providerId="LiveId" clId="{2DC94FBE-E4C8-41A0-8699-8B78FD655E18}" dt="2023-08-06T21:54:58.615" v="825" actId="1076"/>
          <ac:picMkLst>
            <pc:docMk/>
            <pc:sldMk cId="1484809539" sldId="265"/>
            <ac:picMk id="7" creationId="{508E2B85-77BB-02F0-B498-1C4F26557C05}"/>
          </ac:picMkLst>
        </pc:picChg>
      </pc:sldChg>
      <pc:sldChg chg="modSp new mod">
        <pc:chgData name="Robert DiGiorgio" userId="23715060cad73e3d" providerId="LiveId" clId="{2DC94FBE-E4C8-41A0-8699-8B78FD655E18}" dt="2023-08-06T21:43:29.131" v="720"/>
        <pc:sldMkLst>
          <pc:docMk/>
          <pc:sldMk cId="1444877080" sldId="266"/>
        </pc:sldMkLst>
        <pc:spChg chg="mod">
          <ac:chgData name="Robert DiGiorgio" userId="23715060cad73e3d" providerId="LiveId" clId="{2DC94FBE-E4C8-41A0-8699-8B78FD655E18}" dt="2023-08-06T21:41:57.888" v="717" actId="20577"/>
          <ac:spMkLst>
            <pc:docMk/>
            <pc:sldMk cId="1444877080" sldId="266"/>
            <ac:spMk id="2" creationId="{A6986792-5456-E89D-A301-3B9AA59E22E7}"/>
          </ac:spMkLst>
        </pc:spChg>
        <pc:spChg chg="mod">
          <ac:chgData name="Robert DiGiorgio" userId="23715060cad73e3d" providerId="LiveId" clId="{2DC94FBE-E4C8-41A0-8699-8B78FD655E18}" dt="2023-08-06T21:43:29.131" v="720"/>
          <ac:spMkLst>
            <pc:docMk/>
            <pc:sldMk cId="1444877080" sldId="266"/>
            <ac:spMk id="3" creationId="{BAD782CC-9C42-BC29-8A6D-317A12B1A353}"/>
          </ac:spMkLst>
        </pc:spChg>
      </pc:sldChg>
      <pc:sldChg chg="addSp delSp modSp new mod">
        <pc:chgData name="Robert DiGiorgio" userId="23715060cad73e3d" providerId="LiveId" clId="{2DC94FBE-E4C8-41A0-8699-8B78FD655E18}" dt="2023-08-06T21:57:04.340" v="912" actId="20577"/>
        <pc:sldMkLst>
          <pc:docMk/>
          <pc:sldMk cId="3106440002" sldId="267"/>
        </pc:sldMkLst>
        <pc:spChg chg="mod">
          <ac:chgData name="Robert DiGiorgio" userId="23715060cad73e3d" providerId="LiveId" clId="{2DC94FBE-E4C8-41A0-8699-8B78FD655E18}" dt="2023-08-06T21:57:04.340" v="912" actId="20577"/>
          <ac:spMkLst>
            <pc:docMk/>
            <pc:sldMk cId="3106440002" sldId="267"/>
            <ac:spMk id="2" creationId="{4756D46D-F21F-6391-9234-D25CFB9CE986}"/>
          </ac:spMkLst>
        </pc:spChg>
        <pc:spChg chg="mod">
          <ac:chgData name="Robert DiGiorgio" userId="23715060cad73e3d" providerId="LiveId" clId="{2DC94FBE-E4C8-41A0-8699-8B78FD655E18}" dt="2023-08-06T21:53:27.819" v="819" actId="20577"/>
          <ac:spMkLst>
            <pc:docMk/>
            <pc:sldMk cId="3106440002" sldId="267"/>
            <ac:spMk id="3" creationId="{7FD895EE-5744-5B3A-6DDE-133B0F728231}"/>
          </ac:spMkLst>
        </pc:spChg>
        <pc:picChg chg="add del">
          <ac:chgData name="Robert DiGiorgio" userId="23715060cad73e3d" providerId="LiveId" clId="{2DC94FBE-E4C8-41A0-8699-8B78FD655E18}" dt="2023-08-06T21:52:23.882" v="805" actId="478"/>
          <ac:picMkLst>
            <pc:docMk/>
            <pc:sldMk cId="3106440002" sldId="267"/>
            <ac:picMk id="5" creationId="{0BC8BE7E-FAFC-5D06-4CEF-96E42E24D233}"/>
          </ac:picMkLst>
        </pc:picChg>
        <pc:picChg chg="add mod">
          <ac:chgData name="Robert DiGiorgio" userId="23715060cad73e3d" providerId="LiveId" clId="{2DC94FBE-E4C8-41A0-8699-8B78FD655E18}" dt="2023-08-06T21:53:32.376" v="820" actId="1076"/>
          <ac:picMkLst>
            <pc:docMk/>
            <pc:sldMk cId="3106440002" sldId="267"/>
            <ac:picMk id="7" creationId="{6C59D00E-3215-69DE-1B86-BCE8B7A9F7B2}"/>
          </ac:picMkLst>
        </pc:picChg>
      </pc:sldChg>
      <pc:sldChg chg="modSp new mod">
        <pc:chgData name="Robert DiGiorgio" userId="23715060cad73e3d" providerId="LiveId" clId="{2DC94FBE-E4C8-41A0-8699-8B78FD655E18}" dt="2023-08-06T22:04:16.850" v="914"/>
        <pc:sldMkLst>
          <pc:docMk/>
          <pc:sldMk cId="807901416" sldId="268"/>
        </pc:sldMkLst>
        <pc:spChg chg="mod">
          <ac:chgData name="Robert DiGiorgio" userId="23715060cad73e3d" providerId="LiveId" clId="{2DC94FBE-E4C8-41A0-8699-8B78FD655E18}" dt="2023-08-06T21:56:53.318" v="901" actId="20577"/>
          <ac:spMkLst>
            <pc:docMk/>
            <pc:sldMk cId="807901416" sldId="268"/>
            <ac:spMk id="2" creationId="{36AA60C1-1926-7E10-F7CD-2D565E8B394A}"/>
          </ac:spMkLst>
        </pc:spChg>
        <pc:spChg chg="mod">
          <ac:chgData name="Robert DiGiorgio" userId="23715060cad73e3d" providerId="LiveId" clId="{2DC94FBE-E4C8-41A0-8699-8B78FD655E18}" dt="2023-08-06T22:04:16.850" v="914"/>
          <ac:spMkLst>
            <pc:docMk/>
            <pc:sldMk cId="807901416" sldId="268"/>
            <ac:spMk id="3" creationId="{98247F7E-8DB8-35C0-BEC6-9FC90D0C0C70}"/>
          </ac:spMkLst>
        </pc:spChg>
      </pc:sldChg>
      <pc:sldChg chg="addSp modSp new mod">
        <pc:chgData name="Robert DiGiorgio" userId="23715060cad73e3d" providerId="LiveId" clId="{2DC94FBE-E4C8-41A0-8699-8B78FD655E18}" dt="2023-08-06T22:09:13.335" v="985" actId="14100"/>
        <pc:sldMkLst>
          <pc:docMk/>
          <pc:sldMk cId="723620000" sldId="269"/>
        </pc:sldMkLst>
        <pc:spChg chg="mod">
          <ac:chgData name="Robert DiGiorgio" userId="23715060cad73e3d" providerId="LiveId" clId="{2DC94FBE-E4C8-41A0-8699-8B78FD655E18}" dt="2023-08-06T22:05:37.699" v="972" actId="20577"/>
          <ac:spMkLst>
            <pc:docMk/>
            <pc:sldMk cId="723620000" sldId="269"/>
            <ac:spMk id="2" creationId="{06F969EB-87C2-2DB7-4358-1E29A0BDB3F0}"/>
          </ac:spMkLst>
        </pc:spChg>
        <pc:spChg chg="mod">
          <ac:chgData name="Robert DiGiorgio" userId="23715060cad73e3d" providerId="LiveId" clId="{2DC94FBE-E4C8-41A0-8699-8B78FD655E18}" dt="2023-08-06T22:08:59.321" v="981" actId="5793"/>
          <ac:spMkLst>
            <pc:docMk/>
            <pc:sldMk cId="723620000" sldId="269"/>
            <ac:spMk id="3" creationId="{7F050E7E-8CC4-D2DD-E9BE-4E0B88D469F7}"/>
          </ac:spMkLst>
        </pc:spChg>
        <pc:picChg chg="add mod">
          <ac:chgData name="Robert DiGiorgio" userId="23715060cad73e3d" providerId="LiveId" clId="{2DC94FBE-E4C8-41A0-8699-8B78FD655E18}" dt="2023-08-06T22:09:13.335" v="985" actId="14100"/>
          <ac:picMkLst>
            <pc:docMk/>
            <pc:sldMk cId="723620000" sldId="269"/>
            <ac:picMk id="5" creationId="{28496F81-FAA9-C7AA-C27A-8083D2009347}"/>
          </ac:picMkLst>
        </pc:picChg>
      </pc:sldChg>
      <pc:sldChg chg="addSp delSp modSp new mod">
        <pc:chgData name="Robert DiGiorgio" userId="23715060cad73e3d" providerId="LiveId" clId="{2DC94FBE-E4C8-41A0-8699-8B78FD655E18}" dt="2023-08-06T22:18:41.869" v="1065" actId="14100"/>
        <pc:sldMkLst>
          <pc:docMk/>
          <pc:sldMk cId="4216318765" sldId="270"/>
        </pc:sldMkLst>
        <pc:spChg chg="mod">
          <ac:chgData name="Robert DiGiorgio" userId="23715060cad73e3d" providerId="LiveId" clId="{2DC94FBE-E4C8-41A0-8699-8B78FD655E18}" dt="2023-08-06T22:11:48.348" v="1049" actId="20577"/>
          <ac:spMkLst>
            <pc:docMk/>
            <pc:sldMk cId="4216318765" sldId="270"/>
            <ac:spMk id="2" creationId="{827C0BEF-C8BF-6F8E-55F4-3F62E8F573AA}"/>
          </ac:spMkLst>
        </pc:spChg>
        <pc:spChg chg="mod">
          <ac:chgData name="Robert DiGiorgio" userId="23715060cad73e3d" providerId="LiveId" clId="{2DC94FBE-E4C8-41A0-8699-8B78FD655E18}" dt="2023-08-06T22:18:24.411" v="1060" actId="20577"/>
          <ac:spMkLst>
            <pc:docMk/>
            <pc:sldMk cId="4216318765" sldId="270"/>
            <ac:spMk id="3" creationId="{78137209-5353-C681-09FA-12EBEF24596A}"/>
          </ac:spMkLst>
        </pc:spChg>
        <pc:picChg chg="add del">
          <ac:chgData name="Robert DiGiorgio" userId="23715060cad73e3d" providerId="LiveId" clId="{2DC94FBE-E4C8-41A0-8699-8B78FD655E18}" dt="2023-08-06T22:18:21.759" v="1059" actId="478"/>
          <ac:picMkLst>
            <pc:docMk/>
            <pc:sldMk cId="4216318765" sldId="270"/>
            <ac:picMk id="5" creationId="{9F4B3ADF-D8DC-CE2B-E249-1652118D7A64}"/>
          </ac:picMkLst>
        </pc:picChg>
        <pc:picChg chg="add mod">
          <ac:chgData name="Robert DiGiorgio" userId="23715060cad73e3d" providerId="LiveId" clId="{2DC94FBE-E4C8-41A0-8699-8B78FD655E18}" dt="2023-08-06T22:18:41.869" v="1065" actId="14100"/>
          <ac:picMkLst>
            <pc:docMk/>
            <pc:sldMk cId="4216318765" sldId="270"/>
            <ac:picMk id="7" creationId="{23317B76-5C43-A6B0-5177-91F57FA62AE4}"/>
          </ac:picMkLst>
        </pc:picChg>
      </pc:sldChg>
      <pc:sldChg chg="modSp new mod">
        <pc:chgData name="Robert DiGiorgio" userId="23715060cad73e3d" providerId="LiveId" clId="{2DC94FBE-E4C8-41A0-8699-8B78FD655E18}" dt="2023-08-07T02:44:25.117" v="1091" actId="20577"/>
        <pc:sldMkLst>
          <pc:docMk/>
          <pc:sldMk cId="2527241961" sldId="271"/>
        </pc:sldMkLst>
        <pc:spChg chg="mod">
          <ac:chgData name="Robert DiGiorgio" userId="23715060cad73e3d" providerId="LiveId" clId="{2DC94FBE-E4C8-41A0-8699-8B78FD655E18}" dt="2023-08-07T02:21:40.122" v="1079" actId="20577"/>
          <ac:spMkLst>
            <pc:docMk/>
            <pc:sldMk cId="2527241961" sldId="271"/>
            <ac:spMk id="2" creationId="{B6E88D34-36E0-FA15-673D-2F69989210D2}"/>
          </ac:spMkLst>
        </pc:spChg>
        <pc:spChg chg="mod">
          <ac:chgData name="Robert DiGiorgio" userId="23715060cad73e3d" providerId="LiveId" clId="{2DC94FBE-E4C8-41A0-8699-8B78FD655E18}" dt="2023-08-07T02:44:25.117" v="1091" actId="20577"/>
          <ac:spMkLst>
            <pc:docMk/>
            <pc:sldMk cId="2527241961" sldId="271"/>
            <ac:spMk id="3" creationId="{6C1CD7BA-C87A-091A-4DF8-D66397AC847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2A0D-1C4A-38C4-47C1-5133D5FB64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AE848-BC93-C944-2384-B193D8EA9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0A1883-2E54-783B-B1B4-6E6529EF3120}"/>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5" name="Footer Placeholder 4">
            <a:extLst>
              <a:ext uri="{FF2B5EF4-FFF2-40B4-BE49-F238E27FC236}">
                <a16:creationId xmlns:a16="http://schemas.microsoft.com/office/drawing/2014/main" id="{AE9D00C8-74D8-8A0B-3B51-0363FC697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838F3-EB58-637E-1BA2-680BCEA7C0AE}"/>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262495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1216-FDF1-E25A-4184-3EC2C101D3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7E7245-9675-8078-3368-7348DC271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4FC7B-7490-61A2-8B69-FAC549370138}"/>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5" name="Footer Placeholder 4">
            <a:extLst>
              <a:ext uri="{FF2B5EF4-FFF2-40B4-BE49-F238E27FC236}">
                <a16:creationId xmlns:a16="http://schemas.microsoft.com/office/drawing/2014/main" id="{B4B15EB1-63AF-04E1-4B73-D753B2D79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9F601-71D4-E9DA-1949-025F15A6FCE6}"/>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348367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A15C6-DC73-83D2-CB65-B79660BAD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C3829-CA65-8115-AED4-463A760B3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1BDB5-EAD8-AA1C-0DF0-8C0B97333E49}"/>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5" name="Footer Placeholder 4">
            <a:extLst>
              <a:ext uri="{FF2B5EF4-FFF2-40B4-BE49-F238E27FC236}">
                <a16:creationId xmlns:a16="http://schemas.microsoft.com/office/drawing/2014/main" id="{977F5684-84FC-7388-2CBF-A83466F22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FACDC-473D-BA7D-85A0-7AAEE63F1489}"/>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36478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52E9-4DB0-5BCB-D7B3-30F0AAC32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98012-7909-838A-FF3F-F9DC239D18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DF2C-FCEB-3C09-6A04-C058A77840E4}"/>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5" name="Footer Placeholder 4">
            <a:extLst>
              <a:ext uri="{FF2B5EF4-FFF2-40B4-BE49-F238E27FC236}">
                <a16:creationId xmlns:a16="http://schemas.microsoft.com/office/drawing/2014/main" id="{15608FA1-2A30-2DBB-0E50-91E44A6B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0E5A6-36F9-7958-7456-C2DA8ED4944F}"/>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27787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473B-A1B9-EA30-E04E-EBC30F0E6E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456FF-92BE-0A86-2237-E708F7DCC7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9DC04-D8EE-FBAF-C0C5-6350EACF2AAA}"/>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5" name="Footer Placeholder 4">
            <a:extLst>
              <a:ext uri="{FF2B5EF4-FFF2-40B4-BE49-F238E27FC236}">
                <a16:creationId xmlns:a16="http://schemas.microsoft.com/office/drawing/2014/main" id="{37B9EA8A-AFC2-F046-C1A0-2DE13BC02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6FFED-DE97-3004-1E57-467449C7C558}"/>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1900515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CBCB-DF9D-3B98-A0CC-CF8982468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A3EE6-A2F2-2564-CC0B-B66861C672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4E412F-5FD8-EF16-232C-6C91B6C68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8C666-8DCC-D635-CA1A-60B0AE620F39}"/>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6" name="Footer Placeholder 5">
            <a:extLst>
              <a:ext uri="{FF2B5EF4-FFF2-40B4-BE49-F238E27FC236}">
                <a16:creationId xmlns:a16="http://schemas.microsoft.com/office/drawing/2014/main" id="{522B3B78-26DD-6DC3-F87A-40BC4DD8F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9434D-883E-0608-F1F7-BC0FE1F2F4AD}"/>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37075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0964-A031-D2A4-4D51-91931EC073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692992-7E47-558F-B601-8EF343E1D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68CAD-8A50-7716-33B6-6BAD3ED18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CC9292-63B4-B880-F0DF-4821A5AF2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E9A833-C767-3364-EF0B-95609F2C9C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1AA3B-580F-FEE0-DF55-02538B501F6A}"/>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8" name="Footer Placeholder 7">
            <a:extLst>
              <a:ext uri="{FF2B5EF4-FFF2-40B4-BE49-F238E27FC236}">
                <a16:creationId xmlns:a16="http://schemas.microsoft.com/office/drawing/2014/main" id="{DE61D0C6-70F9-7F81-9084-39AE2810A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730938-E011-5D24-7C6C-57A3DCED36F2}"/>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124260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2BD3-BB48-8D3C-4B65-BE06BD14C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964D90-DB4A-E213-666B-AA6F2308BDDB}"/>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4" name="Footer Placeholder 3">
            <a:extLst>
              <a:ext uri="{FF2B5EF4-FFF2-40B4-BE49-F238E27FC236}">
                <a16:creationId xmlns:a16="http://schemas.microsoft.com/office/drawing/2014/main" id="{362B287A-EFDD-F8D7-E34F-4445027906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1FC434-843B-1E43-C445-9C3FBE01FF39}"/>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363845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70F82-9F5C-D619-64DD-A94A2709F20B}"/>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3" name="Footer Placeholder 2">
            <a:extLst>
              <a:ext uri="{FF2B5EF4-FFF2-40B4-BE49-F238E27FC236}">
                <a16:creationId xmlns:a16="http://schemas.microsoft.com/office/drawing/2014/main" id="{44136527-BB7B-A173-5BE5-33E8AB7BF4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5D490-2EAE-F00C-B712-D03386FB0F7B}"/>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166552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26F6-C23D-E916-61F8-D04A249FA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8B526-369E-E804-2BE5-CECDEBCDF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44D6B9-D688-BAD6-D4C4-47D0E807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C5F9F-E6FD-5176-D6AC-5507A4FAC5DD}"/>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6" name="Footer Placeholder 5">
            <a:extLst>
              <a:ext uri="{FF2B5EF4-FFF2-40B4-BE49-F238E27FC236}">
                <a16:creationId xmlns:a16="http://schemas.microsoft.com/office/drawing/2014/main" id="{9148CF66-490D-8811-1B47-0EB6E0C01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F3AEB-4C49-5D4D-44D8-9FE6DFE846DA}"/>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47717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BC1C-1EEA-5AC0-0F5E-5FF4CEFAE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7E6BDB-705A-B952-8AFA-EB1834E0D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1300DC-0878-44D9-2940-1A401004B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FEE49-CAF0-8E8F-256F-3288AC9AC549}"/>
              </a:ext>
            </a:extLst>
          </p:cNvPr>
          <p:cNvSpPr>
            <a:spLocks noGrp="1"/>
          </p:cNvSpPr>
          <p:nvPr>
            <p:ph type="dt" sz="half" idx="10"/>
          </p:nvPr>
        </p:nvSpPr>
        <p:spPr/>
        <p:txBody>
          <a:bodyPr/>
          <a:lstStyle/>
          <a:p>
            <a:fld id="{33EE26D2-C1AD-41B7-9B11-F6D1A717FA14}" type="datetimeFigureOut">
              <a:rPr lang="en-US" smtClean="0"/>
              <a:t>8/6/2023</a:t>
            </a:fld>
            <a:endParaRPr lang="en-US"/>
          </a:p>
        </p:txBody>
      </p:sp>
      <p:sp>
        <p:nvSpPr>
          <p:cNvPr id="6" name="Footer Placeholder 5">
            <a:extLst>
              <a:ext uri="{FF2B5EF4-FFF2-40B4-BE49-F238E27FC236}">
                <a16:creationId xmlns:a16="http://schemas.microsoft.com/office/drawing/2014/main" id="{55E1A203-DB91-3F10-78AF-E7D758CC9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C7CD7-AB9C-4981-F8D6-E252DD8DEB56}"/>
              </a:ext>
            </a:extLst>
          </p:cNvPr>
          <p:cNvSpPr>
            <a:spLocks noGrp="1"/>
          </p:cNvSpPr>
          <p:nvPr>
            <p:ph type="sldNum" sz="quarter" idx="12"/>
          </p:nvPr>
        </p:nvSpPr>
        <p:spPr/>
        <p:txBody>
          <a:bodyPr/>
          <a:lstStyle/>
          <a:p>
            <a:fld id="{2D1A8C09-ADD2-4909-AB1F-77561449E06B}" type="slidenum">
              <a:rPr lang="en-US" smtClean="0"/>
              <a:t>‹#›</a:t>
            </a:fld>
            <a:endParaRPr lang="en-US"/>
          </a:p>
        </p:txBody>
      </p:sp>
    </p:spTree>
    <p:extLst>
      <p:ext uri="{BB962C8B-B14F-4D97-AF65-F5344CB8AC3E}">
        <p14:creationId xmlns:p14="http://schemas.microsoft.com/office/powerpoint/2010/main" val="226862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11420-4716-2FD4-23D2-5324107BE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C47622-3E69-B897-EBCC-CAB01E9AF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49E50-C10D-E468-FFD1-4EE64FFA55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E26D2-C1AD-41B7-9B11-F6D1A717FA14}" type="datetimeFigureOut">
              <a:rPr lang="en-US" smtClean="0"/>
              <a:t>8/6/2023</a:t>
            </a:fld>
            <a:endParaRPr lang="en-US"/>
          </a:p>
        </p:txBody>
      </p:sp>
      <p:sp>
        <p:nvSpPr>
          <p:cNvPr id="5" name="Footer Placeholder 4">
            <a:extLst>
              <a:ext uri="{FF2B5EF4-FFF2-40B4-BE49-F238E27FC236}">
                <a16:creationId xmlns:a16="http://schemas.microsoft.com/office/drawing/2014/main" id="{EE3E26A1-CB17-6120-B28D-0AC570026B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CD57D-7E35-90CE-4363-5D9C13916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A8C09-ADD2-4909-AB1F-77561449E06B}" type="slidenum">
              <a:rPr lang="en-US" smtClean="0"/>
              <a:t>‹#›</a:t>
            </a:fld>
            <a:endParaRPr lang="en-US"/>
          </a:p>
        </p:txBody>
      </p:sp>
    </p:spTree>
    <p:extLst>
      <p:ext uri="{BB962C8B-B14F-4D97-AF65-F5344CB8AC3E}">
        <p14:creationId xmlns:p14="http://schemas.microsoft.com/office/powerpoint/2010/main" val="3627487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1B32-F5F7-C579-2021-7DD375291D48}"/>
              </a:ext>
            </a:extLst>
          </p:cNvPr>
          <p:cNvSpPr>
            <a:spLocks noGrp="1"/>
          </p:cNvSpPr>
          <p:nvPr>
            <p:ph type="ctrTitle"/>
          </p:nvPr>
        </p:nvSpPr>
        <p:spPr>
          <a:xfrm>
            <a:off x="1524000" y="1122363"/>
            <a:ext cx="9144000" cy="1046972"/>
          </a:xfrm>
        </p:spPr>
        <p:txBody>
          <a:bodyPr>
            <a:normAutofit/>
          </a:bodyPr>
          <a:lstStyle/>
          <a:p>
            <a:r>
              <a:rPr lang="en-US" sz="2400" dirty="0">
                <a:latin typeface="Calibri" panose="020F0502020204030204" pitchFamily="34" charset="0"/>
              </a:rPr>
              <a:t>Amazon Customer Reviews Text Analysis</a:t>
            </a:r>
            <a:endParaRPr lang="en-US" sz="2400" dirty="0"/>
          </a:p>
        </p:txBody>
      </p:sp>
      <p:sp>
        <p:nvSpPr>
          <p:cNvPr id="3" name="Subtitle 2">
            <a:extLst>
              <a:ext uri="{FF2B5EF4-FFF2-40B4-BE49-F238E27FC236}">
                <a16:creationId xmlns:a16="http://schemas.microsoft.com/office/drawing/2014/main" id="{DA5999A6-3C31-C893-DB76-FC333EBD95DF}"/>
              </a:ext>
            </a:extLst>
          </p:cNvPr>
          <p:cNvSpPr>
            <a:spLocks noGrp="1"/>
          </p:cNvSpPr>
          <p:nvPr>
            <p:ph type="subTitle" idx="1"/>
          </p:nvPr>
        </p:nvSpPr>
        <p:spPr>
          <a:xfrm>
            <a:off x="1524000" y="2169335"/>
            <a:ext cx="9144000" cy="1620695"/>
          </a:xfrm>
        </p:spPr>
        <p:txBody>
          <a:bodyPr>
            <a:normAutofit/>
          </a:bodyPr>
          <a:lstStyle/>
          <a:p>
            <a:r>
              <a:rPr lang="en-US" dirty="0">
                <a:latin typeface="Calibri" panose="020F0502020204030204" pitchFamily="34" charset="0"/>
              </a:rPr>
              <a:t>Using Python NLP and SQL</a:t>
            </a:r>
            <a:endParaRPr lang="en-US" dirty="0"/>
          </a:p>
        </p:txBody>
      </p:sp>
    </p:spTree>
    <p:extLst>
      <p:ext uri="{BB962C8B-B14F-4D97-AF65-F5344CB8AC3E}">
        <p14:creationId xmlns:p14="http://schemas.microsoft.com/office/powerpoint/2010/main" val="24052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ECD0-8C27-62D2-C4DA-0CFD87C03830}"/>
              </a:ext>
            </a:extLst>
          </p:cNvPr>
          <p:cNvSpPr>
            <a:spLocks noGrp="1"/>
          </p:cNvSpPr>
          <p:nvPr>
            <p:ph type="title"/>
          </p:nvPr>
        </p:nvSpPr>
        <p:spPr/>
        <p:txBody>
          <a:bodyPr>
            <a:normAutofit/>
          </a:bodyPr>
          <a:lstStyle/>
          <a:p>
            <a:r>
              <a:rPr lang="en-US" sz="4000" dirty="0">
                <a:solidFill>
                  <a:srgbClr val="000000"/>
                </a:solidFill>
                <a:effectLst/>
                <a:latin typeface="Arial" panose="020B0604020202020204" pitchFamily="34" charset="0"/>
                <a:ea typeface="Times New Roman" panose="02020603050405020304" pitchFamily="18" charset="0"/>
              </a:rPr>
              <a:t>Machine Learning Model I: Random Forest Classifier</a:t>
            </a:r>
            <a:endParaRPr lang="en-US" sz="4000" dirty="0"/>
          </a:p>
        </p:txBody>
      </p:sp>
      <p:sp>
        <p:nvSpPr>
          <p:cNvPr id="3" name="Content Placeholder 2">
            <a:extLst>
              <a:ext uri="{FF2B5EF4-FFF2-40B4-BE49-F238E27FC236}">
                <a16:creationId xmlns:a16="http://schemas.microsoft.com/office/drawing/2014/main" id="{2DFF79D6-5567-39EE-80AA-C32980605702}"/>
              </a:ext>
            </a:extLst>
          </p:cNvPr>
          <p:cNvSpPr>
            <a:spLocks noGrp="1"/>
          </p:cNvSpPr>
          <p:nvPr>
            <p:ph idx="1"/>
          </p:nvPr>
        </p:nvSpPr>
        <p:spPr/>
        <p:txBody>
          <a:bodyPr>
            <a:normAutofit/>
          </a:bodyPr>
          <a:lstStyle/>
          <a:p>
            <a:r>
              <a:rPr lang="en-US" dirty="0">
                <a:solidFill>
                  <a:srgbClr val="000000"/>
                </a:solidFill>
                <a:effectLst/>
                <a:latin typeface="Arial" panose="020B0604020202020204" pitchFamily="34" charset="0"/>
                <a:ea typeface="Times New Roman" panose="02020603050405020304" pitchFamily="18" charset="0"/>
              </a:rPr>
              <a:t>For the initial Natural Language Processing Machine Learning Text Classifier the Random Forest Classifier was executed. Overall Accuracy: 0.6532; this means it correctly predicts the sentiment of reviews about 65.3% of the time.   </a:t>
            </a:r>
          </a:p>
          <a:p>
            <a:endParaRPr lang="en-US" dirty="0"/>
          </a:p>
        </p:txBody>
      </p:sp>
      <p:pic>
        <p:nvPicPr>
          <p:cNvPr id="7" name="Picture 6">
            <a:extLst>
              <a:ext uri="{FF2B5EF4-FFF2-40B4-BE49-F238E27FC236}">
                <a16:creationId xmlns:a16="http://schemas.microsoft.com/office/drawing/2014/main" id="{508E2B85-77BB-02F0-B498-1C4F26557C05}"/>
              </a:ext>
            </a:extLst>
          </p:cNvPr>
          <p:cNvPicPr>
            <a:picLocks noChangeAspect="1"/>
          </p:cNvPicPr>
          <p:nvPr/>
        </p:nvPicPr>
        <p:blipFill>
          <a:blip r:embed="rId2"/>
          <a:stretch>
            <a:fillRect/>
          </a:stretch>
        </p:blipFill>
        <p:spPr>
          <a:xfrm>
            <a:off x="3285535" y="3695301"/>
            <a:ext cx="5271988" cy="2055960"/>
          </a:xfrm>
          <a:prstGeom prst="rect">
            <a:avLst/>
          </a:prstGeom>
        </p:spPr>
      </p:pic>
    </p:spTree>
    <p:extLst>
      <p:ext uri="{BB962C8B-B14F-4D97-AF65-F5344CB8AC3E}">
        <p14:creationId xmlns:p14="http://schemas.microsoft.com/office/powerpoint/2010/main" val="148480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6792-5456-E89D-A301-3B9AA59E22E7}"/>
              </a:ext>
            </a:extLst>
          </p:cNvPr>
          <p:cNvSpPr>
            <a:spLocks noGrp="1"/>
          </p:cNvSpPr>
          <p:nvPr>
            <p:ph type="title"/>
          </p:nvPr>
        </p:nvSpPr>
        <p:spPr/>
        <p:txBody>
          <a:bodyPr/>
          <a:lstStyle/>
          <a:p>
            <a:r>
              <a:rPr lang="en-US" dirty="0"/>
              <a:t>Machine Learning Model I: Random Forest Classifier</a:t>
            </a:r>
          </a:p>
        </p:txBody>
      </p:sp>
      <p:sp>
        <p:nvSpPr>
          <p:cNvPr id="3" name="Content Placeholder 2">
            <a:extLst>
              <a:ext uri="{FF2B5EF4-FFF2-40B4-BE49-F238E27FC236}">
                <a16:creationId xmlns:a16="http://schemas.microsoft.com/office/drawing/2014/main" id="{BAD782CC-9C42-BC29-8A6D-317A12B1A353}"/>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Sentiment 5: The precision is 0.65, which means that out of all reviews the model identifies as sentiment 5, 65% are correctly identified. The recall, however, is very high (0.98), meaning the model is able to correctly identify 98% of actual sentiment level 5 reviews. The F1-score is quite high (0.78), reflecting a good balance between precision and recall for this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class.model</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able to correctly identify 98% of actual sentiment level 5 reviews. The F1-score is quite high (0.78), reflecting a good balance between precision and recall for this class.</a:t>
            </a:r>
          </a:p>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Sentiment 1: The model has a high precision (0.81), meaning that when it predicts a review as sentiment 1, it's correct 81% of the time. The recall is 0.49, which means the model only identifies 49% of all actual sentiment 1 reviews. The F1-score is the harmonic mean of precision and recall and is 0.61, reflecting a balance between precision and recall.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classifier is performing quite well on classes 1 and 5, especially on class 5. It struggles more with classes 2, 3, and 4, likely because these classes are still underrepresented in the data. The second dataset of Amazon customer reviews were added for those sentiments 1 - 4 to even out the distribution to remedy the underrepresentation.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487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D46D-F21F-6391-9234-D25CFB9CE986}"/>
              </a:ext>
            </a:extLst>
          </p:cNvPr>
          <p:cNvSpPr>
            <a:spLocks noGrp="1"/>
          </p:cNvSpPr>
          <p:nvPr>
            <p:ph type="title"/>
          </p:nvPr>
        </p:nvSpPr>
        <p:spPr/>
        <p:txBody>
          <a:bodyPr/>
          <a:lstStyle/>
          <a:p>
            <a:r>
              <a:rPr lang="en-US" dirty="0"/>
              <a:t>Machine Learning Model II: Support Vector Machines Classifier</a:t>
            </a:r>
          </a:p>
        </p:txBody>
      </p:sp>
      <p:sp>
        <p:nvSpPr>
          <p:cNvPr id="3" name="Content Placeholder 2">
            <a:extLst>
              <a:ext uri="{FF2B5EF4-FFF2-40B4-BE49-F238E27FC236}">
                <a16:creationId xmlns:a16="http://schemas.microsoft.com/office/drawing/2014/main" id="{7FD895EE-5744-5B3A-6DDE-133B0F728231}"/>
              </a:ext>
            </a:extLst>
          </p:cNvPr>
          <p:cNvSpPr>
            <a:spLocks noGrp="1"/>
          </p:cNvSpPr>
          <p:nvPr>
            <p:ph idx="1"/>
          </p:nvPr>
        </p:nvSpPr>
        <p:spPr/>
        <p:txBody>
          <a:bodyPr/>
          <a:lstStyle/>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benchmark the results of the Random Forest Classifier, the Support Vector Machines (SVM) text classifier was also executed against the Amazon Customer Review dataset.</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Overall, the Classifier Accuracy is 0.6634 for the Support Vector Machines (SVM) text classifier and the Precision, Recall, F1-Score values are shown in the table below: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6C59D00E-3215-69DE-1B86-BCE8B7A9F7B2}"/>
              </a:ext>
            </a:extLst>
          </p:cNvPr>
          <p:cNvPicPr>
            <a:picLocks noChangeAspect="1"/>
          </p:cNvPicPr>
          <p:nvPr/>
        </p:nvPicPr>
        <p:blipFill>
          <a:blip r:embed="rId2"/>
          <a:stretch>
            <a:fillRect/>
          </a:stretch>
        </p:blipFill>
        <p:spPr>
          <a:xfrm>
            <a:off x="3693383" y="3676382"/>
            <a:ext cx="4552983" cy="1409710"/>
          </a:xfrm>
          <a:prstGeom prst="rect">
            <a:avLst/>
          </a:prstGeom>
        </p:spPr>
      </p:pic>
    </p:spTree>
    <p:extLst>
      <p:ext uri="{BB962C8B-B14F-4D97-AF65-F5344CB8AC3E}">
        <p14:creationId xmlns:p14="http://schemas.microsoft.com/office/powerpoint/2010/main" val="310644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60C1-1926-7E10-F7CD-2D565E8B394A}"/>
              </a:ext>
            </a:extLst>
          </p:cNvPr>
          <p:cNvSpPr>
            <a:spLocks noGrp="1"/>
          </p:cNvSpPr>
          <p:nvPr>
            <p:ph type="title"/>
          </p:nvPr>
        </p:nvSpPr>
        <p:spPr/>
        <p:txBody>
          <a:bodyPr/>
          <a:lstStyle/>
          <a:p>
            <a:r>
              <a:rPr lang="en-US" dirty="0"/>
              <a:t>Machine Learning Model II: Support Vector Machines Classifier</a:t>
            </a:r>
          </a:p>
        </p:txBody>
      </p:sp>
      <p:sp>
        <p:nvSpPr>
          <p:cNvPr id="3" name="Content Placeholder 2">
            <a:extLst>
              <a:ext uri="{FF2B5EF4-FFF2-40B4-BE49-F238E27FC236}">
                <a16:creationId xmlns:a16="http://schemas.microsoft.com/office/drawing/2014/main" id="{98247F7E-8DB8-35C0-BEC6-9FC90D0C0C70}"/>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Sentiment 5: The precision is 0.56, indicating that when the model predicts sentiment 5, it's correct 56% of the time. The recall is high at 0.86, meaning the model captures 86% of actual sentiment 5 reviews. The F1-score is relatively high at 0.68, reflecting a decent balance between precision and recall for this class.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Sentiment 1: The precision is 0.16, which means when the model predicts sentiment 1, it's correct 16% of the time. The recall is 0.09, meaning the model correctly identifies only 9% of actual sentiment 1 reviews. The F1-score is 0.11, reflecting a balance between precision and recall but suggesting that the model performs poorly for this class.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790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69EB-87C2-2DB7-4358-1E29A0BDB3F0}"/>
              </a:ext>
            </a:extLst>
          </p:cNvPr>
          <p:cNvSpPr>
            <a:spLocks noGrp="1"/>
          </p:cNvSpPr>
          <p:nvPr>
            <p:ph type="title"/>
          </p:nvPr>
        </p:nvSpPr>
        <p:spPr/>
        <p:txBody>
          <a:bodyPr/>
          <a:lstStyle/>
          <a:p>
            <a:r>
              <a:rPr lang="en-US" dirty="0"/>
              <a:t>Hyperparameter Tuning Random Forest Classifier</a:t>
            </a:r>
          </a:p>
        </p:txBody>
      </p:sp>
      <p:sp>
        <p:nvSpPr>
          <p:cNvPr id="3" name="Content Placeholder 2">
            <a:extLst>
              <a:ext uri="{FF2B5EF4-FFF2-40B4-BE49-F238E27FC236}">
                <a16:creationId xmlns:a16="http://schemas.microsoft.com/office/drawing/2014/main" id="{7F050E7E-8CC4-D2DD-E9BE-4E0B88D469F7}"/>
              </a:ext>
            </a:extLst>
          </p:cNvPr>
          <p:cNvSpPr>
            <a:spLocks noGrp="1"/>
          </p:cNvSpPr>
          <p:nvPr>
            <p:ph idx="1"/>
          </p:nvPr>
        </p:nvSpPr>
        <p:spPr/>
        <p:txBody>
          <a:bodyPr/>
          <a:lstStyle/>
          <a:p>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comparing the two model’s results it was clear the Random Forest Classifier could be improved by conducting Hyperparameter tuning. </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8496F81-FAA9-C7AA-C27A-8083D2009347}"/>
              </a:ext>
            </a:extLst>
          </p:cNvPr>
          <p:cNvPicPr>
            <a:picLocks noChangeAspect="1"/>
          </p:cNvPicPr>
          <p:nvPr/>
        </p:nvPicPr>
        <p:blipFill>
          <a:blip r:embed="rId2"/>
          <a:stretch>
            <a:fillRect/>
          </a:stretch>
        </p:blipFill>
        <p:spPr>
          <a:xfrm>
            <a:off x="3367514" y="3429000"/>
            <a:ext cx="4956679" cy="1842989"/>
          </a:xfrm>
          <a:prstGeom prst="rect">
            <a:avLst/>
          </a:prstGeom>
        </p:spPr>
      </p:pic>
    </p:spTree>
    <p:extLst>
      <p:ext uri="{BB962C8B-B14F-4D97-AF65-F5344CB8AC3E}">
        <p14:creationId xmlns:p14="http://schemas.microsoft.com/office/powerpoint/2010/main" val="723620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0BEF-C8BF-6F8E-55F4-3F62E8F573AA}"/>
              </a:ext>
            </a:extLst>
          </p:cNvPr>
          <p:cNvSpPr>
            <a:spLocks noGrp="1"/>
          </p:cNvSpPr>
          <p:nvPr>
            <p:ph type="title"/>
          </p:nvPr>
        </p:nvSpPr>
        <p:spPr/>
        <p:txBody>
          <a:bodyPr/>
          <a:lstStyle/>
          <a:p>
            <a:r>
              <a:rPr lang="en-US" dirty="0"/>
              <a:t>Marketing Research: AB Test for Good and Bad Dictionary Words</a:t>
            </a:r>
          </a:p>
        </p:txBody>
      </p:sp>
      <p:sp>
        <p:nvSpPr>
          <p:cNvPr id="3" name="Content Placeholder 2">
            <a:extLst>
              <a:ext uri="{FF2B5EF4-FFF2-40B4-BE49-F238E27FC236}">
                <a16:creationId xmlns:a16="http://schemas.microsoft.com/office/drawing/2014/main" id="{78137209-5353-C681-09FA-12EBEF24596A}"/>
              </a:ext>
            </a:extLst>
          </p:cNvPr>
          <p:cNvSpPr>
            <a:spLocks noGrp="1"/>
          </p:cNvSpPr>
          <p:nvPr>
            <p:ph idx="1"/>
          </p:nvPr>
        </p:nvSpPr>
        <p:spPr/>
        <p:txBody>
          <a:bodyPr/>
          <a:lstStyle/>
          <a:p>
            <a:r>
              <a:rPr lang="en-US" dirty="0"/>
              <a:t>A</a:t>
            </a:r>
            <a:r>
              <a:rPr lang="en-US" dirty="0">
                <a:solidFill>
                  <a:srgbClr val="000000"/>
                </a:solidFill>
                <a:effectLst/>
                <a:latin typeface="Arial" panose="020B0604020202020204" pitchFamily="34" charset="0"/>
                <a:ea typeface="Times New Roman" panose="02020603050405020304" pitchFamily="18" charset="0"/>
              </a:rPr>
              <a:t>n AB Test was run for the words “cheap” and “quality”, where “cheap” can have two meanings; it can mean inexpensive or it can mean cheaply made which implies a lack of quality.</a:t>
            </a:r>
          </a:p>
          <a:p>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AB Test for keywords “cheap” versus “quality” underscore the need to have humans read the text for ambiguity since cheap can have either good or bad connotations.</a:t>
            </a:r>
          </a:p>
          <a:p>
            <a:endPar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23317B76-5C43-A6B0-5177-91F57FA62AE4}"/>
              </a:ext>
            </a:extLst>
          </p:cNvPr>
          <p:cNvPicPr>
            <a:picLocks noChangeAspect="1"/>
          </p:cNvPicPr>
          <p:nvPr/>
        </p:nvPicPr>
        <p:blipFill>
          <a:blip r:embed="rId2"/>
          <a:stretch>
            <a:fillRect/>
          </a:stretch>
        </p:blipFill>
        <p:spPr>
          <a:xfrm>
            <a:off x="2591852" y="4610392"/>
            <a:ext cx="6690886" cy="1008438"/>
          </a:xfrm>
          <a:prstGeom prst="rect">
            <a:avLst/>
          </a:prstGeom>
        </p:spPr>
      </p:pic>
    </p:spTree>
    <p:extLst>
      <p:ext uri="{BB962C8B-B14F-4D97-AF65-F5344CB8AC3E}">
        <p14:creationId xmlns:p14="http://schemas.microsoft.com/office/powerpoint/2010/main" val="421631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8D34-36E0-FA15-673D-2F69989210D2}"/>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6C1CD7BA-C87A-091A-4DF8-D66397AC8471}"/>
              </a:ext>
            </a:extLst>
          </p:cNvPr>
          <p:cNvSpPr>
            <a:spLocks noGrp="1"/>
          </p:cNvSpPr>
          <p:nvPr>
            <p:ph idx="1"/>
          </p:nvPr>
        </p:nvSpPr>
        <p:spPr/>
        <p:txBody>
          <a:bodyPr>
            <a:normAutofit/>
          </a:bodyPr>
          <a:lstStyle/>
          <a:p>
            <a:r>
              <a:rPr lang="en-US" dirty="0">
                <a:latin typeface="Calibri" panose="020F0502020204030204" pitchFamily="34" charset="0"/>
              </a:rPr>
              <a:t>Since the Amazon Customer Review data </a:t>
            </a:r>
            <a:r>
              <a:rPr lang="en-US">
                <a:latin typeface="Calibri" panose="020F0502020204030204" pitchFamily="34" charset="0"/>
              </a:rPr>
              <a:t>is text, </a:t>
            </a:r>
            <a:r>
              <a:rPr lang="en-US" dirty="0">
                <a:latin typeface="Calibri" panose="020F0502020204030204" pitchFamily="34" charset="0"/>
              </a:rPr>
              <a:t>it was appropriate to leverage both SQL and Python for the initial data wrangling and SQL was especially helpful at the EDA phase.</a:t>
            </a:r>
          </a:p>
          <a:p>
            <a:r>
              <a:rPr lang="en-US" dirty="0">
                <a:latin typeface="Calibri" panose="020F0502020204030204" pitchFamily="34" charset="0"/>
              </a:rPr>
              <a:t>For textual data AB Tests were executed on pairs of words: "like" vs "love"; "cheap" vs "quality"; "horrible" vs "recommend“; and is one area for further research. </a:t>
            </a:r>
          </a:p>
          <a:p>
            <a:r>
              <a:rPr lang="en-US" dirty="0">
                <a:latin typeface="Calibri" panose="020F0502020204030204" pitchFamily="34" charset="0"/>
              </a:rPr>
              <a:t>Python's Natural Language Processing libraries were very helpful in classifying and predicting for sentiments 1 and 5 which allows management to derive key insights where customers are satisfied and where they are not across all product categories in the dataset.</a:t>
            </a:r>
          </a:p>
          <a:p>
            <a:endParaRPr lang="en-US" dirty="0"/>
          </a:p>
        </p:txBody>
      </p:sp>
    </p:spTree>
    <p:extLst>
      <p:ext uri="{BB962C8B-B14F-4D97-AF65-F5344CB8AC3E}">
        <p14:creationId xmlns:p14="http://schemas.microsoft.com/office/powerpoint/2010/main" val="252724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F782-5DCC-B073-6380-2DF0D75DAAA2}"/>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A5AF34C0-BF34-2781-11C7-F5DD51D12991}"/>
              </a:ext>
            </a:extLst>
          </p:cNvPr>
          <p:cNvSpPr>
            <a:spLocks noGrp="1"/>
          </p:cNvSpPr>
          <p:nvPr>
            <p:ph idx="1"/>
          </p:nvPr>
        </p:nvSpPr>
        <p:spPr/>
        <p:txBody>
          <a:bodyPr>
            <a:normAutofit/>
          </a:bodyPr>
          <a:lstStyle/>
          <a:p>
            <a:r>
              <a:rPr lang="en-US" sz="1900" dirty="0">
                <a:effectLst/>
                <a:latin typeface="Courier New" panose="02070309020205020404" pitchFamily="49" charset="0"/>
                <a:ea typeface="Calibri" panose="020F0502020204030204" pitchFamily="34" charset="0"/>
              </a:rPr>
              <a:t>Project goal: leverage machine learning classification algorithm to predict good and bad customer reviews in order to increase customer satisfaction across product categories.</a:t>
            </a:r>
          </a:p>
          <a:p>
            <a:r>
              <a:rPr lang="en-US" sz="1900" dirty="0">
                <a:latin typeface="Courier New" panose="02070309020205020404" pitchFamily="49" charset="0"/>
              </a:rPr>
              <a:t>Data preprocessing: clean and standardize the Review column data and ensure that the data can be loaded into a SQL database.</a:t>
            </a:r>
          </a:p>
          <a:p>
            <a:r>
              <a:rPr lang="en-US" sz="1900" dirty="0">
                <a:latin typeface="Courier New" panose="02070309020205020404" pitchFamily="49" charset="0"/>
              </a:rPr>
              <a:t>Exploratory Data Analysis: aggregate keyword counts and derive a dictionary of “good” and “bad” words.</a:t>
            </a:r>
          </a:p>
          <a:p>
            <a:r>
              <a:rPr lang="en-US" sz="1900" dirty="0">
                <a:latin typeface="Courier New" panose="02070309020205020404" pitchFamily="49" charset="0"/>
              </a:rPr>
              <a:t>Machine Learning modeling: Random Forest Classifier and Support Vector Machine Classifier and hyperparameter tuned Random Forest Classifier.</a:t>
            </a:r>
          </a:p>
          <a:p>
            <a:endParaRPr lang="en-US" dirty="0"/>
          </a:p>
        </p:txBody>
      </p:sp>
    </p:spTree>
    <p:extLst>
      <p:ext uri="{BB962C8B-B14F-4D97-AF65-F5344CB8AC3E}">
        <p14:creationId xmlns:p14="http://schemas.microsoft.com/office/powerpoint/2010/main" val="192239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956C-3690-1D12-0D2B-F4644A62744F}"/>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64CCFAF-4694-AAA4-DD2E-D82B32102900}"/>
              </a:ext>
            </a:extLst>
          </p:cNvPr>
          <p:cNvSpPr>
            <a:spLocks noGrp="1"/>
          </p:cNvSpPr>
          <p:nvPr>
            <p:ph idx="1"/>
          </p:nvPr>
        </p:nvSpPr>
        <p:spPr/>
        <p:txBody>
          <a:bodyPr/>
          <a:lstStyle/>
          <a:p>
            <a:r>
              <a:rPr lang="en-US" dirty="0"/>
              <a:t>Python script to extract list of dictionaries in Review column cell into a new CSV file</a:t>
            </a:r>
          </a:p>
          <a:p>
            <a:r>
              <a:rPr lang="en-US" dirty="0"/>
              <a:t>SQL scripts to import CSV files</a:t>
            </a:r>
          </a:p>
          <a:p>
            <a:r>
              <a:rPr lang="en-US" dirty="0"/>
              <a:t>Extracted and transformed Review column data shown below:</a:t>
            </a:r>
          </a:p>
          <a:p>
            <a:endParaRPr lang="en-US" dirty="0"/>
          </a:p>
        </p:txBody>
      </p:sp>
      <p:pic>
        <p:nvPicPr>
          <p:cNvPr id="7" name="Picture 6">
            <a:extLst>
              <a:ext uri="{FF2B5EF4-FFF2-40B4-BE49-F238E27FC236}">
                <a16:creationId xmlns:a16="http://schemas.microsoft.com/office/drawing/2014/main" id="{BB744366-91A6-5B2A-2866-CB93EC83543B}"/>
              </a:ext>
            </a:extLst>
          </p:cNvPr>
          <p:cNvPicPr>
            <a:picLocks noChangeAspect="1"/>
          </p:cNvPicPr>
          <p:nvPr/>
        </p:nvPicPr>
        <p:blipFill>
          <a:blip r:embed="rId2"/>
          <a:stretch>
            <a:fillRect/>
          </a:stretch>
        </p:blipFill>
        <p:spPr>
          <a:xfrm>
            <a:off x="2125014" y="4001294"/>
            <a:ext cx="7534141" cy="1095383"/>
          </a:xfrm>
          <a:prstGeom prst="rect">
            <a:avLst/>
          </a:prstGeom>
        </p:spPr>
      </p:pic>
    </p:spTree>
    <p:extLst>
      <p:ext uri="{BB962C8B-B14F-4D97-AF65-F5344CB8AC3E}">
        <p14:creationId xmlns:p14="http://schemas.microsoft.com/office/powerpoint/2010/main" val="67108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12B3-A1DC-343D-7955-8F16E73BA2BD}"/>
              </a:ext>
            </a:extLst>
          </p:cNvPr>
          <p:cNvSpPr>
            <a:spLocks noGrp="1"/>
          </p:cNvSpPr>
          <p:nvPr>
            <p:ph type="title"/>
          </p:nvPr>
        </p:nvSpPr>
        <p:spPr/>
        <p:txBody>
          <a:bodyPr/>
          <a:lstStyle/>
          <a:p>
            <a:r>
              <a:rPr lang="en-US" dirty="0"/>
              <a:t>Second ETL transformation</a:t>
            </a:r>
          </a:p>
        </p:txBody>
      </p:sp>
      <p:sp>
        <p:nvSpPr>
          <p:cNvPr id="3" name="Content Placeholder 2">
            <a:extLst>
              <a:ext uri="{FF2B5EF4-FFF2-40B4-BE49-F238E27FC236}">
                <a16:creationId xmlns:a16="http://schemas.microsoft.com/office/drawing/2014/main" id="{C16DF0DF-280A-D2C1-8920-F9C49881C92C}"/>
              </a:ext>
            </a:extLst>
          </p:cNvPr>
          <p:cNvSpPr>
            <a:spLocks noGrp="1"/>
          </p:cNvSpPr>
          <p:nvPr>
            <p:ph idx="1"/>
          </p:nvPr>
        </p:nvSpPr>
        <p:spPr/>
        <p:txBody>
          <a:bodyPr/>
          <a:lstStyle/>
          <a:p>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SQL script employed below uses a derived table to “query the query” and inserts the staging table info into a format with Sentiment score and its Review text on the same line that can now be queried more efficiently:</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18DD2DB4-28C9-6293-F680-272E681396E1}"/>
              </a:ext>
            </a:extLst>
          </p:cNvPr>
          <p:cNvPicPr>
            <a:picLocks noChangeAspect="1"/>
          </p:cNvPicPr>
          <p:nvPr/>
        </p:nvPicPr>
        <p:blipFill>
          <a:blip r:embed="rId2"/>
          <a:stretch>
            <a:fillRect/>
          </a:stretch>
        </p:blipFill>
        <p:spPr>
          <a:xfrm>
            <a:off x="2983047" y="3715556"/>
            <a:ext cx="6566638" cy="1642056"/>
          </a:xfrm>
          <a:prstGeom prst="rect">
            <a:avLst/>
          </a:prstGeom>
        </p:spPr>
      </p:pic>
    </p:spTree>
    <p:extLst>
      <p:ext uri="{BB962C8B-B14F-4D97-AF65-F5344CB8AC3E}">
        <p14:creationId xmlns:p14="http://schemas.microsoft.com/office/powerpoint/2010/main" val="1691199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72B5-0BAB-C7E5-A976-289644406E15}"/>
              </a:ext>
            </a:extLst>
          </p:cNvPr>
          <p:cNvSpPr>
            <a:spLocks noGrp="1"/>
          </p:cNvSpPr>
          <p:nvPr>
            <p:ph type="title"/>
          </p:nvPr>
        </p:nvSpPr>
        <p:spPr/>
        <p:txBody>
          <a:bodyPr/>
          <a:lstStyle/>
          <a:p>
            <a:r>
              <a:rPr lang="en-US" dirty="0"/>
              <a:t>Python script to extract ‘keywords’ </a:t>
            </a:r>
          </a:p>
        </p:txBody>
      </p:sp>
      <p:sp>
        <p:nvSpPr>
          <p:cNvPr id="3" name="Content Placeholder 2">
            <a:extLst>
              <a:ext uri="{FF2B5EF4-FFF2-40B4-BE49-F238E27FC236}">
                <a16:creationId xmlns:a16="http://schemas.microsoft.com/office/drawing/2014/main" id="{8925172E-FA69-3224-6DA5-A7B31D9A1CC4}"/>
              </a:ext>
            </a:extLst>
          </p:cNvPr>
          <p:cNvSpPr>
            <a:spLocks noGrp="1"/>
          </p:cNvSpPr>
          <p:nvPr>
            <p:ph idx="1"/>
          </p:nvPr>
        </p:nvSpPr>
        <p:spPr/>
        <p:txBody>
          <a:bodyPr/>
          <a:lstStyle/>
          <a:p>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RAKE-NLTK library provides a simple API for extracting keywords from text. The following output shows a new column, ‘keywords’ derived from the ‘Review’ column with the use of the “</a:t>
            </a:r>
            <a:r>
              <a:rPr lang="en-US"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extract_keywords_rake</a:t>
            </a: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function:</a:t>
            </a:r>
          </a:p>
          <a:p>
            <a:endPar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3EB2F813-B581-6CBA-C993-F6359A768750}"/>
              </a:ext>
            </a:extLst>
          </p:cNvPr>
          <p:cNvPicPr>
            <a:picLocks noChangeAspect="1"/>
          </p:cNvPicPr>
          <p:nvPr/>
        </p:nvPicPr>
        <p:blipFill>
          <a:blip r:embed="rId2"/>
          <a:stretch>
            <a:fillRect/>
          </a:stretch>
        </p:blipFill>
        <p:spPr>
          <a:xfrm>
            <a:off x="2904186" y="3715555"/>
            <a:ext cx="6690575" cy="1667814"/>
          </a:xfrm>
          <a:prstGeom prst="rect">
            <a:avLst/>
          </a:prstGeom>
        </p:spPr>
      </p:pic>
    </p:spTree>
    <p:extLst>
      <p:ext uri="{BB962C8B-B14F-4D97-AF65-F5344CB8AC3E}">
        <p14:creationId xmlns:p14="http://schemas.microsoft.com/office/powerpoint/2010/main" val="102606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6F78-1AA2-7464-B46B-95CB090E170B}"/>
              </a:ext>
            </a:extLst>
          </p:cNvPr>
          <p:cNvSpPr>
            <a:spLocks noGrp="1"/>
          </p:cNvSpPr>
          <p:nvPr>
            <p:ph type="title"/>
          </p:nvPr>
        </p:nvSpPr>
        <p:spPr/>
        <p:txBody>
          <a:bodyPr/>
          <a:lstStyle/>
          <a:p>
            <a:r>
              <a:rPr lang="en-US" dirty="0"/>
              <a:t>Exploratory Data Analysis using SQL</a:t>
            </a:r>
          </a:p>
        </p:txBody>
      </p:sp>
      <p:sp>
        <p:nvSpPr>
          <p:cNvPr id="3" name="Content Placeholder 2">
            <a:extLst>
              <a:ext uri="{FF2B5EF4-FFF2-40B4-BE49-F238E27FC236}">
                <a16:creationId xmlns:a16="http://schemas.microsoft.com/office/drawing/2014/main" id="{540F7D06-9E58-7D69-D3D3-0648E88510A8}"/>
              </a:ext>
            </a:extLst>
          </p:cNvPr>
          <p:cNvSpPr>
            <a:spLocks noGrp="1"/>
          </p:cNvSpPr>
          <p:nvPr>
            <p:ph idx="1"/>
          </p:nvPr>
        </p:nvSpPr>
        <p:spPr/>
        <p:txBody>
          <a:bodyPr/>
          <a:lstStyle/>
          <a:p>
            <a:r>
              <a:rPr lang="en-US" sz="2600" dirty="0">
                <a:solidFill>
                  <a:srgbClr val="000000"/>
                </a:solidFill>
                <a:effectLst/>
                <a:latin typeface="Arial" panose="020B0604020202020204" pitchFamily="34" charset="0"/>
                <a:ea typeface="Times New Roman" panose="02020603050405020304" pitchFamily="18" charset="0"/>
              </a:rPr>
              <a:t>An early phase of the EDA phase was querying the Review data. </a:t>
            </a:r>
            <a:r>
              <a:rPr lang="en-US" sz="2600" dirty="0">
                <a:solidFill>
                  <a:srgbClr val="000000"/>
                </a:solidFill>
                <a:latin typeface="Arial" panose="020B0604020202020204" pitchFamily="34" charset="0"/>
                <a:ea typeface="Times New Roman" panose="02020603050405020304" pitchFamily="18" charset="0"/>
              </a:rPr>
              <a:t> </a:t>
            </a:r>
            <a:r>
              <a:rPr lang="en-US" sz="2600" dirty="0">
                <a:solidFill>
                  <a:srgbClr val="000000"/>
                </a:solidFill>
                <a:effectLst/>
                <a:latin typeface="Arial" panose="020B0604020202020204" pitchFamily="34" charset="0"/>
                <a:ea typeface="Times New Roman" panose="02020603050405020304" pitchFamily="18" charset="0"/>
              </a:rPr>
              <a:t>Below is the output of a user defined function that returns the word before the “keyword” parameter being supplied along with Count, Sentiment and Category columns:</a:t>
            </a:r>
            <a:endParaRPr lang="en-US" sz="2600" dirty="0">
              <a:solidFill>
                <a:srgbClr val="000000"/>
              </a:solidFill>
              <a:latin typeface="Arial" panose="020B0604020202020204" pitchFamily="34" charset="0"/>
              <a:ea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3316E4CD-692A-B144-75F0-527726020683}"/>
              </a:ext>
            </a:extLst>
          </p:cNvPr>
          <p:cNvPicPr>
            <a:picLocks noChangeAspect="1"/>
          </p:cNvPicPr>
          <p:nvPr/>
        </p:nvPicPr>
        <p:blipFill>
          <a:blip r:embed="rId2"/>
          <a:stretch>
            <a:fillRect/>
          </a:stretch>
        </p:blipFill>
        <p:spPr>
          <a:xfrm>
            <a:off x="3176566" y="3846862"/>
            <a:ext cx="5838868" cy="1933589"/>
          </a:xfrm>
          <a:prstGeom prst="rect">
            <a:avLst/>
          </a:prstGeom>
        </p:spPr>
      </p:pic>
    </p:spTree>
    <p:extLst>
      <p:ext uri="{BB962C8B-B14F-4D97-AF65-F5344CB8AC3E}">
        <p14:creationId xmlns:p14="http://schemas.microsoft.com/office/powerpoint/2010/main" val="343153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37B0-ED5B-6349-E3B3-5AC882B184BE}"/>
              </a:ext>
            </a:extLst>
          </p:cNvPr>
          <p:cNvSpPr>
            <a:spLocks noGrp="1"/>
          </p:cNvSpPr>
          <p:nvPr>
            <p:ph type="title"/>
          </p:nvPr>
        </p:nvSpPr>
        <p:spPr/>
        <p:txBody>
          <a:bodyPr/>
          <a:lstStyle/>
          <a:p>
            <a:r>
              <a:rPr lang="en-US" dirty="0"/>
              <a:t>Exploratory Data Analysis using SQL</a:t>
            </a:r>
          </a:p>
        </p:txBody>
      </p:sp>
      <p:sp>
        <p:nvSpPr>
          <p:cNvPr id="3" name="Content Placeholder 2">
            <a:extLst>
              <a:ext uri="{FF2B5EF4-FFF2-40B4-BE49-F238E27FC236}">
                <a16:creationId xmlns:a16="http://schemas.microsoft.com/office/drawing/2014/main" id="{273875D0-799D-0848-76D0-EC6D17AA61D4}"/>
              </a:ext>
            </a:extLst>
          </p:cNvPr>
          <p:cNvSpPr>
            <a:spLocks noGrp="1"/>
          </p:cNvSpPr>
          <p:nvPr>
            <p:ph idx="1"/>
          </p:nvPr>
        </p:nvSpPr>
        <p:spPr/>
        <p:txBody>
          <a:bodyPr>
            <a:normAutofit/>
          </a:bodyPr>
          <a:lstStyle/>
          <a:p>
            <a:r>
              <a:rPr lang="en-US" dirty="0">
                <a:solidFill>
                  <a:srgbClr val="000000"/>
                </a:solidFill>
                <a:effectLst/>
                <a:latin typeface="Arial" panose="020B0604020202020204" pitchFamily="34" charset="0"/>
                <a:ea typeface="Times New Roman" panose="02020603050405020304" pitchFamily="18" charset="0"/>
              </a:rPr>
              <a:t>Below is output of key phrases that denote “good” or “bad” sentiment when scanning through the keywords column of the SQL table:</a:t>
            </a:r>
          </a:p>
          <a:p>
            <a:endParaRPr lang="en-US" dirty="0"/>
          </a:p>
        </p:txBody>
      </p:sp>
      <p:pic>
        <p:nvPicPr>
          <p:cNvPr id="7" name="Picture 6">
            <a:extLst>
              <a:ext uri="{FF2B5EF4-FFF2-40B4-BE49-F238E27FC236}">
                <a16:creationId xmlns:a16="http://schemas.microsoft.com/office/drawing/2014/main" id="{905CDBE3-E227-BF4E-FDB6-3BAE9173E6CE}"/>
              </a:ext>
            </a:extLst>
          </p:cNvPr>
          <p:cNvPicPr>
            <a:picLocks noChangeAspect="1"/>
          </p:cNvPicPr>
          <p:nvPr/>
        </p:nvPicPr>
        <p:blipFill>
          <a:blip r:embed="rId2"/>
          <a:stretch>
            <a:fillRect/>
          </a:stretch>
        </p:blipFill>
        <p:spPr>
          <a:xfrm>
            <a:off x="4095277" y="3220854"/>
            <a:ext cx="3219474" cy="2295542"/>
          </a:xfrm>
          <a:prstGeom prst="rect">
            <a:avLst/>
          </a:prstGeom>
        </p:spPr>
      </p:pic>
    </p:spTree>
    <p:extLst>
      <p:ext uri="{BB962C8B-B14F-4D97-AF65-F5344CB8AC3E}">
        <p14:creationId xmlns:p14="http://schemas.microsoft.com/office/powerpoint/2010/main" val="383473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390B6-686C-7612-D585-8A99AEA74A1F}"/>
              </a:ext>
            </a:extLst>
          </p:cNvPr>
          <p:cNvSpPr>
            <a:spLocks noGrp="1"/>
          </p:cNvSpPr>
          <p:nvPr>
            <p:ph type="title"/>
          </p:nvPr>
        </p:nvSpPr>
        <p:spPr/>
        <p:txBody>
          <a:bodyPr/>
          <a:lstStyle/>
          <a:p>
            <a:r>
              <a:rPr lang="en-US" dirty="0"/>
              <a:t>Marketing Research and Text Mining</a:t>
            </a:r>
          </a:p>
        </p:txBody>
      </p:sp>
      <p:sp>
        <p:nvSpPr>
          <p:cNvPr id="3" name="Content Placeholder 2">
            <a:extLst>
              <a:ext uri="{FF2B5EF4-FFF2-40B4-BE49-F238E27FC236}">
                <a16:creationId xmlns:a16="http://schemas.microsoft.com/office/drawing/2014/main" id="{BEDFD79E-33B6-5A2A-69A1-B25528CAC6A7}"/>
              </a:ext>
            </a:extLst>
          </p:cNvPr>
          <p:cNvSpPr>
            <a:spLocks noGrp="1"/>
          </p:cNvSpPr>
          <p:nvPr>
            <p:ph idx="1"/>
          </p:nvPr>
        </p:nvSpPr>
        <p:spPr/>
        <p:txBody>
          <a:bodyPr>
            <a:normAutofit/>
          </a:bodyPr>
          <a:lstStyle/>
          <a:p>
            <a:r>
              <a:rPr lang="en-US" sz="2600" dirty="0">
                <a:solidFill>
                  <a:srgbClr val="000000"/>
                </a:solidFill>
                <a:effectLst/>
                <a:latin typeface="Arial" panose="020B0604020202020204" pitchFamily="34" charset="0"/>
                <a:ea typeface="Times New Roman" panose="02020603050405020304" pitchFamily="18" charset="0"/>
              </a:rPr>
              <a:t>For Marketing &amp; Research this is a powerful SQL script to view and evaluate textual sentiment:  “quality” is passed as a parameter and user defined functions return the two words before the parameter and user defined functions return the two words after the parameter.</a:t>
            </a:r>
          </a:p>
          <a:p>
            <a:pPr marL="0" indent="0">
              <a:buNone/>
            </a:pPr>
            <a:r>
              <a:rPr lang="en-US" sz="2600" dirty="0">
                <a:solidFill>
                  <a:srgbClr val="000000"/>
                </a:solidFill>
                <a:effectLst/>
                <a:latin typeface="Arial" panose="020B0604020202020204" pitchFamily="34" charset="0"/>
                <a:ea typeface="Times New Roman" panose="02020603050405020304" pitchFamily="18" charset="0"/>
              </a:rPr>
              <a:t>  </a:t>
            </a:r>
            <a:endParaRPr lang="en-US" sz="2600" dirty="0"/>
          </a:p>
        </p:txBody>
      </p:sp>
      <p:pic>
        <p:nvPicPr>
          <p:cNvPr id="7" name="Picture 6">
            <a:extLst>
              <a:ext uri="{FF2B5EF4-FFF2-40B4-BE49-F238E27FC236}">
                <a16:creationId xmlns:a16="http://schemas.microsoft.com/office/drawing/2014/main" id="{79195051-E84C-AF19-66E5-188AEE06673E}"/>
              </a:ext>
            </a:extLst>
          </p:cNvPr>
          <p:cNvPicPr>
            <a:picLocks noChangeAspect="1"/>
          </p:cNvPicPr>
          <p:nvPr/>
        </p:nvPicPr>
        <p:blipFill>
          <a:blip r:embed="rId2"/>
          <a:stretch>
            <a:fillRect/>
          </a:stretch>
        </p:blipFill>
        <p:spPr>
          <a:xfrm>
            <a:off x="2289153" y="3749626"/>
            <a:ext cx="7334119" cy="1623262"/>
          </a:xfrm>
          <a:prstGeom prst="rect">
            <a:avLst/>
          </a:prstGeom>
        </p:spPr>
      </p:pic>
    </p:spTree>
    <p:extLst>
      <p:ext uri="{BB962C8B-B14F-4D97-AF65-F5344CB8AC3E}">
        <p14:creationId xmlns:p14="http://schemas.microsoft.com/office/powerpoint/2010/main" val="385142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66B0-55A0-560E-61BF-05462C576448}"/>
              </a:ext>
            </a:extLst>
          </p:cNvPr>
          <p:cNvSpPr>
            <a:spLocks noGrp="1"/>
          </p:cNvSpPr>
          <p:nvPr>
            <p:ph type="title"/>
          </p:nvPr>
        </p:nvSpPr>
        <p:spPr/>
        <p:txBody>
          <a:bodyPr/>
          <a:lstStyle/>
          <a:p>
            <a:r>
              <a:rPr lang="en-US" dirty="0"/>
              <a:t>Pre-processing in Python</a:t>
            </a:r>
          </a:p>
        </p:txBody>
      </p:sp>
      <p:sp>
        <p:nvSpPr>
          <p:cNvPr id="3" name="Content Placeholder 2">
            <a:extLst>
              <a:ext uri="{FF2B5EF4-FFF2-40B4-BE49-F238E27FC236}">
                <a16:creationId xmlns:a16="http://schemas.microsoft.com/office/drawing/2014/main" id="{D620CBFA-0B00-61BA-5E0C-58482323890C}"/>
              </a:ext>
            </a:extLst>
          </p:cNvPr>
          <p:cNvSpPr>
            <a:spLocks noGrp="1"/>
          </p:cNvSpPr>
          <p:nvPr>
            <p:ph idx="1"/>
          </p:nvPr>
        </p:nvSpPr>
        <p:spPr/>
        <p:txBody>
          <a:bodyPr/>
          <a:lstStyle/>
          <a:p>
            <a:r>
              <a:rPr lang="en-US" dirty="0"/>
              <a:t>To facilitate text processing, </a:t>
            </a:r>
            <a:r>
              <a:rPr lang="en-US" dirty="0">
                <a:solidFill>
                  <a:srgbClr val="000000"/>
                </a:solidFill>
                <a:effectLst/>
                <a:latin typeface="Arial" panose="020B0604020202020204" pitchFamily="34" charset="0"/>
                <a:ea typeface="Times New Roman" panose="02020603050405020304" pitchFamily="18" charset="0"/>
              </a:rPr>
              <a:t>one of the preliminary  preprocessing steps is to implement the NLTK </a:t>
            </a:r>
            <a:r>
              <a:rPr lang="en-US" dirty="0" err="1">
                <a:solidFill>
                  <a:srgbClr val="000000"/>
                </a:solidFill>
                <a:effectLst/>
                <a:latin typeface="Arial" panose="020B0604020202020204" pitchFamily="34" charset="0"/>
                <a:ea typeface="Times New Roman" panose="02020603050405020304" pitchFamily="18" charset="0"/>
              </a:rPr>
              <a:t>stopwords</a:t>
            </a:r>
            <a:r>
              <a:rPr lang="en-US" dirty="0">
                <a:solidFill>
                  <a:srgbClr val="000000"/>
                </a:solidFill>
                <a:effectLst/>
                <a:latin typeface="Arial" panose="020B0604020202020204" pitchFamily="34" charset="0"/>
                <a:ea typeface="Times New Roman" panose="02020603050405020304" pitchFamily="18" charset="0"/>
              </a:rPr>
              <a:t> function, which is a script to eliminate common words such as ‘the’,  ‘and’, etc. Below is the output of the Review column after all of the data wrangling and pre-processing has completed:</a:t>
            </a:r>
          </a:p>
          <a:p>
            <a:endParaRPr lang="en-US" dirty="0">
              <a:solidFill>
                <a:srgbClr val="000000"/>
              </a:solidFill>
              <a:effectLst/>
              <a:latin typeface="Arial" panose="020B0604020202020204" pitchFamily="34" charset="0"/>
              <a:ea typeface="Times New Roman" panose="02020603050405020304" pitchFamily="18" charset="0"/>
            </a:endParaRPr>
          </a:p>
          <a:p>
            <a:endParaRPr lang="en-US" dirty="0">
              <a:solidFill>
                <a:srgbClr val="000000"/>
              </a:solidFill>
              <a:effectLst/>
              <a:latin typeface="Arial" panose="020B0604020202020204" pitchFamily="34" charset="0"/>
              <a:ea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A2451D72-4020-ED56-96EA-E985A0530337}"/>
              </a:ext>
            </a:extLst>
          </p:cNvPr>
          <p:cNvPicPr>
            <a:picLocks noChangeAspect="1"/>
          </p:cNvPicPr>
          <p:nvPr/>
        </p:nvPicPr>
        <p:blipFill>
          <a:blip r:embed="rId2"/>
          <a:stretch>
            <a:fillRect/>
          </a:stretch>
        </p:blipFill>
        <p:spPr>
          <a:xfrm>
            <a:off x="2919950" y="3913028"/>
            <a:ext cx="5734092" cy="1819288"/>
          </a:xfrm>
          <a:prstGeom prst="rect">
            <a:avLst/>
          </a:prstGeom>
        </p:spPr>
      </p:pic>
    </p:spTree>
    <p:extLst>
      <p:ext uri="{BB962C8B-B14F-4D97-AF65-F5344CB8AC3E}">
        <p14:creationId xmlns:p14="http://schemas.microsoft.com/office/powerpoint/2010/main" val="1345156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1165</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Amazon Customer Reviews Text Analysis</vt:lpstr>
      <vt:lpstr>Executive Summary</vt:lpstr>
      <vt:lpstr>Data Preprocessing</vt:lpstr>
      <vt:lpstr>Second ETL transformation</vt:lpstr>
      <vt:lpstr>Python script to extract ‘keywords’ </vt:lpstr>
      <vt:lpstr>Exploratory Data Analysis using SQL</vt:lpstr>
      <vt:lpstr>Exploratory Data Analysis using SQL</vt:lpstr>
      <vt:lpstr>Marketing Research and Text Mining</vt:lpstr>
      <vt:lpstr>Pre-processing in Python</vt:lpstr>
      <vt:lpstr>Machine Learning Model I: Random Forest Classifier</vt:lpstr>
      <vt:lpstr>Machine Learning Model I: Random Forest Classifier</vt:lpstr>
      <vt:lpstr>Machine Learning Model II: Support Vector Machines Classifier</vt:lpstr>
      <vt:lpstr>Machine Learning Model II: Support Vector Machines Classifier</vt:lpstr>
      <vt:lpstr>Hyperparameter Tuning Random Forest Classifier</vt:lpstr>
      <vt:lpstr>Marketing Research: AB Test for Good and Bad Dictionary Words</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Customer Reviews Text Analysis</dc:title>
  <dc:creator>Robert DiGiorgio</dc:creator>
  <cp:lastModifiedBy>Robert DiGiorgio</cp:lastModifiedBy>
  <cp:revision>1</cp:revision>
  <dcterms:created xsi:type="dcterms:W3CDTF">2023-08-05T23:16:41Z</dcterms:created>
  <dcterms:modified xsi:type="dcterms:W3CDTF">2023-08-07T02:44:35Z</dcterms:modified>
</cp:coreProperties>
</file>