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Bebas Neue"/>
      <p:regular r:id="rId40"/>
    </p:embeddedFont>
    <p:embeddedFont>
      <p:font typeface="Viga"/>
      <p:regular r:id="rId41"/>
    </p:embeddedFont>
    <p:embeddedFont>
      <p:font typeface="Fira Sans"/>
      <p:regular r:id="rId42"/>
      <p:bold r:id="rId43"/>
      <p:italic r:id="rId44"/>
      <p:boldItalic r:id="rId45"/>
    </p:embeddedFont>
    <p:embeddedFont>
      <p:font typeface="Be Vietnam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42" Type="http://schemas.openxmlformats.org/officeDocument/2006/relationships/font" Target="fonts/FiraSans-regular.fntdata"/><Relationship Id="rId41" Type="http://schemas.openxmlformats.org/officeDocument/2006/relationships/font" Target="fonts/Viga-regular.fntdata"/><Relationship Id="rId44" Type="http://schemas.openxmlformats.org/officeDocument/2006/relationships/font" Target="fonts/FiraSans-italic.fntdata"/><Relationship Id="rId43" Type="http://schemas.openxmlformats.org/officeDocument/2006/relationships/font" Target="fonts/FiraSans-bold.fntdata"/><Relationship Id="rId46" Type="http://schemas.openxmlformats.org/officeDocument/2006/relationships/font" Target="fonts/BeVietnamPro-regular.fntdata"/><Relationship Id="rId45" Type="http://schemas.openxmlformats.org/officeDocument/2006/relationships/font" Target="fonts/FiraSans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BeVietnamPro-italic.fntdata"/><Relationship Id="rId47" Type="http://schemas.openxmlformats.org/officeDocument/2006/relationships/font" Target="fonts/BeVietnamPro-bold.fntdata"/><Relationship Id="rId49" Type="http://schemas.openxmlformats.org/officeDocument/2006/relationships/font" Target="fonts/BeVietnam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aleway-bold.fntdata"/><Relationship Id="rId32" Type="http://schemas.openxmlformats.org/officeDocument/2006/relationships/font" Target="fonts/Raleway-regular.fntdata"/><Relationship Id="rId35" Type="http://schemas.openxmlformats.org/officeDocument/2006/relationships/font" Target="fonts/Raleway-boldItalic.fntdata"/><Relationship Id="rId34" Type="http://schemas.openxmlformats.org/officeDocument/2006/relationships/font" Target="fonts/Raleway-italic.fntdata"/><Relationship Id="rId37" Type="http://schemas.openxmlformats.org/officeDocument/2006/relationships/font" Target="fonts/ProximaNova-bold.fntdata"/><Relationship Id="rId36" Type="http://schemas.openxmlformats.org/officeDocument/2006/relationships/font" Target="fonts/ProximaNova-regular.fntdata"/><Relationship Id="rId39" Type="http://schemas.openxmlformats.org/officeDocument/2006/relationships/font" Target="fonts/ProximaNova-boldItalic.fntdata"/><Relationship Id="rId38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0" name="Google Shape;9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06353" y="590725"/>
            <a:ext cx="49296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06326" y="3459325"/>
            <a:ext cx="4929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8380458" y="4391979"/>
            <a:ext cx="597094" cy="566150"/>
            <a:chOff x="8428908" y="4391979"/>
            <a:chExt cx="597094" cy="56615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" name="Google Shape;19;p2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11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11"/>
          <p:cNvGrpSpPr/>
          <p:nvPr/>
        </p:nvGrpSpPr>
        <p:grpSpPr>
          <a:xfrm>
            <a:off x="60511" y="4356696"/>
            <a:ext cx="334558" cy="566150"/>
            <a:chOff x="3642425" y="1809325"/>
            <a:chExt cx="70500" cy="119300"/>
          </a:xfrm>
        </p:grpSpPr>
        <p:sp>
          <p:nvSpPr>
            <p:cNvPr id="273" name="Google Shape;273;p11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1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11"/>
          <p:cNvGrpSpPr/>
          <p:nvPr/>
        </p:nvGrpSpPr>
        <p:grpSpPr>
          <a:xfrm>
            <a:off x="439998" y="4205106"/>
            <a:ext cx="424177" cy="717804"/>
            <a:chOff x="3642425" y="1809325"/>
            <a:chExt cx="70500" cy="119300"/>
          </a:xfrm>
        </p:grpSpPr>
        <p:sp>
          <p:nvSpPr>
            <p:cNvPr id="277" name="Google Shape;277;p11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8220208" y="2169015"/>
            <a:ext cx="1979797" cy="2729885"/>
            <a:chOff x="1225250" y="2035775"/>
            <a:chExt cx="958600" cy="1321850"/>
          </a:xfrm>
        </p:grpSpPr>
        <p:sp>
          <p:nvSpPr>
            <p:cNvPr id="280" name="Google Shape;280;p11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2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12"/>
          <p:cNvGrpSpPr/>
          <p:nvPr/>
        </p:nvGrpSpPr>
        <p:grpSpPr>
          <a:xfrm>
            <a:off x="8691444" y="4364304"/>
            <a:ext cx="334558" cy="566150"/>
            <a:chOff x="3642425" y="1809325"/>
            <a:chExt cx="70500" cy="119300"/>
          </a:xfrm>
        </p:grpSpPr>
        <p:sp>
          <p:nvSpPr>
            <p:cNvPr id="294" name="Google Shape;294;p12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12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12"/>
          <p:cNvGrpSpPr/>
          <p:nvPr/>
        </p:nvGrpSpPr>
        <p:grpSpPr>
          <a:xfrm>
            <a:off x="-1553664" y="2007328"/>
            <a:ext cx="2069541" cy="2891567"/>
            <a:chOff x="2730650" y="567325"/>
            <a:chExt cx="994350" cy="1389375"/>
          </a:xfrm>
        </p:grpSpPr>
        <p:sp>
          <p:nvSpPr>
            <p:cNvPr id="298" name="Google Shape;298;p12"/>
            <p:cNvSpPr/>
            <p:nvPr/>
          </p:nvSpPr>
          <p:spPr>
            <a:xfrm>
              <a:off x="3025125" y="567325"/>
              <a:ext cx="405400" cy="1351425"/>
            </a:xfrm>
            <a:custGeom>
              <a:rect b="b" l="l" r="r" t="t"/>
              <a:pathLst>
                <a:path extrusionOk="0" h="54057" w="16216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2822325" y="837425"/>
              <a:ext cx="811000" cy="1081325"/>
            </a:xfrm>
            <a:custGeom>
              <a:rect b="b" l="l" r="r" t="t"/>
              <a:pathLst>
                <a:path extrusionOk="0" h="43253" w="3244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2856075" y="905175"/>
              <a:ext cx="743250" cy="861525"/>
            </a:xfrm>
            <a:custGeom>
              <a:rect b="b" l="l" r="r" t="t"/>
              <a:pathLst>
                <a:path extrusionOk="0" h="34461" w="2973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3041875" y="719375"/>
              <a:ext cx="371650" cy="760000"/>
            </a:xfrm>
            <a:custGeom>
              <a:rect b="b" l="l" r="r" t="t"/>
              <a:pathLst>
                <a:path extrusionOk="0" h="30400" w="14866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3025125" y="1766675"/>
              <a:ext cx="405400" cy="16800"/>
            </a:xfrm>
            <a:custGeom>
              <a:rect b="b" l="l" r="r" t="t"/>
              <a:pathLst>
                <a:path extrusionOk="0" h="672" w="16216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2788550" y="803650"/>
              <a:ext cx="878525" cy="33800"/>
            </a:xfrm>
            <a:custGeom>
              <a:rect b="b" l="l" r="r" t="t"/>
              <a:pathLst>
                <a:path extrusionOk="0" h="1352" w="35141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3126400" y="1665150"/>
              <a:ext cx="202850" cy="101550"/>
            </a:xfrm>
            <a:custGeom>
              <a:rect b="b" l="l" r="r" t="t"/>
              <a:pathLst>
                <a:path extrusionOk="0" h="4062" w="8114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3413500" y="1783450"/>
              <a:ext cx="17025" cy="135300"/>
            </a:xfrm>
            <a:custGeom>
              <a:rect b="b" l="l" r="r" t="t"/>
              <a:pathLst>
                <a:path extrusionOk="0" h="5412" w="681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3025125" y="1783450"/>
              <a:ext cx="16775" cy="135300"/>
            </a:xfrm>
            <a:custGeom>
              <a:rect b="b" l="l" r="r" t="t"/>
              <a:pathLst>
                <a:path extrusionOk="0" h="5412" w="671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3430500" y="1766675"/>
              <a:ext cx="219575" cy="16800"/>
            </a:xfrm>
            <a:custGeom>
              <a:rect b="b" l="l" r="r" t="t"/>
              <a:pathLst>
                <a:path extrusionOk="0" h="672" w="8783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2805550" y="1766675"/>
              <a:ext cx="219600" cy="16800"/>
            </a:xfrm>
            <a:custGeom>
              <a:rect b="b" l="l" r="r" t="t"/>
              <a:pathLst>
                <a:path extrusionOk="0" h="672" w="8784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2774025" y="1880775"/>
              <a:ext cx="7650" cy="47850"/>
            </a:xfrm>
            <a:custGeom>
              <a:rect b="b" l="l" r="r" t="t"/>
              <a:pathLst>
                <a:path extrusionOk="0" h="1914" w="30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rgbClr val="835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27427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2749375" y="1918725"/>
              <a:ext cx="956650" cy="19000"/>
            </a:xfrm>
            <a:custGeom>
              <a:rect b="b" l="l" r="r" t="t"/>
              <a:pathLst>
                <a:path extrusionOk="0" h="760" w="38266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2730650" y="736150"/>
              <a:ext cx="994350" cy="1220550"/>
            </a:xfrm>
            <a:custGeom>
              <a:rect b="b" l="l" r="r" t="t"/>
              <a:pathLst>
                <a:path extrusionOk="0" h="48822" w="39774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2360100" y="1383300"/>
            <a:ext cx="4423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7" name="Google Shape;317;p13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1" name="Google Shape;321;p14"/>
          <p:cNvSpPr txBox="1"/>
          <p:nvPr>
            <p:ph idx="1" type="body"/>
          </p:nvPr>
        </p:nvSpPr>
        <p:spPr>
          <a:xfrm>
            <a:off x="720000" y="1152475"/>
            <a:ext cx="770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2" name="Google Shape;322;p14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4"/>
          <p:cNvGrpSpPr/>
          <p:nvPr/>
        </p:nvGrpSpPr>
        <p:grpSpPr>
          <a:xfrm flipH="1">
            <a:off x="56190" y="4557405"/>
            <a:ext cx="201799" cy="341496"/>
            <a:chOff x="3649698" y="1850455"/>
            <a:chExt cx="70500" cy="119300"/>
          </a:xfrm>
        </p:grpSpPr>
        <p:sp>
          <p:nvSpPr>
            <p:cNvPr id="325" name="Google Shape;325;p14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4"/>
          <p:cNvGrpSpPr/>
          <p:nvPr/>
        </p:nvGrpSpPr>
        <p:grpSpPr>
          <a:xfrm flipH="1">
            <a:off x="8859540" y="4557405"/>
            <a:ext cx="201799" cy="341496"/>
            <a:chOff x="3649698" y="1850455"/>
            <a:chExt cx="70500" cy="119300"/>
          </a:xfrm>
        </p:grpSpPr>
        <p:sp>
          <p:nvSpPr>
            <p:cNvPr id="328" name="Google Shape;328;p14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2" name="Google Shape;332;p15"/>
          <p:cNvSpPr txBox="1"/>
          <p:nvPr>
            <p:ph idx="1" type="body"/>
          </p:nvPr>
        </p:nvSpPr>
        <p:spPr>
          <a:xfrm>
            <a:off x="720000" y="1152475"/>
            <a:ext cx="7704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15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15"/>
          <p:cNvGrpSpPr/>
          <p:nvPr/>
        </p:nvGrpSpPr>
        <p:grpSpPr>
          <a:xfrm flipH="1">
            <a:off x="3995727" y="4391979"/>
            <a:ext cx="576275" cy="571497"/>
            <a:chOff x="8449727" y="4391979"/>
            <a:chExt cx="576275" cy="571497"/>
          </a:xfrm>
        </p:grpSpPr>
        <p:grpSp>
          <p:nvGrpSpPr>
            <p:cNvPr id="335" name="Google Shape;335;p15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p15"/>
            <p:cNvGrpSpPr/>
            <p:nvPr/>
          </p:nvGrpSpPr>
          <p:grpSpPr>
            <a:xfrm>
              <a:off x="8449727" y="4621980"/>
              <a:ext cx="201799" cy="341496"/>
              <a:chOff x="3649698" y="1850455"/>
              <a:chExt cx="70500" cy="119300"/>
            </a:xfrm>
          </p:grpSpPr>
          <p:sp>
            <p:nvSpPr>
              <p:cNvPr id="339" name="Google Shape;339;p15"/>
              <p:cNvSpPr/>
              <p:nvPr/>
            </p:nvSpPr>
            <p:spPr>
              <a:xfrm>
                <a:off x="3680998" y="192190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649698" y="185045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5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5"/>
          <p:cNvGrpSpPr/>
          <p:nvPr/>
        </p:nvGrpSpPr>
        <p:grpSpPr>
          <a:xfrm>
            <a:off x="-1124850" y="2509694"/>
            <a:ext cx="1737750" cy="2396117"/>
            <a:chOff x="1225250" y="2035775"/>
            <a:chExt cx="958600" cy="1321850"/>
          </a:xfrm>
        </p:grpSpPr>
        <p:sp>
          <p:nvSpPr>
            <p:cNvPr id="343" name="Google Shape;343;p15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15"/>
          <p:cNvGrpSpPr/>
          <p:nvPr/>
        </p:nvGrpSpPr>
        <p:grpSpPr>
          <a:xfrm>
            <a:off x="8424008" y="2176093"/>
            <a:ext cx="1979797" cy="2729885"/>
            <a:chOff x="1225250" y="2035775"/>
            <a:chExt cx="958600" cy="1321850"/>
          </a:xfrm>
        </p:grpSpPr>
        <p:sp>
          <p:nvSpPr>
            <p:cNvPr id="354" name="Google Shape;354;p15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15"/>
          <p:cNvGrpSpPr/>
          <p:nvPr/>
        </p:nvGrpSpPr>
        <p:grpSpPr>
          <a:xfrm flipH="1">
            <a:off x="579915" y="4557405"/>
            <a:ext cx="201799" cy="341496"/>
            <a:chOff x="3649698" y="1850455"/>
            <a:chExt cx="70500" cy="119300"/>
          </a:xfrm>
        </p:grpSpPr>
        <p:sp>
          <p:nvSpPr>
            <p:cNvPr id="365" name="Google Shape;365;p15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5"/>
          <p:cNvGrpSpPr/>
          <p:nvPr/>
        </p:nvGrpSpPr>
        <p:grpSpPr>
          <a:xfrm flipH="1">
            <a:off x="8327990" y="4557405"/>
            <a:ext cx="201799" cy="341496"/>
            <a:chOff x="3649698" y="1850455"/>
            <a:chExt cx="70500" cy="119300"/>
          </a:xfrm>
        </p:grpSpPr>
        <p:sp>
          <p:nvSpPr>
            <p:cNvPr id="368" name="Google Shape;368;p15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372" name="Google Shape;372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373" name="Google Shape;373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4" name="Google Shape;374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" name="Google Shape;37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6" name="Google Shape;376;p16"/>
          <p:cNvSpPr/>
          <p:nvPr/>
        </p:nvSpPr>
        <p:spPr>
          <a:xfrm flipH="1">
            <a:off x="-17495" y="4898900"/>
            <a:ext cx="9160200" cy="2448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/>
          <p:nvPr/>
        </p:nvSpPr>
        <p:spPr>
          <a:xfrm flipH="1">
            <a:off x="-17495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16"/>
          <p:cNvGrpSpPr/>
          <p:nvPr/>
        </p:nvGrpSpPr>
        <p:grpSpPr>
          <a:xfrm flipH="1">
            <a:off x="8513655" y="2509694"/>
            <a:ext cx="1737750" cy="2396117"/>
            <a:chOff x="1225250" y="2035775"/>
            <a:chExt cx="958600" cy="1321850"/>
          </a:xfrm>
        </p:grpSpPr>
        <p:sp>
          <p:nvSpPr>
            <p:cNvPr id="379" name="Google Shape;379;p16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16"/>
          <p:cNvGrpSpPr/>
          <p:nvPr/>
        </p:nvGrpSpPr>
        <p:grpSpPr>
          <a:xfrm flipH="1">
            <a:off x="-1277250" y="2176093"/>
            <a:ext cx="1979797" cy="2729885"/>
            <a:chOff x="1225250" y="2035775"/>
            <a:chExt cx="958600" cy="1321850"/>
          </a:xfrm>
        </p:grpSpPr>
        <p:sp>
          <p:nvSpPr>
            <p:cNvPr id="390" name="Google Shape;390;p16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6"/>
          <p:cNvGrpSpPr/>
          <p:nvPr/>
        </p:nvGrpSpPr>
        <p:grpSpPr>
          <a:xfrm>
            <a:off x="8344841" y="4557405"/>
            <a:ext cx="201799" cy="341496"/>
            <a:chOff x="3649698" y="1850455"/>
            <a:chExt cx="70500" cy="119300"/>
          </a:xfrm>
        </p:grpSpPr>
        <p:sp>
          <p:nvSpPr>
            <p:cNvPr id="401" name="Google Shape;401;p16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6"/>
          <p:cNvGrpSpPr/>
          <p:nvPr/>
        </p:nvGrpSpPr>
        <p:grpSpPr>
          <a:xfrm>
            <a:off x="596766" y="4557405"/>
            <a:ext cx="201799" cy="341496"/>
            <a:chOff x="3649698" y="1850455"/>
            <a:chExt cx="70500" cy="119300"/>
          </a:xfrm>
        </p:grpSpPr>
        <p:sp>
          <p:nvSpPr>
            <p:cNvPr id="404" name="Google Shape;404;p16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8" name="Google Shape;408;p17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17"/>
          <p:cNvGrpSpPr/>
          <p:nvPr/>
        </p:nvGrpSpPr>
        <p:grpSpPr>
          <a:xfrm flipH="1">
            <a:off x="3995727" y="4391979"/>
            <a:ext cx="576275" cy="571497"/>
            <a:chOff x="8449727" y="4391979"/>
            <a:chExt cx="576275" cy="571497"/>
          </a:xfrm>
        </p:grpSpPr>
        <p:grpSp>
          <p:nvGrpSpPr>
            <p:cNvPr id="410" name="Google Shape;410;p17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3" name="Google Shape;413;p17"/>
            <p:cNvGrpSpPr/>
            <p:nvPr/>
          </p:nvGrpSpPr>
          <p:grpSpPr>
            <a:xfrm>
              <a:off x="8449727" y="4621980"/>
              <a:ext cx="201799" cy="341496"/>
              <a:chOff x="3649698" y="1850455"/>
              <a:chExt cx="70500" cy="119300"/>
            </a:xfrm>
          </p:grpSpPr>
          <p:sp>
            <p:nvSpPr>
              <p:cNvPr id="414" name="Google Shape;414;p17"/>
              <p:cNvSpPr/>
              <p:nvPr/>
            </p:nvSpPr>
            <p:spPr>
              <a:xfrm>
                <a:off x="3680998" y="192190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3649698" y="185045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6" name="Google Shape;416;p17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7"/>
          <p:cNvGrpSpPr/>
          <p:nvPr/>
        </p:nvGrpSpPr>
        <p:grpSpPr>
          <a:xfrm>
            <a:off x="-1124850" y="2509694"/>
            <a:ext cx="1737750" cy="2396117"/>
            <a:chOff x="1225250" y="2035775"/>
            <a:chExt cx="958600" cy="1321850"/>
          </a:xfrm>
        </p:grpSpPr>
        <p:sp>
          <p:nvSpPr>
            <p:cNvPr id="418" name="Google Shape;418;p17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7"/>
          <p:cNvGrpSpPr/>
          <p:nvPr/>
        </p:nvGrpSpPr>
        <p:grpSpPr>
          <a:xfrm>
            <a:off x="8424008" y="2176093"/>
            <a:ext cx="1979797" cy="2729885"/>
            <a:chOff x="1225250" y="2035775"/>
            <a:chExt cx="958600" cy="1321850"/>
          </a:xfrm>
        </p:grpSpPr>
        <p:sp>
          <p:nvSpPr>
            <p:cNvPr id="429" name="Google Shape;429;p17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17"/>
          <p:cNvGrpSpPr/>
          <p:nvPr/>
        </p:nvGrpSpPr>
        <p:grpSpPr>
          <a:xfrm flipH="1">
            <a:off x="579915" y="4557405"/>
            <a:ext cx="201799" cy="341496"/>
            <a:chOff x="3649698" y="1850455"/>
            <a:chExt cx="70500" cy="119300"/>
          </a:xfrm>
        </p:grpSpPr>
        <p:sp>
          <p:nvSpPr>
            <p:cNvPr id="440" name="Google Shape;440;p17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17"/>
          <p:cNvGrpSpPr/>
          <p:nvPr/>
        </p:nvGrpSpPr>
        <p:grpSpPr>
          <a:xfrm flipH="1">
            <a:off x="8327990" y="4557405"/>
            <a:ext cx="201799" cy="341496"/>
            <a:chOff x="3649698" y="1850455"/>
            <a:chExt cx="70500" cy="119300"/>
          </a:xfrm>
        </p:grpSpPr>
        <p:sp>
          <p:nvSpPr>
            <p:cNvPr id="443" name="Google Shape;443;p17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9"/>
          <p:cNvGrpSpPr/>
          <p:nvPr/>
        </p:nvGrpSpPr>
        <p:grpSpPr>
          <a:xfrm>
            <a:off x="7536410" y="3830058"/>
            <a:ext cx="892490" cy="778437"/>
            <a:chOff x="1872550" y="1415025"/>
            <a:chExt cx="3900744" cy="3402262"/>
          </a:xfrm>
        </p:grpSpPr>
        <p:sp>
          <p:nvSpPr>
            <p:cNvPr id="448" name="Google Shape;448;p19"/>
            <p:cNvSpPr/>
            <p:nvPr/>
          </p:nvSpPr>
          <p:spPr>
            <a:xfrm>
              <a:off x="1923126" y="2262256"/>
              <a:ext cx="2096086" cy="2555030"/>
            </a:xfrm>
            <a:custGeom>
              <a:rect b="b" l="l" r="r" t="t"/>
              <a:pathLst>
                <a:path extrusionOk="0" h="29907" w="24535">
                  <a:moveTo>
                    <a:pt x="0" y="0"/>
                  </a:moveTo>
                  <a:lnTo>
                    <a:pt x="24534" y="0"/>
                  </a:lnTo>
                  <a:lnTo>
                    <a:pt x="24534" y="29906"/>
                  </a:lnTo>
                  <a:lnTo>
                    <a:pt x="0" y="299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2562240" y="3007480"/>
              <a:ext cx="1318822" cy="1065343"/>
            </a:xfrm>
            <a:custGeom>
              <a:rect b="b" l="l" r="r" t="t"/>
              <a:pathLst>
                <a:path extrusionOk="0" h="12470" w="15437">
                  <a:moveTo>
                    <a:pt x="1" y="0"/>
                  </a:moveTo>
                  <a:lnTo>
                    <a:pt x="15437" y="0"/>
                  </a:lnTo>
                  <a:lnTo>
                    <a:pt x="15437" y="12470"/>
                  </a:lnTo>
                  <a:lnTo>
                    <a:pt x="1" y="12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2664160" y="3101797"/>
              <a:ext cx="1117543" cy="860732"/>
            </a:xfrm>
            <a:custGeom>
              <a:rect b="b" l="l" r="r" t="t"/>
              <a:pathLst>
                <a:path extrusionOk="0" h="10075" w="13081">
                  <a:moveTo>
                    <a:pt x="0" y="0"/>
                  </a:moveTo>
                  <a:lnTo>
                    <a:pt x="13080" y="0"/>
                  </a:lnTo>
                  <a:lnTo>
                    <a:pt x="13080" y="10074"/>
                  </a:lnTo>
                  <a:lnTo>
                    <a:pt x="0" y="100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2653225" y="3095903"/>
              <a:ext cx="1136850" cy="888498"/>
            </a:xfrm>
            <a:custGeom>
              <a:rect b="b" l="l" r="r" t="t"/>
              <a:pathLst>
                <a:path extrusionOk="0" h="10400" w="13307">
                  <a:moveTo>
                    <a:pt x="13307" y="0"/>
                  </a:moveTo>
                  <a:lnTo>
                    <a:pt x="13208" y="0"/>
                  </a:lnTo>
                  <a:lnTo>
                    <a:pt x="13070" y="0"/>
                  </a:lnTo>
                  <a:lnTo>
                    <a:pt x="11129" y="0"/>
                  </a:lnTo>
                  <a:lnTo>
                    <a:pt x="10892" y="0"/>
                  </a:lnTo>
                  <a:lnTo>
                    <a:pt x="8950" y="0"/>
                  </a:lnTo>
                  <a:lnTo>
                    <a:pt x="8714" y="0"/>
                  </a:lnTo>
                  <a:lnTo>
                    <a:pt x="6772" y="0"/>
                  </a:lnTo>
                  <a:lnTo>
                    <a:pt x="6535" y="0"/>
                  </a:lnTo>
                  <a:lnTo>
                    <a:pt x="4593" y="0"/>
                  </a:lnTo>
                  <a:lnTo>
                    <a:pt x="4357" y="0"/>
                  </a:lnTo>
                  <a:lnTo>
                    <a:pt x="2415" y="0"/>
                  </a:lnTo>
                  <a:lnTo>
                    <a:pt x="2178" y="0"/>
                  </a:lnTo>
                  <a:lnTo>
                    <a:pt x="23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494"/>
                  </a:lnTo>
                  <a:lnTo>
                    <a:pt x="0" y="2760"/>
                  </a:lnTo>
                  <a:lnTo>
                    <a:pt x="0" y="4860"/>
                  </a:lnTo>
                  <a:lnTo>
                    <a:pt x="0" y="5402"/>
                  </a:lnTo>
                  <a:lnTo>
                    <a:pt x="0" y="7502"/>
                  </a:lnTo>
                  <a:lnTo>
                    <a:pt x="0" y="7768"/>
                  </a:lnTo>
                  <a:lnTo>
                    <a:pt x="0" y="9867"/>
                  </a:lnTo>
                  <a:lnTo>
                    <a:pt x="0" y="10252"/>
                  </a:lnTo>
                  <a:lnTo>
                    <a:pt x="0" y="10400"/>
                  </a:lnTo>
                  <a:lnTo>
                    <a:pt x="13248" y="10400"/>
                  </a:lnTo>
                  <a:lnTo>
                    <a:pt x="13248" y="10252"/>
                  </a:lnTo>
                  <a:lnTo>
                    <a:pt x="13307" y="10252"/>
                  </a:lnTo>
                  <a:lnTo>
                    <a:pt x="13307" y="0"/>
                  </a:lnTo>
                  <a:close/>
                  <a:moveTo>
                    <a:pt x="13070" y="267"/>
                  </a:moveTo>
                  <a:lnTo>
                    <a:pt x="13070" y="2494"/>
                  </a:lnTo>
                  <a:lnTo>
                    <a:pt x="11129" y="2494"/>
                  </a:lnTo>
                  <a:lnTo>
                    <a:pt x="11129" y="267"/>
                  </a:lnTo>
                  <a:close/>
                  <a:moveTo>
                    <a:pt x="6772" y="5402"/>
                  </a:moveTo>
                  <a:lnTo>
                    <a:pt x="8714" y="5402"/>
                  </a:lnTo>
                  <a:lnTo>
                    <a:pt x="8714" y="7502"/>
                  </a:lnTo>
                  <a:lnTo>
                    <a:pt x="6772" y="7502"/>
                  </a:lnTo>
                  <a:close/>
                  <a:moveTo>
                    <a:pt x="6535" y="7502"/>
                  </a:moveTo>
                  <a:lnTo>
                    <a:pt x="4593" y="7502"/>
                  </a:lnTo>
                  <a:lnTo>
                    <a:pt x="4593" y="5402"/>
                  </a:lnTo>
                  <a:lnTo>
                    <a:pt x="6535" y="5402"/>
                  </a:lnTo>
                  <a:close/>
                  <a:moveTo>
                    <a:pt x="8950" y="5402"/>
                  </a:moveTo>
                  <a:lnTo>
                    <a:pt x="10892" y="5402"/>
                  </a:lnTo>
                  <a:lnTo>
                    <a:pt x="10892" y="7502"/>
                  </a:lnTo>
                  <a:lnTo>
                    <a:pt x="8950" y="7502"/>
                  </a:lnTo>
                  <a:close/>
                  <a:moveTo>
                    <a:pt x="8950" y="4860"/>
                  </a:moveTo>
                  <a:lnTo>
                    <a:pt x="8950" y="2770"/>
                  </a:lnTo>
                  <a:lnTo>
                    <a:pt x="10892" y="2770"/>
                  </a:lnTo>
                  <a:lnTo>
                    <a:pt x="10892" y="4860"/>
                  </a:lnTo>
                  <a:lnTo>
                    <a:pt x="8950" y="4860"/>
                  </a:lnTo>
                  <a:close/>
                  <a:moveTo>
                    <a:pt x="8714" y="4860"/>
                  </a:moveTo>
                  <a:lnTo>
                    <a:pt x="6772" y="4860"/>
                  </a:lnTo>
                  <a:lnTo>
                    <a:pt x="6772" y="2770"/>
                  </a:lnTo>
                  <a:lnTo>
                    <a:pt x="8714" y="2770"/>
                  </a:lnTo>
                  <a:close/>
                  <a:moveTo>
                    <a:pt x="6535" y="4860"/>
                  </a:moveTo>
                  <a:lnTo>
                    <a:pt x="4593" y="4860"/>
                  </a:lnTo>
                  <a:lnTo>
                    <a:pt x="4593" y="2770"/>
                  </a:lnTo>
                  <a:lnTo>
                    <a:pt x="6535" y="2770"/>
                  </a:lnTo>
                  <a:close/>
                  <a:moveTo>
                    <a:pt x="4357" y="4860"/>
                  </a:moveTo>
                  <a:lnTo>
                    <a:pt x="2415" y="4860"/>
                  </a:lnTo>
                  <a:lnTo>
                    <a:pt x="2415" y="2770"/>
                  </a:lnTo>
                  <a:lnTo>
                    <a:pt x="4357" y="2770"/>
                  </a:lnTo>
                  <a:close/>
                  <a:moveTo>
                    <a:pt x="4357" y="5402"/>
                  </a:moveTo>
                  <a:lnTo>
                    <a:pt x="4357" y="7502"/>
                  </a:lnTo>
                  <a:lnTo>
                    <a:pt x="2415" y="7502"/>
                  </a:lnTo>
                  <a:lnTo>
                    <a:pt x="2415" y="5402"/>
                  </a:lnTo>
                  <a:close/>
                  <a:moveTo>
                    <a:pt x="4357" y="7768"/>
                  </a:moveTo>
                  <a:lnTo>
                    <a:pt x="4357" y="9867"/>
                  </a:lnTo>
                  <a:lnTo>
                    <a:pt x="2415" y="9867"/>
                  </a:lnTo>
                  <a:lnTo>
                    <a:pt x="2415" y="7768"/>
                  </a:lnTo>
                  <a:close/>
                  <a:moveTo>
                    <a:pt x="4593" y="7768"/>
                  </a:moveTo>
                  <a:lnTo>
                    <a:pt x="6535" y="7768"/>
                  </a:lnTo>
                  <a:lnTo>
                    <a:pt x="6535" y="9867"/>
                  </a:lnTo>
                  <a:lnTo>
                    <a:pt x="4593" y="9867"/>
                  </a:lnTo>
                  <a:close/>
                  <a:moveTo>
                    <a:pt x="6772" y="7768"/>
                  </a:moveTo>
                  <a:lnTo>
                    <a:pt x="8714" y="7768"/>
                  </a:lnTo>
                  <a:lnTo>
                    <a:pt x="8714" y="9867"/>
                  </a:lnTo>
                  <a:lnTo>
                    <a:pt x="6772" y="9867"/>
                  </a:lnTo>
                  <a:close/>
                  <a:moveTo>
                    <a:pt x="8950" y="7768"/>
                  </a:moveTo>
                  <a:lnTo>
                    <a:pt x="10892" y="7768"/>
                  </a:lnTo>
                  <a:lnTo>
                    <a:pt x="10892" y="9867"/>
                  </a:lnTo>
                  <a:lnTo>
                    <a:pt x="8950" y="9867"/>
                  </a:lnTo>
                  <a:close/>
                  <a:moveTo>
                    <a:pt x="11129" y="7768"/>
                  </a:moveTo>
                  <a:lnTo>
                    <a:pt x="13070" y="7768"/>
                  </a:lnTo>
                  <a:lnTo>
                    <a:pt x="13070" y="9867"/>
                  </a:lnTo>
                  <a:lnTo>
                    <a:pt x="11129" y="9867"/>
                  </a:lnTo>
                  <a:close/>
                  <a:moveTo>
                    <a:pt x="11129" y="7502"/>
                  </a:moveTo>
                  <a:lnTo>
                    <a:pt x="11129" y="5402"/>
                  </a:lnTo>
                  <a:lnTo>
                    <a:pt x="13070" y="5402"/>
                  </a:lnTo>
                  <a:lnTo>
                    <a:pt x="13070" y="7502"/>
                  </a:lnTo>
                  <a:close/>
                  <a:moveTo>
                    <a:pt x="11129" y="4860"/>
                  </a:moveTo>
                  <a:lnTo>
                    <a:pt x="11129" y="2770"/>
                  </a:lnTo>
                  <a:lnTo>
                    <a:pt x="13070" y="2770"/>
                  </a:lnTo>
                  <a:lnTo>
                    <a:pt x="13070" y="4860"/>
                  </a:lnTo>
                  <a:lnTo>
                    <a:pt x="11129" y="4860"/>
                  </a:lnTo>
                  <a:close/>
                  <a:moveTo>
                    <a:pt x="10892" y="267"/>
                  </a:moveTo>
                  <a:lnTo>
                    <a:pt x="10892" y="2494"/>
                  </a:lnTo>
                  <a:lnTo>
                    <a:pt x="8950" y="2494"/>
                  </a:lnTo>
                  <a:lnTo>
                    <a:pt x="8950" y="267"/>
                  </a:lnTo>
                  <a:close/>
                  <a:moveTo>
                    <a:pt x="8714" y="267"/>
                  </a:moveTo>
                  <a:lnTo>
                    <a:pt x="8714" y="2494"/>
                  </a:lnTo>
                  <a:lnTo>
                    <a:pt x="6772" y="2494"/>
                  </a:lnTo>
                  <a:lnTo>
                    <a:pt x="6772" y="267"/>
                  </a:lnTo>
                  <a:close/>
                  <a:moveTo>
                    <a:pt x="6535" y="267"/>
                  </a:moveTo>
                  <a:lnTo>
                    <a:pt x="6535" y="2494"/>
                  </a:lnTo>
                  <a:lnTo>
                    <a:pt x="4593" y="2494"/>
                  </a:lnTo>
                  <a:lnTo>
                    <a:pt x="4593" y="267"/>
                  </a:lnTo>
                  <a:close/>
                  <a:moveTo>
                    <a:pt x="4357" y="267"/>
                  </a:moveTo>
                  <a:lnTo>
                    <a:pt x="4357" y="2494"/>
                  </a:lnTo>
                  <a:lnTo>
                    <a:pt x="2415" y="2494"/>
                  </a:lnTo>
                  <a:lnTo>
                    <a:pt x="2415" y="267"/>
                  </a:lnTo>
                  <a:close/>
                  <a:moveTo>
                    <a:pt x="237" y="267"/>
                  </a:moveTo>
                  <a:lnTo>
                    <a:pt x="2178" y="267"/>
                  </a:lnTo>
                  <a:lnTo>
                    <a:pt x="2178" y="2494"/>
                  </a:lnTo>
                  <a:lnTo>
                    <a:pt x="237" y="2494"/>
                  </a:lnTo>
                  <a:close/>
                  <a:moveTo>
                    <a:pt x="237" y="2770"/>
                  </a:moveTo>
                  <a:lnTo>
                    <a:pt x="2178" y="2770"/>
                  </a:lnTo>
                  <a:lnTo>
                    <a:pt x="2178" y="4860"/>
                  </a:lnTo>
                  <a:lnTo>
                    <a:pt x="237" y="4860"/>
                  </a:lnTo>
                  <a:close/>
                  <a:moveTo>
                    <a:pt x="237" y="5402"/>
                  </a:moveTo>
                  <a:lnTo>
                    <a:pt x="2178" y="5402"/>
                  </a:lnTo>
                  <a:lnTo>
                    <a:pt x="2178" y="7502"/>
                  </a:lnTo>
                  <a:lnTo>
                    <a:pt x="237" y="7502"/>
                  </a:lnTo>
                  <a:close/>
                  <a:moveTo>
                    <a:pt x="237" y="7768"/>
                  </a:moveTo>
                  <a:lnTo>
                    <a:pt x="2178" y="7768"/>
                  </a:lnTo>
                  <a:lnTo>
                    <a:pt x="2178" y="9867"/>
                  </a:lnTo>
                  <a:lnTo>
                    <a:pt x="237" y="9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872550" y="1956494"/>
              <a:ext cx="285601" cy="2860793"/>
            </a:xfrm>
            <a:custGeom>
              <a:rect b="b" l="l" r="r" t="t"/>
              <a:pathLst>
                <a:path extrusionOk="0" h="33486" w="3343">
                  <a:moveTo>
                    <a:pt x="1" y="1"/>
                  </a:moveTo>
                  <a:lnTo>
                    <a:pt x="3342" y="1"/>
                  </a:lnTo>
                  <a:lnTo>
                    <a:pt x="3342" y="33485"/>
                  </a:lnTo>
                  <a:lnTo>
                    <a:pt x="1" y="33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950891" y="2046625"/>
              <a:ext cx="1813134" cy="2694883"/>
            </a:xfrm>
            <a:custGeom>
              <a:rect b="b" l="l" r="r" t="t"/>
              <a:pathLst>
                <a:path extrusionOk="0" h="31544" w="21223">
                  <a:moveTo>
                    <a:pt x="0" y="1"/>
                  </a:moveTo>
                  <a:lnTo>
                    <a:pt x="0" y="2721"/>
                  </a:lnTo>
                  <a:lnTo>
                    <a:pt x="1508" y="2721"/>
                  </a:lnTo>
                  <a:lnTo>
                    <a:pt x="1508" y="1"/>
                  </a:lnTo>
                  <a:close/>
                  <a:moveTo>
                    <a:pt x="0" y="3608"/>
                  </a:moveTo>
                  <a:lnTo>
                    <a:pt x="0" y="6329"/>
                  </a:lnTo>
                  <a:lnTo>
                    <a:pt x="1508" y="6329"/>
                  </a:lnTo>
                  <a:lnTo>
                    <a:pt x="1508" y="3608"/>
                  </a:lnTo>
                  <a:close/>
                  <a:moveTo>
                    <a:pt x="3588" y="3608"/>
                  </a:moveTo>
                  <a:lnTo>
                    <a:pt x="3588" y="6329"/>
                  </a:lnTo>
                  <a:lnTo>
                    <a:pt x="6043" y="6329"/>
                  </a:lnTo>
                  <a:lnTo>
                    <a:pt x="6043" y="3608"/>
                  </a:lnTo>
                  <a:close/>
                  <a:moveTo>
                    <a:pt x="7157" y="3608"/>
                  </a:moveTo>
                  <a:lnTo>
                    <a:pt x="7157" y="6329"/>
                  </a:lnTo>
                  <a:lnTo>
                    <a:pt x="9611" y="6329"/>
                  </a:lnTo>
                  <a:lnTo>
                    <a:pt x="9611" y="3608"/>
                  </a:lnTo>
                  <a:close/>
                  <a:moveTo>
                    <a:pt x="11020" y="3608"/>
                  </a:moveTo>
                  <a:lnTo>
                    <a:pt x="11020" y="6329"/>
                  </a:lnTo>
                  <a:lnTo>
                    <a:pt x="13485" y="6329"/>
                  </a:lnTo>
                  <a:lnTo>
                    <a:pt x="13485" y="3608"/>
                  </a:lnTo>
                  <a:close/>
                  <a:moveTo>
                    <a:pt x="14894" y="3608"/>
                  </a:moveTo>
                  <a:lnTo>
                    <a:pt x="14894" y="6329"/>
                  </a:lnTo>
                  <a:lnTo>
                    <a:pt x="17359" y="6329"/>
                  </a:lnTo>
                  <a:lnTo>
                    <a:pt x="17359" y="3608"/>
                  </a:lnTo>
                  <a:close/>
                  <a:moveTo>
                    <a:pt x="18768" y="3608"/>
                  </a:moveTo>
                  <a:lnTo>
                    <a:pt x="18768" y="6329"/>
                  </a:lnTo>
                  <a:lnTo>
                    <a:pt x="21222" y="6329"/>
                  </a:lnTo>
                  <a:lnTo>
                    <a:pt x="21222" y="3608"/>
                  </a:lnTo>
                  <a:close/>
                  <a:moveTo>
                    <a:pt x="0" y="7196"/>
                  </a:moveTo>
                  <a:lnTo>
                    <a:pt x="0" y="9927"/>
                  </a:lnTo>
                  <a:lnTo>
                    <a:pt x="1508" y="9927"/>
                  </a:lnTo>
                  <a:lnTo>
                    <a:pt x="1508" y="7196"/>
                  </a:lnTo>
                  <a:close/>
                  <a:moveTo>
                    <a:pt x="3588" y="7196"/>
                  </a:moveTo>
                  <a:lnTo>
                    <a:pt x="3588" y="9927"/>
                  </a:lnTo>
                  <a:lnTo>
                    <a:pt x="6043" y="9927"/>
                  </a:lnTo>
                  <a:lnTo>
                    <a:pt x="6043" y="7196"/>
                  </a:lnTo>
                  <a:close/>
                  <a:moveTo>
                    <a:pt x="7157" y="7196"/>
                  </a:moveTo>
                  <a:lnTo>
                    <a:pt x="7157" y="9927"/>
                  </a:lnTo>
                  <a:lnTo>
                    <a:pt x="9611" y="9927"/>
                  </a:lnTo>
                  <a:lnTo>
                    <a:pt x="9611" y="7196"/>
                  </a:lnTo>
                  <a:close/>
                  <a:moveTo>
                    <a:pt x="11020" y="7196"/>
                  </a:moveTo>
                  <a:lnTo>
                    <a:pt x="11020" y="9927"/>
                  </a:lnTo>
                  <a:lnTo>
                    <a:pt x="13485" y="9927"/>
                  </a:lnTo>
                  <a:lnTo>
                    <a:pt x="13485" y="7196"/>
                  </a:lnTo>
                  <a:close/>
                  <a:moveTo>
                    <a:pt x="14894" y="7196"/>
                  </a:moveTo>
                  <a:lnTo>
                    <a:pt x="14894" y="9927"/>
                  </a:lnTo>
                  <a:lnTo>
                    <a:pt x="17359" y="9927"/>
                  </a:lnTo>
                  <a:lnTo>
                    <a:pt x="17359" y="7196"/>
                  </a:lnTo>
                  <a:close/>
                  <a:moveTo>
                    <a:pt x="18768" y="7196"/>
                  </a:moveTo>
                  <a:lnTo>
                    <a:pt x="18768" y="9927"/>
                  </a:lnTo>
                  <a:lnTo>
                    <a:pt x="21222" y="9927"/>
                  </a:lnTo>
                  <a:lnTo>
                    <a:pt x="21222" y="7196"/>
                  </a:lnTo>
                  <a:close/>
                  <a:moveTo>
                    <a:pt x="0" y="10804"/>
                  </a:moveTo>
                  <a:lnTo>
                    <a:pt x="0" y="13524"/>
                  </a:lnTo>
                  <a:lnTo>
                    <a:pt x="1508" y="13524"/>
                  </a:lnTo>
                  <a:lnTo>
                    <a:pt x="1508" y="10804"/>
                  </a:lnTo>
                  <a:close/>
                  <a:moveTo>
                    <a:pt x="3588" y="10804"/>
                  </a:moveTo>
                  <a:lnTo>
                    <a:pt x="3588" y="13524"/>
                  </a:lnTo>
                  <a:lnTo>
                    <a:pt x="6043" y="13524"/>
                  </a:lnTo>
                  <a:lnTo>
                    <a:pt x="6043" y="10804"/>
                  </a:lnTo>
                  <a:close/>
                  <a:moveTo>
                    <a:pt x="0" y="14412"/>
                  </a:moveTo>
                  <a:lnTo>
                    <a:pt x="0" y="17132"/>
                  </a:lnTo>
                  <a:lnTo>
                    <a:pt x="1508" y="17132"/>
                  </a:lnTo>
                  <a:lnTo>
                    <a:pt x="1508" y="14412"/>
                  </a:lnTo>
                  <a:close/>
                  <a:moveTo>
                    <a:pt x="3588" y="14412"/>
                  </a:moveTo>
                  <a:lnTo>
                    <a:pt x="3588" y="17132"/>
                  </a:lnTo>
                  <a:lnTo>
                    <a:pt x="6043" y="17132"/>
                  </a:lnTo>
                  <a:lnTo>
                    <a:pt x="6043" y="14412"/>
                  </a:lnTo>
                  <a:close/>
                  <a:moveTo>
                    <a:pt x="0" y="18009"/>
                  </a:moveTo>
                  <a:lnTo>
                    <a:pt x="0" y="20730"/>
                  </a:lnTo>
                  <a:lnTo>
                    <a:pt x="1508" y="20730"/>
                  </a:lnTo>
                  <a:lnTo>
                    <a:pt x="1508" y="18009"/>
                  </a:lnTo>
                  <a:close/>
                  <a:moveTo>
                    <a:pt x="3588" y="18009"/>
                  </a:moveTo>
                  <a:lnTo>
                    <a:pt x="3588" y="20730"/>
                  </a:lnTo>
                  <a:lnTo>
                    <a:pt x="6043" y="20730"/>
                  </a:lnTo>
                  <a:lnTo>
                    <a:pt x="6043" y="18009"/>
                  </a:lnTo>
                  <a:close/>
                  <a:moveTo>
                    <a:pt x="0" y="21617"/>
                  </a:moveTo>
                  <a:lnTo>
                    <a:pt x="0" y="24338"/>
                  </a:lnTo>
                  <a:lnTo>
                    <a:pt x="1508" y="24338"/>
                  </a:lnTo>
                  <a:lnTo>
                    <a:pt x="1508" y="21617"/>
                  </a:lnTo>
                  <a:close/>
                  <a:moveTo>
                    <a:pt x="3588" y="21617"/>
                  </a:moveTo>
                  <a:lnTo>
                    <a:pt x="3588" y="24338"/>
                  </a:lnTo>
                  <a:lnTo>
                    <a:pt x="6043" y="24338"/>
                  </a:lnTo>
                  <a:lnTo>
                    <a:pt x="6043" y="21617"/>
                  </a:lnTo>
                  <a:close/>
                  <a:moveTo>
                    <a:pt x="0" y="25215"/>
                  </a:moveTo>
                  <a:lnTo>
                    <a:pt x="0" y="27935"/>
                  </a:lnTo>
                  <a:lnTo>
                    <a:pt x="1508" y="27935"/>
                  </a:lnTo>
                  <a:lnTo>
                    <a:pt x="1508" y="25215"/>
                  </a:lnTo>
                  <a:close/>
                  <a:moveTo>
                    <a:pt x="3588" y="25215"/>
                  </a:moveTo>
                  <a:lnTo>
                    <a:pt x="3588" y="27935"/>
                  </a:lnTo>
                  <a:lnTo>
                    <a:pt x="6043" y="27935"/>
                  </a:lnTo>
                  <a:lnTo>
                    <a:pt x="6043" y="25215"/>
                  </a:lnTo>
                  <a:close/>
                  <a:moveTo>
                    <a:pt x="7157" y="25225"/>
                  </a:moveTo>
                  <a:lnTo>
                    <a:pt x="7157" y="27945"/>
                  </a:lnTo>
                  <a:lnTo>
                    <a:pt x="9611" y="27945"/>
                  </a:lnTo>
                  <a:lnTo>
                    <a:pt x="9611" y="25225"/>
                  </a:lnTo>
                  <a:close/>
                  <a:moveTo>
                    <a:pt x="11020" y="25225"/>
                  </a:moveTo>
                  <a:lnTo>
                    <a:pt x="11020" y="27945"/>
                  </a:lnTo>
                  <a:lnTo>
                    <a:pt x="13485" y="27945"/>
                  </a:lnTo>
                  <a:lnTo>
                    <a:pt x="13485" y="25225"/>
                  </a:lnTo>
                  <a:close/>
                  <a:moveTo>
                    <a:pt x="14894" y="25225"/>
                  </a:moveTo>
                  <a:lnTo>
                    <a:pt x="14894" y="27945"/>
                  </a:lnTo>
                  <a:lnTo>
                    <a:pt x="17359" y="27945"/>
                  </a:lnTo>
                  <a:lnTo>
                    <a:pt x="17359" y="25225"/>
                  </a:lnTo>
                  <a:close/>
                  <a:moveTo>
                    <a:pt x="18768" y="25225"/>
                  </a:moveTo>
                  <a:lnTo>
                    <a:pt x="18768" y="27945"/>
                  </a:lnTo>
                  <a:lnTo>
                    <a:pt x="21222" y="27945"/>
                  </a:lnTo>
                  <a:lnTo>
                    <a:pt x="21222" y="25225"/>
                  </a:lnTo>
                  <a:close/>
                  <a:moveTo>
                    <a:pt x="0" y="28823"/>
                  </a:moveTo>
                  <a:lnTo>
                    <a:pt x="0" y="31543"/>
                  </a:lnTo>
                  <a:lnTo>
                    <a:pt x="1508" y="31543"/>
                  </a:lnTo>
                  <a:lnTo>
                    <a:pt x="1508" y="28823"/>
                  </a:lnTo>
                  <a:close/>
                  <a:moveTo>
                    <a:pt x="3588" y="28823"/>
                  </a:moveTo>
                  <a:lnTo>
                    <a:pt x="3588" y="31543"/>
                  </a:lnTo>
                  <a:lnTo>
                    <a:pt x="6043" y="31543"/>
                  </a:lnTo>
                  <a:lnTo>
                    <a:pt x="6043" y="28823"/>
                  </a:lnTo>
                  <a:close/>
                  <a:moveTo>
                    <a:pt x="7157" y="28823"/>
                  </a:moveTo>
                  <a:lnTo>
                    <a:pt x="7157" y="31543"/>
                  </a:lnTo>
                  <a:lnTo>
                    <a:pt x="9611" y="31543"/>
                  </a:lnTo>
                  <a:lnTo>
                    <a:pt x="9611" y="28823"/>
                  </a:lnTo>
                  <a:close/>
                  <a:moveTo>
                    <a:pt x="11020" y="28823"/>
                  </a:moveTo>
                  <a:lnTo>
                    <a:pt x="11020" y="31543"/>
                  </a:lnTo>
                  <a:lnTo>
                    <a:pt x="13485" y="31543"/>
                  </a:lnTo>
                  <a:lnTo>
                    <a:pt x="13485" y="28823"/>
                  </a:lnTo>
                  <a:close/>
                  <a:moveTo>
                    <a:pt x="14894" y="28823"/>
                  </a:moveTo>
                  <a:lnTo>
                    <a:pt x="14894" y="31543"/>
                  </a:lnTo>
                  <a:lnTo>
                    <a:pt x="17359" y="31543"/>
                  </a:lnTo>
                  <a:lnTo>
                    <a:pt x="17359" y="28823"/>
                  </a:lnTo>
                  <a:close/>
                  <a:moveTo>
                    <a:pt x="18768" y="28823"/>
                  </a:moveTo>
                  <a:lnTo>
                    <a:pt x="18768" y="31543"/>
                  </a:lnTo>
                  <a:lnTo>
                    <a:pt x="21222" y="31543"/>
                  </a:lnTo>
                  <a:lnTo>
                    <a:pt x="21222" y="28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3858238" y="1787253"/>
              <a:ext cx="1847649" cy="2494458"/>
            </a:xfrm>
            <a:custGeom>
              <a:rect b="b" l="l" r="r" t="t"/>
              <a:pathLst>
                <a:path extrusionOk="0" h="29198" w="21627">
                  <a:moveTo>
                    <a:pt x="0" y="1"/>
                  </a:moveTo>
                  <a:lnTo>
                    <a:pt x="21627" y="1"/>
                  </a:lnTo>
                  <a:lnTo>
                    <a:pt x="21627" y="29197"/>
                  </a:lnTo>
                  <a:lnTo>
                    <a:pt x="0" y="29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046872" y="2004507"/>
              <a:ext cx="1659014" cy="1103275"/>
            </a:xfrm>
            <a:custGeom>
              <a:rect b="b" l="l" r="r" t="t"/>
              <a:pathLst>
                <a:path extrusionOk="0" h="12914" w="19419">
                  <a:moveTo>
                    <a:pt x="19419" y="1"/>
                  </a:moveTo>
                  <a:lnTo>
                    <a:pt x="19419" y="2002"/>
                  </a:lnTo>
                  <a:lnTo>
                    <a:pt x="0" y="2002"/>
                  </a:lnTo>
                  <a:lnTo>
                    <a:pt x="0" y="1"/>
                  </a:lnTo>
                  <a:close/>
                  <a:moveTo>
                    <a:pt x="0" y="5639"/>
                  </a:moveTo>
                  <a:lnTo>
                    <a:pt x="19419" y="5639"/>
                  </a:lnTo>
                  <a:lnTo>
                    <a:pt x="19419" y="3638"/>
                  </a:lnTo>
                  <a:lnTo>
                    <a:pt x="0" y="3638"/>
                  </a:lnTo>
                  <a:close/>
                  <a:moveTo>
                    <a:pt x="0" y="9276"/>
                  </a:moveTo>
                  <a:lnTo>
                    <a:pt x="19419" y="9276"/>
                  </a:lnTo>
                  <a:lnTo>
                    <a:pt x="19419" y="7275"/>
                  </a:lnTo>
                  <a:lnTo>
                    <a:pt x="0" y="7275"/>
                  </a:lnTo>
                  <a:close/>
                  <a:moveTo>
                    <a:pt x="0" y="12913"/>
                  </a:moveTo>
                  <a:lnTo>
                    <a:pt x="19419" y="12913"/>
                  </a:lnTo>
                  <a:lnTo>
                    <a:pt x="19419" y="10912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4046872" y="3264289"/>
              <a:ext cx="1523432" cy="945823"/>
            </a:xfrm>
            <a:custGeom>
              <a:rect b="b" l="l" r="r" t="t"/>
              <a:pathLst>
                <a:path extrusionOk="0" h="11071" w="17832">
                  <a:moveTo>
                    <a:pt x="17832" y="1"/>
                  </a:moveTo>
                  <a:lnTo>
                    <a:pt x="17832" y="4515"/>
                  </a:lnTo>
                  <a:lnTo>
                    <a:pt x="0" y="4515"/>
                  </a:lnTo>
                  <a:lnTo>
                    <a:pt x="0" y="1"/>
                  </a:lnTo>
                  <a:close/>
                  <a:moveTo>
                    <a:pt x="0" y="11070"/>
                  </a:moveTo>
                  <a:lnTo>
                    <a:pt x="17832" y="11070"/>
                  </a:lnTo>
                  <a:lnTo>
                    <a:pt x="17832" y="6940"/>
                  </a:lnTo>
                  <a:lnTo>
                    <a:pt x="0" y="69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4478045" y="1846201"/>
              <a:ext cx="602983" cy="1355899"/>
            </a:xfrm>
            <a:custGeom>
              <a:rect b="b" l="l" r="r" t="t"/>
              <a:pathLst>
                <a:path extrusionOk="0" h="15871" w="7058">
                  <a:moveTo>
                    <a:pt x="0" y="1"/>
                  </a:moveTo>
                  <a:lnTo>
                    <a:pt x="1262" y="1"/>
                  </a:lnTo>
                  <a:lnTo>
                    <a:pt x="1262" y="15870"/>
                  </a:lnTo>
                  <a:lnTo>
                    <a:pt x="0" y="15870"/>
                  </a:lnTo>
                  <a:close/>
                  <a:moveTo>
                    <a:pt x="5796" y="1"/>
                  </a:moveTo>
                  <a:lnTo>
                    <a:pt x="5796" y="15870"/>
                  </a:lnTo>
                  <a:lnTo>
                    <a:pt x="7058" y="15870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4040977" y="3264289"/>
              <a:ext cx="1535222" cy="1051930"/>
            </a:xfrm>
            <a:custGeom>
              <a:rect b="b" l="l" r="r" t="t"/>
              <a:pathLst>
                <a:path extrusionOk="0" h="12313" w="17970">
                  <a:moveTo>
                    <a:pt x="0" y="1"/>
                  </a:moveTo>
                  <a:lnTo>
                    <a:pt x="227" y="1"/>
                  </a:lnTo>
                  <a:lnTo>
                    <a:pt x="227" y="12312"/>
                  </a:lnTo>
                  <a:lnTo>
                    <a:pt x="0" y="12312"/>
                  </a:lnTo>
                  <a:close/>
                  <a:moveTo>
                    <a:pt x="1725" y="12312"/>
                  </a:moveTo>
                  <a:lnTo>
                    <a:pt x="1952" y="12312"/>
                  </a:lnTo>
                  <a:lnTo>
                    <a:pt x="1952" y="1"/>
                  </a:lnTo>
                  <a:lnTo>
                    <a:pt x="1725" y="1"/>
                  </a:lnTo>
                  <a:close/>
                  <a:moveTo>
                    <a:pt x="3450" y="12312"/>
                  </a:moveTo>
                  <a:lnTo>
                    <a:pt x="3677" y="12312"/>
                  </a:lnTo>
                  <a:lnTo>
                    <a:pt x="3677" y="1"/>
                  </a:lnTo>
                  <a:lnTo>
                    <a:pt x="3450" y="1"/>
                  </a:lnTo>
                  <a:close/>
                  <a:moveTo>
                    <a:pt x="5175" y="12312"/>
                  </a:moveTo>
                  <a:lnTo>
                    <a:pt x="5402" y="12312"/>
                  </a:lnTo>
                  <a:lnTo>
                    <a:pt x="5402" y="1"/>
                  </a:lnTo>
                  <a:lnTo>
                    <a:pt x="5175" y="1"/>
                  </a:lnTo>
                  <a:close/>
                  <a:moveTo>
                    <a:pt x="6900" y="12312"/>
                  </a:moveTo>
                  <a:lnTo>
                    <a:pt x="7127" y="12312"/>
                  </a:lnTo>
                  <a:lnTo>
                    <a:pt x="7127" y="1"/>
                  </a:lnTo>
                  <a:lnTo>
                    <a:pt x="6900" y="1"/>
                  </a:lnTo>
                  <a:close/>
                  <a:moveTo>
                    <a:pt x="8625" y="12312"/>
                  </a:moveTo>
                  <a:lnTo>
                    <a:pt x="8852" y="12312"/>
                  </a:lnTo>
                  <a:lnTo>
                    <a:pt x="8852" y="1"/>
                  </a:lnTo>
                  <a:lnTo>
                    <a:pt x="8625" y="1"/>
                  </a:lnTo>
                  <a:close/>
                  <a:moveTo>
                    <a:pt x="10350" y="12312"/>
                  </a:moveTo>
                  <a:lnTo>
                    <a:pt x="10577" y="12312"/>
                  </a:lnTo>
                  <a:lnTo>
                    <a:pt x="10577" y="1"/>
                  </a:lnTo>
                  <a:lnTo>
                    <a:pt x="10350" y="1"/>
                  </a:lnTo>
                  <a:close/>
                  <a:moveTo>
                    <a:pt x="12075" y="12312"/>
                  </a:moveTo>
                  <a:lnTo>
                    <a:pt x="12302" y="12312"/>
                  </a:lnTo>
                  <a:lnTo>
                    <a:pt x="12302" y="1"/>
                  </a:lnTo>
                  <a:lnTo>
                    <a:pt x="12075" y="1"/>
                  </a:lnTo>
                  <a:close/>
                  <a:moveTo>
                    <a:pt x="13909" y="12312"/>
                  </a:moveTo>
                  <a:lnTo>
                    <a:pt x="14520" y="12312"/>
                  </a:lnTo>
                  <a:lnTo>
                    <a:pt x="14520" y="1"/>
                  </a:lnTo>
                  <a:lnTo>
                    <a:pt x="13909" y="1"/>
                  </a:lnTo>
                  <a:close/>
                  <a:moveTo>
                    <a:pt x="16018" y="12312"/>
                  </a:moveTo>
                  <a:lnTo>
                    <a:pt x="16245" y="12312"/>
                  </a:lnTo>
                  <a:lnTo>
                    <a:pt x="16245" y="1"/>
                  </a:lnTo>
                  <a:lnTo>
                    <a:pt x="16018" y="1"/>
                  </a:lnTo>
                  <a:close/>
                  <a:moveTo>
                    <a:pt x="17743" y="1"/>
                  </a:moveTo>
                  <a:lnTo>
                    <a:pt x="17743" y="12312"/>
                  </a:lnTo>
                  <a:lnTo>
                    <a:pt x="17970" y="12312"/>
                  </a:lnTo>
                  <a:lnTo>
                    <a:pt x="17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4016543" y="1587683"/>
              <a:ext cx="1531036" cy="199656"/>
            </a:xfrm>
            <a:custGeom>
              <a:rect b="b" l="l" r="r" t="t"/>
              <a:pathLst>
                <a:path extrusionOk="0" h="2337" w="17921">
                  <a:moveTo>
                    <a:pt x="1" y="1"/>
                  </a:moveTo>
                  <a:lnTo>
                    <a:pt x="17921" y="1"/>
                  </a:lnTo>
                  <a:lnTo>
                    <a:pt x="17921" y="2337"/>
                  </a:lnTo>
                  <a:lnTo>
                    <a:pt x="1" y="2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4275914" y="1415025"/>
              <a:ext cx="1013144" cy="172745"/>
            </a:xfrm>
            <a:custGeom>
              <a:rect b="b" l="l" r="r" t="t"/>
              <a:pathLst>
                <a:path extrusionOk="0" h="2022" w="11859">
                  <a:moveTo>
                    <a:pt x="0" y="1"/>
                  </a:moveTo>
                  <a:lnTo>
                    <a:pt x="11858" y="1"/>
                  </a:lnTo>
                  <a:lnTo>
                    <a:pt x="11858" y="2022"/>
                  </a:lnTo>
                  <a:lnTo>
                    <a:pt x="0" y="2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3790833" y="4283239"/>
              <a:ext cx="1982461" cy="534039"/>
            </a:xfrm>
            <a:custGeom>
              <a:rect b="b" l="l" r="r" t="t"/>
              <a:pathLst>
                <a:path extrusionOk="0" h="6251" w="23205">
                  <a:moveTo>
                    <a:pt x="1" y="1"/>
                  </a:moveTo>
                  <a:lnTo>
                    <a:pt x="23204" y="1"/>
                  </a:lnTo>
                  <a:lnTo>
                    <a:pt x="23204" y="6250"/>
                  </a:lnTo>
                  <a:lnTo>
                    <a:pt x="1" y="62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3824578" y="4311090"/>
              <a:ext cx="1914969" cy="471673"/>
            </a:xfrm>
            <a:custGeom>
              <a:rect b="b" l="l" r="r" t="t"/>
              <a:pathLst>
                <a:path extrusionOk="0" h="5521" w="22415">
                  <a:moveTo>
                    <a:pt x="0" y="0"/>
                  </a:moveTo>
                  <a:lnTo>
                    <a:pt x="22415" y="0"/>
                  </a:lnTo>
                  <a:lnTo>
                    <a:pt x="22415" y="5520"/>
                  </a:lnTo>
                  <a:lnTo>
                    <a:pt x="0" y="5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3790064" y="4270595"/>
              <a:ext cx="1983230" cy="539079"/>
            </a:xfrm>
            <a:custGeom>
              <a:rect b="b" l="l" r="r" t="t"/>
              <a:pathLst>
                <a:path extrusionOk="0" h="6310" w="23214">
                  <a:moveTo>
                    <a:pt x="23213" y="1"/>
                  </a:moveTo>
                  <a:lnTo>
                    <a:pt x="0" y="1"/>
                  </a:lnTo>
                  <a:lnTo>
                    <a:pt x="0" y="829"/>
                  </a:lnTo>
                  <a:lnTo>
                    <a:pt x="286" y="829"/>
                  </a:lnTo>
                  <a:lnTo>
                    <a:pt x="286" y="3126"/>
                  </a:lnTo>
                  <a:lnTo>
                    <a:pt x="286" y="3421"/>
                  </a:lnTo>
                  <a:lnTo>
                    <a:pt x="286" y="5718"/>
                  </a:lnTo>
                  <a:lnTo>
                    <a:pt x="286" y="6152"/>
                  </a:lnTo>
                  <a:lnTo>
                    <a:pt x="286" y="6309"/>
                  </a:lnTo>
                  <a:lnTo>
                    <a:pt x="22927" y="6309"/>
                  </a:lnTo>
                  <a:lnTo>
                    <a:pt x="22927" y="6152"/>
                  </a:lnTo>
                  <a:lnTo>
                    <a:pt x="22927" y="5718"/>
                  </a:lnTo>
                  <a:lnTo>
                    <a:pt x="22927" y="3421"/>
                  </a:lnTo>
                  <a:lnTo>
                    <a:pt x="22927" y="3126"/>
                  </a:lnTo>
                  <a:lnTo>
                    <a:pt x="22927" y="829"/>
                  </a:lnTo>
                  <a:lnTo>
                    <a:pt x="23213" y="829"/>
                  </a:lnTo>
                  <a:lnTo>
                    <a:pt x="23213" y="1"/>
                  </a:lnTo>
                  <a:close/>
                  <a:moveTo>
                    <a:pt x="9246" y="3126"/>
                  </a:moveTo>
                  <a:lnTo>
                    <a:pt x="7245" y="3126"/>
                  </a:lnTo>
                  <a:lnTo>
                    <a:pt x="7245" y="829"/>
                  </a:lnTo>
                  <a:lnTo>
                    <a:pt x="9246" y="829"/>
                  </a:lnTo>
                  <a:close/>
                  <a:moveTo>
                    <a:pt x="6998" y="3126"/>
                  </a:moveTo>
                  <a:lnTo>
                    <a:pt x="5007" y="3126"/>
                  </a:lnTo>
                  <a:lnTo>
                    <a:pt x="5007" y="829"/>
                  </a:lnTo>
                  <a:lnTo>
                    <a:pt x="6998" y="829"/>
                  </a:lnTo>
                  <a:close/>
                  <a:moveTo>
                    <a:pt x="4761" y="3126"/>
                  </a:moveTo>
                  <a:lnTo>
                    <a:pt x="2760" y="3126"/>
                  </a:lnTo>
                  <a:lnTo>
                    <a:pt x="2760" y="829"/>
                  </a:lnTo>
                  <a:lnTo>
                    <a:pt x="4761" y="829"/>
                  </a:lnTo>
                  <a:close/>
                  <a:moveTo>
                    <a:pt x="4761" y="3421"/>
                  </a:moveTo>
                  <a:lnTo>
                    <a:pt x="4761" y="5718"/>
                  </a:lnTo>
                  <a:lnTo>
                    <a:pt x="2760" y="5718"/>
                  </a:lnTo>
                  <a:lnTo>
                    <a:pt x="2760" y="3421"/>
                  </a:lnTo>
                  <a:close/>
                  <a:moveTo>
                    <a:pt x="5007" y="3421"/>
                  </a:moveTo>
                  <a:lnTo>
                    <a:pt x="6998" y="3421"/>
                  </a:lnTo>
                  <a:lnTo>
                    <a:pt x="6998" y="5718"/>
                  </a:lnTo>
                  <a:lnTo>
                    <a:pt x="5007" y="5718"/>
                  </a:lnTo>
                  <a:close/>
                  <a:moveTo>
                    <a:pt x="7245" y="3421"/>
                  </a:moveTo>
                  <a:lnTo>
                    <a:pt x="9246" y="3421"/>
                  </a:lnTo>
                  <a:lnTo>
                    <a:pt x="9246" y="5718"/>
                  </a:lnTo>
                  <a:lnTo>
                    <a:pt x="7245" y="5718"/>
                  </a:lnTo>
                  <a:close/>
                  <a:moveTo>
                    <a:pt x="9482" y="829"/>
                  </a:moveTo>
                  <a:lnTo>
                    <a:pt x="11483" y="829"/>
                  </a:lnTo>
                  <a:lnTo>
                    <a:pt x="11483" y="5718"/>
                  </a:lnTo>
                  <a:lnTo>
                    <a:pt x="9482" y="5718"/>
                  </a:lnTo>
                  <a:close/>
                  <a:moveTo>
                    <a:pt x="11720" y="829"/>
                  </a:moveTo>
                  <a:lnTo>
                    <a:pt x="13721" y="829"/>
                  </a:lnTo>
                  <a:lnTo>
                    <a:pt x="13721" y="5718"/>
                  </a:lnTo>
                  <a:lnTo>
                    <a:pt x="11720" y="5718"/>
                  </a:lnTo>
                  <a:close/>
                  <a:moveTo>
                    <a:pt x="15968" y="3126"/>
                  </a:moveTo>
                  <a:lnTo>
                    <a:pt x="13967" y="3126"/>
                  </a:lnTo>
                  <a:lnTo>
                    <a:pt x="13967" y="829"/>
                  </a:lnTo>
                  <a:lnTo>
                    <a:pt x="15968" y="829"/>
                  </a:lnTo>
                  <a:close/>
                  <a:moveTo>
                    <a:pt x="16205" y="829"/>
                  </a:moveTo>
                  <a:lnTo>
                    <a:pt x="18206" y="829"/>
                  </a:lnTo>
                  <a:lnTo>
                    <a:pt x="18206" y="3126"/>
                  </a:lnTo>
                  <a:lnTo>
                    <a:pt x="16205" y="3126"/>
                  </a:lnTo>
                  <a:close/>
                  <a:moveTo>
                    <a:pt x="13967" y="3421"/>
                  </a:moveTo>
                  <a:lnTo>
                    <a:pt x="15968" y="3421"/>
                  </a:lnTo>
                  <a:lnTo>
                    <a:pt x="15968" y="5718"/>
                  </a:lnTo>
                  <a:lnTo>
                    <a:pt x="13967" y="5718"/>
                  </a:lnTo>
                  <a:close/>
                  <a:moveTo>
                    <a:pt x="16205" y="3421"/>
                  </a:moveTo>
                  <a:lnTo>
                    <a:pt x="18206" y="3421"/>
                  </a:lnTo>
                  <a:lnTo>
                    <a:pt x="18206" y="5718"/>
                  </a:lnTo>
                  <a:lnTo>
                    <a:pt x="16205" y="5718"/>
                  </a:lnTo>
                  <a:close/>
                  <a:moveTo>
                    <a:pt x="18442" y="3421"/>
                  </a:moveTo>
                  <a:lnTo>
                    <a:pt x="20443" y="3421"/>
                  </a:lnTo>
                  <a:lnTo>
                    <a:pt x="20443" y="5718"/>
                  </a:lnTo>
                  <a:lnTo>
                    <a:pt x="18442" y="5718"/>
                  </a:lnTo>
                  <a:close/>
                  <a:moveTo>
                    <a:pt x="18442" y="3126"/>
                  </a:moveTo>
                  <a:lnTo>
                    <a:pt x="18442" y="829"/>
                  </a:lnTo>
                  <a:lnTo>
                    <a:pt x="20443" y="829"/>
                  </a:lnTo>
                  <a:lnTo>
                    <a:pt x="20443" y="3126"/>
                  </a:lnTo>
                  <a:close/>
                  <a:moveTo>
                    <a:pt x="522" y="829"/>
                  </a:moveTo>
                  <a:lnTo>
                    <a:pt x="2523" y="829"/>
                  </a:lnTo>
                  <a:lnTo>
                    <a:pt x="2523" y="3126"/>
                  </a:lnTo>
                  <a:lnTo>
                    <a:pt x="522" y="3126"/>
                  </a:lnTo>
                  <a:close/>
                  <a:moveTo>
                    <a:pt x="522" y="3421"/>
                  </a:moveTo>
                  <a:lnTo>
                    <a:pt x="2523" y="3421"/>
                  </a:lnTo>
                  <a:lnTo>
                    <a:pt x="2523" y="5718"/>
                  </a:lnTo>
                  <a:lnTo>
                    <a:pt x="522" y="5718"/>
                  </a:lnTo>
                  <a:close/>
                  <a:moveTo>
                    <a:pt x="22691" y="5718"/>
                  </a:moveTo>
                  <a:lnTo>
                    <a:pt x="20690" y="5718"/>
                  </a:lnTo>
                  <a:lnTo>
                    <a:pt x="20690" y="3421"/>
                  </a:lnTo>
                  <a:lnTo>
                    <a:pt x="22691" y="3421"/>
                  </a:lnTo>
                  <a:close/>
                  <a:moveTo>
                    <a:pt x="22691" y="3126"/>
                  </a:moveTo>
                  <a:lnTo>
                    <a:pt x="20690" y="3126"/>
                  </a:lnTo>
                  <a:lnTo>
                    <a:pt x="20690" y="829"/>
                  </a:lnTo>
                  <a:lnTo>
                    <a:pt x="22691" y="829"/>
                  </a:lnTo>
                  <a:close/>
                  <a:moveTo>
                    <a:pt x="11158" y="1756"/>
                  </a:moveTo>
                  <a:lnTo>
                    <a:pt x="11158" y="4466"/>
                  </a:lnTo>
                  <a:lnTo>
                    <a:pt x="11050" y="4466"/>
                  </a:lnTo>
                  <a:lnTo>
                    <a:pt x="11050" y="1756"/>
                  </a:lnTo>
                  <a:close/>
                  <a:moveTo>
                    <a:pt x="12134" y="1795"/>
                  </a:moveTo>
                  <a:lnTo>
                    <a:pt x="12134" y="4506"/>
                  </a:lnTo>
                  <a:lnTo>
                    <a:pt x="12026" y="4506"/>
                  </a:lnTo>
                  <a:lnTo>
                    <a:pt x="12026" y="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19"/>
          <p:cNvGrpSpPr/>
          <p:nvPr/>
        </p:nvGrpSpPr>
        <p:grpSpPr>
          <a:xfrm>
            <a:off x="636924" y="3830058"/>
            <a:ext cx="892490" cy="778437"/>
            <a:chOff x="1872550" y="1415025"/>
            <a:chExt cx="3900744" cy="3402262"/>
          </a:xfrm>
        </p:grpSpPr>
        <p:sp>
          <p:nvSpPr>
            <p:cNvPr id="465" name="Google Shape;465;p19"/>
            <p:cNvSpPr/>
            <p:nvPr/>
          </p:nvSpPr>
          <p:spPr>
            <a:xfrm>
              <a:off x="1923126" y="2262256"/>
              <a:ext cx="2096086" cy="2555030"/>
            </a:xfrm>
            <a:custGeom>
              <a:rect b="b" l="l" r="r" t="t"/>
              <a:pathLst>
                <a:path extrusionOk="0" h="29907" w="24535">
                  <a:moveTo>
                    <a:pt x="0" y="0"/>
                  </a:moveTo>
                  <a:lnTo>
                    <a:pt x="24534" y="0"/>
                  </a:lnTo>
                  <a:lnTo>
                    <a:pt x="24534" y="29906"/>
                  </a:lnTo>
                  <a:lnTo>
                    <a:pt x="0" y="299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562240" y="3007480"/>
              <a:ext cx="1318822" cy="1065343"/>
            </a:xfrm>
            <a:custGeom>
              <a:rect b="b" l="l" r="r" t="t"/>
              <a:pathLst>
                <a:path extrusionOk="0" h="12470" w="15437">
                  <a:moveTo>
                    <a:pt x="1" y="0"/>
                  </a:moveTo>
                  <a:lnTo>
                    <a:pt x="15437" y="0"/>
                  </a:lnTo>
                  <a:lnTo>
                    <a:pt x="15437" y="12470"/>
                  </a:lnTo>
                  <a:lnTo>
                    <a:pt x="1" y="12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2664160" y="3101797"/>
              <a:ext cx="1117543" cy="860732"/>
            </a:xfrm>
            <a:custGeom>
              <a:rect b="b" l="l" r="r" t="t"/>
              <a:pathLst>
                <a:path extrusionOk="0" h="10075" w="13081">
                  <a:moveTo>
                    <a:pt x="0" y="0"/>
                  </a:moveTo>
                  <a:lnTo>
                    <a:pt x="13080" y="0"/>
                  </a:lnTo>
                  <a:lnTo>
                    <a:pt x="13080" y="10074"/>
                  </a:lnTo>
                  <a:lnTo>
                    <a:pt x="0" y="100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653225" y="3095903"/>
              <a:ext cx="1136850" cy="888498"/>
            </a:xfrm>
            <a:custGeom>
              <a:rect b="b" l="l" r="r" t="t"/>
              <a:pathLst>
                <a:path extrusionOk="0" h="10400" w="13307">
                  <a:moveTo>
                    <a:pt x="13307" y="0"/>
                  </a:moveTo>
                  <a:lnTo>
                    <a:pt x="13208" y="0"/>
                  </a:lnTo>
                  <a:lnTo>
                    <a:pt x="13070" y="0"/>
                  </a:lnTo>
                  <a:lnTo>
                    <a:pt x="11129" y="0"/>
                  </a:lnTo>
                  <a:lnTo>
                    <a:pt x="10892" y="0"/>
                  </a:lnTo>
                  <a:lnTo>
                    <a:pt x="8950" y="0"/>
                  </a:lnTo>
                  <a:lnTo>
                    <a:pt x="8714" y="0"/>
                  </a:lnTo>
                  <a:lnTo>
                    <a:pt x="6772" y="0"/>
                  </a:lnTo>
                  <a:lnTo>
                    <a:pt x="6535" y="0"/>
                  </a:lnTo>
                  <a:lnTo>
                    <a:pt x="4593" y="0"/>
                  </a:lnTo>
                  <a:lnTo>
                    <a:pt x="4357" y="0"/>
                  </a:lnTo>
                  <a:lnTo>
                    <a:pt x="2415" y="0"/>
                  </a:lnTo>
                  <a:lnTo>
                    <a:pt x="2178" y="0"/>
                  </a:lnTo>
                  <a:lnTo>
                    <a:pt x="23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494"/>
                  </a:lnTo>
                  <a:lnTo>
                    <a:pt x="0" y="2760"/>
                  </a:lnTo>
                  <a:lnTo>
                    <a:pt x="0" y="4860"/>
                  </a:lnTo>
                  <a:lnTo>
                    <a:pt x="0" y="5402"/>
                  </a:lnTo>
                  <a:lnTo>
                    <a:pt x="0" y="7502"/>
                  </a:lnTo>
                  <a:lnTo>
                    <a:pt x="0" y="7768"/>
                  </a:lnTo>
                  <a:lnTo>
                    <a:pt x="0" y="9867"/>
                  </a:lnTo>
                  <a:lnTo>
                    <a:pt x="0" y="10252"/>
                  </a:lnTo>
                  <a:lnTo>
                    <a:pt x="0" y="10400"/>
                  </a:lnTo>
                  <a:lnTo>
                    <a:pt x="13248" y="10400"/>
                  </a:lnTo>
                  <a:lnTo>
                    <a:pt x="13248" y="10252"/>
                  </a:lnTo>
                  <a:lnTo>
                    <a:pt x="13307" y="10252"/>
                  </a:lnTo>
                  <a:lnTo>
                    <a:pt x="13307" y="0"/>
                  </a:lnTo>
                  <a:close/>
                  <a:moveTo>
                    <a:pt x="13070" y="267"/>
                  </a:moveTo>
                  <a:lnTo>
                    <a:pt x="13070" y="2494"/>
                  </a:lnTo>
                  <a:lnTo>
                    <a:pt x="11129" y="2494"/>
                  </a:lnTo>
                  <a:lnTo>
                    <a:pt x="11129" y="267"/>
                  </a:lnTo>
                  <a:close/>
                  <a:moveTo>
                    <a:pt x="6772" y="5402"/>
                  </a:moveTo>
                  <a:lnTo>
                    <a:pt x="8714" y="5402"/>
                  </a:lnTo>
                  <a:lnTo>
                    <a:pt x="8714" y="7502"/>
                  </a:lnTo>
                  <a:lnTo>
                    <a:pt x="6772" y="7502"/>
                  </a:lnTo>
                  <a:close/>
                  <a:moveTo>
                    <a:pt x="6535" y="7502"/>
                  </a:moveTo>
                  <a:lnTo>
                    <a:pt x="4593" y="7502"/>
                  </a:lnTo>
                  <a:lnTo>
                    <a:pt x="4593" y="5402"/>
                  </a:lnTo>
                  <a:lnTo>
                    <a:pt x="6535" y="5402"/>
                  </a:lnTo>
                  <a:close/>
                  <a:moveTo>
                    <a:pt x="8950" y="5402"/>
                  </a:moveTo>
                  <a:lnTo>
                    <a:pt x="10892" y="5402"/>
                  </a:lnTo>
                  <a:lnTo>
                    <a:pt x="10892" y="7502"/>
                  </a:lnTo>
                  <a:lnTo>
                    <a:pt x="8950" y="7502"/>
                  </a:lnTo>
                  <a:close/>
                  <a:moveTo>
                    <a:pt x="8950" y="4860"/>
                  </a:moveTo>
                  <a:lnTo>
                    <a:pt x="8950" y="2770"/>
                  </a:lnTo>
                  <a:lnTo>
                    <a:pt x="10892" y="2770"/>
                  </a:lnTo>
                  <a:lnTo>
                    <a:pt x="10892" y="4860"/>
                  </a:lnTo>
                  <a:lnTo>
                    <a:pt x="8950" y="4860"/>
                  </a:lnTo>
                  <a:close/>
                  <a:moveTo>
                    <a:pt x="8714" y="4860"/>
                  </a:moveTo>
                  <a:lnTo>
                    <a:pt x="6772" y="4860"/>
                  </a:lnTo>
                  <a:lnTo>
                    <a:pt x="6772" y="2770"/>
                  </a:lnTo>
                  <a:lnTo>
                    <a:pt x="8714" y="2770"/>
                  </a:lnTo>
                  <a:close/>
                  <a:moveTo>
                    <a:pt x="6535" y="4860"/>
                  </a:moveTo>
                  <a:lnTo>
                    <a:pt x="4593" y="4860"/>
                  </a:lnTo>
                  <a:lnTo>
                    <a:pt x="4593" y="2770"/>
                  </a:lnTo>
                  <a:lnTo>
                    <a:pt x="6535" y="2770"/>
                  </a:lnTo>
                  <a:close/>
                  <a:moveTo>
                    <a:pt x="4357" y="4860"/>
                  </a:moveTo>
                  <a:lnTo>
                    <a:pt x="2415" y="4860"/>
                  </a:lnTo>
                  <a:lnTo>
                    <a:pt x="2415" y="2770"/>
                  </a:lnTo>
                  <a:lnTo>
                    <a:pt x="4357" y="2770"/>
                  </a:lnTo>
                  <a:close/>
                  <a:moveTo>
                    <a:pt x="4357" y="5402"/>
                  </a:moveTo>
                  <a:lnTo>
                    <a:pt x="4357" y="7502"/>
                  </a:lnTo>
                  <a:lnTo>
                    <a:pt x="2415" y="7502"/>
                  </a:lnTo>
                  <a:lnTo>
                    <a:pt x="2415" y="5402"/>
                  </a:lnTo>
                  <a:close/>
                  <a:moveTo>
                    <a:pt x="4357" y="7768"/>
                  </a:moveTo>
                  <a:lnTo>
                    <a:pt x="4357" y="9867"/>
                  </a:lnTo>
                  <a:lnTo>
                    <a:pt x="2415" y="9867"/>
                  </a:lnTo>
                  <a:lnTo>
                    <a:pt x="2415" y="7768"/>
                  </a:lnTo>
                  <a:close/>
                  <a:moveTo>
                    <a:pt x="4593" y="7768"/>
                  </a:moveTo>
                  <a:lnTo>
                    <a:pt x="6535" y="7768"/>
                  </a:lnTo>
                  <a:lnTo>
                    <a:pt x="6535" y="9867"/>
                  </a:lnTo>
                  <a:lnTo>
                    <a:pt x="4593" y="9867"/>
                  </a:lnTo>
                  <a:close/>
                  <a:moveTo>
                    <a:pt x="6772" y="7768"/>
                  </a:moveTo>
                  <a:lnTo>
                    <a:pt x="8714" y="7768"/>
                  </a:lnTo>
                  <a:lnTo>
                    <a:pt x="8714" y="9867"/>
                  </a:lnTo>
                  <a:lnTo>
                    <a:pt x="6772" y="9867"/>
                  </a:lnTo>
                  <a:close/>
                  <a:moveTo>
                    <a:pt x="8950" y="7768"/>
                  </a:moveTo>
                  <a:lnTo>
                    <a:pt x="10892" y="7768"/>
                  </a:lnTo>
                  <a:lnTo>
                    <a:pt x="10892" y="9867"/>
                  </a:lnTo>
                  <a:lnTo>
                    <a:pt x="8950" y="9867"/>
                  </a:lnTo>
                  <a:close/>
                  <a:moveTo>
                    <a:pt x="11129" y="7768"/>
                  </a:moveTo>
                  <a:lnTo>
                    <a:pt x="13070" y="7768"/>
                  </a:lnTo>
                  <a:lnTo>
                    <a:pt x="13070" y="9867"/>
                  </a:lnTo>
                  <a:lnTo>
                    <a:pt x="11129" y="9867"/>
                  </a:lnTo>
                  <a:close/>
                  <a:moveTo>
                    <a:pt x="11129" y="7502"/>
                  </a:moveTo>
                  <a:lnTo>
                    <a:pt x="11129" y="5402"/>
                  </a:lnTo>
                  <a:lnTo>
                    <a:pt x="13070" y="5402"/>
                  </a:lnTo>
                  <a:lnTo>
                    <a:pt x="13070" y="7502"/>
                  </a:lnTo>
                  <a:close/>
                  <a:moveTo>
                    <a:pt x="11129" y="4860"/>
                  </a:moveTo>
                  <a:lnTo>
                    <a:pt x="11129" y="2770"/>
                  </a:lnTo>
                  <a:lnTo>
                    <a:pt x="13070" y="2770"/>
                  </a:lnTo>
                  <a:lnTo>
                    <a:pt x="13070" y="4860"/>
                  </a:lnTo>
                  <a:lnTo>
                    <a:pt x="11129" y="4860"/>
                  </a:lnTo>
                  <a:close/>
                  <a:moveTo>
                    <a:pt x="10892" y="267"/>
                  </a:moveTo>
                  <a:lnTo>
                    <a:pt x="10892" y="2494"/>
                  </a:lnTo>
                  <a:lnTo>
                    <a:pt x="8950" y="2494"/>
                  </a:lnTo>
                  <a:lnTo>
                    <a:pt x="8950" y="267"/>
                  </a:lnTo>
                  <a:close/>
                  <a:moveTo>
                    <a:pt x="8714" y="267"/>
                  </a:moveTo>
                  <a:lnTo>
                    <a:pt x="8714" y="2494"/>
                  </a:lnTo>
                  <a:lnTo>
                    <a:pt x="6772" y="2494"/>
                  </a:lnTo>
                  <a:lnTo>
                    <a:pt x="6772" y="267"/>
                  </a:lnTo>
                  <a:close/>
                  <a:moveTo>
                    <a:pt x="6535" y="267"/>
                  </a:moveTo>
                  <a:lnTo>
                    <a:pt x="6535" y="2494"/>
                  </a:lnTo>
                  <a:lnTo>
                    <a:pt x="4593" y="2494"/>
                  </a:lnTo>
                  <a:lnTo>
                    <a:pt x="4593" y="267"/>
                  </a:lnTo>
                  <a:close/>
                  <a:moveTo>
                    <a:pt x="4357" y="267"/>
                  </a:moveTo>
                  <a:lnTo>
                    <a:pt x="4357" y="2494"/>
                  </a:lnTo>
                  <a:lnTo>
                    <a:pt x="2415" y="2494"/>
                  </a:lnTo>
                  <a:lnTo>
                    <a:pt x="2415" y="267"/>
                  </a:lnTo>
                  <a:close/>
                  <a:moveTo>
                    <a:pt x="237" y="267"/>
                  </a:moveTo>
                  <a:lnTo>
                    <a:pt x="2178" y="267"/>
                  </a:lnTo>
                  <a:lnTo>
                    <a:pt x="2178" y="2494"/>
                  </a:lnTo>
                  <a:lnTo>
                    <a:pt x="237" y="2494"/>
                  </a:lnTo>
                  <a:close/>
                  <a:moveTo>
                    <a:pt x="237" y="2770"/>
                  </a:moveTo>
                  <a:lnTo>
                    <a:pt x="2178" y="2770"/>
                  </a:lnTo>
                  <a:lnTo>
                    <a:pt x="2178" y="4860"/>
                  </a:lnTo>
                  <a:lnTo>
                    <a:pt x="237" y="4860"/>
                  </a:lnTo>
                  <a:close/>
                  <a:moveTo>
                    <a:pt x="237" y="5402"/>
                  </a:moveTo>
                  <a:lnTo>
                    <a:pt x="2178" y="5402"/>
                  </a:lnTo>
                  <a:lnTo>
                    <a:pt x="2178" y="7502"/>
                  </a:lnTo>
                  <a:lnTo>
                    <a:pt x="237" y="7502"/>
                  </a:lnTo>
                  <a:close/>
                  <a:moveTo>
                    <a:pt x="237" y="7768"/>
                  </a:moveTo>
                  <a:lnTo>
                    <a:pt x="2178" y="7768"/>
                  </a:lnTo>
                  <a:lnTo>
                    <a:pt x="2178" y="9867"/>
                  </a:lnTo>
                  <a:lnTo>
                    <a:pt x="237" y="9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1872550" y="1956494"/>
              <a:ext cx="285601" cy="2860793"/>
            </a:xfrm>
            <a:custGeom>
              <a:rect b="b" l="l" r="r" t="t"/>
              <a:pathLst>
                <a:path extrusionOk="0" h="33486" w="3343">
                  <a:moveTo>
                    <a:pt x="1" y="1"/>
                  </a:moveTo>
                  <a:lnTo>
                    <a:pt x="3342" y="1"/>
                  </a:lnTo>
                  <a:lnTo>
                    <a:pt x="3342" y="33485"/>
                  </a:lnTo>
                  <a:lnTo>
                    <a:pt x="1" y="33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950891" y="2046625"/>
              <a:ext cx="1813134" cy="2694883"/>
            </a:xfrm>
            <a:custGeom>
              <a:rect b="b" l="l" r="r" t="t"/>
              <a:pathLst>
                <a:path extrusionOk="0" h="31544" w="21223">
                  <a:moveTo>
                    <a:pt x="0" y="1"/>
                  </a:moveTo>
                  <a:lnTo>
                    <a:pt x="0" y="2721"/>
                  </a:lnTo>
                  <a:lnTo>
                    <a:pt x="1508" y="2721"/>
                  </a:lnTo>
                  <a:lnTo>
                    <a:pt x="1508" y="1"/>
                  </a:lnTo>
                  <a:close/>
                  <a:moveTo>
                    <a:pt x="0" y="3608"/>
                  </a:moveTo>
                  <a:lnTo>
                    <a:pt x="0" y="6329"/>
                  </a:lnTo>
                  <a:lnTo>
                    <a:pt x="1508" y="6329"/>
                  </a:lnTo>
                  <a:lnTo>
                    <a:pt x="1508" y="3608"/>
                  </a:lnTo>
                  <a:close/>
                  <a:moveTo>
                    <a:pt x="3588" y="3608"/>
                  </a:moveTo>
                  <a:lnTo>
                    <a:pt x="3588" y="6329"/>
                  </a:lnTo>
                  <a:lnTo>
                    <a:pt x="6043" y="6329"/>
                  </a:lnTo>
                  <a:lnTo>
                    <a:pt x="6043" y="3608"/>
                  </a:lnTo>
                  <a:close/>
                  <a:moveTo>
                    <a:pt x="7157" y="3608"/>
                  </a:moveTo>
                  <a:lnTo>
                    <a:pt x="7157" y="6329"/>
                  </a:lnTo>
                  <a:lnTo>
                    <a:pt x="9611" y="6329"/>
                  </a:lnTo>
                  <a:lnTo>
                    <a:pt x="9611" y="3608"/>
                  </a:lnTo>
                  <a:close/>
                  <a:moveTo>
                    <a:pt x="11020" y="3608"/>
                  </a:moveTo>
                  <a:lnTo>
                    <a:pt x="11020" y="6329"/>
                  </a:lnTo>
                  <a:lnTo>
                    <a:pt x="13485" y="6329"/>
                  </a:lnTo>
                  <a:lnTo>
                    <a:pt x="13485" y="3608"/>
                  </a:lnTo>
                  <a:close/>
                  <a:moveTo>
                    <a:pt x="14894" y="3608"/>
                  </a:moveTo>
                  <a:lnTo>
                    <a:pt x="14894" y="6329"/>
                  </a:lnTo>
                  <a:lnTo>
                    <a:pt x="17359" y="6329"/>
                  </a:lnTo>
                  <a:lnTo>
                    <a:pt x="17359" y="3608"/>
                  </a:lnTo>
                  <a:close/>
                  <a:moveTo>
                    <a:pt x="18768" y="3608"/>
                  </a:moveTo>
                  <a:lnTo>
                    <a:pt x="18768" y="6329"/>
                  </a:lnTo>
                  <a:lnTo>
                    <a:pt x="21222" y="6329"/>
                  </a:lnTo>
                  <a:lnTo>
                    <a:pt x="21222" y="3608"/>
                  </a:lnTo>
                  <a:close/>
                  <a:moveTo>
                    <a:pt x="0" y="7196"/>
                  </a:moveTo>
                  <a:lnTo>
                    <a:pt x="0" y="9927"/>
                  </a:lnTo>
                  <a:lnTo>
                    <a:pt x="1508" y="9927"/>
                  </a:lnTo>
                  <a:lnTo>
                    <a:pt x="1508" y="7196"/>
                  </a:lnTo>
                  <a:close/>
                  <a:moveTo>
                    <a:pt x="3588" y="7196"/>
                  </a:moveTo>
                  <a:lnTo>
                    <a:pt x="3588" y="9927"/>
                  </a:lnTo>
                  <a:lnTo>
                    <a:pt x="6043" y="9927"/>
                  </a:lnTo>
                  <a:lnTo>
                    <a:pt x="6043" y="7196"/>
                  </a:lnTo>
                  <a:close/>
                  <a:moveTo>
                    <a:pt x="7157" y="7196"/>
                  </a:moveTo>
                  <a:lnTo>
                    <a:pt x="7157" y="9927"/>
                  </a:lnTo>
                  <a:lnTo>
                    <a:pt x="9611" y="9927"/>
                  </a:lnTo>
                  <a:lnTo>
                    <a:pt x="9611" y="7196"/>
                  </a:lnTo>
                  <a:close/>
                  <a:moveTo>
                    <a:pt x="11020" y="7196"/>
                  </a:moveTo>
                  <a:lnTo>
                    <a:pt x="11020" y="9927"/>
                  </a:lnTo>
                  <a:lnTo>
                    <a:pt x="13485" y="9927"/>
                  </a:lnTo>
                  <a:lnTo>
                    <a:pt x="13485" y="7196"/>
                  </a:lnTo>
                  <a:close/>
                  <a:moveTo>
                    <a:pt x="14894" y="7196"/>
                  </a:moveTo>
                  <a:lnTo>
                    <a:pt x="14894" y="9927"/>
                  </a:lnTo>
                  <a:lnTo>
                    <a:pt x="17359" y="9927"/>
                  </a:lnTo>
                  <a:lnTo>
                    <a:pt x="17359" y="7196"/>
                  </a:lnTo>
                  <a:close/>
                  <a:moveTo>
                    <a:pt x="18768" y="7196"/>
                  </a:moveTo>
                  <a:lnTo>
                    <a:pt x="18768" y="9927"/>
                  </a:lnTo>
                  <a:lnTo>
                    <a:pt x="21222" y="9927"/>
                  </a:lnTo>
                  <a:lnTo>
                    <a:pt x="21222" y="7196"/>
                  </a:lnTo>
                  <a:close/>
                  <a:moveTo>
                    <a:pt x="0" y="10804"/>
                  </a:moveTo>
                  <a:lnTo>
                    <a:pt x="0" y="13524"/>
                  </a:lnTo>
                  <a:lnTo>
                    <a:pt x="1508" y="13524"/>
                  </a:lnTo>
                  <a:lnTo>
                    <a:pt x="1508" y="10804"/>
                  </a:lnTo>
                  <a:close/>
                  <a:moveTo>
                    <a:pt x="3588" y="10804"/>
                  </a:moveTo>
                  <a:lnTo>
                    <a:pt x="3588" y="13524"/>
                  </a:lnTo>
                  <a:lnTo>
                    <a:pt x="6043" y="13524"/>
                  </a:lnTo>
                  <a:lnTo>
                    <a:pt x="6043" y="10804"/>
                  </a:lnTo>
                  <a:close/>
                  <a:moveTo>
                    <a:pt x="0" y="14412"/>
                  </a:moveTo>
                  <a:lnTo>
                    <a:pt x="0" y="17132"/>
                  </a:lnTo>
                  <a:lnTo>
                    <a:pt x="1508" y="17132"/>
                  </a:lnTo>
                  <a:lnTo>
                    <a:pt x="1508" y="14412"/>
                  </a:lnTo>
                  <a:close/>
                  <a:moveTo>
                    <a:pt x="3588" y="14412"/>
                  </a:moveTo>
                  <a:lnTo>
                    <a:pt x="3588" y="17132"/>
                  </a:lnTo>
                  <a:lnTo>
                    <a:pt x="6043" y="17132"/>
                  </a:lnTo>
                  <a:lnTo>
                    <a:pt x="6043" y="14412"/>
                  </a:lnTo>
                  <a:close/>
                  <a:moveTo>
                    <a:pt x="0" y="18009"/>
                  </a:moveTo>
                  <a:lnTo>
                    <a:pt x="0" y="20730"/>
                  </a:lnTo>
                  <a:lnTo>
                    <a:pt x="1508" y="20730"/>
                  </a:lnTo>
                  <a:lnTo>
                    <a:pt x="1508" y="18009"/>
                  </a:lnTo>
                  <a:close/>
                  <a:moveTo>
                    <a:pt x="3588" y="18009"/>
                  </a:moveTo>
                  <a:lnTo>
                    <a:pt x="3588" y="20730"/>
                  </a:lnTo>
                  <a:lnTo>
                    <a:pt x="6043" y="20730"/>
                  </a:lnTo>
                  <a:lnTo>
                    <a:pt x="6043" y="18009"/>
                  </a:lnTo>
                  <a:close/>
                  <a:moveTo>
                    <a:pt x="0" y="21617"/>
                  </a:moveTo>
                  <a:lnTo>
                    <a:pt x="0" y="24338"/>
                  </a:lnTo>
                  <a:lnTo>
                    <a:pt x="1508" y="24338"/>
                  </a:lnTo>
                  <a:lnTo>
                    <a:pt x="1508" y="21617"/>
                  </a:lnTo>
                  <a:close/>
                  <a:moveTo>
                    <a:pt x="3588" y="21617"/>
                  </a:moveTo>
                  <a:lnTo>
                    <a:pt x="3588" y="24338"/>
                  </a:lnTo>
                  <a:lnTo>
                    <a:pt x="6043" y="24338"/>
                  </a:lnTo>
                  <a:lnTo>
                    <a:pt x="6043" y="21617"/>
                  </a:lnTo>
                  <a:close/>
                  <a:moveTo>
                    <a:pt x="0" y="25215"/>
                  </a:moveTo>
                  <a:lnTo>
                    <a:pt x="0" y="27935"/>
                  </a:lnTo>
                  <a:lnTo>
                    <a:pt x="1508" y="27935"/>
                  </a:lnTo>
                  <a:lnTo>
                    <a:pt x="1508" y="25215"/>
                  </a:lnTo>
                  <a:close/>
                  <a:moveTo>
                    <a:pt x="3588" y="25215"/>
                  </a:moveTo>
                  <a:lnTo>
                    <a:pt x="3588" y="27935"/>
                  </a:lnTo>
                  <a:lnTo>
                    <a:pt x="6043" y="27935"/>
                  </a:lnTo>
                  <a:lnTo>
                    <a:pt x="6043" y="25215"/>
                  </a:lnTo>
                  <a:close/>
                  <a:moveTo>
                    <a:pt x="7157" y="25225"/>
                  </a:moveTo>
                  <a:lnTo>
                    <a:pt x="7157" y="27945"/>
                  </a:lnTo>
                  <a:lnTo>
                    <a:pt x="9611" y="27945"/>
                  </a:lnTo>
                  <a:lnTo>
                    <a:pt x="9611" y="25225"/>
                  </a:lnTo>
                  <a:close/>
                  <a:moveTo>
                    <a:pt x="11020" y="25225"/>
                  </a:moveTo>
                  <a:lnTo>
                    <a:pt x="11020" y="27945"/>
                  </a:lnTo>
                  <a:lnTo>
                    <a:pt x="13485" y="27945"/>
                  </a:lnTo>
                  <a:lnTo>
                    <a:pt x="13485" y="25225"/>
                  </a:lnTo>
                  <a:close/>
                  <a:moveTo>
                    <a:pt x="14894" y="25225"/>
                  </a:moveTo>
                  <a:lnTo>
                    <a:pt x="14894" y="27945"/>
                  </a:lnTo>
                  <a:lnTo>
                    <a:pt x="17359" y="27945"/>
                  </a:lnTo>
                  <a:lnTo>
                    <a:pt x="17359" y="25225"/>
                  </a:lnTo>
                  <a:close/>
                  <a:moveTo>
                    <a:pt x="18768" y="25225"/>
                  </a:moveTo>
                  <a:lnTo>
                    <a:pt x="18768" y="27945"/>
                  </a:lnTo>
                  <a:lnTo>
                    <a:pt x="21222" y="27945"/>
                  </a:lnTo>
                  <a:lnTo>
                    <a:pt x="21222" y="25225"/>
                  </a:lnTo>
                  <a:close/>
                  <a:moveTo>
                    <a:pt x="0" y="28823"/>
                  </a:moveTo>
                  <a:lnTo>
                    <a:pt x="0" y="31543"/>
                  </a:lnTo>
                  <a:lnTo>
                    <a:pt x="1508" y="31543"/>
                  </a:lnTo>
                  <a:lnTo>
                    <a:pt x="1508" y="28823"/>
                  </a:lnTo>
                  <a:close/>
                  <a:moveTo>
                    <a:pt x="3588" y="28823"/>
                  </a:moveTo>
                  <a:lnTo>
                    <a:pt x="3588" y="31543"/>
                  </a:lnTo>
                  <a:lnTo>
                    <a:pt x="6043" y="31543"/>
                  </a:lnTo>
                  <a:lnTo>
                    <a:pt x="6043" y="28823"/>
                  </a:lnTo>
                  <a:close/>
                  <a:moveTo>
                    <a:pt x="7157" y="28823"/>
                  </a:moveTo>
                  <a:lnTo>
                    <a:pt x="7157" y="31543"/>
                  </a:lnTo>
                  <a:lnTo>
                    <a:pt x="9611" y="31543"/>
                  </a:lnTo>
                  <a:lnTo>
                    <a:pt x="9611" y="28823"/>
                  </a:lnTo>
                  <a:close/>
                  <a:moveTo>
                    <a:pt x="11020" y="28823"/>
                  </a:moveTo>
                  <a:lnTo>
                    <a:pt x="11020" y="31543"/>
                  </a:lnTo>
                  <a:lnTo>
                    <a:pt x="13485" y="31543"/>
                  </a:lnTo>
                  <a:lnTo>
                    <a:pt x="13485" y="28823"/>
                  </a:lnTo>
                  <a:close/>
                  <a:moveTo>
                    <a:pt x="14894" y="28823"/>
                  </a:moveTo>
                  <a:lnTo>
                    <a:pt x="14894" y="31543"/>
                  </a:lnTo>
                  <a:lnTo>
                    <a:pt x="17359" y="31543"/>
                  </a:lnTo>
                  <a:lnTo>
                    <a:pt x="17359" y="28823"/>
                  </a:lnTo>
                  <a:close/>
                  <a:moveTo>
                    <a:pt x="18768" y="28823"/>
                  </a:moveTo>
                  <a:lnTo>
                    <a:pt x="18768" y="31543"/>
                  </a:lnTo>
                  <a:lnTo>
                    <a:pt x="21222" y="31543"/>
                  </a:lnTo>
                  <a:lnTo>
                    <a:pt x="21222" y="28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858238" y="1787253"/>
              <a:ext cx="1847649" cy="2494458"/>
            </a:xfrm>
            <a:custGeom>
              <a:rect b="b" l="l" r="r" t="t"/>
              <a:pathLst>
                <a:path extrusionOk="0" h="29198" w="21627">
                  <a:moveTo>
                    <a:pt x="0" y="1"/>
                  </a:moveTo>
                  <a:lnTo>
                    <a:pt x="21627" y="1"/>
                  </a:lnTo>
                  <a:lnTo>
                    <a:pt x="21627" y="29197"/>
                  </a:lnTo>
                  <a:lnTo>
                    <a:pt x="0" y="29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4046872" y="2004507"/>
              <a:ext cx="1659014" cy="1103275"/>
            </a:xfrm>
            <a:custGeom>
              <a:rect b="b" l="l" r="r" t="t"/>
              <a:pathLst>
                <a:path extrusionOk="0" h="12914" w="19419">
                  <a:moveTo>
                    <a:pt x="19419" y="1"/>
                  </a:moveTo>
                  <a:lnTo>
                    <a:pt x="19419" y="2002"/>
                  </a:lnTo>
                  <a:lnTo>
                    <a:pt x="0" y="2002"/>
                  </a:lnTo>
                  <a:lnTo>
                    <a:pt x="0" y="1"/>
                  </a:lnTo>
                  <a:close/>
                  <a:moveTo>
                    <a:pt x="0" y="5639"/>
                  </a:moveTo>
                  <a:lnTo>
                    <a:pt x="19419" y="5639"/>
                  </a:lnTo>
                  <a:lnTo>
                    <a:pt x="19419" y="3638"/>
                  </a:lnTo>
                  <a:lnTo>
                    <a:pt x="0" y="3638"/>
                  </a:lnTo>
                  <a:close/>
                  <a:moveTo>
                    <a:pt x="0" y="9276"/>
                  </a:moveTo>
                  <a:lnTo>
                    <a:pt x="19419" y="9276"/>
                  </a:lnTo>
                  <a:lnTo>
                    <a:pt x="19419" y="7275"/>
                  </a:lnTo>
                  <a:lnTo>
                    <a:pt x="0" y="7275"/>
                  </a:lnTo>
                  <a:close/>
                  <a:moveTo>
                    <a:pt x="0" y="12913"/>
                  </a:moveTo>
                  <a:lnTo>
                    <a:pt x="19419" y="12913"/>
                  </a:lnTo>
                  <a:lnTo>
                    <a:pt x="19419" y="10912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46872" y="3264289"/>
              <a:ext cx="1523432" cy="945823"/>
            </a:xfrm>
            <a:custGeom>
              <a:rect b="b" l="l" r="r" t="t"/>
              <a:pathLst>
                <a:path extrusionOk="0" h="11071" w="17832">
                  <a:moveTo>
                    <a:pt x="17832" y="1"/>
                  </a:moveTo>
                  <a:lnTo>
                    <a:pt x="17832" y="4515"/>
                  </a:lnTo>
                  <a:lnTo>
                    <a:pt x="0" y="4515"/>
                  </a:lnTo>
                  <a:lnTo>
                    <a:pt x="0" y="1"/>
                  </a:lnTo>
                  <a:close/>
                  <a:moveTo>
                    <a:pt x="0" y="11070"/>
                  </a:moveTo>
                  <a:lnTo>
                    <a:pt x="17832" y="11070"/>
                  </a:lnTo>
                  <a:lnTo>
                    <a:pt x="17832" y="6940"/>
                  </a:lnTo>
                  <a:lnTo>
                    <a:pt x="0" y="69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478045" y="1846201"/>
              <a:ext cx="602983" cy="1355899"/>
            </a:xfrm>
            <a:custGeom>
              <a:rect b="b" l="l" r="r" t="t"/>
              <a:pathLst>
                <a:path extrusionOk="0" h="15871" w="7058">
                  <a:moveTo>
                    <a:pt x="0" y="1"/>
                  </a:moveTo>
                  <a:lnTo>
                    <a:pt x="1262" y="1"/>
                  </a:lnTo>
                  <a:lnTo>
                    <a:pt x="1262" y="15870"/>
                  </a:lnTo>
                  <a:lnTo>
                    <a:pt x="0" y="15870"/>
                  </a:lnTo>
                  <a:close/>
                  <a:moveTo>
                    <a:pt x="5796" y="1"/>
                  </a:moveTo>
                  <a:lnTo>
                    <a:pt x="5796" y="15870"/>
                  </a:lnTo>
                  <a:lnTo>
                    <a:pt x="7058" y="15870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040977" y="3264289"/>
              <a:ext cx="1535222" cy="1051930"/>
            </a:xfrm>
            <a:custGeom>
              <a:rect b="b" l="l" r="r" t="t"/>
              <a:pathLst>
                <a:path extrusionOk="0" h="12313" w="17970">
                  <a:moveTo>
                    <a:pt x="0" y="1"/>
                  </a:moveTo>
                  <a:lnTo>
                    <a:pt x="227" y="1"/>
                  </a:lnTo>
                  <a:lnTo>
                    <a:pt x="227" y="12312"/>
                  </a:lnTo>
                  <a:lnTo>
                    <a:pt x="0" y="12312"/>
                  </a:lnTo>
                  <a:close/>
                  <a:moveTo>
                    <a:pt x="1725" y="12312"/>
                  </a:moveTo>
                  <a:lnTo>
                    <a:pt x="1952" y="12312"/>
                  </a:lnTo>
                  <a:lnTo>
                    <a:pt x="1952" y="1"/>
                  </a:lnTo>
                  <a:lnTo>
                    <a:pt x="1725" y="1"/>
                  </a:lnTo>
                  <a:close/>
                  <a:moveTo>
                    <a:pt x="3450" y="12312"/>
                  </a:moveTo>
                  <a:lnTo>
                    <a:pt x="3677" y="12312"/>
                  </a:lnTo>
                  <a:lnTo>
                    <a:pt x="3677" y="1"/>
                  </a:lnTo>
                  <a:lnTo>
                    <a:pt x="3450" y="1"/>
                  </a:lnTo>
                  <a:close/>
                  <a:moveTo>
                    <a:pt x="5175" y="12312"/>
                  </a:moveTo>
                  <a:lnTo>
                    <a:pt x="5402" y="12312"/>
                  </a:lnTo>
                  <a:lnTo>
                    <a:pt x="5402" y="1"/>
                  </a:lnTo>
                  <a:lnTo>
                    <a:pt x="5175" y="1"/>
                  </a:lnTo>
                  <a:close/>
                  <a:moveTo>
                    <a:pt x="6900" y="12312"/>
                  </a:moveTo>
                  <a:lnTo>
                    <a:pt x="7127" y="12312"/>
                  </a:lnTo>
                  <a:lnTo>
                    <a:pt x="7127" y="1"/>
                  </a:lnTo>
                  <a:lnTo>
                    <a:pt x="6900" y="1"/>
                  </a:lnTo>
                  <a:close/>
                  <a:moveTo>
                    <a:pt x="8625" y="12312"/>
                  </a:moveTo>
                  <a:lnTo>
                    <a:pt x="8852" y="12312"/>
                  </a:lnTo>
                  <a:lnTo>
                    <a:pt x="8852" y="1"/>
                  </a:lnTo>
                  <a:lnTo>
                    <a:pt x="8625" y="1"/>
                  </a:lnTo>
                  <a:close/>
                  <a:moveTo>
                    <a:pt x="10350" y="12312"/>
                  </a:moveTo>
                  <a:lnTo>
                    <a:pt x="10577" y="12312"/>
                  </a:lnTo>
                  <a:lnTo>
                    <a:pt x="10577" y="1"/>
                  </a:lnTo>
                  <a:lnTo>
                    <a:pt x="10350" y="1"/>
                  </a:lnTo>
                  <a:close/>
                  <a:moveTo>
                    <a:pt x="12075" y="12312"/>
                  </a:moveTo>
                  <a:lnTo>
                    <a:pt x="12302" y="12312"/>
                  </a:lnTo>
                  <a:lnTo>
                    <a:pt x="12302" y="1"/>
                  </a:lnTo>
                  <a:lnTo>
                    <a:pt x="12075" y="1"/>
                  </a:lnTo>
                  <a:close/>
                  <a:moveTo>
                    <a:pt x="13909" y="12312"/>
                  </a:moveTo>
                  <a:lnTo>
                    <a:pt x="14520" y="12312"/>
                  </a:lnTo>
                  <a:lnTo>
                    <a:pt x="14520" y="1"/>
                  </a:lnTo>
                  <a:lnTo>
                    <a:pt x="13909" y="1"/>
                  </a:lnTo>
                  <a:close/>
                  <a:moveTo>
                    <a:pt x="16018" y="12312"/>
                  </a:moveTo>
                  <a:lnTo>
                    <a:pt x="16245" y="12312"/>
                  </a:lnTo>
                  <a:lnTo>
                    <a:pt x="16245" y="1"/>
                  </a:lnTo>
                  <a:lnTo>
                    <a:pt x="16018" y="1"/>
                  </a:lnTo>
                  <a:close/>
                  <a:moveTo>
                    <a:pt x="17743" y="1"/>
                  </a:moveTo>
                  <a:lnTo>
                    <a:pt x="17743" y="12312"/>
                  </a:lnTo>
                  <a:lnTo>
                    <a:pt x="17970" y="12312"/>
                  </a:lnTo>
                  <a:lnTo>
                    <a:pt x="17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016543" y="1587683"/>
              <a:ext cx="1531036" cy="199656"/>
            </a:xfrm>
            <a:custGeom>
              <a:rect b="b" l="l" r="r" t="t"/>
              <a:pathLst>
                <a:path extrusionOk="0" h="2337" w="17921">
                  <a:moveTo>
                    <a:pt x="1" y="1"/>
                  </a:moveTo>
                  <a:lnTo>
                    <a:pt x="17921" y="1"/>
                  </a:lnTo>
                  <a:lnTo>
                    <a:pt x="17921" y="2337"/>
                  </a:lnTo>
                  <a:lnTo>
                    <a:pt x="1" y="2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275914" y="1415025"/>
              <a:ext cx="1013144" cy="172745"/>
            </a:xfrm>
            <a:custGeom>
              <a:rect b="b" l="l" r="r" t="t"/>
              <a:pathLst>
                <a:path extrusionOk="0" h="2022" w="11859">
                  <a:moveTo>
                    <a:pt x="0" y="1"/>
                  </a:moveTo>
                  <a:lnTo>
                    <a:pt x="11858" y="1"/>
                  </a:lnTo>
                  <a:lnTo>
                    <a:pt x="11858" y="2022"/>
                  </a:lnTo>
                  <a:lnTo>
                    <a:pt x="0" y="2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790833" y="4283239"/>
              <a:ext cx="1982461" cy="534039"/>
            </a:xfrm>
            <a:custGeom>
              <a:rect b="b" l="l" r="r" t="t"/>
              <a:pathLst>
                <a:path extrusionOk="0" h="6251" w="23205">
                  <a:moveTo>
                    <a:pt x="1" y="1"/>
                  </a:moveTo>
                  <a:lnTo>
                    <a:pt x="23204" y="1"/>
                  </a:lnTo>
                  <a:lnTo>
                    <a:pt x="23204" y="6250"/>
                  </a:lnTo>
                  <a:lnTo>
                    <a:pt x="1" y="62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824578" y="4311090"/>
              <a:ext cx="1914969" cy="471673"/>
            </a:xfrm>
            <a:custGeom>
              <a:rect b="b" l="l" r="r" t="t"/>
              <a:pathLst>
                <a:path extrusionOk="0" h="5521" w="22415">
                  <a:moveTo>
                    <a:pt x="0" y="0"/>
                  </a:moveTo>
                  <a:lnTo>
                    <a:pt x="22415" y="0"/>
                  </a:lnTo>
                  <a:lnTo>
                    <a:pt x="22415" y="5520"/>
                  </a:lnTo>
                  <a:lnTo>
                    <a:pt x="0" y="5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790064" y="4270595"/>
              <a:ext cx="1983230" cy="539079"/>
            </a:xfrm>
            <a:custGeom>
              <a:rect b="b" l="l" r="r" t="t"/>
              <a:pathLst>
                <a:path extrusionOk="0" h="6310" w="23214">
                  <a:moveTo>
                    <a:pt x="23213" y="1"/>
                  </a:moveTo>
                  <a:lnTo>
                    <a:pt x="0" y="1"/>
                  </a:lnTo>
                  <a:lnTo>
                    <a:pt x="0" y="829"/>
                  </a:lnTo>
                  <a:lnTo>
                    <a:pt x="286" y="829"/>
                  </a:lnTo>
                  <a:lnTo>
                    <a:pt x="286" y="3126"/>
                  </a:lnTo>
                  <a:lnTo>
                    <a:pt x="286" y="3421"/>
                  </a:lnTo>
                  <a:lnTo>
                    <a:pt x="286" y="5718"/>
                  </a:lnTo>
                  <a:lnTo>
                    <a:pt x="286" y="6152"/>
                  </a:lnTo>
                  <a:lnTo>
                    <a:pt x="286" y="6309"/>
                  </a:lnTo>
                  <a:lnTo>
                    <a:pt x="22927" y="6309"/>
                  </a:lnTo>
                  <a:lnTo>
                    <a:pt x="22927" y="6152"/>
                  </a:lnTo>
                  <a:lnTo>
                    <a:pt x="22927" y="5718"/>
                  </a:lnTo>
                  <a:lnTo>
                    <a:pt x="22927" y="3421"/>
                  </a:lnTo>
                  <a:lnTo>
                    <a:pt x="22927" y="3126"/>
                  </a:lnTo>
                  <a:lnTo>
                    <a:pt x="22927" y="829"/>
                  </a:lnTo>
                  <a:lnTo>
                    <a:pt x="23213" y="829"/>
                  </a:lnTo>
                  <a:lnTo>
                    <a:pt x="23213" y="1"/>
                  </a:lnTo>
                  <a:close/>
                  <a:moveTo>
                    <a:pt x="9246" y="3126"/>
                  </a:moveTo>
                  <a:lnTo>
                    <a:pt x="7245" y="3126"/>
                  </a:lnTo>
                  <a:lnTo>
                    <a:pt x="7245" y="829"/>
                  </a:lnTo>
                  <a:lnTo>
                    <a:pt x="9246" y="829"/>
                  </a:lnTo>
                  <a:close/>
                  <a:moveTo>
                    <a:pt x="6998" y="3126"/>
                  </a:moveTo>
                  <a:lnTo>
                    <a:pt x="5007" y="3126"/>
                  </a:lnTo>
                  <a:lnTo>
                    <a:pt x="5007" y="829"/>
                  </a:lnTo>
                  <a:lnTo>
                    <a:pt x="6998" y="829"/>
                  </a:lnTo>
                  <a:close/>
                  <a:moveTo>
                    <a:pt x="4761" y="3126"/>
                  </a:moveTo>
                  <a:lnTo>
                    <a:pt x="2760" y="3126"/>
                  </a:lnTo>
                  <a:lnTo>
                    <a:pt x="2760" y="829"/>
                  </a:lnTo>
                  <a:lnTo>
                    <a:pt x="4761" y="829"/>
                  </a:lnTo>
                  <a:close/>
                  <a:moveTo>
                    <a:pt x="4761" y="3421"/>
                  </a:moveTo>
                  <a:lnTo>
                    <a:pt x="4761" y="5718"/>
                  </a:lnTo>
                  <a:lnTo>
                    <a:pt x="2760" y="5718"/>
                  </a:lnTo>
                  <a:lnTo>
                    <a:pt x="2760" y="3421"/>
                  </a:lnTo>
                  <a:close/>
                  <a:moveTo>
                    <a:pt x="5007" y="3421"/>
                  </a:moveTo>
                  <a:lnTo>
                    <a:pt x="6998" y="3421"/>
                  </a:lnTo>
                  <a:lnTo>
                    <a:pt x="6998" y="5718"/>
                  </a:lnTo>
                  <a:lnTo>
                    <a:pt x="5007" y="5718"/>
                  </a:lnTo>
                  <a:close/>
                  <a:moveTo>
                    <a:pt x="7245" y="3421"/>
                  </a:moveTo>
                  <a:lnTo>
                    <a:pt x="9246" y="3421"/>
                  </a:lnTo>
                  <a:lnTo>
                    <a:pt x="9246" y="5718"/>
                  </a:lnTo>
                  <a:lnTo>
                    <a:pt x="7245" y="5718"/>
                  </a:lnTo>
                  <a:close/>
                  <a:moveTo>
                    <a:pt x="9482" y="829"/>
                  </a:moveTo>
                  <a:lnTo>
                    <a:pt x="11483" y="829"/>
                  </a:lnTo>
                  <a:lnTo>
                    <a:pt x="11483" y="5718"/>
                  </a:lnTo>
                  <a:lnTo>
                    <a:pt x="9482" y="5718"/>
                  </a:lnTo>
                  <a:close/>
                  <a:moveTo>
                    <a:pt x="11720" y="829"/>
                  </a:moveTo>
                  <a:lnTo>
                    <a:pt x="13721" y="829"/>
                  </a:lnTo>
                  <a:lnTo>
                    <a:pt x="13721" y="5718"/>
                  </a:lnTo>
                  <a:lnTo>
                    <a:pt x="11720" y="5718"/>
                  </a:lnTo>
                  <a:close/>
                  <a:moveTo>
                    <a:pt x="15968" y="3126"/>
                  </a:moveTo>
                  <a:lnTo>
                    <a:pt x="13967" y="3126"/>
                  </a:lnTo>
                  <a:lnTo>
                    <a:pt x="13967" y="829"/>
                  </a:lnTo>
                  <a:lnTo>
                    <a:pt x="15968" y="829"/>
                  </a:lnTo>
                  <a:close/>
                  <a:moveTo>
                    <a:pt x="16205" y="829"/>
                  </a:moveTo>
                  <a:lnTo>
                    <a:pt x="18206" y="829"/>
                  </a:lnTo>
                  <a:lnTo>
                    <a:pt x="18206" y="3126"/>
                  </a:lnTo>
                  <a:lnTo>
                    <a:pt x="16205" y="3126"/>
                  </a:lnTo>
                  <a:close/>
                  <a:moveTo>
                    <a:pt x="13967" y="3421"/>
                  </a:moveTo>
                  <a:lnTo>
                    <a:pt x="15968" y="3421"/>
                  </a:lnTo>
                  <a:lnTo>
                    <a:pt x="15968" y="5718"/>
                  </a:lnTo>
                  <a:lnTo>
                    <a:pt x="13967" y="5718"/>
                  </a:lnTo>
                  <a:close/>
                  <a:moveTo>
                    <a:pt x="16205" y="3421"/>
                  </a:moveTo>
                  <a:lnTo>
                    <a:pt x="18206" y="3421"/>
                  </a:lnTo>
                  <a:lnTo>
                    <a:pt x="18206" y="5718"/>
                  </a:lnTo>
                  <a:lnTo>
                    <a:pt x="16205" y="5718"/>
                  </a:lnTo>
                  <a:close/>
                  <a:moveTo>
                    <a:pt x="18442" y="3421"/>
                  </a:moveTo>
                  <a:lnTo>
                    <a:pt x="20443" y="3421"/>
                  </a:lnTo>
                  <a:lnTo>
                    <a:pt x="20443" y="5718"/>
                  </a:lnTo>
                  <a:lnTo>
                    <a:pt x="18442" y="5718"/>
                  </a:lnTo>
                  <a:close/>
                  <a:moveTo>
                    <a:pt x="18442" y="3126"/>
                  </a:moveTo>
                  <a:lnTo>
                    <a:pt x="18442" y="829"/>
                  </a:lnTo>
                  <a:lnTo>
                    <a:pt x="20443" y="829"/>
                  </a:lnTo>
                  <a:lnTo>
                    <a:pt x="20443" y="3126"/>
                  </a:lnTo>
                  <a:close/>
                  <a:moveTo>
                    <a:pt x="522" y="829"/>
                  </a:moveTo>
                  <a:lnTo>
                    <a:pt x="2523" y="829"/>
                  </a:lnTo>
                  <a:lnTo>
                    <a:pt x="2523" y="3126"/>
                  </a:lnTo>
                  <a:lnTo>
                    <a:pt x="522" y="3126"/>
                  </a:lnTo>
                  <a:close/>
                  <a:moveTo>
                    <a:pt x="522" y="3421"/>
                  </a:moveTo>
                  <a:lnTo>
                    <a:pt x="2523" y="3421"/>
                  </a:lnTo>
                  <a:lnTo>
                    <a:pt x="2523" y="5718"/>
                  </a:lnTo>
                  <a:lnTo>
                    <a:pt x="522" y="5718"/>
                  </a:lnTo>
                  <a:close/>
                  <a:moveTo>
                    <a:pt x="22691" y="5718"/>
                  </a:moveTo>
                  <a:lnTo>
                    <a:pt x="20690" y="5718"/>
                  </a:lnTo>
                  <a:lnTo>
                    <a:pt x="20690" y="3421"/>
                  </a:lnTo>
                  <a:lnTo>
                    <a:pt x="22691" y="3421"/>
                  </a:lnTo>
                  <a:close/>
                  <a:moveTo>
                    <a:pt x="22691" y="3126"/>
                  </a:moveTo>
                  <a:lnTo>
                    <a:pt x="20690" y="3126"/>
                  </a:lnTo>
                  <a:lnTo>
                    <a:pt x="20690" y="829"/>
                  </a:lnTo>
                  <a:lnTo>
                    <a:pt x="22691" y="829"/>
                  </a:lnTo>
                  <a:close/>
                  <a:moveTo>
                    <a:pt x="11158" y="1756"/>
                  </a:moveTo>
                  <a:lnTo>
                    <a:pt x="11158" y="4466"/>
                  </a:lnTo>
                  <a:lnTo>
                    <a:pt x="11050" y="4466"/>
                  </a:lnTo>
                  <a:lnTo>
                    <a:pt x="11050" y="1756"/>
                  </a:lnTo>
                  <a:close/>
                  <a:moveTo>
                    <a:pt x="12134" y="1795"/>
                  </a:moveTo>
                  <a:lnTo>
                    <a:pt x="12134" y="4506"/>
                  </a:lnTo>
                  <a:lnTo>
                    <a:pt x="12026" y="4506"/>
                  </a:lnTo>
                  <a:lnTo>
                    <a:pt x="12026" y="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19"/>
          <p:cNvSpPr txBox="1"/>
          <p:nvPr>
            <p:ph type="title"/>
          </p:nvPr>
        </p:nvSpPr>
        <p:spPr>
          <a:xfrm>
            <a:off x="4614750" y="1118525"/>
            <a:ext cx="3212400" cy="82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2" name="Google Shape;482;p19"/>
          <p:cNvSpPr txBox="1"/>
          <p:nvPr>
            <p:ph idx="1" type="subTitle"/>
          </p:nvPr>
        </p:nvSpPr>
        <p:spPr>
          <a:xfrm>
            <a:off x="4614750" y="1900754"/>
            <a:ext cx="3212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2" type="title"/>
          </p:nvPr>
        </p:nvSpPr>
        <p:spPr>
          <a:xfrm>
            <a:off x="1316850" y="1118517"/>
            <a:ext cx="3212400" cy="82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4" name="Google Shape;484;p19"/>
          <p:cNvSpPr txBox="1"/>
          <p:nvPr>
            <p:ph idx="3" type="subTitle"/>
          </p:nvPr>
        </p:nvSpPr>
        <p:spPr>
          <a:xfrm>
            <a:off x="1316850" y="1900749"/>
            <a:ext cx="3212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4" type="title"/>
          </p:nvPr>
        </p:nvSpPr>
        <p:spPr>
          <a:xfrm>
            <a:off x="1316850" y="2394947"/>
            <a:ext cx="3212400" cy="82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6" name="Google Shape;486;p19"/>
          <p:cNvSpPr txBox="1"/>
          <p:nvPr>
            <p:ph idx="5" type="subTitle"/>
          </p:nvPr>
        </p:nvSpPr>
        <p:spPr>
          <a:xfrm>
            <a:off x="1316850" y="3177175"/>
            <a:ext cx="3212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9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 txBox="1"/>
          <p:nvPr>
            <p:ph idx="6" type="title"/>
          </p:nvPr>
        </p:nvSpPr>
        <p:spPr>
          <a:xfrm>
            <a:off x="4614750" y="2394947"/>
            <a:ext cx="3212400" cy="82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None/>
              <a:defRPr sz="6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0" name="Google Shape;490;p19"/>
          <p:cNvSpPr txBox="1"/>
          <p:nvPr>
            <p:ph idx="7" type="subTitle"/>
          </p:nvPr>
        </p:nvSpPr>
        <p:spPr>
          <a:xfrm>
            <a:off x="4614750" y="3177175"/>
            <a:ext cx="3212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91" name="Google Shape;491;p19"/>
          <p:cNvGrpSpPr/>
          <p:nvPr/>
        </p:nvGrpSpPr>
        <p:grpSpPr>
          <a:xfrm>
            <a:off x="-2908070" y="1387245"/>
            <a:ext cx="3692834" cy="3221261"/>
            <a:chOff x="1872550" y="1415025"/>
            <a:chExt cx="3900744" cy="3402262"/>
          </a:xfrm>
        </p:grpSpPr>
        <p:sp>
          <p:nvSpPr>
            <p:cNvPr id="492" name="Google Shape;492;p19"/>
            <p:cNvSpPr/>
            <p:nvPr/>
          </p:nvSpPr>
          <p:spPr>
            <a:xfrm>
              <a:off x="1923126" y="2262256"/>
              <a:ext cx="2096086" cy="2555030"/>
            </a:xfrm>
            <a:custGeom>
              <a:rect b="b" l="l" r="r" t="t"/>
              <a:pathLst>
                <a:path extrusionOk="0" h="29907" w="24535">
                  <a:moveTo>
                    <a:pt x="0" y="0"/>
                  </a:moveTo>
                  <a:lnTo>
                    <a:pt x="24534" y="0"/>
                  </a:lnTo>
                  <a:lnTo>
                    <a:pt x="24534" y="29906"/>
                  </a:lnTo>
                  <a:lnTo>
                    <a:pt x="0" y="299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2562240" y="3007480"/>
              <a:ext cx="1318822" cy="1065343"/>
            </a:xfrm>
            <a:custGeom>
              <a:rect b="b" l="l" r="r" t="t"/>
              <a:pathLst>
                <a:path extrusionOk="0" h="12470" w="15437">
                  <a:moveTo>
                    <a:pt x="1" y="0"/>
                  </a:moveTo>
                  <a:lnTo>
                    <a:pt x="15437" y="0"/>
                  </a:lnTo>
                  <a:lnTo>
                    <a:pt x="15437" y="12470"/>
                  </a:lnTo>
                  <a:lnTo>
                    <a:pt x="1" y="12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2664160" y="3101797"/>
              <a:ext cx="1117543" cy="860732"/>
            </a:xfrm>
            <a:custGeom>
              <a:rect b="b" l="l" r="r" t="t"/>
              <a:pathLst>
                <a:path extrusionOk="0" h="10075" w="13081">
                  <a:moveTo>
                    <a:pt x="0" y="0"/>
                  </a:moveTo>
                  <a:lnTo>
                    <a:pt x="13080" y="0"/>
                  </a:lnTo>
                  <a:lnTo>
                    <a:pt x="13080" y="10074"/>
                  </a:lnTo>
                  <a:lnTo>
                    <a:pt x="0" y="100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2653225" y="3095903"/>
              <a:ext cx="1136850" cy="888498"/>
            </a:xfrm>
            <a:custGeom>
              <a:rect b="b" l="l" r="r" t="t"/>
              <a:pathLst>
                <a:path extrusionOk="0" h="10400" w="13307">
                  <a:moveTo>
                    <a:pt x="13307" y="0"/>
                  </a:moveTo>
                  <a:lnTo>
                    <a:pt x="13208" y="0"/>
                  </a:lnTo>
                  <a:lnTo>
                    <a:pt x="13070" y="0"/>
                  </a:lnTo>
                  <a:lnTo>
                    <a:pt x="11129" y="0"/>
                  </a:lnTo>
                  <a:lnTo>
                    <a:pt x="10892" y="0"/>
                  </a:lnTo>
                  <a:lnTo>
                    <a:pt x="8950" y="0"/>
                  </a:lnTo>
                  <a:lnTo>
                    <a:pt x="8714" y="0"/>
                  </a:lnTo>
                  <a:lnTo>
                    <a:pt x="6772" y="0"/>
                  </a:lnTo>
                  <a:lnTo>
                    <a:pt x="6535" y="0"/>
                  </a:lnTo>
                  <a:lnTo>
                    <a:pt x="4593" y="0"/>
                  </a:lnTo>
                  <a:lnTo>
                    <a:pt x="4357" y="0"/>
                  </a:lnTo>
                  <a:lnTo>
                    <a:pt x="2415" y="0"/>
                  </a:lnTo>
                  <a:lnTo>
                    <a:pt x="2178" y="0"/>
                  </a:lnTo>
                  <a:lnTo>
                    <a:pt x="23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494"/>
                  </a:lnTo>
                  <a:lnTo>
                    <a:pt x="0" y="2760"/>
                  </a:lnTo>
                  <a:lnTo>
                    <a:pt x="0" y="4860"/>
                  </a:lnTo>
                  <a:lnTo>
                    <a:pt x="0" y="5402"/>
                  </a:lnTo>
                  <a:lnTo>
                    <a:pt x="0" y="7502"/>
                  </a:lnTo>
                  <a:lnTo>
                    <a:pt x="0" y="7768"/>
                  </a:lnTo>
                  <a:lnTo>
                    <a:pt x="0" y="9867"/>
                  </a:lnTo>
                  <a:lnTo>
                    <a:pt x="0" y="10252"/>
                  </a:lnTo>
                  <a:lnTo>
                    <a:pt x="0" y="10400"/>
                  </a:lnTo>
                  <a:lnTo>
                    <a:pt x="13248" y="10400"/>
                  </a:lnTo>
                  <a:lnTo>
                    <a:pt x="13248" y="10252"/>
                  </a:lnTo>
                  <a:lnTo>
                    <a:pt x="13307" y="10252"/>
                  </a:lnTo>
                  <a:lnTo>
                    <a:pt x="13307" y="0"/>
                  </a:lnTo>
                  <a:close/>
                  <a:moveTo>
                    <a:pt x="13070" y="267"/>
                  </a:moveTo>
                  <a:lnTo>
                    <a:pt x="13070" y="2494"/>
                  </a:lnTo>
                  <a:lnTo>
                    <a:pt x="11129" y="2494"/>
                  </a:lnTo>
                  <a:lnTo>
                    <a:pt x="11129" y="267"/>
                  </a:lnTo>
                  <a:close/>
                  <a:moveTo>
                    <a:pt x="6772" y="5402"/>
                  </a:moveTo>
                  <a:lnTo>
                    <a:pt x="8714" y="5402"/>
                  </a:lnTo>
                  <a:lnTo>
                    <a:pt x="8714" y="7502"/>
                  </a:lnTo>
                  <a:lnTo>
                    <a:pt x="6772" y="7502"/>
                  </a:lnTo>
                  <a:close/>
                  <a:moveTo>
                    <a:pt x="6535" y="7502"/>
                  </a:moveTo>
                  <a:lnTo>
                    <a:pt x="4593" y="7502"/>
                  </a:lnTo>
                  <a:lnTo>
                    <a:pt x="4593" y="5402"/>
                  </a:lnTo>
                  <a:lnTo>
                    <a:pt x="6535" y="5402"/>
                  </a:lnTo>
                  <a:close/>
                  <a:moveTo>
                    <a:pt x="8950" y="5402"/>
                  </a:moveTo>
                  <a:lnTo>
                    <a:pt x="10892" y="5402"/>
                  </a:lnTo>
                  <a:lnTo>
                    <a:pt x="10892" y="7502"/>
                  </a:lnTo>
                  <a:lnTo>
                    <a:pt x="8950" y="7502"/>
                  </a:lnTo>
                  <a:close/>
                  <a:moveTo>
                    <a:pt x="8950" y="4860"/>
                  </a:moveTo>
                  <a:lnTo>
                    <a:pt x="8950" y="2770"/>
                  </a:lnTo>
                  <a:lnTo>
                    <a:pt x="10892" y="2770"/>
                  </a:lnTo>
                  <a:lnTo>
                    <a:pt x="10892" y="4860"/>
                  </a:lnTo>
                  <a:lnTo>
                    <a:pt x="8950" y="4860"/>
                  </a:lnTo>
                  <a:close/>
                  <a:moveTo>
                    <a:pt x="8714" y="4860"/>
                  </a:moveTo>
                  <a:lnTo>
                    <a:pt x="6772" y="4860"/>
                  </a:lnTo>
                  <a:lnTo>
                    <a:pt x="6772" y="2770"/>
                  </a:lnTo>
                  <a:lnTo>
                    <a:pt x="8714" y="2770"/>
                  </a:lnTo>
                  <a:close/>
                  <a:moveTo>
                    <a:pt x="6535" y="4860"/>
                  </a:moveTo>
                  <a:lnTo>
                    <a:pt x="4593" y="4860"/>
                  </a:lnTo>
                  <a:lnTo>
                    <a:pt x="4593" y="2770"/>
                  </a:lnTo>
                  <a:lnTo>
                    <a:pt x="6535" y="2770"/>
                  </a:lnTo>
                  <a:close/>
                  <a:moveTo>
                    <a:pt x="4357" y="4860"/>
                  </a:moveTo>
                  <a:lnTo>
                    <a:pt x="2415" y="4860"/>
                  </a:lnTo>
                  <a:lnTo>
                    <a:pt x="2415" y="2770"/>
                  </a:lnTo>
                  <a:lnTo>
                    <a:pt x="4357" y="2770"/>
                  </a:lnTo>
                  <a:close/>
                  <a:moveTo>
                    <a:pt x="4357" y="5402"/>
                  </a:moveTo>
                  <a:lnTo>
                    <a:pt x="4357" y="7502"/>
                  </a:lnTo>
                  <a:lnTo>
                    <a:pt x="2415" y="7502"/>
                  </a:lnTo>
                  <a:lnTo>
                    <a:pt x="2415" y="5402"/>
                  </a:lnTo>
                  <a:close/>
                  <a:moveTo>
                    <a:pt x="4357" y="7768"/>
                  </a:moveTo>
                  <a:lnTo>
                    <a:pt x="4357" y="9867"/>
                  </a:lnTo>
                  <a:lnTo>
                    <a:pt x="2415" y="9867"/>
                  </a:lnTo>
                  <a:lnTo>
                    <a:pt x="2415" y="7768"/>
                  </a:lnTo>
                  <a:close/>
                  <a:moveTo>
                    <a:pt x="4593" y="7768"/>
                  </a:moveTo>
                  <a:lnTo>
                    <a:pt x="6535" y="7768"/>
                  </a:lnTo>
                  <a:lnTo>
                    <a:pt x="6535" y="9867"/>
                  </a:lnTo>
                  <a:lnTo>
                    <a:pt x="4593" y="9867"/>
                  </a:lnTo>
                  <a:close/>
                  <a:moveTo>
                    <a:pt x="6772" y="7768"/>
                  </a:moveTo>
                  <a:lnTo>
                    <a:pt x="8714" y="7768"/>
                  </a:lnTo>
                  <a:lnTo>
                    <a:pt x="8714" y="9867"/>
                  </a:lnTo>
                  <a:lnTo>
                    <a:pt x="6772" y="9867"/>
                  </a:lnTo>
                  <a:close/>
                  <a:moveTo>
                    <a:pt x="8950" y="7768"/>
                  </a:moveTo>
                  <a:lnTo>
                    <a:pt x="10892" y="7768"/>
                  </a:lnTo>
                  <a:lnTo>
                    <a:pt x="10892" y="9867"/>
                  </a:lnTo>
                  <a:lnTo>
                    <a:pt x="8950" y="9867"/>
                  </a:lnTo>
                  <a:close/>
                  <a:moveTo>
                    <a:pt x="11129" y="7768"/>
                  </a:moveTo>
                  <a:lnTo>
                    <a:pt x="13070" y="7768"/>
                  </a:lnTo>
                  <a:lnTo>
                    <a:pt x="13070" y="9867"/>
                  </a:lnTo>
                  <a:lnTo>
                    <a:pt x="11129" y="9867"/>
                  </a:lnTo>
                  <a:close/>
                  <a:moveTo>
                    <a:pt x="11129" y="7502"/>
                  </a:moveTo>
                  <a:lnTo>
                    <a:pt x="11129" y="5402"/>
                  </a:lnTo>
                  <a:lnTo>
                    <a:pt x="13070" y="5402"/>
                  </a:lnTo>
                  <a:lnTo>
                    <a:pt x="13070" y="7502"/>
                  </a:lnTo>
                  <a:close/>
                  <a:moveTo>
                    <a:pt x="11129" y="4860"/>
                  </a:moveTo>
                  <a:lnTo>
                    <a:pt x="11129" y="2770"/>
                  </a:lnTo>
                  <a:lnTo>
                    <a:pt x="13070" y="2770"/>
                  </a:lnTo>
                  <a:lnTo>
                    <a:pt x="13070" y="4860"/>
                  </a:lnTo>
                  <a:lnTo>
                    <a:pt x="11129" y="4860"/>
                  </a:lnTo>
                  <a:close/>
                  <a:moveTo>
                    <a:pt x="10892" y="267"/>
                  </a:moveTo>
                  <a:lnTo>
                    <a:pt x="10892" y="2494"/>
                  </a:lnTo>
                  <a:lnTo>
                    <a:pt x="8950" y="2494"/>
                  </a:lnTo>
                  <a:lnTo>
                    <a:pt x="8950" y="267"/>
                  </a:lnTo>
                  <a:close/>
                  <a:moveTo>
                    <a:pt x="8714" y="267"/>
                  </a:moveTo>
                  <a:lnTo>
                    <a:pt x="8714" y="2494"/>
                  </a:lnTo>
                  <a:lnTo>
                    <a:pt x="6772" y="2494"/>
                  </a:lnTo>
                  <a:lnTo>
                    <a:pt x="6772" y="267"/>
                  </a:lnTo>
                  <a:close/>
                  <a:moveTo>
                    <a:pt x="6535" y="267"/>
                  </a:moveTo>
                  <a:lnTo>
                    <a:pt x="6535" y="2494"/>
                  </a:lnTo>
                  <a:lnTo>
                    <a:pt x="4593" y="2494"/>
                  </a:lnTo>
                  <a:lnTo>
                    <a:pt x="4593" y="267"/>
                  </a:lnTo>
                  <a:close/>
                  <a:moveTo>
                    <a:pt x="4357" y="267"/>
                  </a:moveTo>
                  <a:lnTo>
                    <a:pt x="4357" y="2494"/>
                  </a:lnTo>
                  <a:lnTo>
                    <a:pt x="2415" y="2494"/>
                  </a:lnTo>
                  <a:lnTo>
                    <a:pt x="2415" y="267"/>
                  </a:lnTo>
                  <a:close/>
                  <a:moveTo>
                    <a:pt x="237" y="267"/>
                  </a:moveTo>
                  <a:lnTo>
                    <a:pt x="2178" y="267"/>
                  </a:lnTo>
                  <a:lnTo>
                    <a:pt x="2178" y="2494"/>
                  </a:lnTo>
                  <a:lnTo>
                    <a:pt x="237" y="2494"/>
                  </a:lnTo>
                  <a:close/>
                  <a:moveTo>
                    <a:pt x="237" y="2770"/>
                  </a:moveTo>
                  <a:lnTo>
                    <a:pt x="2178" y="2770"/>
                  </a:lnTo>
                  <a:lnTo>
                    <a:pt x="2178" y="4860"/>
                  </a:lnTo>
                  <a:lnTo>
                    <a:pt x="237" y="4860"/>
                  </a:lnTo>
                  <a:close/>
                  <a:moveTo>
                    <a:pt x="237" y="5402"/>
                  </a:moveTo>
                  <a:lnTo>
                    <a:pt x="2178" y="5402"/>
                  </a:lnTo>
                  <a:lnTo>
                    <a:pt x="2178" y="7502"/>
                  </a:lnTo>
                  <a:lnTo>
                    <a:pt x="237" y="7502"/>
                  </a:lnTo>
                  <a:close/>
                  <a:moveTo>
                    <a:pt x="237" y="7768"/>
                  </a:moveTo>
                  <a:lnTo>
                    <a:pt x="2178" y="7768"/>
                  </a:lnTo>
                  <a:lnTo>
                    <a:pt x="2178" y="9867"/>
                  </a:lnTo>
                  <a:lnTo>
                    <a:pt x="237" y="9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1872550" y="1956494"/>
              <a:ext cx="285601" cy="2860793"/>
            </a:xfrm>
            <a:custGeom>
              <a:rect b="b" l="l" r="r" t="t"/>
              <a:pathLst>
                <a:path extrusionOk="0" h="33486" w="3343">
                  <a:moveTo>
                    <a:pt x="1" y="1"/>
                  </a:moveTo>
                  <a:lnTo>
                    <a:pt x="3342" y="1"/>
                  </a:lnTo>
                  <a:lnTo>
                    <a:pt x="3342" y="33485"/>
                  </a:lnTo>
                  <a:lnTo>
                    <a:pt x="1" y="33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1950891" y="2046625"/>
              <a:ext cx="1813134" cy="2694883"/>
            </a:xfrm>
            <a:custGeom>
              <a:rect b="b" l="l" r="r" t="t"/>
              <a:pathLst>
                <a:path extrusionOk="0" h="31544" w="21223">
                  <a:moveTo>
                    <a:pt x="0" y="1"/>
                  </a:moveTo>
                  <a:lnTo>
                    <a:pt x="0" y="2721"/>
                  </a:lnTo>
                  <a:lnTo>
                    <a:pt x="1508" y="2721"/>
                  </a:lnTo>
                  <a:lnTo>
                    <a:pt x="1508" y="1"/>
                  </a:lnTo>
                  <a:close/>
                  <a:moveTo>
                    <a:pt x="0" y="3608"/>
                  </a:moveTo>
                  <a:lnTo>
                    <a:pt x="0" y="6329"/>
                  </a:lnTo>
                  <a:lnTo>
                    <a:pt x="1508" y="6329"/>
                  </a:lnTo>
                  <a:lnTo>
                    <a:pt x="1508" y="3608"/>
                  </a:lnTo>
                  <a:close/>
                  <a:moveTo>
                    <a:pt x="3588" y="3608"/>
                  </a:moveTo>
                  <a:lnTo>
                    <a:pt x="3588" y="6329"/>
                  </a:lnTo>
                  <a:lnTo>
                    <a:pt x="6043" y="6329"/>
                  </a:lnTo>
                  <a:lnTo>
                    <a:pt x="6043" y="3608"/>
                  </a:lnTo>
                  <a:close/>
                  <a:moveTo>
                    <a:pt x="7157" y="3608"/>
                  </a:moveTo>
                  <a:lnTo>
                    <a:pt x="7157" y="6329"/>
                  </a:lnTo>
                  <a:lnTo>
                    <a:pt x="9611" y="6329"/>
                  </a:lnTo>
                  <a:lnTo>
                    <a:pt x="9611" y="3608"/>
                  </a:lnTo>
                  <a:close/>
                  <a:moveTo>
                    <a:pt x="11020" y="3608"/>
                  </a:moveTo>
                  <a:lnTo>
                    <a:pt x="11020" y="6329"/>
                  </a:lnTo>
                  <a:lnTo>
                    <a:pt x="13485" y="6329"/>
                  </a:lnTo>
                  <a:lnTo>
                    <a:pt x="13485" y="3608"/>
                  </a:lnTo>
                  <a:close/>
                  <a:moveTo>
                    <a:pt x="14894" y="3608"/>
                  </a:moveTo>
                  <a:lnTo>
                    <a:pt x="14894" y="6329"/>
                  </a:lnTo>
                  <a:lnTo>
                    <a:pt x="17359" y="6329"/>
                  </a:lnTo>
                  <a:lnTo>
                    <a:pt x="17359" y="3608"/>
                  </a:lnTo>
                  <a:close/>
                  <a:moveTo>
                    <a:pt x="18768" y="3608"/>
                  </a:moveTo>
                  <a:lnTo>
                    <a:pt x="18768" y="6329"/>
                  </a:lnTo>
                  <a:lnTo>
                    <a:pt x="21222" y="6329"/>
                  </a:lnTo>
                  <a:lnTo>
                    <a:pt x="21222" y="3608"/>
                  </a:lnTo>
                  <a:close/>
                  <a:moveTo>
                    <a:pt x="0" y="7196"/>
                  </a:moveTo>
                  <a:lnTo>
                    <a:pt x="0" y="9927"/>
                  </a:lnTo>
                  <a:lnTo>
                    <a:pt x="1508" y="9927"/>
                  </a:lnTo>
                  <a:lnTo>
                    <a:pt x="1508" y="7196"/>
                  </a:lnTo>
                  <a:close/>
                  <a:moveTo>
                    <a:pt x="3588" y="7196"/>
                  </a:moveTo>
                  <a:lnTo>
                    <a:pt x="3588" y="9927"/>
                  </a:lnTo>
                  <a:lnTo>
                    <a:pt x="6043" y="9927"/>
                  </a:lnTo>
                  <a:lnTo>
                    <a:pt x="6043" y="7196"/>
                  </a:lnTo>
                  <a:close/>
                  <a:moveTo>
                    <a:pt x="7157" y="7196"/>
                  </a:moveTo>
                  <a:lnTo>
                    <a:pt x="7157" y="9927"/>
                  </a:lnTo>
                  <a:lnTo>
                    <a:pt x="9611" y="9927"/>
                  </a:lnTo>
                  <a:lnTo>
                    <a:pt x="9611" y="7196"/>
                  </a:lnTo>
                  <a:close/>
                  <a:moveTo>
                    <a:pt x="11020" y="7196"/>
                  </a:moveTo>
                  <a:lnTo>
                    <a:pt x="11020" y="9927"/>
                  </a:lnTo>
                  <a:lnTo>
                    <a:pt x="13485" y="9927"/>
                  </a:lnTo>
                  <a:lnTo>
                    <a:pt x="13485" y="7196"/>
                  </a:lnTo>
                  <a:close/>
                  <a:moveTo>
                    <a:pt x="14894" y="7196"/>
                  </a:moveTo>
                  <a:lnTo>
                    <a:pt x="14894" y="9927"/>
                  </a:lnTo>
                  <a:lnTo>
                    <a:pt x="17359" y="9927"/>
                  </a:lnTo>
                  <a:lnTo>
                    <a:pt x="17359" y="7196"/>
                  </a:lnTo>
                  <a:close/>
                  <a:moveTo>
                    <a:pt x="18768" y="7196"/>
                  </a:moveTo>
                  <a:lnTo>
                    <a:pt x="18768" y="9927"/>
                  </a:lnTo>
                  <a:lnTo>
                    <a:pt x="21222" y="9927"/>
                  </a:lnTo>
                  <a:lnTo>
                    <a:pt x="21222" y="7196"/>
                  </a:lnTo>
                  <a:close/>
                  <a:moveTo>
                    <a:pt x="0" y="10804"/>
                  </a:moveTo>
                  <a:lnTo>
                    <a:pt x="0" y="13524"/>
                  </a:lnTo>
                  <a:lnTo>
                    <a:pt x="1508" y="13524"/>
                  </a:lnTo>
                  <a:lnTo>
                    <a:pt x="1508" y="10804"/>
                  </a:lnTo>
                  <a:close/>
                  <a:moveTo>
                    <a:pt x="3588" y="10804"/>
                  </a:moveTo>
                  <a:lnTo>
                    <a:pt x="3588" y="13524"/>
                  </a:lnTo>
                  <a:lnTo>
                    <a:pt x="6043" y="13524"/>
                  </a:lnTo>
                  <a:lnTo>
                    <a:pt x="6043" y="10804"/>
                  </a:lnTo>
                  <a:close/>
                  <a:moveTo>
                    <a:pt x="0" y="14412"/>
                  </a:moveTo>
                  <a:lnTo>
                    <a:pt x="0" y="17132"/>
                  </a:lnTo>
                  <a:lnTo>
                    <a:pt x="1508" y="17132"/>
                  </a:lnTo>
                  <a:lnTo>
                    <a:pt x="1508" y="14412"/>
                  </a:lnTo>
                  <a:close/>
                  <a:moveTo>
                    <a:pt x="3588" y="14412"/>
                  </a:moveTo>
                  <a:lnTo>
                    <a:pt x="3588" y="17132"/>
                  </a:lnTo>
                  <a:lnTo>
                    <a:pt x="6043" y="17132"/>
                  </a:lnTo>
                  <a:lnTo>
                    <a:pt x="6043" y="14412"/>
                  </a:lnTo>
                  <a:close/>
                  <a:moveTo>
                    <a:pt x="0" y="18009"/>
                  </a:moveTo>
                  <a:lnTo>
                    <a:pt x="0" y="20730"/>
                  </a:lnTo>
                  <a:lnTo>
                    <a:pt x="1508" y="20730"/>
                  </a:lnTo>
                  <a:lnTo>
                    <a:pt x="1508" y="18009"/>
                  </a:lnTo>
                  <a:close/>
                  <a:moveTo>
                    <a:pt x="3588" y="18009"/>
                  </a:moveTo>
                  <a:lnTo>
                    <a:pt x="3588" y="20730"/>
                  </a:lnTo>
                  <a:lnTo>
                    <a:pt x="6043" y="20730"/>
                  </a:lnTo>
                  <a:lnTo>
                    <a:pt x="6043" y="18009"/>
                  </a:lnTo>
                  <a:close/>
                  <a:moveTo>
                    <a:pt x="0" y="21617"/>
                  </a:moveTo>
                  <a:lnTo>
                    <a:pt x="0" y="24338"/>
                  </a:lnTo>
                  <a:lnTo>
                    <a:pt x="1508" y="24338"/>
                  </a:lnTo>
                  <a:lnTo>
                    <a:pt x="1508" y="21617"/>
                  </a:lnTo>
                  <a:close/>
                  <a:moveTo>
                    <a:pt x="3588" y="21617"/>
                  </a:moveTo>
                  <a:lnTo>
                    <a:pt x="3588" y="24338"/>
                  </a:lnTo>
                  <a:lnTo>
                    <a:pt x="6043" y="24338"/>
                  </a:lnTo>
                  <a:lnTo>
                    <a:pt x="6043" y="21617"/>
                  </a:lnTo>
                  <a:close/>
                  <a:moveTo>
                    <a:pt x="0" y="25215"/>
                  </a:moveTo>
                  <a:lnTo>
                    <a:pt x="0" y="27935"/>
                  </a:lnTo>
                  <a:lnTo>
                    <a:pt x="1508" y="27935"/>
                  </a:lnTo>
                  <a:lnTo>
                    <a:pt x="1508" y="25215"/>
                  </a:lnTo>
                  <a:close/>
                  <a:moveTo>
                    <a:pt x="3588" y="25215"/>
                  </a:moveTo>
                  <a:lnTo>
                    <a:pt x="3588" y="27935"/>
                  </a:lnTo>
                  <a:lnTo>
                    <a:pt x="6043" y="27935"/>
                  </a:lnTo>
                  <a:lnTo>
                    <a:pt x="6043" y="25215"/>
                  </a:lnTo>
                  <a:close/>
                  <a:moveTo>
                    <a:pt x="7157" y="25225"/>
                  </a:moveTo>
                  <a:lnTo>
                    <a:pt x="7157" y="27945"/>
                  </a:lnTo>
                  <a:lnTo>
                    <a:pt x="9611" y="27945"/>
                  </a:lnTo>
                  <a:lnTo>
                    <a:pt x="9611" y="25225"/>
                  </a:lnTo>
                  <a:close/>
                  <a:moveTo>
                    <a:pt x="11020" y="25225"/>
                  </a:moveTo>
                  <a:lnTo>
                    <a:pt x="11020" y="27945"/>
                  </a:lnTo>
                  <a:lnTo>
                    <a:pt x="13485" y="27945"/>
                  </a:lnTo>
                  <a:lnTo>
                    <a:pt x="13485" y="25225"/>
                  </a:lnTo>
                  <a:close/>
                  <a:moveTo>
                    <a:pt x="14894" y="25225"/>
                  </a:moveTo>
                  <a:lnTo>
                    <a:pt x="14894" y="27945"/>
                  </a:lnTo>
                  <a:lnTo>
                    <a:pt x="17359" y="27945"/>
                  </a:lnTo>
                  <a:lnTo>
                    <a:pt x="17359" y="25225"/>
                  </a:lnTo>
                  <a:close/>
                  <a:moveTo>
                    <a:pt x="18768" y="25225"/>
                  </a:moveTo>
                  <a:lnTo>
                    <a:pt x="18768" y="27945"/>
                  </a:lnTo>
                  <a:lnTo>
                    <a:pt x="21222" y="27945"/>
                  </a:lnTo>
                  <a:lnTo>
                    <a:pt x="21222" y="25225"/>
                  </a:lnTo>
                  <a:close/>
                  <a:moveTo>
                    <a:pt x="0" y="28823"/>
                  </a:moveTo>
                  <a:lnTo>
                    <a:pt x="0" y="31543"/>
                  </a:lnTo>
                  <a:lnTo>
                    <a:pt x="1508" y="31543"/>
                  </a:lnTo>
                  <a:lnTo>
                    <a:pt x="1508" y="28823"/>
                  </a:lnTo>
                  <a:close/>
                  <a:moveTo>
                    <a:pt x="3588" y="28823"/>
                  </a:moveTo>
                  <a:lnTo>
                    <a:pt x="3588" y="31543"/>
                  </a:lnTo>
                  <a:lnTo>
                    <a:pt x="6043" y="31543"/>
                  </a:lnTo>
                  <a:lnTo>
                    <a:pt x="6043" y="28823"/>
                  </a:lnTo>
                  <a:close/>
                  <a:moveTo>
                    <a:pt x="7157" y="28823"/>
                  </a:moveTo>
                  <a:lnTo>
                    <a:pt x="7157" y="31543"/>
                  </a:lnTo>
                  <a:lnTo>
                    <a:pt x="9611" y="31543"/>
                  </a:lnTo>
                  <a:lnTo>
                    <a:pt x="9611" y="28823"/>
                  </a:lnTo>
                  <a:close/>
                  <a:moveTo>
                    <a:pt x="11020" y="28823"/>
                  </a:moveTo>
                  <a:lnTo>
                    <a:pt x="11020" y="31543"/>
                  </a:lnTo>
                  <a:lnTo>
                    <a:pt x="13485" y="31543"/>
                  </a:lnTo>
                  <a:lnTo>
                    <a:pt x="13485" y="28823"/>
                  </a:lnTo>
                  <a:close/>
                  <a:moveTo>
                    <a:pt x="14894" y="28823"/>
                  </a:moveTo>
                  <a:lnTo>
                    <a:pt x="14894" y="31543"/>
                  </a:lnTo>
                  <a:lnTo>
                    <a:pt x="17359" y="31543"/>
                  </a:lnTo>
                  <a:lnTo>
                    <a:pt x="17359" y="28823"/>
                  </a:lnTo>
                  <a:close/>
                  <a:moveTo>
                    <a:pt x="18768" y="28823"/>
                  </a:moveTo>
                  <a:lnTo>
                    <a:pt x="18768" y="31543"/>
                  </a:lnTo>
                  <a:lnTo>
                    <a:pt x="21222" y="31543"/>
                  </a:lnTo>
                  <a:lnTo>
                    <a:pt x="21222" y="28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3858238" y="1787253"/>
              <a:ext cx="1847649" cy="2494458"/>
            </a:xfrm>
            <a:custGeom>
              <a:rect b="b" l="l" r="r" t="t"/>
              <a:pathLst>
                <a:path extrusionOk="0" h="29198" w="21627">
                  <a:moveTo>
                    <a:pt x="0" y="1"/>
                  </a:moveTo>
                  <a:lnTo>
                    <a:pt x="21627" y="1"/>
                  </a:lnTo>
                  <a:lnTo>
                    <a:pt x="21627" y="29197"/>
                  </a:lnTo>
                  <a:lnTo>
                    <a:pt x="0" y="29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4046872" y="2004507"/>
              <a:ext cx="1659014" cy="1103275"/>
            </a:xfrm>
            <a:custGeom>
              <a:rect b="b" l="l" r="r" t="t"/>
              <a:pathLst>
                <a:path extrusionOk="0" h="12914" w="19419">
                  <a:moveTo>
                    <a:pt x="19419" y="1"/>
                  </a:moveTo>
                  <a:lnTo>
                    <a:pt x="19419" y="2002"/>
                  </a:lnTo>
                  <a:lnTo>
                    <a:pt x="0" y="2002"/>
                  </a:lnTo>
                  <a:lnTo>
                    <a:pt x="0" y="1"/>
                  </a:lnTo>
                  <a:close/>
                  <a:moveTo>
                    <a:pt x="0" y="5639"/>
                  </a:moveTo>
                  <a:lnTo>
                    <a:pt x="19419" y="5639"/>
                  </a:lnTo>
                  <a:lnTo>
                    <a:pt x="19419" y="3638"/>
                  </a:lnTo>
                  <a:lnTo>
                    <a:pt x="0" y="3638"/>
                  </a:lnTo>
                  <a:close/>
                  <a:moveTo>
                    <a:pt x="0" y="9276"/>
                  </a:moveTo>
                  <a:lnTo>
                    <a:pt x="19419" y="9276"/>
                  </a:lnTo>
                  <a:lnTo>
                    <a:pt x="19419" y="7275"/>
                  </a:lnTo>
                  <a:lnTo>
                    <a:pt x="0" y="7275"/>
                  </a:lnTo>
                  <a:close/>
                  <a:moveTo>
                    <a:pt x="0" y="12913"/>
                  </a:moveTo>
                  <a:lnTo>
                    <a:pt x="19419" y="12913"/>
                  </a:lnTo>
                  <a:lnTo>
                    <a:pt x="19419" y="10912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4046872" y="3264289"/>
              <a:ext cx="1523432" cy="945823"/>
            </a:xfrm>
            <a:custGeom>
              <a:rect b="b" l="l" r="r" t="t"/>
              <a:pathLst>
                <a:path extrusionOk="0" h="11071" w="17832">
                  <a:moveTo>
                    <a:pt x="17832" y="1"/>
                  </a:moveTo>
                  <a:lnTo>
                    <a:pt x="17832" y="4515"/>
                  </a:lnTo>
                  <a:lnTo>
                    <a:pt x="0" y="4515"/>
                  </a:lnTo>
                  <a:lnTo>
                    <a:pt x="0" y="1"/>
                  </a:lnTo>
                  <a:close/>
                  <a:moveTo>
                    <a:pt x="0" y="11070"/>
                  </a:moveTo>
                  <a:lnTo>
                    <a:pt x="17832" y="11070"/>
                  </a:lnTo>
                  <a:lnTo>
                    <a:pt x="17832" y="6940"/>
                  </a:lnTo>
                  <a:lnTo>
                    <a:pt x="0" y="69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4478045" y="1846201"/>
              <a:ext cx="602983" cy="1355899"/>
            </a:xfrm>
            <a:custGeom>
              <a:rect b="b" l="l" r="r" t="t"/>
              <a:pathLst>
                <a:path extrusionOk="0" h="15871" w="7058">
                  <a:moveTo>
                    <a:pt x="0" y="1"/>
                  </a:moveTo>
                  <a:lnTo>
                    <a:pt x="1262" y="1"/>
                  </a:lnTo>
                  <a:lnTo>
                    <a:pt x="1262" y="15870"/>
                  </a:lnTo>
                  <a:lnTo>
                    <a:pt x="0" y="15870"/>
                  </a:lnTo>
                  <a:close/>
                  <a:moveTo>
                    <a:pt x="5796" y="1"/>
                  </a:moveTo>
                  <a:lnTo>
                    <a:pt x="5796" y="15870"/>
                  </a:lnTo>
                  <a:lnTo>
                    <a:pt x="7058" y="15870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4040977" y="3264289"/>
              <a:ext cx="1535222" cy="1051930"/>
            </a:xfrm>
            <a:custGeom>
              <a:rect b="b" l="l" r="r" t="t"/>
              <a:pathLst>
                <a:path extrusionOk="0" h="12313" w="17970">
                  <a:moveTo>
                    <a:pt x="0" y="1"/>
                  </a:moveTo>
                  <a:lnTo>
                    <a:pt x="227" y="1"/>
                  </a:lnTo>
                  <a:lnTo>
                    <a:pt x="227" y="12312"/>
                  </a:lnTo>
                  <a:lnTo>
                    <a:pt x="0" y="12312"/>
                  </a:lnTo>
                  <a:close/>
                  <a:moveTo>
                    <a:pt x="1725" y="12312"/>
                  </a:moveTo>
                  <a:lnTo>
                    <a:pt x="1952" y="12312"/>
                  </a:lnTo>
                  <a:lnTo>
                    <a:pt x="1952" y="1"/>
                  </a:lnTo>
                  <a:lnTo>
                    <a:pt x="1725" y="1"/>
                  </a:lnTo>
                  <a:close/>
                  <a:moveTo>
                    <a:pt x="3450" y="12312"/>
                  </a:moveTo>
                  <a:lnTo>
                    <a:pt x="3677" y="12312"/>
                  </a:lnTo>
                  <a:lnTo>
                    <a:pt x="3677" y="1"/>
                  </a:lnTo>
                  <a:lnTo>
                    <a:pt x="3450" y="1"/>
                  </a:lnTo>
                  <a:close/>
                  <a:moveTo>
                    <a:pt x="5175" y="12312"/>
                  </a:moveTo>
                  <a:lnTo>
                    <a:pt x="5402" y="12312"/>
                  </a:lnTo>
                  <a:lnTo>
                    <a:pt x="5402" y="1"/>
                  </a:lnTo>
                  <a:lnTo>
                    <a:pt x="5175" y="1"/>
                  </a:lnTo>
                  <a:close/>
                  <a:moveTo>
                    <a:pt x="6900" y="12312"/>
                  </a:moveTo>
                  <a:lnTo>
                    <a:pt x="7127" y="12312"/>
                  </a:lnTo>
                  <a:lnTo>
                    <a:pt x="7127" y="1"/>
                  </a:lnTo>
                  <a:lnTo>
                    <a:pt x="6900" y="1"/>
                  </a:lnTo>
                  <a:close/>
                  <a:moveTo>
                    <a:pt x="8625" y="12312"/>
                  </a:moveTo>
                  <a:lnTo>
                    <a:pt x="8852" y="12312"/>
                  </a:lnTo>
                  <a:lnTo>
                    <a:pt x="8852" y="1"/>
                  </a:lnTo>
                  <a:lnTo>
                    <a:pt x="8625" y="1"/>
                  </a:lnTo>
                  <a:close/>
                  <a:moveTo>
                    <a:pt x="10350" y="12312"/>
                  </a:moveTo>
                  <a:lnTo>
                    <a:pt x="10577" y="12312"/>
                  </a:lnTo>
                  <a:lnTo>
                    <a:pt x="10577" y="1"/>
                  </a:lnTo>
                  <a:lnTo>
                    <a:pt x="10350" y="1"/>
                  </a:lnTo>
                  <a:close/>
                  <a:moveTo>
                    <a:pt x="12075" y="12312"/>
                  </a:moveTo>
                  <a:lnTo>
                    <a:pt x="12302" y="12312"/>
                  </a:lnTo>
                  <a:lnTo>
                    <a:pt x="12302" y="1"/>
                  </a:lnTo>
                  <a:lnTo>
                    <a:pt x="12075" y="1"/>
                  </a:lnTo>
                  <a:close/>
                  <a:moveTo>
                    <a:pt x="13909" y="12312"/>
                  </a:moveTo>
                  <a:lnTo>
                    <a:pt x="14520" y="12312"/>
                  </a:lnTo>
                  <a:lnTo>
                    <a:pt x="14520" y="1"/>
                  </a:lnTo>
                  <a:lnTo>
                    <a:pt x="13909" y="1"/>
                  </a:lnTo>
                  <a:close/>
                  <a:moveTo>
                    <a:pt x="16018" y="12312"/>
                  </a:moveTo>
                  <a:lnTo>
                    <a:pt x="16245" y="12312"/>
                  </a:lnTo>
                  <a:lnTo>
                    <a:pt x="16245" y="1"/>
                  </a:lnTo>
                  <a:lnTo>
                    <a:pt x="16018" y="1"/>
                  </a:lnTo>
                  <a:close/>
                  <a:moveTo>
                    <a:pt x="17743" y="1"/>
                  </a:moveTo>
                  <a:lnTo>
                    <a:pt x="17743" y="12312"/>
                  </a:lnTo>
                  <a:lnTo>
                    <a:pt x="17970" y="12312"/>
                  </a:lnTo>
                  <a:lnTo>
                    <a:pt x="17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4016543" y="1587683"/>
              <a:ext cx="1531036" cy="199656"/>
            </a:xfrm>
            <a:custGeom>
              <a:rect b="b" l="l" r="r" t="t"/>
              <a:pathLst>
                <a:path extrusionOk="0" h="2337" w="17921">
                  <a:moveTo>
                    <a:pt x="1" y="1"/>
                  </a:moveTo>
                  <a:lnTo>
                    <a:pt x="17921" y="1"/>
                  </a:lnTo>
                  <a:lnTo>
                    <a:pt x="17921" y="2337"/>
                  </a:lnTo>
                  <a:lnTo>
                    <a:pt x="1" y="2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4275914" y="1415025"/>
              <a:ext cx="1013144" cy="172745"/>
            </a:xfrm>
            <a:custGeom>
              <a:rect b="b" l="l" r="r" t="t"/>
              <a:pathLst>
                <a:path extrusionOk="0" h="2022" w="11859">
                  <a:moveTo>
                    <a:pt x="0" y="1"/>
                  </a:moveTo>
                  <a:lnTo>
                    <a:pt x="11858" y="1"/>
                  </a:lnTo>
                  <a:lnTo>
                    <a:pt x="11858" y="2022"/>
                  </a:lnTo>
                  <a:lnTo>
                    <a:pt x="0" y="2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3790833" y="4283239"/>
              <a:ext cx="1982461" cy="534039"/>
            </a:xfrm>
            <a:custGeom>
              <a:rect b="b" l="l" r="r" t="t"/>
              <a:pathLst>
                <a:path extrusionOk="0" h="6251" w="23205">
                  <a:moveTo>
                    <a:pt x="1" y="1"/>
                  </a:moveTo>
                  <a:lnTo>
                    <a:pt x="23204" y="1"/>
                  </a:lnTo>
                  <a:lnTo>
                    <a:pt x="23204" y="6250"/>
                  </a:lnTo>
                  <a:lnTo>
                    <a:pt x="1" y="6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3824578" y="4311090"/>
              <a:ext cx="1914969" cy="471673"/>
            </a:xfrm>
            <a:custGeom>
              <a:rect b="b" l="l" r="r" t="t"/>
              <a:pathLst>
                <a:path extrusionOk="0" h="5521" w="22415">
                  <a:moveTo>
                    <a:pt x="0" y="0"/>
                  </a:moveTo>
                  <a:lnTo>
                    <a:pt x="22415" y="0"/>
                  </a:lnTo>
                  <a:lnTo>
                    <a:pt x="22415" y="5520"/>
                  </a:lnTo>
                  <a:lnTo>
                    <a:pt x="0" y="5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3790064" y="4270595"/>
              <a:ext cx="1983230" cy="539079"/>
            </a:xfrm>
            <a:custGeom>
              <a:rect b="b" l="l" r="r" t="t"/>
              <a:pathLst>
                <a:path extrusionOk="0" h="6310" w="23214">
                  <a:moveTo>
                    <a:pt x="23213" y="1"/>
                  </a:moveTo>
                  <a:lnTo>
                    <a:pt x="0" y="1"/>
                  </a:lnTo>
                  <a:lnTo>
                    <a:pt x="0" y="829"/>
                  </a:lnTo>
                  <a:lnTo>
                    <a:pt x="286" y="829"/>
                  </a:lnTo>
                  <a:lnTo>
                    <a:pt x="286" y="3126"/>
                  </a:lnTo>
                  <a:lnTo>
                    <a:pt x="286" y="3421"/>
                  </a:lnTo>
                  <a:lnTo>
                    <a:pt x="286" y="5718"/>
                  </a:lnTo>
                  <a:lnTo>
                    <a:pt x="286" y="6152"/>
                  </a:lnTo>
                  <a:lnTo>
                    <a:pt x="286" y="6309"/>
                  </a:lnTo>
                  <a:lnTo>
                    <a:pt x="22927" y="6309"/>
                  </a:lnTo>
                  <a:lnTo>
                    <a:pt x="22927" y="6152"/>
                  </a:lnTo>
                  <a:lnTo>
                    <a:pt x="22927" y="5718"/>
                  </a:lnTo>
                  <a:lnTo>
                    <a:pt x="22927" y="3421"/>
                  </a:lnTo>
                  <a:lnTo>
                    <a:pt x="22927" y="3126"/>
                  </a:lnTo>
                  <a:lnTo>
                    <a:pt x="22927" y="829"/>
                  </a:lnTo>
                  <a:lnTo>
                    <a:pt x="23213" y="829"/>
                  </a:lnTo>
                  <a:lnTo>
                    <a:pt x="23213" y="1"/>
                  </a:lnTo>
                  <a:close/>
                  <a:moveTo>
                    <a:pt x="9246" y="3126"/>
                  </a:moveTo>
                  <a:lnTo>
                    <a:pt x="7245" y="3126"/>
                  </a:lnTo>
                  <a:lnTo>
                    <a:pt x="7245" y="829"/>
                  </a:lnTo>
                  <a:lnTo>
                    <a:pt x="9246" y="829"/>
                  </a:lnTo>
                  <a:close/>
                  <a:moveTo>
                    <a:pt x="6998" y="3126"/>
                  </a:moveTo>
                  <a:lnTo>
                    <a:pt x="5007" y="3126"/>
                  </a:lnTo>
                  <a:lnTo>
                    <a:pt x="5007" y="829"/>
                  </a:lnTo>
                  <a:lnTo>
                    <a:pt x="6998" y="829"/>
                  </a:lnTo>
                  <a:close/>
                  <a:moveTo>
                    <a:pt x="4761" y="3126"/>
                  </a:moveTo>
                  <a:lnTo>
                    <a:pt x="2760" y="3126"/>
                  </a:lnTo>
                  <a:lnTo>
                    <a:pt x="2760" y="829"/>
                  </a:lnTo>
                  <a:lnTo>
                    <a:pt x="4761" y="829"/>
                  </a:lnTo>
                  <a:close/>
                  <a:moveTo>
                    <a:pt x="4761" y="3421"/>
                  </a:moveTo>
                  <a:lnTo>
                    <a:pt x="4761" y="5718"/>
                  </a:lnTo>
                  <a:lnTo>
                    <a:pt x="2760" y="5718"/>
                  </a:lnTo>
                  <a:lnTo>
                    <a:pt x="2760" y="3421"/>
                  </a:lnTo>
                  <a:close/>
                  <a:moveTo>
                    <a:pt x="5007" y="3421"/>
                  </a:moveTo>
                  <a:lnTo>
                    <a:pt x="6998" y="3421"/>
                  </a:lnTo>
                  <a:lnTo>
                    <a:pt x="6998" y="5718"/>
                  </a:lnTo>
                  <a:lnTo>
                    <a:pt x="5007" y="5718"/>
                  </a:lnTo>
                  <a:close/>
                  <a:moveTo>
                    <a:pt x="7245" y="3421"/>
                  </a:moveTo>
                  <a:lnTo>
                    <a:pt x="9246" y="3421"/>
                  </a:lnTo>
                  <a:lnTo>
                    <a:pt x="9246" y="5718"/>
                  </a:lnTo>
                  <a:lnTo>
                    <a:pt x="7245" y="5718"/>
                  </a:lnTo>
                  <a:close/>
                  <a:moveTo>
                    <a:pt x="9482" y="829"/>
                  </a:moveTo>
                  <a:lnTo>
                    <a:pt x="11483" y="829"/>
                  </a:lnTo>
                  <a:lnTo>
                    <a:pt x="11483" y="5718"/>
                  </a:lnTo>
                  <a:lnTo>
                    <a:pt x="9482" y="5718"/>
                  </a:lnTo>
                  <a:close/>
                  <a:moveTo>
                    <a:pt x="11720" y="829"/>
                  </a:moveTo>
                  <a:lnTo>
                    <a:pt x="13721" y="829"/>
                  </a:lnTo>
                  <a:lnTo>
                    <a:pt x="13721" y="5718"/>
                  </a:lnTo>
                  <a:lnTo>
                    <a:pt x="11720" y="5718"/>
                  </a:lnTo>
                  <a:close/>
                  <a:moveTo>
                    <a:pt x="15968" y="3126"/>
                  </a:moveTo>
                  <a:lnTo>
                    <a:pt x="13967" y="3126"/>
                  </a:lnTo>
                  <a:lnTo>
                    <a:pt x="13967" y="829"/>
                  </a:lnTo>
                  <a:lnTo>
                    <a:pt x="15968" y="829"/>
                  </a:lnTo>
                  <a:close/>
                  <a:moveTo>
                    <a:pt x="16205" y="829"/>
                  </a:moveTo>
                  <a:lnTo>
                    <a:pt x="18206" y="829"/>
                  </a:lnTo>
                  <a:lnTo>
                    <a:pt x="18206" y="3126"/>
                  </a:lnTo>
                  <a:lnTo>
                    <a:pt x="16205" y="3126"/>
                  </a:lnTo>
                  <a:close/>
                  <a:moveTo>
                    <a:pt x="13967" y="3421"/>
                  </a:moveTo>
                  <a:lnTo>
                    <a:pt x="15968" y="3421"/>
                  </a:lnTo>
                  <a:lnTo>
                    <a:pt x="15968" y="5718"/>
                  </a:lnTo>
                  <a:lnTo>
                    <a:pt x="13967" y="5718"/>
                  </a:lnTo>
                  <a:close/>
                  <a:moveTo>
                    <a:pt x="16205" y="3421"/>
                  </a:moveTo>
                  <a:lnTo>
                    <a:pt x="18206" y="3421"/>
                  </a:lnTo>
                  <a:lnTo>
                    <a:pt x="18206" y="5718"/>
                  </a:lnTo>
                  <a:lnTo>
                    <a:pt x="16205" y="5718"/>
                  </a:lnTo>
                  <a:close/>
                  <a:moveTo>
                    <a:pt x="18442" y="3421"/>
                  </a:moveTo>
                  <a:lnTo>
                    <a:pt x="20443" y="3421"/>
                  </a:lnTo>
                  <a:lnTo>
                    <a:pt x="20443" y="5718"/>
                  </a:lnTo>
                  <a:lnTo>
                    <a:pt x="18442" y="5718"/>
                  </a:lnTo>
                  <a:close/>
                  <a:moveTo>
                    <a:pt x="18442" y="3126"/>
                  </a:moveTo>
                  <a:lnTo>
                    <a:pt x="18442" y="829"/>
                  </a:lnTo>
                  <a:lnTo>
                    <a:pt x="20443" y="829"/>
                  </a:lnTo>
                  <a:lnTo>
                    <a:pt x="20443" y="3126"/>
                  </a:lnTo>
                  <a:close/>
                  <a:moveTo>
                    <a:pt x="522" y="829"/>
                  </a:moveTo>
                  <a:lnTo>
                    <a:pt x="2523" y="829"/>
                  </a:lnTo>
                  <a:lnTo>
                    <a:pt x="2523" y="3126"/>
                  </a:lnTo>
                  <a:lnTo>
                    <a:pt x="522" y="3126"/>
                  </a:lnTo>
                  <a:close/>
                  <a:moveTo>
                    <a:pt x="522" y="3421"/>
                  </a:moveTo>
                  <a:lnTo>
                    <a:pt x="2523" y="3421"/>
                  </a:lnTo>
                  <a:lnTo>
                    <a:pt x="2523" y="5718"/>
                  </a:lnTo>
                  <a:lnTo>
                    <a:pt x="522" y="5718"/>
                  </a:lnTo>
                  <a:close/>
                  <a:moveTo>
                    <a:pt x="22691" y="5718"/>
                  </a:moveTo>
                  <a:lnTo>
                    <a:pt x="20690" y="5718"/>
                  </a:lnTo>
                  <a:lnTo>
                    <a:pt x="20690" y="3421"/>
                  </a:lnTo>
                  <a:lnTo>
                    <a:pt x="22691" y="3421"/>
                  </a:lnTo>
                  <a:close/>
                  <a:moveTo>
                    <a:pt x="22691" y="3126"/>
                  </a:moveTo>
                  <a:lnTo>
                    <a:pt x="20690" y="3126"/>
                  </a:lnTo>
                  <a:lnTo>
                    <a:pt x="20690" y="829"/>
                  </a:lnTo>
                  <a:lnTo>
                    <a:pt x="22691" y="829"/>
                  </a:lnTo>
                  <a:close/>
                  <a:moveTo>
                    <a:pt x="11158" y="1756"/>
                  </a:moveTo>
                  <a:lnTo>
                    <a:pt x="11158" y="4466"/>
                  </a:lnTo>
                  <a:lnTo>
                    <a:pt x="11050" y="4466"/>
                  </a:lnTo>
                  <a:lnTo>
                    <a:pt x="11050" y="1756"/>
                  </a:lnTo>
                  <a:close/>
                  <a:moveTo>
                    <a:pt x="12134" y="1795"/>
                  </a:moveTo>
                  <a:lnTo>
                    <a:pt x="12134" y="4506"/>
                  </a:lnTo>
                  <a:lnTo>
                    <a:pt x="12026" y="4506"/>
                  </a:lnTo>
                  <a:lnTo>
                    <a:pt x="12026" y="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19"/>
          <p:cNvGrpSpPr/>
          <p:nvPr/>
        </p:nvGrpSpPr>
        <p:grpSpPr>
          <a:xfrm>
            <a:off x="8338680" y="1387245"/>
            <a:ext cx="3692834" cy="3221261"/>
            <a:chOff x="1872550" y="1415025"/>
            <a:chExt cx="3900744" cy="3402262"/>
          </a:xfrm>
        </p:grpSpPr>
        <p:sp>
          <p:nvSpPr>
            <p:cNvPr id="509" name="Google Shape;509;p19"/>
            <p:cNvSpPr/>
            <p:nvPr/>
          </p:nvSpPr>
          <p:spPr>
            <a:xfrm>
              <a:off x="1923126" y="2262256"/>
              <a:ext cx="2096086" cy="2555030"/>
            </a:xfrm>
            <a:custGeom>
              <a:rect b="b" l="l" r="r" t="t"/>
              <a:pathLst>
                <a:path extrusionOk="0" h="29907" w="24535">
                  <a:moveTo>
                    <a:pt x="0" y="0"/>
                  </a:moveTo>
                  <a:lnTo>
                    <a:pt x="24534" y="0"/>
                  </a:lnTo>
                  <a:lnTo>
                    <a:pt x="24534" y="29906"/>
                  </a:lnTo>
                  <a:lnTo>
                    <a:pt x="0" y="299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2562240" y="3007480"/>
              <a:ext cx="1318822" cy="1065343"/>
            </a:xfrm>
            <a:custGeom>
              <a:rect b="b" l="l" r="r" t="t"/>
              <a:pathLst>
                <a:path extrusionOk="0" h="12470" w="15437">
                  <a:moveTo>
                    <a:pt x="1" y="0"/>
                  </a:moveTo>
                  <a:lnTo>
                    <a:pt x="15437" y="0"/>
                  </a:lnTo>
                  <a:lnTo>
                    <a:pt x="15437" y="12470"/>
                  </a:lnTo>
                  <a:lnTo>
                    <a:pt x="1" y="12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2664160" y="3101797"/>
              <a:ext cx="1117543" cy="860732"/>
            </a:xfrm>
            <a:custGeom>
              <a:rect b="b" l="l" r="r" t="t"/>
              <a:pathLst>
                <a:path extrusionOk="0" h="10075" w="13081">
                  <a:moveTo>
                    <a:pt x="0" y="0"/>
                  </a:moveTo>
                  <a:lnTo>
                    <a:pt x="13080" y="0"/>
                  </a:lnTo>
                  <a:lnTo>
                    <a:pt x="13080" y="10074"/>
                  </a:lnTo>
                  <a:lnTo>
                    <a:pt x="0" y="100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2653225" y="3095903"/>
              <a:ext cx="1136850" cy="888498"/>
            </a:xfrm>
            <a:custGeom>
              <a:rect b="b" l="l" r="r" t="t"/>
              <a:pathLst>
                <a:path extrusionOk="0" h="10400" w="13307">
                  <a:moveTo>
                    <a:pt x="13307" y="0"/>
                  </a:moveTo>
                  <a:lnTo>
                    <a:pt x="13208" y="0"/>
                  </a:lnTo>
                  <a:lnTo>
                    <a:pt x="13070" y="0"/>
                  </a:lnTo>
                  <a:lnTo>
                    <a:pt x="11129" y="0"/>
                  </a:lnTo>
                  <a:lnTo>
                    <a:pt x="10892" y="0"/>
                  </a:lnTo>
                  <a:lnTo>
                    <a:pt x="8950" y="0"/>
                  </a:lnTo>
                  <a:lnTo>
                    <a:pt x="8714" y="0"/>
                  </a:lnTo>
                  <a:lnTo>
                    <a:pt x="6772" y="0"/>
                  </a:lnTo>
                  <a:lnTo>
                    <a:pt x="6535" y="0"/>
                  </a:lnTo>
                  <a:lnTo>
                    <a:pt x="4593" y="0"/>
                  </a:lnTo>
                  <a:lnTo>
                    <a:pt x="4357" y="0"/>
                  </a:lnTo>
                  <a:lnTo>
                    <a:pt x="2415" y="0"/>
                  </a:lnTo>
                  <a:lnTo>
                    <a:pt x="2178" y="0"/>
                  </a:lnTo>
                  <a:lnTo>
                    <a:pt x="23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494"/>
                  </a:lnTo>
                  <a:lnTo>
                    <a:pt x="0" y="2760"/>
                  </a:lnTo>
                  <a:lnTo>
                    <a:pt x="0" y="4860"/>
                  </a:lnTo>
                  <a:lnTo>
                    <a:pt x="0" y="5402"/>
                  </a:lnTo>
                  <a:lnTo>
                    <a:pt x="0" y="7502"/>
                  </a:lnTo>
                  <a:lnTo>
                    <a:pt x="0" y="7768"/>
                  </a:lnTo>
                  <a:lnTo>
                    <a:pt x="0" y="9867"/>
                  </a:lnTo>
                  <a:lnTo>
                    <a:pt x="0" y="10252"/>
                  </a:lnTo>
                  <a:lnTo>
                    <a:pt x="0" y="10400"/>
                  </a:lnTo>
                  <a:lnTo>
                    <a:pt x="13248" y="10400"/>
                  </a:lnTo>
                  <a:lnTo>
                    <a:pt x="13248" y="10252"/>
                  </a:lnTo>
                  <a:lnTo>
                    <a:pt x="13307" y="10252"/>
                  </a:lnTo>
                  <a:lnTo>
                    <a:pt x="13307" y="0"/>
                  </a:lnTo>
                  <a:close/>
                  <a:moveTo>
                    <a:pt x="13070" y="267"/>
                  </a:moveTo>
                  <a:lnTo>
                    <a:pt x="13070" y="2494"/>
                  </a:lnTo>
                  <a:lnTo>
                    <a:pt x="11129" y="2494"/>
                  </a:lnTo>
                  <a:lnTo>
                    <a:pt x="11129" y="267"/>
                  </a:lnTo>
                  <a:close/>
                  <a:moveTo>
                    <a:pt x="6772" y="5402"/>
                  </a:moveTo>
                  <a:lnTo>
                    <a:pt x="8714" y="5402"/>
                  </a:lnTo>
                  <a:lnTo>
                    <a:pt x="8714" y="7502"/>
                  </a:lnTo>
                  <a:lnTo>
                    <a:pt x="6772" y="7502"/>
                  </a:lnTo>
                  <a:close/>
                  <a:moveTo>
                    <a:pt x="6535" y="7502"/>
                  </a:moveTo>
                  <a:lnTo>
                    <a:pt x="4593" y="7502"/>
                  </a:lnTo>
                  <a:lnTo>
                    <a:pt x="4593" y="5402"/>
                  </a:lnTo>
                  <a:lnTo>
                    <a:pt x="6535" y="5402"/>
                  </a:lnTo>
                  <a:close/>
                  <a:moveTo>
                    <a:pt x="8950" y="5402"/>
                  </a:moveTo>
                  <a:lnTo>
                    <a:pt x="10892" y="5402"/>
                  </a:lnTo>
                  <a:lnTo>
                    <a:pt x="10892" y="7502"/>
                  </a:lnTo>
                  <a:lnTo>
                    <a:pt x="8950" y="7502"/>
                  </a:lnTo>
                  <a:close/>
                  <a:moveTo>
                    <a:pt x="8950" y="4860"/>
                  </a:moveTo>
                  <a:lnTo>
                    <a:pt x="8950" y="2770"/>
                  </a:lnTo>
                  <a:lnTo>
                    <a:pt x="10892" y="2770"/>
                  </a:lnTo>
                  <a:lnTo>
                    <a:pt x="10892" y="4860"/>
                  </a:lnTo>
                  <a:lnTo>
                    <a:pt x="8950" y="4860"/>
                  </a:lnTo>
                  <a:close/>
                  <a:moveTo>
                    <a:pt x="8714" y="4860"/>
                  </a:moveTo>
                  <a:lnTo>
                    <a:pt x="6772" y="4860"/>
                  </a:lnTo>
                  <a:lnTo>
                    <a:pt x="6772" y="2770"/>
                  </a:lnTo>
                  <a:lnTo>
                    <a:pt x="8714" y="2770"/>
                  </a:lnTo>
                  <a:close/>
                  <a:moveTo>
                    <a:pt x="6535" y="4860"/>
                  </a:moveTo>
                  <a:lnTo>
                    <a:pt x="4593" y="4860"/>
                  </a:lnTo>
                  <a:lnTo>
                    <a:pt x="4593" y="2770"/>
                  </a:lnTo>
                  <a:lnTo>
                    <a:pt x="6535" y="2770"/>
                  </a:lnTo>
                  <a:close/>
                  <a:moveTo>
                    <a:pt x="4357" y="4860"/>
                  </a:moveTo>
                  <a:lnTo>
                    <a:pt x="2415" y="4860"/>
                  </a:lnTo>
                  <a:lnTo>
                    <a:pt x="2415" y="2770"/>
                  </a:lnTo>
                  <a:lnTo>
                    <a:pt x="4357" y="2770"/>
                  </a:lnTo>
                  <a:close/>
                  <a:moveTo>
                    <a:pt x="4357" y="5402"/>
                  </a:moveTo>
                  <a:lnTo>
                    <a:pt x="4357" y="7502"/>
                  </a:lnTo>
                  <a:lnTo>
                    <a:pt x="2415" y="7502"/>
                  </a:lnTo>
                  <a:lnTo>
                    <a:pt x="2415" y="5402"/>
                  </a:lnTo>
                  <a:close/>
                  <a:moveTo>
                    <a:pt x="4357" y="7768"/>
                  </a:moveTo>
                  <a:lnTo>
                    <a:pt x="4357" y="9867"/>
                  </a:lnTo>
                  <a:lnTo>
                    <a:pt x="2415" y="9867"/>
                  </a:lnTo>
                  <a:lnTo>
                    <a:pt x="2415" y="7768"/>
                  </a:lnTo>
                  <a:close/>
                  <a:moveTo>
                    <a:pt x="4593" y="7768"/>
                  </a:moveTo>
                  <a:lnTo>
                    <a:pt x="6535" y="7768"/>
                  </a:lnTo>
                  <a:lnTo>
                    <a:pt x="6535" y="9867"/>
                  </a:lnTo>
                  <a:lnTo>
                    <a:pt x="4593" y="9867"/>
                  </a:lnTo>
                  <a:close/>
                  <a:moveTo>
                    <a:pt x="6772" y="7768"/>
                  </a:moveTo>
                  <a:lnTo>
                    <a:pt x="8714" y="7768"/>
                  </a:lnTo>
                  <a:lnTo>
                    <a:pt x="8714" y="9867"/>
                  </a:lnTo>
                  <a:lnTo>
                    <a:pt x="6772" y="9867"/>
                  </a:lnTo>
                  <a:close/>
                  <a:moveTo>
                    <a:pt x="8950" y="7768"/>
                  </a:moveTo>
                  <a:lnTo>
                    <a:pt x="10892" y="7768"/>
                  </a:lnTo>
                  <a:lnTo>
                    <a:pt x="10892" y="9867"/>
                  </a:lnTo>
                  <a:lnTo>
                    <a:pt x="8950" y="9867"/>
                  </a:lnTo>
                  <a:close/>
                  <a:moveTo>
                    <a:pt x="11129" y="7768"/>
                  </a:moveTo>
                  <a:lnTo>
                    <a:pt x="13070" y="7768"/>
                  </a:lnTo>
                  <a:lnTo>
                    <a:pt x="13070" y="9867"/>
                  </a:lnTo>
                  <a:lnTo>
                    <a:pt x="11129" y="9867"/>
                  </a:lnTo>
                  <a:close/>
                  <a:moveTo>
                    <a:pt x="11129" y="7502"/>
                  </a:moveTo>
                  <a:lnTo>
                    <a:pt x="11129" y="5402"/>
                  </a:lnTo>
                  <a:lnTo>
                    <a:pt x="13070" y="5402"/>
                  </a:lnTo>
                  <a:lnTo>
                    <a:pt x="13070" y="7502"/>
                  </a:lnTo>
                  <a:close/>
                  <a:moveTo>
                    <a:pt x="11129" y="4860"/>
                  </a:moveTo>
                  <a:lnTo>
                    <a:pt x="11129" y="2770"/>
                  </a:lnTo>
                  <a:lnTo>
                    <a:pt x="13070" y="2770"/>
                  </a:lnTo>
                  <a:lnTo>
                    <a:pt x="13070" y="4860"/>
                  </a:lnTo>
                  <a:lnTo>
                    <a:pt x="11129" y="4860"/>
                  </a:lnTo>
                  <a:close/>
                  <a:moveTo>
                    <a:pt x="10892" y="267"/>
                  </a:moveTo>
                  <a:lnTo>
                    <a:pt x="10892" y="2494"/>
                  </a:lnTo>
                  <a:lnTo>
                    <a:pt x="8950" y="2494"/>
                  </a:lnTo>
                  <a:lnTo>
                    <a:pt x="8950" y="267"/>
                  </a:lnTo>
                  <a:close/>
                  <a:moveTo>
                    <a:pt x="8714" y="267"/>
                  </a:moveTo>
                  <a:lnTo>
                    <a:pt x="8714" y="2494"/>
                  </a:lnTo>
                  <a:lnTo>
                    <a:pt x="6772" y="2494"/>
                  </a:lnTo>
                  <a:lnTo>
                    <a:pt x="6772" y="267"/>
                  </a:lnTo>
                  <a:close/>
                  <a:moveTo>
                    <a:pt x="6535" y="267"/>
                  </a:moveTo>
                  <a:lnTo>
                    <a:pt x="6535" y="2494"/>
                  </a:lnTo>
                  <a:lnTo>
                    <a:pt x="4593" y="2494"/>
                  </a:lnTo>
                  <a:lnTo>
                    <a:pt x="4593" y="267"/>
                  </a:lnTo>
                  <a:close/>
                  <a:moveTo>
                    <a:pt x="4357" y="267"/>
                  </a:moveTo>
                  <a:lnTo>
                    <a:pt x="4357" y="2494"/>
                  </a:lnTo>
                  <a:lnTo>
                    <a:pt x="2415" y="2494"/>
                  </a:lnTo>
                  <a:lnTo>
                    <a:pt x="2415" y="267"/>
                  </a:lnTo>
                  <a:close/>
                  <a:moveTo>
                    <a:pt x="237" y="267"/>
                  </a:moveTo>
                  <a:lnTo>
                    <a:pt x="2178" y="267"/>
                  </a:lnTo>
                  <a:lnTo>
                    <a:pt x="2178" y="2494"/>
                  </a:lnTo>
                  <a:lnTo>
                    <a:pt x="237" y="2494"/>
                  </a:lnTo>
                  <a:close/>
                  <a:moveTo>
                    <a:pt x="237" y="2770"/>
                  </a:moveTo>
                  <a:lnTo>
                    <a:pt x="2178" y="2770"/>
                  </a:lnTo>
                  <a:lnTo>
                    <a:pt x="2178" y="4860"/>
                  </a:lnTo>
                  <a:lnTo>
                    <a:pt x="237" y="4860"/>
                  </a:lnTo>
                  <a:close/>
                  <a:moveTo>
                    <a:pt x="237" y="5402"/>
                  </a:moveTo>
                  <a:lnTo>
                    <a:pt x="2178" y="5402"/>
                  </a:lnTo>
                  <a:lnTo>
                    <a:pt x="2178" y="7502"/>
                  </a:lnTo>
                  <a:lnTo>
                    <a:pt x="237" y="7502"/>
                  </a:lnTo>
                  <a:close/>
                  <a:moveTo>
                    <a:pt x="237" y="7768"/>
                  </a:moveTo>
                  <a:lnTo>
                    <a:pt x="2178" y="7768"/>
                  </a:lnTo>
                  <a:lnTo>
                    <a:pt x="2178" y="9867"/>
                  </a:lnTo>
                  <a:lnTo>
                    <a:pt x="237" y="9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1872550" y="1956494"/>
              <a:ext cx="285601" cy="2860793"/>
            </a:xfrm>
            <a:custGeom>
              <a:rect b="b" l="l" r="r" t="t"/>
              <a:pathLst>
                <a:path extrusionOk="0" h="33486" w="3343">
                  <a:moveTo>
                    <a:pt x="1" y="1"/>
                  </a:moveTo>
                  <a:lnTo>
                    <a:pt x="3342" y="1"/>
                  </a:lnTo>
                  <a:lnTo>
                    <a:pt x="3342" y="33485"/>
                  </a:lnTo>
                  <a:lnTo>
                    <a:pt x="1" y="33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1950891" y="2046625"/>
              <a:ext cx="1813134" cy="2694883"/>
            </a:xfrm>
            <a:custGeom>
              <a:rect b="b" l="l" r="r" t="t"/>
              <a:pathLst>
                <a:path extrusionOk="0" h="31544" w="21223">
                  <a:moveTo>
                    <a:pt x="0" y="1"/>
                  </a:moveTo>
                  <a:lnTo>
                    <a:pt x="0" y="2721"/>
                  </a:lnTo>
                  <a:lnTo>
                    <a:pt x="1508" y="2721"/>
                  </a:lnTo>
                  <a:lnTo>
                    <a:pt x="1508" y="1"/>
                  </a:lnTo>
                  <a:close/>
                  <a:moveTo>
                    <a:pt x="0" y="3608"/>
                  </a:moveTo>
                  <a:lnTo>
                    <a:pt x="0" y="6329"/>
                  </a:lnTo>
                  <a:lnTo>
                    <a:pt x="1508" y="6329"/>
                  </a:lnTo>
                  <a:lnTo>
                    <a:pt x="1508" y="3608"/>
                  </a:lnTo>
                  <a:close/>
                  <a:moveTo>
                    <a:pt x="3588" y="3608"/>
                  </a:moveTo>
                  <a:lnTo>
                    <a:pt x="3588" y="6329"/>
                  </a:lnTo>
                  <a:lnTo>
                    <a:pt x="6043" y="6329"/>
                  </a:lnTo>
                  <a:lnTo>
                    <a:pt x="6043" y="3608"/>
                  </a:lnTo>
                  <a:close/>
                  <a:moveTo>
                    <a:pt x="7157" y="3608"/>
                  </a:moveTo>
                  <a:lnTo>
                    <a:pt x="7157" y="6329"/>
                  </a:lnTo>
                  <a:lnTo>
                    <a:pt x="9611" y="6329"/>
                  </a:lnTo>
                  <a:lnTo>
                    <a:pt x="9611" y="3608"/>
                  </a:lnTo>
                  <a:close/>
                  <a:moveTo>
                    <a:pt x="11020" y="3608"/>
                  </a:moveTo>
                  <a:lnTo>
                    <a:pt x="11020" y="6329"/>
                  </a:lnTo>
                  <a:lnTo>
                    <a:pt x="13485" y="6329"/>
                  </a:lnTo>
                  <a:lnTo>
                    <a:pt x="13485" y="3608"/>
                  </a:lnTo>
                  <a:close/>
                  <a:moveTo>
                    <a:pt x="14894" y="3608"/>
                  </a:moveTo>
                  <a:lnTo>
                    <a:pt x="14894" y="6329"/>
                  </a:lnTo>
                  <a:lnTo>
                    <a:pt x="17359" y="6329"/>
                  </a:lnTo>
                  <a:lnTo>
                    <a:pt x="17359" y="3608"/>
                  </a:lnTo>
                  <a:close/>
                  <a:moveTo>
                    <a:pt x="18768" y="3608"/>
                  </a:moveTo>
                  <a:lnTo>
                    <a:pt x="18768" y="6329"/>
                  </a:lnTo>
                  <a:lnTo>
                    <a:pt x="21222" y="6329"/>
                  </a:lnTo>
                  <a:lnTo>
                    <a:pt x="21222" y="3608"/>
                  </a:lnTo>
                  <a:close/>
                  <a:moveTo>
                    <a:pt x="0" y="7196"/>
                  </a:moveTo>
                  <a:lnTo>
                    <a:pt x="0" y="9927"/>
                  </a:lnTo>
                  <a:lnTo>
                    <a:pt x="1508" y="9927"/>
                  </a:lnTo>
                  <a:lnTo>
                    <a:pt x="1508" y="7196"/>
                  </a:lnTo>
                  <a:close/>
                  <a:moveTo>
                    <a:pt x="3588" y="7196"/>
                  </a:moveTo>
                  <a:lnTo>
                    <a:pt x="3588" y="9927"/>
                  </a:lnTo>
                  <a:lnTo>
                    <a:pt x="6043" y="9927"/>
                  </a:lnTo>
                  <a:lnTo>
                    <a:pt x="6043" y="7196"/>
                  </a:lnTo>
                  <a:close/>
                  <a:moveTo>
                    <a:pt x="7157" y="7196"/>
                  </a:moveTo>
                  <a:lnTo>
                    <a:pt x="7157" y="9927"/>
                  </a:lnTo>
                  <a:lnTo>
                    <a:pt x="9611" y="9927"/>
                  </a:lnTo>
                  <a:lnTo>
                    <a:pt x="9611" y="7196"/>
                  </a:lnTo>
                  <a:close/>
                  <a:moveTo>
                    <a:pt x="11020" y="7196"/>
                  </a:moveTo>
                  <a:lnTo>
                    <a:pt x="11020" y="9927"/>
                  </a:lnTo>
                  <a:lnTo>
                    <a:pt x="13485" y="9927"/>
                  </a:lnTo>
                  <a:lnTo>
                    <a:pt x="13485" y="7196"/>
                  </a:lnTo>
                  <a:close/>
                  <a:moveTo>
                    <a:pt x="14894" y="7196"/>
                  </a:moveTo>
                  <a:lnTo>
                    <a:pt x="14894" y="9927"/>
                  </a:lnTo>
                  <a:lnTo>
                    <a:pt x="17359" y="9927"/>
                  </a:lnTo>
                  <a:lnTo>
                    <a:pt x="17359" y="7196"/>
                  </a:lnTo>
                  <a:close/>
                  <a:moveTo>
                    <a:pt x="18768" y="7196"/>
                  </a:moveTo>
                  <a:lnTo>
                    <a:pt x="18768" y="9927"/>
                  </a:lnTo>
                  <a:lnTo>
                    <a:pt x="21222" y="9927"/>
                  </a:lnTo>
                  <a:lnTo>
                    <a:pt x="21222" y="7196"/>
                  </a:lnTo>
                  <a:close/>
                  <a:moveTo>
                    <a:pt x="0" y="10804"/>
                  </a:moveTo>
                  <a:lnTo>
                    <a:pt x="0" y="13524"/>
                  </a:lnTo>
                  <a:lnTo>
                    <a:pt x="1508" y="13524"/>
                  </a:lnTo>
                  <a:lnTo>
                    <a:pt x="1508" y="10804"/>
                  </a:lnTo>
                  <a:close/>
                  <a:moveTo>
                    <a:pt x="3588" y="10804"/>
                  </a:moveTo>
                  <a:lnTo>
                    <a:pt x="3588" y="13524"/>
                  </a:lnTo>
                  <a:lnTo>
                    <a:pt x="6043" y="13524"/>
                  </a:lnTo>
                  <a:lnTo>
                    <a:pt x="6043" y="10804"/>
                  </a:lnTo>
                  <a:close/>
                  <a:moveTo>
                    <a:pt x="0" y="14412"/>
                  </a:moveTo>
                  <a:lnTo>
                    <a:pt x="0" y="17132"/>
                  </a:lnTo>
                  <a:lnTo>
                    <a:pt x="1508" y="17132"/>
                  </a:lnTo>
                  <a:lnTo>
                    <a:pt x="1508" y="14412"/>
                  </a:lnTo>
                  <a:close/>
                  <a:moveTo>
                    <a:pt x="3588" y="14412"/>
                  </a:moveTo>
                  <a:lnTo>
                    <a:pt x="3588" y="17132"/>
                  </a:lnTo>
                  <a:lnTo>
                    <a:pt x="6043" y="17132"/>
                  </a:lnTo>
                  <a:lnTo>
                    <a:pt x="6043" y="14412"/>
                  </a:lnTo>
                  <a:close/>
                  <a:moveTo>
                    <a:pt x="0" y="18009"/>
                  </a:moveTo>
                  <a:lnTo>
                    <a:pt x="0" y="20730"/>
                  </a:lnTo>
                  <a:lnTo>
                    <a:pt x="1508" y="20730"/>
                  </a:lnTo>
                  <a:lnTo>
                    <a:pt x="1508" y="18009"/>
                  </a:lnTo>
                  <a:close/>
                  <a:moveTo>
                    <a:pt x="3588" y="18009"/>
                  </a:moveTo>
                  <a:lnTo>
                    <a:pt x="3588" y="20730"/>
                  </a:lnTo>
                  <a:lnTo>
                    <a:pt x="6043" y="20730"/>
                  </a:lnTo>
                  <a:lnTo>
                    <a:pt x="6043" y="18009"/>
                  </a:lnTo>
                  <a:close/>
                  <a:moveTo>
                    <a:pt x="0" y="21617"/>
                  </a:moveTo>
                  <a:lnTo>
                    <a:pt x="0" y="24338"/>
                  </a:lnTo>
                  <a:lnTo>
                    <a:pt x="1508" y="24338"/>
                  </a:lnTo>
                  <a:lnTo>
                    <a:pt x="1508" y="21617"/>
                  </a:lnTo>
                  <a:close/>
                  <a:moveTo>
                    <a:pt x="3588" y="21617"/>
                  </a:moveTo>
                  <a:lnTo>
                    <a:pt x="3588" y="24338"/>
                  </a:lnTo>
                  <a:lnTo>
                    <a:pt x="6043" y="24338"/>
                  </a:lnTo>
                  <a:lnTo>
                    <a:pt x="6043" y="21617"/>
                  </a:lnTo>
                  <a:close/>
                  <a:moveTo>
                    <a:pt x="0" y="25215"/>
                  </a:moveTo>
                  <a:lnTo>
                    <a:pt x="0" y="27935"/>
                  </a:lnTo>
                  <a:lnTo>
                    <a:pt x="1508" y="27935"/>
                  </a:lnTo>
                  <a:lnTo>
                    <a:pt x="1508" y="25215"/>
                  </a:lnTo>
                  <a:close/>
                  <a:moveTo>
                    <a:pt x="3588" y="25215"/>
                  </a:moveTo>
                  <a:lnTo>
                    <a:pt x="3588" y="27935"/>
                  </a:lnTo>
                  <a:lnTo>
                    <a:pt x="6043" y="27935"/>
                  </a:lnTo>
                  <a:lnTo>
                    <a:pt x="6043" y="25215"/>
                  </a:lnTo>
                  <a:close/>
                  <a:moveTo>
                    <a:pt x="7157" y="25225"/>
                  </a:moveTo>
                  <a:lnTo>
                    <a:pt x="7157" y="27945"/>
                  </a:lnTo>
                  <a:lnTo>
                    <a:pt x="9611" y="27945"/>
                  </a:lnTo>
                  <a:lnTo>
                    <a:pt x="9611" y="25225"/>
                  </a:lnTo>
                  <a:close/>
                  <a:moveTo>
                    <a:pt x="11020" y="25225"/>
                  </a:moveTo>
                  <a:lnTo>
                    <a:pt x="11020" y="27945"/>
                  </a:lnTo>
                  <a:lnTo>
                    <a:pt x="13485" y="27945"/>
                  </a:lnTo>
                  <a:lnTo>
                    <a:pt x="13485" y="25225"/>
                  </a:lnTo>
                  <a:close/>
                  <a:moveTo>
                    <a:pt x="14894" y="25225"/>
                  </a:moveTo>
                  <a:lnTo>
                    <a:pt x="14894" y="27945"/>
                  </a:lnTo>
                  <a:lnTo>
                    <a:pt x="17359" y="27945"/>
                  </a:lnTo>
                  <a:lnTo>
                    <a:pt x="17359" y="25225"/>
                  </a:lnTo>
                  <a:close/>
                  <a:moveTo>
                    <a:pt x="18768" y="25225"/>
                  </a:moveTo>
                  <a:lnTo>
                    <a:pt x="18768" y="27945"/>
                  </a:lnTo>
                  <a:lnTo>
                    <a:pt x="21222" y="27945"/>
                  </a:lnTo>
                  <a:lnTo>
                    <a:pt x="21222" y="25225"/>
                  </a:lnTo>
                  <a:close/>
                  <a:moveTo>
                    <a:pt x="0" y="28823"/>
                  </a:moveTo>
                  <a:lnTo>
                    <a:pt x="0" y="31543"/>
                  </a:lnTo>
                  <a:lnTo>
                    <a:pt x="1508" y="31543"/>
                  </a:lnTo>
                  <a:lnTo>
                    <a:pt x="1508" y="28823"/>
                  </a:lnTo>
                  <a:close/>
                  <a:moveTo>
                    <a:pt x="3588" y="28823"/>
                  </a:moveTo>
                  <a:lnTo>
                    <a:pt x="3588" y="31543"/>
                  </a:lnTo>
                  <a:lnTo>
                    <a:pt x="6043" y="31543"/>
                  </a:lnTo>
                  <a:lnTo>
                    <a:pt x="6043" y="28823"/>
                  </a:lnTo>
                  <a:close/>
                  <a:moveTo>
                    <a:pt x="7157" y="28823"/>
                  </a:moveTo>
                  <a:lnTo>
                    <a:pt x="7157" y="31543"/>
                  </a:lnTo>
                  <a:lnTo>
                    <a:pt x="9611" y="31543"/>
                  </a:lnTo>
                  <a:lnTo>
                    <a:pt x="9611" y="28823"/>
                  </a:lnTo>
                  <a:close/>
                  <a:moveTo>
                    <a:pt x="11020" y="28823"/>
                  </a:moveTo>
                  <a:lnTo>
                    <a:pt x="11020" y="31543"/>
                  </a:lnTo>
                  <a:lnTo>
                    <a:pt x="13485" y="31543"/>
                  </a:lnTo>
                  <a:lnTo>
                    <a:pt x="13485" y="28823"/>
                  </a:lnTo>
                  <a:close/>
                  <a:moveTo>
                    <a:pt x="14894" y="28823"/>
                  </a:moveTo>
                  <a:lnTo>
                    <a:pt x="14894" y="31543"/>
                  </a:lnTo>
                  <a:lnTo>
                    <a:pt x="17359" y="31543"/>
                  </a:lnTo>
                  <a:lnTo>
                    <a:pt x="17359" y="28823"/>
                  </a:lnTo>
                  <a:close/>
                  <a:moveTo>
                    <a:pt x="18768" y="28823"/>
                  </a:moveTo>
                  <a:lnTo>
                    <a:pt x="18768" y="31543"/>
                  </a:lnTo>
                  <a:lnTo>
                    <a:pt x="21222" y="31543"/>
                  </a:lnTo>
                  <a:lnTo>
                    <a:pt x="21222" y="28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3858238" y="1787253"/>
              <a:ext cx="1847649" cy="2494458"/>
            </a:xfrm>
            <a:custGeom>
              <a:rect b="b" l="l" r="r" t="t"/>
              <a:pathLst>
                <a:path extrusionOk="0" h="29198" w="21627">
                  <a:moveTo>
                    <a:pt x="0" y="1"/>
                  </a:moveTo>
                  <a:lnTo>
                    <a:pt x="21627" y="1"/>
                  </a:lnTo>
                  <a:lnTo>
                    <a:pt x="21627" y="29197"/>
                  </a:lnTo>
                  <a:lnTo>
                    <a:pt x="0" y="29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4046872" y="2004507"/>
              <a:ext cx="1659014" cy="1103275"/>
            </a:xfrm>
            <a:custGeom>
              <a:rect b="b" l="l" r="r" t="t"/>
              <a:pathLst>
                <a:path extrusionOk="0" h="12914" w="19419">
                  <a:moveTo>
                    <a:pt x="19419" y="1"/>
                  </a:moveTo>
                  <a:lnTo>
                    <a:pt x="19419" y="2002"/>
                  </a:lnTo>
                  <a:lnTo>
                    <a:pt x="0" y="2002"/>
                  </a:lnTo>
                  <a:lnTo>
                    <a:pt x="0" y="1"/>
                  </a:lnTo>
                  <a:close/>
                  <a:moveTo>
                    <a:pt x="0" y="5639"/>
                  </a:moveTo>
                  <a:lnTo>
                    <a:pt x="19419" y="5639"/>
                  </a:lnTo>
                  <a:lnTo>
                    <a:pt x="19419" y="3638"/>
                  </a:lnTo>
                  <a:lnTo>
                    <a:pt x="0" y="3638"/>
                  </a:lnTo>
                  <a:close/>
                  <a:moveTo>
                    <a:pt x="0" y="9276"/>
                  </a:moveTo>
                  <a:lnTo>
                    <a:pt x="19419" y="9276"/>
                  </a:lnTo>
                  <a:lnTo>
                    <a:pt x="19419" y="7275"/>
                  </a:lnTo>
                  <a:lnTo>
                    <a:pt x="0" y="7275"/>
                  </a:lnTo>
                  <a:close/>
                  <a:moveTo>
                    <a:pt x="0" y="12913"/>
                  </a:moveTo>
                  <a:lnTo>
                    <a:pt x="19419" y="12913"/>
                  </a:lnTo>
                  <a:lnTo>
                    <a:pt x="19419" y="10912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4046872" y="3264289"/>
              <a:ext cx="1523432" cy="945823"/>
            </a:xfrm>
            <a:custGeom>
              <a:rect b="b" l="l" r="r" t="t"/>
              <a:pathLst>
                <a:path extrusionOk="0" h="11071" w="17832">
                  <a:moveTo>
                    <a:pt x="17832" y="1"/>
                  </a:moveTo>
                  <a:lnTo>
                    <a:pt x="17832" y="4515"/>
                  </a:lnTo>
                  <a:lnTo>
                    <a:pt x="0" y="4515"/>
                  </a:lnTo>
                  <a:lnTo>
                    <a:pt x="0" y="1"/>
                  </a:lnTo>
                  <a:close/>
                  <a:moveTo>
                    <a:pt x="0" y="11070"/>
                  </a:moveTo>
                  <a:lnTo>
                    <a:pt x="17832" y="11070"/>
                  </a:lnTo>
                  <a:lnTo>
                    <a:pt x="17832" y="6940"/>
                  </a:lnTo>
                  <a:lnTo>
                    <a:pt x="0" y="69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4478045" y="1846201"/>
              <a:ext cx="602983" cy="1355899"/>
            </a:xfrm>
            <a:custGeom>
              <a:rect b="b" l="l" r="r" t="t"/>
              <a:pathLst>
                <a:path extrusionOk="0" h="15871" w="7058">
                  <a:moveTo>
                    <a:pt x="0" y="1"/>
                  </a:moveTo>
                  <a:lnTo>
                    <a:pt x="1262" y="1"/>
                  </a:lnTo>
                  <a:lnTo>
                    <a:pt x="1262" y="15870"/>
                  </a:lnTo>
                  <a:lnTo>
                    <a:pt x="0" y="15870"/>
                  </a:lnTo>
                  <a:close/>
                  <a:moveTo>
                    <a:pt x="5796" y="1"/>
                  </a:moveTo>
                  <a:lnTo>
                    <a:pt x="5796" y="15870"/>
                  </a:lnTo>
                  <a:lnTo>
                    <a:pt x="7058" y="15870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4040977" y="3264289"/>
              <a:ext cx="1535222" cy="1051930"/>
            </a:xfrm>
            <a:custGeom>
              <a:rect b="b" l="l" r="r" t="t"/>
              <a:pathLst>
                <a:path extrusionOk="0" h="12313" w="17970">
                  <a:moveTo>
                    <a:pt x="0" y="1"/>
                  </a:moveTo>
                  <a:lnTo>
                    <a:pt x="227" y="1"/>
                  </a:lnTo>
                  <a:lnTo>
                    <a:pt x="227" y="12312"/>
                  </a:lnTo>
                  <a:lnTo>
                    <a:pt x="0" y="12312"/>
                  </a:lnTo>
                  <a:close/>
                  <a:moveTo>
                    <a:pt x="1725" y="12312"/>
                  </a:moveTo>
                  <a:lnTo>
                    <a:pt x="1952" y="12312"/>
                  </a:lnTo>
                  <a:lnTo>
                    <a:pt x="1952" y="1"/>
                  </a:lnTo>
                  <a:lnTo>
                    <a:pt x="1725" y="1"/>
                  </a:lnTo>
                  <a:close/>
                  <a:moveTo>
                    <a:pt x="3450" y="12312"/>
                  </a:moveTo>
                  <a:lnTo>
                    <a:pt x="3677" y="12312"/>
                  </a:lnTo>
                  <a:lnTo>
                    <a:pt x="3677" y="1"/>
                  </a:lnTo>
                  <a:lnTo>
                    <a:pt x="3450" y="1"/>
                  </a:lnTo>
                  <a:close/>
                  <a:moveTo>
                    <a:pt x="5175" y="12312"/>
                  </a:moveTo>
                  <a:lnTo>
                    <a:pt x="5402" y="12312"/>
                  </a:lnTo>
                  <a:lnTo>
                    <a:pt x="5402" y="1"/>
                  </a:lnTo>
                  <a:lnTo>
                    <a:pt x="5175" y="1"/>
                  </a:lnTo>
                  <a:close/>
                  <a:moveTo>
                    <a:pt x="6900" y="12312"/>
                  </a:moveTo>
                  <a:lnTo>
                    <a:pt x="7127" y="12312"/>
                  </a:lnTo>
                  <a:lnTo>
                    <a:pt x="7127" y="1"/>
                  </a:lnTo>
                  <a:lnTo>
                    <a:pt x="6900" y="1"/>
                  </a:lnTo>
                  <a:close/>
                  <a:moveTo>
                    <a:pt x="8625" y="12312"/>
                  </a:moveTo>
                  <a:lnTo>
                    <a:pt x="8852" y="12312"/>
                  </a:lnTo>
                  <a:lnTo>
                    <a:pt x="8852" y="1"/>
                  </a:lnTo>
                  <a:lnTo>
                    <a:pt x="8625" y="1"/>
                  </a:lnTo>
                  <a:close/>
                  <a:moveTo>
                    <a:pt x="10350" y="12312"/>
                  </a:moveTo>
                  <a:lnTo>
                    <a:pt x="10577" y="12312"/>
                  </a:lnTo>
                  <a:lnTo>
                    <a:pt x="10577" y="1"/>
                  </a:lnTo>
                  <a:lnTo>
                    <a:pt x="10350" y="1"/>
                  </a:lnTo>
                  <a:close/>
                  <a:moveTo>
                    <a:pt x="12075" y="12312"/>
                  </a:moveTo>
                  <a:lnTo>
                    <a:pt x="12302" y="12312"/>
                  </a:lnTo>
                  <a:lnTo>
                    <a:pt x="12302" y="1"/>
                  </a:lnTo>
                  <a:lnTo>
                    <a:pt x="12075" y="1"/>
                  </a:lnTo>
                  <a:close/>
                  <a:moveTo>
                    <a:pt x="13909" y="12312"/>
                  </a:moveTo>
                  <a:lnTo>
                    <a:pt x="14520" y="12312"/>
                  </a:lnTo>
                  <a:lnTo>
                    <a:pt x="14520" y="1"/>
                  </a:lnTo>
                  <a:lnTo>
                    <a:pt x="13909" y="1"/>
                  </a:lnTo>
                  <a:close/>
                  <a:moveTo>
                    <a:pt x="16018" y="12312"/>
                  </a:moveTo>
                  <a:lnTo>
                    <a:pt x="16245" y="12312"/>
                  </a:lnTo>
                  <a:lnTo>
                    <a:pt x="16245" y="1"/>
                  </a:lnTo>
                  <a:lnTo>
                    <a:pt x="16018" y="1"/>
                  </a:lnTo>
                  <a:close/>
                  <a:moveTo>
                    <a:pt x="17743" y="1"/>
                  </a:moveTo>
                  <a:lnTo>
                    <a:pt x="17743" y="12312"/>
                  </a:lnTo>
                  <a:lnTo>
                    <a:pt x="17970" y="12312"/>
                  </a:lnTo>
                  <a:lnTo>
                    <a:pt x="17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4016543" y="1587683"/>
              <a:ext cx="1531036" cy="199656"/>
            </a:xfrm>
            <a:custGeom>
              <a:rect b="b" l="l" r="r" t="t"/>
              <a:pathLst>
                <a:path extrusionOk="0" h="2337" w="17921">
                  <a:moveTo>
                    <a:pt x="1" y="1"/>
                  </a:moveTo>
                  <a:lnTo>
                    <a:pt x="17921" y="1"/>
                  </a:lnTo>
                  <a:lnTo>
                    <a:pt x="17921" y="2337"/>
                  </a:lnTo>
                  <a:lnTo>
                    <a:pt x="1" y="2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4275914" y="1415025"/>
              <a:ext cx="1013144" cy="172745"/>
            </a:xfrm>
            <a:custGeom>
              <a:rect b="b" l="l" r="r" t="t"/>
              <a:pathLst>
                <a:path extrusionOk="0" h="2022" w="11859">
                  <a:moveTo>
                    <a:pt x="0" y="1"/>
                  </a:moveTo>
                  <a:lnTo>
                    <a:pt x="11858" y="1"/>
                  </a:lnTo>
                  <a:lnTo>
                    <a:pt x="11858" y="2022"/>
                  </a:lnTo>
                  <a:lnTo>
                    <a:pt x="0" y="2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3790833" y="4283239"/>
              <a:ext cx="1982461" cy="534039"/>
            </a:xfrm>
            <a:custGeom>
              <a:rect b="b" l="l" r="r" t="t"/>
              <a:pathLst>
                <a:path extrusionOk="0" h="6251" w="23205">
                  <a:moveTo>
                    <a:pt x="1" y="1"/>
                  </a:moveTo>
                  <a:lnTo>
                    <a:pt x="23204" y="1"/>
                  </a:lnTo>
                  <a:lnTo>
                    <a:pt x="23204" y="6250"/>
                  </a:lnTo>
                  <a:lnTo>
                    <a:pt x="1" y="62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824578" y="4311090"/>
              <a:ext cx="1914969" cy="471673"/>
            </a:xfrm>
            <a:custGeom>
              <a:rect b="b" l="l" r="r" t="t"/>
              <a:pathLst>
                <a:path extrusionOk="0" h="5521" w="22415">
                  <a:moveTo>
                    <a:pt x="0" y="0"/>
                  </a:moveTo>
                  <a:lnTo>
                    <a:pt x="22415" y="0"/>
                  </a:lnTo>
                  <a:lnTo>
                    <a:pt x="22415" y="5520"/>
                  </a:lnTo>
                  <a:lnTo>
                    <a:pt x="0" y="5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3790064" y="4270595"/>
              <a:ext cx="1983230" cy="539079"/>
            </a:xfrm>
            <a:custGeom>
              <a:rect b="b" l="l" r="r" t="t"/>
              <a:pathLst>
                <a:path extrusionOk="0" h="6310" w="23214">
                  <a:moveTo>
                    <a:pt x="23213" y="1"/>
                  </a:moveTo>
                  <a:lnTo>
                    <a:pt x="0" y="1"/>
                  </a:lnTo>
                  <a:lnTo>
                    <a:pt x="0" y="829"/>
                  </a:lnTo>
                  <a:lnTo>
                    <a:pt x="286" y="829"/>
                  </a:lnTo>
                  <a:lnTo>
                    <a:pt x="286" y="3126"/>
                  </a:lnTo>
                  <a:lnTo>
                    <a:pt x="286" y="3421"/>
                  </a:lnTo>
                  <a:lnTo>
                    <a:pt x="286" y="5718"/>
                  </a:lnTo>
                  <a:lnTo>
                    <a:pt x="286" y="6152"/>
                  </a:lnTo>
                  <a:lnTo>
                    <a:pt x="286" y="6309"/>
                  </a:lnTo>
                  <a:lnTo>
                    <a:pt x="22927" y="6309"/>
                  </a:lnTo>
                  <a:lnTo>
                    <a:pt x="22927" y="6152"/>
                  </a:lnTo>
                  <a:lnTo>
                    <a:pt x="22927" y="5718"/>
                  </a:lnTo>
                  <a:lnTo>
                    <a:pt x="22927" y="3421"/>
                  </a:lnTo>
                  <a:lnTo>
                    <a:pt x="22927" y="3126"/>
                  </a:lnTo>
                  <a:lnTo>
                    <a:pt x="22927" y="829"/>
                  </a:lnTo>
                  <a:lnTo>
                    <a:pt x="23213" y="829"/>
                  </a:lnTo>
                  <a:lnTo>
                    <a:pt x="23213" y="1"/>
                  </a:lnTo>
                  <a:close/>
                  <a:moveTo>
                    <a:pt x="9246" y="3126"/>
                  </a:moveTo>
                  <a:lnTo>
                    <a:pt x="7245" y="3126"/>
                  </a:lnTo>
                  <a:lnTo>
                    <a:pt x="7245" y="829"/>
                  </a:lnTo>
                  <a:lnTo>
                    <a:pt x="9246" y="829"/>
                  </a:lnTo>
                  <a:close/>
                  <a:moveTo>
                    <a:pt x="6998" y="3126"/>
                  </a:moveTo>
                  <a:lnTo>
                    <a:pt x="5007" y="3126"/>
                  </a:lnTo>
                  <a:lnTo>
                    <a:pt x="5007" y="829"/>
                  </a:lnTo>
                  <a:lnTo>
                    <a:pt x="6998" y="829"/>
                  </a:lnTo>
                  <a:close/>
                  <a:moveTo>
                    <a:pt x="4761" y="3126"/>
                  </a:moveTo>
                  <a:lnTo>
                    <a:pt x="2760" y="3126"/>
                  </a:lnTo>
                  <a:lnTo>
                    <a:pt x="2760" y="829"/>
                  </a:lnTo>
                  <a:lnTo>
                    <a:pt x="4761" y="829"/>
                  </a:lnTo>
                  <a:close/>
                  <a:moveTo>
                    <a:pt x="4761" y="3421"/>
                  </a:moveTo>
                  <a:lnTo>
                    <a:pt x="4761" y="5718"/>
                  </a:lnTo>
                  <a:lnTo>
                    <a:pt x="2760" y="5718"/>
                  </a:lnTo>
                  <a:lnTo>
                    <a:pt x="2760" y="3421"/>
                  </a:lnTo>
                  <a:close/>
                  <a:moveTo>
                    <a:pt x="5007" y="3421"/>
                  </a:moveTo>
                  <a:lnTo>
                    <a:pt x="6998" y="3421"/>
                  </a:lnTo>
                  <a:lnTo>
                    <a:pt x="6998" y="5718"/>
                  </a:lnTo>
                  <a:lnTo>
                    <a:pt x="5007" y="5718"/>
                  </a:lnTo>
                  <a:close/>
                  <a:moveTo>
                    <a:pt x="7245" y="3421"/>
                  </a:moveTo>
                  <a:lnTo>
                    <a:pt x="9246" y="3421"/>
                  </a:lnTo>
                  <a:lnTo>
                    <a:pt x="9246" y="5718"/>
                  </a:lnTo>
                  <a:lnTo>
                    <a:pt x="7245" y="5718"/>
                  </a:lnTo>
                  <a:close/>
                  <a:moveTo>
                    <a:pt x="9482" y="829"/>
                  </a:moveTo>
                  <a:lnTo>
                    <a:pt x="11483" y="829"/>
                  </a:lnTo>
                  <a:lnTo>
                    <a:pt x="11483" y="5718"/>
                  </a:lnTo>
                  <a:lnTo>
                    <a:pt x="9482" y="5718"/>
                  </a:lnTo>
                  <a:close/>
                  <a:moveTo>
                    <a:pt x="11720" y="829"/>
                  </a:moveTo>
                  <a:lnTo>
                    <a:pt x="13721" y="829"/>
                  </a:lnTo>
                  <a:lnTo>
                    <a:pt x="13721" y="5718"/>
                  </a:lnTo>
                  <a:lnTo>
                    <a:pt x="11720" y="5718"/>
                  </a:lnTo>
                  <a:close/>
                  <a:moveTo>
                    <a:pt x="15968" y="3126"/>
                  </a:moveTo>
                  <a:lnTo>
                    <a:pt x="13967" y="3126"/>
                  </a:lnTo>
                  <a:lnTo>
                    <a:pt x="13967" y="829"/>
                  </a:lnTo>
                  <a:lnTo>
                    <a:pt x="15968" y="829"/>
                  </a:lnTo>
                  <a:close/>
                  <a:moveTo>
                    <a:pt x="16205" y="829"/>
                  </a:moveTo>
                  <a:lnTo>
                    <a:pt x="18206" y="829"/>
                  </a:lnTo>
                  <a:lnTo>
                    <a:pt x="18206" y="3126"/>
                  </a:lnTo>
                  <a:lnTo>
                    <a:pt x="16205" y="3126"/>
                  </a:lnTo>
                  <a:close/>
                  <a:moveTo>
                    <a:pt x="13967" y="3421"/>
                  </a:moveTo>
                  <a:lnTo>
                    <a:pt x="15968" y="3421"/>
                  </a:lnTo>
                  <a:lnTo>
                    <a:pt x="15968" y="5718"/>
                  </a:lnTo>
                  <a:lnTo>
                    <a:pt x="13967" y="5718"/>
                  </a:lnTo>
                  <a:close/>
                  <a:moveTo>
                    <a:pt x="16205" y="3421"/>
                  </a:moveTo>
                  <a:lnTo>
                    <a:pt x="18206" y="3421"/>
                  </a:lnTo>
                  <a:lnTo>
                    <a:pt x="18206" y="5718"/>
                  </a:lnTo>
                  <a:lnTo>
                    <a:pt x="16205" y="5718"/>
                  </a:lnTo>
                  <a:close/>
                  <a:moveTo>
                    <a:pt x="18442" y="3421"/>
                  </a:moveTo>
                  <a:lnTo>
                    <a:pt x="20443" y="3421"/>
                  </a:lnTo>
                  <a:lnTo>
                    <a:pt x="20443" y="5718"/>
                  </a:lnTo>
                  <a:lnTo>
                    <a:pt x="18442" y="5718"/>
                  </a:lnTo>
                  <a:close/>
                  <a:moveTo>
                    <a:pt x="18442" y="3126"/>
                  </a:moveTo>
                  <a:lnTo>
                    <a:pt x="18442" y="829"/>
                  </a:lnTo>
                  <a:lnTo>
                    <a:pt x="20443" y="829"/>
                  </a:lnTo>
                  <a:lnTo>
                    <a:pt x="20443" y="3126"/>
                  </a:lnTo>
                  <a:close/>
                  <a:moveTo>
                    <a:pt x="522" y="829"/>
                  </a:moveTo>
                  <a:lnTo>
                    <a:pt x="2523" y="829"/>
                  </a:lnTo>
                  <a:lnTo>
                    <a:pt x="2523" y="3126"/>
                  </a:lnTo>
                  <a:lnTo>
                    <a:pt x="522" y="3126"/>
                  </a:lnTo>
                  <a:close/>
                  <a:moveTo>
                    <a:pt x="522" y="3421"/>
                  </a:moveTo>
                  <a:lnTo>
                    <a:pt x="2523" y="3421"/>
                  </a:lnTo>
                  <a:lnTo>
                    <a:pt x="2523" y="5718"/>
                  </a:lnTo>
                  <a:lnTo>
                    <a:pt x="522" y="5718"/>
                  </a:lnTo>
                  <a:close/>
                  <a:moveTo>
                    <a:pt x="22691" y="5718"/>
                  </a:moveTo>
                  <a:lnTo>
                    <a:pt x="20690" y="5718"/>
                  </a:lnTo>
                  <a:lnTo>
                    <a:pt x="20690" y="3421"/>
                  </a:lnTo>
                  <a:lnTo>
                    <a:pt x="22691" y="3421"/>
                  </a:lnTo>
                  <a:close/>
                  <a:moveTo>
                    <a:pt x="22691" y="3126"/>
                  </a:moveTo>
                  <a:lnTo>
                    <a:pt x="20690" y="3126"/>
                  </a:lnTo>
                  <a:lnTo>
                    <a:pt x="20690" y="829"/>
                  </a:lnTo>
                  <a:lnTo>
                    <a:pt x="22691" y="829"/>
                  </a:lnTo>
                  <a:close/>
                  <a:moveTo>
                    <a:pt x="11158" y="1756"/>
                  </a:moveTo>
                  <a:lnTo>
                    <a:pt x="11158" y="4466"/>
                  </a:lnTo>
                  <a:lnTo>
                    <a:pt x="11050" y="4466"/>
                  </a:lnTo>
                  <a:lnTo>
                    <a:pt x="11050" y="1756"/>
                  </a:lnTo>
                  <a:close/>
                  <a:moveTo>
                    <a:pt x="12134" y="1795"/>
                  </a:moveTo>
                  <a:lnTo>
                    <a:pt x="12134" y="4506"/>
                  </a:lnTo>
                  <a:lnTo>
                    <a:pt x="12026" y="4506"/>
                  </a:lnTo>
                  <a:lnTo>
                    <a:pt x="12026" y="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19"/>
          <p:cNvGrpSpPr/>
          <p:nvPr/>
        </p:nvGrpSpPr>
        <p:grpSpPr>
          <a:xfrm>
            <a:off x="5922408" y="4270779"/>
            <a:ext cx="597094" cy="566150"/>
            <a:chOff x="8428908" y="4391979"/>
            <a:chExt cx="597094" cy="566150"/>
          </a:xfrm>
        </p:grpSpPr>
        <p:grpSp>
          <p:nvGrpSpPr>
            <p:cNvPr id="526" name="Google Shape;526;p1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527" name="Google Shape;527;p1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1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530" name="Google Shape;530;p1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19"/>
          <p:cNvGrpSpPr/>
          <p:nvPr/>
        </p:nvGrpSpPr>
        <p:grpSpPr>
          <a:xfrm flipH="1">
            <a:off x="2624508" y="4270779"/>
            <a:ext cx="597094" cy="566150"/>
            <a:chOff x="8428908" y="4391979"/>
            <a:chExt cx="597094" cy="566150"/>
          </a:xfrm>
        </p:grpSpPr>
        <p:grpSp>
          <p:nvGrpSpPr>
            <p:cNvPr id="533" name="Google Shape;533;p1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534" name="Google Shape;534;p1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6" name="Google Shape;536;p1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537" name="Google Shape;537;p1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ctrTitle"/>
          </p:nvPr>
        </p:nvSpPr>
        <p:spPr>
          <a:xfrm>
            <a:off x="2429925" y="74315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1" name="Google Shape;541;p20"/>
          <p:cNvSpPr txBox="1"/>
          <p:nvPr>
            <p:ph idx="1" type="subTitle"/>
          </p:nvPr>
        </p:nvSpPr>
        <p:spPr>
          <a:xfrm>
            <a:off x="2425050" y="1854075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2" name="Google Shape;542;p20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0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0"/>
          <p:cNvSpPr txBox="1"/>
          <p:nvPr/>
        </p:nvSpPr>
        <p:spPr>
          <a:xfrm>
            <a:off x="2429925" y="2912325"/>
            <a:ext cx="4284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2"/>
              </a:rPr>
              <a:t>Slidesgo</a:t>
            </a:r>
            <a:r>
              <a:rPr b="0" i="0" lang="en" sz="1000" u="sng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b="0" i="0" lang="en" sz="1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Freepik</a:t>
            </a:r>
            <a:endParaRPr b="1" i="0" sz="1000" u="sng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817666" y="1255875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793710" y="2303966"/>
            <a:ext cx="2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6421571" y="1255875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3"/>
          <p:cNvSpPr txBox="1"/>
          <p:nvPr>
            <p:ph idx="3" type="subTitle"/>
          </p:nvPr>
        </p:nvSpPr>
        <p:spPr>
          <a:xfrm>
            <a:off x="5397596" y="2303966"/>
            <a:ext cx="2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4" type="title"/>
          </p:nvPr>
        </p:nvSpPr>
        <p:spPr>
          <a:xfrm>
            <a:off x="1817666" y="2892883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3"/>
          <p:cNvSpPr txBox="1"/>
          <p:nvPr>
            <p:ph idx="5" type="subTitle"/>
          </p:nvPr>
        </p:nvSpPr>
        <p:spPr>
          <a:xfrm>
            <a:off x="793710" y="3957750"/>
            <a:ext cx="2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6" type="title"/>
          </p:nvPr>
        </p:nvSpPr>
        <p:spPr>
          <a:xfrm>
            <a:off x="6421571" y="2892883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3"/>
          <p:cNvSpPr txBox="1"/>
          <p:nvPr>
            <p:ph idx="7" type="subTitle"/>
          </p:nvPr>
        </p:nvSpPr>
        <p:spPr>
          <a:xfrm>
            <a:off x="5397596" y="3957750"/>
            <a:ext cx="2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9" type="subTitle"/>
          </p:nvPr>
        </p:nvSpPr>
        <p:spPr>
          <a:xfrm>
            <a:off x="787504" y="1860753"/>
            <a:ext cx="295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3" type="subTitle"/>
          </p:nvPr>
        </p:nvSpPr>
        <p:spPr>
          <a:xfrm>
            <a:off x="5397596" y="1860753"/>
            <a:ext cx="295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4" type="subTitle"/>
          </p:nvPr>
        </p:nvSpPr>
        <p:spPr>
          <a:xfrm>
            <a:off x="787504" y="3514535"/>
            <a:ext cx="295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5" type="subTitle"/>
          </p:nvPr>
        </p:nvSpPr>
        <p:spPr>
          <a:xfrm>
            <a:off x="5397596" y="3514535"/>
            <a:ext cx="295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4" name="Google Shape;34;p3"/>
          <p:cNvSpPr/>
          <p:nvPr/>
        </p:nvSpPr>
        <p:spPr>
          <a:xfrm>
            <a:off x="-16150" y="4751225"/>
            <a:ext cx="9160200" cy="3924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"/>
          <p:cNvGrpSpPr/>
          <p:nvPr/>
        </p:nvGrpSpPr>
        <p:grpSpPr>
          <a:xfrm>
            <a:off x="4942411" y="4341197"/>
            <a:ext cx="563836" cy="534616"/>
            <a:chOff x="8428908" y="4391979"/>
            <a:chExt cx="597094" cy="566150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" name="Google Shape;43;p3"/>
          <p:cNvGrpSpPr/>
          <p:nvPr/>
        </p:nvGrpSpPr>
        <p:grpSpPr>
          <a:xfrm flipH="1">
            <a:off x="3729854" y="4491117"/>
            <a:ext cx="190562" cy="322480"/>
            <a:chOff x="3642425" y="1809325"/>
            <a:chExt cx="70500" cy="119300"/>
          </a:xfrm>
        </p:grpSpPr>
        <p:sp>
          <p:nvSpPr>
            <p:cNvPr id="44" name="Google Shape;44;p3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21"/>
          <p:cNvGrpSpPr/>
          <p:nvPr/>
        </p:nvGrpSpPr>
        <p:grpSpPr>
          <a:xfrm>
            <a:off x="7064995" y="4258154"/>
            <a:ext cx="597094" cy="566150"/>
            <a:chOff x="8428908" y="4391979"/>
            <a:chExt cx="597094" cy="566150"/>
          </a:xfrm>
        </p:grpSpPr>
        <p:grpSp>
          <p:nvGrpSpPr>
            <p:cNvPr id="548" name="Google Shape;548;p21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4" name="Google Shape;554;p21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21"/>
          <p:cNvGrpSpPr/>
          <p:nvPr/>
        </p:nvGrpSpPr>
        <p:grpSpPr>
          <a:xfrm>
            <a:off x="7384718" y="879000"/>
            <a:ext cx="2408090" cy="4107863"/>
            <a:chOff x="1290550" y="544675"/>
            <a:chExt cx="827750" cy="1412025"/>
          </a:xfrm>
        </p:grpSpPr>
        <p:sp>
          <p:nvSpPr>
            <p:cNvPr id="556" name="Google Shape;556;p21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21"/>
          <p:cNvGrpSpPr/>
          <p:nvPr/>
        </p:nvGrpSpPr>
        <p:grpSpPr>
          <a:xfrm>
            <a:off x="-724577" y="1451481"/>
            <a:ext cx="2530223" cy="3535404"/>
            <a:chOff x="2730650" y="567325"/>
            <a:chExt cx="994350" cy="1389375"/>
          </a:xfrm>
        </p:grpSpPr>
        <p:sp>
          <p:nvSpPr>
            <p:cNvPr id="570" name="Google Shape;570;p21"/>
            <p:cNvSpPr/>
            <p:nvPr/>
          </p:nvSpPr>
          <p:spPr>
            <a:xfrm>
              <a:off x="3025125" y="567325"/>
              <a:ext cx="405400" cy="1351425"/>
            </a:xfrm>
            <a:custGeom>
              <a:rect b="b" l="l" r="r" t="t"/>
              <a:pathLst>
                <a:path extrusionOk="0" h="54057" w="16216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822325" y="837425"/>
              <a:ext cx="811000" cy="1081325"/>
            </a:xfrm>
            <a:custGeom>
              <a:rect b="b" l="l" r="r" t="t"/>
              <a:pathLst>
                <a:path extrusionOk="0" h="43253" w="3244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856075" y="905175"/>
              <a:ext cx="743250" cy="861525"/>
            </a:xfrm>
            <a:custGeom>
              <a:rect b="b" l="l" r="r" t="t"/>
              <a:pathLst>
                <a:path extrusionOk="0" h="34461" w="2973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3041875" y="719375"/>
              <a:ext cx="371650" cy="760000"/>
            </a:xfrm>
            <a:custGeom>
              <a:rect b="b" l="l" r="r" t="t"/>
              <a:pathLst>
                <a:path extrusionOk="0" h="30400" w="14866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3025125" y="1766675"/>
              <a:ext cx="405400" cy="16800"/>
            </a:xfrm>
            <a:custGeom>
              <a:rect b="b" l="l" r="r" t="t"/>
              <a:pathLst>
                <a:path extrusionOk="0" h="672" w="16216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788550" y="803650"/>
              <a:ext cx="878525" cy="33800"/>
            </a:xfrm>
            <a:custGeom>
              <a:rect b="b" l="l" r="r" t="t"/>
              <a:pathLst>
                <a:path extrusionOk="0" h="1352" w="35141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126400" y="1665150"/>
              <a:ext cx="202850" cy="101550"/>
            </a:xfrm>
            <a:custGeom>
              <a:rect b="b" l="l" r="r" t="t"/>
              <a:pathLst>
                <a:path extrusionOk="0" h="4062" w="8114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3413500" y="1783450"/>
              <a:ext cx="17025" cy="135300"/>
            </a:xfrm>
            <a:custGeom>
              <a:rect b="b" l="l" r="r" t="t"/>
              <a:pathLst>
                <a:path extrusionOk="0" h="5412" w="681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025125" y="1783450"/>
              <a:ext cx="16775" cy="135300"/>
            </a:xfrm>
            <a:custGeom>
              <a:rect b="b" l="l" r="r" t="t"/>
              <a:pathLst>
                <a:path extrusionOk="0" h="5412" w="671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430500" y="1766675"/>
              <a:ext cx="219575" cy="16800"/>
            </a:xfrm>
            <a:custGeom>
              <a:rect b="b" l="l" r="r" t="t"/>
              <a:pathLst>
                <a:path extrusionOk="0" h="672" w="8783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805550" y="1766675"/>
              <a:ext cx="219600" cy="16800"/>
            </a:xfrm>
            <a:custGeom>
              <a:rect b="b" l="l" r="r" t="t"/>
              <a:pathLst>
                <a:path extrusionOk="0" h="672" w="8784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774025" y="1880775"/>
              <a:ext cx="7650" cy="47850"/>
            </a:xfrm>
            <a:custGeom>
              <a:rect b="b" l="l" r="r" t="t"/>
              <a:pathLst>
                <a:path extrusionOk="0" h="1914" w="30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rgbClr val="835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7427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749375" y="1918725"/>
              <a:ext cx="956650" cy="19000"/>
            </a:xfrm>
            <a:custGeom>
              <a:rect b="b" l="l" r="r" t="t"/>
              <a:pathLst>
                <a:path extrusionOk="0" h="760" w="38266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730650" y="736150"/>
              <a:ext cx="994350" cy="1220550"/>
            </a:xfrm>
            <a:custGeom>
              <a:rect b="b" l="l" r="r" t="t"/>
              <a:pathLst>
                <a:path extrusionOk="0" h="48822" w="39774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2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0" name="Google Shape;590;p22"/>
          <p:cNvGrpSpPr/>
          <p:nvPr/>
        </p:nvGrpSpPr>
        <p:grpSpPr>
          <a:xfrm>
            <a:off x="7928056" y="1928729"/>
            <a:ext cx="1215989" cy="2820014"/>
            <a:chOff x="3852824" y="1283565"/>
            <a:chExt cx="1438359" cy="3335716"/>
          </a:xfrm>
        </p:grpSpPr>
        <p:grpSp>
          <p:nvGrpSpPr>
            <p:cNvPr id="591" name="Google Shape;591;p22"/>
            <p:cNvGrpSpPr/>
            <p:nvPr/>
          </p:nvGrpSpPr>
          <p:grpSpPr>
            <a:xfrm>
              <a:off x="3852824" y="1283565"/>
              <a:ext cx="1438359" cy="3335706"/>
              <a:chOff x="4175925" y="771625"/>
              <a:chExt cx="444075" cy="1029825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4261425" y="771625"/>
                <a:ext cx="226750" cy="71250"/>
              </a:xfrm>
              <a:custGeom>
                <a:rect b="b" l="l" r="r" t="t"/>
                <a:pathLst>
                  <a:path extrusionOk="0" h="2850" w="9070">
                    <a:moveTo>
                      <a:pt x="1" y="0"/>
                    </a:moveTo>
                    <a:lnTo>
                      <a:pt x="9069" y="0"/>
                    </a:lnTo>
                    <a:lnTo>
                      <a:pt x="9069" y="2849"/>
                    </a:lnTo>
                    <a:lnTo>
                      <a:pt x="1" y="28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4179875" y="814750"/>
                <a:ext cx="436200" cy="986700"/>
              </a:xfrm>
              <a:custGeom>
                <a:rect b="b" l="l" r="r" t="t"/>
                <a:pathLst>
                  <a:path extrusionOk="0" h="39468" w="17448">
                    <a:moveTo>
                      <a:pt x="0" y="0"/>
                    </a:moveTo>
                    <a:lnTo>
                      <a:pt x="17447" y="0"/>
                    </a:lnTo>
                    <a:lnTo>
                      <a:pt x="17447" y="39468"/>
                    </a:lnTo>
                    <a:lnTo>
                      <a:pt x="0" y="394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4175925" y="1643225"/>
                <a:ext cx="444075" cy="158225"/>
              </a:xfrm>
              <a:custGeom>
                <a:rect b="b" l="l" r="r" t="t"/>
                <a:pathLst>
                  <a:path extrusionOk="0" h="6329" w="17763">
                    <a:moveTo>
                      <a:pt x="12864" y="5274"/>
                    </a:moveTo>
                    <a:lnTo>
                      <a:pt x="12864" y="1"/>
                    </a:lnTo>
                    <a:lnTo>
                      <a:pt x="4900" y="1"/>
                    </a:lnTo>
                    <a:lnTo>
                      <a:pt x="4900" y="5274"/>
                    </a:lnTo>
                    <a:lnTo>
                      <a:pt x="1" y="5274"/>
                    </a:lnTo>
                    <a:lnTo>
                      <a:pt x="1" y="6329"/>
                    </a:lnTo>
                    <a:lnTo>
                      <a:pt x="17763" y="6329"/>
                    </a:lnTo>
                    <a:lnTo>
                      <a:pt x="17763" y="52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4324775" y="1670825"/>
                <a:ext cx="146400" cy="123475"/>
              </a:xfrm>
              <a:custGeom>
                <a:rect b="b" l="l" r="r" t="t"/>
                <a:pathLst>
                  <a:path extrusionOk="0" h="4939" w="5856">
                    <a:moveTo>
                      <a:pt x="0" y="1"/>
                    </a:moveTo>
                    <a:lnTo>
                      <a:pt x="5855" y="1"/>
                    </a:lnTo>
                    <a:lnTo>
                      <a:pt x="5855" y="4939"/>
                    </a:lnTo>
                    <a:lnTo>
                      <a:pt x="0" y="49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4192200" y="864525"/>
                <a:ext cx="313475" cy="755575"/>
              </a:xfrm>
              <a:custGeom>
                <a:rect b="b" l="l" r="r" t="t"/>
                <a:pathLst>
                  <a:path extrusionOk="0" h="30223" w="12539">
                    <a:moveTo>
                      <a:pt x="0" y="1"/>
                    </a:moveTo>
                    <a:lnTo>
                      <a:pt x="12538" y="1"/>
                    </a:lnTo>
                    <a:lnTo>
                      <a:pt x="12538" y="30222"/>
                    </a:lnTo>
                    <a:lnTo>
                      <a:pt x="0" y="30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4188750" y="862550"/>
                <a:ext cx="336150" cy="757300"/>
              </a:xfrm>
              <a:custGeom>
                <a:rect b="b" l="l" r="r" t="t"/>
                <a:pathLst>
                  <a:path extrusionOk="0" h="30292" w="13446">
                    <a:moveTo>
                      <a:pt x="13445" y="267"/>
                    </a:moveTo>
                    <a:lnTo>
                      <a:pt x="13445" y="1"/>
                    </a:lnTo>
                    <a:lnTo>
                      <a:pt x="12814" y="1"/>
                    </a:lnTo>
                    <a:lnTo>
                      <a:pt x="12548" y="1"/>
                    </a:lnTo>
                    <a:lnTo>
                      <a:pt x="10311" y="1"/>
                    </a:lnTo>
                    <a:lnTo>
                      <a:pt x="10044" y="1"/>
                    </a:lnTo>
                    <a:lnTo>
                      <a:pt x="7797" y="1"/>
                    </a:lnTo>
                    <a:lnTo>
                      <a:pt x="7531" y="1"/>
                    </a:lnTo>
                    <a:lnTo>
                      <a:pt x="5293" y="1"/>
                    </a:lnTo>
                    <a:lnTo>
                      <a:pt x="5017" y="1"/>
                    </a:lnTo>
                    <a:lnTo>
                      <a:pt x="2780" y="1"/>
                    </a:lnTo>
                    <a:lnTo>
                      <a:pt x="2514" y="1"/>
                    </a:lnTo>
                    <a:lnTo>
                      <a:pt x="266" y="1"/>
                    </a:lnTo>
                    <a:lnTo>
                      <a:pt x="0" y="1"/>
                    </a:lnTo>
                    <a:lnTo>
                      <a:pt x="0" y="267"/>
                    </a:lnTo>
                    <a:lnTo>
                      <a:pt x="0" y="2504"/>
                    </a:lnTo>
                    <a:lnTo>
                      <a:pt x="0" y="2780"/>
                    </a:lnTo>
                    <a:lnTo>
                      <a:pt x="0" y="4880"/>
                    </a:lnTo>
                    <a:lnTo>
                      <a:pt x="0" y="5422"/>
                    </a:lnTo>
                    <a:lnTo>
                      <a:pt x="0" y="7531"/>
                    </a:lnTo>
                    <a:lnTo>
                      <a:pt x="0" y="7798"/>
                    </a:lnTo>
                    <a:lnTo>
                      <a:pt x="0" y="9907"/>
                    </a:lnTo>
                    <a:lnTo>
                      <a:pt x="0" y="10439"/>
                    </a:lnTo>
                    <a:lnTo>
                      <a:pt x="0" y="12549"/>
                    </a:lnTo>
                    <a:lnTo>
                      <a:pt x="0" y="12815"/>
                    </a:lnTo>
                    <a:lnTo>
                      <a:pt x="0" y="14924"/>
                    </a:lnTo>
                    <a:lnTo>
                      <a:pt x="0" y="15456"/>
                    </a:lnTo>
                    <a:lnTo>
                      <a:pt x="0" y="17566"/>
                    </a:lnTo>
                    <a:lnTo>
                      <a:pt x="0" y="17832"/>
                    </a:lnTo>
                    <a:lnTo>
                      <a:pt x="0" y="19941"/>
                    </a:lnTo>
                    <a:lnTo>
                      <a:pt x="0" y="20474"/>
                    </a:lnTo>
                    <a:lnTo>
                      <a:pt x="0" y="22583"/>
                    </a:lnTo>
                    <a:lnTo>
                      <a:pt x="0" y="22849"/>
                    </a:lnTo>
                    <a:lnTo>
                      <a:pt x="0" y="24959"/>
                    </a:lnTo>
                    <a:lnTo>
                      <a:pt x="0" y="25501"/>
                    </a:lnTo>
                    <a:lnTo>
                      <a:pt x="0" y="27600"/>
                    </a:lnTo>
                    <a:lnTo>
                      <a:pt x="0" y="27876"/>
                    </a:lnTo>
                    <a:lnTo>
                      <a:pt x="0" y="30291"/>
                    </a:lnTo>
                    <a:lnTo>
                      <a:pt x="266" y="30291"/>
                    </a:lnTo>
                    <a:lnTo>
                      <a:pt x="266" y="27876"/>
                    </a:lnTo>
                    <a:lnTo>
                      <a:pt x="2514" y="27876"/>
                    </a:lnTo>
                    <a:lnTo>
                      <a:pt x="2514" y="30291"/>
                    </a:lnTo>
                    <a:lnTo>
                      <a:pt x="2780" y="30291"/>
                    </a:lnTo>
                    <a:lnTo>
                      <a:pt x="2780" y="27876"/>
                    </a:lnTo>
                    <a:lnTo>
                      <a:pt x="5017" y="27876"/>
                    </a:lnTo>
                    <a:lnTo>
                      <a:pt x="5017" y="30291"/>
                    </a:lnTo>
                    <a:lnTo>
                      <a:pt x="5293" y="30291"/>
                    </a:lnTo>
                    <a:lnTo>
                      <a:pt x="5293" y="27876"/>
                    </a:lnTo>
                    <a:lnTo>
                      <a:pt x="7531" y="27876"/>
                    </a:lnTo>
                    <a:lnTo>
                      <a:pt x="7531" y="30291"/>
                    </a:lnTo>
                    <a:lnTo>
                      <a:pt x="7797" y="30291"/>
                    </a:lnTo>
                    <a:lnTo>
                      <a:pt x="7797" y="27876"/>
                    </a:lnTo>
                    <a:lnTo>
                      <a:pt x="10044" y="27876"/>
                    </a:lnTo>
                    <a:lnTo>
                      <a:pt x="10044" y="30291"/>
                    </a:lnTo>
                    <a:lnTo>
                      <a:pt x="10311" y="30291"/>
                    </a:lnTo>
                    <a:lnTo>
                      <a:pt x="10311" y="27876"/>
                    </a:lnTo>
                    <a:lnTo>
                      <a:pt x="12548" y="27876"/>
                    </a:lnTo>
                    <a:lnTo>
                      <a:pt x="12548" y="30291"/>
                    </a:lnTo>
                    <a:lnTo>
                      <a:pt x="12814" y="30291"/>
                    </a:lnTo>
                    <a:lnTo>
                      <a:pt x="12814" y="27876"/>
                    </a:lnTo>
                    <a:lnTo>
                      <a:pt x="13445" y="27876"/>
                    </a:lnTo>
                    <a:lnTo>
                      <a:pt x="13445" y="27600"/>
                    </a:lnTo>
                    <a:lnTo>
                      <a:pt x="12814" y="27600"/>
                    </a:lnTo>
                    <a:lnTo>
                      <a:pt x="12814" y="25501"/>
                    </a:lnTo>
                    <a:lnTo>
                      <a:pt x="13445" y="25501"/>
                    </a:lnTo>
                    <a:lnTo>
                      <a:pt x="13445" y="24959"/>
                    </a:lnTo>
                    <a:lnTo>
                      <a:pt x="12814" y="24959"/>
                    </a:lnTo>
                    <a:lnTo>
                      <a:pt x="12814" y="22849"/>
                    </a:lnTo>
                    <a:lnTo>
                      <a:pt x="13445" y="22849"/>
                    </a:lnTo>
                    <a:lnTo>
                      <a:pt x="13445" y="22583"/>
                    </a:lnTo>
                    <a:lnTo>
                      <a:pt x="12814" y="22583"/>
                    </a:lnTo>
                    <a:lnTo>
                      <a:pt x="12814" y="20474"/>
                    </a:lnTo>
                    <a:lnTo>
                      <a:pt x="13445" y="20474"/>
                    </a:lnTo>
                    <a:lnTo>
                      <a:pt x="13445" y="19941"/>
                    </a:lnTo>
                    <a:lnTo>
                      <a:pt x="12814" y="19941"/>
                    </a:lnTo>
                    <a:lnTo>
                      <a:pt x="12814" y="17832"/>
                    </a:lnTo>
                    <a:lnTo>
                      <a:pt x="13445" y="17832"/>
                    </a:lnTo>
                    <a:lnTo>
                      <a:pt x="13445" y="17566"/>
                    </a:lnTo>
                    <a:lnTo>
                      <a:pt x="12814" y="17566"/>
                    </a:lnTo>
                    <a:lnTo>
                      <a:pt x="12814" y="15456"/>
                    </a:lnTo>
                    <a:lnTo>
                      <a:pt x="13445" y="15456"/>
                    </a:lnTo>
                    <a:lnTo>
                      <a:pt x="13445" y="14924"/>
                    </a:lnTo>
                    <a:lnTo>
                      <a:pt x="12814" y="14924"/>
                    </a:lnTo>
                    <a:lnTo>
                      <a:pt x="12814" y="12815"/>
                    </a:lnTo>
                    <a:lnTo>
                      <a:pt x="13445" y="12815"/>
                    </a:lnTo>
                    <a:lnTo>
                      <a:pt x="13445" y="12549"/>
                    </a:lnTo>
                    <a:lnTo>
                      <a:pt x="12814" y="12549"/>
                    </a:lnTo>
                    <a:lnTo>
                      <a:pt x="12814" y="10439"/>
                    </a:lnTo>
                    <a:lnTo>
                      <a:pt x="13445" y="10439"/>
                    </a:lnTo>
                    <a:lnTo>
                      <a:pt x="13445" y="9907"/>
                    </a:lnTo>
                    <a:lnTo>
                      <a:pt x="12814" y="9907"/>
                    </a:lnTo>
                    <a:lnTo>
                      <a:pt x="12814" y="7798"/>
                    </a:lnTo>
                    <a:lnTo>
                      <a:pt x="13445" y="7798"/>
                    </a:lnTo>
                    <a:lnTo>
                      <a:pt x="13445" y="7531"/>
                    </a:lnTo>
                    <a:lnTo>
                      <a:pt x="12814" y="7531"/>
                    </a:lnTo>
                    <a:lnTo>
                      <a:pt x="12814" y="5422"/>
                    </a:lnTo>
                    <a:lnTo>
                      <a:pt x="13445" y="5422"/>
                    </a:lnTo>
                    <a:lnTo>
                      <a:pt x="13445" y="4880"/>
                    </a:lnTo>
                    <a:lnTo>
                      <a:pt x="12814" y="4880"/>
                    </a:lnTo>
                    <a:lnTo>
                      <a:pt x="12814" y="2780"/>
                    </a:lnTo>
                    <a:lnTo>
                      <a:pt x="13445" y="2780"/>
                    </a:lnTo>
                    <a:lnTo>
                      <a:pt x="13445" y="2504"/>
                    </a:lnTo>
                    <a:lnTo>
                      <a:pt x="12814" y="2504"/>
                    </a:lnTo>
                    <a:lnTo>
                      <a:pt x="12814" y="267"/>
                    </a:lnTo>
                    <a:close/>
                    <a:moveTo>
                      <a:pt x="10044" y="267"/>
                    </a:moveTo>
                    <a:lnTo>
                      <a:pt x="10044" y="2504"/>
                    </a:lnTo>
                    <a:lnTo>
                      <a:pt x="7797" y="2504"/>
                    </a:lnTo>
                    <a:lnTo>
                      <a:pt x="7797" y="267"/>
                    </a:lnTo>
                    <a:close/>
                    <a:moveTo>
                      <a:pt x="5293" y="19941"/>
                    </a:moveTo>
                    <a:lnTo>
                      <a:pt x="5293" y="17832"/>
                    </a:lnTo>
                    <a:lnTo>
                      <a:pt x="7531" y="17832"/>
                    </a:lnTo>
                    <a:lnTo>
                      <a:pt x="7531" y="19941"/>
                    </a:lnTo>
                    <a:close/>
                    <a:moveTo>
                      <a:pt x="7531" y="20474"/>
                    </a:moveTo>
                    <a:lnTo>
                      <a:pt x="7531" y="22583"/>
                    </a:lnTo>
                    <a:lnTo>
                      <a:pt x="5293" y="22583"/>
                    </a:lnTo>
                    <a:lnTo>
                      <a:pt x="5293" y="20474"/>
                    </a:lnTo>
                    <a:close/>
                    <a:moveTo>
                      <a:pt x="5293" y="17566"/>
                    </a:moveTo>
                    <a:lnTo>
                      <a:pt x="5293" y="15456"/>
                    </a:lnTo>
                    <a:lnTo>
                      <a:pt x="7531" y="15456"/>
                    </a:lnTo>
                    <a:lnTo>
                      <a:pt x="7531" y="17566"/>
                    </a:lnTo>
                    <a:lnTo>
                      <a:pt x="5293" y="17566"/>
                    </a:lnTo>
                    <a:close/>
                    <a:moveTo>
                      <a:pt x="5293" y="14924"/>
                    </a:moveTo>
                    <a:lnTo>
                      <a:pt x="5293" y="12815"/>
                    </a:lnTo>
                    <a:lnTo>
                      <a:pt x="7531" y="12815"/>
                    </a:lnTo>
                    <a:lnTo>
                      <a:pt x="7531" y="14924"/>
                    </a:lnTo>
                    <a:close/>
                    <a:moveTo>
                      <a:pt x="5293" y="12549"/>
                    </a:moveTo>
                    <a:lnTo>
                      <a:pt x="5293" y="10439"/>
                    </a:lnTo>
                    <a:lnTo>
                      <a:pt x="7531" y="10439"/>
                    </a:lnTo>
                    <a:lnTo>
                      <a:pt x="7531" y="12549"/>
                    </a:lnTo>
                    <a:close/>
                    <a:moveTo>
                      <a:pt x="5293" y="9907"/>
                    </a:moveTo>
                    <a:lnTo>
                      <a:pt x="5293" y="7798"/>
                    </a:lnTo>
                    <a:lnTo>
                      <a:pt x="7531" y="7798"/>
                    </a:lnTo>
                    <a:lnTo>
                      <a:pt x="7531" y="9907"/>
                    </a:lnTo>
                    <a:close/>
                    <a:moveTo>
                      <a:pt x="5293" y="7531"/>
                    </a:moveTo>
                    <a:lnTo>
                      <a:pt x="5293" y="5422"/>
                    </a:lnTo>
                    <a:lnTo>
                      <a:pt x="7531" y="5422"/>
                    </a:lnTo>
                    <a:lnTo>
                      <a:pt x="7531" y="7531"/>
                    </a:lnTo>
                    <a:close/>
                    <a:moveTo>
                      <a:pt x="5293" y="4880"/>
                    </a:moveTo>
                    <a:lnTo>
                      <a:pt x="5293" y="2780"/>
                    </a:lnTo>
                    <a:lnTo>
                      <a:pt x="7531" y="2780"/>
                    </a:lnTo>
                    <a:lnTo>
                      <a:pt x="7531" y="4880"/>
                    </a:lnTo>
                    <a:close/>
                    <a:moveTo>
                      <a:pt x="5017" y="4880"/>
                    </a:moveTo>
                    <a:lnTo>
                      <a:pt x="2780" y="4880"/>
                    </a:lnTo>
                    <a:lnTo>
                      <a:pt x="2780" y="2780"/>
                    </a:lnTo>
                    <a:lnTo>
                      <a:pt x="5017" y="2780"/>
                    </a:lnTo>
                    <a:close/>
                    <a:moveTo>
                      <a:pt x="5017" y="5422"/>
                    </a:moveTo>
                    <a:lnTo>
                      <a:pt x="5017" y="7531"/>
                    </a:lnTo>
                    <a:lnTo>
                      <a:pt x="2780" y="7531"/>
                    </a:lnTo>
                    <a:lnTo>
                      <a:pt x="2780" y="5422"/>
                    </a:lnTo>
                    <a:lnTo>
                      <a:pt x="5017" y="5422"/>
                    </a:lnTo>
                    <a:close/>
                    <a:moveTo>
                      <a:pt x="5017" y="7798"/>
                    </a:moveTo>
                    <a:lnTo>
                      <a:pt x="5017" y="9907"/>
                    </a:lnTo>
                    <a:lnTo>
                      <a:pt x="2780" y="9907"/>
                    </a:lnTo>
                    <a:lnTo>
                      <a:pt x="2780" y="7798"/>
                    </a:lnTo>
                    <a:close/>
                    <a:moveTo>
                      <a:pt x="5017" y="10439"/>
                    </a:moveTo>
                    <a:lnTo>
                      <a:pt x="5017" y="12549"/>
                    </a:lnTo>
                    <a:lnTo>
                      <a:pt x="2780" y="12549"/>
                    </a:lnTo>
                    <a:lnTo>
                      <a:pt x="2780" y="10439"/>
                    </a:lnTo>
                    <a:close/>
                    <a:moveTo>
                      <a:pt x="5017" y="12815"/>
                    </a:moveTo>
                    <a:lnTo>
                      <a:pt x="5017" y="14924"/>
                    </a:lnTo>
                    <a:lnTo>
                      <a:pt x="2780" y="14924"/>
                    </a:lnTo>
                    <a:lnTo>
                      <a:pt x="2780" y="12815"/>
                    </a:lnTo>
                    <a:close/>
                    <a:moveTo>
                      <a:pt x="5017" y="15456"/>
                    </a:moveTo>
                    <a:lnTo>
                      <a:pt x="5017" y="17566"/>
                    </a:lnTo>
                    <a:lnTo>
                      <a:pt x="2780" y="17566"/>
                    </a:lnTo>
                    <a:lnTo>
                      <a:pt x="2780" y="15456"/>
                    </a:lnTo>
                    <a:lnTo>
                      <a:pt x="5017" y="15456"/>
                    </a:lnTo>
                    <a:close/>
                    <a:moveTo>
                      <a:pt x="5017" y="17832"/>
                    </a:moveTo>
                    <a:lnTo>
                      <a:pt x="5017" y="19941"/>
                    </a:lnTo>
                    <a:lnTo>
                      <a:pt x="2780" y="19941"/>
                    </a:lnTo>
                    <a:lnTo>
                      <a:pt x="2780" y="17832"/>
                    </a:lnTo>
                    <a:close/>
                    <a:moveTo>
                      <a:pt x="5017" y="20474"/>
                    </a:moveTo>
                    <a:lnTo>
                      <a:pt x="5017" y="22583"/>
                    </a:lnTo>
                    <a:lnTo>
                      <a:pt x="2780" y="22583"/>
                    </a:lnTo>
                    <a:lnTo>
                      <a:pt x="2780" y="20474"/>
                    </a:lnTo>
                    <a:close/>
                    <a:moveTo>
                      <a:pt x="5017" y="22849"/>
                    </a:moveTo>
                    <a:lnTo>
                      <a:pt x="5017" y="24959"/>
                    </a:lnTo>
                    <a:lnTo>
                      <a:pt x="2780" y="24959"/>
                    </a:lnTo>
                    <a:lnTo>
                      <a:pt x="2780" y="22849"/>
                    </a:lnTo>
                    <a:close/>
                    <a:moveTo>
                      <a:pt x="5293" y="22849"/>
                    </a:moveTo>
                    <a:lnTo>
                      <a:pt x="7531" y="22849"/>
                    </a:lnTo>
                    <a:lnTo>
                      <a:pt x="7531" y="24959"/>
                    </a:lnTo>
                    <a:lnTo>
                      <a:pt x="5293" y="24959"/>
                    </a:lnTo>
                    <a:close/>
                    <a:moveTo>
                      <a:pt x="7797" y="22849"/>
                    </a:moveTo>
                    <a:lnTo>
                      <a:pt x="10044" y="22849"/>
                    </a:lnTo>
                    <a:lnTo>
                      <a:pt x="10044" y="24959"/>
                    </a:lnTo>
                    <a:lnTo>
                      <a:pt x="7797" y="24959"/>
                    </a:lnTo>
                    <a:close/>
                    <a:moveTo>
                      <a:pt x="7797" y="22583"/>
                    </a:moveTo>
                    <a:lnTo>
                      <a:pt x="7797" y="20474"/>
                    </a:lnTo>
                    <a:lnTo>
                      <a:pt x="10044" y="20474"/>
                    </a:lnTo>
                    <a:lnTo>
                      <a:pt x="10044" y="22583"/>
                    </a:lnTo>
                    <a:close/>
                    <a:moveTo>
                      <a:pt x="7797" y="19941"/>
                    </a:moveTo>
                    <a:lnTo>
                      <a:pt x="7797" y="17832"/>
                    </a:lnTo>
                    <a:lnTo>
                      <a:pt x="10044" y="17832"/>
                    </a:lnTo>
                    <a:lnTo>
                      <a:pt x="10044" y="19941"/>
                    </a:lnTo>
                    <a:close/>
                    <a:moveTo>
                      <a:pt x="7797" y="17566"/>
                    </a:moveTo>
                    <a:lnTo>
                      <a:pt x="7797" y="15456"/>
                    </a:lnTo>
                    <a:lnTo>
                      <a:pt x="10044" y="15456"/>
                    </a:lnTo>
                    <a:lnTo>
                      <a:pt x="10044" y="17566"/>
                    </a:lnTo>
                    <a:lnTo>
                      <a:pt x="7797" y="17566"/>
                    </a:lnTo>
                    <a:close/>
                    <a:moveTo>
                      <a:pt x="7797" y="14924"/>
                    </a:moveTo>
                    <a:lnTo>
                      <a:pt x="7797" y="12815"/>
                    </a:lnTo>
                    <a:lnTo>
                      <a:pt x="10044" y="12815"/>
                    </a:lnTo>
                    <a:lnTo>
                      <a:pt x="10044" y="14924"/>
                    </a:lnTo>
                    <a:close/>
                    <a:moveTo>
                      <a:pt x="7797" y="12549"/>
                    </a:moveTo>
                    <a:lnTo>
                      <a:pt x="7797" y="10439"/>
                    </a:lnTo>
                    <a:lnTo>
                      <a:pt x="10044" y="10439"/>
                    </a:lnTo>
                    <a:lnTo>
                      <a:pt x="10044" y="12549"/>
                    </a:lnTo>
                    <a:close/>
                    <a:moveTo>
                      <a:pt x="7797" y="9907"/>
                    </a:moveTo>
                    <a:lnTo>
                      <a:pt x="7797" y="7798"/>
                    </a:lnTo>
                    <a:lnTo>
                      <a:pt x="10044" y="7798"/>
                    </a:lnTo>
                    <a:lnTo>
                      <a:pt x="10044" y="9907"/>
                    </a:lnTo>
                    <a:close/>
                    <a:moveTo>
                      <a:pt x="7797" y="7531"/>
                    </a:moveTo>
                    <a:lnTo>
                      <a:pt x="7797" y="5422"/>
                    </a:lnTo>
                    <a:lnTo>
                      <a:pt x="10044" y="5422"/>
                    </a:lnTo>
                    <a:lnTo>
                      <a:pt x="10044" y="7531"/>
                    </a:lnTo>
                    <a:close/>
                    <a:moveTo>
                      <a:pt x="7797" y="4880"/>
                    </a:moveTo>
                    <a:lnTo>
                      <a:pt x="7797" y="2780"/>
                    </a:lnTo>
                    <a:lnTo>
                      <a:pt x="10044" y="2780"/>
                    </a:lnTo>
                    <a:lnTo>
                      <a:pt x="10044" y="4880"/>
                    </a:lnTo>
                    <a:close/>
                    <a:moveTo>
                      <a:pt x="7531" y="267"/>
                    </a:moveTo>
                    <a:lnTo>
                      <a:pt x="7531" y="2504"/>
                    </a:lnTo>
                    <a:lnTo>
                      <a:pt x="5293" y="2504"/>
                    </a:lnTo>
                    <a:lnTo>
                      <a:pt x="5293" y="267"/>
                    </a:lnTo>
                    <a:close/>
                    <a:moveTo>
                      <a:pt x="5017" y="267"/>
                    </a:moveTo>
                    <a:lnTo>
                      <a:pt x="5017" y="2504"/>
                    </a:lnTo>
                    <a:lnTo>
                      <a:pt x="2780" y="2504"/>
                    </a:lnTo>
                    <a:lnTo>
                      <a:pt x="2780" y="267"/>
                    </a:lnTo>
                    <a:close/>
                    <a:moveTo>
                      <a:pt x="266" y="267"/>
                    </a:moveTo>
                    <a:lnTo>
                      <a:pt x="2514" y="267"/>
                    </a:lnTo>
                    <a:lnTo>
                      <a:pt x="2514" y="2504"/>
                    </a:lnTo>
                    <a:lnTo>
                      <a:pt x="266" y="2504"/>
                    </a:lnTo>
                    <a:close/>
                    <a:moveTo>
                      <a:pt x="266" y="2780"/>
                    </a:moveTo>
                    <a:lnTo>
                      <a:pt x="2514" y="2780"/>
                    </a:lnTo>
                    <a:lnTo>
                      <a:pt x="2514" y="4880"/>
                    </a:lnTo>
                    <a:lnTo>
                      <a:pt x="266" y="4880"/>
                    </a:lnTo>
                    <a:close/>
                    <a:moveTo>
                      <a:pt x="266" y="5422"/>
                    </a:moveTo>
                    <a:lnTo>
                      <a:pt x="2514" y="5422"/>
                    </a:lnTo>
                    <a:lnTo>
                      <a:pt x="2514" y="7531"/>
                    </a:lnTo>
                    <a:lnTo>
                      <a:pt x="266" y="7531"/>
                    </a:lnTo>
                    <a:close/>
                    <a:moveTo>
                      <a:pt x="266" y="7798"/>
                    </a:moveTo>
                    <a:lnTo>
                      <a:pt x="2514" y="7798"/>
                    </a:lnTo>
                    <a:lnTo>
                      <a:pt x="2514" y="9907"/>
                    </a:lnTo>
                    <a:lnTo>
                      <a:pt x="266" y="9907"/>
                    </a:lnTo>
                    <a:close/>
                    <a:moveTo>
                      <a:pt x="266" y="10439"/>
                    </a:moveTo>
                    <a:lnTo>
                      <a:pt x="2514" y="10439"/>
                    </a:lnTo>
                    <a:lnTo>
                      <a:pt x="2514" y="12549"/>
                    </a:lnTo>
                    <a:lnTo>
                      <a:pt x="266" y="12549"/>
                    </a:lnTo>
                    <a:close/>
                    <a:moveTo>
                      <a:pt x="266" y="12815"/>
                    </a:moveTo>
                    <a:lnTo>
                      <a:pt x="2514" y="12815"/>
                    </a:lnTo>
                    <a:lnTo>
                      <a:pt x="2514" y="14924"/>
                    </a:lnTo>
                    <a:lnTo>
                      <a:pt x="266" y="14924"/>
                    </a:lnTo>
                    <a:close/>
                    <a:moveTo>
                      <a:pt x="266" y="15456"/>
                    </a:moveTo>
                    <a:lnTo>
                      <a:pt x="2514" y="15456"/>
                    </a:lnTo>
                    <a:lnTo>
                      <a:pt x="2514" y="17566"/>
                    </a:lnTo>
                    <a:lnTo>
                      <a:pt x="266" y="17566"/>
                    </a:lnTo>
                    <a:close/>
                    <a:moveTo>
                      <a:pt x="266" y="17832"/>
                    </a:moveTo>
                    <a:lnTo>
                      <a:pt x="2514" y="17832"/>
                    </a:lnTo>
                    <a:lnTo>
                      <a:pt x="2514" y="19941"/>
                    </a:lnTo>
                    <a:lnTo>
                      <a:pt x="266" y="19941"/>
                    </a:lnTo>
                    <a:close/>
                    <a:moveTo>
                      <a:pt x="266" y="20474"/>
                    </a:moveTo>
                    <a:lnTo>
                      <a:pt x="2514" y="20474"/>
                    </a:lnTo>
                    <a:lnTo>
                      <a:pt x="2514" y="22583"/>
                    </a:lnTo>
                    <a:lnTo>
                      <a:pt x="266" y="22583"/>
                    </a:lnTo>
                    <a:close/>
                    <a:moveTo>
                      <a:pt x="266" y="22849"/>
                    </a:moveTo>
                    <a:lnTo>
                      <a:pt x="2514" y="22849"/>
                    </a:lnTo>
                    <a:lnTo>
                      <a:pt x="2514" y="24959"/>
                    </a:lnTo>
                    <a:lnTo>
                      <a:pt x="266" y="24959"/>
                    </a:lnTo>
                    <a:close/>
                    <a:moveTo>
                      <a:pt x="266" y="27600"/>
                    </a:moveTo>
                    <a:lnTo>
                      <a:pt x="266" y="25501"/>
                    </a:lnTo>
                    <a:lnTo>
                      <a:pt x="2514" y="25501"/>
                    </a:lnTo>
                    <a:lnTo>
                      <a:pt x="2514" y="27600"/>
                    </a:lnTo>
                    <a:lnTo>
                      <a:pt x="266" y="27600"/>
                    </a:lnTo>
                    <a:close/>
                    <a:moveTo>
                      <a:pt x="2780" y="27600"/>
                    </a:moveTo>
                    <a:lnTo>
                      <a:pt x="2780" y="25501"/>
                    </a:lnTo>
                    <a:lnTo>
                      <a:pt x="5017" y="25501"/>
                    </a:lnTo>
                    <a:lnTo>
                      <a:pt x="5017" y="27600"/>
                    </a:lnTo>
                    <a:lnTo>
                      <a:pt x="2780" y="27600"/>
                    </a:lnTo>
                    <a:close/>
                    <a:moveTo>
                      <a:pt x="5293" y="27600"/>
                    </a:moveTo>
                    <a:lnTo>
                      <a:pt x="5293" y="25501"/>
                    </a:lnTo>
                    <a:lnTo>
                      <a:pt x="7531" y="25501"/>
                    </a:lnTo>
                    <a:lnTo>
                      <a:pt x="7531" y="27600"/>
                    </a:lnTo>
                    <a:lnTo>
                      <a:pt x="5293" y="27600"/>
                    </a:lnTo>
                    <a:close/>
                    <a:moveTo>
                      <a:pt x="7797" y="27600"/>
                    </a:moveTo>
                    <a:lnTo>
                      <a:pt x="7797" y="25501"/>
                    </a:lnTo>
                    <a:lnTo>
                      <a:pt x="10044" y="25501"/>
                    </a:lnTo>
                    <a:lnTo>
                      <a:pt x="10044" y="27600"/>
                    </a:lnTo>
                    <a:lnTo>
                      <a:pt x="7797" y="27600"/>
                    </a:lnTo>
                    <a:close/>
                    <a:moveTo>
                      <a:pt x="12548" y="27600"/>
                    </a:moveTo>
                    <a:lnTo>
                      <a:pt x="10311" y="27600"/>
                    </a:lnTo>
                    <a:lnTo>
                      <a:pt x="10311" y="25501"/>
                    </a:lnTo>
                    <a:lnTo>
                      <a:pt x="12548" y="25501"/>
                    </a:lnTo>
                    <a:close/>
                    <a:moveTo>
                      <a:pt x="12548" y="24959"/>
                    </a:moveTo>
                    <a:lnTo>
                      <a:pt x="10311" y="24959"/>
                    </a:lnTo>
                    <a:lnTo>
                      <a:pt x="10311" y="22849"/>
                    </a:lnTo>
                    <a:lnTo>
                      <a:pt x="12548" y="22849"/>
                    </a:lnTo>
                    <a:close/>
                    <a:moveTo>
                      <a:pt x="12548" y="22583"/>
                    </a:moveTo>
                    <a:lnTo>
                      <a:pt x="10311" y="22583"/>
                    </a:lnTo>
                    <a:lnTo>
                      <a:pt x="10311" y="20474"/>
                    </a:lnTo>
                    <a:lnTo>
                      <a:pt x="12548" y="20474"/>
                    </a:lnTo>
                    <a:close/>
                    <a:moveTo>
                      <a:pt x="12548" y="19941"/>
                    </a:moveTo>
                    <a:lnTo>
                      <a:pt x="10311" y="19941"/>
                    </a:lnTo>
                    <a:lnTo>
                      <a:pt x="10311" y="17832"/>
                    </a:lnTo>
                    <a:lnTo>
                      <a:pt x="12548" y="17832"/>
                    </a:lnTo>
                    <a:close/>
                    <a:moveTo>
                      <a:pt x="12548" y="17566"/>
                    </a:moveTo>
                    <a:lnTo>
                      <a:pt x="10311" y="17566"/>
                    </a:lnTo>
                    <a:lnTo>
                      <a:pt x="10311" y="15456"/>
                    </a:lnTo>
                    <a:lnTo>
                      <a:pt x="12548" y="15456"/>
                    </a:lnTo>
                    <a:close/>
                    <a:moveTo>
                      <a:pt x="12548" y="14924"/>
                    </a:moveTo>
                    <a:lnTo>
                      <a:pt x="10311" y="14924"/>
                    </a:lnTo>
                    <a:lnTo>
                      <a:pt x="10311" y="12815"/>
                    </a:lnTo>
                    <a:lnTo>
                      <a:pt x="12548" y="12815"/>
                    </a:lnTo>
                    <a:close/>
                    <a:moveTo>
                      <a:pt x="12548" y="12549"/>
                    </a:moveTo>
                    <a:lnTo>
                      <a:pt x="10311" y="12549"/>
                    </a:lnTo>
                    <a:lnTo>
                      <a:pt x="10311" y="10439"/>
                    </a:lnTo>
                    <a:lnTo>
                      <a:pt x="12548" y="10439"/>
                    </a:lnTo>
                    <a:close/>
                    <a:moveTo>
                      <a:pt x="12548" y="9907"/>
                    </a:moveTo>
                    <a:lnTo>
                      <a:pt x="10311" y="9907"/>
                    </a:lnTo>
                    <a:lnTo>
                      <a:pt x="10311" y="7798"/>
                    </a:lnTo>
                    <a:lnTo>
                      <a:pt x="12548" y="7798"/>
                    </a:lnTo>
                    <a:close/>
                    <a:moveTo>
                      <a:pt x="12548" y="7531"/>
                    </a:moveTo>
                    <a:lnTo>
                      <a:pt x="10311" y="7531"/>
                    </a:lnTo>
                    <a:lnTo>
                      <a:pt x="10311" y="5422"/>
                    </a:lnTo>
                    <a:lnTo>
                      <a:pt x="12548" y="5422"/>
                    </a:lnTo>
                    <a:close/>
                    <a:moveTo>
                      <a:pt x="12548" y="4880"/>
                    </a:moveTo>
                    <a:lnTo>
                      <a:pt x="10311" y="4880"/>
                    </a:lnTo>
                    <a:lnTo>
                      <a:pt x="10311" y="2780"/>
                    </a:lnTo>
                    <a:lnTo>
                      <a:pt x="12548" y="2780"/>
                    </a:lnTo>
                    <a:close/>
                    <a:moveTo>
                      <a:pt x="12548" y="2504"/>
                    </a:moveTo>
                    <a:lnTo>
                      <a:pt x="10311" y="2504"/>
                    </a:lnTo>
                    <a:lnTo>
                      <a:pt x="10311" y="267"/>
                    </a:lnTo>
                    <a:lnTo>
                      <a:pt x="12548" y="2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>
                <a:off x="4330200" y="1675750"/>
                <a:ext cx="135550" cy="111425"/>
              </a:xfrm>
              <a:custGeom>
                <a:rect b="b" l="l" r="r" t="t"/>
                <a:pathLst>
                  <a:path extrusionOk="0" h="4457" w="5422">
                    <a:moveTo>
                      <a:pt x="0" y="1"/>
                    </a:moveTo>
                    <a:lnTo>
                      <a:pt x="5421" y="1"/>
                    </a:lnTo>
                    <a:lnTo>
                      <a:pt x="5421" y="4456"/>
                    </a:lnTo>
                    <a:lnTo>
                      <a:pt x="0" y="44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4327725" y="1673300"/>
                <a:ext cx="140475" cy="121500"/>
              </a:xfrm>
              <a:custGeom>
                <a:rect b="b" l="l" r="r" t="t"/>
                <a:pathLst>
                  <a:path extrusionOk="0" h="4860" w="5619">
                    <a:moveTo>
                      <a:pt x="5619" y="1232"/>
                    </a:moveTo>
                    <a:lnTo>
                      <a:pt x="4466" y="1232"/>
                    </a:lnTo>
                    <a:lnTo>
                      <a:pt x="4466" y="4860"/>
                    </a:lnTo>
                    <a:lnTo>
                      <a:pt x="4190" y="4860"/>
                    </a:lnTo>
                    <a:lnTo>
                      <a:pt x="4190" y="1232"/>
                    </a:lnTo>
                    <a:lnTo>
                      <a:pt x="2948" y="1232"/>
                    </a:lnTo>
                    <a:lnTo>
                      <a:pt x="2948" y="4594"/>
                    </a:lnTo>
                    <a:lnTo>
                      <a:pt x="2672" y="4594"/>
                    </a:lnTo>
                    <a:lnTo>
                      <a:pt x="2672" y="1232"/>
                    </a:lnTo>
                    <a:lnTo>
                      <a:pt x="1430" y="1232"/>
                    </a:lnTo>
                    <a:lnTo>
                      <a:pt x="1430" y="4860"/>
                    </a:lnTo>
                    <a:lnTo>
                      <a:pt x="1154" y="4860"/>
                    </a:lnTo>
                    <a:lnTo>
                      <a:pt x="1154" y="1232"/>
                    </a:lnTo>
                    <a:lnTo>
                      <a:pt x="1" y="1232"/>
                    </a:lnTo>
                    <a:lnTo>
                      <a:pt x="1" y="966"/>
                    </a:lnTo>
                    <a:lnTo>
                      <a:pt x="1154" y="966"/>
                    </a:lnTo>
                    <a:lnTo>
                      <a:pt x="1154" y="0"/>
                    </a:lnTo>
                    <a:lnTo>
                      <a:pt x="1430" y="0"/>
                    </a:lnTo>
                    <a:lnTo>
                      <a:pt x="1430" y="966"/>
                    </a:lnTo>
                    <a:lnTo>
                      <a:pt x="4190" y="966"/>
                    </a:lnTo>
                    <a:lnTo>
                      <a:pt x="4190" y="0"/>
                    </a:lnTo>
                    <a:lnTo>
                      <a:pt x="4466" y="0"/>
                    </a:lnTo>
                    <a:lnTo>
                      <a:pt x="4466" y="966"/>
                    </a:lnTo>
                    <a:lnTo>
                      <a:pt x="5619" y="966"/>
                    </a:lnTo>
                    <a:lnTo>
                      <a:pt x="5619" y="1232"/>
                    </a:lnTo>
                    <a:close/>
                    <a:moveTo>
                      <a:pt x="2297" y="3677"/>
                    </a:moveTo>
                    <a:lnTo>
                      <a:pt x="2435" y="3677"/>
                    </a:lnTo>
                    <a:lnTo>
                      <a:pt x="2435" y="1991"/>
                    </a:lnTo>
                    <a:lnTo>
                      <a:pt x="2297" y="1991"/>
                    </a:lnTo>
                    <a:close/>
                    <a:moveTo>
                      <a:pt x="3184" y="3677"/>
                    </a:moveTo>
                    <a:lnTo>
                      <a:pt x="3322" y="3677"/>
                    </a:lnTo>
                    <a:lnTo>
                      <a:pt x="3322" y="1991"/>
                    </a:lnTo>
                    <a:lnTo>
                      <a:pt x="3184" y="1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0" name="Google Shape;600;p22"/>
            <p:cNvSpPr/>
            <p:nvPr/>
          </p:nvSpPr>
          <p:spPr>
            <a:xfrm>
              <a:off x="5184698" y="1423261"/>
              <a:ext cx="106476" cy="3196020"/>
            </a:xfrm>
            <a:custGeom>
              <a:rect b="b" l="l" r="r" t="t"/>
              <a:pathLst>
                <a:path extrusionOk="0" h="39468" w="17448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rgbClr val="835F4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3"/>
          <p:cNvSpPr txBox="1"/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3" name="Google Shape;603;p23"/>
          <p:cNvSpPr txBox="1"/>
          <p:nvPr>
            <p:ph idx="1" type="subTitle"/>
          </p:nvPr>
        </p:nvSpPr>
        <p:spPr>
          <a:xfrm>
            <a:off x="5704585" y="2713552"/>
            <a:ext cx="2723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715100" y="2436725"/>
            <a:ext cx="436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4"/>
          <p:cNvSpPr txBox="1"/>
          <p:nvPr>
            <p:ph idx="2" type="title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715100" y="3313075"/>
            <a:ext cx="4360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 flipH="1">
            <a:off x="416546" y="4160144"/>
            <a:ext cx="597094" cy="566150"/>
            <a:chOff x="8428908" y="4391979"/>
            <a:chExt cx="597094" cy="566150"/>
          </a:xfrm>
        </p:grpSpPr>
        <p:grpSp>
          <p:nvGrpSpPr>
            <p:cNvPr id="53" name="Google Shape;53;p4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4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931400" y="1349900"/>
            <a:ext cx="31395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4931400" y="2666500"/>
            <a:ext cx="31395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5"/>
          <p:cNvSpPr/>
          <p:nvPr/>
        </p:nvSpPr>
        <p:spPr>
          <a:xfrm>
            <a:off x="-16150" y="4751225"/>
            <a:ext cx="9160200" cy="3924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" type="subTitle"/>
          </p:nvPr>
        </p:nvSpPr>
        <p:spPr>
          <a:xfrm>
            <a:off x="1198901" y="2122722"/>
            <a:ext cx="20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2" type="subTitle"/>
          </p:nvPr>
        </p:nvSpPr>
        <p:spPr>
          <a:xfrm>
            <a:off x="3549000" y="2122722"/>
            <a:ext cx="20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3" type="subTitle"/>
          </p:nvPr>
        </p:nvSpPr>
        <p:spPr>
          <a:xfrm>
            <a:off x="5899099" y="2122722"/>
            <a:ext cx="20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4" type="subTitle"/>
          </p:nvPr>
        </p:nvSpPr>
        <p:spPr>
          <a:xfrm>
            <a:off x="1198901" y="3468000"/>
            <a:ext cx="20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5" type="subTitle"/>
          </p:nvPr>
        </p:nvSpPr>
        <p:spPr>
          <a:xfrm>
            <a:off x="3549000" y="3468000"/>
            <a:ext cx="20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6" type="subTitle"/>
          </p:nvPr>
        </p:nvSpPr>
        <p:spPr>
          <a:xfrm>
            <a:off x="5899099" y="3468000"/>
            <a:ext cx="20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7" type="subTitle"/>
          </p:nvPr>
        </p:nvSpPr>
        <p:spPr>
          <a:xfrm>
            <a:off x="1194610" y="1637925"/>
            <a:ext cx="204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8" type="subTitle"/>
          </p:nvPr>
        </p:nvSpPr>
        <p:spPr>
          <a:xfrm>
            <a:off x="3549000" y="1637925"/>
            <a:ext cx="204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9" type="subTitle"/>
          </p:nvPr>
        </p:nvSpPr>
        <p:spPr>
          <a:xfrm>
            <a:off x="5903390" y="1637925"/>
            <a:ext cx="204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7" name="Google Shape;77;p6"/>
          <p:cNvSpPr txBox="1"/>
          <p:nvPr>
            <p:ph idx="13" type="subTitle"/>
          </p:nvPr>
        </p:nvSpPr>
        <p:spPr>
          <a:xfrm>
            <a:off x="1194610" y="2983200"/>
            <a:ext cx="204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14" type="subTitle"/>
          </p:nvPr>
        </p:nvSpPr>
        <p:spPr>
          <a:xfrm>
            <a:off x="3549000" y="2983200"/>
            <a:ext cx="204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15" type="subTitle"/>
          </p:nvPr>
        </p:nvSpPr>
        <p:spPr>
          <a:xfrm>
            <a:off x="5903390" y="2983200"/>
            <a:ext cx="204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grpSp>
        <p:nvGrpSpPr>
          <p:cNvPr id="80" name="Google Shape;80;p6"/>
          <p:cNvGrpSpPr/>
          <p:nvPr/>
        </p:nvGrpSpPr>
        <p:grpSpPr>
          <a:xfrm>
            <a:off x="-1655595" y="955000"/>
            <a:ext cx="2408090" cy="4107863"/>
            <a:chOff x="1290550" y="544675"/>
            <a:chExt cx="827750" cy="1412025"/>
          </a:xfrm>
        </p:grpSpPr>
        <p:sp>
          <p:nvSpPr>
            <p:cNvPr id="81" name="Google Shape;81;p6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6"/>
          <p:cNvGrpSpPr/>
          <p:nvPr/>
        </p:nvGrpSpPr>
        <p:grpSpPr>
          <a:xfrm>
            <a:off x="8428898" y="1527481"/>
            <a:ext cx="2530223" cy="3535404"/>
            <a:chOff x="2730650" y="567325"/>
            <a:chExt cx="994350" cy="1389375"/>
          </a:xfrm>
        </p:grpSpPr>
        <p:sp>
          <p:nvSpPr>
            <p:cNvPr id="95" name="Google Shape;95;p6"/>
            <p:cNvSpPr/>
            <p:nvPr/>
          </p:nvSpPr>
          <p:spPr>
            <a:xfrm>
              <a:off x="3025125" y="567325"/>
              <a:ext cx="405400" cy="1351425"/>
            </a:xfrm>
            <a:custGeom>
              <a:rect b="b" l="l" r="r" t="t"/>
              <a:pathLst>
                <a:path extrusionOk="0" h="54057" w="16216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2822325" y="837425"/>
              <a:ext cx="811000" cy="1081325"/>
            </a:xfrm>
            <a:custGeom>
              <a:rect b="b" l="l" r="r" t="t"/>
              <a:pathLst>
                <a:path extrusionOk="0" h="43253" w="3244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2856075" y="905175"/>
              <a:ext cx="743250" cy="861525"/>
            </a:xfrm>
            <a:custGeom>
              <a:rect b="b" l="l" r="r" t="t"/>
              <a:pathLst>
                <a:path extrusionOk="0" h="34461" w="2973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041875" y="719375"/>
              <a:ext cx="371650" cy="760000"/>
            </a:xfrm>
            <a:custGeom>
              <a:rect b="b" l="l" r="r" t="t"/>
              <a:pathLst>
                <a:path extrusionOk="0" h="30400" w="14866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3025125" y="1766675"/>
              <a:ext cx="405400" cy="16800"/>
            </a:xfrm>
            <a:custGeom>
              <a:rect b="b" l="l" r="r" t="t"/>
              <a:pathLst>
                <a:path extrusionOk="0" h="672" w="16216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788550" y="803650"/>
              <a:ext cx="878525" cy="33800"/>
            </a:xfrm>
            <a:custGeom>
              <a:rect b="b" l="l" r="r" t="t"/>
              <a:pathLst>
                <a:path extrusionOk="0" h="1352" w="35141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126400" y="1665150"/>
              <a:ext cx="202850" cy="101550"/>
            </a:xfrm>
            <a:custGeom>
              <a:rect b="b" l="l" r="r" t="t"/>
              <a:pathLst>
                <a:path extrusionOk="0" h="4062" w="8114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3413500" y="1783450"/>
              <a:ext cx="17025" cy="135300"/>
            </a:xfrm>
            <a:custGeom>
              <a:rect b="b" l="l" r="r" t="t"/>
              <a:pathLst>
                <a:path extrusionOk="0" h="5412" w="681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025125" y="1783450"/>
              <a:ext cx="16775" cy="135300"/>
            </a:xfrm>
            <a:custGeom>
              <a:rect b="b" l="l" r="r" t="t"/>
              <a:pathLst>
                <a:path extrusionOk="0" h="5412" w="671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3430500" y="1766675"/>
              <a:ext cx="219575" cy="16800"/>
            </a:xfrm>
            <a:custGeom>
              <a:rect b="b" l="l" r="r" t="t"/>
              <a:pathLst>
                <a:path extrusionOk="0" h="672" w="8783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805550" y="1766675"/>
              <a:ext cx="219600" cy="16800"/>
            </a:xfrm>
            <a:custGeom>
              <a:rect b="b" l="l" r="r" t="t"/>
              <a:pathLst>
                <a:path extrusionOk="0" h="672" w="8784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2774025" y="1880775"/>
              <a:ext cx="7650" cy="47850"/>
            </a:xfrm>
            <a:custGeom>
              <a:rect b="b" l="l" r="r" t="t"/>
              <a:pathLst>
                <a:path extrusionOk="0" h="1914" w="30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27427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2749375" y="1918725"/>
              <a:ext cx="956650" cy="19000"/>
            </a:xfrm>
            <a:custGeom>
              <a:rect b="b" l="l" r="r" t="t"/>
              <a:pathLst>
                <a:path extrusionOk="0" h="760" w="38266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2730650" y="736150"/>
              <a:ext cx="994350" cy="1220550"/>
            </a:xfrm>
            <a:custGeom>
              <a:rect b="b" l="l" r="r" t="t"/>
              <a:pathLst>
                <a:path extrusionOk="0" h="48822" w="39774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7"/>
          <p:cNvGrpSpPr/>
          <p:nvPr/>
        </p:nvGrpSpPr>
        <p:grpSpPr>
          <a:xfrm flipH="1">
            <a:off x="-1395526" y="1295466"/>
            <a:ext cx="2690022" cy="3610635"/>
            <a:chOff x="4175925" y="631900"/>
            <a:chExt cx="871375" cy="1169550"/>
          </a:xfrm>
        </p:grpSpPr>
        <p:sp>
          <p:nvSpPr>
            <p:cNvPr id="114" name="Google Shape;114;p7"/>
            <p:cNvSpPr/>
            <p:nvPr/>
          </p:nvSpPr>
          <p:spPr>
            <a:xfrm>
              <a:off x="4557400" y="631900"/>
              <a:ext cx="464775" cy="99100"/>
            </a:xfrm>
            <a:custGeom>
              <a:rect b="b" l="l" r="r" t="t"/>
              <a:pathLst>
                <a:path extrusionOk="0" h="3964" w="18591">
                  <a:moveTo>
                    <a:pt x="18591" y="0"/>
                  </a:moveTo>
                  <a:lnTo>
                    <a:pt x="18591" y="3963"/>
                  </a:lnTo>
                  <a:lnTo>
                    <a:pt x="0" y="3963"/>
                  </a:lnTo>
                  <a:lnTo>
                    <a:pt x="0" y="15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4575625" y="646200"/>
              <a:ext cx="428550" cy="81100"/>
            </a:xfrm>
            <a:custGeom>
              <a:rect b="b" l="l" r="r" t="t"/>
              <a:pathLst>
                <a:path extrusionOk="0" h="3244" w="17142">
                  <a:moveTo>
                    <a:pt x="17142" y="0"/>
                  </a:moveTo>
                  <a:lnTo>
                    <a:pt x="17142" y="3243"/>
                  </a:lnTo>
                  <a:lnTo>
                    <a:pt x="1" y="3243"/>
                  </a:lnTo>
                  <a:lnTo>
                    <a:pt x="1" y="12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4525100" y="694000"/>
              <a:ext cx="522200" cy="1102525"/>
            </a:xfrm>
            <a:custGeom>
              <a:rect b="b" l="l" r="r" t="t"/>
              <a:pathLst>
                <a:path extrusionOk="0" h="44101" w="20888">
                  <a:moveTo>
                    <a:pt x="1" y="0"/>
                  </a:moveTo>
                  <a:lnTo>
                    <a:pt x="20888" y="0"/>
                  </a:lnTo>
                  <a:lnTo>
                    <a:pt x="20888" y="44101"/>
                  </a:lnTo>
                  <a:lnTo>
                    <a:pt x="1" y="44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35950" y="750675"/>
              <a:ext cx="500525" cy="998550"/>
            </a:xfrm>
            <a:custGeom>
              <a:rect b="b" l="l" r="r" t="t"/>
              <a:pathLst>
                <a:path extrusionOk="0" h="39942" w="20021">
                  <a:moveTo>
                    <a:pt x="1" y="1"/>
                  </a:moveTo>
                  <a:lnTo>
                    <a:pt x="20020" y="1"/>
                  </a:lnTo>
                  <a:lnTo>
                    <a:pt x="20020" y="39941"/>
                  </a:lnTo>
                  <a:lnTo>
                    <a:pt x="1" y="3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32000" y="748700"/>
              <a:ext cx="508650" cy="1003225"/>
            </a:xfrm>
            <a:custGeom>
              <a:rect b="b" l="l" r="r" t="t"/>
              <a:pathLst>
                <a:path extrusionOk="0" h="40129" w="20346">
                  <a:moveTo>
                    <a:pt x="20267" y="1"/>
                  </a:moveTo>
                  <a:lnTo>
                    <a:pt x="20070" y="1"/>
                  </a:lnTo>
                  <a:lnTo>
                    <a:pt x="17832" y="1"/>
                  </a:lnTo>
                  <a:lnTo>
                    <a:pt x="17566" y="1"/>
                  </a:lnTo>
                  <a:lnTo>
                    <a:pt x="15319" y="1"/>
                  </a:lnTo>
                  <a:lnTo>
                    <a:pt x="15053" y="1"/>
                  </a:lnTo>
                  <a:lnTo>
                    <a:pt x="12815" y="1"/>
                  </a:lnTo>
                  <a:lnTo>
                    <a:pt x="12549" y="1"/>
                  </a:lnTo>
                  <a:lnTo>
                    <a:pt x="10302" y="1"/>
                  </a:lnTo>
                  <a:lnTo>
                    <a:pt x="10035" y="1"/>
                  </a:lnTo>
                  <a:lnTo>
                    <a:pt x="7798" y="1"/>
                  </a:lnTo>
                  <a:lnTo>
                    <a:pt x="7522" y="1"/>
                  </a:lnTo>
                  <a:lnTo>
                    <a:pt x="5284" y="1"/>
                  </a:lnTo>
                  <a:lnTo>
                    <a:pt x="5018" y="1"/>
                  </a:lnTo>
                  <a:lnTo>
                    <a:pt x="2771" y="1"/>
                  </a:lnTo>
                  <a:lnTo>
                    <a:pt x="2505" y="1"/>
                  </a:lnTo>
                  <a:lnTo>
                    <a:pt x="267" y="1"/>
                  </a:lnTo>
                  <a:lnTo>
                    <a:pt x="70" y="1"/>
                  </a:lnTo>
                  <a:lnTo>
                    <a:pt x="1" y="1"/>
                  </a:lnTo>
                  <a:lnTo>
                    <a:pt x="1" y="40129"/>
                  </a:lnTo>
                  <a:lnTo>
                    <a:pt x="267" y="40129"/>
                  </a:lnTo>
                  <a:lnTo>
                    <a:pt x="267" y="37911"/>
                  </a:lnTo>
                  <a:lnTo>
                    <a:pt x="2505" y="37911"/>
                  </a:lnTo>
                  <a:lnTo>
                    <a:pt x="2505" y="40129"/>
                  </a:lnTo>
                  <a:lnTo>
                    <a:pt x="2771" y="40129"/>
                  </a:lnTo>
                  <a:lnTo>
                    <a:pt x="2771" y="37911"/>
                  </a:lnTo>
                  <a:lnTo>
                    <a:pt x="5018" y="37911"/>
                  </a:lnTo>
                  <a:lnTo>
                    <a:pt x="5018" y="40129"/>
                  </a:lnTo>
                  <a:lnTo>
                    <a:pt x="5284" y="40129"/>
                  </a:lnTo>
                  <a:lnTo>
                    <a:pt x="5284" y="37911"/>
                  </a:lnTo>
                  <a:lnTo>
                    <a:pt x="7522" y="37911"/>
                  </a:lnTo>
                  <a:lnTo>
                    <a:pt x="7522" y="40129"/>
                  </a:lnTo>
                  <a:lnTo>
                    <a:pt x="7798" y="40129"/>
                  </a:lnTo>
                  <a:lnTo>
                    <a:pt x="7798" y="37911"/>
                  </a:lnTo>
                  <a:lnTo>
                    <a:pt x="10035" y="37911"/>
                  </a:lnTo>
                  <a:lnTo>
                    <a:pt x="10035" y="40129"/>
                  </a:lnTo>
                  <a:lnTo>
                    <a:pt x="10302" y="40129"/>
                  </a:lnTo>
                  <a:lnTo>
                    <a:pt x="10302" y="37911"/>
                  </a:lnTo>
                  <a:lnTo>
                    <a:pt x="12549" y="37911"/>
                  </a:lnTo>
                  <a:lnTo>
                    <a:pt x="12549" y="40129"/>
                  </a:lnTo>
                  <a:lnTo>
                    <a:pt x="12815" y="40129"/>
                  </a:lnTo>
                  <a:lnTo>
                    <a:pt x="12815" y="37911"/>
                  </a:lnTo>
                  <a:lnTo>
                    <a:pt x="15053" y="37911"/>
                  </a:lnTo>
                  <a:lnTo>
                    <a:pt x="15053" y="40129"/>
                  </a:lnTo>
                  <a:lnTo>
                    <a:pt x="15319" y="40129"/>
                  </a:lnTo>
                  <a:lnTo>
                    <a:pt x="15319" y="37911"/>
                  </a:lnTo>
                  <a:lnTo>
                    <a:pt x="17566" y="37911"/>
                  </a:lnTo>
                  <a:lnTo>
                    <a:pt x="17566" y="40129"/>
                  </a:lnTo>
                  <a:lnTo>
                    <a:pt x="17832" y="40129"/>
                  </a:lnTo>
                  <a:lnTo>
                    <a:pt x="17832" y="37911"/>
                  </a:lnTo>
                  <a:lnTo>
                    <a:pt x="20070" y="37911"/>
                  </a:lnTo>
                  <a:lnTo>
                    <a:pt x="20070" y="40129"/>
                  </a:lnTo>
                  <a:lnTo>
                    <a:pt x="20346" y="40129"/>
                  </a:lnTo>
                  <a:lnTo>
                    <a:pt x="20346" y="1"/>
                  </a:lnTo>
                  <a:close/>
                  <a:moveTo>
                    <a:pt x="20070" y="267"/>
                  </a:moveTo>
                  <a:lnTo>
                    <a:pt x="20070" y="2514"/>
                  </a:lnTo>
                  <a:lnTo>
                    <a:pt x="17832" y="2514"/>
                  </a:lnTo>
                  <a:lnTo>
                    <a:pt x="17832" y="267"/>
                  </a:lnTo>
                  <a:close/>
                  <a:moveTo>
                    <a:pt x="10035" y="12815"/>
                  </a:moveTo>
                  <a:lnTo>
                    <a:pt x="10035" y="14924"/>
                  </a:lnTo>
                  <a:lnTo>
                    <a:pt x="7798" y="14924"/>
                  </a:lnTo>
                  <a:lnTo>
                    <a:pt x="7798" y="12815"/>
                  </a:lnTo>
                  <a:close/>
                  <a:moveTo>
                    <a:pt x="7798" y="12549"/>
                  </a:moveTo>
                  <a:lnTo>
                    <a:pt x="7798" y="10439"/>
                  </a:lnTo>
                  <a:lnTo>
                    <a:pt x="10035" y="10439"/>
                  </a:lnTo>
                  <a:lnTo>
                    <a:pt x="10035" y="12549"/>
                  </a:lnTo>
                  <a:close/>
                  <a:moveTo>
                    <a:pt x="10035" y="15456"/>
                  </a:moveTo>
                  <a:lnTo>
                    <a:pt x="10035" y="17566"/>
                  </a:lnTo>
                  <a:lnTo>
                    <a:pt x="7798" y="17566"/>
                  </a:lnTo>
                  <a:lnTo>
                    <a:pt x="7798" y="15456"/>
                  </a:lnTo>
                  <a:close/>
                  <a:moveTo>
                    <a:pt x="10035" y="17832"/>
                  </a:moveTo>
                  <a:lnTo>
                    <a:pt x="10035" y="19941"/>
                  </a:lnTo>
                  <a:lnTo>
                    <a:pt x="7798" y="19941"/>
                  </a:lnTo>
                  <a:lnTo>
                    <a:pt x="7798" y="17832"/>
                  </a:lnTo>
                  <a:close/>
                  <a:moveTo>
                    <a:pt x="10035" y="20484"/>
                  </a:moveTo>
                  <a:lnTo>
                    <a:pt x="10035" y="22583"/>
                  </a:lnTo>
                  <a:lnTo>
                    <a:pt x="7798" y="22583"/>
                  </a:lnTo>
                  <a:lnTo>
                    <a:pt x="7798" y="20484"/>
                  </a:lnTo>
                  <a:close/>
                  <a:moveTo>
                    <a:pt x="10035" y="22849"/>
                  </a:moveTo>
                  <a:lnTo>
                    <a:pt x="10035" y="24959"/>
                  </a:lnTo>
                  <a:lnTo>
                    <a:pt x="7798" y="24959"/>
                  </a:lnTo>
                  <a:lnTo>
                    <a:pt x="7798" y="22849"/>
                  </a:lnTo>
                  <a:close/>
                  <a:moveTo>
                    <a:pt x="10035" y="25501"/>
                  </a:moveTo>
                  <a:lnTo>
                    <a:pt x="10035" y="27600"/>
                  </a:lnTo>
                  <a:lnTo>
                    <a:pt x="7798" y="27600"/>
                  </a:lnTo>
                  <a:lnTo>
                    <a:pt x="7798" y="25501"/>
                  </a:lnTo>
                  <a:close/>
                  <a:moveTo>
                    <a:pt x="10302" y="25501"/>
                  </a:moveTo>
                  <a:lnTo>
                    <a:pt x="12549" y="25501"/>
                  </a:lnTo>
                  <a:lnTo>
                    <a:pt x="12549" y="27600"/>
                  </a:lnTo>
                  <a:lnTo>
                    <a:pt x="10302" y="27600"/>
                  </a:lnTo>
                  <a:close/>
                  <a:moveTo>
                    <a:pt x="10302" y="24959"/>
                  </a:moveTo>
                  <a:lnTo>
                    <a:pt x="10302" y="22859"/>
                  </a:lnTo>
                  <a:lnTo>
                    <a:pt x="12549" y="22859"/>
                  </a:lnTo>
                  <a:lnTo>
                    <a:pt x="12549" y="24959"/>
                  </a:lnTo>
                  <a:close/>
                  <a:moveTo>
                    <a:pt x="10302" y="22583"/>
                  </a:moveTo>
                  <a:lnTo>
                    <a:pt x="10302" y="20484"/>
                  </a:lnTo>
                  <a:lnTo>
                    <a:pt x="12549" y="20484"/>
                  </a:lnTo>
                  <a:lnTo>
                    <a:pt x="12549" y="22583"/>
                  </a:lnTo>
                  <a:close/>
                  <a:moveTo>
                    <a:pt x="10302" y="19941"/>
                  </a:moveTo>
                  <a:lnTo>
                    <a:pt x="10302" y="17832"/>
                  </a:lnTo>
                  <a:lnTo>
                    <a:pt x="12549" y="17832"/>
                  </a:lnTo>
                  <a:lnTo>
                    <a:pt x="12549" y="19941"/>
                  </a:lnTo>
                  <a:close/>
                  <a:moveTo>
                    <a:pt x="10302" y="17566"/>
                  </a:moveTo>
                  <a:lnTo>
                    <a:pt x="10302" y="15456"/>
                  </a:lnTo>
                  <a:lnTo>
                    <a:pt x="12549" y="15456"/>
                  </a:lnTo>
                  <a:lnTo>
                    <a:pt x="12549" y="17566"/>
                  </a:lnTo>
                  <a:close/>
                  <a:moveTo>
                    <a:pt x="10302" y="14924"/>
                  </a:moveTo>
                  <a:lnTo>
                    <a:pt x="10302" y="12815"/>
                  </a:lnTo>
                  <a:lnTo>
                    <a:pt x="12549" y="12815"/>
                  </a:lnTo>
                  <a:lnTo>
                    <a:pt x="12549" y="14924"/>
                  </a:lnTo>
                  <a:close/>
                  <a:moveTo>
                    <a:pt x="10302" y="12549"/>
                  </a:moveTo>
                  <a:lnTo>
                    <a:pt x="10302" y="10439"/>
                  </a:lnTo>
                  <a:lnTo>
                    <a:pt x="12549" y="10439"/>
                  </a:lnTo>
                  <a:lnTo>
                    <a:pt x="12549" y="12549"/>
                  </a:lnTo>
                  <a:close/>
                  <a:moveTo>
                    <a:pt x="10302" y="9907"/>
                  </a:moveTo>
                  <a:lnTo>
                    <a:pt x="10302" y="7798"/>
                  </a:lnTo>
                  <a:lnTo>
                    <a:pt x="12549" y="7798"/>
                  </a:lnTo>
                  <a:lnTo>
                    <a:pt x="12549" y="9907"/>
                  </a:lnTo>
                  <a:close/>
                  <a:moveTo>
                    <a:pt x="10035" y="9907"/>
                  </a:moveTo>
                  <a:lnTo>
                    <a:pt x="7798" y="9907"/>
                  </a:lnTo>
                  <a:lnTo>
                    <a:pt x="7798" y="7798"/>
                  </a:lnTo>
                  <a:lnTo>
                    <a:pt x="10035" y="7798"/>
                  </a:lnTo>
                  <a:close/>
                  <a:moveTo>
                    <a:pt x="7522" y="9907"/>
                  </a:moveTo>
                  <a:lnTo>
                    <a:pt x="5284" y="9907"/>
                  </a:lnTo>
                  <a:lnTo>
                    <a:pt x="5284" y="7798"/>
                  </a:lnTo>
                  <a:lnTo>
                    <a:pt x="7522" y="7798"/>
                  </a:lnTo>
                  <a:close/>
                  <a:moveTo>
                    <a:pt x="7522" y="10439"/>
                  </a:moveTo>
                  <a:lnTo>
                    <a:pt x="7522" y="12549"/>
                  </a:lnTo>
                  <a:lnTo>
                    <a:pt x="5284" y="12549"/>
                  </a:lnTo>
                  <a:lnTo>
                    <a:pt x="5284" y="10439"/>
                  </a:lnTo>
                  <a:lnTo>
                    <a:pt x="7522" y="10439"/>
                  </a:lnTo>
                  <a:close/>
                  <a:moveTo>
                    <a:pt x="7522" y="12815"/>
                  </a:moveTo>
                  <a:lnTo>
                    <a:pt x="7522" y="14924"/>
                  </a:lnTo>
                  <a:lnTo>
                    <a:pt x="5284" y="14924"/>
                  </a:lnTo>
                  <a:lnTo>
                    <a:pt x="5284" y="12815"/>
                  </a:lnTo>
                  <a:close/>
                  <a:moveTo>
                    <a:pt x="7522" y="15456"/>
                  </a:moveTo>
                  <a:lnTo>
                    <a:pt x="7522" y="17566"/>
                  </a:lnTo>
                  <a:lnTo>
                    <a:pt x="5284" y="17566"/>
                  </a:lnTo>
                  <a:lnTo>
                    <a:pt x="5284" y="15456"/>
                  </a:lnTo>
                  <a:close/>
                  <a:moveTo>
                    <a:pt x="7522" y="17832"/>
                  </a:moveTo>
                  <a:lnTo>
                    <a:pt x="7522" y="19941"/>
                  </a:lnTo>
                  <a:lnTo>
                    <a:pt x="5284" y="19941"/>
                  </a:lnTo>
                  <a:lnTo>
                    <a:pt x="5284" y="17832"/>
                  </a:lnTo>
                  <a:close/>
                  <a:moveTo>
                    <a:pt x="7522" y="20484"/>
                  </a:moveTo>
                  <a:lnTo>
                    <a:pt x="7522" y="22583"/>
                  </a:lnTo>
                  <a:lnTo>
                    <a:pt x="5284" y="22583"/>
                  </a:lnTo>
                  <a:lnTo>
                    <a:pt x="5284" y="20484"/>
                  </a:lnTo>
                  <a:close/>
                  <a:moveTo>
                    <a:pt x="7522" y="22849"/>
                  </a:moveTo>
                  <a:lnTo>
                    <a:pt x="7522" y="24959"/>
                  </a:lnTo>
                  <a:lnTo>
                    <a:pt x="5284" y="24959"/>
                  </a:lnTo>
                  <a:lnTo>
                    <a:pt x="5284" y="22849"/>
                  </a:lnTo>
                  <a:close/>
                  <a:moveTo>
                    <a:pt x="7522" y="25501"/>
                  </a:moveTo>
                  <a:lnTo>
                    <a:pt x="7522" y="27600"/>
                  </a:lnTo>
                  <a:lnTo>
                    <a:pt x="5284" y="27600"/>
                  </a:lnTo>
                  <a:lnTo>
                    <a:pt x="5284" y="25501"/>
                  </a:lnTo>
                  <a:close/>
                  <a:moveTo>
                    <a:pt x="7522" y="27876"/>
                  </a:moveTo>
                  <a:lnTo>
                    <a:pt x="7522" y="29976"/>
                  </a:lnTo>
                  <a:lnTo>
                    <a:pt x="5284" y="29976"/>
                  </a:lnTo>
                  <a:lnTo>
                    <a:pt x="5284" y="27876"/>
                  </a:lnTo>
                  <a:close/>
                  <a:moveTo>
                    <a:pt x="7798" y="27876"/>
                  </a:moveTo>
                  <a:lnTo>
                    <a:pt x="10035" y="27876"/>
                  </a:lnTo>
                  <a:lnTo>
                    <a:pt x="10035" y="29976"/>
                  </a:lnTo>
                  <a:lnTo>
                    <a:pt x="7798" y="29976"/>
                  </a:lnTo>
                  <a:close/>
                  <a:moveTo>
                    <a:pt x="10302" y="27876"/>
                  </a:moveTo>
                  <a:lnTo>
                    <a:pt x="12549" y="27876"/>
                  </a:lnTo>
                  <a:lnTo>
                    <a:pt x="12549" y="29976"/>
                  </a:lnTo>
                  <a:lnTo>
                    <a:pt x="10302" y="29976"/>
                  </a:lnTo>
                  <a:close/>
                  <a:moveTo>
                    <a:pt x="12815" y="27876"/>
                  </a:moveTo>
                  <a:lnTo>
                    <a:pt x="15053" y="27876"/>
                  </a:lnTo>
                  <a:lnTo>
                    <a:pt x="15053" y="29976"/>
                  </a:lnTo>
                  <a:lnTo>
                    <a:pt x="12815" y="29976"/>
                  </a:lnTo>
                  <a:close/>
                  <a:moveTo>
                    <a:pt x="12815" y="27600"/>
                  </a:moveTo>
                  <a:lnTo>
                    <a:pt x="12815" y="25501"/>
                  </a:lnTo>
                  <a:lnTo>
                    <a:pt x="15053" y="25501"/>
                  </a:lnTo>
                  <a:lnTo>
                    <a:pt x="15053" y="27600"/>
                  </a:lnTo>
                  <a:close/>
                  <a:moveTo>
                    <a:pt x="12815" y="24959"/>
                  </a:moveTo>
                  <a:lnTo>
                    <a:pt x="12815" y="22859"/>
                  </a:lnTo>
                  <a:lnTo>
                    <a:pt x="15053" y="22859"/>
                  </a:lnTo>
                  <a:lnTo>
                    <a:pt x="15053" y="24959"/>
                  </a:lnTo>
                  <a:close/>
                  <a:moveTo>
                    <a:pt x="12815" y="22583"/>
                  </a:moveTo>
                  <a:lnTo>
                    <a:pt x="12815" y="20484"/>
                  </a:lnTo>
                  <a:lnTo>
                    <a:pt x="15053" y="20484"/>
                  </a:lnTo>
                  <a:lnTo>
                    <a:pt x="15053" y="22583"/>
                  </a:lnTo>
                  <a:close/>
                  <a:moveTo>
                    <a:pt x="12815" y="19941"/>
                  </a:moveTo>
                  <a:lnTo>
                    <a:pt x="12815" y="17832"/>
                  </a:lnTo>
                  <a:lnTo>
                    <a:pt x="15053" y="17832"/>
                  </a:lnTo>
                  <a:lnTo>
                    <a:pt x="15053" y="19941"/>
                  </a:lnTo>
                  <a:close/>
                  <a:moveTo>
                    <a:pt x="12815" y="17566"/>
                  </a:moveTo>
                  <a:lnTo>
                    <a:pt x="12815" y="15456"/>
                  </a:lnTo>
                  <a:lnTo>
                    <a:pt x="15053" y="15456"/>
                  </a:lnTo>
                  <a:lnTo>
                    <a:pt x="15053" y="17566"/>
                  </a:lnTo>
                  <a:close/>
                  <a:moveTo>
                    <a:pt x="12815" y="14924"/>
                  </a:moveTo>
                  <a:lnTo>
                    <a:pt x="12815" y="12815"/>
                  </a:lnTo>
                  <a:lnTo>
                    <a:pt x="15053" y="12815"/>
                  </a:lnTo>
                  <a:lnTo>
                    <a:pt x="15053" y="14924"/>
                  </a:lnTo>
                  <a:close/>
                  <a:moveTo>
                    <a:pt x="12815" y="12549"/>
                  </a:moveTo>
                  <a:lnTo>
                    <a:pt x="12815" y="10439"/>
                  </a:lnTo>
                  <a:lnTo>
                    <a:pt x="15053" y="10439"/>
                  </a:lnTo>
                  <a:lnTo>
                    <a:pt x="15053" y="12549"/>
                  </a:lnTo>
                  <a:close/>
                  <a:moveTo>
                    <a:pt x="12815" y="9907"/>
                  </a:moveTo>
                  <a:lnTo>
                    <a:pt x="12815" y="7798"/>
                  </a:lnTo>
                  <a:lnTo>
                    <a:pt x="15053" y="7798"/>
                  </a:lnTo>
                  <a:lnTo>
                    <a:pt x="15053" y="9907"/>
                  </a:lnTo>
                  <a:close/>
                  <a:moveTo>
                    <a:pt x="12815" y="7531"/>
                  </a:moveTo>
                  <a:lnTo>
                    <a:pt x="12815" y="5422"/>
                  </a:lnTo>
                  <a:lnTo>
                    <a:pt x="15053" y="5422"/>
                  </a:lnTo>
                  <a:lnTo>
                    <a:pt x="15053" y="7531"/>
                  </a:lnTo>
                  <a:close/>
                  <a:moveTo>
                    <a:pt x="12549" y="7531"/>
                  </a:moveTo>
                  <a:lnTo>
                    <a:pt x="10302" y="7531"/>
                  </a:lnTo>
                  <a:lnTo>
                    <a:pt x="10302" y="5422"/>
                  </a:lnTo>
                  <a:lnTo>
                    <a:pt x="12549" y="5422"/>
                  </a:lnTo>
                  <a:close/>
                  <a:moveTo>
                    <a:pt x="10035" y="7531"/>
                  </a:moveTo>
                  <a:lnTo>
                    <a:pt x="7798" y="7531"/>
                  </a:lnTo>
                  <a:lnTo>
                    <a:pt x="7798" y="5422"/>
                  </a:lnTo>
                  <a:lnTo>
                    <a:pt x="10035" y="5422"/>
                  </a:lnTo>
                  <a:close/>
                  <a:moveTo>
                    <a:pt x="7522" y="7531"/>
                  </a:moveTo>
                  <a:lnTo>
                    <a:pt x="5284" y="7531"/>
                  </a:lnTo>
                  <a:lnTo>
                    <a:pt x="5284" y="5422"/>
                  </a:lnTo>
                  <a:lnTo>
                    <a:pt x="7522" y="5422"/>
                  </a:lnTo>
                  <a:close/>
                  <a:moveTo>
                    <a:pt x="5018" y="7531"/>
                  </a:moveTo>
                  <a:lnTo>
                    <a:pt x="2771" y="7531"/>
                  </a:lnTo>
                  <a:lnTo>
                    <a:pt x="2771" y="5422"/>
                  </a:lnTo>
                  <a:lnTo>
                    <a:pt x="5018" y="5422"/>
                  </a:lnTo>
                  <a:close/>
                  <a:moveTo>
                    <a:pt x="5018" y="7798"/>
                  </a:moveTo>
                  <a:lnTo>
                    <a:pt x="5018" y="9907"/>
                  </a:lnTo>
                  <a:lnTo>
                    <a:pt x="2771" y="9907"/>
                  </a:lnTo>
                  <a:lnTo>
                    <a:pt x="2771" y="7798"/>
                  </a:lnTo>
                  <a:close/>
                  <a:moveTo>
                    <a:pt x="5018" y="10439"/>
                  </a:moveTo>
                  <a:lnTo>
                    <a:pt x="5018" y="12549"/>
                  </a:lnTo>
                  <a:lnTo>
                    <a:pt x="2771" y="12549"/>
                  </a:lnTo>
                  <a:lnTo>
                    <a:pt x="2771" y="10439"/>
                  </a:lnTo>
                  <a:lnTo>
                    <a:pt x="5018" y="10439"/>
                  </a:lnTo>
                  <a:close/>
                  <a:moveTo>
                    <a:pt x="5018" y="12815"/>
                  </a:moveTo>
                  <a:lnTo>
                    <a:pt x="5018" y="14924"/>
                  </a:lnTo>
                  <a:lnTo>
                    <a:pt x="2771" y="14924"/>
                  </a:lnTo>
                  <a:lnTo>
                    <a:pt x="2771" y="12815"/>
                  </a:lnTo>
                  <a:close/>
                  <a:moveTo>
                    <a:pt x="5018" y="15456"/>
                  </a:moveTo>
                  <a:lnTo>
                    <a:pt x="5018" y="17566"/>
                  </a:lnTo>
                  <a:lnTo>
                    <a:pt x="2771" y="17566"/>
                  </a:lnTo>
                  <a:lnTo>
                    <a:pt x="2771" y="15456"/>
                  </a:lnTo>
                  <a:close/>
                  <a:moveTo>
                    <a:pt x="5018" y="17832"/>
                  </a:moveTo>
                  <a:lnTo>
                    <a:pt x="5018" y="19941"/>
                  </a:lnTo>
                  <a:lnTo>
                    <a:pt x="2771" y="19941"/>
                  </a:lnTo>
                  <a:lnTo>
                    <a:pt x="2771" y="17832"/>
                  </a:lnTo>
                  <a:close/>
                  <a:moveTo>
                    <a:pt x="5018" y="20484"/>
                  </a:moveTo>
                  <a:lnTo>
                    <a:pt x="5018" y="22583"/>
                  </a:lnTo>
                  <a:lnTo>
                    <a:pt x="2771" y="22583"/>
                  </a:lnTo>
                  <a:lnTo>
                    <a:pt x="2771" y="20484"/>
                  </a:lnTo>
                  <a:close/>
                  <a:moveTo>
                    <a:pt x="5018" y="22849"/>
                  </a:moveTo>
                  <a:lnTo>
                    <a:pt x="5018" y="24959"/>
                  </a:lnTo>
                  <a:lnTo>
                    <a:pt x="2771" y="24959"/>
                  </a:lnTo>
                  <a:lnTo>
                    <a:pt x="2771" y="22849"/>
                  </a:lnTo>
                  <a:close/>
                  <a:moveTo>
                    <a:pt x="5018" y="25501"/>
                  </a:moveTo>
                  <a:lnTo>
                    <a:pt x="5018" y="27600"/>
                  </a:lnTo>
                  <a:lnTo>
                    <a:pt x="2771" y="27600"/>
                  </a:lnTo>
                  <a:lnTo>
                    <a:pt x="2771" y="25501"/>
                  </a:lnTo>
                  <a:close/>
                  <a:moveTo>
                    <a:pt x="5018" y="27876"/>
                  </a:moveTo>
                  <a:lnTo>
                    <a:pt x="5018" y="29976"/>
                  </a:lnTo>
                  <a:lnTo>
                    <a:pt x="2771" y="29976"/>
                  </a:lnTo>
                  <a:lnTo>
                    <a:pt x="2771" y="27876"/>
                  </a:lnTo>
                  <a:close/>
                  <a:moveTo>
                    <a:pt x="5018" y="30518"/>
                  </a:moveTo>
                  <a:lnTo>
                    <a:pt x="5018" y="32627"/>
                  </a:lnTo>
                  <a:lnTo>
                    <a:pt x="2771" y="32627"/>
                  </a:lnTo>
                  <a:lnTo>
                    <a:pt x="2771" y="30518"/>
                  </a:lnTo>
                  <a:close/>
                  <a:moveTo>
                    <a:pt x="5284" y="30518"/>
                  </a:moveTo>
                  <a:lnTo>
                    <a:pt x="7522" y="30518"/>
                  </a:lnTo>
                  <a:lnTo>
                    <a:pt x="7522" y="32627"/>
                  </a:lnTo>
                  <a:lnTo>
                    <a:pt x="5284" y="32627"/>
                  </a:lnTo>
                  <a:close/>
                  <a:moveTo>
                    <a:pt x="7798" y="30518"/>
                  </a:moveTo>
                  <a:lnTo>
                    <a:pt x="10035" y="30518"/>
                  </a:lnTo>
                  <a:lnTo>
                    <a:pt x="10035" y="32627"/>
                  </a:lnTo>
                  <a:lnTo>
                    <a:pt x="7798" y="32627"/>
                  </a:lnTo>
                  <a:close/>
                  <a:moveTo>
                    <a:pt x="10302" y="30518"/>
                  </a:moveTo>
                  <a:lnTo>
                    <a:pt x="12549" y="30518"/>
                  </a:lnTo>
                  <a:lnTo>
                    <a:pt x="12549" y="32627"/>
                  </a:lnTo>
                  <a:lnTo>
                    <a:pt x="10302" y="32627"/>
                  </a:lnTo>
                  <a:close/>
                  <a:moveTo>
                    <a:pt x="12815" y="30518"/>
                  </a:moveTo>
                  <a:lnTo>
                    <a:pt x="15053" y="30518"/>
                  </a:lnTo>
                  <a:lnTo>
                    <a:pt x="15053" y="32627"/>
                  </a:lnTo>
                  <a:lnTo>
                    <a:pt x="12815" y="32627"/>
                  </a:lnTo>
                  <a:close/>
                  <a:moveTo>
                    <a:pt x="15319" y="30518"/>
                  </a:moveTo>
                  <a:lnTo>
                    <a:pt x="17566" y="30518"/>
                  </a:lnTo>
                  <a:lnTo>
                    <a:pt x="17566" y="32627"/>
                  </a:lnTo>
                  <a:lnTo>
                    <a:pt x="15319" y="32627"/>
                  </a:lnTo>
                  <a:close/>
                  <a:moveTo>
                    <a:pt x="15319" y="29976"/>
                  </a:moveTo>
                  <a:lnTo>
                    <a:pt x="15319" y="27876"/>
                  </a:lnTo>
                  <a:lnTo>
                    <a:pt x="17566" y="27876"/>
                  </a:lnTo>
                  <a:lnTo>
                    <a:pt x="17566" y="29976"/>
                  </a:lnTo>
                  <a:lnTo>
                    <a:pt x="15319" y="29976"/>
                  </a:lnTo>
                  <a:close/>
                  <a:moveTo>
                    <a:pt x="15319" y="27600"/>
                  </a:moveTo>
                  <a:lnTo>
                    <a:pt x="15319" y="25501"/>
                  </a:lnTo>
                  <a:lnTo>
                    <a:pt x="17566" y="25501"/>
                  </a:lnTo>
                  <a:lnTo>
                    <a:pt x="17566" y="27600"/>
                  </a:lnTo>
                  <a:close/>
                  <a:moveTo>
                    <a:pt x="15319" y="24959"/>
                  </a:moveTo>
                  <a:lnTo>
                    <a:pt x="15319" y="22859"/>
                  </a:lnTo>
                  <a:lnTo>
                    <a:pt x="17566" y="22859"/>
                  </a:lnTo>
                  <a:lnTo>
                    <a:pt x="17566" y="24959"/>
                  </a:lnTo>
                  <a:close/>
                  <a:moveTo>
                    <a:pt x="15319" y="22583"/>
                  </a:moveTo>
                  <a:lnTo>
                    <a:pt x="15319" y="20484"/>
                  </a:lnTo>
                  <a:lnTo>
                    <a:pt x="17566" y="20484"/>
                  </a:lnTo>
                  <a:lnTo>
                    <a:pt x="17566" y="22583"/>
                  </a:lnTo>
                  <a:close/>
                  <a:moveTo>
                    <a:pt x="15319" y="19941"/>
                  </a:moveTo>
                  <a:lnTo>
                    <a:pt x="15319" y="17832"/>
                  </a:lnTo>
                  <a:lnTo>
                    <a:pt x="17566" y="17832"/>
                  </a:lnTo>
                  <a:lnTo>
                    <a:pt x="17566" y="19941"/>
                  </a:lnTo>
                  <a:close/>
                  <a:moveTo>
                    <a:pt x="15319" y="17566"/>
                  </a:moveTo>
                  <a:lnTo>
                    <a:pt x="15319" y="15456"/>
                  </a:lnTo>
                  <a:lnTo>
                    <a:pt x="17566" y="15456"/>
                  </a:lnTo>
                  <a:lnTo>
                    <a:pt x="17566" y="17566"/>
                  </a:lnTo>
                  <a:close/>
                  <a:moveTo>
                    <a:pt x="15319" y="14924"/>
                  </a:moveTo>
                  <a:lnTo>
                    <a:pt x="15319" y="12815"/>
                  </a:lnTo>
                  <a:lnTo>
                    <a:pt x="17566" y="12815"/>
                  </a:lnTo>
                  <a:lnTo>
                    <a:pt x="17566" y="14924"/>
                  </a:lnTo>
                  <a:close/>
                  <a:moveTo>
                    <a:pt x="15319" y="12549"/>
                  </a:moveTo>
                  <a:lnTo>
                    <a:pt x="15319" y="10439"/>
                  </a:lnTo>
                  <a:lnTo>
                    <a:pt x="17566" y="10439"/>
                  </a:lnTo>
                  <a:lnTo>
                    <a:pt x="17566" y="12549"/>
                  </a:lnTo>
                  <a:close/>
                  <a:moveTo>
                    <a:pt x="15319" y="9907"/>
                  </a:moveTo>
                  <a:lnTo>
                    <a:pt x="15319" y="7798"/>
                  </a:lnTo>
                  <a:lnTo>
                    <a:pt x="17566" y="7798"/>
                  </a:lnTo>
                  <a:lnTo>
                    <a:pt x="17566" y="9907"/>
                  </a:lnTo>
                  <a:close/>
                  <a:moveTo>
                    <a:pt x="15319" y="7531"/>
                  </a:moveTo>
                  <a:lnTo>
                    <a:pt x="15319" y="5422"/>
                  </a:lnTo>
                  <a:lnTo>
                    <a:pt x="17566" y="5422"/>
                  </a:lnTo>
                  <a:lnTo>
                    <a:pt x="17566" y="7531"/>
                  </a:lnTo>
                  <a:close/>
                  <a:moveTo>
                    <a:pt x="15319" y="4880"/>
                  </a:moveTo>
                  <a:lnTo>
                    <a:pt x="15319" y="2780"/>
                  </a:lnTo>
                  <a:lnTo>
                    <a:pt x="17566" y="2780"/>
                  </a:lnTo>
                  <a:lnTo>
                    <a:pt x="17566" y="4880"/>
                  </a:lnTo>
                  <a:close/>
                  <a:moveTo>
                    <a:pt x="15053" y="4880"/>
                  </a:moveTo>
                  <a:lnTo>
                    <a:pt x="12815" y="4880"/>
                  </a:lnTo>
                  <a:lnTo>
                    <a:pt x="12815" y="2780"/>
                  </a:lnTo>
                  <a:lnTo>
                    <a:pt x="15053" y="2780"/>
                  </a:lnTo>
                  <a:close/>
                  <a:moveTo>
                    <a:pt x="12549" y="4880"/>
                  </a:moveTo>
                  <a:lnTo>
                    <a:pt x="10302" y="4880"/>
                  </a:lnTo>
                  <a:lnTo>
                    <a:pt x="10302" y="2780"/>
                  </a:lnTo>
                  <a:lnTo>
                    <a:pt x="12549" y="2780"/>
                  </a:lnTo>
                  <a:close/>
                  <a:moveTo>
                    <a:pt x="10035" y="4880"/>
                  </a:moveTo>
                  <a:lnTo>
                    <a:pt x="7798" y="4880"/>
                  </a:lnTo>
                  <a:lnTo>
                    <a:pt x="7798" y="2780"/>
                  </a:lnTo>
                  <a:lnTo>
                    <a:pt x="10035" y="2780"/>
                  </a:lnTo>
                  <a:close/>
                  <a:moveTo>
                    <a:pt x="7522" y="4880"/>
                  </a:moveTo>
                  <a:lnTo>
                    <a:pt x="5284" y="4880"/>
                  </a:lnTo>
                  <a:lnTo>
                    <a:pt x="5284" y="2780"/>
                  </a:lnTo>
                  <a:lnTo>
                    <a:pt x="7522" y="2780"/>
                  </a:lnTo>
                  <a:close/>
                  <a:moveTo>
                    <a:pt x="5018" y="4880"/>
                  </a:moveTo>
                  <a:lnTo>
                    <a:pt x="2771" y="4880"/>
                  </a:lnTo>
                  <a:lnTo>
                    <a:pt x="2771" y="2780"/>
                  </a:lnTo>
                  <a:lnTo>
                    <a:pt x="5018" y="2780"/>
                  </a:lnTo>
                  <a:close/>
                  <a:moveTo>
                    <a:pt x="2505" y="4880"/>
                  </a:moveTo>
                  <a:lnTo>
                    <a:pt x="267" y="4880"/>
                  </a:lnTo>
                  <a:lnTo>
                    <a:pt x="267" y="2780"/>
                  </a:lnTo>
                  <a:lnTo>
                    <a:pt x="2505" y="2780"/>
                  </a:lnTo>
                  <a:close/>
                  <a:moveTo>
                    <a:pt x="2505" y="5422"/>
                  </a:moveTo>
                  <a:lnTo>
                    <a:pt x="2505" y="7531"/>
                  </a:lnTo>
                  <a:lnTo>
                    <a:pt x="267" y="7531"/>
                  </a:lnTo>
                  <a:lnTo>
                    <a:pt x="267" y="5422"/>
                  </a:lnTo>
                  <a:close/>
                  <a:moveTo>
                    <a:pt x="2505" y="7798"/>
                  </a:moveTo>
                  <a:lnTo>
                    <a:pt x="2505" y="9907"/>
                  </a:lnTo>
                  <a:lnTo>
                    <a:pt x="267" y="9907"/>
                  </a:lnTo>
                  <a:lnTo>
                    <a:pt x="267" y="7798"/>
                  </a:lnTo>
                  <a:close/>
                  <a:moveTo>
                    <a:pt x="2505" y="10439"/>
                  </a:moveTo>
                  <a:lnTo>
                    <a:pt x="2505" y="12549"/>
                  </a:lnTo>
                  <a:lnTo>
                    <a:pt x="267" y="12549"/>
                  </a:lnTo>
                  <a:lnTo>
                    <a:pt x="267" y="10439"/>
                  </a:lnTo>
                  <a:lnTo>
                    <a:pt x="2505" y="10439"/>
                  </a:lnTo>
                  <a:close/>
                  <a:moveTo>
                    <a:pt x="2505" y="12815"/>
                  </a:moveTo>
                  <a:lnTo>
                    <a:pt x="2505" y="14924"/>
                  </a:lnTo>
                  <a:lnTo>
                    <a:pt x="267" y="14924"/>
                  </a:lnTo>
                  <a:lnTo>
                    <a:pt x="267" y="12815"/>
                  </a:lnTo>
                  <a:close/>
                  <a:moveTo>
                    <a:pt x="2505" y="15456"/>
                  </a:moveTo>
                  <a:lnTo>
                    <a:pt x="2505" y="17566"/>
                  </a:lnTo>
                  <a:lnTo>
                    <a:pt x="267" y="17566"/>
                  </a:lnTo>
                  <a:lnTo>
                    <a:pt x="267" y="15456"/>
                  </a:lnTo>
                  <a:close/>
                  <a:moveTo>
                    <a:pt x="2505" y="17832"/>
                  </a:moveTo>
                  <a:lnTo>
                    <a:pt x="2505" y="19941"/>
                  </a:lnTo>
                  <a:lnTo>
                    <a:pt x="267" y="19941"/>
                  </a:lnTo>
                  <a:lnTo>
                    <a:pt x="267" y="17832"/>
                  </a:lnTo>
                  <a:close/>
                  <a:moveTo>
                    <a:pt x="2505" y="20484"/>
                  </a:moveTo>
                  <a:lnTo>
                    <a:pt x="2505" y="22583"/>
                  </a:lnTo>
                  <a:lnTo>
                    <a:pt x="267" y="22583"/>
                  </a:lnTo>
                  <a:lnTo>
                    <a:pt x="267" y="20484"/>
                  </a:lnTo>
                  <a:close/>
                  <a:moveTo>
                    <a:pt x="2505" y="22849"/>
                  </a:moveTo>
                  <a:lnTo>
                    <a:pt x="2505" y="24959"/>
                  </a:lnTo>
                  <a:lnTo>
                    <a:pt x="267" y="24959"/>
                  </a:lnTo>
                  <a:lnTo>
                    <a:pt x="267" y="22849"/>
                  </a:lnTo>
                  <a:close/>
                  <a:moveTo>
                    <a:pt x="2505" y="25501"/>
                  </a:moveTo>
                  <a:lnTo>
                    <a:pt x="2505" y="27600"/>
                  </a:lnTo>
                  <a:lnTo>
                    <a:pt x="267" y="27600"/>
                  </a:lnTo>
                  <a:lnTo>
                    <a:pt x="267" y="25501"/>
                  </a:lnTo>
                  <a:close/>
                  <a:moveTo>
                    <a:pt x="2505" y="27876"/>
                  </a:moveTo>
                  <a:lnTo>
                    <a:pt x="2505" y="29976"/>
                  </a:lnTo>
                  <a:lnTo>
                    <a:pt x="267" y="29976"/>
                  </a:lnTo>
                  <a:lnTo>
                    <a:pt x="267" y="27876"/>
                  </a:lnTo>
                  <a:close/>
                  <a:moveTo>
                    <a:pt x="2505" y="30518"/>
                  </a:moveTo>
                  <a:lnTo>
                    <a:pt x="2505" y="32627"/>
                  </a:lnTo>
                  <a:lnTo>
                    <a:pt x="267" y="32627"/>
                  </a:lnTo>
                  <a:lnTo>
                    <a:pt x="267" y="30518"/>
                  </a:lnTo>
                  <a:close/>
                  <a:moveTo>
                    <a:pt x="2505" y="32894"/>
                  </a:moveTo>
                  <a:lnTo>
                    <a:pt x="2505" y="35003"/>
                  </a:lnTo>
                  <a:lnTo>
                    <a:pt x="267" y="35003"/>
                  </a:lnTo>
                  <a:lnTo>
                    <a:pt x="267" y="32894"/>
                  </a:lnTo>
                  <a:lnTo>
                    <a:pt x="2505" y="32894"/>
                  </a:lnTo>
                  <a:close/>
                  <a:moveTo>
                    <a:pt x="2771" y="32894"/>
                  </a:moveTo>
                  <a:lnTo>
                    <a:pt x="5018" y="32894"/>
                  </a:lnTo>
                  <a:lnTo>
                    <a:pt x="5018" y="35003"/>
                  </a:lnTo>
                  <a:lnTo>
                    <a:pt x="2771" y="35003"/>
                  </a:lnTo>
                  <a:close/>
                  <a:moveTo>
                    <a:pt x="5284" y="32894"/>
                  </a:moveTo>
                  <a:lnTo>
                    <a:pt x="7522" y="32894"/>
                  </a:lnTo>
                  <a:lnTo>
                    <a:pt x="7522" y="35003"/>
                  </a:lnTo>
                  <a:lnTo>
                    <a:pt x="5284" y="35003"/>
                  </a:lnTo>
                  <a:close/>
                  <a:moveTo>
                    <a:pt x="7798" y="32894"/>
                  </a:moveTo>
                  <a:lnTo>
                    <a:pt x="10035" y="32894"/>
                  </a:lnTo>
                  <a:lnTo>
                    <a:pt x="10035" y="35003"/>
                  </a:lnTo>
                  <a:lnTo>
                    <a:pt x="7798" y="35003"/>
                  </a:lnTo>
                  <a:close/>
                  <a:moveTo>
                    <a:pt x="10302" y="32894"/>
                  </a:moveTo>
                  <a:lnTo>
                    <a:pt x="12549" y="32894"/>
                  </a:lnTo>
                  <a:lnTo>
                    <a:pt x="12549" y="35003"/>
                  </a:lnTo>
                  <a:lnTo>
                    <a:pt x="10302" y="35003"/>
                  </a:lnTo>
                  <a:close/>
                  <a:moveTo>
                    <a:pt x="12815" y="32894"/>
                  </a:moveTo>
                  <a:lnTo>
                    <a:pt x="15053" y="32894"/>
                  </a:lnTo>
                  <a:lnTo>
                    <a:pt x="15053" y="35003"/>
                  </a:lnTo>
                  <a:lnTo>
                    <a:pt x="12815" y="35003"/>
                  </a:lnTo>
                  <a:close/>
                  <a:moveTo>
                    <a:pt x="15319" y="32894"/>
                  </a:moveTo>
                  <a:lnTo>
                    <a:pt x="17566" y="32894"/>
                  </a:lnTo>
                  <a:lnTo>
                    <a:pt x="17566" y="35003"/>
                  </a:lnTo>
                  <a:lnTo>
                    <a:pt x="15319" y="35003"/>
                  </a:lnTo>
                  <a:close/>
                  <a:moveTo>
                    <a:pt x="17832" y="32894"/>
                  </a:moveTo>
                  <a:lnTo>
                    <a:pt x="20070" y="32894"/>
                  </a:lnTo>
                  <a:lnTo>
                    <a:pt x="20070" y="35003"/>
                  </a:lnTo>
                  <a:lnTo>
                    <a:pt x="17832" y="35003"/>
                  </a:lnTo>
                  <a:close/>
                  <a:moveTo>
                    <a:pt x="17832" y="32627"/>
                  </a:moveTo>
                  <a:lnTo>
                    <a:pt x="17832" y="30518"/>
                  </a:lnTo>
                  <a:lnTo>
                    <a:pt x="20070" y="30518"/>
                  </a:lnTo>
                  <a:lnTo>
                    <a:pt x="20070" y="32627"/>
                  </a:lnTo>
                  <a:close/>
                  <a:moveTo>
                    <a:pt x="17832" y="29976"/>
                  </a:moveTo>
                  <a:lnTo>
                    <a:pt x="17832" y="27876"/>
                  </a:lnTo>
                  <a:lnTo>
                    <a:pt x="20070" y="27876"/>
                  </a:lnTo>
                  <a:lnTo>
                    <a:pt x="20070" y="29976"/>
                  </a:lnTo>
                  <a:lnTo>
                    <a:pt x="17832" y="29976"/>
                  </a:lnTo>
                  <a:close/>
                  <a:moveTo>
                    <a:pt x="17832" y="27600"/>
                  </a:moveTo>
                  <a:lnTo>
                    <a:pt x="17832" y="25501"/>
                  </a:lnTo>
                  <a:lnTo>
                    <a:pt x="20070" y="25501"/>
                  </a:lnTo>
                  <a:lnTo>
                    <a:pt x="20070" y="27600"/>
                  </a:lnTo>
                  <a:close/>
                  <a:moveTo>
                    <a:pt x="17832" y="24959"/>
                  </a:moveTo>
                  <a:lnTo>
                    <a:pt x="17832" y="22859"/>
                  </a:lnTo>
                  <a:lnTo>
                    <a:pt x="20070" y="22859"/>
                  </a:lnTo>
                  <a:lnTo>
                    <a:pt x="20070" y="24959"/>
                  </a:lnTo>
                  <a:close/>
                  <a:moveTo>
                    <a:pt x="17832" y="22583"/>
                  </a:moveTo>
                  <a:lnTo>
                    <a:pt x="17832" y="20484"/>
                  </a:lnTo>
                  <a:lnTo>
                    <a:pt x="20070" y="20484"/>
                  </a:lnTo>
                  <a:lnTo>
                    <a:pt x="20070" y="22583"/>
                  </a:lnTo>
                  <a:close/>
                  <a:moveTo>
                    <a:pt x="17832" y="19941"/>
                  </a:moveTo>
                  <a:lnTo>
                    <a:pt x="17832" y="17832"/>
                  </a:lnTo>
                  <a:lnTo>
                    <a:pt x="20070" y="17832"/>
                  </a:lnTo>
                  <a:lnTo>
                    <a:pt x="20070" y="19941"/>
                  </a:lnTo>
                  <a:close/>
                  <a:moveTo>
                    <a:pt x="17832" y="17566"/>
                  </a:moveTo>
                  <a:lnTo>
                    <a:pt x="17832" y="15456"/>
                  </a:lnTo>
                  <a:lnTo>
                    <a:pt x="20070" y="15456"/>
                  </a:lnTo>
                  <a:lnTo>
                    <a:pt x="20070" y="17566"/>
                  </a:lnTo>
                  <a:close/>
                  <a:moveTo>
                    <a:pt x="17832" y="14924"/>
                  </a:moveTo>
                  <a:lnTo>
                    <a:pt x="17832" y="12815"/>
                  </a:lnTo>
                  <a:lnTo>
                    <a:pt x="20070" y="12815"/>
                  </a:lnTo>
                  <a:lnTo>
                    <a:pt x="20070" y="14924"/>
                  </a:lnTo>
                  <a:close/>
                  <a:moveTo>
                    <a:pt x="17832" y="12549"/>
                  </a:moveTo>
                  <a:lnTo>
                    <a:pt x="17832" y="10439"/>
                  </a:lnTo>
                  <a:lnTo>
                    <a:pt x="20070" y="10439"/>
                  </a:lnTo>
                  <a:lnTo>
                    <a:pt x="20070" y="12549"/>
                  </a:lnTo>
                  <a:close/>
                  <a:moveTo>
                    <a:pt x="17832" y="9907"/>
                  </a:moveTo>
                  <a:lnTo>
                    <a:pt x="17832" y="7798"/>
                  </a:lnTo>
                  <a:lnTo>
                    <a:pt x="20070" y="7798"/>
                  </a:lnTo>
                  <a:lnTo>
                    <a:pt x="20070" y="9907"/>
                  </a:lnTo>
                  <a:close/>
                  <a:moveTo>
                    <a:pt x="17832" y="7531"/>
                  </a:moveTo>
                  <a:lnTo>
                    <a:pt x="17832" y="5422"/>
                  </a:lnTo>
                  <a:lnTo>
                    <a:pt x="20070" y="5422"/>
                  </a:lnTo>
                  <a:lnTo>
                    <a:pt x="20070" y="7531"/>
                  </a:lnTo>
                  <a:close/>
                  <a:moveTo>
                    <a:pt x="17832" y="4880"/>
                  </a:moveTo>
                  <a:lnTo>
                    <a:pt x="17832" y="2780"/>
                  </a:lnTo>
                  <a:lnTo>
                    <a:pt x="20070" y="2780"/>
                  </a:lnTo>
                  <a:lnTo>
                    <a:pt x="20070" y="4880"/>
                  </a:lnTo>
                  <a:close/>
                  <a:moveTo>
                    <a:pt x="17566" y="267"/>
                  </a:moveTo>
                  <a:lnTo>
                    <a:pt x="17566" y="2514"/>
                  </a:lnTo>
                  <a:lnTo>
                    <a:pt x="15319" y="2514"/>
                  </a:lnTo>
                  <a:lnTo>
                    <a:pt x="15319" y="267"/>
                  </a:lnTo>
                  <a:close/>
                  <a:moveTo>
                    <a:pt x="15053" y="267"/>
                  </a:moveTo>
                  <a:lnTo>
                    <a:pt x="15053" y="2514"/>
                  </a:lnTo>
                  <a:lnTo>
                    <a:pt x="12815" y="2514"/>
                  </a:lnTo>
                  <a:lnTo>
                    <a:pt x="12815" y="267"/>
                  </a:lnTo>
                  <a:close/>
                  <a:moveTo>
                    <a:pt x="12549" y="267"/>
                  </a:moveTo>
                  <a:lnTo>
                    <a:pt x="12549" y="2514"/>
                  </a:lnTo>
                  <a:lnTo>
                    <a:pt x="10302" y="2514"/>
                  </a:lnTo>
                  <a:lnTo>
                    <a:pt x="10302" y="267"/>
                  </a:lnTo>
                  <a:close/>
                  <a:moveTo>
                    <a:pt x="10035" y="267"/>
                  </a:moveTo>
                  <a:lnTo>
                    <a:pt x="10035" y="2514"/>
                  </a:lnTo>
                  <a:lnTo>
                    <a:pt x="7798" y="2514"/>
                  </a:lnTo>
                  <a:lnTo>
                    <a:pt x="7798" y="267"/>
                  </a:lnTo>
                  <a:close/>
                  <a:moveTo>
                    <a:pt x="7522" y="267"/>
                  </a:moveTo>
                  <a:lnTo>
                    <a:pt x="7522" y="2514"/>
                  </a:lnTo>
                  <a:lnTo>
                    <a:pt x="5284" y="2514"/>
                  </a:lnTo>
                  <a:lnTo>
                    <a:pt x="5284" y="267"/>
                  </a:lnTo>
                  <a:close/>
                  <a:moveTo>
                    <a:pt x="5018" y="267"/>
                  </a:moveTo>
                  <a:lnTo>
                    <a:pt x="5018" y="2514"/>
                  </a:lnTo>
                  <a:lnTo>
                    <a:pt x="2771" y="2514"/>
                  </a:lnTo>
                  <a:lnTo>
                    <a:pt x="2771" y="267"/>
                  </a:lnTo>
                  <a:close/>
                  <a:moveTo>
                    <a:pt x="2505" y="267"/>
                  </a:moveTo>
                  <a:lnTo>
                    <a:pt x="2505" y="2514"/>
                  </a:lnTo>
                  <a:lnTo>
                    <a:pt x="267" y="2514"/>
                  </a:lnTo>
                  <a:lnTo>
                    <a:pt x="267" y="267"/>
                  </a:lnTo>
                  <a:close/>
                  <a:moveTo>
                    <a:pt x="267" y="37645"/>
                  </a:moveTo>
                  <a:lnTo>
                    <a:pt x="267" y="35535"/>
                  </a:lnTo>
                  <a:lnTo>
                    <a:pt x="2505" y="35535"/>
                  </a:lnTo>
                  <a:lnTo>
                    <a:pt x="2505" y="37645"/>
                  </a:lnTo>
                  <a:close/>
                  <a:moveTo>
                    <a:pt x="2771" y="37645"/>
                  </a:moveTo>
                  <a:lnTo>
                    <a:pt x="2771" y="35535"/>
                  </a:lnTo>
                  <a:lnTo>
                    <a:pt x="5018" y="35535"/>
                  </a:lnTo>
                  <a:lnTo>
                    <a:pt x="5018" y="37645"/>
                  </a:lnTo>
                  <a:close/>
                  <a:moveTo>
                    <a:pt x="5284" y="37645"/>
                  </a:moveTo>
                  <a:lnTo>
                    <a:pt x="5284" y="35535"/>
                  </a:lnTo>
                  <a:lnTo>
                    <a:pt x="7522" y="35535"/>
                  </a:lnTo>
                  <a:lnTo>
                    <a:pt x="7522" y="37645"/>
                  </a:lnTo>
                  <a:close/>
                  <a:moveTo>
                    <a:pt x="7798" y="37645"/>
                  </a:moveTo>
                  <a:lnTo>
                    <a:pt x="7798" y="35535"/>
                  </a:lnTo>
                  <a:lnTo>
                    <a:pt x="10035" y="35535"/>
                  </a:lnTo>
                  <a:lnTo>
                    <a:pt x="10035" y="37645"/>
                  </a:lnTo>
                  <a:close/>
                  <a:moveTo>
                    <a:pt x="10302" y="37645"/>
                  </a:moveTo>
                  <a:lnTo>
                    <a:pt x="10302" y="35535"/>
                  </a:lnTo>
                  <a:lnTo>
                    <a:pt x="12549" y="35535"/>
                  </a:lnTo>
                  <a:lnTo>
                    <a:pt x="12549" y="37645"/>
                  </a:lnTo>
                  <a:close/>
                  <a:moveTo>
                    <a:pt x="12815" y="37645"/>
                  </a:moveTo>
                  <a:lnTo>
                    <a:pt x="12815" y="35535"/>
                  </a:lnTo>
                  <a:lnTo>
                    <a:pt x="15053" y="35535"/>
                  </a:lnTo>
                  <a:lnTo>
                    <a:pt x="15053" y="37645"/>
                  </a:lnTo>
                  <a:close/>
                  <a:moveTo>
                    <a:pt x="15319" y="37645"/>
                  </a:moveTo>
                  <a:lnTo>
                    <a:pt x="15319" y="35535"/>
                  </a:lnTo>
                  <a:lnTo>
                    <a:pt x="17566" y="35535"/>
                  </a:lnTo>
                  <a:lnTo>
                    <a:pt x="17566" y="37645"/>
                  </a:lnTo>
                  <a:close/>
                  <a:moveTo>
                    <a:pt x="17832" y="37645"/>
                  </a:moveTo>
                  <a:lnTo>
                    <a:pt x="17832" y="35535"/>
                  </a:lnTo>
                  <a:lnTo>
                    <a:pt x="20070" y="35535"/>
                  </a:lnTo>
                  <a:lnTo>
                    <a:pt x="20070" y="37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261425" y="771625"/>
              <a:ext cx="226750" cy="71250"/>
            </a:xfrm>
            <a:custGeom>
              <a:rect b="b" l="l" r="r" t="t"/>
              <a:pathLst>
                <a:path extrusionOk="0" h="2850" w="9070">
                  <a:moveTo>
                    <a:pt x="1" y="0"/>
                  </a:moveTo>
                  <a:lnTo>
                    <a:pt x="9069" y="0"/>
                  </a:lnTo>
                  <a:lnTo>
                    <a:pt x="9069" y="2849"/>
                  </a:lnTo>
                  <a:lnTo>
                    <a:pt x="1" y="2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179875" y="814750"/>
              <a:ext cx="436200" cy="986700"/>
            </a:xfrm>
            <a:custGeom>
              <a:rect b="b" l="l" r="r" t="t"/>
              <a:pathLst>
                <a:path extrusionOk="0" h="39468" w="17448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175925" y="1643225"/>
              <a:ext cx="444075" cy="158225"/>
            </a:xfrm>
            <a:custGeom>
              <a:rect b="b" l="l" r="r" t="t"/>
              <a:pathLst>
                <a:path extrusionOk="0" h="6329" w="17763">
                  <a:moveTo>
                    <a:pt x="12864" y="5274"/>
                  </a:moveTo>
                  <a:lnTo>
                    <a:pt x="12864" y="1"/>
                  </a:lnTo>
                  <a:lnTo>
                    <a:pt x="4900" y="1"/>
                  </a:lnTo>
                  <a:lnTo>
                    <a:pt x="4900" y="5274"/>
                  </a:lnTo>
                  <a:lnTo>
                    <a:pt x="1" y="5274"/>
                  </a:lnTo>
                  <a:lnTo>
                    <a:pt x="1" y="6329"/>
                  </a:lnTo>
                  <a:lnTo>
                    <a:pt x="17763" y="6329"/>
                  </a:lnTo>
                  <a:lnTo>
                    <a:pt x="17763" y="52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324775" y="1670825"/>
              <a:ext cx="146400" cy="123475"/>
            </a:xfrm>
            <a:custGeom>
              <a:rect b="b" l="l" r="r" t="t"/>
              <a:pathLst>
                <a:path extrusionOk="0" h="4939" w="5856">
                  <a:moveTo>
                    <a:pt x="0" y="1"/>
                  </a:moveTo>
                  <a:lnTo>
                    <a:pt x="5855" y="1"/>
                  </a:lnTo>
                  <a:lnTo>
                    <a:pt x="5855" y="4939"/>
                  </a:lnTo>
                  <a:lnTo>
                    <a:pt x="0" y="49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192200" y="864525"/>
              <a:ext cx="313475" cy="755575"/>
            </a:xfrm>
            <a:custGeom>
              <a:rect b="b" l="l" r="r" t="t"/>
              <a:pathLst>
                <a:path extrusionOk="0" h="30223" w="12539">
                  <a:moveTo>
                    <a:pt x="0" y="1"/>
                  </a:moveTo>
                  <a:lnTo>
                    <a:pt x="12538" y="1"/>
                  </a:lnTo>
                  <a:lnTo>
                    <a:pt x="12538" y="30222"/>
                  </a:lnTo>
                  <a:lnTo>
                    <a:pt x="0" y="302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4188750" y="862550"/>
              <a:ext cx="336150" cy="757300"/>
            </a:xfrm>
            <a:custGeom>
              <a:rect b="b" l="l" r="r" t="t"/>
              <a:pathLst>
                <a:path extrusionOk="0" h="30292" w="13446">
                  <a:moveTo>
                    <a:pt x="13445" y="267"/>
                  </a:moveTo>
                  <a:lnTo>
                    <a:pt x="13445" y="1"/>
                  </a:lnTo>
                  <a:lnTo>
                    <a:pt x="12814" y="1"/>
                  </a:lnTo>
                  <a:lnTo>
                    <a:pt x="12548" y="1"/>
                  </a:lnTo>
                  <a:lnTo>
                    <a:pt x="10311" y="1"/>
                  </a:lnTo>
                  <a:lnTo>
                    <a:pt x="10044" y="1"/>
                  </a:lnTo>
                  <a:lnTo>
                    <a:pt x="7797" y="1"/>
                  </a:lnTo>
                  <a:lnTo>
                    <a:pt x="7531" y="1"/>
                  </a:lnTo>
                  <a:lnTo>
                    <a:pt x="5293" y="1"/>
                  </a:lnTo>
                  <a:lnTo>
                    <a:pt x="5017" y="1"/>
                  </a:lnTo>
                  <a:lnTo>
                    <a:pt x="2780" y="1"/>
                  </a:lnTo>
                  <a:lnTo>
                    <a:pt x="2514" y="1"/>
                  </a:lnTo>
                  <a:lnTo>
                    <a:pt x="266" y="1"/>
                  </a:lnTo>
                  <a:lnTo>
                    <a:pt x="0" y="1"/>
                  </a:lnTo>
                  <a:lnTo>
                    <a:pt x="0" y="267"/>
                  </a:lnTo>
                  <a:lnTo>
                    <a:pt x="0" y="2504"/>
                  </a:lnTo>
                  <a:lnTo>
                    <a:pt x="0" y="2780"/>
                  </a:lnTo>
                  <a:lnTo>
                    <a:pt x="0" y="4880"/>
                  </a:lnTo>
                  <a:lnTo>
                    <a:pt x="0" y="5422"/>
                  </a:lnTo>
                  <a:lnTo>
                    <a:pt x="0" y="7531"/>
                  </a:lnTo>
                  <a:lnTo>
                    <a:pt x="0" y="7798"/>
                  </a:lnTo>
                  <a:lnTo>
                    <a:pt x="0" y="9907"/>
                  </a:lnTo>
                  <a:lnTo>
                    <a:pt x="0" y="10439"/>
                  </a:lnTo>
                  <a:lnTo>
                    <a:pt x="0" y="12549"/>
                  </a:lnTo>
                  <a:lnTo>
                    <a:pt x="0" y="12815"/>
                  </a:lnTo>
                  <a:lnTo>
                    <a:pt x="0" y="14924"/>
                  </a:lnTo>
                  <a:lnTo>
                    <a:pt x="0" y="15456"/>
                  </a:lnTo>
                  <a:lnTo>
                    <a:pt x="0" y="17566"/>
                  </a:lnTo>
                  <a:lnTo>
                    <a:pt x="0" y="17832"/>
                  </a:lnTo>
                  <a:lnTo>
                    <a:pt x="0" y="19941"/>
                  </a:lnTo>
                  <a:lnTo>
                    <a:pt x="0" y="20474"/>
                  </a:lnTo>
                  <a:lnTo>
                    <a:pt x="0" y="22583"/>
                  </a:lnTo>
                  <a:lnTo>
                    <a:pt x="0" y="22849"/>
                  </a:lnTo>
                  <a:lnTo>
                    <a:pt x="0" y="24959"/>
                  </a:lnTo>
                  <a:lnTo>
                    <a:pt x="0" y="25501"/>
                  </a:lnTo>
                  <a:lnTo>
                    <a:pt x="0" y="27600"/>
                  </a:lnTo>
                  <a:lnTo>
                    <a:pt x="0" y="27876"/>
                  </a:lnTo>
                  <a:lnTo>
                    <a:pt x="0" y="30291"/>
                  </a:lnTo>
                  <a:lnTo>
                    <a:pt x="266" y="30291"/>
                  </a:lnTo>
                  <a:lnTo>
                    <a:pt x="266" y="27876"/>
                  </a:lnTo>
                  <a:lnTo>
                    <a:pt x="2514" y="27876"/>
                  </a:lnTo>
                  <a:lnTo>
                    <a:pt x="2514" y="30291"/>
                  </a:lnTo>
                  <a:lnTo>
                    <a:pt x="2780" y="30291"/>
                  </a:lnTo>
                  <a:lnTo>
                    <a:pt x="2780" y="27876"/>
                  </a:lnTo>
                  <a:lnTo>
                    <a:pt x="5017" y="27876"/>
                  </a:lnTo>
                  <a:lnTo>
                    <a:pt x="5017" y="30291"/>
                  </a:lnTo>
                  <a:lnTo>
                    <a:pt x="5293" y="30291"/>
                  </a:lnTo>
                  <a:lnTo>
                    <a:pt x="5293" y="27876"/>
                  </a:lnTo>
                  <a:lnTo>
                    <a:pt x="7531" y="27876"/>
                  </a:lnTo>
                  <a:lnTo>
                    <a:pt x="7531" y="30291"/>
                  </a:lnTo>
                  <a:lnTo>
                    <a:pt x="7797" y="30291"/>
                  </a:lnTo>
                  <a:lnTo>
                    <a:pt x="7797" y="27876"/>
                  </a:lnTo>
                  <a:lnTo>
                    <a:pt x="10044" y="27876"/>
                  </a:lnTo>
                  <a:lnTo>
                    <a:pt x="10044" y="30291"/>
                  </a:lnTo>
                  <a:lnTo>
                    <a:pt x="10311" y="30291"/>
                  </a:lnTo>
                  <a:lnTo>
                    <a:pt x="10311" y="27876"/>
                  </a:lnTo>
                  <a:lnTo>
                    <a:pt x="12548" y="27876"/>
                  </a:lnTo>
                  <a:lnTo>
                    <a:pt x="12548" y="30291"/>
                  </a:lnTo>
                  <a:lnTo>
                    <a:pt x="12814" y="30291"/>
                  </a:lnTo>
                  <a:lnTo>
                    <a:pt x="12814" y="27876"/>
                  </a:lnTo>
                  <a:lnTo>
                    <a:pt x="13445" y="27876"/>
                  </a:lnTo>
                  <a:lnTo>
                    <a:pt x="13445" y="27600"/>
                  </a:lnTo>
                  <a:lnTo>
                    <a:pt x="12814" y="27600"/>
                  </a:lnTo>
                  <a:lnTo>
                    <a:pt x="12814" y="25501"/>
                  </a:lnTo>
                  <a:lnTo>
                    <a:pt x="13445" y="25501"/>
                  </a:lnTo>
                  <a:lnTo>
                    <a:pt x="13445" y="24959"/>
                  </a:lnTo>
                  <a:lnTo>
                    <a:pt x="12814" y="24959"/>
                  </a:lnTo>
                  <a:lnTo>
                    <a:pt x="12814" y="22849"/>
                  </a:lnTo>
                  <a:lnTo>
                    <a:pt x="13445" y="22849"/>
                  </a:lnTo>
                  <a:lnTo>
                    <a:pt x="13445" y="22583"/>
                  </a:lnTo>
                  <a:lnTo>
                    <a:pt x="12814" y="22583"/>
                  </a:lnTo>
                  <a:lnTo>
                    <a:pt x="12814" y="20474"/>
                  </a:lnTo>
                  <a:lnTo>
                    <a:pt x="13445" y="20474"/>
                  </a:lnTo>
                  <a:lnTo>
                    <a:pt x="13445" y="19941"/>
                  </a:lnTo>
                  <a:lnTo>
                    <a:pt x="12814" y="19941"/>
                  </a:lnTo>
                  <a:lnTo>
                    <a:pt x="12814" y="17832"/>
                  </a:lnTo>
                  <a:lnTo>
                    <a:pt x="13445" y="17832"/>
                  </a:lnTo>
                  <a:lnTo>
                    <a:pt x="13445" y="17566"/>
                  </a:lnTo>
                  <a:lnTo>
                    <a:pt x="12814" y="17566"/>
                  </a:lnTo>
                  <a:lnTo>
                    <a:pt x="12814" y="15456"/>
                  </a:lnTo>
                  <a:lnTo>
                    <a:pt x="13445" y="15456"/>
                  </a:lnTo>
                  <a:lnTo>
                    <a:pt x="13445" y="14924"/>
                  </a:lnTo>
                  <a:lnTo>
                    <a:pt x="12814" y="14924"/>
                  </a:lnTo>
                  <a:lnTo>
                    <a:pt x="12814" y="12815"/>
                  </a:lnTo>
                  <a:lnTo>
                    <a:pt x="13445" y="12815"/>
                  </a:lnTo>
                  <a:lnTo>
                    <a:pt x="13445" y="12549"/>
                  </a:lnTo>
                  <a:lnTo>
                    <a:pt x="12814" y="12549"/>
                  </a:lnTo>
                  <a:lnTo>
                    <a:pt x="12814" y="10439"/>
                  </a:lnTo>
                  <a:lnTo>
                    <a:pt x="13445" y="10439"/>
                  </a:lnTo>
                  <a:lnTo>
                    <a:pt x="13445" y="9907"/>
                  </a:lnTo>
                  <a:lnTo>
                    <a:pt x="12814" y="9907"/>
                  </a:lnTo>
                  <a:lnTo>
                    <a:pt x="12814" y="7798"/>
                  </a:lnTo>
                  <a:lnTo>
                    <a:pt x="13445" y="7798"/>
                  </a:lnTo>
                  <a:lnTo>
                    <a:pt x="13445" y="7531"/>
                  </a:lnTo>
                  <a:lnTo>
                    <a:pt x="12814" y="7531"/>
                  </a:lnTo>
                  <a:lnTo>
                    <a:pt x="12814" y="5422"/>
                  </a:lnTo>
                  <a:lnTo>
                    <a:pt x="13445" y="5422"/>
                  </a:lnTo>
                  <a:lnTo>
                    <a:pt x="13445" y="4880"/>
                  </a:lnTo>
                  <a:lnTo>
                    <a:pt x="12814" y="4880"/>
                  </a:lnTo>
                  <a:lnTo>
                    <a:pt x="12814" y="2780"/>
                  </a:lnTo>
                  <a:lnTo>
                    <a:pt x="13445" y="2780"/>
                  </a:lnTo>
                  <a:lnTo>
                    <a:pt x="13445" y="2504"/>
                  </a:lnTo>
                  <a:lnTo>
                    <a:pt x="12814" y="2504"/>
                  </a:lnTo>
                  <a:lnTo>
                    <a:pt x="12814" y="267"/>
                  </a:lnTo>
                  <a:close/>
                  <a:moveTo>
                    <a:pt x="10044" y="267"/>
                  </a:moveTo>
                  <a:lnTo>
                    <a:pt x="10044" y="2504"/>
                  </a:lnTo>
                  <a:lnTo>
                    <a:pt x="7797" y="2504"/>
                  </a:lnTo>
                  <a:lnTo>
                    <a:pt x="7797" y="267"/>
                  </a:lnTo>
                  <a:close/>
                  <a:moveTo>
                    <a:pt x="5293" y="19941"/>
                  </a:moveTo>
                  <a:lnTo>
                    <a:pt x="5293" y="17832"/>
                  </a:lnTo>
                  <a:lnTo>
                    <a:pt x="7531" y="17832"/>
                  </a:lnTo>
                  <a:lnTo>
                    <a:pt x="7531" y="19941"/>
                  </a:lnTo>
                  <a:close/>
                  <a:moveTo>
                    <a:pt x="7531" y="20474"/>
                  </a:moveTo>
                  <a:lnTo>
                    <a:pt x="7531" y="22583"/>
                  </a:lnTo>
                  <a:lnTo>
                    <a:pt x="5293" y="22583"/>
                  </a:lnTo>
                  <a:lnTo>
                    <a:pt x="5293" y="20474"/>
                  </a:lnTo>
                  <a:close/>
                  <a:moveTo>
                    <a:pt x="5293" y="17566"/>
                  </a:moveTo>
                  <a:lnTo>
                    <a:pt x="5293" y="15456"/>
                  </a:lnTo>
                  <a:lnTo>
                    <a:pt x="7531" y="15456"/>
                  </a:lnTo>
                  <a:lnTo>
                    <a:pt x="7531" y="17566"/>
                  </a:lnTo>
                  <a:lnTo>
                    <a:pt x="5293" y="17566"/>
                  </a:lnTo>
                  <a:close/>
                  <a:moveTo>
                    <a:pt x="5293" y="14924"/>
                  </a:moveTo>
                  <a:lnTo>
                    <a:pt x="5293" y="12815"/>
                  </a:lnTo>
                  <a:lnTo>
                    <a:pt x="7531" y="12815"/>
                  </a:lnTo>
                  <a:lnTo>
                    <a:pt x="7531" y="14924"/>
                  </a:lnTo>
                  <a:close/>
                  <a:moveTo>
                    <a:pt x="5293" y="12549"/>
                  </a:moveTo>
                  <a:lnTo>
                    <a:pt x="5293" y="10439"/>
                  </a:lnTo>
                  <a:lnTo>
                    <a:pt x="7531" y="10439"/>
                  </a:lnTo>
                  <a:lnTo>
                    <a:pt x="7531" y="12549"/>
                  </a:lnTo>
                  <a:close/>
                  <a:moveTo>
                    <a:pt x="5293" y="9907"/>
                  </a:moveTo>
                  <a:lnTo>
                    <a:pt x="5293" y="7798"/>
                  </a:lnTo>
                  <a:lnTo>
                    <a:pt x="7531" y="7798"/>
                  </a:lnTo>
                  <a:lnTo>
                    <a:pt x="7531" y="9907"/>
                  </a:lnTo>
                  <a:close/>
                  <a:moveTo>
                    <a:pt x="5293" y="7531"/>
                  </a:moveTo>
                  <a:lnTo>
                    <a:pt x="5293" y="5422"/>
                  </a:lnTo>
                  <a:lnTo>
                    <a:pt x="7531" y="5422"/>
                  </a:lnTo>
                  <a:lnTo>
                    <a:pt x="7531" y="7531"/>
                  </a:lnTo>
                  <a:close/>
                  <a:moveTo>
                    <a:pt x="5293" y="4880"/>
                  </a:moveTo>
                  <a:lnTo>
                    <a:pt x="5293" y="2780"/>
                  </a:lnTo>
                  <a:lnTo>
                    <a:pt x="7531" y="2780"/>
                  </a:lnTo>
                  <a:lnTo>
                    <a:pt x="7531" y="4880"/>
                  </a:lnTo>
                  <a:close/>
                  <a:moveTo>
                    <a:pt x="5017" y="4880"/>
                  </a:moveTo>
                  <a:lnTo>
                    <a:pt x="2780" y="4880"/>
                  </a:lnTo>
                  <a:lnTo>
                    <a:pt x="2780" y="2780"/>
                  </a:lnTo>
                  <a:lnTo>
                    <a:pt x="5017" y="2780"/>
                  </a:lnTo>
                  <a:close/>
                  <a:moveTo>
                    <a:pt x="5017" y="5422"/>
                  </a:moveTo>
                  <a:lnTo>
                    <a:pt x="5017" y="7531"/>
                  </a:lnTo>
                  <a:lnTo>
                    <a:pt x="2780" y="7531"/>
                  </a:lnTo>
                  <a:lnTo>
                    <a:pt x="2780" y="5422"/>
                  </a:lnTo>
                  <a:lnTo>
                    <a:pt x="5017" y="5422"/>
                  </a:lnTo>
                  <a:close/>
                  <a:moveTo>
                    <a:pt x="5017" y="7798"/>
                  </a:moveTo>
                  <a:lnTo>
                    <a:pt x="5017" y="9907"/>
                  </a:lnTo>
                  <a:lnTo>
                    <a:pt x="2780" y="9907"/>
                  </a:lnTo>
                  <a:lnTo>
                    <a:pt x="2780" y="7798"/>
                  </a:lnTo>
                  <a:close/>
                  <a:moveTo>
                    <a:pt x="5017" y="10439"/>
                  </a:moveTo>
                  <a:lnTo>
                    <a:pt x="5017" y="12549"/>
                  </a:lnTo>
                  <a:lnTo>
                    <a:pt x="2780" y="12549"/>
                  </a:lnTo>
                  <a:lnTo>
                    <a:pt x="2780" y="10439"/>
                  </a:lnTo>
                  <a:close/>
                  <a:moveTo>
                    <a:pt x="5017" y="12815"/>
                  </a:moveTo>
                  <a:lnTo>
                    <a:pt x="5017" y="14924"/>
                  </a:lnTo>
                  <a:lnTo>
                    <a:pt x="2780" y="14924"/>
                  </a:lnTo>
                  <a:lnTo>
                    <a:pt x="2780" y="12815"/>
                  </a:lnTo>
                  <a:close/>
                  <a:moveTo>
                    <a:pt x="5017" y="15456"/>
                  </a:moveTo>
                  <a:lnTo>
                    <a:pt x="5017" y="17566"/>
                  </a:lnTo>
                  <a:lnTo>
                    <a:pt x="2780" y="17566"/>
                  </a:lnTo>
                  <a:lnTo>
                    <a:pt x="2780" y="15456"/>
                  </a:lnTo>
                  <a:lnTo>
                    <a:pt x="5017" y="15456"/>
                  </a:lnTo>
                  <a:close/>
                  <a:moveTo>
                    <a:pt x="5017" y="17832"/>
                  </a:moveTo>
                  <a:lnTo>
                    <a:pt x="5017" y="19941"/>
                  </a:lnTo>
                  <a:lnTo>
                    <a:pt x="2780" y="19941"/>
                  </a:lnTo>
                  <a:lnTo>
                    <a:pt x="2780" y="17832"/>
                  </a:lnTo>
                  <a:close/>
                  <a:moveTo>
                    <a:pt x="5017" y="20474"/>
                  </a:moveTo>
                  <a:lnTo>
                    <a:pt x="5017" y="22583"/>
                  </a:lnTo>
                  <a:lnTo>
                    <a:pt x="2780" y="22583"/>
                  </a:lnTo>
                  <a:lnTo>
                    <a:pt x="2780" y="20474"/>
                  </a:lnTo>
                  <a:close/>
                  <a:moveTo>
                    <a:pt x="5017" y="22849"/>
                  </a:moveTo>
                  <a:lnTo>
                    <a:pt x="5017" y="24959"/>
                  </a:lnTo>
                  <a:lnTo>
                    <a:pt x="2780" y="24959"/>
                  </a:lnTo>
                  <a:lnTo>
                    <a:pt x="2780" y="22849"/>
                  </a:lnTo>
                  <a:close/>
                  <a:moveTo>
                    <a:pt x="5293" y="22849"/>
                  </a:moveTo>
                  <a:lnTo>
                    <a:pt x="7531" y="22849"/>
                  </a:lnTo>
                  <a:lnTo>
                    <a:pt x="7531" y="24959"/>
                  </a:lnTo>
                  <a:lnTo>
                    <a:pt x="5293" y="24959"/>
                  </a:lnTo>
                  <a:close/>
                  <a:moveTo>
                    <a:pt x="7797" y="22849"/>
                  </a:moveTo>
                  <a:lnTo>
                    <a:pt x="10044" y="22849"/>
                  </a:lnTo>
                  <a:lnTo>
                    <a:pt x="10044" y="24959"/>
                  </a:lnTo>
                  <a:lnTo>
                    <a:pt x="7797" y="24959"/>
                  </a:lnTo>
                  <a:close/>
                  <a:moveTo>
                    <a:pt x="7797" y="22583"/>
                  </a:moveTo>
                  <a:lnTo>
                    <a:pt x="7797" y="20474"/>
                  </a:lnTo>
                  <a:lnTo>
                    <a:pt x="10044" y="20474"/>
                  </a:lnTo>
                  <a:lnTo>
                    <a:pt x="10044" y="22583"/>
                  </a:lnTo>
                  <a:close/>
                  <a:moveTo>
                    <a:pt x="7797" y="19941"/>
                  </a:moveTo>
                  <a:lnTo>
                    <a:pt x="7797" y="17832"/>
                  </a:lnTo>
                  <a:lnTo>
                    <a:pt x="10044" y="17832"/>
                  </a:lnTo>
                  <a:lnTo>
                    <a:pt x="10044" y="19941"/>
                  </a:lnTo>
                  <a:close/>
                  <a:moveTo>
                    <a:pt x="7797" y="17566"/>
                  </a:moveTo>
                  <a:lnTo>
                    <a:pt x="7797" y="15456"/>
                  </a:lnTo>
                  <a:lnTo>
                    <a:pt x="10044" y="15456"/>
                  </a:lnTo>
                  <a:lnTo>
                    <a:pt x="10044" y="17566"/>
                  </a:lnTo>
                  <a:lnTo>
                    <a:pt x="7797" y="17566"/>
                  </a:lnTo>
                  <a:close/>
                  <a:moveTo>
                    <a:pt x="7797" y="14924"/>
                  </a:moveTo>
                  <a:lnTo>
                    <a:pt x="7797" y="12815"/>
                  </a:lnTo>
                  <a:lnTo>
                    <a:pt x="10044" y="12815"/>
                  </a:lnTo>
                  <a:lnTo>
                    <a:pt x="10044" y="14924"/>
                  </a:lnTo>
                  <a:close/>
                  <a:moveTo>
                    <a:pt x="7797" y="12549"/>
                  </a:moveTo>
                  <a:lnTo>
                    <a:pt x="7797" y="10439"/>
                  </a:lnTo>
                  <a:lnTo>
                    <a:pt x="10044" y="10439"/>
                  </a:lnTo>
                  <a:lnTo>
                    <a:pt x="10044" y="12549"/>
                  </a:lnTo>
                  <a:close/>
                  <a:moveTo>
                    <a:pt x="7797" y="9907"/>
                  </a:moveTo>
                  <a:lnTo>
                    <a:pt x="7797" y="7798"/>
                  </a:lnTo>
                  <a:lnTo>
                    <a:pt x="10044" y="7798"/>
                  </a:lnTo>
                  <a:lnTo>
                    <a:pt x="10044" y="9907"/>
                  </a:lnTo>
                  <a:close/>
                  <a:moveTo>
                    <a:pt x="7797" y="7531"/>
                  </a:moveTo>
                  <a:lnTo>
                    <a:pt x="7797" y="5422"/>
                  </a:lnTo>
                  <a:lnTo>
                    <a:pt x="10044" y="5422"/>
                  </a:lnTo>
                  <a:lnTo>
                    <a:pt x="10044" y="7531"/>
                  </a:lnTo>
                  <a:close/>
                  <a:moveTo>
                    <a:pt x="7797" y="4880"/>
                  </a:moveTo>
                  <a:lnTo>
                    <a:pt x="7797" y="2780"/>
                  </a:lnTo>
                  <a:lnTo>
                    <a:pt x="10044" y="2780"/>
                  </a:lnTo>
                  <a:lnTo>
                    <a:pt x="10044" y="4880"/>
                  </a:lnTo>
                  <a:close/>
                  <a:moveTo>
                    <a:pt x="7531" y="267"/>
                  </a:moveTo>
                  <a:lnTo>
                    <a:pt x="7531" y="2504"/>
                  </a:lnTo>
                  <a:lnTo>
                    <a:pt x="5293" y="2504"/>
                  </a:lnTo>
                  <a:lnTo>
                    <a:pt x="5293" y="267"/>
                  </a:lnTo>
                  <a:close/>
                  <a:moveTo>
                    <a:pt x="5017" y="267"/>
                  </a:moveTo>
                  <a:lnTo>
                    <a:pt x="5017" y="2504"/>
                  </a:lnTo>
                  <a:lnTo>
                    <a:pt x="2780" y="2504"/>
                  </a:lnTo>
                  <a:lnTo>
                    <a:pt x="2780" y="267"/>
                  </a:lnTo>
                  <a:close/>
                  <a:moveTo>
                    <a:pt x="266" y="267"/>
                  </a:moveTo>
                  <a:lnTo>
                    <a:pt x="2514" y="267"/>
                  </a:lnTo>
                  <a:lnTo>
                    <a:pt x="2514" y="2504"/>
                  </a:lnTo>
                  <a:lnTo>
                    <a:pt x="266" y="2504"/>
                  </a:lnTo>
                  <a:close/>
                  <a:moveTo>
                    <a:pt x="266" y="2780"/>
                  </a:moveTo>
                  <a:lnTo>
                    <a:pt x="2514" y="2780"/>
                  </a:lnTo>
                  <a:lnTo>
                    <a:pt x="2514" y="4880"/>
                  </a:lnTo>
                  <a:lnTo>
                    <a:pt x="266" y="4880"/>
                  </a:lnTo>
                  <a:close/>
                  <a:moveTo>
                    <a:pt x="266" y="5422"/>
                  </a:moveTo>
                  <a:lnTo>
                    <a:pt x="2514" y="5422"/>
                  </a:lnTo>
                  <a:lnTo>
                    <a:pt x="2514" y="7531"/>
                  </a:lnTo>
                  <a:lnTo>
                    <a:pt x="266" y="7531"/>
                  </a:lnTo>
                  <a:close/>
                  <a:moveTo>
                    <a:pt x="266" y="7798"/>
                  </a:moveTo>
                  <a:lnTo>
                    <a:pt x="2514" y="7798"/>
                  </a:lnTo>
                  <a:lnTo>
                    <a:pt x="2514" y="9907"/>
                  </a:lnTo>
                  <a:lnTo>
                    <a:pt x="266" y="9907"/>
                  </a:lnTo>
                  <a:close/>
                  <a:moveTo>
                    <a:pt x="266" y="10439"/>
                  </a:moveTo>
                  <a:lnTo>
                    <a:pt x="2514" y="10439"/>
                  </a:lnTo>
                  <a:lnTo>
                    <a:pt x="2514" y="12549"/>
                  </a:lnTo>
                  <a:lnTo>
                    <a:pt x="266" y="12549"/>
                  </a:lnTo>
                  <a:close/>
                  <a:moveTo>
                    <a:pt x="266" y="12815"/>
                  </a:moveTo>
                  <a:lnTo>
                    <a:pt x="2514" y="12815"/>
                  </a:lnTo>
                  <a:lnTo>
                    <a:pt x="2514" y="14924"/>
                  </a:lnTo>
                  <a:lnTo>
                    <a:pt x="266" y="14924"/>
                  </a:lnTo>
                  <a:close/>
                  <a:moveTo>
                    <a:pt x="266" y="15456"/>
                  </a:moveTo>
                  <a:lnTo>
                    <a:pt x="2514" y="15456"/>
                  </a:lnTo>
                  <a:lnTo>
                    <a:pt x="2514" y="17566"/>
                  </a:lnTo>
                  <a:lnTo>
                    <a:pt x="266" y="17566"/>
                  </a:lnTo>
                  <a:close/>
                  <a:moveTo>
                    <a:pt x="266" y="17832"/>
                  </a:moveTo>
                  <a:lnTo>
                    <a:pt x="2514" y="17832"/>
                  </a:lnTo>
                  <a:lnTo>
                    <a:pt x="2514" y="19941"/>
                  </a:lnTo>
                  <a:lnTo>
                    <a:pt x="266" y="19941"/>
                  </a:lnTo>
                  <a:close/>
                  <a:moveTo>
                    <a:pt x="266" y="20474"/>
                  </a:moveTo>
                  <a:lnTo>
                    <a:pt x="2514" y="20474"/>
                  </a:lnTo>
                  <a:lnTo>
                    <a:pt x="2514" y="22583"/>
                  </a:lnTo>
                  <a:lnTo>
                    <a:pt x="266" y="22583"/>
                  </a:lnTo>
                  <a:close/>
                  <a:moveTo>
                    <a:pt x="266" y="22849"/>
                  </a:moveTo>
                  <a:lnTo>
                    <a:pt x="2514" y="22849"/>
                  </a:lnTo>
                  <a:lnTo>
                    <a:pt x="2514" y="24959"/>
                  </a:lnTo>
                  <a:lnTo>
                    <a:pt x="266" y="24959"/>
                  </a:lnTo>
                  <a:close/>
                  <a:moveTo>
                    <a:pt x="266" y="27600"/>
                  </a:moveTo>
                  <a:lnTo>
                    <a:pt x="266" y="25501"/>
                  </a:lnTo>
                  <a:lnTo>
                    <a:pt x="2514" y="25501"/>
                  </a:lnTo>
                  <a:lnTo>
                    <a:pt x="2514" y="27600"/>
                  </a:lnTo>
                  <a:lnTo>
                    <a:pt x="266" y="27600"/>
                  </a:lnTo>
                  <a:close/>
                  <a:moveTo>
                    <a:pt x="2780" y="27600"/>
                  </a:moveTo>
                  <a:lnTo>
                    <a:pt x="2780" y="25501"/>
                  </a:lnTo>
                  <a:lnTo>
                    <a:pt x="5017" y="25501"/>
                  </a:lnTo>
                  <a:lnTo>
                    <a:pt x="5017" y="27600"/>
                  </a:lnTo>
                  <a:lnTo>
                    <a:pt x="2780" y="27600"/>
                  </a:lnTo>
                  <a:close/>
                  <a:moveTo>
                    <a:pt x="5293" y="27600"/>
                  </a:moveTo>
                  <a:lnTo>
                    <a:pt x="5293" y="25501"/>
                  </a:lnTo>
                  <a:lnTo>
                    <a:pt x="7531" y="25501"/>
                  </a:lnTo>
                  <a:lnTo>
                    <a:pt x="7531" y="27600"/>
                  </a:lnTo>
                  <a:lnTo>
                    <a:pt x="5293" y="27600"/>
                  </a:lnTo>
                  <a:close/>
                  <a:moveTo>
                    <a:pt x="7797" y="27600"/>
                  </a:moveTo>
                  <a:lnTo>
                    <a:pt x="7797" y="25501"/>
                  </a:lnTo>
                  <a:lnTo>
                    <a:pt x="10044" y="25501"/>
                  </a:lnTo>
                  <a:lnTo>
                    <a:pt x="10044" y="27600"/>
                  </a:lnTo>
                  <a:lnTo>
                    <a:pt x="7797" y="27600"/>
                  </a:lnTo>
                  <a:close/>
                  <a:moveTo>
                    <a:pt x="12548" y="27600"/>
                  </a:moveTo>
                  <a:lnTo>
                    <a:pt x="10311" y="27600"/>
                  </a:lnTo>
                  <a:lnTo>
                    <a:pt x="10311" y="25501"/>
                  </a:lnTo>
                  <a:lnTo>
                    <a:pt x="12548" y="25501"/>
                  </a:lnTo>
                  <a:close/>
                  <a:moveTo>
                    <a:pt x="12548" y="24959"/>
                  </a:moveTo>
                  <a:lnTo>
                    <a:pt x="10311" y="24959"/>
                  </a:lnTo>
                  <a:lnTo>
                    <a:pt x="10311" y="22849"/>
                  </a:lnTo>
                  <a:lnTo>
                    <a:pt x="12548" y="22849"/>
                  </a:lnTo>
                  <a:close/>
                  <a:moveTo>
                    <a:pt x="12548" y="22583"/>
                  </a:moveTo>
                  <a:lnTo>
                    <a:pt x="10311" y="22583"/>
                  </a:lnTo>
                  <a:lnTo>
                    <a:pt x="10311" y="20474"/>
                  </a:lnTo>
                  <a:lnTo>
                    <a:pt x="12548" y="20474"/>
                  </a:lnTo>
                  <a:close/>
                  <a:moveTo>
                    <a:pt x="12548" y="19941"/>
                  </a:moveTo>
                  <a:lnTo>
                    <a:pt x="10311" y="19941"/>
                  </a:lnTo>
                  <a:lnTo>
                    <a:pt x="10311" y="17832"/>
                  </a:lnTo>
                  <a:lnTo>
                    <a:pt x="12548" y="17832"/>
                  </a:lnTo>
                  <a:close/>
                  <a:moveTo>
                    <a:pt x="12548" y="17566"/>
                  </a:moveTo>
                  <a:lnTo>
                    <a:pt x="10311" y="17566"/>
                  </a:lnTo>
                  <a:lnTo>
                    <a:pt x="10311" y="15456"/>
                  </a:lnTo>
                  <a:lnTo>
                    <a:pt x="12548" y="15456"/>
                  </a:lnTo>
                  <a:close/>
                  <a:moveTo>
                    <a:pt x="12548" y="14924"/>
                  </a:moveTo>
                  <a:lnTo>
                    <a:pt x="10311" y="14924"/>
                  </a:lnTo>
                  <a:lnTo>
                    <a:pt x="10311" y="12815"/>
                  </a:lnTo>
                  <a:lnTo>
                    <a:pt x="12548" y="12815"/>
                  </a:lnTo>
                  <a:close/>
                  <a:moveTo>
                    <a:pt x="12548" y="12549"/>
                  </a:moveTo>
                  <a:lnTo>
                    <a:pt x="10311" y="12549"/>
                  </a:lnTo>
                  <a:lnTo>
                    <a:pt x="10311" y="10439"/>
                  </a:lnTo>
                  <a:lnTo>
                    <a:pt x="12548" y="10439"/>
                  </a:lnTo>
                  <a:close/>
                  <a:moveTo>
                    <a:pt x="12548" y="9907"/>
                  </a:moveTo>
                  <a:lnTo>
                    <a:pt x="10311" y="9907"/>
                  </a:lnTo>
                  <a:lnTo>
                    <a:pt x="10311" y="7798"/>
                  </a:lnTo>
                  <a:lnTo>
                    <a:pt x="12548" y="7798"/>
                  </a:lnTo>
                  <a:close/>
                  <a:moveTo>
                    <a:pt x="12548" y="7531"/>
                  </a:moveTo>
                  <a:lnTo>
                    <a:pt x="10311" y="7531"/>
                  </a:lnTo>
                  <a:lnTo>
                    <a:pt x="10311" y="5422"/>
                  </a:lnTo>
                  <a:lnTo>
                    <a:pt x="12548" y="5422"/>
                  </a:lnTo>
                  <a:close/>
                  <a:moveTo>
                    <a:pt x="12548" y="4880"/>
                  </a:moveTo>
                  <a:lnTo>
                    <a:pt x="10311" y="4880"/>
                  </a:lnTo>
                  <a:lnTo>
                    <a:pt x="10311" y="2780"/>
                  </a:lnTo>
                  <a:lnTo>
                    <a:pt x="12548" y="2780"/>
                  </a:lnTo>
                  <a:close/>
                  <a:moveTo>
                    <a:pt x="12548" y="2504"/>
                  </a:moveTo>
                  <a:lnTo>
                    <a:pt x="10311" y="2504"/>
                  </a:lnTo>
                  <a:lnTo>
                    <a:pt x="10311" y="267"/>
                  </a:lnTo>
                  <a:lnTo>
                    <a:pt x="12548" y="2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330200" y="1675750"/>
              <a:ext cx="135550" cy="111425"/>
            </a:xfrm>
            <a:custGeom>
              <a:rect b="b" l="l" r="r" t="t"/>
              <a:pathLst>
                <a:path extrusionOk="0" h="4457" w="5422">
                  <a:moveTo>
                    <a:pt x="0" y="1"/>
                  </a:moveTo>
                  <a:lnTo>
                    <a:pt x="5421" y="1"/>
                  </a:lnTo>
                  <a:lnTo>
                    <a:pt x="5421" y="4456"/>
                  </a:lnTo>
                  <a:lnTo>
                    <a:pt x="0" y="44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327725" y="1673300"/>
              <a:ext cx="140475" cy="121500"/>
            </a:xfrm>
            <a:custGeom>
              <a:rect b="b" l="l" r="r" t="t"/>
              <a:pathLst>
                <a:path extrusionOk="0" h="4860" w="5619">
                  <a:moveTo>
                    <a:pt x="5619" y="1232"/>
                  </a:moveTo>
                  <a:lnTo>
                    <a:pt x="4466" y="1232"/>
                  </a:lnTo>
                  <a:lnTo>
                    <a:pt x="4466" y="4860"/>
                  </a:lnTo>
                  <a:lnTo>
                    <a:pt x="4190" y="4860"/>
                  </a:lnTo>
                  <a:lnTo>
                    <a:pt x="4190" y="1232"/>
                  </a:lnTo>
                  <a:lnTo>
                    <a:pt x="2948" y="1232"/>
                  </a:lnTo>
                  <a:lnTo>
                    <a:pt x="2948" y="4594"/>
                  </a:lnTo>
                  <a:lnTo>
                    <a:pt x="2672" y="4594"/>
                  </a:lnTo>
                  <a:lnTo>
                    <a:pt x="2672" y="1232"/>
                  </a:lnTo>
                  <a:lnTo>
                    <a:pt x="1430" y="1232"/>
                  </a:lnTo>
                  <a:lnTo>
                    <a:pt x="1430" y="4860"/>
                  </a:lnTo>
                  <a:lnTo>
                    <a:pt x="1154" y="4860"/>
                  </a:lnTo>
                  <a:lnTo>
                    <a:pt x="1154" y="1232"/>
                  </a:lnTo>
                  <a:lnTo>
                    <a:pt x="1" y="1232"/>
                  </a:lnTo>
                  <a:lnTo>
                    <a:pt x="1" y="966"/>
                  </a:lnTo>
                  <a:lnTo>
                    <a:pt x="1154" y="966"/>
                  </a:lnTo>
                  <a:lnTo>
                    <a:pt x="1154" y="0"/>
                  </a:lnTo>
                  <a:lnTo>
                    <a:pt x="1430" y="0"/>
                  </a:lnTo>
                  <a:lnTo>
                    <a:pt x="1430" y="966"/>
                  </a:lnTo>
                  <a:lnTo>
                    <a:pt x="4190" y="966"/>
                  </a:lnTo>
                  <a:lnTo>
                    <a:pt x="4190" y="0"/>
                  </a:lnTo>
                  <a:lnTo>
                    <a:pt x="4466" y="0"/>
                  </a:lnTo>
                  <a:lnTo>
                    <a:pt x="4466" y="966"/>
                  </a:lnTo>
                  <a:lnTo>
                    <a:pt x="5619" y="966"/>
                  </a:lnTo>
                  <a:lnTo>
                    <a:pt x="5619" y="1232"/>
                  </a:lnTo>
                  <a:close/>
                  <a:moveTo>
                    <a:pt x="2297" y="3677"/>
                  </a:moveTo>
                  <a:lnTo>
                    <a:pt x="2435" y="3677"/>
                  </a:lnTo>
                  <a:lnTo>
                    <a:pt x="2435" y="1991"/>
                  </a:lnTo>
                  <a:lnTo>
                    <a:pt x="2297" y="1991"/>
                  </a:lnTo>
                  <a:close/>
                  <a:moveTo>
                    <a:pt x="3184" y="3677"/>
                  </a:moveTo>
                  <a:lnTo>
                    <a:pt x="3322" y="3677"/>
                  </a:lnTo>
                  <a:lnTo>
                    <a:pt x="3322" y="1991"/>
                  </a:lnTo>
                  <a:lnTo>
                    <a:pt x="3184" y="19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7"/>
          <p:cNvSpPr txBox="1"/>
          <p:nvPr>
            <p:ph hasCustomPrompt="1" type="title"/>
          </p:nvPr>
        </p:nvSpPr>
        <p:spPr>
          <a:xfrm>
            <a:off x="2113950" y="1728600"/>
            <a:ext cx="4916100" cy="12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8" name="Google Shape;128;p7"/>
          <p:cNvSpPr txBox="1"/>
          <p:nvPr>
            <p:ph idx="1" type="subTitle"/>
          </p:nvPr>
        </p:nvSpPr>
        <p:spPr>
          <a:xfrm>
            <a:off x="2113950" y="2985300"/>
            <a:ext cx="4916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7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7"/>
          <p:cNvGrpSpPr/>
          <p:nvPr/>
        </p:nvGrpSpPr>
        <p:grpSpPr>
          <a:xfrm flipH="1">
            <a:off x="1620252" y="4391979"/>
            <a:ext cx="576275" cy="571497"/>
            <a:chOff x="8449727" y="4391979"/>
            <a:chExt cx="576275" cy="571497"/>
          </a:xfrm>
        </p:grpSpPr>
        <p:grpSp>
          <p:nvGrpSpPr>
            <p:cNvPr id="131" name="Google Shape;131;p7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32" name="Google Shape;132;p7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7"/>
            <p:cNvGrpSpPr/>
            <p:nvPr/>
          </p:nvGrpSpPr>
          <p:grpSpPr>
            <a:xfrm>
              <a:off x="8449727" y="4621980"/>
              <a:ext cx="201799" cy="341496"/>
              <a:chOff x="3649698" y="1850455"/>
              <a:chExt cx="70500" cy="119300"/>
            </a:xfrm>
          </p:grpSpPr>
          <p:sp>
            <p:nvSpPr>
              <p:cNvPr id="135" name="Google Shape;135;p7"/>
              <p:cNvSpPr/>
              <p:nvPr/>
            </p:nvSpPr>
            <p:spPr>
              <a:xfrm>
                <a:off x="3680998" y="192190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3649698" y="185045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7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7"/>
          <p:cNvGrpSpPr/>
          <p:nvPr/>
        </p:nvGrpSpPr>
        <p:grpSpPr>
          <a:xfrm>
            <a:off x="7320325" y="2509694"/>
            <a:ext cx="1737750" cy="2396117"/>
            <a:chOff x="1225250" y="2035775"/>
            <a:chExt cx="958600" cy="1321850"/>
          </a:xfrm>
        </p:grpSpPr>
        <p:sp>
          <p:nvSpPr>
            <p:cNvPr id="139" name="Google Shape;139;p7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7"/>
          <p:cNvGrpSpPr/>
          <p:nvPr/>
        </p:nvGrpSpPr>
        <p:grpSpPr>
          <a:xfrm>
            <a:off x="8424008" y="2176093"/>
            <a:ext cx="1979797" cy="2729885"/>
            <a:chOff x="1225250" y="2035775"/>
            <a:chExt cx="958600" cy="1321850"/>
          </a:xfrm>
        </p:grpSpPr>
        <p:sp>
          <p:nvSpPr>
            <p:cNvPr id="150" name="Google Shape;150;p7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7"/>
          <p:cNvGrpSpPr/>
          <p:nvPr/>
        </p:nvGrpSpPr>
        <p:grpSpPr>
          <a:xfrm flipH="1">
            <a:off x="1356465" y="4608505"/>
            <a:ext cx="201799" cy="341496"/>
            <a:chOff x="3649698" y="1850455"/>
            <a:chExt cx="70500" cy="119300"/>
          </a:xfrm>
        </p:grpSpPr>
        <p:sp>
          <p:nvSpPr>
            <p:cNvPr id="161" name="Google Shape;161;p7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7"/>
          <p:cNvGrpSpPr/>
          <p:nvPr/>
        </p:nvGrpSpPr>
        <p:grpSpPr>
          <a:xfrm flipH="1">
            <a:off x="7153390" y="4557405"/>
            <a:ext cx="201799" cy="341496"/>
            <a:chOff x="3649698" y="1850455"/>
            <a:chExt cx="70500" cy="119300"/>
          </a:xfrm>
        </p:grpSpPr>
        <p:sp>
          <p:nvSpPr>
            <p:cNvPr id="164" name="Google Shape;164;p7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8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8"/>
          <p:cNvGrpSpPr/>
          <p:nvPr/>
        </p:nvGrpSpPr>
        <p:grpSpPr>
          <a:xfrm flipH="1">
            <a:off x="-3322345" y="1677645"/>
            <a:ext cx="3692834" cy="3221261"/>
            <a:chOff x="1872550" y="1415025"/>
            <a:chExt cx="3900744" cy="3402262"/>
          </a:xfrm>
        </p:grpSpPr>
        <p:sp>
          <p:nvSpPr>
            <p:cNvPr id="171" name="Google Shape;171;p8"/>
            <p:cNvSpPr/>
            <p:nvPr/>
          </p:nvSpPr>
          <p:spPr>
            <a:xfrm>
              <a:off x="1923126" y="2262256"/>
              <a:ext cx="2096086" cy="2555030"/>
            </a:xfrm>
            <a:custGeom>
              <a:rect b="b" l="l" r="r" t="t"/>
              <a:pathLst>
                <a:path extrusionOk="0" h="29907" w="24535">
                  <a:moveTo>
                    <a:pt x="0" y="0"/>
                  </a:moveTo>
                  <a:lnTo>
                    <a:pt x="24534" y="0"/>
                  </a:lnTo>
                  <a:lnTo>
                    <a:pt x="24534" y="29906"/>
                  </a:lnTo>
                  <a:lnTo>
                    <a:pt x="0" y="299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562240" y="3007480"/>
              <a:ext cx="1318822" cy="1065343"/>
            </a:xfrm>
            <a:custGeom>
              <a:rect b="b" l="l" r="r" t="t"/>
              <a:pathLst>
                <a:path extrusionOk="0" h="12470" w="15437">
                  <a:moveTo>
                    <a:pt x="1" y="0"/>
                  </a:moveTo>
                  <a:lnTo>
                    <a:pt x="15437" y="0"/>
                  </a:lnTo>
                  <a:lnTo>
                    <a:pt x="15437" y="12470"/>
                  </a:lnTo>
                  <a:lnTo>
                    <a:pt x="1" y="12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664160" y="3101797"/>
              <a:ext cx="1117543" cy="860732"/>
            </a:xfrm>
            <a:custGeom>
              <a:rect b="b" l="l" r="r" t="t"/>
              <a:pathLst>
                <a:path extrusionOk="0" h="10075" w="13081">
                  <a:moveTo>
                    <a:pt x="0" y="0"/>
                  </a:moveTo>
                  <a:lnTo>
                    <a:pt x="13080" y="0"/>
                  </a:lnTo>
                  <a:lnTo>
                    <a:pt x="13080" y="10074"/>
                  </a:lnTo>
                  <a:lnTo>
                    <a:pt x="0" y="100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653225" y="3095903"/>
              <a:ext cx="1136850" cy="888498"/>
            </a:xfrm>
            <a:custGeom>
              <a:rect b="b" l="l" r="r" t="t"/>
              <a:pathLst>
                <a:path extrusionOk="0" h="10400" w="13307">
                  <a:moveTo>
                    <a:pt x="13307" y="0"/>
                  </a:moveTo>
                  <a:lnTo>
                    <a:pt x="13208" y="0"/>
                  </a:lnTo>
                  <a:lnTo>
                    <a:pt x="13070" y="0"/>
                  </a:lnTo>
                  <a:lnTo>
                    <a:pt x="11129" y="0"/>
                  </a:lnTo>
                  <a:lnTo>
                    <a:pt x="10892" y="0"/>
                  </a:lnTo>
                  <a:lnTo>
                    <a:pt x="8950" y="0"/>
                  </a:lnTo>
                  <a:lnTo>
                    <a:pt x="8714" y="0"/>
                  </a:lnTo>
                  <a:lnTo>
                    <a:pt x="6772" y="0"/>
                  </a:lnTo>
                  <a:lnTo>
                    <a:pt x="6535" y="0"/>
                  </a:lnTo>
                  <a:lnTo>
                    <a:pt x="4593" y="0"/>
                  </a:lnTo>
                  <a:lnTo>
                    <a:pt x="4357" y="0"/>
                  </a:lnTo>
                  <a:lnTo>
                    <a:pt x="2415" y="0"/>
                  </a:lnTo>
                  <a:lnTo>
                    <a:pt x="2178" y="0"/>
                  </a:lnTo>
                  <a:lnTo>
                    <a:pt x="23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494"/>
                  </a:lnTo>
                  <a:lnTo>
                    <a:pt x="0" y="2760"/>
                  </a:lnTo>
                  <a:lnTo>
                    <a:pt x="0" y="4860"/>
                  </a:lnTo>
                  <a:lnTo>
                    <a:pt x="0" y="5402"/>
                  </a:lnTo>
                  <a:lnTo>
                    <a:pt x="0" y="7502"/>
                  </a:lnTo>
                  <a:lnTo>
                    <a:pt x="0" y="7768"/>
                  </a:lnTo>
                  <a:lnTo>
                    <a:pt x="0" y="9867"/>
                  </a:lnTo>
                  <a:lnTo>
                    <a:pt x="0" y="10252"/>
                  </a:lnTo>
                  <a:lnTo>
                    <a:pt x="0" y="10400"/>
                  </a:lnTo>
                  <a:lnTo>
                    <a:pt x="13248" y="10400"/>
                  </a:lnTo>
                  <a:lnTo>
                    <a:pt x="13248" y="10252"/>
                  </a:lnTo>
                  <a:lnTo>
                    <a:pt x="13307" y="10252"/>
                  </a:lnTo>
                  <a:lnTo>
                    <a:pt x="13307" y="0"/>
                  </a:lnTo>
                  <a:close/>
                  <a:moveTo>
                    <a:pt x="13070" y="267"/>
                  </a:moveTo>
                  <a:lnTo>
                    <a:pt x="13070" y="2494"/>
                  </a:lnTo>
                  <a:lnTo>
                    <a:pt x="11129" y="2494"/>
                  </a:lnTo>
                  <a:lnTo>
                    <a:pt x="11129" y="267"/>
                  </a:lnTo>
                  <a:close/>
                  <a:moveTo>
                    <a:pt x="6772" y="5402"/>
                  </a:moveTo>
                  <a:lnTo>
                    <a:pt x="8714" y="5402"/>
                  </a:lnTo>
                  <a:lnTo>
                    <a:pt x="8714" y="7502"/>
                  </a:lnTo>
                  <a:lnTo>
                    <a:pt x="6772" y="7502"/>
                  </a:lnTo>
                  <a:close/>
                  <a:moveTo>
                    <a:pt x="6535" y="7502"/>
                  </a:moveTo>
                  <a:lnTo>
                    <a:pt x="4593" y="7502"/>
                  </a:lnTo>
                  <a:lnTo>
                    <a:pt x="4593" y="5402"/>
                  </a:lnTo>
                  <a:lnTo>
                    <a:pt x="6535" y="5402"/>
                  </a:lnTo>
                  <a:close/>
                  <a:moveTo>
                    <a:pt x="8950" y="5402"/>
                  </a:moveTo>
                  <a:lnTo>
                    <a:pt x="10892" y="5402"/>
                  </a:lnTo>
                  <a:lnTo>
                    <a:pt x="10892" y="7502"/>
                  </a:lnTo>
                  <a:lnTo>
                    <a:pt x="8950" y="7502"/>
                  </a:lnTo>
                  <a:close/>
                  <a:moveTo>
                    <a:pt x="8950" y="4860"/>
                  </a:moveTo>
                  <a:lnTo>
                    <a:pt x="8950" y="2770"/>
                  </a:lnTo>
                  <a:lnTo>
                    <a:pt x="10892" y="2770"/>
                  </a:lnTo>
                  <a:lnTo>
                    <a:pt x="10892" y="4860"/>
                  </a:lnTo>
                  <a:lnTo>
                    <a:pt x="8950" y="4860"/>
                  </a:lnTo>
                  <a:close/>
                  <a:moveTo>
                    <a:pt x="8714" y="4860"/>
                  </a:moveTo>
                  <a:lnTo>
                    <a:pt x="6772" y="4860"/>
                  </a:lnTo>
                  <a:lnTo>
                    <a:pt x="6772" y="2770"/>
                  </a:lnTo>
                  <a:lnTo>
                    <a:pt x="8714" y="2770"/>
                  </a:lnTo>
                  <a:close/>
                  <a:moveTo>
                    <a:pt x="6535" y="4860"/>
                  </a:moveTo>
                  <a:lnTo>
                    <a:pt x="4593" y="4860"/>
                  </a:lnTo>
                  <a:lnTo>
                    <a:pt x="4593" y="2770"/>
                  </a:lnTo>
                  <a:lnTo>
                    <a:pt x="6535" y="2770"/>
                  </a:lnTo>
                  <a:close/>
                  <a:moveTo>
                    <a:pt x="4357" y="4860"/>
                  </a:moveTo>
                  <a:lnTo>
                    <a:pt x="2415" y="4860"/>
                  </a:lnTo>
                  <a:lnTo>
                    <a:pt x="2415" y="2770"/>
                  </a:lnTo>
                  <a:lnTo>
                    <a:pt x="4357" y="2770"/>
                  </a:lnTo>
                  <a:close/>
                  <a:moveTo>
                    <a:pt x="4357" y="5402"/>
                  </a:moveTo>
                  <a:lnTo>
                    <a:pt x="4357" y="7502"/>
                  </a:lnTo>
                  <a:lnTo>
                    <a:pt x="2415" y="7502"/>
                  </a:lnTo>
                  <a:lnTo>
                    <a:pt x="2415" y="5402"/>
                  </a:lnTo>
                  <a:close/>
                  <a:moveTo>
                    <a:pt x="4357" y="7768"/>
                  </a:moveTo>
                  <a:lnTo>
                    <a:pt x="4357" y="9867"/>
                  </a:lnTo>
                  <a:lnTo>
                    <a:pt x="2415" y="9867"/>
                  </a:lnTo>
                  <a:lnTo>
                    <a:pt x="2415" y="7768"/>
                  </a:lnTo>
                  <a:close/>
                  <a:moveTo>
                    <a:pt x="4593" y="7768"/>
                  </a:moveTo>
                  <a:lnTo>
                    <a:pt x="6535" y="7768"/>
                  </a:lnTo>
                  <a:lnTo>
                    <a:pt x="6535" y="9867"/>
                  </a:lnTo>
                  <a:lnTo>
                    <a:pt x="4593" y="9867"/>
                  </a:lnTo>
                  <a:close/>
                  <a:moveTo>
                    <a:pt x="6772" y="7768"/>
                  </a:moveTo>
                  <a:lnTo>
                    <a:pt x="8714" y="7768"/>
                  </a:lnTo>
                  <a:lnTo>
                    <a:pt x="8714" y="9867"/>
                  </a:lnTo>
                  <a:lnTo>
                    <a:pt x="6772" y="9867"/>
                  </a:lnTo>
                  <a:close/>
                  <a:moveTo>
                    <a:pt x="8950" y="7768"/>
                  </a:moveTo>
                  <a:lnTo>
                    <a:pt x="10892" y="7768"/>
                  </a:lnTo>
                  <a:lnTo>
                    <a:pt x="10892" y="9867"/>
                  </a:lnTo>
                  <a:lnTo>
                    <a:pt x="8950" y="9867"/>
                  </a:lnTo>
                  <a:close/>
                  <a:moveTo>
                    <a:pt x="11129" y="7768"/>
                  </a:moveTo>
                  <a:lnTo>
                    <a:pt x="13070" y="7768"/>
                  </a:lnTo>
                  <a:lnTo>
                    <a:pt x="13070" y="9867"/>
                  </a:lnTo>
                  <a:lnTo>
                    <a:pt x="11129" y="9867"/>
                  </a:lnTo>
                  <a:close/>
                  <a:moveTo>
                    <a:pt x="11129" y="7502"/>
                  </a:moveTo>
                  <a:lnTo>
                    <a:pt x="11129" y="5402"/>
                  </a:lnTo>
                  <a:lnTo>
                    <a:pt x="13070" y="5402"/>
                  </a:lnTo>
                  <a:lnTo>
                    <a:pt x="13070" y="7502"/>
                  </a:lnTo>
                  <a:close/>
                  <a:moveTo>
                    <a:pt x="11129" y="4860"/>
                  </a:moveTo>
                  <a:lnTo>
                    <a:pt x="11129" y="2770"/>
                  </a:lnTo>
                  <a:lnTo>
                    <a:pt x="13070" y="2770"/>
                  </a:lnTo>
                  <a:lnTo>
                    <a:pt x="13070" y="4860"/>
                  </a:lnTo>
                  <a:lnTo>
                    <a:pt x="11129" y="4860"/>
                  </a:lnTo>
                  <a:close/>
                  <a:moveTo>
                    <a:pt x="10892" y="267"/>
                  </a:moveTo>
                  <a:lnTo>
                    <a:pt x="10892" y="2494"/>
                  </a:lnTo>
                  <a:lnTo>
                    <a:pt x="8950" y="2494"/>
                  </a:lnTo>
                  <a:lnTo>
                    <a:pt x="8950" y="267"/>
                  </a:lnTo>
                  <a:close/>
                  <a:moveTo>
                    <a:pt x="8714" y="267"/>
                  </a:moveTo>
                  <a:lnTo>
                    <a:pt x="8714" y="2494"/>
                  </a:lnTo>
                  <a:lnTo>
                    <a:pt x="6772" y="2494"/>
                  </a:lnTo>
                  <a:lnTo>
                    <a:pt x="6772" y="267"/>
                  </a:lnTo>
                  <a:close/>
                  <a:moveTo>
                    <a:pt x="6535" y="267"/>
                  </a:moveTo>
                  <a:lnTo>
                    <a:pt x="6535" y="2494"/>
                  </a:lnTo>
                  <a:lnTo>
                    <a:pt x="4593" y="2494"/>
                  </a:lnTo>
                  <a:lnTo>
                    <a:pt x="4593" y="267"/>
                  </a:lnTo>
                  <a:close/>
                  <a:moveTo>
                    <a:pt x="4357" y="267"/>
                  </a:moveTo>
                  <a:lnTo>
                    <a:pt x="4357" y="2494"/>
                  </a:lnTo>
                  <a:lnTo>
                    <a:pt x="2415" y="2494"/>
                  </a:lnTo>
                  <a:lnTo>
                    <a:pt x="2415" y="267"/>
                  </a:lnTo>
                  <a:close/>
                  <a:moveTo>
                    <a:pt x="237" y="267"/>
                  </a:moveTo>
                  <a:lnTo>
                    <a:pt x="2178" y="267"/>
                  </a:lnTo>
                  <a:lnTo>
                    <a:pt x="2178" y="2494"/>
                  </a:lnTo>
                  <a:lnTo>
                    <a:pt x="237" y="2494"/>
                  </a:lnTo>
                  <a:close/>
                  <a:moveTo>
                    <a:pt x="237" y="2770"/>
                  </a:moveTo>
                  <a:lnTo>
                    <a:pt x="2178" y="2770"/>
                  </a:lnTo>
                  <a:lnTo>
                    <a:pt x="2178" y="4860"/>
                  </a:lnTo>
                  <a:lnTo>
                    <a:pt x="237" y="4860"/>
                  </a:lnTo>
                  <a:close/>
                  <a:moveTo>
                    <a:pt x="237" y="5402"/>
                  </a:moveTo>
                  <a:lnTo>
                    <a:pt x="2178" y="5402"/>
                  </a:lnTo>
                  <a:lnTo>
                    <a:pt x="2178" y="7502"/>
                  </a:lnTo>
                  <a:lnTo>
                    <a:pt x="237" y="7502"/>
                  </a:lnTo>
                  <a:close/>
                  <a:moveTo>
                    <a:pt x="237" y="7768"/>
                  </a:moveTo>
                  <a:lnTo>
                    <a:pt x="2178" y="7768"/>
                  </a:lnTo>
                  <a:lnTo>
                    <a:pt x="2178" y="9867"/>
                  </a:lnTo>
                  <a:lnTo>
                    <a:pt x="237" y="9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1872550" y="1956494"/>
              <a:ext cx="285601" cy="2860793"/>
            </a:xfrm>
            <a:custGeom>
              <a:rect b="b" l="l" r="r" t="t"/>
              <a:pathLst>
                <a:path extrusionOk="0" h="33486" w="3343">
                  <a:moveTo>
                    <a:pt x="1" y="1"/>
                  </a:moveTo>
                  <a:lnTo>
                    <a:pt x="3342" y="1"/>
                  </a:lnTo>
                  <a:lnTo>
                    <a:pt x="3342" y="33485"/>
                  </a:lnTo>
                  <a:lnTo>
                    <a:pt x="1" y="334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1950891" y="2046625"/>
              <a:ext cx="1813134" cy="2694883"/>
            </a:xfrm>
            <a:custGeom>
              <a:rect b="b" l="l" r="r" t="t"/>
              <a:pathLst>
                <a:path extrusionOk="0" h="31544" w="21223">
                  <a:moveTo>
                    <a:pt x="0" y="1"/>
                  </a:moveTo>
                  <a:lnTo>
                    <a:pt x="0" y="2721"/>
                  </a:lnTo>
                  <a:lnTo>
                    <a:pt x="1508" y="2721"/>
                  </a:lnTo>
                  <a:lnTo>
                    <a:pt x="1508" y="1"/>
                  </a:lnTo>
                  <a:close/>
                  <a:moveTo>
                    <a:pt x="0" y="3608"/>
                  </a:moveTo>
                  <a:lnTo>
                    <a:pt x="0" y="6329"/>
                  </a:lnTo>
                  <a:lnTo>
                    <a:pt x="1508" y="6329"/>
                  </a:lnTo>
                  <a:lnTo>
                    <a:pt x="1508" y="3608"/>
                  </a:lnTo>
                  <a:close/>
                  <a:moveTo>
                    <a:pt x="3588" y="3608"/>
                  </a:moveTo>
                  <a:lnTo>
                    <a:pt x="3588" y="6329"/>
                  </a:lnTo>
                  <a:lnTo>
                    <a:pt x="6043" y="6329"/>
                  </a:lnTo>
                  <a:lnTo>
                    <a:pt x="6043" y="3608"/>
                  </a:lnTo>
                  <a:close/>
                  <a:moveTo>
                    <a:pt x="7157" y="3608"/>
                  </a:moveTo>
                  <a:lnTo>
                    <a:pt x="7157" y="6329"/>
                  </a:lnTo>
                  <a:lnTo>
                    <a:pt x="9611" y="6329"/>
                  </a:lnTo>
                  <a:lnTo>
                    <a:pt x="9611" y="3608"/>
                  </a:lnTo>
                  <a:close/>
                  <a:moveTo>
                    <a:pt x="11020" y="3608"/>
                  </a:moveTo>
                  <a:lnTo>
                    <a:pt x="11020" y="6329"/>
                  </a:lnTo>
                  <a:lnTo>
                    <a:pt x="13485" y="6329"/>
                  </a:lnTo>
                  <a:lnTo>
                    <a:pt x="13485" y="3608"/>
                  </a:lnTo>
                  <a:close/>
                  <a:moveTo>
                    <a:pt x="14894" y="3608"/>
                  </a:moveTo>
                  <a:lnTo>
                    <a:pt x="14894" y="6329"/>
                  </a:lnTo>
                  <a:lnTo>
                    <a:pt x="17359" y="6329"/>
                  </a:lnTo>
                  <a:lnTo>
                    <a:pt x="17359" y="3608"/>
                  </a:lnTo>
                  <a:close/>
                  <a:moveTo>
                    <a:pt x="18768" y="3608"/>
                  </a:moveTo>
                  <a:lnTo>
                    <a:pt x="18768" y="6329"/>
                  </a:lnTo>
                  <a:lnTo>
                    <a:pt x="21222" y="6329"/>
                  </a:lnTo>
                  <a:lnTo>
                    <a:pt x="21222" y="3608"/>
                  </a:lnTo>
                  <a:close/>
                  <a:moveTo>
                    <a:pt x="0" y="7196"/>
                  </a:moveTo>
                  <a:lnTo>
                    <a:pt x="0" y="9927"/>
                  </a:lnTo>
                  <a:lnTo>
                    <a:pt x="1508" y="9927"/>
                  </a:lnTo>
                  <a:lnTo>
                    <a:pt x="1508" y="7196"/>
                  </a:lnTo>
                  <a:close/>
                  <a:moveTo>
                    <a:pt x="3588" y="7196"/>
                  </a:moveTo>
                  <a:lnTo>
                    <a:pt x="3588" y="9927"/>
                  </a:lnTo>
                  <a:lnTo>
                    <a:pt x="6043" y="9927"/>
                  </a:lnTo>
                  <a:lnTo>
                    <a:pt x="6043" y="7196"/>
                  </a:lnTo>
                  <a:close/>
                  <a:moveTo>
                    <a:pt x="7157" y="7196"/>
                  </a:moveTo>
                  <a:lnTo>
                    <a:pt x="7157" y="9927"/>
                  </a:lnTo>
                  <a:lnTo>
                    <a:pt x="9611" y="9927"/>
                  </a:lnTo>
                  <a:lnTo>
                    <a:pt x="9611" y="7196"/>
                  </a:lnTo>
                  <a:close/>
                  <a:moveTo>
                    <a:pt x="11020" y="7196"/>
                  </a:moveTo>
                  <a:lnTo>
                    <a:pt x="11020" y="9927"/>
                  </a:lnTo>
                  <a:lnTo>
                    <a:pt x="13485" y="9927"/>
                  </a:lnTo>
                  <a:lnTo>
                    <a:pt x="13485" y="7196"/>
                  </a:lnTo>
                  <a:close/>
                  <a:moveTo>
                    <a:pt x="14894" y="7196"/>
                  </a:moveTo>
                  <a:lnTo>
                    <a:pt x="14894" y="9927"/>
                  </a:lnTo>
                  <a:lnTo>
                    <a:pt x="17359" y="9927"/>
                  </a:lnTo>
                  <a:lnTo>
                    <a:pt x="17359" y="7196"/>
                  </a:lnTo>
                  <a:close/>
                  <a:moveTo>
                    <a:pt x="18768" y="7196"/>
                  </a:moveTo>
                  <a:lnTo>
                    <a:pt x="18768" y="9927"/>
                  </a:lnTo>
                  <a:lnTo>
                    <a:pt x="21222" y="9927"/>
                  </a:lnTo>
                  <a:lnTo>
                    <a:pt x="21222" y="7196"/>
                  </a:lnTo>
                  <a:close/>
                  <a:moveTo>
                    <a:pt x="0" y="10804"/>
                  </a:moveTo>
                  <a:lnTo>
                    <a:pt x="0" y="13524"/>
                  </a:lnTo>
                  <a:lnTo>
                    <a:pt x="1508" y="13524"/>
                  </a:lnTo>
                  <a:lnTo>
                    <a:pt x="1508" y="10804"/>
                  </a:lnTo>
                  <a:close/>
                  <a:moveTo>
                    <a:pt x="3588" y="10804"/>
                  </a:moveTo>
                  <a:lnTo>
                    <a:pt x="3588" y="13524"/>
                  </a:lnTo>
                  <a:lnTo>
                    <a:pt x="6043" y="13524"/>
                  </a:lnTo>
                  <a:lnTo>
                    <a:pt x="6043" y="10804"/>
                  </a:lnTo>
                  <a:close/>
                  <a:moveTo>
                    <a:pt x="0" y="14412"/>
                  </a:moveTo>
                  <a:lnTo>
                    <a:pt x="0" y="17132"/>
                  </a:lnTo>
                  <a:lnTo>
                    <a:pt x="1508" y="17132"/>
                  </a:lnTo>
                  <a:lnTo>
                    <a:pt x="1508" y="14412"/>
                  </a:lnTo>
                  <a:close/>
                  <a:moveTo>
                    <a:pt x="3588" y="14412"/>
                  </a:moveTo>
                  <a:lnTo>
                    <a:pt x="3588" y="17132"/>
                  </a:lnTo>
                  <a:lnTo>
                    <a:pt x="6043" y="17132"/>
                  </a:lnTo>
                  <a:lnTo>
                    <a:pt x="6043" y="14412"/>
                  </a:lnTo>
                  <a:close/>
                  <a:moveTo>
                    <a:pt x="0" y="18009"/>
                  </a:moveTo>
                  <a:lnTo>
                    <a:pt x="0" y="20730"/>
                  </a:lnTo>
                  <a:lnTo>
                    <a:pt x="1508" y="20730"/>
                  </a:lnTo>
                  <a:lnTo>
                    <a:pt x="1508" y="18009"/>
                  </a:lnTo>
                  <a:close/>
                  <a:moveTo>
                    <a:pt x="3588" y="18009"/>
                  </a:moveTo>
                  <a:lnTo>
                    <a:pt x="3588" y="20730"/>
                  </a:lnTo>
                  <a:lnTo>
                    <a:pt x="6043" y="20730"/>
                  </a:lnTo>
                  <a:lnTo>
                    <a:pt x="6043" y="18009"/>
                  </a:lnTo>
                  <a:close/>
                  <a:moveTo>
                    <a:pt x="0" y="21617"/>
                  </a:moveTo>
                  <a:lnTo>
                    <a:pt x="0" y="24338"/>
                  </a:lnTo>
                  <a:lnTo>
                    <a:pt x="1508" y="24338"/>
                  </a:lnTo>
                  <a:lnTo>
                    <a:pt x="1508" y="21617"/>
                  </a:lnTo>
                  <a:close/>
                  <a:moveTo>
                    <a:pt x="3588" y="21617"/>
                  </a:moveTo>
                  <a:lnTo>
                    <a:pt x="3588" y="24338"/>
                  </a:lnTo>
                  <a:lnTo>
                    <a:pt x="6043" y="24338"/>
                  </a:lnTo>
                  <a:lnTo>
                    <a:pt x="6043" y="21617"/>
                  </a:lnTo>
                  <a:close/>
                  <a:moveTo>
                    <a:pt x="0" y="25215"/>
                  </a:moveTo>
                  <a:lnTo>
                    <a:pt x="0" y="27935"/>
                  </a:lnTo>
                  <a:lnTo>
                    <a:pt x="1508" y="27935"/>
                  </a:lnTo>
                  <a:lnTo>
                    <a:pt x="1508" y="25215"/>
                  </a:lnTo>
                  <a:close/>
                  <a:moveTo>
                    <a:pt x="3588" y="25215"/>
                  </a:moveTo>
                  <a:lnTo>
                    <a:pt x="3588" y="27935"/>
                  </a:lnTo>
                  <a:lnTo>
                    <a:pt x="6043" y="27935"/>
                  </a:lnTo>
                  <a:lnTo>
                    <a:pt x="6043" y="25215"/>
                  </a:lnTo>
                  <a:close/>
                  <a:moveTo>
                    <a:pt x="7157" y="25225"/>
                  </a:moveTo>
                  <a:lnTo>
                    <a:pt x="7157" y="27945"/>
                  </a:lnTo>
                  <a:lnTo>
                    <a:pt x="9611" y="27945"/>
                  </a:lnTo>
                  <a:lnTo>
                    <a:pt x="9611" y="25225"/>
                  </a:lnTo>
                  <a:close/>
                  <a:moveTo>
                    <a:pt x="11020" y="25225"/>
                  </a:moveTo>
                  <a:lnTo>
                    <a:pt x="11020" y="27945"/>
                  </a:lnTo>
                  <a:lnTo>
                    <a:pt x="13485" y="27945"/>
                  </a:lnTo>
                  <a:lnTo>
                    <a:pt x="13485" y="25225"/>
                  </a:lnTo>
                  <a:close/>
                  <a:moveTo>
                    <a:pt x="14894" y="25225"/>
                  </a:moveTo>
                  <a:lnTo>
                    <a:pt x="14894" y="27945"/>
                  </a:lnTo>
                  <a:lnTo>
                    <a:pt x="17359" y="27945"/>
                  </a:lnTo>
                  <a:lnTo>
                    <a:pt x="17359" y="25225"/>
                  </a:lnTo>
                  <a:close/>
                  <a:moveTo>
                    <a:pt x="18768" y="25225"/>
                  </a:moveTo>
                  <a:lnTo>
                    <a:pt x="18768" y="27945"/>
                  </a:lnTo>
                  <a:lnTo>
                    <a:pt x="21222" y="27945"/>
                  </a:lnTo>
                  <a:lnTo>
                    <a:pt x="21222" y="25225"/>
                  </a:lnTo>
                  <a:close/>
                  <a:moveTo>
                    <a:pt x="0" y="28823"/>
                  </a:moveTo>
                  <a:lnTo>
                    <a:pt x="0" y="31543"/>
                  </a:lnTo>
                  <a:lnTo>
                    <a:pt x="1508" y="31543"/>
                  </a:lnTo>
                  <a:lnTo>
                    <a:pt x="1508" y="28823"/>
                  </a:lnTo>
                  <a:close/>
                  <a:moveTo>
                    <a:pt x="3588" y="28823"/>
                  </a:moveTo>
                  <a:lnTo>
                    <a:pt x="3588" y="31543"/>
                  </a:lnTo>
                  <a:lnTo>
                    <a:pt x="6043" y="31543"/>
                  </a:lnTo>
                  <a:lnTo>
                    <a:pt x="6043" y="28823"/>
                  </a:lnTo>
                  <a:close/>
                  <a:moveTo>
                    <a:pt x="7157" y="28823"/>
                  </a:moveTo>
                  <a:lnTo>
                    <a:pt x="7157" y="31543"/>
                  </a:lnTo>
                  <a:lnTo>
                    <a:pt x="9611" y="31543"/>
                  </a:lnTo>
                  <a:lnTo>
                    <a:pt x="9611" y="28823"/>
                  </a:lnTo>
                  <a:close/>
                  <a:moveTo>
                    <a:pt x="11020" y="28823"/>
                  </a:moveTo>
                  <a:lnTo>
                    <a:pt x="11020" y="31543"/>
                  </a:lnTo>
                  <a:lnTo>
                    <a:pt x="13485" y="31543"/>
                  </a:lnTo>
                  <a:lnTo>
                    <a:pt x="13485" y="28823"/>
                  </a:lnTo>
                  <a:close/>
                  <a:moveTo>
                    <a:pt x="14894" y="28823"/>
                  </a:moveTo>
                  <a:lnTo>
                    <a:pt x="14894" y="31543"/>
                  </a:lnTo>
                  <a:lnTo>
                    <a:pt x="17359" y="31543"/>
                  </a:lnTo>
                  <a:lnTo>
                    <a:pt x="17359" y="28823"/>
                  </a:lnTo>
                  <a:close/>
                  <a:moveTo>
                    <a:pt x="18768" y="28823"/>
                  </a:moveTo>
                  <a:lnTo>
                    <a:pt x="18768" y="31543"/>
                  </a:lnTo>
                  <a:lnTo>
                    <a:pt x="21222" y="31543"/>
                  </a:lnTo>
                  <a:lnTo>
                    <a:pt x="21222" y="28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858238" y="1787253"/>
              <a:ext cx="1847649" cy="2494458"/>
            </a:xfrm>
            <a:custGeom>
              <a:rect b="b" l="l" r="r" t="t"/>
              <a:pathLst>
                <a:path extrusionOk="0" h="29198" w="21627">
                  <a:moveTo>
                    <a:pt x="0" y="1"/>
                  </a:moveTo>
                  <a:lnTo>
                    <a:pt x="21627" y="1"/>
                  </a:lnTo>
                  <a:lnTo>
                    <a:pt x="21627" y="29197"/>
                  </a:lnTo>
                  <a:lnTo>
                    <a:pt x="0" y="29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046872" y="2004507"/>
              <a:ext cx="1659014" cy="1103275"/>
            </a:xfrm>
            <a:custGeom>
              <a:rect b="b" l="l" r="r" t="t"/>
              <a:pathLst>
                <a:path extrusionOk="0" h="12914" w="19419">
                  <a:moveTo>
                    <a:pt x="19419" y="1"/>
                  </a:moveTo>
                  <a:lnTo>
                    <a:pt x="19419" y="2002"/>
                  </a:lnTo>
                  <a:lnTo>
                    <a:pt x="0" y="2002"/>
                  </a:lnTo>
                  <a:lnTo>
                    <a:pt x="0" y="1"/>
                  </a:lnTo>
                  <a:close/>
                  <a:moveTo>
                    <a:pt x="0" y="5639"/>
                  </a:moveTo>
                  <a:lnTo>
                    <a:pt x="19419" y="5639"/>
                  </a:lnTo>
                  <a:lnTo>
                    <a:pt x="19419" y="3638"/>
                  </a:lnTo>
                  <a:lnTo>
                    <a:pt x="0" y="3638"/>
                  </a:lnTo>
                  <a:close/>
                  <a:moveTo>
                    <a:pt x="0" y="9276"/>
                  </a:moveTo>
                  <a:lnTo>
                    <a:pt x="19419" y="9276"/>
                  </a:lnTo>
                  <a:lnTo>
                    <a:pt x="19419" y="7275"/>
                  </a:lnTo>
                  <a:lnTo>
                    <a:pt x="0" y="7275"/>
                  </a:lnTo>
                  <a:close/>
                  <a:moveTo>
                    <a:pt x="0" y="12913"/>
                  </a:moveTo>
                  <a:lnTo>
                    <a:pt x="19419" y="12913"/>
                  </a:lnTo>
                  <a:lnTo>
                    <a:pt x="19419" y="10912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046872" y="3264289"/>
              <a:ext cx="1523432" cy="945823"/>
            </a:xfrm>
            <a:custGeom>
              <a:rect b="b" l="l" r="r" t="t"/>
              <a:pathLst>
                <a:path extrusionOk="0" h="11071" w="17832">
                  <a:moveTo>
                    <a:pt x="17832" y="1"/>
                  </a:moveTo>
                  <a:lnTo>
                    <a:pt x="17832" y="4515"/>
                  </a:lnTo>
                  <a:lnTo>
                    <a:pt x="0" y="4515"/>
                  </a:lnTo>
                  <a:lnTo>
                    <a:pt x="0" y="1"/>
                  </a:lnTo>
                  <a:close/>
                  <a:moveTo>
                    <a:pt x="0" y="11070"/>
                  </a:moveTo>
                  <a:lnTo>
                    <a:pt x="17832" y="11070"/>
                  </a:lnTo>
                  <a:lnTo>
                    <a:pt x="17832" y="6940"/>
                  </a:lnTo>
                  <a:lnTo>
                    <a:pt x="0" y="69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478045" y="1846201"/>
              <a:ext cx="602983" cy="1355899"/>
            </a:xfrm>
            <a:custGeom>
              <a:rect b="b" l="l" r="r" t="t"/>
              <a:pathLst>
                <a:path extrusionOk="0" h="15871" w="7058">
                  <a:moveTo>
                    <a:pt x="0" y="1"/>
                  </a:moveTo>
                  <a:lnTo>
                    <a:pt x="1262" y="1"/>
                  </a:lnTo>
                  <a:lnTo>
                    <a:pt x="1262" y="15870"/>
                  </a:lnTo>
                  <a:lnTo>
                    <a:pt x="0" y="15870"/>
                  </a:lnTo>
                  <a:close/>
                  <a:moveTo>
                    <a:pt x="5796" y="1"/>
                  </a:moveTo>
                  <a:lnTo>
                    <a:pt x="5796" y="15870"/>
                  </a:lnTo>
                  <a:lnTo>
                    <a:pt x="7058" y="15870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040977" y="3264289"/>
              <a:ext cx="1535222" cy="1051930"/>
            </a:xfrm>
            <a:custGeom>
              <a:rect b="b" l="l" r="r" t="t"/>
              <a:pathLst>
                <a:path extrusionOk="0" h="12313" w="17970">
                  <a:moveTo>
                    <a:pt x="0" y="1"/>
                  </a:moveTo>
                  <a:lnTo>
                    <a:pt x="227" y="1"/>
                  </a:lnTo>
                  <a:lnTo>
                    <a:pt x="227" y="12312"/>
                  </a:lnTo>
                  <a:lnTo>
                    <a:pt x="0" y="12312"/>
                  </a:lnTo>
                  <a:close/>
                  <a:moveTo>
                    <a:pt x="1725" y="12312"/>
                  </a:moveTo>
                  <a:lnTo>
                    <a:pt x="1952" y="12312"/>
                  </a:lnTo>
                  <a:lnTo>
                    <a:pt x="1952" y="1"/>
                  </a:lnTo>
                  <a:lnTo>
                    <a:pt x="1725" y="1"/>
                  </a:lnTo>
                  <a:close/>
                  <a:moveTo>
                    <a:pt x="3450" y="12312"/>
                  </a:moveTo>
                  <a:lnTo>
                    <a:pt x="3677" y="12312"/>
                  </a:lnTo>
                  <a:lnTo>
                    <a:pt x="3677" y="1"/>
                  </a:lnTo>
                  <a:lnTo>
                    <a:pt x="3450" y="1"/>
                  </a:lnTo>
                  <a:close/>
                  <a:moveTo>
                    <a:pt x="5175" y="12312"/>
                  </a:moveTo>
                  <a:lnTo>
                    <a:pt x="5402" y="12312"/>
                  </a:lnTo>
                  <a:lnTo>
                    <a:pt x="5402" y="1"/>
                  </a:lnTo>
                  <a:lnTo>
                    <a:pt x="5175" y="1"/>
                  </a:lnTo>
                  <a:close/>
                  <a:moveTo>
                    <a:pt x="6900" y="12312"/>
                  </a:moveTo>
                  <a:lnTo>
                    <a:pt x="7127" y="12312"/>
                  </a:lnTo>
                  <a:lnTo>
                    <a:pt x="7127" y="1"/>
                  </a:lnTo>
                  <a:lnTo>
                    <a:pt x="6900" y="1"/>
                  </a:lnTo>
                  <a:close/>
                  <a:moveTo>
                    <a:pt x="8625" y="12312"/>
                  </a:moveTo>
                  <a:lnTo>
                    <a:pt x="8852" y="12312"/>
                  </a:lnTo>
                  <a:lnTo>
                    <a:pt x="8852" y="1"/>
                  </a:lnTo>
                  <a:lnTo>
                    <a:pt x="8625" y="1"/>
                  </a:lnTo>
                  <a:close/>
                  <a:moveTo>
                    <a:pt x="10350" y="12312"/>
                  </a:moveTo>
                  <a:lnTo>
                    <a:pt x="10577" y="12312"/>
                  </a:lnTo>
                  <a:lnTo>
                    <a:pt x="10577" y="1"/>
                  </a:lnTo>
                  <a:lnTo>
                    <a:pt x="10350" y="1"/>
                  </a:lnTo>
                  <a:close/>
                  <a:moveTo>
                    <a:pt x="12075" y="12312"/>
                  </a:moveTo>
                  <a:lnTo>
                    <a:pt x="12302" y="12312"/>
                  </a:lnTo>
                  <a:lnTo>
                    <a:pt x="12302" y="1"/>
                  </a:lnTo>
                  <a:lnTo>
                    <a:pt x="12075" y="1"/>
                  </a:lnTo>
                  <a:close/>
                  <a:moveTo>
                    <a:pt x="13909" y="12312"/>
                  </a:moveTo>
                  <a:lnTo>
                    <a:pt x="14520" y="12312"/>
                  </a:lnTo>
                  <a:lnTo>
                    <a:pt x="14520" y="1"/>
                  </a:lnTo>
                  <a:lnTo>
                    <a:pt x="13909" y="1"/>
                  </a:lnTo>
                  <a:close/>
                  <a:moveTo>
                    <a:pt x="16018" y="12312"/>
                  </a:moveTo>
                  <a:lnTo>
                    <a:pt x="16245" y="12312"/>
                  </a:lnTo>
                  <a:lnTo>
                    <a:pt x="16245" y="1"/>
                  </a:lnTo>
                  <a:lnTo>
                    <a:pt x="16018" y="1"/>
                  </a:lnTo>
                  <a:close/>
                  <a:moveTo>
                    <a:pt x="17743" y="1"/>
                  </a:moveTo>
                  <a:lnTo>
                    <a:pt x="17743" y="12312"/>
                  </a:lnTo>
                  <a:lnTo>
                    <a:pt x="17970" y="12312"/>
                  </a:lnTo>
                  <a:lnTo>
                    <a:pt x="17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016543" y="1587683"/>
              <a:ext cx="1531036" cy="199656"/>
            </a:xfrm>
            <a:custGeom>
              <a:rect b="b" l="l" r="r" t="t"/>
              <a:pathLst>
                <a:path extrusionOk="0" h="2337" w="17921">
                  <a:moveTo>
                    <a:pt x="1" y="1"/>
                  </a:moveTo>
                  <a:lnTo>
                    <a:pt x="17921" y="1"/>
                  </a:lnTo>
                  <a:lnTo>
                    <a:pt x="17921" y="2337"/>
                  </a:lnTo>
                  <a:lnTo>
                    <a:pt x="1" y="2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275914" y="1415025"/>
              <a:ext cx="1013144" cy="172745"/>
            </a:xfrm>
            <a:custGeom>
              <a:rect b="b" l="l" r="r" t="t"/>
              <a:pathLst>
                <a:path extrusionOk="0" h="2022" w="11859">
                  <a:moveTo>
                    <a:pt x="0" y="1"/>
                  </a:moveTo>
                  <a:lnTo>
                    <a:pt x="11858" y="1"/>
                  </a:lnTo>
                  <a:lnTo>
                    <a:pt x="11858" y="2022"/>
                  </a:lnTo>
                  <a:lnTo>
                    <a:pt x="0" y="2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790833" y="4283239"/>
              <a:ext cx="1982461" cy="534039"/>
            </a:xfrm>
            <a:custGeom>
              <a:rect b="b" l="l" r="r" t="t"/>
              <a:pathLst>
                <a:path extrusionOk="0" h="6251" w="23205">
                  <a:moveTo>
                    <a:pt x="1" y="1"/>
                  </a:moveTo>
                  <a:lnTo>
                    <a:pt x="23204" y="1"/>
                  </a:lnTo>
                  <a:lnTo>
                    <a:pt x="23204" y="6250"/>
                  </a:lnTo>
                  <a:lnTo>
                    <a:pt x="1" y="62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824578" y="4311090"/>
              <a:ext cx="1914969" cy="471673"/>
            </a:xfrm>
            <a:custGeom>
              <a:rect b="b" l="l" r="r" t="t"/>
              <a:pathLst>
                <a:path extrusionOk="0" h="5521" w="22415">
                  <a:moveTo>
                    <a:pt x="0" y="0"/>
                  </a:moveTo>
                  <a:lnTo>
                    <a:pt x="22415" y="0"/>
                  </a:lnTo>
                  <a:lnTo>
                    <a:pt x="22415" y="5520"/>
                  </a:lnTo>
                  <a:lnTo>
                    <a:pt x="0" y="5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790064" y="4270595"/>
              <a:ext cx="1983230" cy="539079"/>
            </a:xfrm>
            <a:custGeom>
              <a:rect b="b" l="l" r="r" t="t"/>
              <a:pathLst>
                <a:path extrusionOk="0" h="6310" w="23214">
                  <a:moveTo>
                    <a:pt x="23213" y="1"/>
                  </a:moveTo>
                  <a:lnTo>
                    <a:pt x="0" y="1"/>
                  </a:lnTo>
                  <a:lnTo>
                    <a:pt x="0" y="829"/>
                  </a:lnTo>
                  <a:lnTo>
                    <a:pt x="286" y="829"/>
                  </a:lnTo>
                  <a:lnTo>
                    <a:pt x="286" y="3126"/>
                  </a:lnTo>
                  <a:lnTo>
                    <a:pt x="286" y="3421"/>
                  </a:lnTo>
                  <a:lnTo>
                    <a:pt x="286" y="5718"/>
                  </a:lnTo>
                  <a:lnTo>
                    <a:pt x="286" y="6152"/>
                  </a:lnTo>
                  <a:lnTo>
                    <a:pt x="286" y="6309"/>
                  </a:lnTo>
                  <a:lnTo>
                    <a:pt x="22927" y="6309"/>
                  </a:lnTo>
                  <a:lnTo>
                    <a:pt x="22927" y="6152"/>
                  </a:lnTo>
                  <a:lnTo>
                    <a:pt x="22927" y="5718"/>
                  </a:lnTo>
                  <a:lnTo>
                    <a:pt x="22927" y="3421"/>
                  </a:lnTo>
                  <a:lnTo>
                    <a:pt x="22927" y="3126"/>
                  </a:lnTo>
                  <a:lnTo>
                    <a:pt x="22927" y="829"/>
                  </a:lnTo>
                  <a:lnTo>
                    <a:pt x="23213" y="829"/>
                  </a:lnTo>
                  <a:lnTo>
                    <a:pt x="23213" y="1"/>
                  </a:lnTo>
                  <a:close/>
                  <a:moveTo>
                    <a:pt x="9246" y="3126"/>
                  </a:moveTo>
                  <a:lnTo>
                    <a:pt x="7245" y="3126"/>
                  </a:lnTo>
                  <a:lnTo>
                    <a:pt x="7245" y="829"/>
                  </a:lnTo>
                  <a:lnTo>
                    <a:pt x="9246" y="829"/>
                  </a:lnTo>
                  <a:close/>
                  <a:moveTo>
                    <a:pt x="6998" y="3126"/>
                  </a:moveTo>
                  <a:lnTo>
                    <a:pt x="5007" y="3126"/>
                  </a:lnTo>
                  <a:lnTo>
                    <a:pt x="5007" y="829"/>
                  </a:lnTo>
                  <a:lnTo>
                    <a:pt x="6998" y="829"/>
                  </a:lnTo>
                  <a:close/>
                  <a:moveTo>
                    <a:pt x="4761" y="3126"/>
                  </a:moveTo>
                  <a:lnTo>
                    <a:pt x="2760" y="3126"/>
                  </a:lnTo>
                  <a:lnTo>
                    <a:pt x="2760" y="829"/>
                  </a:lnTo>
                  <a:lnTo>
                    <a:pt x="4761" y="829"/>
                  </a:lnTo>
                  <a:close/>
                  <a:moveTo>
                    <a:pt x="4761" y="3421"/>
                  </a:moveTo>
                  <a:lnTo>
                    <a:pt x="4761" y="5718"/>
                  </a:lnTo>
                  <a:lnTo>
                    <a:pt x="2760" y="5718"/>
                  </a:lnTo>
                  <a:lnTo>
                    <a:pt x="2760" y="3421"/>
                  </a:lnTo>
                  <a:close/>
                  <a:moveTo>
                    <a:pt x="5007" y="3421"/>
                  </a:moveTo>
                  <a:lnTo>
                    <a:pt x="6998" y="3421"/>
                  </a:lnTo>
                  <a:lnTo>
                    <a:pt x="6998" y="5718"/>
                  </a:lnTo>
                  <a:lnTo>
                    <a:pt x="5007" y="5718"/>
                  </a:lnTo>
                  <a:close/>
                  <a:moveTo>
                    <a:pt x="7245" y="3421"/>
                  </a:moveTo>
                  <a:lnTo>
                    <a:pt x="9246" y="3421"/>
                  </a:lnTo>
                  <a:lnTo>
                    <a:pt x="9246" y="5718"/>
                  </a:lnTo>
                  <a:lnTo>
                    <a:pt x="7245" y="5718"/>
                  </a:lnTo>
                  <a:close/>
                  <a:moveTo>
                    <a:pt x="9482" y="829"/>
                  </a:moveTo>
                  <a:lnTo>
                    <a:pt x="11483" y="829"/>
                  </a:lnTo>
                  <a:lnTo>
                    <a:pt x="11483" y="5718"/>
                  </a:lnTo>
                  <a:lnTo>
                    <a:pt x="9482" y="5718"/>
                  </a:lnTo>
                  <a:close/>
                  <a:moveTo>
                    <a:pt x="11720" y="829"/>
                  </a:moveTo>
                  <a:lnTo>
                    <a:pt x="13721" y="829"/>
                  </a:lnTo>
                  <a:lnTo>
                    <a:pt x="13721" y="5718"/>
                  </a:lnTo>
                  <a:lnTo>
                    <a:pt x="11720" y="5718"/>
                  </a:lnTo>
                  <a:close/>
                  <a:moveTo>
                    <a:pt x="15968" y="3126"/>
                  </a:moveTo>
                  <a:lnTo>
                    <a:pt x="13967" y="3126"/>
                  </a:lnTo>
                  <a:lnTo>
                    <a:pt x="13967" y="829"/>
                  </a:lnTo>
                  <a:lnTo>
                    <a:pt x="15968" y="829"/>
                  </a:lnTo>
                  <a:close/>
                  <a:moveTo>
                    <a:pt x="16205" y="829"/>
                  </a:moveTo>
                  <a:lnTo>
                    <a:pt x="18206" y="829"/>
                  </a:lnTo>
                  <a:lnTo>
                    <a:pt x="18206" y="3126"/>
                  </a:lnTo>
                  <a:lnTo>
                    <a:pt x="16205" y="3126"/>
                  </a:lnTo>
                  <a:close/>
                  <a:moveTo>
                    <a:pt x="13967" y="3421"/>
                  </a:moveTo>
                  <a:lnTo>
                    <a:pt x="15968" y="3421"/>
                  </a:lnTo>
                  <a:lnTo>
                    <a:pt x="15968" y="5718"/>
                  </a:lnTo>
                  <a:lnTo>
                    <a:pt x="13967" y="5718"/>
                  </a:lnTo>
                  <a:close/>
                  <a:moveTo>
                    <a:pt x="16205" y="3421"/>
                  </a:moveTo>
                  <a:lnTo>
                    <a:pt x="18206" y="3421"/>
                  </a:lnTo>
                  <a:lnTo>
                    <a:pt x="18206" y="5718"/>
                  </a:lnTo>
                  <a:lnTo>
                    <a:pt x="16205" y="5718"/>
                  </a:lnTo>
                  <a:close/>
                  <a:moveTo>
                    <a:pt x="18442" y="3421"/>
                  </a:moveTo>
                  <a:lnTo>
                    <a:pt x="20443" y="3421"/>
                  </a:lnTo>
                  <a:lnTo>
                    <a:pt x="20443" y="5718"/>
                  </a:lnTo>
                  <a:lnTo>
                    <a:pt x="18442" y="5718"/>
                  </a:lnTo>
                  <a:close/>
                  <a:moveTo>
                    <a:pt x="18442" y="3126"/>
                  </a:moveTo>
                  <a:lnTo>
                    <a:pt x="18442" y="829"/>
                  </a:lnTo>
                  <a:lnTo>
                    <a:pt x="20443" y="829"/>
                  </a:lnTo>
                  <a:lnTo>
                    <a:pt x="20443" y="3126"/>
                  </a:lnTo>
                  <a:close/>
                  <a:moveTo>
                    <a:pt x="522" y="829"/>
                  </a:moveTo>
                  <a:lnTo>
                    <a:pt x="2523" y="829"/>
                  </a:lnTo>
                  <a:lnTo>
                    <a:pt x="2523" y="3126"/>
                  </a:lnTo>
                  <a:lnTo>
                    <a:pt x="522" y="3126"/>
                  </a:lnTo>
                  <a:close/>
                  <a:moveTo>
                    <a:pt x="522" y="3421"/>
                  </a:moveTo>
                  <a:lnTo>
                    <a:pt x="2523" y="3421"/>
                  </a:lnTo>
                  <a:lnTo>
                    <a:pt x="2523" y="5718"/>
                  </a:lnTo>
                  <a:lnTo>
                    <a:pt x="522" y="5718"/>
                  </a:lnTo>
                  <a:close/>
                  <a:moveTo>
                    <a:pt x="22691" y="5718"/>
                  </a:moveTo>
                  <a:lnTo>
                    <a:pt x="20690" y="5718"/>
                  </a:lnTo>
                  <a:lnTo>
                    <a:pt x="20690" y="3421"/>
                  </a:lnTo>
                  <a:lnTo>
                    <a:pt x="22691" y="3421"/>
                  </a:lnTo>
                  <a:close/>
                  <a:moveTo>
                    <a:pt x="22691" y="3126"/>
                  </a:moveTo>
                  <a:lnTo>
                    <a:pt x="20690" y="3126"/>
                  </a:lnTo>
                  <a:lnTo>
                    <a:pt x="20690" y="829"/>
                  </a:lnTo>
                  <a:lnTo>
                    <a:pt x="22691" y="829"/>
                  </a:lnTo>
                  <a:close/>
                  <a:moveTo>
                    <a:pt x="11158" y="1756"/>
                  </a:moveTo>
                  <a:lnTo>
                    <a:pt x="11158" y="4466"/>
                  </a:lnTo>
                  <a:lnTo>
                    <a:pt x="11050" y="4466"/>
                  </a:lnTo>
                  <a:lnTo>
                    <a:pt x="11050" y="1756"/>
                  </a:lnTo>
                  <a:close/>
                  <a:moveTo>
                    <a:pt x="12134" y="1795"/>
                  </a:moveTo>
                  <a:lnTo>
                    <a:pt x="12134" y="4506"/>
                  </a:lnTo>
                  <a:lnTo>
                    <a:pt x="12026" y="4506"/>
                  </a:lnTo>
                  <a:lnTo>
                    <a:pt x="12026" y="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8"/>
          <p:cNvGrpSpPr/>
          <p:nvPr/>
        </p:nvGrpSpPr>
        <p:grpSpPr>
          <a:xfrm flipH="1">
            <a:off x="8556902" y="2933857"/>
            <a:ext cx="2252680" cy="1964806"/>
            <a:chOff x="1872550" y="1415025"/>
            <a:chExt cx="3900744" cy="3402262"/>
          </a:xfrm>
        </p:grpSpPr>
        <p:sp>
          <p:nvSpPr>
            <p:cNvPr id="188" name="Google Shape;188;p8"/>
            <p:cNvSpPr/>
            <p:nvPr/>
          </p:nvSpPr>
          <p:spPr>
            <a:xfrm>
              <a:off x="1923126" y="2262256"/>
              <a:ext cx="2096086" cy="2555030"/>
            </a:xfrm>
            <a:custGeom>
              <a:rect b="b" l="l" r="r" t="t"/>
              <a:pathLst>
                <a:path extrusionOk="0" h="29907" w="24535">
                  <a:moveTo>
                    <a:pt x="0" y="0"/>
                  </a:moveTo>
                  <a:lnTo>
                    <a:pt x="24534" y="0"/>
                  </a:lnTo>
                  <a:lnTo>
                    <a:pt x="24534" y="29906"/>
                  </a:lnTo>
                  <a:lnTo>
                    <a:pt x="0" y="299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2562240" y="3007480"/>
              <a:ext cx="1318822" cy="1065343"/>
            </a:xfrm>
            <a:custGeom>
              <a:rect b="b" l="l" r="r" t="t"/>
              <a:pathLst>
                <a:path extrusionOk="0" h="12470" w="15437">
                  <a:moveTo>
                    <a:pt x="1" y="0"/>
                  </a:moveTo>
                  <a:lnTo>
                    <a:pt x="15437" y="0"/>
                  </a:lnTo>
                  <a:lnTo>
                    <a:pt x="15437" y="12470"/>
                  </a:lnTo>
                  <a:lnTo>
                    <a:pt x="1" y="12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664160" y="3101797"/>
              <a:ext cx="1117543" cy="860732"/>
            </a:xfrm>
            <a:custGeom>
              <a:rect b="b" l="l" r="r" t="t"/>
              <a:pathLst>
                <a:path extrusionOk="0" h="10075" w="13081">
                  <a:moveTo>
                    <a:pt x="0" y="0"/>
                  </a:moveTo>
                  <a:lnTo>
                    <a:pt x="13080" y="0"/>
                  </a:lnTo>
                  <a:lnTo>
                    <a:pt x="13080" y="10074"/>
                  </a:lnTo>
                  <a:lnTo>
                    <a:pt x="0" y="100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653225" y="3095903"/>
              <a:ext cx="1136850" cy="888498"/>
            </a:xfrm>
            <a:custGeom>
              <a:rect b="b" l="l" r="r" t="t"/>
              <a:pathLst>
                <a:path extrusionOk="0" h="10400" w="13307">
                  <a:moveTo>
                    <a:pt x="13307" y="0"/>
                  </a:moveTo>
                  <a:lnTo>
                    <a:pt x="13208" y="0"/>
                  </a:lnTo>
                  <a:lnTo>
                    <a:pt x="13070" y="0"/>
                  </a:lnTo>
                  <a:lnTo>
                    <a:pt x="11129" y="0"/>
                  </a:lnTo>
                  <a:lnTo>
                    <a:pt x="10892" y="0"/>
                  </a:lnTo>
                  <a:lnTo>
                    <a:pt x="8950" y="0"/>
                  </a:lnTo>
                  <a:lnTo>
                    <a:pt x="8714" y="0"/>
                  </a:lnTo>
                  <a:lnTo>
                    <a:pt x="6772" y="0"/>
                  </a:lnTo>
                  <a:lnTo>
                    <a:pt x="6535" y="0"/>
                  </a:lnTo>
                  <a:lnTo>
                    <a:pt x="4593" y="0"/>
                  </a:lnTo>
                  <a:lnTo>
                    <a:pt x="4357" y="0"/>
                  </a:lnTo>
                  <a:lnTo>
                    <a:pt x="2415" y="0"/>
                  </a:lnTo>
                  <a:lnTo>
                    <a:pt x="2178" y="0"/>
                  </a:lnTo>
                  <a:lnTo>
                    <a:pt x="237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494"/>
                  </a:lnTo>
                  <a:lnTo>
                    <a:pt x="0" y="2760"/>
                  </a:lnTo>
                  <a:lnTo>
                    <a:pt x="0" y="4860"/>
                  </a:lnTo>
                  <a:lnTo>
                    <a:pt x="0" y="5402"/>
                  </a:lnTo>
                  <a:lnTo>
                    <a:pt x="0" y="7502"/>
                  </a:lnTo>
                  <a:lnTo>
                    <a:pt x="0" y="7768"/>
                  </a:lnTo>
                  <a:lnTo>
                    <a:pt x="0" y="9867"/>
                  </a:lnTo>
                  <a:lnTo>
                    <a:pt x="0" y="10252"/>
                  </a:lnTo>
                  <a:lnTo>
                    <a:pt x="0" y="10400"/>
                  </a:lnTo>
                  <a:lnTo>
                    <a:pt x="13248" y="10400"/>
                  </a:lnTo>
                  <a:lnTo>
                    <a:pt x="13248" y="10252"/>
                  </a:lnTo>
                  <a:lnTo>
                    <a:pt x="13307" y="10252"/>
                  </a:lnTo>
                  <a:lnTo>
                    <a:pt x="13307" y="0"/>
                  </a:lnTo>
                  <a:close/>
                  <a:moveTo>
                    <a:pt x="13070" y="267"/>
                  </a:moveTo>
                  <a:lnTo>
                    <a:pt x="13070" y="2494"/>
                  </a:lnTo>
                  <a:lnTo>
                    <a:pt x="11129" y="2494"/>
                  </a:lnTo>
                  <a:lnTo>
                    <a:pt x="11129" y="267"/>
                  </a:lnTo>
                  <a:close/>
                  <a:moveTo>
                    <a:pt x="6772" y="5402"/>
                  </a:moveTo>
                  <a:lnTo>
                    <a:pt x="8714" y="5402"/>
                  </a:lnTo>
                  <a:lnTo>
                    <a:pt x="8714" y="7502"/>
                  </a:lnTo>
                  <a:lnTo>
                    <a:pt x="6772" y="7502"/>
                  </a:lnTo>
                  <a:close/>
                  <a:moveTo>
                    <a:pt x="6535" y="7502"/>
                  </a:moveTo>
                  <a:lnTo>
                    <a:pt x="4593" y="7502"/>
                  </a:lnTo>
                  <a:lnTo>
                    <a:pt x="4593" y="5402"/>
                  </a:lnTo>
                  <a:lnTo>
                    <a:pt x="6535" y="5402"/>
                  </a:lnTo>
                  <a:close/>
                  <a:moveTo>
                    <a:pt x="8950" y="5402"/>
                  </a:moveTo>
                  <a:lnTo>
                    <a:pt x="10892" y="5402"/>
                  </a:lnTo>
                  <a:lnTo>
                    <a:pt x="10892" y="7502"/>
                  </a:lnTo>
                  <a:lnTo>
                    <a:pt x="8950" y="7502"/>
                  </a:lnTo>
                  <a:close/>
                  <a:moveTo>
                    <a:pt x="8950" y="4860"/>
                  </a:moveTo>
                  <a:lnTo>
                    <a:pt x="8950" y="2770"/>
                  </a:lnTo>
                  <a:lnTo>
                    <a:pt x="10892" y="2770"/>
                  </a:lnTo>
                  <a:lnTo>
                    <a:pt x="10892" y="4860"/>
                  </a:lnTo>
                  <a:lnTo>
                    <a:pt x="8950" y="4860"/>
                  </a:lnTo>
                  <a:close/>
                  <a:moveTo>
                    <a:pt x="8714" y="4860"/>
                  </a:moveTo>
                  <a:lnTo>
                    <a:pt x="6772" y="4860"/>
                  </a:lnTo>
                  <a:lnTo>
                    <a:pt x="6772" y="2770"/>
                  </a:lnTo>
                  <a:lnTo>
                    <a:pt x="8714" y="2770"/>
                  </a:lnTo>
                  <a:close/>
                  <a:moveTo>
                    <a:pt x="6535" y="4860"/>
                  </a:moveTo>
                  <a:lnTo>
                    <a:pt x="4593" y="4860"/>
                  </a:lnTo>
                  <a:lnTo>
                    <a:pt x="4593" y="2770"/>
                  </a:lnTo>
                  <a:lnTo>
                    <a:pt x="6535" y="2770"/>
                  </a:lnTo>
                  <a:close/>
                  <a:moveTo>
                    <a:pt x="4357" y="4860"/>
                  </a:moveTo>
                  <a:lnTo>
                    <a:pt x="2415" y="4860"/>
                  </a:lnTo>
                  <a:lnTo>
                    <a:pt x="2415" y="2770"/>
                  </a:lnTo>
                  <a:lnTo>
                    <a:pt x="4357" y="2770"/>
                  </a:lnTo>
                  <a:close/>
                  <a:moveTo>
                    <a:pt x="4357" y="5402"/>
                  </a:moveTo>
                  <a:lnTo>
                    <a:pt x="4357" y="7502"/>
                  </a:lnTo>
                  <a:lnTo>
                    <a:pt x="2415" y="7502"/>
                  </a:lnTo>
                  <a:lnTo>
                    <a:pt x="2415" y="5402"/>
                  </a:lnTo>
                  <a:close/>
                  <a:moveTo>
                    <a:pt x="4357" y="7768"/>
                  </a:moveTo>
                  <a:lnTo>
                    <a:pt x="4357" y="9867"/>
                  </a:lnTo>
                  <a:lnTo>
                    <a:pt x="2415" y="9867"/>
                  </a:lnTo>
                  <a:lnTo>
                    <a:pt x="2415" y="7768"/>
                  </a:lnTo>
                  <a:close/>
                  <a:moveTo>
                    <a:pt x="4593" y="7768"/>
                  </a:moveTo>
                  <a:lnTo>
                    <a:pt x="6535" y="7768"/>
                  </a:lnTo>
                  <a:lnTo>
                    <a:pt x="6535" y="9867"/>
                  </a:lnTo>
                  <a:lnTo>
                    <a:pt x="4593" y="9867"/>
                  </a:lnTo>
                  <a:close/>
                  <a:moveTo>
                    <a:pt x="6772" y="7768"/>
                  </a:moveTo>
                  <a:lnTo>
                    <a:pt x="8714" y="7768"/>
                  </a:lnTo>
                  <a:lnTo>
                    <a:pt x="8714" y="9867"/>
                  </a:lnTo>
                  <a:lnTo>
                    <a:pt x="6772" y="9867"/>
                  </a:lnTo>
                  <a:close/>
                  <a:moveTo>
                    <a:pt x="8950" y="7768"/>
                  </a:moveTo>
                  <a:lnTo>
                    <a:pt x="10892" y="7768"/>
                  </a:lnTo>
                  <a:lnTo>
                    <a:pt x="10892" y="9867"/>
                  </a:lnTo>
                  <a:lnTo>
                    <a:pt x="8950" y="9867"/>
                  </a:lnTo>
                  <a:close/>
                  <a:moveTo>
                    <a:pt x="11129" y="7768"/>
                  </a:moveTo>
                  <a:lnTo>
                    <a:pt x="13070" y="7768"/>
                  </a:lnTo>
                  <a:lnTo>
                    <a:pt x="13070" y="9867"/>
                  </a:lnTo>
                  <a:lnTo>
                    <a:pt x="11129" y="9867"/>
                  </a:lnTo>
                  <a:close/>
                  <a:moveTo>
                    <a:pt x="11129" y="7502"/>
                  </a:moveTo>
                  <a:lnTo>
                    <a:pt x="11129" y="5402"/>
                  </a:lnTo>
                  <a:lnTo>
                    <a:pt x="13070" y="5402"/>
                  </a:lnTo>
                  <a:lnTo>
                    <a:pt x="13070" y="7502"/>
                  </a:lnTo>
                  <a:close/>
                  <a:moveTo>
                    <a:pt x="11129" y="4860"/>
                  </a:moveTo>
                  <a:lnTo>
                    <a:pt x="11129" y="2770"/>
                  </a:lnTo>
                  <a:lnTo>
                    <a:pt x="13070" y="2770"/>
                  </a:lnTo>
                  <a:lnTo>
                    <a:pt x="13070" y="4860"/>
                  </a:lnTo>
                  <a:lnTo>
                    <a:pt x="11129" y="4860"/>
                  </a:lnTo>
                  <a:close/>
                  <a:moveTo>
                    <a:pt x="10892" y="267"/>
                  </a:moveTo>
                  <a:lnTo>
                    <a:pt x="10892" y="2494"/>
                  </a:lnTo>
                  <a:lnTo>
                    <a:pt x="8950" y="2494"/>
                  </a:lnTo>
                  <a:lnTo>
                    <a:pt x="8950" y="267"/>
                  </a:lnTo>
                  <a:close/>
                  <a:moveTo>
                    <a:pt x="8714" y="267"/>
                  </a:moveTo>
                  <a:lnTo>
                    <a:pt x="8714" y="2494"/>
                  </a:lnTo>
                  <a:lnTo>
                    <a:pt x="6772" y="2494"/>
                  </a:lnTo>
                  <a:lnTo>
                    <a:pt x="6772" y="267"/>
                  </a:lnTo>
                  <a:close/>
                  <a:moveTo>
                    <a:pt x="6535" y="267"/>
                  </a:moveTo>
                  <a:lnTo>
                    <a:pt x="6535" y="2494"/>
                  </a:lnTo>
                  <a:lnTo>
                    <a:pt x="4593" y="2494"/>
                  </a:lnTo>
                  <a:lnTo>
                    <a:pt x="4593" y="267"/>
                  </a:lnTo>
                  <a:close/>
                  <a:moveTo>
                    <a:pt x="4357" y="267"/>
                  </a:moveTo>
                  <a:lnTo>
                    <a:pt x="4357" y="2494"/>
                  </a:lnTo>
                  <a:lnTo>
                    <a:pt x="2415" y="2494"/>
                  </a:lnTo>
                  <a:lnTo>
                    <a:pt x="2415" y="267"/>
                  </a:lnTo>
                  <a:close/>
                  <a:moveTo>
                    <a:pt x="237" y="267"/>
                  </a:moveTo>
                  <a:lnTo>
                    <a:pt x="2178" y="267"/>
                  </a:lnTo>
                  <a:lnTo>
                    <a:pt x="2178" y="2494"/>
                  </a:lnTo>
                  <a:lnTo>
                    <a:pt x="237" y="2494"/>
                  </a:lnTo>
                  <a:close/>
                  <a:moveTo>
                    <a:pt x="237" y="2770"/>
                  </a:moveTo>
                  <a:lnTo>
                    <a:pt x="2178" y="2770"/>
                  </a:lnTo>
                  <a:lnTo>
                    <a:pt x="2178" y="4860"/>
                  </a:lnTo>
                  <a:lnTo>
                    <a:pt x="237" y="4860"/>
                  </a:lnTo>
                  <a:close/>
                  <a:moveTo>
                    <a:pt x="237" y="5402"/>
                  </a:moveTo>
                  <a:lnTo>
                    <a:pt x="2178" y="5402"/>
                  </a:lnTo>
                  <a:lnTo>
                    <a:pt x="2178" y="7502"/>
                  </a:lnTo>
                  <a:lnTo>
                    <a:pt x="237" y="7502"/>
                  </a:lnTo>
                  <a:close/>
                  <a:moveTo>
                    <a:pt x="237" y="7768"/>
                  </a:moveTo>
                  <a:lnTo>
                    <a:pt x="2178" y="7768"/>
                  </a:lnTo>
                  <a:lnTo>
                    <a:pt x="2178" y="9867"/>
                  </a:lnTo>
                  <a:lnTo>
                    <a:pt x="237" y="9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1872550" y="1956494"/>
              <a:ext cx="285601" cy="2860793"/>
            </a:xfrm>
            <a:custGeom>
              <a:rect b="b" l="l" r="r" t="t"/>
              <a:pathLst>
                <a:path extrusionOk="0" h="33486" w="3343">
                  <a:moveTo>
                    <a:pt x="1" y="1"/>
                  </a:moveTo>
                  <a:lnTo>
                    <a:pt x="3342" y="1"/>
                  </a:lnTo>
                  <a:lnTo>
                    <a:pt x="3342" y="33485"/>
                  </a:lnTo>
                  <a:lnTo>
                    <a:pt x="1" y="334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1950891" y="2046625"/>
              <a:ext cx="1813134" cy="2694883"/>
            </a:xfrm>
            <a:custGeom>
              <a:rect b="b" l="l" r="r" t="t"/>
              <a:pathLst>
                <a:path extrusionOk="0" h="31544" w="21223">
                  <a:moveTo>
                    <a:pt x="0" y="1"/>
                  </a:moveTo>
                  <a:lnTo>
                    <a:pt x="0" y="2721"/>
                  </a:lnTo>
                  <a:lnTo>
                    <a:pt x="1508" y="2721"/>
                  </a:lnTo>
                  <a:lnTo>
                    <a:pt x="1508" y="1"/>
                  </a:lnTo>
                  <a:close/>
                  <a:moveTo>
                    <a:pt x="0" y="3608"/>
                  </a:moveTo>
                  <a:lnTo>
                    <a:pt x="0" y="6329"/>
                  </a:lnTo>
                  <a:lnTo>
                    <a:pt x="1508" y="6329"/>
                  </a:lnTo>
                  <a:lnTo>
                    <a:pt x="1508" y="3608"/>
                  </a:lnTo>
                  <a:close/>
                  <a:moveTo>
                    <a:pt x="3588" y="3608"/>
                  </a:moveTo>
                  <a:lnTo>
                    <a:pt x="3588" y="6329"/>
                  </a:lnTo>
                  <a:lnTo>
                    <a:pt x="6043" y="6329"/>
                  </a:lnTo>
                  <a:lnTo>
                    <a:pt x="6043" y="3608"/>
                  </a:lnTo>
                  <a:close/>
                  <a:moveTo>
                    <a:pt x="7157" y="3608"/>
                  </a:moveTo>
                  <a:lnTo>
                    <a:pt x="7157" y="6329"/>
                  </a:lnTo>
                  <a:lnTo>
                    <a:pt x="9611" y="6329"/>
                  </a:lnTo>
                  <a:lnTo>
                    <a:pt x="9611" y="3608"/>
                  </a:lnTo>
                  <a:close/>
                  <a:moveTo>
                    <a:pt x="11020" y="3608"/>
                  </a:moveTo>
                  <a:lnTo>
                    <a:pt x="11020" y="6329"/>
                  </a:lnTo>
                  <a:lnTo>
                    <a:pt x="13485" y="6329"/>
                  </a:lnTo>
                  <a:lnTo>
                    <a:pt x="13485" y="3608"/>
                  </a:lnTo>
                  <a:close/>
                  <a:moveTo>
                    <a:pt x="14894" y="3608"/>
                  </a:moveTo>
                  <a:lnTo>
                    <a:pt x="14894" y="6329"/>
                  </a:lnTo>
                  <a:lnTo>
                    <a:pt x="17359" y="6329"/>
                  </a:lnTo>
                  <a:lnTo>
                    <a:pt x="17359" y="3608"/>
                  </a:lnTo>
                  <a:close/>
                  <a:moveTo>
                    <a:pt x="18768" y="3608"/>
                  </a:moveTo>
                  <a:lnTo>
                    <a:pt x="18768" y="6329"/>
                  </a:lnTo>
                  <a:lnTo>
                    <a:pt x="21222" y="6329"/>
                  </a:lnTo>
                  <a:lnTo>
                    <a:pt x="21222" y="3608"/>
                  </a:lnTo>
                  <a:close/>
                  <a:moveTo>
                    <a:pt x="0" y="7196"/>
                  </a:moveTo>
                  <a:lnTo>
                    <a:pt x="0" y="9927"/>
                  </a:lnTo>
                  <a:lnTo>
                    <a:pt x="1508" y="9927"/>
                  </a:lnTo>
                  <a:lnTo>
                    <a:pt x="1508" y="7196"/>
                  </a:lnTo>
                  <a:close/>
                  <a:moveTo>
                    <a:pt x="3588" y="7196"/>
                  </a:moveTo>
                  <a:lnTo>
                    <a:pt x="3588" y="9927"/>
                  </a:lnTo>
                  <a:lnTo>
                    <a:pt x="6043" y="9927"/>
                  </a:lnTo>
                  <a:lnTo>
                    <a:pt x="6043" y="7196"/>
                  </a:lnTo>
                  <a:close/>
                  <a:moveTo>
                    <a:pt x="7157" y="7196"/>
                  </a:moveTo>
                  <a:lnTo>
                    <a:pt x="7157" y="9927"/>
                  </a:lnTo>
                  <a:lnTo>
                    <a:pt x="9611" y="9927"/>
                  </a:lnTo>
                  <a:lnTo>
                    <a:pt x="9611" y="7196"/>
                  </a:lnTo>
                  <a:close/>
                  <a:moveTo>
                    <a:pt x="11020" y="7196"/>
                  </a:moveTo>
                  <a:lnTo>
                    <a:pt x="11020" y="9927"/>
                  </a:lnTo>
                  <a:lnTo>
                    <a:pt x="13485" y="9927"/>
                  </a:lnTo>
                  <a:lnTo>
                    <a:pt x="13485" y="7196"/>
                  </a:lnTo>
                  <a:close/>
                  <a:moveTo>
                    <a:pt x="14894" y="7196"/>
                  </a:moveTo>
                  <a:lnTo>
                    <a:pt x="14894" y="9927"/>
                  </a:lnTo>
                  <a:lnTo>
                    <a:pt x="17359" y="9927"/>
                  </a:lnTo>
                  <a:lnTo>
                    <a:pt x="17359" y="7196"/>
                  </a:lnTo>
                  <a:close/>
                  <a:moveTo>
                    <a:pt x="18768" y="7196"/>
                  </a:moveTo>
                  <a:lnTo>
                    <a:pt x="18768" y="9927"/>
                  </a:lnTo>
                  <a:lnTo>
                    <a:pt x="21222" y="9927"/>
                  </a:lnTo>
                  <a:lnTo>
                    <a:pt x="21222" y="7196"/>
                  </a:lnTo>
                  <a:close/>
                  <a:moveTo>
                    <a:pt x="0" y="10804"/>
                  </a:moveTo>
                  <a:lnTo>
                    <a:pt x="0" y="13524"/>
                  </a:lnTo>
                  <a:lnTo>
                    <a:pt x="1508" y="13524"/>
                  </a:lnTo>
                  <a:lnTo>
                    <a:pt x="1508" y="10804"/>
                  </a:lnTo>
                  <a:close/>
                  <a:moveTo>
                    <a:pt x="3588" y="10804"/>
                  </a:moveTo>
                  <a:lnTo>
                    <a:pt x="3588" y="13524"/>
                  </a:lnTo>
                  <a:lnTo>
                    <a:pt x="6043" y="13524"/>
                  </a:lnTo>
                  <a:lnTo>
                    <a:pt x="6043" y="10804"/>
                  </a:lnTo>
                  <a:close/>
                  <a:moveTo>
                    <a:pt x="0" y="14412"/>
                  </a:moveTo>
                  <a:lnTo>
                    <a:pt x="0" y="17132"/>
                  </a:lnTo>
                  <a:lnTo>
                    <a:pt x="1508" y="17132"/>
                  </a:lnTo>
                  <a:lnTo>
                    <a:pt x="1508" y="14412"/>
                  </a:lnTo>
                  <a:close/>
                  <a:moveTo>
                    <a:pt x="3588" y="14412"/>
                  </a:moveTo>
                  <a:lnTo>
                    <a:pt x="3588" y="17132"/>
                  </a:lnTo>
                  <a:lnTo>
                    <a:pt x="6043" y="17132"/>
                  </a:lnTo>
                  <a:lnTo>
                    <a:pt x="6043" y="14412"/>
                  </a:lnTo>
                  <a:close/>
                  <a:moveTo>
                    <a:pt x="0" y="18009"/>
                  </a:moveTo>
                  <a:lnTo>
                    <a:pt x="0" y="20730"/>
                  </a:lnTo>
                  <a:lnTo>
                    <a:pt x="1508" y="20730"/>
                  </a:lnTo>
                  <a:lnTo>
                    <a:pt x="1508" y="18009"/>
                  </a:lnTo>
                  <a:close/>
                  <a:moveTo>
                    <a:pt x="3588" y="18009"/>
                  </a:moveTo>
                  <a:lnTo>
                    <a:pt x="3588" y="20730"/>
                  </a:lnTo>
                  <a:lnTo>
                    <a:pt x="6043" y="20730"/>
                  </a:lnTo>
                  <a:lnTo>
                    <a:pt x="6043" y="18009"/>
                  </a:lnTo>
                  <a:close/>
                  <a:moveTo>
                    <a:pt x="0" y="21617"/>
                  </a:moveTo>
                  <a:lnTo>
                    <a:pt x="0" y="24338"/>
                  </a:lnTo>
                  <a:lnTo>
                    <a:pt x="1508" y="24338"/>
                  </a:lnTo>
                  <a:lnTo>
                    <a:pt x="1508" y="21617"/>
                  </a:lnTo>
                  <a:close/>
                  <a:moveTo>
                    <a:pt x="3588" y="21617"/>
                  </a:moveTo>
                  <a:lnTo>
                    <a:pt x="3588" y="24338"/>
                  </a:lnTo>
                  <a:lnTo>
                    <a:pt x="6043" y="24338"/>
                  </a:lnTo>
                  <a:lnTo>
                    <a:pt x="6043" y="21617"/>
                  </a:lnTo>
                  <a:close/>
                  <a:moveTo>
                    <a:pt x="0" y="25215"/>
                  </a:moveTo>
                  <a:lnTo>
                    <a:pt x="0" y="27935"/>
                  </a:lnTo>
                  <a:lnTo>
                    <a:pt x="1508" y="27935"/>
                  </a:lnTo>
                  <a:lnTo>
                    <a:pt x="1508" y="25215"/>
                  </a:lnTo>
                  <a:close/>
                  <a:moveTo>
                    <a:pt x="3588" y="25215"/>
                  </a:moveTo>
                  <a:lnTo>
                    <a:pt x="3588" y="27935"/>
                  </a:lnTo>
                  <a:lnTo>
                    <a:pt x="6043" y="27935"/>
                  </a:lnTo>
                  <a:lnTo>
                    <a:pt x="6043" y="25215"/>
                  </a:lnTo>
                  <a:close/>
                  <a:moveTo>
                    <a:pt x="7157" y="25225"/>
                  </a:moveTo>
                  <a:lnTo>
                    <a:pt x="7157" y="27945"/>
                  </a:lnTo>
                  <a:lnTo>
                    <a:pt x="9611" y="27945"/>
                  </a:lnTo>
                  <a:lnTo>
                    <a:pt x="9611" y="25225"/>
                  </a:lnTo>
                  <a:close/>
                  <a:moveTo>
                    <a:pt x="11020" y="25225"/>
                  </a:moveTo>
                  <a:lnTo>
                    <a:pt x="11020" y="27945"/>
                  </a:lnTo>
                  <a:lnTo>
                    <a:pt x="13485" y="27945"/>
                  </a:lnTo>
                  <a:lnTo>
                    <a:pt x="13485" y="25225"/>
                  </a:lnTo>
                  <a:close/>
                  <a:moveTo>
                    <a:pt x="14894" y="25225"/>
                  </a:moveTo>
                  <a:lnTo>
                    <a:pt x="14894" y="27945"/>
                  </a:lnTo>
                  <a:lnTo>
                    <a:pt x="17359" y="27945"/>
                  </a:lnTo>
                  <a:lnTo>
                    <a:pt x="17359" y="25225"/>
                  </a:lnTo>
                  <a:close/>
                  <a:moveTo>
                    <a:pt x="18768" y="25225"/>
                  </a:moveTo>
                  <a:lnTo>
                    <a:pt x="18768" y="27945"/>
                  </a:lnTo>
                  <a:lnTo>
                    <a:pt x="21222" y="27945"/>
                  </a:lnTo>
                  <a:lnTo>
                    <a:pt x="21222" y="25225"/>
                  </a:lnTo>
                  <a:close/>
                  <a:moveTo>
                    <a:pt x="0" y="28823"/>
                  </a:moveTo>
                  <a:lnTo>
                    <a:pt x="0" y="31543"/>
                  </a:lnTo>
                  <a:lnTo>
                    <a:pt x="1508" y="31543"/>
                  </a:lnTo>
                  <a:lnTo>
                    <a:pt x="1508" y="28823"/>
                  </a:lnTo>
                  <a:close/>
                  <a:moveTo>
                    <a:pt x="3588" y="28823"/>
                  </a:moveTo>
                  <a:lnTo>
                    <a:pt x="3588" y="31543"/>
                  </a:lnTo>
                  <a:lnTo>
                    <a:pt x="6043" y="31543"/>
                  </a:lnTo>
                  <a:lnTo>
                    <a:pt x="6043" y="28823"/>
                  </a:lnTo>
                  <a:close/>
                  <a:moveTo>
                    <a:pt x="7157" y="28823"/>
                  </a:moveTo>
                  <a:lnTo>
                    <a:pt x="7157" y="31543"/>
                  </a:lnTo>
                  <a:lnTo>
                    <a:pt x="9611" y="31543"/>
                  </a:lnTo>
                  <a:lnTo>
                    <a:pt x="9611" y="28823"/>
                  </a:lnTo>
                  <a:close/>
                  <a:moveTo>
                    <a:pt x="11020" y="28823"/>
                  </a:moveTo>
                  <a:lnTo>
                    <a:pt x="11020" y="31543"/>
                  </a:lnTo>
                  <a:lnTo>
                    <a:pt x="13485" y="31543"/>
                  </a:lnTo>
                  <a:lnTo>
                    <a:pt x="13485" y="28823"/>
                  </a:lnTo>
                  <a:close/>
                  <a:moveTo>
                    <a:pt x="14894" y="28823"/>
                  </a:moveTo>
                  <a:lnTo>
                    <a:pt x="14894" y="31543"/>
                  </a:lnTo>
                  <a:lnTo>
                    <a:pt x="17359" y="31543"/>
                  </a:lnTo>
                  <a:lnTo>
                    <a:pt x="17359" y="28823"/>
                  </a:lnTo>
                  <a:close/>
                  <a:moveTo>
                    <a:pt x="18768" y="28823"/>
                  </a:moveTo>
                  <a:lnTo>
                    <a:pt x="18768" y="31543"/>
                  </a:lnTo>
                  <a:lnTo>
                    <a:pt x="21222" y="31543"/>
                  </a:lnTo>
                  <a:lnTo>
                    <a:pt x="21222" y="28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858238" y="1787253"/>
              <a:ext cx="1847649" cy="2494458"/>
            </a:xfrm>
            <a:custGeom>
              <a:rect b="b" l="l" r="r" t="t"/>
              <a:pathLst>
                <a:path extrusionOk="0" h="29198" w="21627">
                  <a:moveTo>
                    <a:pt x="0" y="1"/>
                  </a:moveTo>
                  <a:lnTo>
                    <a:pt x="21627" y="1"/>
                  </a:lnTo>
                  <a:lnTo>
                    <a:pt x="21627" y="29197"/>
                  </a:lnTo>
                  <a:lnTo>
                    <a:pt x="0" y="29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046872" y="2004507"/>
              <a:ext cx="1659014" cy="1103275"/>
            </a:xfrm>
            <a:custGeom>
              <a:rect b="b" l="l" r="r" t="t"/>
              <a:pathLst>
                <a:path extrusionOk="0" h="12914" w="19419">
                  <a:moveTo>
                    <a:pt x="19419" y="1"/>
                  </a:moveTo>
                  <a:lnTo>
                    <a:pt x="19419" y="2002"/>
                  </a:lnTo>
                  <a:lnTo>
                    <a:pt x="0" y="2002"/>
                  </a:lnTo>
                  <a:lnTo>
                    <a:pt x="0" y="1"/>
                  </a:lnTo>
                  <a:close/>
                  <a:moveTo>
                    <a:pt x="0" y="5639"/>
                  </a:moveTo>
                  <a:lnTo>
                    <a:pt x="19419" y="5639"/>
                  </a:lnTo>
                  <a:lnTo>
                    <a:pt x="19419" y="3638"/>
                  </a:lnTo>
                  <a:lnTo>
                    <a:pt x="0" y="3638"/>
                  </a:lnTo>
                  <a:close/>
                  <a:moveTo>
                    <a:pt x="0" y="9276"/>
                  </a:moveTo>
                  <a:lnTo>
                    <a:pt x="19419" y="9276"/>
                  </a:lnTo>
                  <a:lnTo>
                    <a:pt x="19419" y="7275"/>
                  </a:lnTo>
                  <a:lnTo>
                    <a:pt x="0" y="7275"/>
                  </a:lnTo>
                  <a:close/>
                  <a:moveTo>
                    <a:pt x="0" y="12913"/>
                  </a:moveTo>
                  <a:lnTo>
                    <a:pt x="19419" y="12913"/>
                  </a:lnTo>
                  <a:lnTo>
                    <a:pt x="19419" y="10912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046872" y="3264289"/>
              <a:ext cx="1523432" cy="945823"/>
            </a:xfrm>
            <a:custGeom>
              <a:rect b="b" l="l" r="r" t="t"/>
              <a:pathLst>
                <a:path extrusionOk="0" h="11071" w="17832">
                  <a:moveTo>
                    <a:pt x="17832" y="1"/>
                  </a:moveTo>
                  <a:lnTo>
                    <a:pt x="17832" y="4515"/>
                  </a:lnTo>
                  <a:lnTo>
                    <a:pt x="0" y="4515"/>
                  </a:lnTo>
                  <a:lnTo>
                    <a:pt x="0" y="1"/>
                  </a:lnTo>
                  <a:close/>
                  <a:moveTo>
                    <a:pt x="0" y="11070"/>
                  </a:moveTo>
                  <a:lnTo>
                    <a:pt x="17832" y="11070"/>
                  </a:lnTo>
                  <a:lnTo>
                    <a:pt x="17832" y="6940"/>
                  </a:lnTo>
                  <a:lnTo>
                    <a:pt x="0" y="69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4478045" y="1846201"/>
              <a:ext cx="602983" cy="1355899"/>
            </a:xfrm>
            <a:custGeom>
              <a:rect b="b" l="l" r="r" t="t"/>
              <a:pathLst>
                <a:path extrusionOk="0" h="15871" w="7058">
                  <a:moveTo>
                    <a:pt x="0" y="1"/>
                  </a:moveTo>
                  <a:lnTo>
                    <a:pt x="1262" y="1"/>
                  </a:lnTo>
                  <a:lnTo>
                    <a:pt x="1262" y="15870"/>
                  </a:lnTo>
                  <a:lnTo>
                    <a:pt x="0" y="15870"/>
                  </a:lnTo>
                  <a:close/>
                  <a:moveTo>
                    <a:pt x="5796" y="1"/>
                  </a:moveTo>
                  <a:lnTo>
                    <a:pt x="5796" y="15870"/>
                  </a:lnTo>
                  <a:lnTo>
                    <a:pt x="7058" y="15870"/>
                  </a:lnTo>
                  <a:lnTo>
                    <a:pt x="7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040977" y="3264289"/>
              <a:ext cx="1535222" cy="1051930"/>
            </a:xfrm>
            <a:custGeom>
              <a:rect b="b" l="l" r="r" t="t"/>
              <a:pathLst>
                <a:path extrusionOk="0" h="12313" w="17970">
                  <a:moveTo>
                    <a:pt x="0" y="1"/>
                  </a:moveTo>
                  <a:lnTo>
                    <a:pt x="227" y="1"/>
                  </a:lnTo>
                  <a:lnTo>
                    <a:pt x="227" y="12312"/>
                  </a:lnTo>
                  <a:lnTo>
                    <a:pt x="0" y="12312"/>
                  </a:lnTo>
                  <a:close/>
                  <a:moveTo>
                    <a:pt x="1725" y="12312"/>
                  </a:moveTo>
                  <a:lnTo>
                    <a:pt x="1952" y="12312"/>
                  </a:lnTo>
                  <a:lnTo>
                    <a:pt x="1952" y="1"/>
                  </a:lnTo>
                  <a:lnTo>
                    <a:pt x="1725" y="1"/>
                  </a:lnTo>
                  <a:close/>
                  <a:moveTo>
                    <a:pt x="3450" y="12312"/>
                  </a:moveTo>
                  <a:lnTo>
                    <a:pt x="3677" y="12312"/>
                  </a:lnTo>
                  <a:lnTo>
                    <a:pt x="3677" y="1"/>
                  </a:lnTo>
                  <a:lnTo>
                    <a:pt x="3450" y="1"/>
                  </a:lnTo>
                  <a:close/>
                  <a:moveTo>
                    <a:pt x="5175" y="12312"/>
                  </a:moveTo>
                  <a:lnTo>
                    <a:pt x="5402" y="12312"/>
                  </a:lnTo>
                  <a:lnTo>
                    <a:pt x="5402" y="1"/>
                  </a:lnTo>
                  <a:lnTo>
                    <a:pt x="5175" y="1"/>
                  </a:lnTo>
                  <a:close/>
                  <a:moveTo>
                    <a:pt x="6900" y="12312"/>
                  </a:moveTo>
                  <a:lnTo>
                    <a:pt x="7127" y="12312"/>
                  </a:lnTo>
                  <a:lnTo>
                    <a:pt x="7127" y="1"/>
                  </a:lnTo>
                  <a:lnTo>
                    <a:pt x="6900" y="1"/>
                  </a:lnTo>
                  <a:close/>
                  <a:moveTo>
                    <a:pt x="8625" y="12312"/>
                  </a:moveTo>
                  <a:lnTo>
                    <a:pt x="8852" y="12312"/>
                  </a:lnTo>
                  <a:lnTo>
                    <a:pt x="8852" y="1"/>
                  </a:lnTo>
                  <a:lnTo>
                    <a:pt x="8625" y="1"/>
                  </a:lnTo>
                  <a:close/>
                  <a:moveTo>
                    <a:pt x="10350" y="12312"/>
                  </a:moveTo>
                  <a:lnTo>
                    <a:pt x="10577" y="12312"/>
                  </a:lnTo>
                  <a:lnTo>
                    <a:pt x="10577" y="1"/>
                  </a:lnTo>
                  <a:lnTo>
                    <a:pt x="10350" y="1"/>
                  </a:lnTo>
                  <a:close/>
                  <a:moveTo>
                    <a:pt x="12075" y="12312"/>
                  </a:moveTo>
                  <a:lnTo>
                    <a:pt x="12302" y="12312"/>
                  </a:lnTo>
                  <a:lnTo>
                    <a:pt x="12302" y="1"/>
                  </a:lnTo>
                  <a:lnTo>
                    <a:pt x="12075" y="1"/>
                  </a:lnTo>
                  <a:close/>
                  <a:moveTo>
                    <a:pt x="13909" y="12312"/>
                  </a:moveTo>
                  <a:lnTo>
                    <a:pt x="14520" y="12312"/>
                  </a:lnTo>
                  <a:lnTo>
                    <a:pt x="14520" y="1"/>
                  </a:lnTo>
                  <a:lnTo>
                    <a:pt x="13909" y="1"/>
                  </a:lnTo>
                  <a:close/>
                  <a:moveTo>
                    <a:pt x="16018" y="12312"/>
                  </a:moveTo>
                  <a:lnTo>
                    <a:pt x="16245" y="12312"/>
                  </a:lnTo>
                  <a:lnTo>
                    <a:pt x="16245" y="1"/>
                  </a:lnTo>
                  <a:lnTo>
                    <a:pt x="16018" y="1"/>
                  </a:lnTo>
                  <a:close/>
                  <a:moveTo>
                    <a:pt x="17743" y="1"/>
                  </a:moveTo>
                  <a:lnTo>
                    <a:pt x="17743" y="12312"/>
                  </a:lnTo>
                  <a:lnTo>
                    <a:pt x="17970" y="12312"/>
                  </a:lnTo>
                  <a:lnTo>
                    <a:pt x="17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016543" y="1587683"/>
              <a:ext cx="1531036" cy="199656"/>
            </a:xfrm>
            <a:custGeom>
              <a:rect b="b" l="l" r="r" t="t"/>
              <a:pathLst>
                <a:path extrusionOk="0" h="2337" w="17921">
                  <a:moveTo>
                    <a:pt x="1" y="1"/>
                  </a:moveTo>
                  <a:lnTo>
                    <a:pt x="17921" y="1"/>
                  </a:lnTo>
                  <a:lnTo>
                    <a:pt x="17921" y="2337"/>
                  </a:lnTo>
                  <a:lnTo>
                    <a:pt x="1" y="23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275914" y="1415025"/>
              <a:ext cx="1013144" cy="172745"/>
            </a:xfrm>
            <a:custGeom>
              <a:rect b="b" l="l" r="r" t="t"/>
              <a:pathLst>
                <a:path extrusionOk="0" h="2022" w="11859">
                  <a:moveTo>
                    <a:pt x="0" y="1"/>
                  </a:moveTo>
                  <a:lnTo>
                    <a:pt x="11858" y="1"/>
                  </a:lnTo>
                  <a:lnTo>
                    <a:pt x="11858" y="2022"/>
                  </a:lnTo>
                  <a:lnTo>
                    <a:pt x="0" y="2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790833" y="4283239"/>
              <a:ext cx="1982461" cy="534039"/>
            </a:xfrm>
            <a:custGeom>
              <a:rect b="b" l="l" r="r" t="t"/>
              <a:pathLst>
                <a:path extrusionOk="0" h="6251" w="23205">
                  <a:moveTo>
                    <a:pt x="1" y="1"/>
                  </a:moveTo>
                  <a:lnTo>
                    <a:pt x="23204" y="1"/>
                  </a:lnTo>
                  <a:lnTo>
                    <a:pt x="23204" y="6250"/>
                  </a:lnTo>
                  <a:lnTo>
                    <a:pt x="1" y="6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824578" y="4311090"/>
              <a:ext cx="1914969" cy="471673"/>
            </a:xfrm>
            <a:custGeom>
              <a:rect b="b" l="l" r="r" t="t"/>
              <a:pathLst>
                <a:path extrusionOk="0" h="5521" w="22415">
                  <a:moveTo>
                    <a:pt x="0" y="0"/>
                  </a:moveTo>
                  <a:lnTo>
                    <a:pt x="22415" y="0"/>
                  </a:lnTo>
                  <a:lnTo>
                    <a:pt x="22415" y="5520"/>
                  </a:lnTo>
                  <a:lnTo>
                    <a:pt x="0" y="55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790064" y="4270595"/>
              <a:ext cx="1983230" cy="539079"/>
            </a:xfrm>
            <a:custGeom>
              <a:rect b="b" l="l" r="r" t="t"/>
              <a:pathLst>
                <a:path extrusionOk="0" h="6310" w="23214">
                  <a:moveTo>
                    <a:pt x="23213" y="1"/>
                  </a:moveTo>
                  <a:lnTo>
                    <a:pt x="0" y="1"/>
                  </a:lnTo>
                  <a:lnTo>
                    <a:pt x="0" y="829"/>
                  </a:lnTo>
                  <a:lnTo>
                    <a:pt x="286" y="829"/>
                  </a:lnTo>
                  <a:lnTo>
                    <a:pt x="286" y="3126"/>
                  </a:lnTo>
                  <a:lnTo>
                    <a:pt x="286" y="3421"/>
                  </a:lnTo>
                  <a:lnTo>
                    <a:pt x="286" y="5718"/>
                  </a:lnTo>
                  <a:lnTo>
                    <a:pt x="286" y="6152"/>
                  </a:lnTo>
                  <a:lnTo>
                    <a:pt x="286" y="6309"/>
                  </a:lnTo>
                  <a:lnTo>
                    <a:pt x="22927" y="6309"/>
                  </a:lnTo>
                  <a:lnTo>
                    <a:pt x="22927" y="6152"/>
                  </a:lnTo>
                  <a:lnTo>
                    <a:pt x="22927" y="5718"/>
                  </a:lnTo>
                  <a:lnTo>
                    <a:pt x="22927" y="3421"/>
                  </a:lnTo>
                  <a:lnTo>
                    <a:pt x="22927" y="3126"/>
                  </a:lnTo>
                  <a:lnTo>
                    <a:pt x="22927" y="829"/>
                  </a:lnTo>
                  <a:lnTo>
                    <a:pt x="23213" y="829"/>
                  </a:lnTo>
                  <a:lnTo>
                    <a:pt x="23213" y="1"/>
                  </a:lnTo>
                  <a:close/>
                  <a:moveTo>
                    <a:pt x="9246" y="3126"/>
                  </a:moveTo>
                  <a:lnTo>
                    <a:pt x="7245" y="3126"/>
                  </a:lnTo>
                  <a:lnTo>
                    <a:pt x="7245" y="829"/>
                  </a:lnTo>
                  <a:lnTo>
                    <a:pt x="9246" y="829"/>
                  </a:lnTo>
                  <a:close/>
                  <a:moveTo>
                    <a:pt x="6998" y="3126"/>
                  </a:moveTo>
                  <a:lnTo>
                    <a:pt x="5007" y="3126"/>
                  </a:lnTo>
                  <a:lnTo>
                    <a:pt x="5007" y="829"/>
                  </a:lnTo>
                  <a:lnTo>
                    <a:pt x="6998" y="829"/>
                  </a:lnTo>
                  <a:close/>
                  <a:moveTo>
                    <a:pt x="4761" y="3126"/>
                  </a:moveTo>
                  <a:lnTo>
                    <a:pt x="2760" y="3126"/>
                  </a:lnTo>
                  <a:lnTo>
                    <a:pt x="2760" y="829"/>
                  </a:lnTo>
                  <a:lnTo>
                    <a:pt x="4761" y="829"/>
                  </a:lnTo>
                  <a:close/>
                  <a:moveTo>
                    <a:pt x="4761" y="3421"/>
                  </a:moveTo>
                  <a:lnTo>
                    <a:pt x="4761" y="5718"/>
                  </a:lnTo>
                  <a:lnTo>
                    <a:pt x="2760" y="5718"/>
                  </a:lnTo>
                  <a:lnTo>
                    <a:pt x="2760" y="3421"/>
                  </a:lnTo>
                  <a:close/>
                  <a:moveTo>
                    <a:pt x="5007" y="3421"/>
                  </a:moveTo>
                  <a:lnTo>
                    <a:pt x="6998" y="3421"/>
                  </a:lnTo>
                  <a:lnTo>
                    <a:pt x="6998" y="5718"/>
                  </a:lnTo>
                  <a:lnTo>
                    <a:pt x="5007" y="5718"/>
                  </a:lnTo>
                  <a:close/>
                  <a:moveTo>
                    <a:pt x="7245" y="3421"/>
                  </a:moveTo>
                  <a:lnTo>
                    <a:pt x="9246" y="3421"/>
                  </a:lnTo>
                  <a:lnTo>
                    <a:pt x="9246" y="5718"/>
                  </a:lnTo>
                  <a:lnTo>
                    <a:pt x="7245" y="5718"/>
                  </a:lnTo>
                  <a:close/>
                  <a:moveTo>
                    <a:pt x="9482" y="829"/>
                  </a:moveTo>
                  <a:lnTo>
                    <a:pt x="11483" y="829"/>
                  </a:lnTo>
                  <a:lnTo>
                    <a:pt x="11483" y="5718"/>
                  </a:lnTo>
                  <a:lnTo>
                    <a:pt x="9482" y="5718"/>
                  </a:lnTo>
                  <a:close/>
                  <a:moveTo>
                    <a:pt x="11720" y="829"/>
                  </a:moveTo>
                  <a:lnTo>
                    <a:pt x="13721" y="829"/>
                  </a:lnTo>
                  <a:lnTo>
                    <a:pt x="13721" y="5718"/>
                  </a:lnTo>
                  <a:lnTo>
                    <a:pt x="11720" y="5718"/>
                  </a:lnTo>
                  <a:close/>
                  <a:moveTo>
                    <a:pt x="15968" y="3126"/>
                  </a:moveTo>
                  <a:lnTo>
                    <a:pt x="13967" y="3126"/>
                  </a:lnTo>
                  <a:lnTo>
                    <a:pt x="13967" y="829"/>
                  </a:lnTo>
                  <a:lnTo>
                    <a:pt x="15968" y="829"/>
                  </a:lnTo>
                  <a:close/>
                  <a:moveTo>
                    <a:pt x="16205" y="829"/>
                  </a:moveTo>
                  <a:lnTo>
                    <a:pt x="18206" y="829"/>
                  </a:lnTo>
                  <a:lnTo>
                    <a:pt x="18206" y="3126"/>
                  </a:lnTo>
                  <a:lnTo>
                    <a:pt x="16205" y="3126"/>
                  </a:lnTo>
                  <a:close/>
                  <a:moveTo>
                    <a:pt x="13967" y="3421"/>
                  </a:moveTo>
                  <a:lnTo>
                    <a:pt x="15968" y="3421"/>
                  </a:lnTo>
                  <a:lnTo>
                    <a:pt x="15968" y="5718"/>
                  </a:lnTo>
                  <a:lnTo>
                    <a:pt x="13967" y="5718"/>
                  </a:lnTo>
                  <a:close/>
                  <a:moveTo>
                    <a:pt x="16205" y="3421"/>
                  </a:moveTo>
                  <a:lnTo>
                    <a:pt x="18206" y="3421"/>
                  </a:lnTo>
                  <a:lnTo>
                    <a:pt x="18206" y="5718"/>
                  </a:lnTo>
                  <a:lnTo>
                    <a:pt x="16205" y="5718"/>
                  </a:lnTo>
                  <a:close/>
                  <a:moveTo>
                    <a:pt x="18442" y="3421"/>
                  </a:moveTo>
                  <a:lnTo>
                    <a:pt x="20443" y="3421"/>
                  </a:lnTo>
                  <a:lnTo>
                    <a:pt x="20443" y="5718"/>
                  </a:lnTo>
                  <a:lnTo>
                    <a:pt x="18442" y="5718"/>
                  </a:lnTo>
                  <a:close/>
                  <a:moveTo>
                    <a:pt x="18442" y="3126"/>
                  </a:moveTo>
                  <a:lnTo>
                    <a:pt x="18442" y="829"/>
                  </a:lnTo>
                  <a:lnTo>
                    <a:pt x="20443" y="829"/>
                  </a:lnTo>
                  <a:lnTo>
                    <a:pt x="20443" y="3126"/>
                  </a:lnTo>
                  <a:close/>
                  <a:moveTo>
                    <a:pt x="522" y="829"/>
                  </a:moveTo>
                  <a:lnTo>
                    <a:pt x="2523" y="829"/>
                  </a:lnTo>
                  <a:lnTo>
                    <a:pt x="2523" y="3126"/>
                  </a:lnTo>
                  <a:lnTo>
                    <a:pt x="522" y="3126"/>
                  </a:lnTo>
                  <a:close/>
                  <a:moveTo>
                    <a:pt x="522" y="3421"/>
                  </a:moveTo>
                  <a:lnTo>
                    <a:pt x="2523" y="3421"/>
                  </a:lnTo>
                  <a:lnTo>
                    <a:pt x="2523" y="5718"/>
                  </a:lnTo>
                  <a:lnTo>
                    <a:pt x="522" y="5718"/>
                  </a:lnTo>
                  <a:close/>
                  <a:moveTo>
                    <a:pt x="22691" y="5718"/>
                  </a:moveTo>
                  <a:lnTo>
                    <a:pt x="20690" y="5718"/>
                  </a:lnTo>
                  <a:lnTo>
                    <a:pt x="20690" y="3421"/>
                  </a:lnTo>
                  <a:lnTo>
                    <a:pt x="22691" y="3421"/>
                  </a:lnTo>
                  <a:close/>
                  <a:moveTo>
                    <a:pt x="22691" y="3126"/>
                  </a:moveTo>
                  <a:lnTo>
                    <a:pt x="20690" y="3126"/>
                  </a:lnTo>
                  <a:lnTo>
                    <a:pt x="20690" y="829"/>
                  </a:lnTo>
                  <a:lnTo>
                    <a:pt x="22691" y="829"/>
                  </a:lnTo>
                  <a:close/>
                  <a:moveTo>
                    <a:pt x="11158" y="1756"/>
                  </a:moveTo>
                  <a:lnTo>
                    <a:pt x="11158" y="4466"/>
                  </a:lnTo>
                  <a:lnTo>
                    <a:pt x="11050" y="4466"/>
                  </a:lnTo>
                  <a:lnTo>
                    <a:pt x="11050" y="1756"/>
                  </a:lnTo>
                  <a:close/>
                  <a:moveTo>
                    <a:pt x="12134" y="1795"/>
                  </a:moveTo>
                  <a:lnTo>
                    <a:pt x="12134" y="4506"/>
                  </a:lnTo>
                  <a:lnTo>
                    <a:pt x="12026" y="4506"/>
                  </a:lnTo>
                  <a:lnTo>
                    <a:pt x="12026" y="17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8"/>
          <p:cNvGrpSpPr/>
          <p:nvPr/>
        </p:nvGrpSpPr>
        <p:grpSpPr>
          <a:xfrm>
            <a:off x="8328008" y="4619920"/>
            <a:ext cx="201799" cy="341496"/>
            <a:chOff x="3642425" y="1809325"/>
            <a:chExt cx="70500" cy="119300"/>
          </a:xfrm>
        </p:grpSpPr>
        <p:sp>
          <p:nvSpPr>
            <p:cNvPr id="205" name="Google Shape;205;p8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flipH="1">
            <a:off x="416558" y="4507654"/>
            <a:ext cx="597094" cy="566150"/>
            <a:chOff x="8428908" y="4391979"/>
            <a:chExt cx="597094" cy="566150"/>
          </a:xfrm>
        </p:grpSpPr>
        <p:grpSp>
          <p:nvGrpSpPr>
            <p:cNvPr id="208" name="Google Shape;208;p8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8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212" name="Google Shape;212;p8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 txBox="1"/>
          <p:nvPr>
            <p:ph idx="1" type="subTitle"/>
          </p:nvPr>
        </p:nvSpPr>
        <p:spPr>
          <a:xfrm>
            <a:off x="720000" y="1212525"/>
            <a:ext cx="77040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9" name="Google Shape;219;p9"/>
          <p:cNvGrpSpPr/>
          <p:nvPr/>
        </p:nvGrpSpPr>
        <p:grpSpPr>
          <a:xfrm>
            <a:off x="8424000" y="2563592"/>
            <a:ext cx="1737750" cy="2396117"/>
            <a:chOff x="1225250" y="2035775"/>
            <a:chExt cx="958600" cy="1321850"/>
          </a:xfrm>
        </p:grpSpPr>
        <p:sp>
          <p:nvSpPr>
            <p:cNvPr id="220" name="Google Shape;220;p9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9"/>
          <p:cNvGrpSpPr/>
          <p:nvPr/>
        </p:nvGrpSpPr>
        <p:grpSpPr>
          <a:xfrm>
            <a:off x="-1259792" y="2229990"/>
            <a:ext cx="1979797" cy="2729885"/>
            <a:chOff x="1225250" y="2035775"/>
            <a:chExt cx="958600" cy="1321850"/>
          </a:xfrm>
        </p:grpSpPr>
        <p:sp>
          <p:nvSpPr>
            <p:cNvPr id="231" name="Google Shape;231;p9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>
            <a:off x="8261090" y="4557405"/>
            <a:ext cx="201799" cy="341496"/>
            <a:chOff x="3649698" y="1850455"/>
            <a:chExt cx="70500" cy="119300"/>
          </a:xfrm>
        </p:grpSpPr>
        <p:sp>
          <p:nvSpPr>
            <p:cNvPr id="242" name="Google Shape;242;p9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9"/>
          <p:cNvGrpSpPr/>
          <p:nvPr/>
        </p:nvGrpSpPr>
        <p:grpSpPr>
          <a:xfrm flipH="1">
            <a:off x="614190" y="4557405"/>
            <a:ext cx="201799" cy="341496"/>
            <a:chOff x="3649698" y="1850455"/>
            <a:chExt cx="70500" cy="119300"/>
          </a:xfrm>
        </p:grpSpPr>
        <p:sp>
          <p:nvSpPr>
            <p:cNvPr id="245" name="Google Shape;245;p9"/>
            <p:cNvSpPr/>
            <p:nvPr/>
          </p:nvSpPr>
          <p:spPr>
            <a:xfrm>
              <a:off x="3680998" y="192190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649698" y="185045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idx="1" type="subTitle"/>
          </p:nvPr>
        </p:nvSpPr>
        <p:spPr>
          <a:xfrm>
            <a:off x="1043475" y="1708375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49" name="Google Shape;249;p10"/>
          <p:cNvSpPr txBox="1"/>
          <p:nvPr>
            <p:ph idx="2" type="subTitle"/>
          </p:nvPr>
        </p:nvSpPr>
        <p:spPr>
          <a:xfrm>
            <a:off x="1043463" y="2204563"/>
            <a:ext cx="286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10"/>
          <p:cNvSpPr txBox="1"/>
          <p:nvPr>
            <p:ph idx="3" type="subTitle"/>
          </p:nvPr>
        </p:nvSpPr>
        <p:spPr>
          <a:xfrm>
            <a:off x="5233440" y="2204563"/>
            <a:ext cx="286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10"/>
          <p:cNvSpPr txBox="1"/>
          <p:nvPr>
            <p:ph idx="4" type="subTitle"/>
          </p:nvPr>
        </p:nvSpPr>
        <p:spPr>
          <a:xfrm>
            <a:off x="1043450" y="3451550"/>
            <a:ext cx="286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10"/>
          <p:cNvSpPr txBox="1"/>
          <p:nvPr>
            <p:ph idx="5" type="subTitle"/>
          </p:nvPr>
        </p:nvSpPr>
        <p:spPr>
          <a:xfrm>
            <a:off x="5233427" y="3451550"/>
            <a:ext cx="286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10"/>
          <p:cNvSpPr txBox="1"/>
          <p:nvPr>
            <p:ph idx="6" type="subTitle"/>
          </p:nvPr>
        </p:nvSpPr>
        <p:spPr>
          <a:xfrm>
            <a:off x="1043475" y="29667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55" name="Google Shape;255;p10"/>
          <p:cNvSpPr txBox="1"/>
          <p:nvPr>
            <p:ph idx="7" type="subTitle"/>
          </p:nvPr>
        </p:nvSpPr>
        <p:spPr>
          <a:xfrm>
            <a:off x="5233450" y="1708375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56" name="Google Shape;256;p10"/>
          <p:cNvSpPr txBox="1"/>
          <p:nvPr>
            <p:ph idx="8" type="subTitle"/>
          </p:nvPr>
        </p:nvSpPr>
        <p:spPr>
          <a:xfrm>
            <a:off x="5233450" y="29667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b="1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57" name="Google Shape;257;p10"/>
          <p:cNvSpPr/>
          <p:nvPr/>
        </p:nvSpPr>
        <p:spPr>
          <a:xfrm>
            <a:off x="-16150" y="4751225"/>
            <a:ext cx="9160200" cy="3924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0"/>
          <p:cNvGrpSpPr/>
          <p:nvPr/>
        </p:nvGrpSpPr>
        <p:grpSpPr>
          <a:xfrm>
            <a:off x="8525661" y="4419210"/>
            <a:ext cx="563836" cy="534616"/>
            <a:chOff x="8428908" y="4391979"/>
            <a:chExt cx="597094" cy="566150"/>
          </a:xfrm>
        </p:grpSpPr>
        <p:grpSp>
          <p:nvGrpSpPr>
            <p:cNvPr id="260" name="Google Shape;260;p10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261" name="Google Shape;261;p1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0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264" name="Google Shape;264;p1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6" name="Google Shape;266;p10"/>
          <p:cNvGrpSpPr/>
          <p:nvPr/>
        </p:nvGrpSpPr>
        <p:grpSpPr>
          <a:xfrm flipH="1">
            <a:off x="183754" y="4491117"/>
            <a:ext cx="190562" cy="322480"/>
            <a:chOff x="3642425" y="1809325"/>
            <a:chExt cx="70500" cy="119300"/>
          </a:xfrm>
        </p:grpSpPr>
        <p:sp>
          <p:nvSpPr>
            <p:cNvPr id="267" name="Google Shape;267;p10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b="1" i="0" sz="30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b="0" i="0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b="0" i="0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b="0" i="0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b="0" i="0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b="0" i="0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b="0" i="0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b="0" i="0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b="0" i="0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b="0" i="0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6" name="Google Shape;606;p24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zameen.com/Homes/Islamabad-3-1.htm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faststate.onrender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 txBox="1"/>
          <p:nvPr>
            <p:ph type="ctrTitle"/>
          </p:nvPr>
        </p:nvSpPr>
        <p:spPr>
          <a:xfrm>
            <a:off x="3806353" y="590725"/>
            <a:ext cx="49296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Real Estate </a:t>
            </a:r>
            <a:r>
              <a:rPr lang="en">
                <a:solidFill>
                  <a:schemeClr val="dk2"/>
                </a:solidFill>
              </a:rPr>
              <a:t>Data Science Application</a:t>
            </a:r>
            <a:endParaRPr sz="5500">
              <a:solidFill>
                <a:schemeClr val="dk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15" name="Google Shape;615;p27"/>
          <p:cNvSpPr txBox="1"/>
          <p:nvPr>
            <p:ph idx="1" type="subTitle"/>
          </p:nvPr>
        </p:nvSpPr>
        <p:spPr>
          <a:xfrm>
            <a:off x="3806326" y="3459325"/>
            <a:ext cx="4929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616" name="Google Shape;616;p27"/>
          <p:cNvGrpSpPr/>
          <p:nvPr/>
        </p:nvGrpSpPr>
        <p:grpSpPr>
          <a:xfrm>
            <a:off x="-934470" y="590725"/>
            <a:ext cx="2408090" cy="4107863"/>
            <a:chOff x="1290550" y="544675"/>
            <a:chExt cx="827750" cy="1412025"/>
          </a:xfrm>
        </p:grpSpPr>
        <p:sp>
          <p:nvSpPr>
            <p:cNvPr id="617" name="Google Shape;617;p27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27"/>
          <p:cNvGrpSpPr/>
          <p:nvPr/>
        </p:nvGrpSpPr>
        <p:grpSpPr>
          <a:xfrm>
            <a:off x="1007598" y="1451481"/>
            <a:ext cx="2530223" cy="3535404"/>
            <a:chOff x="2730650" y="567325"/>
            <a:chExt cx="994350" cy="1389375"/>
          </a:xfrm>
        </p:grpSpPr>
        <p:sp>
          <p:nvSpPr>
            <p:cNvPr id="631" name="Google Shape;631;p27"/>
            <p:cNvSpPr/>
            <p:nvPr/>
          </p:nvSpPr>
          <p:spPr>
            <a:xfrm>
              <a:off x="3025125" y="567325"/>
              <a:ext cx="405400" cy="1351425"/>
            </a:xfrm>
            <a:custGeom>
              <a:rect b="b" l="l" r="r" t="t"/>
              <a:pathLst>
                <a:path extrusionOk="0" h="54057" w="16216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2822325" y="837425"/>
              <a:ext cx="811000" cy="1081325"/>
            </a:xfrm>
            <a:custGeom>
              <a:rect b="b" l="l" r="r" t="t"/>
              <a:pathLst>
                <a:path extrusionOk="0" h="43253" w="3244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2856075" y="905175"/>
              <a:ext cx="743250" cy="861525"/>
            </a:xfrm>
            <a:custGeom>
              <a:rect b="b" l="l" r="r" t="t"/>
              <a:pathLst>
                <a:path extrusionOk="0" h="34461" w="2973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041875" y="719375"/>
              <a:ext cx="371650" cy="760000"/>
            </a:xfrm>
            <a:custGeom>
              <a:rect b="b" l="l" r="r" t="t"/>
              <a:pathLst>
                <a:path extrusionOk="0" h="30400" w="14866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3025125" y="1766675"/>
              <a:ext cx="405400" cy="16800"/>
            </a:xfrm>
            <a:custGeom>
              <a:rect b="b" l="l" r="r" t="t"/>
              <a:pathLst>
                <a:path extrusionOk="0" h="672" w="16216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2788550" y="803650"/>
              <a:ext cx="878525" cy="33800"/>
            </a:xfrm>
            <a:custGeom>
              <a:rect b="b" l="l" r="r" t="t"/>
              <a:pathLst>
                <a:path extrusionOk="0" h="1352" w="35141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3126400" y="1665150"/>
              <a:ext cx="202850" cy="101550"/>
            </a:xfrm>
            <a:custGeom>
              <a:rect b="b" l="l" r="r" t="t"/>
              <a:pathLst>
                <a:path extrusionOk="0" h="4062" w="8114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3413500" y="1783450"/>
              <a:ext cx="17025" cy="135300"/>
            </a:xfrm>
            <a:custGeom>
              <a:rect b="b" l="l" r="r" t="t"/>
              <a:pathLst>
                <a:path extrusionOk="0" h="5412" w="681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3025125" y="1783450"/>
              <a:ext cx="16775" cy="135300"/>
            </a:xfrm>
            <a:custGeom>
              <a:rect b="b" l="l" r="r" t="t"/>
              <a:pathLst>
                <a:path extrusionOk="0" h="5412" w="671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430500" y="1766675"/>
              <a:ext cx="219575" cy="16800"/>
            </a:xfrm>
            <a:custGeom>
              <a:rect b="b" l="l" r="r" t="t"/>
              <a:pathLst>
                <a:path extrusionOk="0" h="672" w="8783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2805550" y="1766675"/>
              <a:ext cx="219600" cy="16800"/>
            </a:xfrm>
            <a:custGeom>
              <a:rect b="b" l="l" r="r" t="t"/>
              <a:pathLst>
                <a:path extrusionOk="0" h="672" w="8784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774025" y="1880775"/>
              <a:ext cx="7650" cy="47850"/>
            </a:xfrm>
            <a:custGeom>
              <a:rect b="b" l="l" r="r" t="t"/>
              <a:pathLst>
                <a:path extrusionOk="0" h="1914" w="30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27427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2749375" y="1918725"/>
              <a:ext cx="956650" cy="19000"/>
            </a:xfrm>
            <a:custGeom>
              <a:rect b="b" l="l" r="r" t="t"/>
              <a:pathLst>
                <a:path extrusionOk="0" h="760" w="38266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2730650" y="736150"/>
              <a:ext cx="994350" cy="1220550"/>
            </a:xfrm>
            <a:custGeom>
              <a:rect b="b" l="l" r="r" t="t"/>
              <a:pathLst>
                <a:path extrusionOk="0" h="48822" w="39774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Scraping from Zameen.com</a:t>
            </a:r>
            <a:endParaRPr/>
          </a:p>
        </p:txBody>
      </p:sp>
      <p:sp>
        <p:nvSpPr>
          <p:cNvPr id="855" name="Google Shape;855;p36"/>
          <p:cNvSpPr txBox="1"/>
          <p:nvPr>
            <p:ph idx="1" type="subTitle"/>
          </p:nvPr>
        </p:nvSpPr>
        <p:spPr>
          <a:xfrm>
            <a:off x="1043475" y="1708375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Data Source </a:t>
            </a:r>
            <a:endParaRPr sz="2000"/>
          </a:p>
        </p:txBody>
      </p:sp>
      <p:sp>
        <p:nvSpPr>
          <p:cNvPr id="856" name="Google Shape;856;p36"/>
          <p:cNvSpPr txBox="1"/>
          <p:nvPr>
            <p:ph idx="2" type="subTitle"/>
          </p:nvPr>
        </p:nvSpPr>
        <p:spPr>
          <a:xfrm>
            <a:off x="1043463" y="2204563"/>
            <a:ext cx="286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Zameen.com</a:t>
            </a:r>
            <a:endParaRPr sz="1400"/>
          </a:p>
        </p:txBody>
      </p:sp>
      <p:sp>
        <p:nvSpPr>
          <p:cNvPr id="857" name="Google Shape;857;p36"/>
          <p:cNvSpPr txBox="1"/>
          <p:nvPr>
            <p:ph idx="3" type="subTitle"/>
          </p:nvPr>
        </p:nvSpPr>
        <p:spPr>
          <a:xfrm>
            <a:off x="5233440" y="2204563"/>
            <a:ext cx="286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Python , BeautifulSoup &amp; Selenium </a:t>
            </a:r>
            <a:endParaRPr sz="1400"/>
          </a:p>
        </p:txBody>
      </p:sp>
      <p:sp>
        <p:nvSpPr>
          <p:cNvPr id="858" name="Google Shape;858;p36"/>
          <p:cNvSpPr txBox="1"/>
          <p:nvPr>
            <p:ph idx="7" type="subTitle"/>
          </p:nvPr>
        </p:nvSpPr>
        <p:spPr>
          <a:xfrm>
            <a:off x="5233450" y="1708375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Scraping Tools</a:t>
            </a:r>
            <a:endParaRPr sz="2000"/>
          </a:p>
        </p:txBody>
      </p:sp>
      <p:grpSp>
        <p:nvGrpSpPr>
          <p:cNvPr id="859" name="Google Shape;859;p36"/>
          <p:cNvGrpSpPr/>
          <p:nvPr/>
        </p:nvGrpSpPr>
        <p:grpSpPr>
          <a:xfrm>
            <a:off x="3986618" y="2669089"/>
            <a:ext cx="1323182" cy="2419180"/>
            <a:chOff x="2730650" y="567325"/>
            <a:chExt cx="994350" cy="1389375"/>
          </a:xfrm>
        </p:grpSpPr>
        <p:sp>
          <p:nvSpPr>
            <p:cNvPr id="860" name="Google Shape;860;p36"/>
            <p:cNvSpPr/>
            <p:nvPr/>
          </p:nvSpPr>
          <p:spPr>
            <a:xfrm>
              <a:off x="3025125" y="567325"/>
              <a:ext cx="405400" cy="1351425"/>
            </a:xfrm>
            <a:custGeom>
              <a:rect b="b" l="l" r="r" t="t"/>
              <a:pathLst>
                <a:path extrusionOk="0" h="54057" w="16216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822325" y="837425"/>
              <a:ext cx="811000" cy="1081325"/>
            </a:xfrm>
            <a:custGeom>
              <a:rect b="b" l="l" r="r" t="t"/>
              <a:pathLst>
                <a:path extrusionOk="0" h="43253" w="3244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856075" y="905175"/>
              <a:ext cx="743250" cy="861525"/>
            </a:xfrm>
            <a:custGeom>
              <a:rect b="b" l="l" r="r" t="t"/>
              <a:pathLst>
                <a:path extrusionOk="0" h="34461" w="2973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041875" y="719375"/>
              <a:ext cx="371650" cy="760000"/>
            </a:xfrm>
            <a:custGeom>
              <a:rect b="b" l="l" r="r" t="t"/>
              <a:pathLst>
                <a:path extrusionOk="0" h="30400" w="14866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025125" y="1766675"/>
              <a:ext cx="405400" cy="16800"/>
            </a:xfrm>
            <a:custGeom>
              <a:rect b="b" l="l" r="r" t="t"/>
              <a:pathLst>
                <a:path extrusionOk="0" h="672" w="16216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88550" y="803650"/>
              <a:ext cx="878525" cy="33800"/>
            </a:xfrm>
            <a:custGeom>
              <a:rect b="b" l="l" r="r" t="t"/>
              <a:pathLst>
                <a:path extrusionOk="0" h="1352" w="35141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126400" y="1665150"/>
              <a:ext cx="202850" cy="101550"/>
            </a:xfrm>
            <a:custGeom>
              <a:rect b="b" l="l" r="r" t="t"/>
              <a:pathLst>
                <a:path extrusionOk="0" h="4062" w="8114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13500" y="1783450"/>
              <a:ext cx="17025" cy="135300"/>
            </a:xfrm>
            <a:custGeom>
              <a:rect b="b" l="l" r="r" t="t"/>
              <a:pathLst>
                <a:path extrusionOk="0" h="5412" w="681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025125" y="1783450"/>
              <a:ext cx="16775" cy="135300"/>
            </a:xfrm>
            <a:custGeom>
              <a:rect b="b" l="l" r="r" t="t"/>
              <a:pathLst>
                <a:path extrusionOk="0" h="5412" w="671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3430500" y="1766675"/>
              <a:ext cx="219575" cy="16800"/>
            </a:xfrm>
            <a:custGeom>
              <a:rect b="b" l="l" r="r" t="t"/>
              <a:pathLst>
                <a:path extrusionOk="0" h="672" w="8783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805550" y="1766675"/>
              <a:ext cx="219600" cy="16800"/>
            </a:xfrm>
            <a:custGeom>
              <a:rect b="b" l="l" r="r" t="t"/>
              <a:pathLst>
                <a:path extrusionOk="0" h="672" w="8784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2774025" y="1880775"/>
              <a:ext cx="7650" cy="47850"/>
            </a:xfrm>
            <a:custGeom>
              <a:rect b="b" l="l" r="r" t="t"/>
              <a:pathLst>
                <a:path extrusionOk="0" h="1914" w="30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27427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749375" y="1918725"/>
              <a:ext cx="956650" cy="19000"/>
            </a:xfrm>
            <a:custGeom>
              <a:rect b="b" l="l" r="r" t="t"/>
              <a:pathLst>
                <a:path extrusionOk="0" h="760" w="38266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30650" y="736150"/>
              <a:ext cx="994350" cy="1220550"/>
            </a:xfrm>
            <a:custGeom>
              <a:rect b="b" l="l" r="r" t="t"/>
              <a:pathLst>
                <a:path extrusionOk="0" h="48822" w="39774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Scope</a:t>
            </a:r>
            <a:endParaRPr/>
          </a:p>
        </p:txBody>
      </p:sp>
      <p:sp>
        <p:nvSpPr>
          <p:cNvPr id="882" name="Google Shape;882;p37"/>
          <p:cNvSpPr txBox="1"/>
          <p:nvPr/>
        </p:nvSpPr>
        <p:spPr>
          <a:xfrm>
            <a:off x="5143395" y="3597700"/>
            <a:ext cx="1416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Houses</a:t>
            </a:r>
            <a:endParaRPr b="1" i="0" sz="20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83" name="Google Shape;883;p37"/>
          <p:cNvSpPr txBox="1"/>
          <p:nvPr/>
        </p:nvSpPr>
        <p:spPr>
          <a:xfrm>
            <a:off x="6838120" y="3597700"/>
            <a:ext cx="1416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Flats</a:t>
            </a:r>
            <a:endParaRPr b="1" i="0" sz="20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84" name="Google Shape;884;p37"/>
          <p:cNvSpPr txBox="1"/>
          <p:nvPr/>
        </p:nvSpPr>
        <p:spPr>
          <a:xfrm>
            <a:off x="5143400" y="3988400"/>
            <a:ext cx="1416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There are 3379 Record Initially</a:t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5" name="Google Shape;885;p37"/>
          <p:cNvSpPr txBox="1"/>
          <p:nvPr/>
        </p:nvSpPr>
        <p:spPr>
          <a:xfrm>
            <a:off x="6838150" y="3988400"/>
            <a:ext cx="1416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There are 3147 Record Initially</a:t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6" name="Google Shape;886;p37"/>
          <p:cNvSpPr txBox="1"/>
          <p:nvPr>
            <p:ph idx="4294967295" type="title"/>
          </p:nvPr>
        </p:nvSpPr>
        <p:spPr>
          <a:xfrm>
            <a:off x="5396007" y="3118650"/>
            <a:ext cx="911400" cy="46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solidFill>
                  <a:schemeClr val="lt2"/>
                </a:solidFill>
              </a:rPr>
              <a:t>51%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887" name="Google Shape;887;p37"/>
          <p:cNvSpPr txBox="1"/>
          <p:nvPr>
            <p:ph idx="4294967295" type="title"/>
          </p:nvPr>
        </p:nvSpPr>
        <p:spPr>
          <a:xfrm>
            <a:off x="7080182" y="3118650"/>
            <a:ext cx="911400" cy="46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solidFill>
                  <a:schemeClr val="lt2"/>
                </a:solidFill>
              </a:rPr>
              <a:t>49%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888" name="Google Shape;888;p37"/>
          <p:cNvSpPr txBox="1"/>
          <p:nvPr/>
        </p:nvSpPr>
        <p:spPr>
          <a:xfrm>
            <a:off x="889275" y="1602225"/>
            <a:ext cx="51501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extracted data consisted of approximately 6,000 rows and 51 columns, covering various aspects of the listed properties. Some of the key columns included: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9" name="Google Shape;889;p37"/>
          <p:cNvSpPr txBox="1"/>
          <p:nvPr/>
        </p:nvSpPr>
        <p:spPr>
          <a:xfrm>
            <a:off x="889270" y="3912200"/>
            <a:ext cx="3792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* Follow the link to see the detailed  properties for sales in Islamabad </a:t>
            </a:r>
            <a:r>
              <a:rPr b="1" i="0" lang="en" sz="1000" u="sng" cap="none" strike="noStrike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.Visit this link on Zameen.com</a:t>
            </a:r>
            <a:endParaRPr b="1" i="0" sz="1000" u="sng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90" name="Google Shape;8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575" y="917925"/>
            <a:ext cx="1987051" cy="22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37"/>
          <p:cNvSpPr txBox="1"/>
          <p:nvPr/>
        </p:nvSpPr>
        <p:spPr>
          <a:xfrm>
            <a:off x="984975" y="2406700"/>
            <a:ext cx="4158300" cy="1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Property Type (House, Flat, etc.)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Number of Bedrooms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Location (Area, Sector etc)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Price (Sale)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Other details like area size, amenities, etc.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38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897" name="Google Shape;897;p38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38"/>
          <p:cNvSpPr txBox="1"/>
          <p:nvPr>
            <p:ph idx="2" type="title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1" name="Google Shape;911;p38"/>
          <p:cNvSpPr txBox="1"/>
          <p:nvPr>
            <p:ph idx="1" type="subTitle"/>
          </p:nvPr>
        </p:nvSpPr>
        <p:spPr>
          <a:xfrm>
            <a:off x="715100" y="3313075"/>
            <a:ext cx="4360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Cleaning , Outliers Detection ,EDA</a:t>
            </a:r>
            <a:endParaRPr/>
          </a:p>
        </p:txBody>
      </p:sp>
      <p:sp>
        <p:nvSpPr>
          <p:cNvPr id="912" name="Google Shape;912;p38"/>
          <p:cNvSpPr txBox="1"/>
          <p:nvPr>
            <p:ph type="title"/>
          </p:nvPr>
        </p:nvSpPr>
        <p:spPr>
          <a:xfrm>
            <a:off x="715100" y="2436725"/>
            <a:ext cx="477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Preprocessing</a:t>
            </a:r>
            <a:endParaRPr/>
          </a:p>
        </p:txBody>
      </p:sp>
      <p:grpSp>
        <p:nvGrpSpPr>
          <p:cNvPr id="913" name="Google Shape;913;p38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914" name="Google Shape;914;p38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38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928" name="Google Shape;928;p38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929" name="Google Shape;929;p38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1" name="Google Shape;931;p38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932" name="Google Shape;932;p38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Cleaning</a:t>
            </a:r>
            <a:endParaRPr b="1"/>
          </a:p>
        </p:txBody>
      </p:sp>
      <p:sp>
        <p:nvSpPr>
          <p:cNvPr id="939" name="Google Shape;939;p39"/>
          <p:cNvSpPr txBox="1"/>
          <p:nvPr/>
        </p:nvSpPr>
        <p:spPr>
          <a:xfrm>
            <a:off x="1073775" y="1299125"/>
            <a:ext cx="67476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Extensive data cleaning applied on data points.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Prepared the data for accurate and reliable analysis.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Basic level cleaning in Google Sheet.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Advance level cleaning  using python.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Features need to be cleaned are: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location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bedrooms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bathrooms etc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0"/>
          <p:cNvSpPr txBox="1"/>
          <p:nvPr>
            <p:ph type="title"/>
          </p:nvPr>
        </p:nvSpPr>
        <p:spPr>
          <a:xfrm>
            <a:off x="2113950" y="1728600"/>
            <a:ext cx="4916100" cy="12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45" name="Google Shape;945;p40"/>
          <p:cNvSpPr txBox="1"/>
          <p:nvPr>
            <p:ph idx="1" type="subTitle"/>
          </p:nvPr>
        </p:nvSpPr>
        <p:spPr>
          <a:xfrm>
            <a:off x="2113950" y="2985300"/>
            <a:ext cx="4916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Through EDA, we gained a deep understanding of the data, uncovering trends, patterns, and potential outliers that could skew our analysis.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Outliers Detection</a:t>
            </a:r>
            <a:endParaRPr b="1"/>
          </a:p>
        </p:txBody>
      </p:sp>
      <p:sp>
        <p:nvSpPr>
          <p:cNvPr id="951" name="Google Shape;951;p41"/>
          <p:cNvSpPr txBox="1"/>
          <p:nvPr/>
        </p:nvSpPr>
        <p:spPr>
          <a:xfrm>
            <a:off x="1073775" y="1299125"/>
            <a:ext cx="67476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Robust outlier detection methods, such as IQR was applied to identify and address anomalies, enhancing the reliability of our analysis.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There are numbers of columns that have outliers making those more skewed.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different techniques to handle outliers like: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Trimming 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○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Capping  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Missing Values Imputation</a:t>
            </a:r>
            <a:endParaRPr/>
          </a:p>
        </p:txBody>
      </p:sp>
      <p:sp>
        <p:nvSpPr>
          <p:cNvPr id="957" name="Google Shape;957;p42"/>
          <p:cNvSpPr txBox="1"/>
          <p:nvPr/>
        </p:nvSpPr>
        <p:spPr>
          <a:xfrm>
            <a:off x="1272625" y="1391925"/>
            <a:ext cx="68667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Missing data is a common challenge in real-world datasets, which we addressed using advanced imputation techniques like K-Nearest Neighbors and other basic imputations Strategies like: </a:t>
            </a:r>
            <a:endParaRPr b="0" i="0" sz="19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Impute by Mean</a:t>
            </a:r>
            <a:endParaRPr b="0" i="0" sz="19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Impute by Median </a:t>
            </a:r>
            <a:endParaRPr b="0" i="0" sz="19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Impute by Mode </a:t>
            </a:r>
            <a:endParaRPr b="0" i="0" sz="19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3"/>
          <p:cNvSpPr txBox="1"/>
          <p:nvPr>
            <p:ph type="title"/>
          </p:nvPr>
        </p:nvSpPr>
        <p:spPr>
          <a:xfrm>
            <a:off x="2107050" y="916000"/>
            <a:ext cx="49299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500"/>
              <a:t>Features </a:t>
            </a:r>
            <a:endParaRPr sz="4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500"/>
              <a:t>Engineering</a:t>
            </a:r>
            <a:endParaRPr sz="4500"/>
          </a:p>
        </p:txBody>
      </p:sp>
      <p:grpSp>
        <p:nvGrpSpPr>
          <p:cNvPr id="963" name="Google Shape;963;p43"/>
          <p:cNvGrpSpPr/>
          <p:nvPr/>
        </p:nvGrpSpPr>
        <p:grpSpPr>
          <a:xfrm>
            <a:off x="6716773" y="1459498"/>
            <a:ext cx="2330165" cy="3213021"/>
            <a:chOff x="1225250" y="2035775"/>
            <a:chExt cx="958600" cy="1321850"/>
          </a:xfrm>
        </p:grpSpPr>
        <p:sp>
          <p:nvSpPr>
            <p:cNvPr id="964" name="Google Shape;964;p43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3"/>
          <p:cNvGrpSpPr/>
          <p:nvPr/>
        </p:nvGrpSpPr>
        <p:grpSpPr>
          <a:xfrm>
            <a:off x="271655" y="1745295"/>
            <a:ext cx="2131735" cy="2939398"/>
            <a:chOff x="1225250" y="2035775"/>
            <a:chExt cx="958600" cy="1321850"/>
          </a:xfrm>
        </p:grpSpPr>
        <p:sp>
          <p:nvSpPr>
            <p:cNvPr id="975" name="Google Shape;975;p43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5" name="Google Shape;985;p43"/>
          <p:cNvGrpSpPr/>
          <p:nvPr/>
        </p:nvGrpSpPr>
        <p:grpSpPr>
          <a:xfrm>
            <a:off x="6119683" y="4195679"/>
            <a:ext cx="597094" cy="566150"/>
            <a:chOff x="8428908" y="4391979"/>
            <a:chExt cx="597094" cy="566150"/>
          </a:xfrm>
        </p:grpSpPr>
        <p:grpSp>
          <p:nvGrpSpPr>
            <p:cNvPr id="986" name="Google Shape;986;p43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987" name="Google Shape;987;p4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9" name="Google Shape;989;p43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990" name="Google Shape;990;p4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92" name="Google Shape;992;p43"/>
          <p:cNvGrpSpPr/>
          <p:nvPr/>
        </p:nvGrpSpPr>
        <p:grpSpPr>
          <a:xfrm flipH="1">
            <a:off x="2414922" y="4278186"/>
            <a:ext cx="518397" cy="491531"/>
            <a:chOff x="8428908" y="4391979"/>
            <a:chExt cx="597094" cy="566150"/>
          </a:xfrm>
        </p:grpSpPr>
        <p:grpSp>
          <p:nvGrpSpPr>
            <p:cNvPr id="993" name="Google Shape;993;p43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6" name="Google Shape;996;p43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997" name="Google Shape;997;p4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9" name="Google Shape;999;p43"/>
          <p:cNvSpPr txBox="1"/>
          <p:nvPr/>
        </p:nvSpPr>
        <p:spPr>
          <a:xfrm>
            <a:off x="2089350" y="2554525"/>
            <a:ext cx="5016000" cy="1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Intelligent feature selection algorithms, such as Recursive Feature Elimination and some others  were employed.</a:t>
            </a:r>
            <a:endParaRPr b="0" i="0" sz="2100" u="none" cap="none" strike="noStrik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     </a:t>
            </a:r>
            <a:endParaRPr b="0" i="0" sz="2100" u="none" cap="none" strike="noStrik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 Features </a:t>
            </a:r>
            <a:endParaRPr/>
          </a:p>
        </p:txBody>
      </p:sp>
      <p:sp>
        <p:nvSpPr>
          <p:cNvPr id="1005" name="Google Shape;1005;p44"/>
          <p:cNvSpPr txBox="1"/>
          <p:nvPr>
            <p:ph idx="4294967295" type="subTitle"/>
          </p:nvPr>
        </p:nvSpPr>
        <p:spPr>
          <a:xfrm>
            <a:off x="2202454" y="201885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Location(Sector etc)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6" name="Google Shape;1006;p44"/>
          <p:cNvSpPr txBox="1"/>
          <p:nvPr>
            <p:ph idx="4294967295" type="subTitle"/>
          </p:nvPr>
        </p:nvSpPr>
        <p:spPr>
          <a:xfrm>
            <a:off x="2202435" y="269170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Area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7" name="Google Shape;1007;p44"/>
          <p:cNvSpPr txBox="1"/>
          <p:nvPr>
            <p:ph idx="4294967295" type="subTitle"/>
          </p:nvPr>
        </p:nvSpPr>
        <p:spPr>
          <a:xfrm>
            <a:off x="2202454" y="336455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Bedrooms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8" name="Google Shape;1008;p44"/>
          <p:cNvSpPr txBox="1"/>
          <p:nvPr>
            <p:ph idx="4294967295" type="subTitle"/>
          </p:nvPr>
        </p:nvSpPr>
        <p:spPr>
          <a:xfrm>
            <a:off x="2202435" y="403740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Bathrooms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9" name="Google Shape;1009;p44"/>
          <p:cNvSpPr txBox="1"/>
          <p:nvPr>
            <p:ph idx="4294967295" type="subTitle"/>
          </p:nvPr>
        </p:nvSpPr>
        <p:spPr>
          <a:xfrm>
            <a:off x="2202454" y="134600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Type</a:t>
            </a:r>
            <a:r>
              <a:rPr b="0" i="0" lang="en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0" name="Google Shape;1010;p44"/>
          <p:cNvSpPr txBox="1"/>
          <p:nvPr>
            <p:ph idx="4294967295" type="subTitle"/>
          </p:nvPr>
        </p:nvSpPr>
        <p:spPr>
          <a:xfrm>
            <a:off x="5098053" y="201885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Parking Spaces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1" name="Google Shape;1011;p44"/>
          <p:cNvSpPr txBox="1"/>
          <p:nvPr>
            <p:ph idx="4294967295" type="subTitle"/>
          </p:nvPr>
        </p:nvSpPr>
        <p:spPr>
          <a:xfrm>
            <a:off x="5098034" y="269170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Built In Type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2" name="Google Shape;1012;p44"/>
          <p:cNvSpPr txBox="1"/>
          <p:nvPr>
            <p:ph idx="4294967295" type="subTitle"/>
          </p:nvPr>
        </p:nvSpPr>
        <p:spPr>
          <a:xfrm>
            <a:off x="5098053" y="336455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Luxury Score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3" name="Google Shape;1013;p44"/>
          <p:cNvSpPr txBox="1"/>
          <p:nvPr>
            <p:ph idx="4294967295" type="subTitle"/>
          </p:nvPr>
        </p:nvSpPr>
        <p:spPr>
          <a:xfrm>
            <a:off x="5098034" y="403740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Floors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4" name="Google Shape;1014;p44"/>
          <p:cNvSpPr txBox="1"/>
          <p:nvPr>
            <p:ph idx="4294967295" type="subTitle"/>
          </p:nvPr>
        </p:nvSpPr>
        <p:spPr>
          <a:xfrm>
            <a:off x="5098053" y="1346000"/>
            <a:ext cx="237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Kitchens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5" name="Google Shape;1015;p44"/>
          <p:cNvSpPr/>
          <p:nvPr/>
        </p:nvSpPr>
        <p:spPr>
          <a:xfrm>
            <a:off x="1674147" y="1346000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6" name="Google Shape;1016;p44"/>
          <p:cNvSpPr/>
          <p:nvPr/>
        </p:nvSpPr>
        <p:spPr>
          <a:xfrm>
            <a:off x="1674147" y="2018852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7" name="Google Shape;1017;p44"/>
          <p:cNvSpPr/>
          <p:nvPr/>
        </p:nvSpPr>
        <p:spPr>
          <a:xfrm>
            <a:off x="1674147" y="2691704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8" name="Google Shape;1018;p44"/>
          <p:cNvSpPr/>
          <p:nvPr/>
        </p:nvSpPr>
        <p:spPr>
          <a:xfrm>
            <a:off x="1674147" y="3364556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9" name="Google Shape;1019;p44"/>
          <p:cNvSpPr/>
          <p:nvPr/>
        </p:nvSpPr>
        <p:spPr>
          <a:xfrm>
            <a:off x="1674147" y="4037408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0" name="Google Shape;1020;p44"/>
          <p:cNvSpPr/>
          <p:nvPr/>
        </p:nvSpPr>
        <p:spPr>
          <a:xfrm>
            <a:off x="4562697" y="1346000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1" name="Google Shape;1021;p44"/>
          <p:cNvSpPr/>
          <p:nvPr/>
        </p:nvSpPr>
        <p:spPr>
          <a:xfrm>
            <a:off x="4562697" y="2018852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2" name="Google Shape;1022;p44"/>
          <p:cNvSpPr/>
          <p:nvPr/>
        </p:nvSpPr>
        <p:spPr>
          <a:xfrm>
            <a:off x="4562697" y="2691704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3" name="Google Shape;1023;p44"/>
          <p:cNvSpPr/>
          <p:nvPr/>
        </p:nvSpPr>
        <p:spPr>
          <a:xfrm>
            <a:off x="4562697" y="3364556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4" name="Google Shape;1024;p44"/>
          <p:cNvSpPr/>
          <p:nvPr/>
        </p:nvSpPr>
        <p:spPr>
          <a:xfrm>
            <a:off x="4562697" y="4037408"/>
            <a:ext cx="474000" cy="4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1" i="0" sz="2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45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1030" name="Google Shape;1030;p45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45"/>
          <p:cNvSpPr txBox="1"/>
          <p:nvPr>
            <p:ph idx="2" type="title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44" name="Google Shape;1044;p45"/>
          <p:cNvSpPr txBox="1"/>
          <p:nvPr>
            <p:ph type="title"/>
          </p:nvPr>
        </p:nvSpPr>
        <p:spPr>
          <a:xfrm>
            <a:off x="715100" y="2436725"/>
            <a:ext cx="43602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Pipeline </a:t>
            </a:r>
            <a:endParaRPr/>
          </a:p>
        </p:txBody>
      </p:sp>
      <p:grpSp>
        <p:nvGrpSpPr>
          <p:cNvPr id="1045" name="Google Shape;1045;p45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1046" name="Google Shape;1046;p45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45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1060" name="Google Shape;1060;p45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061" name="Google Shape;1061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3" name="Google Shape;1063;p45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064" name="Google Shape;1064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8"/>
          <p:cNvSpPr txBox="1"/>
          <p:nvPr>
            <p:ph idx="9" type="subTitle"/>
          </p:nvPr>
        </p:nvSpPr>
        <p:spPr>
          <a:xfrm>
            <a:off x="787504" y="1860753"/>
            <a:ext cx="295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Introduction</a:t>
            </a:r>
            <a:endParaRPr sz="1700"/>
          </a:p>
        </p:txBody>
      </p:sp>
      <p:sp>
        <p:nvSpPr>
          <p:cNvPr id="653" name="Google Shape;653;p28"/>
          <p:cNvSpPr txBox="1"/>
          <p:nvPr>
            <p:ph type="title"/>
          </p:nvPr>
        </p:nvSpPr>
        <p:spPr>
          <a:xfrm>
            <a:off x="1817666" y="1255875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01</a:t>
            </a:r>
            <a:endParaRPr sz="2800"/>
          </a:p>
        </p:txBody>
      </p:sp>
      <p:sp>
        <p:nvSpPr>
          <p:cNvPr id="654" name="Google Shape;654;p28"/>
          <p:cNvSpPr txBox="1"/>
          <p:nvPr>
            <p:ph idx="1" type="subTitle"/>
          </p:nvPr>
        </p:nvSpPr>
        <p:spPr>
          <a:xfrm>
            <a:off x="793710" y="2303966"/>
            <a:ext cx="2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Intro of the Project</a:t>
            </a:r>
            <a:endParaRPr/>
          </a:p>
        </p:txBody>
      </p:sp>
      <p:sp>
        <p:nvSpPr>
          <p:cNvPr id="655" name="Google Shape;655;p28"/>
          <p:cNvSpPr txBox="1"/>
          <p:nvPr>
            <p:ph idx="2" type="title"/>
          </p:nvPr>
        </p:nvSpPr>
        <p:spPr>
          <a:xfrm>
            <a:off x="6421571" y="1255875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02</a:t>
            </a:r>
            <a:endParaRPr sz="2800"/>
          </a:p>
        </p:txBody>
      </p:sp>
      <p:sp>
        <p:nvSpPr>
          <p:cNvPr id="656" name="Google Shape;656;p28"/>
          <p:cNvSpPr txBox="1"/>
          <p:nvPr>
            <p:ph idx="3" type="subTitle"/>
          </p:nvPr>
        </p:nvSpPr>
        <p:spPr>
          <a:xfrm>
            <a:off x="5397596" y="2303966"/>
            <a:ext cx="2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Origin Of data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 txBox="1"/>
          <p:nvPr>
            <p:ph idx="4" type="title"/>
          </p:nvPr>
        </p:nvSpPr>
        <p:spPr>
          <a:xfrm>
            <a:off x="1817666" y="2892883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03</a:t>
            </a:r>
            <a:endParaRPr sz="2800"/>
          </a:p>
        </p:txBody>
      </p:sp>
      <p:sp>
        <p:nvSpPr>
          <p:cNvPr id="658" name="Google Shape;658;p28"/>
          <p:cNvSpPr txBox="1"/>
          <p:nvPr>
            <p:ph idx="5" type="subTitle"/>
          </p:nvPr>
        </p:nvSpPr>
        <p:spPr>
          <a:xfrm>
            <a:off x="793710" y="3957750"/>
            <a:ext cx="2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Data Cleaning &amp; other Stuff</a:t>
            </a:r>
            <a:endParaRPr/>
          </a:p>
        </p:txBody>
      </p:sp>
      <p:sp>
        <p:nvSpPr>
          <p:cNvPr id="659" name="Google Shape;659;p28"/>
          <p:cNvSpPr txBox="1"/>
          <p:nvPr>
            <p:ph idx="6" type="title"/>
          </p:nvPr>
        </p:nvSpPr>
        <p:spPr>
          <a:xfrm>
            <a:off x="6421571" y="2892883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04</a:t>
            </a:r>
            <a:endParaRPr sz="2800"/>
          </a:p>
        </p:txBody>
      </p:sp>
      <p:sp>
        <p:nvSpPr>
          <p:cNvPr id="660" name="Google Shape;660;p28"/>
          <p:cNvSpPr txBox="1"/>
          <p:nvPr>
            <p:ph idx="7" type="subTitle"/>
          </p:nvPr>
        </p:nvSpPr>
        <p:spPr>
          <a:xfrm>
            <a:off x="5397596" y="3957750"/>
            <a:ext cx="2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 different algorithms to predict price </a:t>
            </a:r>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Table of </a:t>
            </a:r>
            <a:r>
              <a:rPr b="1" lang="en" sz="3000"/>
              <a:t>contents</a:t>
            </a:r>
            <a:endParaRPr b="1" sz="3000"/>
          </a:p>
        </p:txBody>
      </p:sp>
      <p:sp>
        <p:nvSpPr>
          <p:cNvPr id="662" name="Google Shape;662;p28"/>
          <p:cNvSpPr txBox="1"/>
          <p:nvPr>
            <p:ph idx="13" type="subTitle"/>
          </p:nvPr>
        </p:nvSpPr>
        <p:spPr>
          <a:xfrm>
            <a:off x="5397596" y="1860753"/>
            <a:ext cx="295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Gathering</a:t>
            </a:r>
            <a:endParaRPr sz="1700"/>
          </a:p>
        </p:txBody>
      </p:sp>
      <p:sp>
        <p:nvSpPr>
          <p:cNvPr id="663" name="Google Shape;663;p28"/>
          <p:cNvSpPr txBox="1"/>
          <p:nvPr>
            <p:ph idx="14" type="subTitle"/>
          </p:nvPr>
        </p:nvSpPr>
        <p:spPr>
          <a:xfrm>
            <a:off x="787504" y="3514535"/>
            <a:ext cx="295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Preprocessing</a:t>
            </a:r>
            <a:endParaRPr sz="1700"/>
          </a:p>
        </p:txBody>
      </p:sp>
      <p:sp>
        <p:nvSpPr>
          <p:cNvPr id="664" name="Google Shape;664;p28"/>
          <p:cNvSpPr txBox="1"/>
          <p:nvPr>
            <p:ph idx="15" type="subTitle"/>
          </p:nvPr>
        </p:nvSpPr>
        <p:spPr>
          <a:xfrm>
            <a:off x="5397600" y="3514525"/>
            <a:ext cx="3298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Machine learning Pipeline</a:t>
            </a:r>
            <a:endParaRPr sz="1700"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3959581" y="1995629"/>
            <a:ext cx="1215989" cy="2820014"/>
            <a:chOff x="3852824" y="1283565"/>
            <a:chExt cx="1438359" cy="3335716"/>
          </a:xfrm>
        </p:grpSpPr>
        <p:grpSp>
          <p:nvGrpSpPr>
            <p:cNvPr id="666" name="Google Shape;666;p28"/>
            <p:cNvGrpSpPr/>
            <p:nvPr/>
          </p:nvGrpSpPr>
          <p:grpSpPr>
            <a:xfrm>
              <a:off x="3852824" y="1283565"/>
              <a:ext cx="1438359" cy="3335706"/>
              <a:chOff x="4175925" y="771625"/>
              <a:chExt cx="444075" cy="1029825"/>
            </a:xfrm>
          </p:grpSpPr>
          <p:sp>
            <p:nvSpPr>
              <p:cNvPr id="667" name="Google Shape;667;p28"/>
              <p:cNvSpPr/>
              <p:nvPr/>
            </p:nvSpPr>
            <p:spPr>
              <a:xfrm>
                <a:off x="4261425" y="771625"/>
                <a:ext cx="226750" cy="71250"/>
              </a:xfrm>
              <a:custGeom>
                <a:rect b="b" l="l" r="r" t="t"/>
                <a:pathLst>
                  <a:path extrusionOk="0" h="2850" w="9070">
                    <a:moveTo>
                      <a:pt x="1" y="0"/>
                    </a:moveTo>
                    <a:lnTo>
                      <a:pt x="9069" y="0"/>
                    </a:lnTo>
                    <a:lnTo>
                      <a:pt x="9069" y="2849"/>
                    </a:lnTo>
                    <a:lnTo>
                      <a:pt x="1" y="28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4179875" y="814750"/>
                <a:ext cx="436200" cy="986700"/>
              </a:xfrm>
              <a:custGeom>
                <a:rect b="b" l="l" r="r" t="t"/>
                <a:pathLst>
                  <a:path extrusionOk="0" h="39468" w="17448">
                    <a:moveTo>
                      <a:pt x="0" y="0"/>
                    </a:moveTo>
                    <a:lnTo>
                      <a:pt x="17447" y="0"/>
                    </a:lnTo>
                    <a:lnTo>
                      <a:pt x="17447" y="39468"/>
                    </a:lnTo>
                    <a:lnTo>
                      <a:pt x="0" y="394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4175925" y="1643225"/>
                <a:ext cx="444075" cy="158225"/>
              </a:xfrm>
              <a:custGeom>
                <a:rect b="b" l="l" r="r" t="t"/>
                <a:pathLst>
                  <a:path extrusionOk="0" h="6329" w="17763">
                    <a:moveTo>
                      <a:pt x="12864" y="5274"/>
                    </a:moveTo>
                    <a:lnTo>
                      <a:pt x="12864" y="1"/>
                    </a:lnTo>
                    <a:lnTo>
                      <a:pt x="4900" y="1"/>
                    </a:lnTo>
                    <a:lnTo>
                      <a:pt x="4900" y="5274"/>
                    </a:lnTo>
                    <a:lnTo>
                      <a:pt x="1" y="5274"/>
                    </a:lnTo>
                    <a:lnTo>
                      <a:pt x="1" y="6329"/>
                    </a:lnTo>
                    <a:lnTo>
                      <a:pt x="17763" y="6329"/>
                    </a:lnTo>
                    <a:lnTo>
                      <a:pt x="17763" y="52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4324775" y="1670825"/>
                <a:ext cx="146400" cy="123475"/>
              </a:xfrm>
              <a:custGeom>
                <a:rect b="b" l="l" r="r" t="t"/>
                <a:pathLst>
                  <a:path extrusionOk="0" h="4939" w="5856">
                    <a:moveTo>
                      <a:pt x="0" y="1"/>
                    </a:moveTo>
                    <a:lnTo>
                      <a:pt x="5855" y="1"/>
                    </a:lnTo>
                    <a:lnTo>
                      <a:pt x="5855" y="4939"/>
                    </a:lnTo>
                    <a:lnTo>
                      <a:pt x="0" y="49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4192200" y="864525"/>
                <a:ext cx="313475" cy="755575"/>
              </a:xfrm>
              <a:custGeom>
                <a:rect b="b" l="l" r="r" t="t"/>
                <a:pathLst>
                  <a:path extrusionOk="0" h="30223" w="12539">
                    <a:moveTo>
                      <a:pt x="0" y="1"/>
                    </a:moveTo>
                    <a:lnTo>
                      <a:pt x="12538" y="1"/>
                    </a:lnTo>
                    <a:lnTo>
                      <a:pt x="12538" y="30222"/>
                    </a:lnTo>
                    <a:lnTo>
                      <a:pt x="0" y="30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4188750" y="862550"/>
                <a:ext cx="336150" cy="757300"/>
              </a:xfrm>
              <a:custGeom>
                <a:rect b="b" l="l" r="r" t="t"/>
                <a:pathLst>
                  <a:path extrusionOk="0" h="30292" w="13446">
                    <a:moveTo>
                      <a:pt x="13445" y="267"/>
                    </a:moveTo>
                    <a:lnTo>
                      <a:pt x="13445" y="1"/>
                    </a:lnTo>
                    <a:lnTo>
                      <a:pt x="12814" y="1"/>
                    </a:lnTo>
                    <a:lnTo>
                      <a:pt x="12548" y="1"/>
                    </a:lnTo>
                    <a:lnTo>
                      <a:pt x="10311" y="1"/>
                    </a:lnTo>
                    <a:lnTo>
                      <a:pt x="10044" y="1"/>
                    </a:lnTo>
                    <a:lnTo>
                      <a:pt x="7797" y="1"/>
                    </a:lnTo>
                    <a:lnTo>
                      <a:pt x="7531" y="1"/>
                    </a:lnTo>
                    <a:lnTo>
                      <a:pt x="5293" y="1"/>
                    </a:lnTo>
                    <a:lnTo>
                      <a:pt x="5017" y="1"/>
                    </a:lnTo>
                    <a:lnTo>
                      <a:pt x="2780" y="1"/>
                    </a:lnTo>
                    <a:lnTo>
                      <a:pt x="2514" y="1"/>
                    </a:lnTo>
                    <a:lnTo>
                      <a:pt x="266" y="1"/>
                    </a:lnTo>
                    <a:lnTo>
                      <a:pt x="0" y="1"/>
                    </a:lnTo>
                    <a:lnTo>
                      <a:pt x="0" y="267"/>
                    </a:lnTo>
                    <a:lnTo>
                      <a:pt x="0" y="2504"/>
                    </a:lnTo>
                    <a:lnTo>
                      <a:pt x="0" y="2780"/>
                    </a:lnTo>
                    <a:lnTo>
                      <a:pt x="0" y="4880"/>
                    </a:lnTo>
                    <a:lnTo>
                      <a:pt x="0" y="5422"/>
                    </a:lnTo>
                    <a:lnTo>
                      <a:pt x="0" y="7531"/>
                    </a:lnTo>
                    <a:lnTo>
                      <a:pt x="0" y="7798"/>
                    </a:lnTo>
                    <a:lnTo>
                      <a:pt x="0" y="9907"/>
                    </a:lnTo>
                    <a:lnTo>
                      <a:pt x="0" y="10439"/>
                    </a:lnTo>
                    <a:lnTo>
                      <a:pt x="0" y="12549"/>
                    </a:lnTo>
                    <a:lnTo>
                      <a:pt x="0" y="12815"/>
                    </a:lnTo>
                    <a:lnTo>
                      <a:pt x="0" y="14924"/>
                    </a:lnTo>
                    <a:lnTo>
                      <a:pt x="0" y="15456"/>
                    </a:lnTo>
                    <a:lnTo>
                      <a:pt x="0" y="17566"/>
                    </a:lnTo>
                    <a:lnTo>
                      <a:pt x="0" y="17832"/>
                    </a:lnTo>
                    <a:lnTo>
                      <a:pt x="0" y="19941"/>
                    </a:lnTo>
                    <a:lnTo>
                      <a:pt x="0" y="20474"/>
                    </a:lnTo>
                    <a:lnTo>
                      <a:pt x="0" y="22583"/>
                    </a:lnTo>
                    <a:lnTo>
                      <a:pt x="0" y="22849"/>
                    </a:lnTo>
                    <a:lnTo>
                      <a:pt x="0" y="24959"/>
                    </a:lnTo>
                    <a:lnTo>
                      <a:pt x="0" y="25501"/>
                    </a:lnTo>
                    <a:lnTo>
                      <a:pt x="0" y="27600"/>
                    </a:lnTo>
                    <a:lnTo>
                      <a:pt x="0" y="27876"/>
                    </a:lnTo>
                    <a:lnTo>
                      <a:pt x="0" y="30291"/>
                    </a:lnTo>
                    <a:lnTo>
                      <a:pt x="266" y="30291"/>
                    </a:lnTo>
                    <a:lnTo>
                      <a:pt x="266" y="27876"/>
                    </a:lnTo>
                    <a:lnTo>
                      <a:pt x="2514" y="27876"/>
                    </a:lnTo>
                    <a:lnTo>
                      <a:pt x="2514" y="30291"/>
                    </a:lnTo>
                    <a:lnTo>
                      <a:pt x="2780" y="30291"/>
                    </a:lnTo>
                    <a:lnTo>
                      <a:pt x="2780" y="27876"/>
                    </a:lnTo>
                    <a:lnTo>
                      <a:pt x="5017" y="27876"/>
                    </a:lnTo>
                    <a:lnTo>
                      <a:pt x="5017" y="30291"/>
                    </a:lnTo>
                    <a:lnTo>
                      <a:pt x="5293" y="30291"/>
                    </a:lnTo>
                    <a:lnTo>
                      <a:pt x="5293" y="27876"/>
                    </a:lnTo>
                    <a:lnTo>
                      <a:pt x="7531" y="27876"/>
                    </a:lnTo>
                    <a:lnTo>
                      <a:pt x="7531" y="30291"/>
                    </a:lnTo>
                    <a:lnTo>
                      <a:pt x="7797" y="30291"/>
                    </a:lnTo>
                    <a:lnTo>
                      <a:pt x="7797" y="27876"/>
                    </a:lnTo>
                    <a:lnTo>
                      <a:pt x="10044" y="27876"/>
                    </a:lnTo>
                    <a:lnTo>
                      <a:pt x="10044" y="30291"/>
                    </a:lnTo>
                    <a:lnTo>
                      <a:pt x="10311" y="30291"/>
                    </a:lnTo>
                    <a:lnTo>
                      <a:pt x="10311" y="27876"/>
                    </a:lnTo>
                    <a:lnTo>
                      <a:pt x="12548" y="27876"/>
                    </a:lnTo>
                    <a:lnTo>
                      <a:pt x="12548" y="30291"/>
                    </a:lnTo>
                    <a:lnTo>
                      <a:pt x="12814" y="30291"/>
                    </a:lnTo>
                    <a:lnTo>
                      <a:pt x="12814" y="27876"/>
                    </a:lnTo>
                    <a:lnTo>
                      <a:pt x="13445" y="27876"/>
                    </a:lnTo>
                    <a:lnTo>
                      <a:pt x="13445" y="27600"/>
                    </a:lnTo>
                    <a:lnTo>
                      <a:pt x="12814" y="27600"/>
                    </a:lnTo>
                    <a:lnTo>
                      <a:pt x="12814" y="25501"/>
                    </a:lnTo>
                    <a:lnTo>
                      <a:pt x="13445" y="25501"/>
                    </a:lnTo>
                    <a:lnTo>
                      <a:pt x="13445" y="24959"/>
                    </a:lnTo>
                    <a:lnTo>
                      <a:pt x="12814" y="24959"/>
                    </a:lnTo>
                    <a:lnTo>
                      <a:pt x="12814" y="22849"/>
                    </a:lnTo>
                    <a:lnTo>
                      <a:pt x="13445" y="22849"/>
                    </a:lnTo>
                    <a:lnTo>
                      <a:pt x="13445" y="22583"/>
                    </a:lnTo>
                    <a:lnTo>
                      <a:pt x="12814" y="22583"/>
                    </a:lnTo>
                    <a:lnTo>
                      <a:pt x="12814" y="20474"/>
                    </a:lnTo>
                    <a:lnTo>
                      <a:pt x="13445" y="20474"/>
                    </a:lnTo>
                    <a:lnTo>
                      <a:pt x="13445" y="19941"/>
                    </a:lnTo>
                    <a:lnTo>
                      <a:pt x="12814" y="19941"/>
                    </a:lnTo>
                    <a:lnTo>
                      <a:pt x="12814" y="17832"/>
                    </a:lnTo>
                    <a:lnTo>
                      <a:pt x="13445" y="17832"/>
                    </a:lnTo>
                    <a:lnTo>
                      <a:pt x="13445" y="17566"/>
                    </a:lnTo>
                    <a:lnTo>
                      <a:pt x="12814" y="17566"/>
                    </a:lnTo>
                    <a:lnTo>
                      <a:pt x="12814" y="15456"/>
                    </a:lnTo>
                    <a:lnTo>
                      <a:pt x="13445" y="15456"/>
                    </a:lnTo>
                    <a:lnTo>
                      <a:pt x="13445" y="14924"/>
                    </a:lnTo>
                    <a:lnTo>
                      <a:pt x="12814" y="14924"/>
                    </a:lnTo>
                    <a:lnTo>
                      <a:pt x="12814" y="12815"/>
                    </a:lnTo>
                    <a:lnTo>
                      <a:pt x="13445" y="12815"/>
                    </a:lnTo>
                    <a:lnTo>
                      <a:pt x="13445" y="12549"/>
                    </a:lnTo>
                    <a:lnTo>
                      <a:pt x="12814" y="12549"/>
                    </a:lnTo>
                    <a:lnTo>
                      <a:pt x="12814" y="10439"/>
                    </a:lnTo>
                    <a:lnTo>
                      <a:pt x="13445" y="10439"/>
                    </a:lnTo>
                    <a:lnTo>
                      <a:pt x="13445" y="9907"/>
                    </a:lnTo>
                    <a:lnTo>
                      <a:pt x="12814" y="9907"/>
                    </a:lnTo>
                    <a:lnTo>
                      <a:pt x="12814" y="7798"/>
                    </a:lnTo>
                    <a:lnTo>
                      <a:pt x="13445" y="7798"/>
                    </a:lnTo>
                    <a:lnTo>
                      <a:pt x="13445" y="7531"/>
                    </a:lnTo>
                    <a:lnTo>
                      <a:pt x="12814" y="7531"/>
                    </a:lnTo>
                    <a:lnTo>
                      <a:pt x="12814" y="5422"/>
                    </a:lnTo>
                    <a:lnTo>
                      <a:pt x="13445" y="5422"/>
                    </a:lnTo>
                    <a:lnTo>
                      <a:pt x="13445" y="4880"/>
                    </a:lnTo>
                    <a:lnTo>
                      <a:pt x="12814" y="4880"/>
                    </a:lnTo>
                    <a:lnTo>
                      <a:pt x="12814" y="2780"/>
                    </a:lnTo>
                    <a:lnTo>
                      <a:pt x="13445" y="2780"/>
                    </a:lnTo>
                    <a:lnTo>
                      <a:pt x="13445" y="2504"/>
                    </a:lnTo>
                    <a:lnTo>
                      <a:pt x="12814" y="2504"/>
                    </a:lnTo>
                    <a:lnTo>
                      <a:pt x="12814" y="267"/>
                    </a:lnTo>
                    <a:close/>
                    <a:moveTo>
                      <a:pt x="10044" y="267"/>
                    </a:moveTo>
                    <a:lnTo>
                      <a:pt x="10044" y="2504"/>
                    </a:lnTo>
                    <a:lnTo>
                      <a:pt x="7797" y="2504"/>
                    </a:lnTo>
                    <a:lnTo>
                      <a:pt x="7797" y="267"/>
                    </a:lnTo>
                    <a:close/>
                    <a:moveTo>
                      <a:pt x="5293" y="19941"/>
                    </a:moveTo>
                    <a:lnTo>
                      <a:pt x="5293" y="17832"/>
                    </a:lnTo>
                    <a:lnTo>
                      <a:pt x="7531" y="17832"/>
                    </a:lnTo>
                    <a:lnTo>
                      <a:pt x="7531" y="19941"/>
                    </a:lnTo>
                    <a:close/>
                    <a:moveTo>
                      <a:pt x="7531" y="20474"/>
                    </a:moveTo>
                    <a:lnTo>
                      <a:pt x="7531" y="22583"/>
                    </a:lnTo>
                    <a:lnTo>
                      <a:pt x="5293" y="22583"/>
                    </a:lnTo>
                    <a:lnTo>
                      <a:pt x="5293" y="20474"/>
                    </a:lnTo>
                    <a:close/>
                    <a:moveTo>
                      <a:pt x="5293" y="17566"/>
                    </a:moveTo>
                    <a:lnTo>
                      <a:pt x="5293" y="15456"/>
                    </a:lnTo>
                    <a:lnTo>
                      <a:pt x="7531" y="15456"/>
                    </a:lnTo>
                    <a:lnTo>
                      <a:pt x="7531" y="17566"/>
                    </a:lnTo>
                    <a:lnTo>
                      <a:pt x="5293" y="17566"/>
                    </a:lnTo>
                    <a:close/>
                    <a:moveTo>
                      <a:pt x="5293" y="14924"/>
                    </a:moveTo>
                    <a:lnTo>
                      <a:pt x="5293" y="12815"/>
                    </a:lnTo>
                    <a:lnTo>
                      <a:pt x="7531" y="12815"/>
                    </a:lnTo>
                    <a:lnTo>
                      <a:pt x="7531" y="14924"/>
                    </a:lnTo>
                    <a:close/>
                    <a:moveTo>
                      <a:pt x="5293" y="12549"/>
                    </a:moveTo>
                    <a:lnTo>
                      <a:pt x="5293" y="10439"/>
                    </a:lnTo>
                    <a:lnTo>
                      <a:pt x="7531" y="10439"/>
                    </a:lnTo>
                    <a:lnTo>
                      <a:pt x="7531" y="12549"/>
                    </a:lnTo>
                    <a:close/>
                    <a:moveTo>
                      <a:pt x="5293" y="9907"/>
                    </a:moveTo>
                    <a:lnTo>
                      <a:pt x="5293" y="7798"/>
                    </a:lnTo>
                    <a:lnTo>
                      <a:pt x="7531" y="7798"/>
                    </a:lnTo>
                    <a:lnTo>
                      <a:pt x="7531" y="9907"/>
                    </a:lnTo>
                    <a:close/>
                    <a:moveTo>
                      <a:pt x="5293" y="7531"/>
                    </a:moveTo>
                    <a:lnTo>
                      <a:pt x="5293" y="5422"/>
                    </a:lnTo>
                    <a:lnTo>
                      <a:pt x="7531" y="5422"/>
                    </a:lnTo>
                    <a:lnTo>
                      <a:pt x="7531" y="7531"/>
                    </a:lnTo>
                    <a:close/>
                    <a:moveTo>
                      <a:pt x="5293" y="4880"/>
                    </a:moveTo>
                    <a:lnTo>
                      <a:pt x="5293" y="2780"/>
                    </a:lnTo>
                    <a:lnTo>
                      <a:pt x="7531" y="2780"/>
                    </a:lnTo>
                    <a:lnTo>
                      <a:pt x="7531" y="4880"/>
                    </a:lnTo>
                    <a:close/>
                    <a:moveTo>
                      <a:pt x="5017" y="4880"/>
                    </a:moveTo>
                    <a:lnTo>
                      <a:pt x="2780" y="4880"/>
                    </a:lnTo>
                    <a:lnTo>
                      <a:pt x="2780" y="2780"/>
                    </a:lnTo>
                    <a:lnTo>
                      <a:pt x="5017" y="2780"/>
                    </a:lnTo>
                    <a:close/>
                    <a:moveTo>
                      <a:pt x="5017" y="5422"/>
                    </a:moveTo>
                    <a:lnTo>
                      <a:pt x="5017" y="7531"/>
                    </a:lnTo>
                    <a:lnTo>
                      <a:pt x="2780" y="7531"/>
                    </a:lnTo>
                    <a:lnTo>
                      <a:pt x="2780" y="5422"/>
                    </a:lnTo>
                    <a:lnTo>
                      <a:pt x="5017" y="5422"/>
                    </a:lnTo>
                    <a:close/>
                    <a:moveTo>
                      <a:pt x="5017" y="7798"/>
                    </a:moveTo>
                    <a:lnTo>
                      <a:pt x="5017" y="9907"/>
                    </a:lnTo>
                    <a:lnTo>
                      <a:pt x="2780" y="9907"/>
                    </a:lnTo>
                    <a:lnTo>
                      <a:pt x="2780" y="7798"/>
                    </a:lnTo>
                    <a:close/>
                    <a:moveTo>
                      <a:pt x="5017" y="10439"/>
                    </a:moveTo>
                    <a:lnTo>
                      <a:pt x="5017" y="12549"/>
                    </a:lnTo>
                    <a:lnTo>
                      <a:pt x="2780" y="12549"/>
                    </a:lnTo>
                    <a:lnTo>
                      <a:pt x="2780" y="10439"/>
                    </a:lnTo>
                    <a:close/>
                    <a:moveTo>
                      <a:pt x="5017" y="12815"/>
                    </a:moveTo>
                    <a:lnTo>
                      <a:pt x="5017" y="14924"/>
                    </a:lnTo>
                    <a:lnTo>
                      <a:pt x="2780" y="14924"/>
                    </a:lnTo>
                    <a:lnTo>
                      <a:pt x="2780" y="12815"/>
                    </a:lnTo>
                    <a:close/>
                    <a:moveTo>
                      <a:pt x="5017" y="15456"/>
                    </a:moveTo>
                    <a:lnTo>
                      <a:pt x="5017" y="17566"/>
                    </a:lnTo>
                    <a:lnTo>
                      <a:pt x="2780" y="17566"/>
                    </a:lnTo>
                    <a:lnTo>
                      <a:pt x="2780" y="15456"/>
                    </a:lnTo>
                    <a:lnTo>
                      <a:pt x="5017" y="15456"/>
                    </a:lnTo>
                    <a:close/>
                    <a:moveTo>
                      <a:pt x="5017" y="17832"/>
                    </a:moveTo>
                    <a:lnTo>
                      <a:pt x="5017" y="19941"/>
                    </a:lnTo>
                    <a:lnTo>
                      <a:pt x="2780" y="19941"/>
                    </a:lnTo>
                    <a:lnTo>
                      <a:pt x="2780" y="17832"/>
                    </a:lnTo>
                    <a:close/>
                    <a:moveTo>
                      <a:pt x="5017" y="20474"/>
                    </a:moveTo>
                    <a:lnTo>
                      <a:pt x="5017" y="22583"/>
                    </a:lnTo>
                    <a:lnTo>
                      <a:pt x="2780" y="22583"/>
                    </a:lnTo>
                    <a:lnTo>
                      <a:pt x="2780" y="20474"/>
                    </a:lnTo>
                    <a:close/>
                    <a:moveTo>
                      <a:pt x="5017" y="22849"/>
                    </a:moveTo>
                    <a:lnTo>
                      <a:pt x="5017" y="24959"/>
                    </a:lnTo>
                    <a:lnTo>
                      <a:pt x="2780" y="24959"/>
                    </a:lnTo>
                    <a:lnTo>
                      <a:pt x="2780" y="22849"/>
                    </a:lnTo>
                    <a:close/>
                    <a:moveTo>
                      <a:pt x="5293" y="22849"/>
                    </a:moveTo>
                    <a:lnTo>
                      <a:pt x="7531" y="22849"/>
                    </a:lnTo>
                    <a:lnTo>
                      <a:pt x="7531" y="24959"/>
                    </a:lnTo>
                    <a:lnTo>
                      <a:pt x="5293" y="24959"/>
                    </a:lnTo>
                    <a:close/>
                    <a:moveTo>
                      <a:pt x="7797" y="22849"/>
                    </a:moveTo>
                    <a:lnTo>
                      <a:pt x="10044" y="22849"/>
                    </a:lnTo>
                    <a:lnTo>
                      <a:pt x="10044" y="24959"/>
                    </a:lnTo>
                    <a:lnTo>
                      <a:pt x="7797" y="24959"/>
                    </a:lnTo>
                    <a:close/>
                    <a:moveTo>
                      <a:pt x="7797" y="22583"/>
                    </a:moveTo>
                    <a:lnTo>
                      <a:pt x="7797" y="20474"/>
                    </a:lnTo>
                    <a:lnTo>
                      <a:pt x="10044" y="20474"/>
                    </a:lnTo>
                    <a:lnTo>
                      <a:pt x="10044" y="22583"/>
                    </a:lnTo>
                    <a:close/>
                    <a:moveTo>
                      <a:pt x="7797" y="19941"/>
                    </a:moveTo>
                    <a:lnTo>
                      <a:pt x="7797" y="17832"/>
                    </a:lnTo>
                    <a:lnTo>
                      <a:pt x="10044" y="17832"/>
                    </a:lnTo>
                    <a:lnTo>
                      <a:pt x="10044" y="19941"/>
                    </a:lnTo>
                    <a:close/>
                    <a:moveTo>
                      <a:pt x="7797" y="17566"/>
                    </a:moveTo>
                    <a:lnTo>
                      <a:pt x="7797" y="15456"/>
                    </a:lnTo>
                    <a:lnTo>
                      <a:pt x="10044" y="15456"/>
                    </a:lnTo>
                    <a:lnTo>
                      <a:pt x="10044" y="17566"/>
                    </a:lnTo>
                    <a:lnTo>
                      <a:pt x="7797" y="17566"/>
                    </a:lnTo>
                    <a:close/>
                    <a:moveTo>
                      <a:pt x="7797" y="14924"/>
                    </a:moveTo>
                    <a:lnTo>
                      <a:pt x="7797" y="12815"/>
                    </a:lnTo>
                    <a:lnTo>
                      <a:pt x="10044" y="12815"/>
                    </a:lnTo>
                    <a:lnTo>
                      <a:pt x="10044" y="14924"/>
                    </a:lnTo>
                    <a:close/>
                    <a:moveTo>
                      <a:pt x="7797" y="12549"/>
                    </a:moveTo>
                    <a:lnTo>
                      <a:pt x="7797" y="10439"/>
                    </a:lnTo>
                    <a:lnTo>
                      <a:pt x="10044" y="10439"/>
                    </a:lnTo>
                    <a:lnTo>
                      <a:pt x="10044" y="12549"/>
                    </a:lnTo>
                    <a:close/>
                    <a:moveTo>
                      <a:pt x="7797" y="9907"/>
                    </a:moveTo>
                    <a:lnTo>
                      <a:pt x="7797" y="7798"/>
                    </a:lnTo>
                    <a:lnTo>
                      <a:pt x="10044" y="7798"/>
                    </a:lnTo>
                    <a:lnTo>
                      <a:pt x="10044" y="9907"/>
                    </a:lnTo>
                    <a:close/>
                    <a:moveTo>
                      <a:pt x="7797" y="7531"/>
                    </a:moveTo>
                    <a:lnTo>
                      <a:pt x="7797" y="5422"/>
                    </a:lnTo>
                    <a:lnTo>
                      <a:pt x="10044" y="5422"/>
                    </a:lnTo>
                    <a:lnTo>
                      <a:pt x="10044" y="7531"/>
                    </a:lnTo>
                    <a:close/>
                    <a:moveTo>
                      <a:pt x="7797" y="4880"/>
                    </a:moveTo>
                    <a:lnTo>
                      <a:pt x="7797" y="2780"/>
                    </a:lnTo>
                    <a:lnTo>
                      <a:pt x="10044" y="2780"/>
                    </a:lnTo>
                    <a:lnTo>
                      <a:pt x="10044" y="4880"/>
                    </a:lnTo>
                    <a:close/>
                    <a:moveTo>
                      <a:pt x="7531" y="267"/>
                    </a:moveTo>
                    <a:lnTo>
                      <a:pt x="7531" y="2504"/>
                    </a:lnTo>
                    <a:lnTo>
                      <a:pt x="5293" y="2504"/>
                    </a:lnTo>
                    <a:lnTo>
                      <a:pt x="5293" y="267"/>
                    </a:lnTo>
                    <a:close/>
                    <a:moveTo>
                      <a:pt x="5017" y="267"/>
                    </a:moveTo>
                    <a:lnTo>
                      <a:pt x="5017" y="2504"/>
                    </a:lnTo>
                    <a:lnTo>
                      <a:pt x="2780" y="2504"/>
                    </a:lnTo>
                    <a:lnTo>
                      <a:pt x="2780" y="267"/>
                    </a:lnTo>
                    <a:close/>
                    <a:moveTo>
                      <a:pt x="266" y="267"/>
                    </a:moveTo>
                    <a:lnTo>
                      <a:pt x="2514" y="267"/>
                    </a:lnTo>
                    <a:lnTo>
                      <a:pt x="2514" y="2504"/>
                    </a:lnTo>
                    <a:lnTo>
                      <a:pt x="266" y="2504"/>
                    </a:lnTo>
                    <a:close/>
                    <a:moveTo>
                      <a:pt x="266" y="2780"/>
                    </a:moveTo>
                    <a:lnTo>
                      <a:pt x="2514" y="2780"/>
                    </a:lnTo>
                    <a:lnTo>
                      <a:pt x="2514" y="4880"/>
                    </a:lnTo>
                    <a:lnTo>
                      <a:pt x="266" y="4880"/>
                    </a:lnTo>
                    <a:close/>
                    <a:moveTo>
                      <a:pt x="266" y="5422"/>
                    </a:moveTo>
                    <a:lnTo>
                      <a:pt x="2514" y="5422"/>
                    </a:lnTo>
                    <a:lnTo>
                      <a:pt x="2514" y="7531"/>
                    </a:lnTo>
                    <a:lnTo>
                      <a:pt x="266" y="7531"/>
                    </a:lnTo>
                    <a:close/>
                    <a:moveTo>
                      <a:pt x="266" y="7798"/>
                    </a:moveTo>
                    <a:lnTo>
                      <a:pt x="2514" y="7798"/>
                    </a:lnTo>
                    <a:lnTo>
                      <a:pt x="2514" y="9907"/>
                    </a:lnTo>
                    <a:lnTo>
                      <a:pt x="266" y="9907"/>
                    </a:lnTo>
                    <a:close/>
                    <a:moveTo>
                      <a:pt x="266" y="10439"/>
                    </a:moveTo>
                    <a:lnTo>
                      <a:pt x="2514" y="10439"/>
                    </a:lnTo>
                    <a:lnTo>
                      <a:pt x="2514" y="12549"/>
                    </a:lnTo>
                    <a:lnTo>
                      <a:pt x="266" y="12549"/>
                    </a:lnTo>
                    <a:close/>
                    <a:moveTo>
                      <a:pt x="266" y="12815"/>
                    </a:moveTo>
                    <a:lnTo>
                      <a:pt x="2514" y="12815"/>
                    </a:lnTo>
                    <a:lnTo>
                      <a:pt x="2514" y="14924"/>
                    </a:lnTo>
                    <a:lnTo>
                      <a:pt x="266" y="14924"/>
                    </a:lnTo>
                    <a:close/>
                    <a:moveTo>
                      <a:pt x="266" y="15456"/>
                    </a:moveTo>
                    <a:lnTo>
                      <a:pt x="2514" y="15456"/>
                    </a:lnTo>
                    <a:lnTo>
                      <a:pt x="2514" y="17566"/>
                    </a:lnTo>
                    <a:lnTo>
                      <a:pt x="266" y="17566"/>
                    </a:lnTo>
                    <a:close/>
                    <a:moveTo>
                      <a:pt x="266" y="17832"/>
                    </a:moveTo>
                    <a:lnTo>
                      <a:pt x="2514" y="17832"/>
                    </a:lnTo>
                    <a:lnTo>
                      <a:pt x="2514" y="19941"/>
                    </a:lnTo>
                    <a:lnTo>
                      <a:pt x="266" y="19941"/>
                    </a:lnTo>
                    <a:close/>
                    <a:moveTo>
                      <a:pt x="266" y="20474"/>
                    </a:moveTo>
                    <a:lnTo>
                      <a:pt x="2514" y="20474"/>
                    </a:lnTo>
                    <a:lnTo>
                      <a:pt x="2514" y="22583"/>
                    </a:lnTo>
                    <a:lnTo>
                      <a:pt x="266" y="22583"/>
                    </a:lnTo>
                    <a:close/>
                    <a:moveTo>
                      <a:pt x="266" y="22849"/>
                    </a:moveTo>
                    <a:lnTo>
                      <a:pt x="2514" y="22849"/>
                    </a:lnTo>
                    <a:lnTo>
                      <a:pt x="2514" y="24959"/>
                    </a:lnTo>
                    <a:lnTo>
                      <a:pt x="266" y="24959"/>
                    </a:lnTo>
                    <a:close/>
                    <a:moveTo>
                      <a:pt x="266" y="27600"/>
                    </a:moveTo>
                    <a:lnTo>
                      <a:pt x="266" y="25501"/>
                    </a:lnTo>
                    <a:lnTo>
                      <a:pt x="2514" y="25501"/>
                    </a:lnTo>
                    <a:lnTo>
                      <a:pt x="2514" y="27600"/>
                    </a:lnTo>
                    <a:lnTo>
                      <a:pt x="266" y="27600"/>
                    </a:lnTo>
                    <a:close/>
                    <a:moveTo>
                      <a:pt x="2780" y="27600"/>
                    </a:moveTo>
                    <a:lnTo>
                      <a:pt x="2780" y="25501"/>
                    </a:lnTo>
                    <a:lnTo>
                      <a:pt x="5017" y="25501"/>
                    </a:lnTo>
                    <a:lnTo>
                      <a:pt x="5017" y="27600"/>
                    </a:lnTo>
                    <a:lnTo>
                      <a:pt x="2780" y="27600"/>
                    </a:lnTo>
                    <a:close/>
                    <a:moveTo>
                      <a:pt x="5293" y="27600"/>
                    </a:moveTo>
                    <a:lnTo>
                      <a:pt x="5293" y="25501"/>
                    </a:lnTo>
                    <a:lnTo>
                      <a:pt x="7531" y="25501"/>
                    </a:lnTo>
                    <a:lnTo>
                      <a:pt x="7531" y="27600"/>
                    </a:lnTo>
                    <a:lnTo>
                      <a:pt x="5293" y="27600"/>
                    </a:lnTo>
                    <a:close/>
                    <a:moveTo>
                      <a:pt x="7797" y="27600"/>
                    </a:moveTo>
                    <a:lnTo>
                      <a:pt x="7797" y="25501"/>
                    </a:lnTo>
                    <a:lnTo>
                      <a:pt x="10044" y="25501"/>
                    </a:lnTo>
                    <a:lnTo>
                      <a:pt x="10044" y="27600"/>
                    </a:lnTo>
                    <a:lnTo>
                      <a:pt x="7797" y="27600"/>
                    </a:lnTo>
                    <a:close/>
                    <a:moveTo>
                      <a:pt x="12548" y="27600"/>
                    </a:moveTo>
                    <a:lnTo>
                      <a:pt x="10311" y="27600"/>
                    </a:lnTo>
                    <a:lnTo>
                      <a:pt x="10311" y="25501"/>
                    </a:lnTo>
                    <a:lnTo>
                      <a:pt x="12548" y="25501"/>
                    </a:lnTo>
                    <a:close/>
                    <a:moveTo>
                      <a:pt x="12548" y="24959"/>
                    </a:moveTo>
                    <a:lnTo>
                      <a:pt x="10311" y="24959"/>
                    </a:lnTo>
                    <a:lnTo>
                      <a:pt x="10311" y="22849"/>
                    </a:lnTo>
                    <a:lnTo>
                      <a:pt x="12548" y="22849"/>
                    </a:lnTo>
                    <a:close/>
                    <a:moveTo>
                      <a:pt x="12548" y="22583"/>
                    </a:moveTo>
                    <a:lnTo>
                      <a:pt x="10311" y="22583"/>
                    </a:lnTo>
                    <a:lnTo>
                      <a:pt x="10311" y="20474"/>
                    </a:lnTo>
                    <a:lnTo>
                      <a:pt x="12548" y="20474"/>
                    </a:lnTo>
                    <a:close/>
                    <a:moveTo>
                      <a:pt x="12548" y="19941"/>
                    </a:moveTo>
                    <a:lnTo>
                      <a:pt x="10311" y="19941"/>
                    </a:lnTo>
                    <a:lnTo>
                      <a:pt x="10311" y="17832"/>
                    </a:lnTo>
                    <a:lnTo>
                      <a:pt x="12548" y="17832"/>
                    </a:lnTo>
                    <a:close/>
                    <a:moveTo>
                      <a:pt x="12548" y="17566"/>
                    </a:moveTo>
                    <a:lnTo>
                      <a:pt x="10311" y="17566"/>
                    </a:lnTo>
                    <a:lnTo>
                      <a:pt x="10311" y="15456"/>
                    </a:lnTo>
                    <a:lnTo>
                      <a:pt x="12548" y="15456"/>
                    </a:lnTo>
                    <a:close/>
                    <a:moveTo>
                      <a:pt x="12548" y="14924"/>
                    </a:moveTo>
                    <a:lnTo>
                      <a:pt x="10311" y="14924"/>
                    </a:lnTo>
                    <a:lnTo>
                      <a:pt x="10311" y="12815"/>
                    </a:lnTo>
                    <a:lnTo>
                      <a:pt x="12548" y="12815"/>
                    </a:lnTo>
                    <a:close/>
                    <a:moveTo>
                      <a:pt x="12548" y="12549"/>
                    </a:moveTo>
                    <a:lnTo>
                      <a:pt x="10311" y="12549"/>
                    </a:lnTo>
                    <a:lnTo>
                      <a:pt x="10311" y="10439"/>
                    </a:lnTo>
                    <a:lnTo>
                      <a:pt x="12548" y="10439"/>
                    </a:lnTo>
                    <a:close/>
                    <a:moveTo>
                      <a:pt x="12548" y="9907"/>
                    </a:moveTo>
                    <a:lnTo>
                      <a:pt x="10311" y="9907"/>
                    </a:lnTo>
                    <a:lnTo>
                      <a:pt x="10311" y="7798"/>
                    </a:lnTo>
                    <a:lnTo>
                      <a:pt x="12548" y="7798"/>
                    </a:lnTo>
                    <a:close/>
                    <a:moveTo>
                      <a:pt x="12548" y="7531"/>
                    </a:moveTo>
                    <a:lnTo>
                      <a:pt x="10311" y="7531"/>
                    </a:lnTo>
                    <a:lnTo>
                      <a:pt x="10311" y="5422"/>
                    </a:lnTo>
                    <a:lnTo>
                      <a:pt x="12548" y="5422"/>
                    </a:lnTo>
                    <a:close/>
                    <a:moveTo>
                      <a:pt x="12548" y="4880"/>
                    </a:moveTo>
                    <a:lnTo>
                      <a:pt x="10311" y="4880"/>
                    </a:lnTo>
                    <a:lnTo>
                      <a:pt x="10311" y="2780"/>
                    </a:lnTo>
                    <a:lnTo>
                      <a:pt x="12548" y="2780"/>
                    </a:lnTo>
                    <a:close/>
                    <a:moveTo>
                      <a:pt x="12548" y="2504"/>
                    </a:moveTo>
                    <a:lnTo>
                      <a:pt x="10311" y="2504"/>
                    </a:lnTo>
                    <a:lnTo>
                      <a:pt x="10311" y="267"/>
                    </a:lnTo>
                    <a:lnTo>
                      <a:pt x="12548" y="2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4330200" y="1675750"/>
                <a:ext cx="135550" cy="111425"/>
              </a:xfrm>
              <a:custGeom>
                <a:rect b="b" l="l" r="r" t="t"/>
                <a:pathLst>
                  <a:path extrusionOk="0" h="4457" w="5422">
                    <a:moveTo>
                      <a:pt x="0" y="1"/>
                    </a:moveTo>
                    <a:lnTo>
                      <a:pt x="5421" y="1"/>
                    </a:lnTo>
                    <a:lnTo>
                      <a:pt x="5421" y="4456"/>
                    </a:lnTo>
                    <a:lnTo>
                      <a:pt x="0" y="44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4327725" y="1673300"/>
                <a:ext cx="140475" cy="121500"/>
              </a:xfrm>
              <a:custGeom>
                <a:rect b="b" l="l" r="r" t="t"/>
                <a:pathLst>
                  <a:path extrusionOk="0" h="4860" w="5619">
                    <a:moveTo>
                      <a:pt x="5619" y="1232"/>
                    </a:moveTo>
                    <a:lnTo>
                      <a:pt x="4466" y="1232"/>
                    </a:lnTo>
                    <a:lnTo>
                      <a:pt x="4466" y="4860"/>
                    </a:lnTo>
                    <a:lnTo>
                      <a:pt x="4190" y="4860"/>
                    </a:lnTo>
                    <a:lnTo>
                      <a:pt x="4190" y="1232"/>
                    </a:lnTo>
                    <a:lnTo>
                      <a:pt x="2948" y="1232"/>
                    </a:lnTo>
                    <a:lnTo>
                      <a:pt x="2948" y="4594"/>
                    </a:lnTo>
                    <a:lnTo>
                      <a:pt x="2672" y="4594"/>
                    </a:lnTo>
                    <a:lnTo>
                      <a:pt x="2672" y="1232"/>
                    </a:lnTo>
                    <a:lnTo>
                      <a:pt x="1430" y="1232"/>
                    </a:lnTo>
                    <a:lnTo>
                      <a:pt x="1430" y="4860"/>
                    </a:lnTo>
                    <a:lnTo>
                      <a:pt x="1154" y="4860"/>
                    </a:lnTo>
                    <a:lnTo>
                      <a:pt x="1154" y="1232"/>
                    </a:lnTo>
                    <a:lnTo>
                      <a:pt x="1" y="1232"/>
                    </a:lnTo>
                    <a:lnTo>
                      <a:pt x="1" y="966"/>
                    </a:lnTo>
                    <a:lnTo>
                      <a:pt x="1154" y="966"/>
                    </a:lnTo>
                    <a:lnTo>
                      <a:pt x="1154" y="0"/>
                    </a:lnTo>
                    <a:lnTo>
                      <a:pt x="1430" y="0"/>
                    </a:lnTo>
                    <a:lnTo>
                      <a:pt x="1430" y="966"/>
                    </a:lnTo>
                    <a:lnTo>
                      <a:pt x="4190" y="966"/>
                    </a:lnTo>
                    <a:lnTo>
                      <a:pt x="4190" y="0"/>
                    </a:lnTo>
                    <a:lnTo>
                      <a:pt x="4466" y="0"/>
                    </a:lnTo>
                    <a:lnTo>
                      <a:pt x="4466" y="966"/>
                    </a:lnTo>
                    <a:lnTo>
                      <a:pt x="5619" y="966"/>
                    </a:lnTo>
                    <a:lnTo>
                      <a:pt x="5619" y="1232"/>
                    </a:lnTo>
                    <a:close/>
                    <a:moveTo>
                      <a:pt x="2297" y="3677"/>
                    </a:moveTo>
                    <a:lnTo>
                      <a:pt x="2435" y="3677"/>
                    </a:lnTo>
                    <a:lnTo>
                      <a:pt x="2435" y="1991"/>
                    </a:lnTo>
                    <a:lnTo>
                      <a:pt x="2297" y="1991"/>
                    </a:lnTo>
                    <a:close/>
                    <a:moveTo>
                      <a:pt x="3184" y="3677"/>
                    </a:moveTo>
                    <a:lnTo>
                      <a:pt x="3322" y="3677"/>
                    </a:lnTo>
                    <a:lnTo>
                      <a:pt x="3322" y="1991"/>
                    </a:lnTo>
                    <a:lnTo>
                      <a:pt x="3184" y="1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5" name="Google Shape;675;p28"/>
            <p:cNvSpPr/>
            <p:nvPr/>
          </p:nvSpPr>
          <p:spPr>
            <a:xfrm>
              <a:off x="5184698" y="1423261"/>
              <a:ext cx="106476" cy="3196020"/>
            </a:xfrm>
            <a:custGeom>
              <a:rect b="b" l="l" r="r" t="t"/>
              <a:pathLst>
                <a:path extrusionOk="0" h="39468" w="17448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rgbClr val="835F40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6"/>
          <p:cNvSpPr txBox="1"/>
          <p:nvPr>
            <p:ph type="title"/>
          </p:nvPr>
        </p:nvSpPr>
        <p:spPr>
          <a:xfrm>
            <a:off x="2360100" y="849900"/>
            <a:ext cx="4423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071" name="Google Shape;1071;p46"/>
          <p:cNvGrpSpPr/>
          <p:nvPr/>
        </p:nvGrpSpPr>
        <p:grpSpPr>
          <a:xfrm>
            <a:off x="6716773" y="1459498"/>
            <a:ext cx="2330165" cy="3213021"/>
            <a:chOff x="1225250" y="2035775"/>
            <a:chExt cx="958600" cy="1321850"/>
          </a:xfrm>
        </p:grpSpPr>
        <p:sp>
          <p:nvSpPr>
            <p:cNvPr id="1072" name="Google Shape;1072;p46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2" name="Google Shape;1082;p46"/>
          <p:cNvGrpSpPr/>
          <p:nvPr/>
        </p:nvGrpSpPr>
        <p:grpSpPr>
          <a:xfrm>
            <a:off x="271655" y="1745295"/>
            <a:ext cx="2131735" cy="2939398"/>
            <a:chOff x="1225250" y="2035775"/>
            <a:chExt cx="958600" cy="1321850"/>
          </a:xfrm>
        </p:grpSpPr>
        <p:sp>
          <p:nvSpPr>
            <p:cNvPr id="1083" name="Google Shape;1083;p46"/>
            <p:cNvSpPr/>
            <p:nvPr/>
          </p:nvSpPr>
          <p:spPr>
            <a:xfrm>
              <a:off x="1704525" y="2170825"/>
              <a:ext cx="337875" cy="844775"/>
            </a:xfrm>
            <a:custGeom>
              <a:rect b="b" l="l" r="r" t="t"/>
              <a:pathLst>
                <a:path extrusionOk="0" h="33791" w="13515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1299175" y="3049325"/>
              <a:ext cx="810750" cy="270350"/>
            </a:xfrm>
            <a:custGeom>
              <a:rect b="b" l="l" r="r" t="t"/>
              <a:pathLst>
                <a:path extrusionOk="0" h="10814" w="3243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1265400" y="3015575"/>
              <a:ext cx="878300" cy="33775"/>
            </a:xfrm>
            <a:custGeom>
              <a:rect b="b" l="l" r="r" t="t"/>
              <a:pathLst>
                <a:path extrusionOk="0" h="1351" w="35132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1400450" y="2103300"/>
              <a:ext cx="304100" cy="912300"/>
            </a:xfrm>
            <a:custGeom>
              <a:rect b="b" l="l" r="r" t="t"/>
              <a:pathLst>
                <a:path extrusionOk="0" h="36492" w="12164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1772050" y="2812750"/>
              <a:ext cx="219600" cy="169075"/>
            </a:xfrm>
            <a:custGeom>
              <a:rect b="b" l="l" r="r" t="t"/>
              <a:pathLst>
                <a:path extrusionOk="0" h="6763" w="8784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1738300" y="2204575"/>
              <a:ext cx="270350" cy="33800"/>
            </a:xfrm>
            <a:custGeom>
              <a:rect b="b" l="l" r="r" t="t"/>
              <a:pathLst>
                <a:path extrusionOk="0" h="1352" w="10814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1400450" y="2069550"/>
              <a:ext cx="270350" cy="33775"/>
            </a:xfrm>
            <a:custGeom>
              <a:rect b="b" l="l" r="r" t="t"/>
              <a:pathLst>
                <a:path extrusionOk="0" h="1351" w="10814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1434200" y="2035775"/>
              <a:ext cx="202850" cy="33800"/>
            </a:xfrm>
            <a:custGeom>
              <a:rect b="b" l="l" r="r" t="t"/>
              <a:pathLst>
                <a:path extrusionOk="0" h="1352" w="8114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1243475" y="3319650"/>
              <a:ext cx="922150" cy="19000"/>
            </a:xfrm>
            <a:custGeom>
              <a:rect b="b" l="l" r="r" t="t"/>
              <a:pathLst>
                <a:path extrusionOk="0" h="760" w="36886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1225250" y="2272100"/>
              <a:ext cx="958600" cy="1085525"/>
            </a:xfrm>
            <a:custGeom>
              <a:rect b="b" l="l" r="r" t="t"/>
              <a:pathLst>
                <a:path extrusionOk="0" h="43421" w="38344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" name="Google Shape;1093;p46"/>
          <p:cNvGrpSpPr/>
          <p:nvPr/>
        </p:nvGrpSpPr>
        <p:grpSpPr>
          <a:xfrm>
            <a:off x="6119683" y="4195679"/>
            <a:ext cx="597094" cy="566150"/>
            <a:chOff x="8428908" y="4391979"/>
            <a:chExt cx="597094" cy="566150"/>
          </a:xfrm>
        </p:grpSpPr>
        <p:grpSp>
          <p:nvGrpSpPr>
            <p:cNvPr id="1094" name="Google Shape;1094;p46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095" name="Google Shape;1095;p46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46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7" name="Google Shape;1097;p46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098" name="Google Shape;1098;p46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46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0" name="Google Shape;1100;p46"/>
          <p:cNvGrpSpPr/>
          <p:nvPr/>
        </p:nvGrpSpPr>
        <p:grpSpPr>
          <a:xfrm flipH="1">
            <a:off x="2414922" y="4278186"/>
            <a:ext cx="518397" cy="491531"/>
            <a:chOff x="8428908" y="4391979"/>
            <a:chExt cx="597094" cy="566150"/>
          </a:xfrm>
        </p:grpSpPr>
        <p:grpSp>
          <p:nvGrpSpPr>
            <p:cNvPr id="1101" name="Google Shape;1101;p46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102" name="Google Shape;1102;p46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46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4" name="Google Shape;1104;p46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105" name="Google Shape;1105;p46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46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7" name="Google Shape;1107;p46"/>
          <p:cNvSpPr txBox="1"/>
          <p:nvPr/>
        </p:nvSpPr>
        <p:spPr>
          <a:xfrm>
            <a:off x="2107050" y="2767748"/>
            <a:ext cx="49299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Machine learning is the future of real estate     </a:t>
            </a:r>
            <a:endParaRPr b="0" i="0" sz="18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       valuation.</a:t>
            </a:r>
            <a:r>
              <a:rPr b="0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</a:t>
            </a:r>
            <a:r>
              <a:rPr b="0" i="0" lang="en" sz="1800" u="none" cap="none" strike="noStrik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(Michael Bourque)</a:t>
            </a:r>
            <a:endParaRPr b="0" i="0" sz="1800" u="none" cap="none" strike="noStrik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     </a:t>
            </a:r>
            <a:endParaRPr b="0" i="0" sz="1100" u="none" cap="none" strike="noStrik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Encoding and Scaling </a:t>
            </a:r>
            <a:endParaRPr/>
          </a:p>
        </p:txBody>
      </p:sp>
      <p:sp>
        <p:nvSpPr>
          <p:cNvPr id="1113" name="Google Shape;1113;p47"/>
          <p:cNvSpPr txBox="1"/>
          <p:nvPr/>
        </p:nvSpPr>
        <p:spPr>
          <a:xfrm>
            <a:off x="1378675" y="1285875"/>
            <a:ext cx="66018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 constructed a robust machine learning pipeline, integrating  feature encoding and Scaling , and model training, ensuring reproducibility and scalability.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Different Encoders to see their effects on Models.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Encoders are 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Oridianl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One Hot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Target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119" name="Google Shape;1119;p48"/>
          <p:cNvSpPr/>
          <p:nvPr/>
        </p:nvSpPr>
        <p:spPr>
          <a:xfrm>
            <a:off x="3051963" y="1647176"/>
            <a:ext cx="6585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32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0" name="Google Shape;1120;p48"/>
          <p:cNvSpPr/>
          <p:nvPr/>
        </p:nvSpPr>
        <p:spPr>
          <a:xfrm>
            <a:off x="1086651" y="1647175"/>
            <a:ext cx="1965300" cy="6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Linear Regression</a:t>
            </a:r>
            <a:endParaRPr b="0" i="0" sz="15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1" name="Google Shape;1121;p48"/>
          <p:cNvSpPr/>
          <p:nvPr/>
        </p:nvSpPr>
        <p:spPr>
          <a:xfrm>
            <a:off x="3051963" y="2565825"/>
            <a:ext cx="6585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32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2" name="Google Shape;1122;p48"/>
          <p:cNvSpPr/>
          <p:nvPr/>
        </p:nvSpPr>
        <p:spPr>
          <a:xfrm>
            <a:off x="1086651" y="2565825"/>
            <a:ext cx="1965300" cy="6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 Nearest Neighbours 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3" name="Google Shape;1123;p48"/>
          <p:cNvSpPr/>
          <p:nvPr/>
        </p:nvSpPr>
        <p:spPr>
          <a:xfrm>
            <a:off x="3051963" y="3484474"/>
            <a:ext cx="6585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1" i="0" sz="32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4" name="Google Shape;1124;p48"/>
          <p:cNvSpPr/>
          <p:nvPr/>
        </p:nvSpPr>
        <p:spPr>
          <a:xfrm>
            <a:off x="1086651" y="3484475"/>
            <a:ext cx="1965300" cy="6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Random Forest</a:t>
            </a:r>
            <a:endParaRPr b="0" i="0" sz="15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5" name="Google Shape;1125;p48"/>
          <p:cNvSpPr/>
          <p:nvPr/>
        </p:nvSpPr>
        <p:spPr>
          <a:xfrm>
            <a:off x="5433639" y="1647176"/>
            <a:ext cx="6585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1" i="0" sz="32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6" name="Google Shape;1126;p48"/>
          <p:cNvSpPr/>
          <p:nvPr/>
        </p:nvSpPr>
        <p:spPr>
          <a:xfrm>
            <a:off x="6092049" y="1647175"/>
            <a:ext cx="1965300" cy="6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Decision Tree</a:t>
            </a:r>
            <a:endParaRPr b="0" i="0" sz="15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7" name="Google Shape;1127;p48"/>
          <p:cNvSpPr/>
          <p:nvPr/>
        </p:nvSpPr>
        <p:spPr>
          <a:xfrm>
            <a:off x="5433639" y="2565825"/>
            <a:ext cx="6585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b="1" i="0" sz="32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8" name="Google Shape;1128;p48"/>
          <p:cNvSpPr/>
          <p:nvPr/>
        </p:nvSpPr>
        <p:spPr>
          <a:xfrm>
            <a:off x="6092049" y="2565825"/>
            <a:ext cx="1965300" cy="6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Xgboost</a:t>
            </a:r>
            <a:endParaRPr b="0" i="0" sz="15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9" name="Google Shape;1129;p48"/>
          <p:cNvSpPr/>
          <p:nvPr/>
        </p:nvSpPr>
        <p:spPr>
          <a:xfrm>
            <a:off x="5433639" y="3484474"/>
            <a:ext cx="658500" cy="6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b="1" i="0" sz="32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0" name="Google Shape;1130;p48"/>
          <p:cNvSpPr/>
          <p:nvPr/>
        </p:nvSpPr>
        <p:spPr>
          <a:xfrm>
            <a:off x="6092049" y="3484475"/>
            <a:ext cx="1965300" cy="6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Multilayer Perceptron</a:t>
            </a:r>
            <a:endParaRPr b="0" i="0" sz="15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1" name="Google Shape;1131;p48"/>
          <p:cNvSpPr/>
          <p:nvPr/>
        </p:nvSpPr>
        <p:spPr>
          <a:xfrm>
            <a:off x="3862863" y="2447625"/>
            <a:ext cx="1431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Algorithms</a:t>
            </a:r>
            <a:endParaRPr b="1" i="0" sz="16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Applied</a:t>
            </a:r>
            <a:endParaRPr b="1" i="0" sz="16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 Models Accuracies</a:t>
            </a:r>
            <a:endParaRPr/>
          </a:p>
        </p:txBody>
      </p:sp>
      <p:sp>
        <p:nvSpPr>
          <p:cNvPr id="1137" name="Google Shape;1137;p49"/>
          <p:cNvSpPr txBox="1"/>
          <p:nvPr>
            <p:ph idx="4294967295" type="subTitle"/>
          </p:nvPr>
        </p:nvSpPr>
        <p:spPr>
          <a:xfrm>
            <a:off x="2178432" y="2794498"/>
            <a:ext cx="198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absolute error of 1.29</a:t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8" name="Google Shape;1138;p49"/>
          <p:cNvSpPr txBox="1"/>
          <p:nvPr>
            <p:ph idx="4294967295" type="subTitle"/>
          </p:nvPr>
        </p:nvSpPr>
        <p:spPr>
          <a:xfrm>
            <a:off x="2176347" y="1736997"/>
            <a:ext cx="198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absolute error of 1.23</a:t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9" name="Google Shape;1139;p49"/>
          <p:cNvSpPr txBox="1"/>
          <p:nvPr>
            <p:ph idx="4294967295" type="subTitle"/>
          </p:nvPr>
        </p:nvSpPr>
        <p:spPr>
          <a:xfrm>
            <a:off x="2180516" y="3852000"/>
            <a:ext cx="198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absolute error of 1.34</a:t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0" name="Google Shape;1140;p49"/>
          <p:cNvSpPr txBox="1"/>
          <p:nvPr>
            <p:ph idx="4294967295" type="subTitle"/>
          </p:nvPr>
        </p:nvSpPr>
        <p:spPr>
          <a:xfrm>
            <a:off x="2178432" y="2385900"/>
            <a:ext cx="1987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MLP</a:t>
            </a:r>
            <a:endParaRPr b="1" i="0" sz="17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41" name="Google Shape;1141;p49"/>
          <p:cNvSpPr txBox="1"/>
          <p:nvPr>
            <p:ph idx="4294967295" type="subTitle"/>
          </p:nvPr>
        </p:nvSpPr>
        <p:spPr>
          <a:xfrm>
            <a:off x="2180516" y="1328400"/>
            <a:ext cx="1987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XGBOOST</a:t>
            </a:r>
            <a:endParaRPr b="1" i="0" sz="17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42" name="Google Shape;1142;p49"/>
          <p:cNvSpPr txBox="1"/>
          <p:nvPr>
            <p:ph idx="4294967295" type="subTitle"/>
          </p:nvPr>
        </p:nvSpPr>
        <p:spPr>
          <a:xfrm>
            <a:off x="2180526" y="3443400"/>
            <a:ext cx="2247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RANDOM FOREST</a:t>
            </a:r>
            <a:endParaRPr b="1" i="0" sz="17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43" name="Google Shape;1143;p49"/>
          <p:cNvSpPr txBox="1"/>
          <p:nvPr>
            <p:ph idx="4294967295" type="title"/>
          </p:nvPr>
        </p:nvSpPr>
        <p:spPr>
          <a:xfrm>
            <a:off x="1027515" y="1527068"/>
            <a:ext cx="1130700" cy="59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chemeClr val="lt2"/>
                </a:solidFill>
              </a:rPr>
              <a:t>95%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1144" name="Google Shape;1144;p49"/>
          <p:cNvSpPr txBox="1"/>
          <p:nvPr>
            <p:ph idx="4294967295" type="title"/>
          </p:nvPr>
        </p:nvSpPr>
        <p:spPr>
          <a:xfrm>
            <a:off x="1027515" y="2557418"/>
            <a:ext cx="1130700" cy="59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chemeClr val="lt2"/>
                </a:solidFill>
              </a:rPr>
              <a:t>93%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1145" name="Google Shape;1145;p49"/>
          <p:cNvSpPr txBox="1"/>
          <p:nvPr>
            <p:ph idx="4294967295" type="title"/>
          </p:nvPr>
        </p:nvSpPr>
        <p:spPr>
          <a:xfrm>
            <a:off x="1027515" y="3587768"/>
            <a:ext cx="11307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chemeClr val="lt2"/>
                </a:solidFill>
              </a:rPr>
              <a:t>92%</a:t>
            </a:r>
            <a:endParaRPr sz="2800">
              <a:solidFill>
                <a:schemeClr val="lt2"/>
              </a:solidFill>
            </a:endParaRPr>
          </a:p>
        </p:txBody>
      </p:sp>
      <p:pic>
        <p:nvPicPr>
          <p:cNvPr id="1146" name="Google Shape;11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6500" y="1266250"/>
            <a:ext cx="3385299" cy="31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Flask App Deployment</a:t>
            </a:r>
            <a:endParaRPr/>
          </a:p>
        </p:txBody>
      </p:sp>
      <p:grpSp>
        <p:nvGrpSpPr>
          <p:cNvPr id="1152" name="Google Shape;1152;p50"/>
          <p:cNvGrpSpPr/>
          <p:nvPr/>
        </p:nvGrpSpPr>
        <p:grpSpPr>
          <a:xfrm>
            <a:off x="6720671" y="2543306"/>
            <a:ext cx="1373253" cy="2366733"/>
            <a:chOff x="5769113" y="2909225"/>
            <a:chExt cx="667600" cy="1150575"/>
          </a:xfrm>
        </p:grpSpPr>
        <p:sp>
          <p:nvSpPr>
            <p:cNvPr id="1153" name="Google Shape;1153;p50"/>
            <p:cNvSpPr/>
            <p:nvPr/>
          </p:nvSpPr>
          <p:spPr>
            <a:xfrm>
              <a:off x="5794988" y="3888275"/>
              <a:ext cx="615850" cy="161425"/>
            </a:xfrm>
            <a:custGeom>
              <a:rect b="b" l="l" r="r" t="t"/>
              <a:pathLst>
                <a:path extrusionOk="0" h="6457" w="24634">
                  <a:moveTo>
                    <a:pt x="0" y="0"/>
                  </a:moveTo>
                  <a:lnTo>
                    <a:pt x="24633" y="0"/>
                  </a:lnTo>
                  <a:lnTo>
                    <a:pt x="24633" y="6457"/>
                  </a:lnTo>
                  <a:lnTo>
                    <a:pt x="0" y="64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5790313" y="3888275"/>
              <a:ext cx="24175" cy="161425"/>
            </a:xfrm>
            <a:custGeom>
              <a:rect b="b" l="l" r="r" t="t"/>
              <a:pathLst>
                <a:path extrusionOk="0" h="6457" w="967">
                  <a:moveTo>
                    <a:pt x="0" y="0"/>
                  </a:moveTo>
                  <a:lnTo>
                    <a:pt x="966" y="0"/>
                  </a:lnTo>
                  <a:lnTo>
                    <a:pt x="966" y="6457"/>
                  </a:lnTo>
                  <a:lnTo>
                    <a:pt x="0" y="6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5889613" y="3883350"/>
              <a:ext cx="525900" cy="166350"/>
            </a:xfrm>
            <a:custGeom>
              <a:rect b="b" l="l" r="r" t="t"/>
              <a:pathLst>
                <a:path extrusionOk="0" h="6654" w="21036">
                  <a:moveTo>
                    <a:pt x="1" y="197"/>
                  </a:moveTo>
                  <a:lnTo>
                    <a:pt x="907" y="197"/>
                  </a:lnTo>
                  <a:lnTo>
                    <a:pt x="907" y="6654"/>
                  </a:lnTo>
                  <a:lnTo>
                    <a:pt x="1" y="6654"/>
                  </a:lnTo>
                  <a:close/>
                  <a:moveTo>
                    <a:pt x="4032" y="6654"/>
                  </a:moveTo>
                  <a:lnTo>
                    <a:pt x="4949" y="6654"/>
                  </a:lnTo>
                  <a:lnTo>
                    <a:pt x="4949" y="197"/>
                  </a:lnTo>
                  <a:lnTo>
                    <a:pt x="4032" y="197"/>
                  </a:lnTo>
                  <a:close/>
                  <a:moveTo>
                    <a:pt x="8073" y="6654"/>
                  </a:moveTo>
                  <a:lnTo>
                    <a:pt x="8990" y="6654"/>
                  </a:lnTo>
                  <a:lnTo>
                    <a:pt x="8990" y="197"/>
                  </a:lnTo>
                  <a:lnTo>
                    <a:pt x="8073" y="197"/>
                  </a:lnTo>
                  <a:close/>
                  <a:moveTo>
                    <a:pt x="12115" y="6654"/>
                  </a:moveTo>
                  <a:lnTo>
                    <a:pt x="13022" y="6654"/>
                  </a:lnTo>
                  <a:lnTo>
                    <a:pt x="13022" y="197"/>
                  </a:lnTo>
                  <a:lnTo>
                    <a:pt x="12115" y="197"/>
                  </a:lnTo>
                  <a:close/>
                  <a:moveTo>
                    <a:pt x="16146" y="6654"/>
                  </a:moveTo>
                  <a:lnTo>
                    <a:pt x="17063" y="6654"/>
                  </a:lnTo>
                  <a:lnTo>
                    <a:pt x="17063" y="197"/>
                  </a:lnTo>
                  <a:lnTo>
                    <a:pt x="16146" y="197"/>
                  </a:lnTo>
                  <a:close/>
                  <a:moveTo>
                    <a:pt x="20069" y="0"/>
                  </a:moveTo>
                  <a:lnTo>
                    <a:pt x="20069" y="6457"/>
                  </a:lnTo>
                  <a:lnTo>
                    <a:pt x="21035" y="6457"/>
                  </a:lnTo>
                  <a:lnTo>
                    <a:pt x="210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5840588" y="2945200"/>
              <a:ext cx="524400" cy="76900"/>
            </a:xfrm>
            <a:custGeom>
              <a:rect b="b" l="l" r="r" t="t"/>
              <a:pathLst>
                <a:path extrusionOk="0" h="3076" w="20976">
                  <a:moveTo>
                    <a:pt x="0" y="1"/>
                  </a:moveTo>
                  <a:lnTo>
                    <a:pt x="20976" y="1"/>
                  </a:lnTo>
                  <a:lnTo>
                    <a:pt x="20976" y="3076"/>
                  </a:lnTo>
                  <a:lnTo>
                    <a:pt x="0" y="30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5790313" y="3022075"/>
              <a:ext cx="625200" cy="866475"/>
            </a:xfrm>
            <a:custGeom>
              <a:rect b="b" l="l" r="r" t="t"/>
              <a:pathLst>
                <a:path extrusionOk="0" h="34659" w="25008">
                  <a:moveTo>
                    <a:pt x="0" y="1"/>
                  </a:moveTo>
                  <a:lnTo>
                    <a:pt x="25007" y="1"/>
                  </a:lnTo>
                  <a:lnTo>
                    <a:pt x="25007" y="34658"/>
                  </a:lnTo>
                  <a:lnTo>
                    <a:pt x="0" y="346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802638" y="3046975"/>
              <a:ext cx="600300" cy="803125"/>
            </a:xfrm>
            <a:custGeom>
              <a:rect b="b" l="l" r="r" t="t"/>
              <a:pathLst>
                <a:path extrusionOk="0" h="32125" w="24012">
                  <a:moveTo>
                    <a:pt x="24012" y="1"/>
                  </a:moveTo>
                  <a:lnTo>
                    <a:pt x="24012" y="1913"/>
                  </a:lnTo>
                  <a:lnTo>
                    <a:pt x="0" y="1913"/>
                  </a:lnTo>
                  <a:lnTo>
                    <a:pt x="0" y="1"/>
                  </a:lnTo>
                  <a:close/>
                  <a:moveTo>
                    <a:pt x="0" y="4239"/>
                  </a:moveTo>
                  <a:lnTo>
                    <a:pt x="24012" y="4239"/>
                  </a:lnTo>
                  <a:lnTo>
                    <a:pt x="24012" y="2327"/>
                  </a:lnTo>
                  <a:lnTo>
                    <a:pt x="0" y="2327"/>
                  </a:lnTo>
                  <a:close/>
                  <a:moveTo>
                    <a:pt x="0" y="6565"/>
                  </a:moveTo>
                  <a:lnTo>
                    <a:pt x="24012" y="6565"/>
                  </a:lnTo>
                  <a:lnTo>
                    <a:pt x="24012" y="4643"/>
                  </a:lnTo>
                  <a:lnTo>
                    <a:pt x="0" y="4643"/>
                  </a:lnTo>
                  <a:close/>
                  <a:moveTo>
                    <a:pt x="0" y="8892"/>
                  </a:moveTo>
                  <a:lnTo>
                    <a:pt x="24012" y="8892"/>
                  </a:lnTo>
                  <a:lnTo>
                    <a:pt x="24012" y="6969"/>
                  </a:lnTo>
                  <a:lnTo>
                    <a:pt x="0" y="6969"/>
                  </a:lnTo>
                  <a:close/>
                  <a:moveTo>
                    <a:pt x="0" y="11208"/>
                  </a:moveTo>
                  <a:lnTo>
                    <a:pt x="24012" y="11208"/>
                  </a:lnTo>
                  <a:lnTo>
                    <a:pt x="24012" y="9296"/>
                  </a:lnTo>
                  <a:lnTo>
                    <a:pt x="0" y="9296"/>
                  </a:lnTo>
                  <a:close/>
                  <a:moveTo>
                    <a:pt x="0" y="13534"/>
                  </a:moveTo>
                  <a:lnTo>
                    <a:pt x="24012" y="13534"/>
                  </a:lnTo>
                  <a:lnTo>
                    <a:pt x="24012" y="11622"/>
                  </a:lnTo>
                  <a:lnTo>
                    <a:pt x="0" y="11622"/>
                  </a:lnTo>
                  <a:close/>
                  <a:moveTo>
                    <a:pt x="0" y="15860"/>
                  </a:moveTo>
                  <a:lnTo>
                    <a:pt x="24012" y="15860"/>
                  </a:lnTo>
                  <a:lnTo>
                    <a:pt x="24012" y="13938"/>
                  </a:lnTo>
                  <a:lnTo>
                    <a:pt x="0" y="13938"/>
                  </a:lnTo>
                  <a:close/>
                  <a:moveTo>
                    <a:pt x="0" y="18187"/>
                  </a:moveTo>
                  <a:lnTo>
                    <a:pt x="24012" y="18187"/>
                  </a:lnTo>
                  <a:lnTo>
                    <a:pt x="24012" y="16265"/>
                  </a:lnTo>
                  <a:lnTo>
                    <a:pt x="0" y="16265"/>
                  </a:lnTo>
                  <a:close/>
                  <a:moveTo>
                    <a:pt x="0" y="20503"/>
                  </a:moveTo>
                  <a:lnTo>
                    <a:pt x="24012" y="20503"/>
                  </a:lnTo>
                  <a:lnTo>
                    <a:pt x="24012" y="18591"/>
                  </a:lnTo>
                  <a:lnTo>
                    <a:pt x="0" y="18591"/>
                  </a:lnTo>
                  <a:close/>
                  <a:moveTo>
                    <a:pt x="0" y="22829"/>
                  </a:moveTo>
                  <a:lnTo>
                    <a:pt x="24012" y="22829"/>
                  </a:lnTo>
                  <a:lnTo>
                    <a:pt x="24012" y="20907"/>
                  </a:lnTo>
                  <a:lnTo>
                    <a:pt x="0" y="20907"/>
                  </a:lnTo>
                  <a:close/>
                  <a:moveTo>
                    <a:pt x="0" y="25156"/>
                  </a:moveTo>
                  <a:lnTo>
                    <a:pt x="24012" y="25156"/>
                  </a:lnTo>
                  <a:lnTo>
                    <a:pt x="24012" y="23234"/>
                  </a:lnTo>
                  <a:lnTo>
                    <a:pt x="0" y="23234"/>
                  </a:lnTo>
                  <a:close/>
                  <a:moveTo>
                    <a:pt x="0" y="27472"/>
                  </a:moveTo>
                  <a:lnTo>
                    <a:pt x="24012" y="27472"/>
                  </a:lnTo>
                  <a:lnTo>
                    <a:pt x="24012" y="25560"/>
                  </a:lnTo>
                  <a:lnTo>
                    <a:pt x="0" y="25560"/>
                  </a:lnTo>
                  <a:close/>
                  <a:moveTo>
                    <a:pt x="0" y="29798"/>
                  </a:moveTo>
                  <a:lnTo>
                    <a:pt x="24012" y="29798"/>
                  </a:lnTo>
                  <a:lnTo>
                    <a:pt x="24012" y="27886"/>
                  </a:lnTo>
                  <a:lnTo>
                    <a:pt x="0" y="27886"/>
                  </a:lnTo>
                  <a:close/>
                  <a:moveTo>
                    <a:pt x="0" y="32125"/>
                  </a:moveTo>
                  <a:lnTo>
                    <a:pt x="24012" y="32125"/>
                  </a:lnTo>
                  <a:lnTo>
                    <a:pt x="24012" y="30202"/>
                  </a:lnTo>
                  <a:lnTo>
                    <a:pt x="0" y="302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5873838" y="3028250"/>
              <a:ext cx="450750" cy="854125"/>
            </a:xfrm>
            <a:custGeom>
              <a:rect b="b" l="l" r="r" t="t"/>
              <a:pathLst>
                <a:path extrusionOk="0" h="34165" w="18030">
                  <a:moveTo>
                    <a:pt x="1" y="0"/>
                  </a:moveTo>
                  <a:lnTo>
                    <a:pt x="908" y="0"/>
                  </a:lnTo>
                  <a:lnTo>
                    <a:pt x="908" y="34165"/>
                  </a:lnTo>
                  <a:lnTo>
                    <a:pt x="1" y="34165"/>
                  </a:lnTo>
                  <a:close/>
                  <a:moveTo>
                    <a:pt x="17122" y="0"/>
                  </a:moveTo>
                  <a:lnTo>
                    <a:pt x="17122" y="34165"/>
                  </a:lnTo>
                  <a:lnTo>
                    <a:pt x="18029" y="34165"/>
                  </a:lnTo>
                  <a:lnTo>
                    <a:pt x="180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5769113" y="4027500"/>
              <a:ext cx="667600" cy="32300"/>
            </a:xfrm>
            <a:custGeom>
              <a:rect b="b" l="l" r="r" t="t"/>
              <a:pathLst>
                <a:path extrusionOk="0" h="1292" w="26704">
                  <a:moveTo>
                    <a:pt x="0" y="1"/>
                  </a:moveTo>
                  <a:lnTo>
                    <a:pt x="26703" y="1"/>
                  </a:lnTo>
                  <a:lnTo>
                    <a:pt x="26703" y="1292"/>
                  </a:lnTo>
                  <a:lnTo>
                    <a:pt x="0" y="12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5828988" y="2909225"/>
              <a:ext cx="547575" cy="39700"/>
            </a:xfrm>
            <a:custGeom>
              <a:rect b="b" l="l" r="r" t="t"/>
              <a:pathLst>
                <a:path extrusionOk="0" h="1588" w="21903">
                  <a:moveTo>
                    <a:pt x="1" y="0"/>
                  </a:moveTo>
                  <a:lnTo>
                    <a:pt x="21903" y="0"/>
                  </a:lnTo>
                  <a:lnTo>
                    <a:pt x="21903" y="1587"/>
                  </a:lnTo>
                  <a:lnTo>
                    <a:pt x="1" y="1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2" name="Google Shape;1162;p50"/>
          <p:cNvGrpSpPr/>
          <p:nvPr/>
        </p:nvGrpSpPr>
        <p:grpSpPr>
          <a:xfrm>
            <a:off x="1050076" y="2303048"/>
            <a:ext cx="2392085" cy="2604985"/>
            <a:chOff x="2707288" y="2792425"/>
            <a:chExt cx="1162900" cy="1266400"/>
          </a:xfrm>
        </p:grpSpPr>
        <p:sp>
          <p:nvSpPr>
            <p:cNvPr id="1163" name="Google Shape;1163;p50"/>
            <p:cNvSpPr/>
            <p:nvPr/>
          </p:nvSpPr>
          <p:spPr>
            <a:xfrm>
              <a:off x="2754113" y="2792425"/>
              <a:ext cx="1069500" cy="1185075"/>
            </a:xfrm>
            <a:custGeom>
              <a:rect b="b" l="l" r="r" t="t"/>
              <a:pathLst>
                <a:path extrusionOk="0" h="47403" w="42780">
                  <a:moveTo>
                    <a:pt x="0" y="10459"/>
                  </a:moveTo>
                  <a:lnTo>
                    <a:pt x="14766" y="4426"/>
                  </a:lnTo>
                  <a:lnTo>
                    <a:pt x="14766" y="47403"/>
                  </a:lnTo>
                  <a:lnTo>
                    <a:pt x="0" y="47403"/>
                  </a:lnTo>
                  <a:close/>
                  <a:moveTo>
                    <a:pt x="28004" y="0"/>
                  </a:moveTo>
                  <a:lnTo>
                    <a:pt x="28004" y="47403"/>
                  </a:lnTo>
                  <a:lnTo>
                    <a:pt x="42780" y="47403"/>
                  </a:lnTo>
                  <a:lnTo>
                    <a:pt x="42780" y="66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2781463" y="2835300"/>
              <a:ext cx="1014800" cy="1078875"/>
            </a:xfrm>
            <a:custGeom>
              <a:rect b="b" l="l" r="r" t="t"/>
              <a:pathLst>
                <a:path extrusionOk="0" h="43155" w="40592">
                  <a:moveTo>
                    <a:pt x="0" y="9463"/>
                  </a:moveTo>
                  <a:lnTo>
                    <a:pt x="12578" y="4259"/>
                  </a:lnTo>
                  <a:lnTo>
                    <a:pt x="12578" y="43154"/>
                  </a:lnTo>
                  <a:lnTo>
                    <a:pt x="0" y="43154"/>
                  </a:lnTo>
                  <a:close/>
                  <a:moveTo>
                    <a:pt x="28004" y="0"/>
                  </a:moveTo>
                  <a:lnTo>
                    <a:pt x="28004" y="42898"/>
                  </a:lnTo>
                  <a:lnTo>
                    <a:pt x="40591" y="42898"/>
                  </a:lnTo>
                  <a:lnTo>
                    <a:pt x="40591" y="57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2769138" y="2884325"/>
              <a:ext cx="1039450" cy="990900"/>
            </a:xfrm>
            <a:custGeom>
              <a:rect b="b" l="l" r="r" t="t"/>
              <a:pathLst>
                <a:path extrusionOk="0" h="39636" w="41578">
                  <a:moveTo>
                    <a:pt x="1" y="39242"/>
                  </a:moveTo>
                  <a:lnTo>
                    <a:pt x="13071" y="39242"/>
                  </a:lnTo>
                  <a:lnTo>
                    <a:pt x="13071" y="39636"/>
                  </a:lnTo>
                  <a:lnTo>
                    <a:pt x="1" y="39636"/>
                  </a:lnTo>
                  <a:close/>
                  <a:moveTo>
                    <a:pt x="1" y="37684"/>
                  </a:moveTo>
                  <a:lnTo>
                    <a:pt x="13071" y="37684"/>
                  </a:lnTo>
                  <a:lnTo>
                    <a:pt x="13071" y="37290"/>
                  </a:lnTo>
                  <a:lnTo>
                    <a:pt x="1" y="37290"/>
                  </a:lnTo>
                  <a:close/>
                  <a:moveTo>
                    <a:pt x="1" y="35723"/>
                  </a:moveTo>
                  <a:lnTo>
                    <a:pt x="13071" y="35723"/>
                  </a:lnTo>
                  <a:lnTo>
                    <a:pt x="13071" y="35338"/>
                  </a:lnTo>
                  <a:lnTo>
                    <a:pt x="1" y="35338"/>
                  </a:lnTo>
                  <a:close/>
                  <a:moveTo>
                    <a:pt x="1" y="33771"/>
                  </a:moveTo>
                  <a:lnTo>
                    <a:pt x="13071" y="33771"/>
                  </a:lnTo>
                  <a:lnTo>
                    <a:pt x="13071" y="33387"/>
                  </a:lnTo>
                  <a:lnTo>
                    <a:pt x="1" y="33387"/>
                  </a:lnTo>
                  <a:close/>
                  <a:moveTo>
                    <a:pt x="1" y="31819"/>
                  </a:moveTo>
                  <a:lnTo>
                    <a:pt x="13071" y="31819"/>
                  </a:lnTo>
                  <a:lnTo>
                    <a:pt x="13071" y="31435"/>
                  </a:lnTo>
                  <a:lnTo>
                    <a:pt x="1" y="31435"/>
                  </a:lnTo>
                  <a:close/>
                  <a:moveTo>
                    <a:pt x="1" y="29868"/>
                  </a:moveTo>
                  <a:lnTo>
                    <a:pt x="13071" y="29868"/>
                  </a:lnTo>
                  <a:lnTo>
                    <a:pt x="13071" y="29473"/>
                  </a:lnTo>
                  <a:lnTo>
                    <a:pt x="1" y="29473"/>
                  </a:lnTo>
                  <a:close/>
                  <a:moveTo>
                    <a:pt x="1" y="27916"/>
                  </a:moveTo>
                  <a:lnTo>
                    <a:pt x="13071" y="27916"/>
                  </a:lnTo>
                  <a:lnTo>
                    <a:pt x="13071" y="27522"/>
                  </a:lnTo>
                  <a:lnTo>
                    <a:pt x="1" y="27522"/>
                  </a:lnTo>
                  <a:close/>
                  <a:moveTo>
                    <a:pt x="1" y="25964"/>
                  </a:moveTo>
                  <a:lnTo>
                    <a:pt x="13071" y="25964"/>
                  </a:lnTo>
                  <a:lnTo>
                    <a:pt x="13071" y="25570"/>
                  </a:lnTo>
                  <a:lnTo>
                    <a:pt x="1" y="25570"/>
                  </a:lnTo>
                  <a:close/>
                  <a:moveTo>
                    <a:pt x="1" y="24003"/>
                  </a:moveTo>
                  <a:lnTo>
                    <a:pt x="13071" y="24003"/>
                  </a:lnTo>
                  <a:lnTo>
                    <a:pt x="13071" y="23618"/>
                  </a:lnTo>
                  <a:lnTo>
                    <a:pt x="1" y="23618"/>
                  </a:lnTo>
                  <a:close/>
                  <a:moveTo>
                    <a:pt x="1" y="22051"/>
                  </a:moveTo>
                  <a:lnTo>
                    <a:pt x="13071" y="22051"/>
                  </a:lnTo>
                  <a:lnTo>
                    <a:pt x="13071" y="21667"/>
                  </a:lnTo>
                  <a:lnTo>
                    <a:pt x="1" y="21667"/>
                  </a:lnTo>
                  <a:close/>
                  <a:moveTo>
                    <a:pt x="1" y="20099"/>
                  </a:moveTo>
                  <a:lnTo>
                    <a:pt x="13071" y="20099"/>
                  </a:lnTo>
                  <a:lnTo>
                    <a:pt x="13071" y="19715"/>
                  </a:lnTo>
                  <a:lnTo>
                    <a:pt x="1" y="19715"/>
                  </a:lnTo>
                  <a:close/>
                  <a:moveTo>
                    <a:pt x="1" y="18148"/>
                  </a:moveTo>
                  <a:lnTo>
                    <a:pt x="13071" y="18148"/>
                  </a:lnTo>
                  <a:lnTo>
                    <a:pt x="13071" y="17753"/>
                  </a:lnTo>
                  <a:lnTo>
                    <a:pt x="1" y="17753"/>
                  </a:lnTo>
                  <a:close/>
                  <a:moveTo>
                    <a:pt x="1" y="16196"/>
                  </a:moveTo>
                  <a:lnTo>
                    <a:pt x="13071" y="16196"/>
                  </a:lnTo>
                  <a:lnTo>
                    <a:pt x="13071" y="15802"/>
                  </a:lnTo>
                  <a:lnTo>
                    <a:pt x="1" y="15802"/>
                  </a:lnTo>
                  <a:close/>
                  <a:moveTo>
                    <a:pt x="1" y="14244"/>
                  </a:moveTo>
                  <a:lnTo>
                    <a:pt x="13071" y="14244"/>
                  </a:lnTo>
                  <a:lnTo>
                    <a:pt x="13071" y="13850"/>
                  </a:lnTo>
                  <a:lnTo>
                    <a:pt x="1" y="13850"/>
                  </a:lnTo>
                  <a:close/>
                  <a:moveTo>
                    <a:pt x="1" y="12293"/>
                  </a:moveTo>
                  <a:lnTo>
                    <a:pt x="13071" y="12293"/>
                  </a:lnTo>
                  <a:lnTo>
                    <a:pt x="13071" y="11898"/>
                  </a:lnTo>
                  <a:lnTo>
                    <a:pt x="1" y="11898"/>
                  </a:lnTo>
                  <a:close/>
                  <a:moveTo>
                    <a:pt x="1" y="10331"/>
                  </a:moveTo>
                  <a:lnTo>
                    <a:pt x="13071" y="10331"/>
                  </a:lnTo>
                  <a:lnTo>
                    <a:pt x="13071" y="9947"/>
                  </a:lnTo>
                  <a:lnTo>
                    <a:pt x="1" y="9947"/>
                  </a:lnTo>
                  <a:close/>
                  <a:moveTo>
                    <a:pt x="1" y="8379"/>
                  </a:moveTo>
                  <a:lnTo>
                    <a:pt x="13071" y="8379"/>
                  </a:lnTo>
                  <a:lnTo>
                    <a:pt x="13071" y="7995"/>
                  </a:lnTo>
                  <a:lnTo>
                    <a:pt x="1" y="7995"/>
                  </a:lnTo>
                  <a:close/>
                  <a:moveTo>
                    <a:pt x="2258" y="6428"/>
                  </a:moveTo>
                  <a:lnTo>
                    <a:pt x="13071" y="6428"/>
                  </a:lnTo>
                  <a:lnTo>
                    <a:pt x="13071" y="6033"/>
                  </a:lnTo>
                  <a:lnTo>
                    <a:pt x="2258" y="6033"/>
                  </a:lnTo>
                  <a:close/>
                  <a:moveTo>
                    <a:pt x="7245" y="4476"/>
                  </a:moveTo>
                  <a:lnTo>
                    <a:pt x="13071" y="4476"/>
                  </a:lnTo>
                  <a:lnTo>
                    <a:pt x="13071" y="4082"/>
                  </a:lnTo>
                  <a:lnTo>
                    <a:pt x="7245" y="4082"/>
                  </a:lnTo>
                  <a:lnTo>
                    <a:pt x="7245" y="4476"/>
                  </a:lnTo>
                  <a:close/>
                  <a:moveTo>
                    <a:pt x="28497" y="39212"/>
                  </a:moveTo>
                  <a:lnTo>
                    <a:pt x="41577" y="39212"/>
                  </a:lnTo>
                  <a:lnTo>
                    <a:pt x="41577" y="38778"/>
                  </a:lnTo>
                  <a:lnTo>
                    <a:pt x="28497" y="38778"/>
                  </a:lnTo>
                  <a:close/>
                  <a:moveTo>
                    <a:pt x="28497" y="37063"/>
                  </a:moveTo>
                  <a:lnTo>
                    <a:pt x="41577" y="37063"/>
                  </a:lnTo>
                  <a:lnTo>
                    <a:pt x="41577" y="36630"/>
                  </a:lnTo>
                  <a:lnTo>
                    <a:pt x="28497" y="36630"/>
                  </a:lnTo>
                  <a:close/>
                  <a:moveTo>
                    <a:pt x="28497" y="34905"/>
                  </a:moveTo>
                  <a:lnTo>
                    <a:pt x="41577" y="34905"/>
                  </a:lnTo>
                  <a:lnTo>
                    <a:pt x="41577" y="34471"/>
                  </a:lnTo>
                  <a:lnTo>
                    <a:pt x="28497" y="34471"/>
                  </a:lnTo>
                  <a:close/>
                  <a:moveTo>
                    <a:pt x="28497" y="32746"/>
                  </a:moveTo>
                  <a:lnTo>
                    <a:pt x="41577" y="32746"/>
                  </a:lnTo>
                  <a:lnTo>
                    <a:pt x="41577" y="32322"/>
                  </a:lnTo>
                  <a:lnTo>
                    <a:pt x="28497" y="32322"/>
                  </a:lnTo>
                  <a:close/>
                  <a:moveTo>
                    <a:pt x="28497" y="30597"/>
                  </a:moveTo>
                  <a:lnTo>
                    <a:pt x="41577" y="30597"/>
                  </a:lnTo>
                  <a:lnTo>
                    <a:pt x="41577" y="30163"/>
                  </a:lnTo>
                  <a:lnTo>
                    <a:pt x="28497" y="30163"/>
                  </a:lnTo>
                  <a:close/>
                  <a:moveTo>
                    <a:pt x="28497" y="28438"/>
                  </a:moveTo>
                  <a:lnTo>
                    <a:pt x="41577" y="28438"/>
                  </a:lnTo>
                  <a:lnTo>
                    <a:pt x="41577" y="28015"/>
                  </a:lnTo>
                  <a:lnTo>
                    <a:pt x="28497" y="28015"/>
                  </a:lnTo>
                  <a:close/>
                  <a:moveTo>
                    <a:pt x="28497" y="26290"/>
                  </a:moveTo>
                  <a:lnTo>
                    <a:pt x="41577" y="26290"/>
                  </a:lnTo>
                  <a:lnTo>
                    <a:pt x="41577" y="25856"/>
                  </a:lnTo>
                  <a:lnTo>
                    <a:pt x="28497" y="25856"/>
                  </a:lnTo>
                  <a:close/>
                  <a:moveTo>
                    <a:pt x="28497" y="24131"/>
                  </a:moveTo>
                  <a:lnTo>
                    <a:pt x="41577" y="24131"/>
                  </a:lnTo>
                  <a:lnTo>
                    <a:pt x="41577" y="23707"/>
                  </a:lnTo>
                  <a:lnTo>
                    <a:pt x="28497" y="23707"/>
                  </a:lnTo>
                  <a:close/>
                  <a:moveTo>
                    <a:pt x="28497" y="21982"/>
                  </a:moveTo>
                  <a:lnTo>
                    <a:pt x="41577" y="21982"/>
                  </a:lnTo>
                  <a:lnTo>
                    <a:pt x="41577" y="21548"/>
                  </a:lnTo>
                  <a:lnTo>
                    <a:pt x="28497" y="21548"/>
                  </a:lnTo>
                  <a:close/>
                  <a:moveTo>
                    <a:pt x="28497" y="19823"/>
                  </a:moveTo>
                  <a:lnTo>
                    <a:pt x="41577" y="19823"/>
                  </a:lnTo>
                  <a:lnTo>
                    <a:pt x="41577" y="19390"/>
                  </a:lnTo>
                  <a:lnTo>
                    <a:pt x="28497" y="19390"/>
                  </a:lnTo>
                  <a:close/>
                  <a:moveTo>
                    <a:pt x="28497" y="17675"/>
                  </a:moveTo>
                  <a:lnTo>
                    <a:pt x="41577" y="17675"/>
                  </a:lnTo>
                  <a:lnTo>
                    <a:pt x="41577" y="17241"/>
                  </a:lnTo>
                  <a:lnTo>
                    <a:pt x="28497" y="17241"/>
                  </a:lnTo>
                  <a:close/>
                  <a:moveTo>
                    <a:pt x="28497" y="15516"/>
                  </a:moveTo>
                  <a:lnTo>
                    <a:pt x="41577" y="15516"/>
                  </a:lnTo>
                  <a:lnTo>
                    <a:pt x="41577" y="15082"/>
                  </a:lnTo>
                  <a:lnTo>
                    <a:pt x="28497" y="15082"/>
                  </a:lnTo>
                  <a:close/>
                  <a:moveTo>
                    <a:pt x="28497" y="13357"/>
                  </a:moveTo>
                  <a:lnTo>
                    <a:pt x="41577" y="13357"/>
                  </a:lnTo>
                  <a:lnTo>
                    <a:pt x="41577" y="12933"/>
                  </a:lnTo>
                  <a:lnTo>
                    <a:pt x="28497" y="12933"/>
                  </a:lnTo>
                  <a:close/>
                  <a:moveTo>
                    <a:pt x="28497" y="11208"/>
                  </a:moveTo>
                  <a:lnTo>
                    <a:pt x="41577" y="11208"/>
                  </a:lnTo>
                  <a:lnTo>
                    <a:pt x="41577" y="10775"/>
                  </a:lnTo>
                  <a:lnTo>
                    <a:pt x="28497" y="10775"/>
                  </a:lnTo>
                  <a:close/>
                  <a:moveTo>
                    <a:pt x="28497" y="9050"/>
                  </a:moveTo>
                  <a:lnTo>
                    <a:pt x="41577" y="9050"/>
                  </a:lnTo>
                  <a:lnTo>
                    <a:pt x="41577" y="8626"/>
                  </a:lnTo>
                  <a:lnTo>
                    <a:pt x="28497" y="8626"/>
                  </a:lnTo>
                  <a:close/>
                  <a:moveTo>
                    <a:pt x="28497" y="6901"/>
                  </a:moveTo>
                  <a:lnTo>
                    <a:pt x="41577" y="6901"/>
                  </a:lnTo>
                  <a:lnTo>
                    <a:pt x="41577" y="6467"/>
                  </a:lnTo>
                  <a:lnTo>
                    <a:pt x="28497" y="6467"/>
                  </a:lnTo>
                  <a:close/>
                  <a:moveTo>
                    <a:pt x="28497" y="4318"/>
                  </a:moveTo>
                  <a:lnTo>
                    <a:pt x="28497" y="4742"/>
                  </a:lnTo>
                  <a:lnTo>
                    <a:pt x="41577" y="4742"/>
                  </a:lnTo>
                  <a:lnTo>
                    <a:pt x="41577" y="4318"/>
                  </a:lnTo>
                  <a:close/>
                  <a:moveTo>
                    <a:pt x="39320" y="2160"/>
                  </a:moveTo>
                  <a:lnTo>
                    <a:pt x="28497" y="2160"/>
                  </a:lnTo>
                  <a:lnTo>
                    <a:pt x="28497" y="2593"/>
                  </a:lnTo>
                  <a:lnTo>
                    <a:pt x="39320" y="2593"/>
                  </a:lnTo>
                  <a:close/>
                  <a:moveTo>
                    <a:pt x="34323" y="1"/>
                  </a:moveTo>
                  <a:lnTo>
                    <a:pt x="28497" y="1"/>
                  </a:lnTo>
                  <a:lnTo>
                    <a:pt x="28497" y="435"/>
                  </a:lnTo>
                  <a:lnTo>
                    <a:pt x="34323" y="4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2707288" y="3967625"/>
              <a:ext cx="1162900" cy="91200"/>
            </a:xfrm>
            <a:custGeom>
              <a:rect b="b" l="l" r="r" t="t"/>
              <a:pathLst>
                <a:path extrusionOk="0" h="3648" w="46516">
                  <a:moveTo>
                    <a:pt x="0" y="0"/>
                  </a:moveTo>
                  <a:lnTo>
                    <a:pt x="46516" y="0"/>
                  </a:lnTo>
                  <a:lnTo>
                    <a:pt x="46516" y="3647"/>
                  </a:lnTo>
                  <a:lnTo>
                    <a:pt x="0" y="36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3024938" y="3841700"/>
              <a:ext cx="527600" cy="119775"/>
            </a:xfrm>
            <a:custGeom>
              <a:rect b="b" l="l" r="r" t="t"/>
              <a:pathLst>
                <a:path extrusionOk="0" h="4791" w="21104">
                  <a:moveTo>
                    <a:pt x="0" y="0"/>
                  </a:moveTo>
                  <a:lnTo>
                    <a:pt x="21104" y="0"/>
                  </a:lnTo>
                  <a:lnTo>
                    <a:pt x="21104" y="4791"/>
                  </a:lnTo>
                  <a:lnTo>
                    <a:pt x="0" y="47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3025163" y="3841700"/>
              <a:ext cx="527375" cy="120775"/>
            </a:xfrm>
            <a:custGeom>
              <a:rect b="b" l="l" r="r" t="t"/>
              <a:pathLst>
                <a:path extrusionOk="0" h="4831" w="21095">
                  <a:moveTo>
                    <a:pt x="21095" y="0"/>
                  </a:moveTo>
                  <a:lnTo>
                    <a:pt x="21095" y="4830"/>
                  </a:lnTo>
                  <a:lnTo>
                    <a:pt x="20888" y="4830"/>
                  </a:lnTo>
                  <a:lnTo>
                    <a:pt x="20888" y="2603"/>
                  </a:lnTo>
                  <a:lnTo>
                    <a:pt x="19193" y="2603"/>
                  </a:lnTo>
                  <a:lnTo>
                    <a:pt x="19193" y="4830"/>
                  </a:lnTo>
                  <a:lnTo>
                    <a:pt x="18986" y="4830"/>
                  </a:lnTo>
                  <a:lnTo>
                    <a:pt x="18986" y="2603"/>
                  </a:lnTo>
                  <a:lnTo>
                    <a:pt x="17290" y="2603"/>
                  </a:lnTo>
                  <a:lnTo>
                    <a:pt x="17290" y="4830"/>
                  </a:lnTo>
                  <a:lnTo>
                    <a:pt x="17093" y="4830"/>
                  </a:lnTo>
                  <a:lnTo>
                    <a:pt x="17093" y="2603"/>
                  </a:lnTo>
                  <a:lnTo>
                    <a:pt x="15398" y="2603"/>
                  </a:lnTo>
                  <a:lnTo>
                    <a:pt x="15398" y="4830"/>
                  </a:lnTo>
                  <a:lnTo>
                    <a:pt x="15191" y="4830"/>
                  </a:lnTo>
                  <a:lnTo>
                    <a:pt x="15191" y="2603"/>
                  </a:lnTo>
                  <a:lnTo>
                    <a:pt x="13495" y="2603"/>
                  </a:lnTo>
                  <a:lnTo>
                    <a:pt x="13495" y="4830"/>
                  </a:lnTo>
                  <a:lnTo>
                    <a:pt x="13288" y="4830"/>
                  </a:lnTo>
                  <a:lnTo>
                    <a:pt x="13288" y="2603"/>
                  </a:lnTo>
                  <a:lnTo>
                    <a:pt x="11593" y="2603"/>
                  </a:lnTo>
                  <a:lnTo>
                    <a:pt x="11593" y="4830"/>
                  </a:lnTo>
                  <a:lnTo>
                    <a:pt x="11396" y="4830"/>
                  </a:lnTo>
                  <a:lnTo>
                    <a:pt x="11396" y="2603"/>
                  </a:lnTo>
                  <a:lnTo>
                    <a:pt x="9700" y="2603"/>
                  </a:lnTo>
                  <a:lnTo>
                    <a:pt x="9700" y="4830"/>
                  </a:lnTo>
                  <a:lnTo>
                    <a:pt x="9493" y="4830"/>
                  </a:lnTo>
                  <a:lnTo>
                    <a:pt x="9493" y="2603"/>
                  </a:lnTo>
                  <a:lnTo>
                    <a:pt x="7798" y="2603"/>
                  </a:lnTo>
                  <a:lnTo>
                    <a:pt x="7798" y="4830"/>
                  </a:lnTo>
                  <a:lnTo>
                    <a:pt x="7591" y="4830"/>
                  </a:lnTo>
                  <a:lnTo>
                    <a:pt x="7591" y="2603"/>
                  </a:lnTo>
                  <a:lnTo>
                    <a:pt x="5895" y="2603"/>
                  </a:lnTo>
                  <a:lnTo>
                    <a:pt x="5895" y="4830"/>
                  </a:lnTo>
                  <a:lnTo>
                    <a:pt x="5698" y="4830"/>
                  </a:lnTo>
                  <a:lnTo>
                    <a:pt x="5698" y="2603"/>
                  </a:lnTo>
                  <a:lnTo>
                    <a:pt x="4003" y="2603"/>
                  </a:lnTo>
                  <a:lnTo>
                    <a:pt x="4003" y="4830"/>
                  </a:lnTo>
                  <a:lnTo>
                    <a:pt x="3796" y="4830"/>
                  </a:lnTo>
                  <a:lnTo>
                    <a:pt x="3796" y="2603"/>
                  </a:lnTo>
                  <a:lnTo>
                    <a:pt x="2101" y="2603"/>
                  </a:lnTo>
                  <a:lnTo>
                    <a:pt x="2101" y="4830"/>
                  </a:lnTo>
                  <a:lnTo>
                    <a:pt x="1894" y="4830"/>
                  </a:lnTo>
                  <a:lnTo>
                    <a:pt x="1894" y="2603"/>
                  </a:lnTo>
                  <a:lnTo>
                    <a:pt x="198" y="2603"/>
                  </a:lnTo>
                  <a:lnTo>
                    <a:pt x="198" y="4830"/>
                  </a:lnTo>
                  <a:lnTo>
                    <a:pt x="1" y="4830"/>
                  </a:lnTo>
                  <a:lnTo>
                    <a:pt x="1" y="0"/>
                  </a:lnTo>
                  <a:lnTo>
                    <a:pt x="198" y="0"/>
                  </a:lnTo>
                  <a:lnTo>
                    <a:pt x="198" y="2189"/>
                  </a:lnTo>
                  <a:lnTo>
                    <a:pt x="1894" y="2189"/>
                  </a:lnTo>
                  <a:lnTo>
                    <a:pt x="1894" y="0"/>
                  </a:lnTo>
                  <a:lnTo>
                    <a:pt x="2101" y="0"/>
                  </a:lnTo>
                  <a:lnTo>
                    <a:pt x="2101" y="2189"/>
                  </a:lnTo>
                  <a:lnTo>
                    <a:pt x="3796" y="2189"/>
                  </a:lnTo>
                  <a:lnTo>
                    <a:pt x="3796" y="0"/>
                  </a:lnTo>
                  <a:lnTo>
                    <a:pt x="4003" y="0"/>
                  </a:lnTo>
                  <a:lnTo>
                    <a:pt x="4003" y="2189"/>
                  </a:lnTo>
                  <a:lnTo>
                    <a:pt x="5698" y="2189"/>
                  </a:lnTo>
                  <a:lnTo>
                    <a:pt x="5698" y="0"/>
                  </a:lnTo>
                  <a:lnTo>
                    <a:pt x="5895" y="0"/>
                  </a:lnTo>
                  <a:lnTo>
                    <a:pt x="5895" y="2189"/>
                  </a:lnTo>
                  <a:lnTo>
                    <a:pt x="7591" y="2189"/>
                  </a:lnTo>
                  <a:lnTo>
                    <a:pt x="7591" y="0"/>
                  </a:lnTo>
                  <a:lnTo>
                    <a:pt x="7798" y="0"/>
                  </a:lnTo>
                  <a:lnTo>
                    <a:pt x="7798" y="2189"/>
                  </a:lnTo>
                  <a:lnTo>
                    <a:pt x="9493" y="2189"/>
                  </a:lnTo>
                  <a:lnTo>
                    <a:pt x="9493" y="0"/>
                  </a:lnTo>
                  <a:lnTo>
                    <a:pt x="9700" y="0"/>
                  </a:lnTo>
                  <a:lnTo>
                    <a:pt x="9700" y="2189"/>
                  </a:lnTo>
                  <a:lnTo>
                    <a:pt x="11396" y="2189"/>
                  </a:lnTo>
                  <a:lnTo>
                    <a:pt x="11396" y="0"/>
                  </a:lnTo>
                  <a:lnTo>
                    <a:pt x="11593" y="0"/>
                  </a:lnTo>
                  <a:lnTo>
                    <a:pt x="11593" y="2189"/>
                  </a:lnTo>
                  <a:lnTo>
                    <a:pt x="13288" y="2189"/>
                  </a:lnTo>
                  <a:lnTo>
                    <a:pt x="13288" y="0"/>
                  </a:lnTo>
                  <a:lnTo>
                    <a:pt x="13495" y="0"/>
                  </a:lnTo>
                  <a:lnTo>
                    <a:pt x="13495" y="2189"/>
                  </a:lnTo>
                  <a:lnTo>
                    <a:pt x="15191" y="2189"/>
                  </a:lnTo>
                  <a:lnTo>
                    <a:pt x="15191" y="0"/>
                  </a:lnTo>
                  <a:lnTo>
                    <a:pt x="15398" y="0"/>
                  </a:lnTo>
                  <a:lnTo>
                    <a:pt x="15398" y="2189"/>
                  </a:lnTo>
                  <a:lnTo>
                    <a:pt x="17093" y="2189"/>
                  </a:lnTo>
                  <a:lnTo>
                    <a:pt x="17093" y="0"/>
                  </a:lnTo>
                  <a:lnTo>
                    <a:pt x="17290" y="0"/>
                  </a:lnTo>
                  <a:lnTo>
                    <a:pt x="17290" y="2189"/>
                  </a:lnTo>
                  <a:lnTo>
                    <a:pt x="18986" y="2189"/>
                  </a:lnTo>
                  <a:lnTo>
                    <a:pt x="18986" y="0"/>
                  </a:lnTo>
                  <a:lnTo>
                    <a:pt x="19193" y="0"/>
                  </a:lnTo>
                  <a:lnTo>
                    <a:pt x="19193" y="2189"/>
                  </a:lnTo>
                  <a:lnTo>
                    <a:pt x="20888" y="2189"/>
                  </a:lnTo>
                  <a:lnTo>
                    <a:pt x="20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3078638" y="3317050"/>
              <a:ext cx="420200" cy="44625"/>
            </a:xfrm>
            <a:custGeom>
              <a:rect b="b" l="l" r="r" t="t"/>
              <a:pathLst>
                <a:path extrusionOk="0" h="1785" w="16808">
                  <a:moveTo>
                    <a:pt x="1" y="1"/>
                  </a:moveTo>
                  <a:lnTo>
                    <a:pt x="16807" y="1"/>
                  </a:lnTo>
                  <a:lnTo>
                    <a:pt x="16807" y="1785"/>
                  </a:lnTo>
                  <a:lnTo>
                    <a:pt x="1" y="1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3021238" y="3361650"/>
              <a:ext cx="535250" cy="489675"/>
            </a:xfrm>
            <a:custGeom>
              <a:rect b="b" l="l" r="r" t="t"/>
              <a:pathLst>
                <a:path extrusionOk="0" h="19587" w="21410">
                  <a:moveTo>
                    <a:pt x="0" y="1"/>
                  </a:moveTo>
                  <a:lnTo>
                    <a:pt x="21410" y="1"/>
                  </a:lnTo>
                  <a:lnTo>
                    <a:pt x="21410" y="19587"/>
                  </a:lnTo>
                  <a:lnTo>
                    <a:pt x="0" y="195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3031838" y="3396650"/>
              <a:ext cx="514050" cy="430775"/>
            </a:xfrm>
            <a:custGeom>
              <a:rect b="b" l="l" r="r" t="t"/>
              <a:pathLst>
                <a:path extrusionOk="0" h="17231" w="20562">
                  <a:moveTo>
                    <a:pt x="20562" y="1"/>
                  </a:moveTo>
                  <a:lnTo>
                    <a:pt x="20562" y="1105"/>
                  </a:lnTo>
                  <a:lnTo>
                    <a:pt x="0" y="1105"/>
                  </a:lnTo>
                  <a:lnTo>
                    <a:pt x="0" y="1"/>
                  </a:lnTo>
                  <a:close/>
                  <a:moveTo>
                    <a:pt x="0" y="2455"/>
                  </a:moveTo>
                  <a:lnTo>
                    <a:pt x="20562" y="2455"/>
                  </a:lnTo>
                  <a:lnTo>
                    <a:pt x="20562" y="1341"/>
                  </a:lnTo>
                  <a:lnTo>
                    <a:pt x="0" y="1341"/>
                  </a:lnTo>
                  <a:close/>
                  <a:moveTo>
                    <a:pt x="0" y="3796"/>
                  </a:moveTo>
                  <a:lnTo>
                    <a:pt x="20562" y="3796"/>
                  </a:lnTo>
                  <a:lnTo>
                    <a:pt x="20562" y="2692"/>
                  </a:lnTo>
                  <a:lnTo>
                    <a:pt x="0" y="2692"/>
                  </a:lnTo>
                  <a:close/>
                  <a:moveTo>
                    <a:pt x="0" y="5136"/>
                  </a:moveTo>
                  <a:lnTo>
                    <a:pt x="20562" y="5136"/>
                  </a:lnTo>
                  <a:lnTo>
                    <a:pt x="20562" y="4032"/>
                  </a:lnTo>
                  <a:lnTo>
                    <a:pt x="0" y="4032"/>
                  </a:lnTo>
                  <a:close/>
                  <a:moveTo>
                    <a:pt x="0" y="6487"/>
                  </a:moveTo>
                  <a:lnTo>
                    <a:pt x="20562" y="6487"/>
                  </a:lnTo>
                  <a:lnTo>
                    <a:pt x="20562" y="5373"/>
                  </a:lnTo>
                  <a:lnTo>
                    <a:pt x="0" y="5373"/>
                  </a:lnTo>
                  <a:close/>
                  <a:moveTo>
                    <a:pt x="0" y="7827"/>
                  </a:moveTo>
                  <a:lnTo>
                    <a:pt x="20562" y="7827"/>
                  </a:lnTo>
                  <a:lnTo>
                    <a:pt x="20562" y="6713"/>
                  </a:lnTo>
                  <a:lnTo>
                    <a:pt x="0" y="6713"/>
                  </a:lnTo>
                  <a:close/>
                  <a:moveTo>
                    <a:pt x="0" y="9168"/>
                  </a:moveTo>
                  <a:lnTo>
                    <a:pt x="20562" y="9168"/>
                  </a:lnTo>
                  <a:lnTo>
                    <a:pt x="20562" y="8064"/>
                  </a:lnTo>
                  <a:lnTo>
                    <a:pt x="0" y="8064"/>
                  </a:lnTo>
                  <a:close/>
                  <a:moveTo>
                    <a:pt x="0" y="10518"/>
                  </a:moveTo>
                  <a:lnTo>
                    <a:pt x="20562" y="10518"/>
                  </a:lnTo>
                  <a:lnTo>
                    <a:pt x="20562" y="9404"/>
                  </a:lnTo>
                  <a:lnTo>
                    <a:pt x="0" y="9404"/>
                  </a:lnTo>
                  <a:close/>
                  <a:moveTo>
                    <a:pt x="0" y="11859"/>
                  </a:moveTo>
                  <a:lnTo>
                    <a:pt x="20562" y="11859"/>
                  </a:lnTo>
                  <a:lnTo>
                    <a:pt x="20562" y="10745"/>
                  </a:lnTo>
                  <a:lnTo>
                    <a:pt x="0" y="10745"/>
                  </a:lnTo>
                  <a:close/>
                  <a:moveTo>
                    <a:pt x="0" y="13199"/>
                  </a:moveTo>
                  <a:lnTo>
                    <a:pt x="20562" y="13199"/>
                  </a:lnTo>
                  <a:lnTo>
                    <a:pt x="20562" y="12095"/>
                  </a:lnTo>
                  <a:lnTo>
                    <a:pt x="0" y="12095"/>
                  </a:lnTo>
                  <a:close/>
                  <a:moveTo>
                    <a:pt x="0" y="14540"/>
                  </a:moveTo>
                  <a:lnTo>
                    <a:pt x="20562" y="14540"/>
                  </a:lnTo>
                  <a:lnTo>
                    <a:pt x="20562" y="13436"/>
                  </a:lnTo>
                  <a:lnTo>
                    <a:pt x="0" y="13436"/>
                  </a:lnTo>
                  <a:close/>
                  <a:moveTo>
                    <a:pt x="0" y="15890"/>
                  </a:moveTo>
                  <a:lnTo>
                    <a:pt x="20562" y="15890"/>
                  </a:lnTo>
                  <a:lnTo>
                    <a:pt x="20562" y="14776"/>
                  </a:lnTo>
                  <a:lnTo>
                    <a:pt x="0" y="14776"/>
                  </a:lnTo>
                  <a:close/>
                  <a:moveTo>
                    <a:pt x="0" y="17231"/>
                  </a:moveTo>
                  <a:lnTo>
                    <a:pt x="20562" y="17231"/>
                  </a:lnTo>
                  <a:lnTo>
                    <a:pt x="20562" y="16117"/>
                  </a:lnTo>
                  <a:lnTo>
                    <a:pt x="0" y="161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3092688" y="3365100"/>
              <a:ext cx="385925" cy="477850"/>
            </a:xfrm>
            <a:custGeom>
              <a:rect b="b" l="l" r="r" t="t"/>
              <a:pathLst>
                <a:path extrusionOk="0" h="19114" w="15437">
                  <a:moveTo>
                    <a:pt x="1" y="1"/>
                  </a:moveTo>
                  <a:lnTo>
                    <a:pt x="780" y="1"/>
                  </a:lnTo>
                  <a:lnTo>
                    <a:pt x="780" y="19114"/>
                  </a:lnTo>
                  <a:lnTo>
                    <a:pt x="1" y="19114"/>
                  </a:lnTo>
                  <a:close/>
                  <a:moveTo>
                    <a:pt x="14658" y="1"/>
                  </a:moveTo>
                  <a:lnTo>
                    <a:pt x="14658" y="19114"/>
                  </a:lnTo>
                  <a:lnTo>
                    <a:pt x="15437" y="19114"/>
                  </a:lnTo>
                  <a:lnTo>
                    <a:pt x="15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3048838" y="3094525"/>
              <a:ext cx="479800" cy="227975"/>
            </a:xfrm>
            <a:custGeom>
              <a:rect b="b" l="l" r="r" t="t"/>
              <a:pathLst>
                <a:path extrusionOk="0" h="9119" w="19192">
                  <a:moveTo>
                    <a:pt x="0" y="1"/>
                  </a:moveTo>
                  <a:lnTo>
                    <a:pt x="19192" y="1"/>
                  </a:lnTo>
                  <a:lnTo>
                    <a:pt x="19192" y="9119"/>
                  </a:lnTo>
                  <a:lnTo>
                    <a:pt x="0" y="91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3214913" y="3845400"/>
              <a:ext cx="147900" cy="114850"/>
            </a:xfrm>
            <a:custGeom>
              <a:rect b="b" l="l" r="r" t="t"/>
              <a:pathLst>
                <a:path extrusionOk="0" h="4594" w="5916">
                  <a:moveTo>
                    <a:pt x="1" y="0"/>
                  </a:moveTo>
                  <a:lnTo>
                    <a:pt x="5915" y="0"/>
                  </a:lnTo>
                  <a:lnTo>
                    <a:pt x="5915" y="4594"/>
                  </a:lnTo>
                  <a:lnTo>
                    <a:pt x="1" y="45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3205813" y="3839225"/>
              <a:ext cx="165850" cy="6200"/>
            </a:xfrm>
            <a:custGeom>
              <a:rect b="b" l="l" r="r" t="t"/>
              <a:pathLst>
                <a:path extrusionOk="0" h="248" w="6634">
                  <a:moveTo>
                    <a:pt x="0" y="1"/>
                  </a:moveTo>
                  <a:lnTo>
                    <a:pt x="6634" y="1"/>
                  </a:lnTo>
                  <a:lnTo>
                    <a:pt x="6634" y="247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3234388" y="3866100"/>
              <a:ext cx="108700" cy="91700"/>
            </a:xfrm>
            <a:custGeom>
              <a:rect b="b" l="l" r="r" t="t"/>
              <a:pathLst>
                <a:path extrusionOk="0" h="3668" w="4348">
                  <a:moveTo>
                    <a:pt x="1" y="0"/>
                  </a:moveTo>
                  <a:lnTo>
                    <a:pt x="4347" y="0"/>
                  </a:lnTo>
                  <a:lnTo>
                    <a:pt x="4347" y="3667"/>
                  </a:lnTo>
                  <a:lnTo>
                    <a:pt x="1" y="36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3238338" y="3869800"/>
              <a:ext cx="100800" cy="82575"/>
            </a:xfrm>
            <a:custGeom>
              <a:rect b="b" l="l" r="r" t="t"/>
              <a:pathLst>
                <a:path extrusionOk="0" h="3303" w="4032">
                  <a:moveTo>
                    <a:pt x="0" y="0"/>
                  </a:moveTo>
                  <a:lnTo>
                    <a:pt x="4032" y="0"/>
                  </a:lnTo>
                  <a:lnTo>
                    <a:pt x="4032" y="33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3236613" y="3867825"/>
              <a:ext cx="104250" cy="90200"/>
            </a:xfrm>
            <a:custGeom>
              <a:rect b="b" l="l" r="r" t="t"/>
              <a:pathLst>
                <a:path extrusionOk="0" h="3608" w="4170">
                  <a:moveTo>
                    <a:pt x="4170" y="917"/>
                  </a:moveTo>
                  <a:lnTo>
                    <a:pt x="3312" y="917"/>
                  </a:lnTo>
                  <a:lnTo>
                    <a:pt x="3312" y="3608"/>
                  </a:lnTo>
                  <a:lnTo>
                    <a:pt x="3115" y="3608"/>
                  </a:lnTo>
                  <a:lnTo>
                    <a:pt x="3115" y="917"/>
                  </a:lnTo>
                  <a:lnTo>
                    <a:pt x="2189" y="917"/>
                  </a:lnTo>
                  <a:lnTo>
                    <a:pt x="2189" y="3411"/>
                  </a:lnTo>
                  <a:lnTo>
                    <a:pt x="1991" y="3411"/>
                  </a:lnTo>
                  <a:lnTo>
                    <a:pt x="1991" y="917"/>
                  </a:lnTo>
                  <a:lnTo>
                    <a:pt x="1055" y="917"/>
                  </a:lnTo>
                  <a:lnTo>
                    <a:pt x="1055" y="3608"/>
                  </a:lnTo>
                  <a:lnTo>
                    <a:pt x="858" y="3608"/>
                  </a:lnTo>
                  <a:lnTo>
                    <a:pt x="858" y="917"/>
                  </a:lnTo>
                  <a:lnTo>
                    <a:pt x="0" y="917"/>
                  </a:lnTo>
                  <a:lnTo>
                    <a:pt x="0" y="720"/>
                  </a:lnTo>
                  <a:lnTo>
                    <a:pt x="858" y="720"/>
                  </a:lnTo>
                  <a:lnTo>
                    <a:pt x="858" y="0"/>
                  </a:lnTo>
                  <a:lnTo>
                    <a:pt x="1055" y="0"/>
                  </a:lnTo>
                  <a:lnTo>
                    <a:pt x="1055" y="720"/>
                  </a:lnTo>
                  <a:lnTo>
                    <a:pt x="3115" y="720"/>
                  </a:lnTo>
                  <a:lnTo>
                    <a:pt x="3115" y="0"/>
                  </a:lnTo>
                  <a:lnTo>
                    <a:pt x="3312" y="0"/>
                  </a:lnTo>
                  <a:lnTo>
                    <a:pt x="3312" y="720"/>
                  </a:lnTo>
                  <a:lnTo>
                    <a:pt x="4170" y="720"/>
                  </a:lnTo>
                  <a:close/>
                  <a:moveTo>
                    <a:pt x="1706" y="2731"/>
                  </a:moveTo>
                  <a:lnTo>
                    <a:pt x="1804" y="2731"/>
                  </a:lnTo>
                  <a:lnTo>
                    <a:pt x="1804" y="1479"/>
                  </a:lnTo>
                  <a:lnTo>
                    <a:pt x="1706" y="1479"/>
                  </a:lnTo>
                  <a:close/>
                  <a:moveTo>
                    <a:pt x="2366" y="2731"/>
                  </a:moveTo>
                  <a:lnTo>
                    <a:pt x="2465" y="2731"/>
                  </a:lnTo>
                  <a:lnTo>
                    <a:pt x="2465" y="1479"/>
                  </a:lnTo>
                  <a:lnTo>
                    <a:pt x="2366" y="147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3010388" y="3956275"/>
              <a:ext cx="556700" cy="21225"/>
            </a:xfrm>
            <a:custGeom>
              <a:rect b="b" l="l" r="r" t="t"/>
              <a:pathLst>
                <a:path extrusionOk="0" h="849" w="22268">
                  <a:moveTo>
                    <a:pt x="1" y="1"/>
                  </a:moveTo>
                  <a:lnTo>
                    <a:pt x="22267" y="1"/>
                  </a:lnTo>
                  <a:lnTo>
                    <a:pt x="22267" y="849"/>
                  </a:lnTo>
                  <a:lnTo>
                    <a:pt x="1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3061388" y="3104875"/>
              <a:ext cx="454700" cy="206300"/>
            </a:xfrm>
            <a:custGeom>
              <a:rect b="b" l="l" r="r" t="t"/>
              <a:pathLst>
                <a:path extrusionOk="0" h="8252" w="18188">
                  <a:moveTo>
                    <a:pt x="1" y="1"/>
                  </a:moveTo>
                  <a:lnTo>
                    <a:pt x="18187" y="1"/>
                  </a:lnTo>
                  <a:lnTo>
                    <a:pt x="18187" y="8251"/>
                  </a:lnTo>
                  <a:lnTo>
                    <a:pt x="1" y="82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3058438" y="3103150"/>
              <a:ext cx="460600" cy="210475"/>
            </a:xfrm>
            <a:custGeom>
              <a:rect b="b" l="l" r="r" t="t"/>
              <a:pathLst>
                <a:path extrusionOk="0" h="8419" w="18424">
                  <a:moveTo>
                    <a:pt x="18423" y="1"/>
                  </a:moveTo>
                  <a:lnTo>
                    <a:pt x="18394" y="1"/>
                  </a:lnTo>
                  <a:lnTo>
                    <a:pt x="18207" y="1"/>
                  </a:lnTo>
                  <a:lnTo>
                    <a:pt x="16403" y="1"/>
                  </a:lnTo>
                  <a:lnTo>
                    <a:pt x="16186" y="1"/>
                  </a:lnTo>
                  <a:lnTo>
                    <a:pt x="14382" y="1"/>
                  </a:lnTo>
                  <a:lnTo>
                    <a:pt x="14165" y="1"/>
                  </a:lnTo>
                  <a:lnTo>
                    <a:pt x="12351" y="1"/>
                  </a:lnTo>
                  <a:lnTo>
                    <a:pt x="12135" y="1"/>
                  </a:lnTo>
                  <a:lnTo>
                    <a:pt x="10331" y="1"/>
                  </a:lnTo>
                  <a:lnTo>
                    <a:pt x="10114" y="1"/>
                  </a:lnTo>
                  <a:lnTo>
                    <a:pt x="8310" y="1"/>
                  </a:lnTo>
                  <a:lnTo>
                    <a:pt x="8093" y="1"/>
                  </a:lnTo>
                  <a:lnTo>
                    <a:pt x="6289" y="1"/>
                  </a:lnTo>
                  <a:lnTo>
                    <a:pt x="6073" y="1"/>
                  </a:lnTo>
                  <a:lnTo>
                    <a:pt x="4269" y="1"/>
                  </a:lnTo>
                  <a:lnTo>
                    <a:pt x="4052" y="1"/>
                  </a:lnTo>
                  <a:lnTo>
                    <a:pt x="2238" y="1"/>
                  </a:lnTo>
                  <a:lnTo>
                    <a:pt x="2021" y="1"/>
                  </a:lnTo>
                  <a:lnTo>
                    <a:pt x="218" y="1"/>
                  </a:lnTo>
                  <a:lnTo>
                    <a:pt x="1" y="1"/>
                  </a:lnTo>
                  <a:lnTo>
                    <a:pt x="1" y="218"/>
                  </a:lnTo>
                  <a:lnTo>
                    <a:pt x="1" y="2031"/>
                  </a:lnTo>
                  <a:lnTo>
                    <a:pt x="1" y="2248"/>
                  </a:lnTo>
                  <a:lnTo>
                    <a:pt x="1" y="3944"/>
                  </a:lnTo>
                  <a:lnTo>
                    <a:pt x="1" y="4377"/>
                  </a:lnTo>
                  <a:lnTo>
                    <a:pt x="1" y="6073"/>
                  </a:lnTo>
                  <a:lnTo>
                    <a:pt x="1" y="6290"/>
                  </a:lnTo>
                  <a:lnTo>
                    <a:pt x="1" y="7985"/>
                  </a:lnTo>
                  <a:lnTo>
                    <a:pt x="1" y="8291"/>
                  </a:lnTo>
                  <a:lnTo>
                    <a:pt x="1" y="8419"/>
                  </a:lnTo>
                  <a:lnTo>
                    <a:pt x="18394" y="8419"/>
                  </a:lnTo>
                  <a:lnTo>
                    <a:pt x="18394" y="8291"/>
                  </a:lnTo>
                  <a:lnTo>
                    <a:pt x="18423" y="8291"/>
                  </a:lnTo>
                  <a:lnTo>
                    <a:pt x="18423" y="1"/>
                  </a:lnTo>
                  <a:close/>
                  <a:moveTo>
                    <a:pt x="18207" y="218"/>
                  </a:moveTo>
                  <a:lnTo>
                    <a:pt x="18207" y="2031"/>
                  </a:lnTo>
                  <a:lnTo>
                    <a:pt x="16403" y="2031"/>
                  </a:lnTo>
                  <a:lnTo>
                    <a:pt x="16403" y="218"/>
                  </a:lnTo>
                  <a:close/>
                  <a:moveTo>
                    <a:pt x="6289" y="4377"/>
                  </a:moveTo>
                  <a:lnTo>
                    <a:pt x="8093" y="4377"/>
                  </a:lnTo>
                  <a:lnTo>
                    <a:pt x="8093" y="6073"/>
                  </a:lnTo>
                  <a:lnTo>
                    <a:pt x="6289" y="6073"/>
                  </a:lnTo>
                  <a:close/>
                  <a:moveTo>
                    <a:pt x="6073" y="6073"/>
                  </a:moveTo>
                  <a:lnTo>
                    <a:pt x="4269" y="6073"/>
                  </a:lnTo>
                  <a:lnTo>
                    <a:pt x="4269" y="4377"/>
                  </a:lnTo>
                  <a:lnTo>
                    <a:pt x="6073" y="4377"/>
                  </a:lnTo>
                  <a:lnTo>
                    <a:pt x="6073" y="6073"/>
                  </a:lnTo>
                  <a:close/>
                  <a:moveTo>
                    <a:pt x="8310" y="4377"/>
                  </a:moveTo>
                  <a:lnTo>
                    <a:pt x="10114" y="4377"/>
                  </a:lnTo>
                  <a:lnTo>
                    <a:pt x="10114" y="6073"/>
                  </a:lnTo>
                  <a:lnTo>
                    <a:pt x="8310" y="6073"/>
                  </a:lnTo>
                  <a:close/>
                  <a:moveTo>
                    <a:pt x="10331" y="4377"/>
                  </a:moveTo>
                  <a:lnTo>
                    <a:pt x="12135" y="4377"/>
                  </a:lnTo>
                  <a:lnTo>
                    <a:pt x="12135" y="6073"/>
                  </a:lnTo>
                  <a:lnTo>
                    <a:pt x="10331" y="6073"/>
                  </a:lnTo>
                  <a:close/>
                  <a:moveTo>
                    <a:pt x="12351" y="4377"/>
                  </a:moveTo>
                  <a:lnTo>
                    <a:pt x="14165" y="4377"/>
                  </a:lnTo>
                  <a:lnTo>
                    <a:pt x="14165" y="6073"/>
                  </a:lnTo>
                  <a:lnTo>
                    <a:pt x="12351" y="6073"/>
                  </a:lnTo>
                  <a:close/>
                  <a:moveTo>
                    <a:pt x="14382" y="4377"/>
                  </a:moveTo>
                  <a:lnTo>
                    <a:pt x="16186" y="4377"/>
                  </a:lnTo>
                  <a:lnTo>
                    <a:pt x="16186" y="6073"/>
                  </a:lnTo>
                  <a:lnTo>
                    <a:pt x="14382" y="6073"/>
                  </a:lnTo>
                  <a:close/>
                  <a:moveTo>
                    <a:pt x="14382" y="3944"/>
                  </a:moveTo>
                  <a:lnTo>
                    <a:pt x="14382" y="2248"/>
                  </a:lnTo>
                  <a:lnTo>
                    <a:pt x="16186" y="2248"/>
                  </a:lnTo>
                  <a:lnTo>
                    <a:pt x="16186" y="3944"/>
                  </a:lnTo>
                  <a:close/>
                  <a:moveTo>
                    <a:pt x="14165" y="3944"/>
                  </a:moveTo>
                  <a:lnTo>
                    <a:pt x="12351" y="3944"/>
                  </a:lnTo>
                  <a:lnTo>
                    <a:pt x="12351" y="2248"/>
                  </a:lnTo>
                  <a:lnTo>
                    <a:pt x="14165" y="2248"/>
                  </a:lnTo>
                  <a:close/>
                  <a:moveTo>
                    <a:pt x="12135" y="3944"/>
                  </a:moveTo>
                  <a:lnTo>
                    <a:pt x="10331" y="3944"/>
                  </a:lnTo>
                  <a:lnTo>
                    <a:pt x="10331" y="2248"/>
                  </a:lnTo>
                  <a:lnTo>
                    <a:pt x="12135" y="2248"/>
                  </a:lnTo>
                  <a:close/>
                  <a:moveTo>
                    <a:pt x="10114" y="3944"/>
                  </a:moveTo>
                  <a:lnTo>
                    <a:pt x="8310" y="3944"/>
                  </a:lnTo>
                  <a:lnTo>
                    <a:pt x="8310" y="2248"/>
                  </a:lnTo>
                  <a:lnTo>
                    <a:pt x="10114" y="2248"/>
                  </a:lnTo>
                  <a:close/>
                  <a:moveTo>
                    <a:pt x="8093" y="3944"/>
                  </a:moveTo>
                  <a:lnTo>
                    <a:pt x="6289" y="3944"/>
                  </a:lnTo>
                  <a:lnTo>
                    <a:pt x="6289" y="2248"/>
                  </a:lnTo>
                  <a:lnTo>
                    <a:pt x="8093" y="2248"/>
                  </a:lnTo>
                  <a:close/>
                  <a:moveTo>
                    <a:pt x="6073" y="3944"/>
                  </a:moveTo>
                  <a:lnTo>
                    <a:pt x="4269" y="3944"/>
                  </a:lnTo>
                  <a:lnTo>
                    <a:pt x="4269" y="2248"/>
                  </a:lnTo>
                  <a:lnTo>
                    <a:pt x="6073" y="2248"/>
                  </a:lnTo>
                  <a:lnTo>
                    <a:pt x="6073" y="3944"/>
                  </a:lnTo>
                  <a:close/>
                  <a:moveTo>
                    <a:pt x="4052" y="3944"/>
                  </a:moveTo>
                  <a:lnTo>
                    <a:pt x="2238" y="3944"/>
                  </a:lnTo>
                  <a:lnTo>
                    <a:pt x="2238" y="2248"/>
                  </a:lnTo>
                  <a:lnTo>
                    <a:pt x="4052" y="2248"/>
                  </a:lnTo>
                  <a:close/>
                  <a:moveTo>
                    <a:pt x="4052" y="4377"/>
                  </a:moveTo>
                  <a:lnTo>
                    <a:pt x="4052" y="6073"/>
                  </a:lnTo>
                  <a:lnTo>
                    <a:pt x="2238" y="6073"/>
                  </a:lnTo>
                  <a:lnTo>
                    <a:pt x="2238" y="4377"/>
                  </a:lnTo>
                  <a:close/>
                  <a:moveTo>
                    <a:pt x="4052" y="6290"/>
                  </a:moveTo>
                  <a:lnTo>
                    <a:pt x="4052" y="7985"/>
                  </a:lnTo>
                  <a:lnTo>
                    <a:pt x="2238" y="7985"/>
                  </a:lnTo>
                  <a:lnTo>
                    <a:pt x="2238" y="6290"/>
                  </a:lnTo>
                  <a:close/>
                  <a:moveTo>
                    <a:pt x="4269" y="6290"/>
                  </a:moveTo>
                  <a:lnTo>
                    <a:pt x="6073" y="6290"/>
                  </a:lnTo>
                  <a:lnTo>
                    <a:pt x="6073" y="7985"/>
                  </a:lnTo>
                  <a:lnTo>
                    <a:pt x="4269" y="7985"/>
                  </a:lnTo>
                  <a:close/>
                  <a:moveTo>
                    <a:pt x="6289" y="6290"/>
                  </a:moveTo>
                  <a:lnTo>
                    <a:pt x="8093" y="6290"/>
                  </a:lnTo>
                  <a:lnTo>
                    <a:pt x="8093" y="7985"/>
                  </a:lnTo>
                  <a:lnTo>
                    <a:pt x="6289" y="7985"/>
                  </a:lnTo>
                  <a:close/>
                  <a:moveTo>
                    <a:pt x="8310" y="6290"/>
                  </a:moveTo>
                  <a:lnTo>
                    <a:pt x="10114" y="6290"/>
                  </a:lnTo>
                  <a:lnTo>
                    <a:pt x="10114" y="7985"/>
                  </a:lnTo>
                  <a:lnTo>
                    <a:pt x="8310" y="7985"/>
                  </a:lnTo>
                  <a:close/>
                  <a:moveTo>
                    <a:pt x="10331" y="6290"/>
                  </a:moveTo>
                  <a:lnTo>
                    <a:pt x="12135" y="6290"/>
                  </a:lnTo>
                  <a:lnTo>
                    <a:pt x="12135" y="7985"/>
                  </a:lnTo>
                  <a:lnTo>
                    <a:pt x="10331" y="7985"/>
                  </a:lnTo>
                  <a:close/>
                  <a:moveTo>
                    <a:pt x="12351" y="6290"/>
                  </a:moveTo>
                  <a:lnTo>
                    <a:pt x="14165" y="6290"/>
                  </a:lnTo>
                  <a:lnTo>
                    <a:pt x="14165" y="7985"/>
                  </a:lnTo>
                  <a:lnTo>
                    <a:pt x="12351" y="7985"/>
                  </a:lnTo>
                  <a:close/>
                  <a:moveTo>
                    <a:pt x="14382" y="6290"/>
                  </a:moveTo>
                  <a:lnTo>
                    <a:pt x="16186" y="6290"/>
                  </a:lnTo>
                  <a:lnTo>
                    <a:pt x="16186" y="7985"/>
                  </a:lnTo>
                  <a:lnTo>
                    <a:pt x="14382" y="7985"/>
                  </a:lnTo>
                  <a:close/>
                  <a:moveTo>
                    <a:pt x="16403" y="6290"/>
                  </a:moveTo>
                  <a:lnTo>
                    <a:pt x="18207" y="6290"/>
                  </a:lnTo>
                  <a:lnTo>
                    <a:pt x="18207" y="7985"/>
                  </a:lnTo>
                  <a:lnTo>
                    <a:pt x="16403" y="7985"/>
                  </a:lnTo>
                  <a:close/>
                  <a:moveTo>
                    <a:pt x="16403" y="6073"/>
                  </a:moveTo>
                  <a:lnTo>
                    <a:pt x="16403" y="4377"/>
                  </a:lnTo>
                  <a:lnTo>
                    <a:pt x="18207" y="4377"/>
                  </a:lnTo>
                  <a:lnTo>
                    <a:pt x="18207" y="6073"/>
                  </a:lnTo>
                  <a:close/>
                  <a:moveTo>
                    <a:pt x="16403" y="3944"/>
                  </a:moveTo>
                  <a:lnTo>
                    <a:pt x="16403" y="2248"/>
                  </a:lnTo>
                  <a:lnTo>
                    <a:pt x="18207" y="2248"/>
                  </a:lnTo>
                  <a:lnTo>
                    <a:pt x="18207" y="3944"/>
                  </a:lnTo>
                  <a:close/>
                  <a:moveTo>
                    <a:pt x="16186" y="218"/>
                  </a:moveTo>
                  <a:lnTo>
                    <a:pt x="16186" y="2031"/>
                  </a:lnTo>
                  <a:lnTo>
                    <a:pt x="14382" y="2031"/>
                  </a:lnTo>
                  <a:lnTo>
                    <a:pt x="14382" y="218"/>
                  </a:lnTo>
                  <a:close/>
                  <a:moveTo>
                    <a:pt x="14165" y="218"/>
                  </a:moveTo>
                  <a:lnTo>
                    <a:pt x="14165" y="2031"/>
                  </a:lnTo>
                  <a:lnTo>
                    <a:pt x="12351" y="2031"/>
                  </a:lnTo>
                  <a:lnTo>
                    <a:pt x="12351" y="218"/>
                  </a:lnTo>
                  <a:close/>
                  <a:moveTo>
                    <a:pt x="12135" y="218"/>
                  </a:moveTo>
                  <a:lnTo>
                    <a:pt x="12135" y="2031"/>
                  </a:lnTo>
                  <a:lnTo>
                    <a:pt x="10331" y="2031"/>
                  </a:lnTo>
                  <a:lnTo>
                    <a:pt x="10331" y="218"/>
                  </a:lnTo>
                  <a:close/>
                  <a:moveTo>
                    <a:pt x="10114" y="218"/>
                  </a:moveTo>
                  <a:lnTo>
                    <a:pt x="10114" y="2031"/>
                  </a:lnTo>
                  <a:lnTo>
                    <a:pt x="8310" y="2031"/>
                  </a:lnTo>
                  <a:lnTo>
                    <a:pt x="8310" y="218"/>
                  </a:lnTo>
                  <a:close/>
                  <a:moveTo>
                    <a:pt x="8093" y="218"/>
                  </a:moveTo>
                  <a:lnTo>
                    <a:pt x="8093" y="2031"/>
                  </a:lnTo>
                  <a:lnTo>
                    <a:pt x="6289" y="2031"/>
                  </a:lnTo>
                  <a:lnTo>
                    <a:pt x="6289" y="218"/>
                  </a:lnTo>
                  <a:close/>
                  <a:moveTo>
                    <a:pt x="6073" y="218"/>
                  </a:moveTo>
                  <a:lnTo>
                    <a:pt x="6073" y="2031"/>
                  </a:lnTo>
                  <a:lnTo>
                    <a:pt x="4269" y="2031"/>
                  </a:lnTo>
                  <a:lnTo>
                    <a:pt x="4269" y="218"/>
                  </a:lnTo>
                  <a:close/>
                  <a:moveTo>
                    <a:pt x="4052" y="218"/>
                  </a:moveTo>
                  <a:lnTo>
                    <a:pt x="4052" y="2031"/>
                  </a:lnTo>
                  <a:lnTo>
                    <a:pt x="2238" y="2031"/>
                  </a:lnTo>
                  <a:lnTo>
                    <a:pt x="2238" y="218"/>
                  </a:lnTo>
                  <a:close/>
                  <a:moveTo>
                    <a:pt x="218" y="218"/>
                  </a:moveTo>
                  <a:lnTo>
                    <a:pt x="2021" y="218"/>
                  </a:lnTo>
                  <a:lnTo>
                    <a:pt x="2021" y="2031"/>
                  </a:lnTo>
                  <a:lnTo>
                    <a:pt x="218" y="2031"/>
                  </a:lnTo>
                  <a:close/>
                  <a:moveTo>
                    <a:pt x="218" y="2248"/>
                  </a:moveTo>
                  <a:lnTo>
                    <a:pt x="2021" y="2248"/>
                  </a:lnTo>
                  <a:lnTo>
                    <a:pt x="2021" y="3944"/>
                  </a:lnTo>
                  <a:lnTo>
                    <a:pt x="218" y="3944"/>
                  </a:lnTo>
                  <a:close/>
                  <a:moveTo>
                    <a:pt x="218" y="4377"/>
                  </a:moveTo>
                  <a:lnTo>
                    <a:pt x="2021" y="4377"/>
                  </a:lnTo>
                  <a:lnTo>
                    <a:pt x="2021" y="6073"/>
                  </a:lnTo>
                  <a:lnTo>
                    <a:pt x="218" y="6073"/>
                  </a:lnTo>
                  <a:close/>
                  <a:moveTo>
                    <a:pt x="218" y="6290"/>
                  </a:moveTo>
                  <a:lnTo>
                    <a:pt x="2021" y="6290"/>
                  </a:lnTo>
                  <a:lnTo>
                    <a:pt x="2021" y="7985"/>
                  </a:lnTo>
                  <a:lnTo>
                    <a:pt x="218" y="79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2" name="Google Shape;1182;p50"/>
          <p:cNvGrpSpPr/>
          <p:nvPr/>
        </p:nvGrpSpPr>
        <p:grpSpPr>
          <a:xfrm>
            <a:off x="3866603" y="2853501"/>
            <a:ext cx="2429626" cy="2054532"/>
            <a:chOff x="4256063" y="3060025"/>
            <a:chExt cx="1181150" cy="998800"/>
          </a:xfrm>
        </p:grpSpPr>
        <p:sp>
          <p:nvSpPr>
            <p:cNvPr id="1183" name="Google Shape;1183;p50"/>
            <p:cNvSpPr/>
            <p:nvPr/>
          </p:nvSpPr>
          <p:spPr>
            <a:xfrm>
              <a:off x="5206763" y="3929925"/>
              <a:ext cx="215150" cy="112875"/>
            </a:xfrm>
            <a:custGeom>
              <a:rect b="b" l="l" r="r" t="t"/>
              <a:pathLst>
                <a:path extrusionOk="0" h="4515" w="8606">
                  <a:moveTo>
                    <a:pt x="1" y="0"/>
                  </a:moveTo>
                  <a:lnTo>
                    <a:pt x="8606" y="0"/>
                  </a:lnTo>
                  <a:lnTo>
                    <a:pt x="8606" y="4515"/>
                  </a:lnTo>
                  <a:lnTo>
                    <a:pt x="1" y="45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5219338" y="3323950"/>
              <a:ext cx="206775" cy="606250"/>
            </a:xfrm>
            <a:custGeom>
              <a:rect b="b" l="l" r="r" t="t"/>
              <a:pathLst>
                <a:path extrusionOk="0" h="24250" w="8271">
                  <a:moveTo>
                    <a:pt x="1" y="1"/>
                  </a:moveTo>
                  <a:lnTo>
                    <a:pt x="8271" y="1"/>
                  </a:lnTo>
                  <a:lnTo>
                    <a:pt x="8271" y="24249"/>
                  </a:lnTo>
                  <a:lnTo>
                    <a:pt x="1" y="242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5227463" y="3341200"/>
              <a:ext cx="187325" cy="561875"/>
            </a:xfrm>
            <a:custGeom>
              <a:rect b="b" l="l" r="r" t="t"/>
              <a:pathLst>
                <a:path extrusionOk="0" h="22475" w="7493">
                  <a:moveTo>
                    <a:pt x="7492" y="1"/>
                  </a:moveTo>
                  <a:lnTo>
                    <a:pt x="7492" y="1341"/>
                  </a:lnTo>
                  <a:lnTo>
                    <a:pt x="1" y="1341"/>
                  </a:lnTo>
                  <a:lnTo>
                    <a:pt x="1" y="1"/>
                  </a:lnTo>
                  <a:close/>
                  <a:moveTo>
                    <a:pt x="1" y="2968"/>
                  </a:moveTo>
                  <a:lnTo>
                    <a:pt x="7492" y="2968"/>
                  </a:lnTo>
                  <a:lnTo>
                    <a:pt x="7492" y="1627"/>
                  </a:lnTo>
                  <a:lnTo>
                    <a:pt x="1" y="1627"/>
                  </a:lnTo>
                  <a:lnTo>
                    <a:pt x="1" y="2968"/>
                  </a:lnTo>
                  <a:close/>
                  <a:moveTo>
                    <a:pt x="1" y="4594"/>
                  </a:moveTo>
                  <a:lnTo>
                    <a:pt x="7492" y="4594"/>
                  </a:lnTo>
                  <a:lnTo>
                    <a:pt x="7492" y="3254"/>
                  </a:lnTo>
                  <a:lnTo>
                    <a:pt x="1" y="3254"/>
                  </a:lnTo>
                  <a:lnTo>
                    <a:pt x="1" y="4594"/>
                  </a:lnTo>
                  <a:close/>
                  <a:moveTo>
                    <a:pt x="1" y="6221"/>
                  </a:moveTo>
                  <a:lnTo>
                    <a:pt x="7492" y="6221"/>
                  </a:lnTo>
                  <a:lnTo>
                    <a:pt x="7492" y="4880"/>
                  </a:lnTo>
                  <a:lnTo>
                    <a:pt x="1" y="4880"/>
                  </a:lnTo>
                  <a:lnTo>
                    <a:pt x="1" y="6221"/>
                  </a:lnTo>
                  <a:close/>
                  <a:moveTo>
                    <a:pt x="1" y="7847"/>
                  </a:moveTo>
                  <a:lnTo>
                    <a:pt x="7492" y="7847"/>
                  </a:lnTo>
                  <a:lnTo>
                    <a:pt x="7492" y="6506"/>
                  </a:lnTo>
                  <a:lnTo>
                    <a:pt x="1" y="6506"/>
                  </a:lnTo>
                  <a:lnTo>
                    <a:pt x="1" y="7847"/>
                  </a:lnTo>
                  <a:close/>
                  <a:moveTo>
                    <a:pt x="1" y="9473"/>
                  </a:moveTo>
                  <a:lnTo>
                    <a:pt x="7492" y="9473"/>
                  </a:lnTo>
                  <a:lnTo>
                    <a:pt x="7492" y="8133"/>
                  </a:lnTo>
                  <a:lnTo>
                    <a:pt x="1" y="8133"/>
                  </a:lnTo>
                  <a:lnTo>
                    <a:pt x="1" y="9473"/>
                  </a:lnTo>
                  <a:close/>
                  <a:moveTo>
                    <a:pt x="1" y="11100"/>
                  </a:moveTo>
                  <a:lnTo>
                    <a:pt x="7492" y="11100"/>
                  </a:lnTo>
                  <a:lnTo>
                    <a:pt x="7492" y="9759"/>
                  </a:lnTo>
                  <a:lnTo>
                    <a:pt x="1" y="9759"/>
                  </a:lnTo>
                  <a:lnTo>
                    <a:pt x="1" y="11100"/>
                  </a:lnTo>
                  <a:close/>
                  <a:moveTo>
                    <a:pt x="1" y="12726"/>
                  </a:moveTo>
                  <a:lnTo>
                    <a:pt x="7492" y="12726"/>
                  </a:lnTo>
                  <a:lnTo>
                    <a:pt x="7492" y="11386"/>
                  </a:lnTo>
                  <a:lnTo>
                    <a:pt x="1" y="11386"/>
                  </a:lnTo>
                  <a:lnTo>
                    <a:pt x="1" y="12726"/>
                  </a:lnTo>
                  <a:close/>
                  <a:moveTo>
                    <a:pt x="1" y="14353"/>
                  </a:moveTo>
                  <a:lnTo>
                    <a:pt x="7492" y="14353"/>
                  </a:lnTo>
                  <a:lnTo>
                    <a:pt x="7492" y="13012"/>
                  </a:lnTo>
                  <a:lnTo>
                    <a:pt x="1" y="13012"/>
                  </a:lnTo>
                  <a:lnTo>
                    <a:pt x="1" y="14353"/>
                  </a:lnTo>
                  <a:close/>
                  <a:moveTo>
                    <a:pt x="1" y="15979"/>
                  </a:moveTo>
                  <a:lnTo>
                    <a:pt x="7492" y="15979"/>
                  </a:lnTo>
                  <a:lnTo>
                    <a:pt x="7492" y="14638"/>
                  </a:lnTo>
                  <a:lnTo>
                    <a:pt x="1" y="14638"/>
                  </a:lnTo>
                  <a:lnTo>
                    <a:pt x="1" y="15979"/>
                  </a:lnTo>
                  <a:close/>
                  <a:moveTo>
                    <a:pt x="1" y="17605"/>
                  </a:moveTo>
                  <a:lnTo>
                    <a:pt x="7492" y="17605"/>
                  </a:lnTo>
                  <a:lnTo>
                    <a:pt x="7492" y="16265"/>
                  </a:lnTo>
                  <a:lnTo>
                    <a:pt x="1" y="16265"/>
                  </a:lnTo>
                  <a:lnTo>
                    <a:pt x="1" y="17605"/>
                  </a:lnTo>
                  <a:close/>
                  <a:moveTo>
                    <a:pt x="1" y="19232"/>
                  </a:moveTo>
                  <a:lnTo>
                    <a:pt x="7492" y="19232"/>
                  </a:lnTo>
                  <a:lnTo>
                    <a:pt x="7492" y="17881"/>
                  </a:lnTo>
                  <a:lnTo>
                    <a:pt x="1" y="17881"/>
                  </a:lnTo>
                  <a:lnTo>
                    <a:pt x="1" y="19232"/>
                  </a:lnTo>
                  <a:close/>
                  <a:moveTo>
                    <a:pt x="1" y="20858"/>
                  </a:moveTo>
                  <a:lnTo>
                    <a:pt x="7492" y="20858"/>
                  </a:lnTo>
                  <a:lnTo>
                    <a:pt x="7492" y="19508"/>
                  </a:lnTo>
                  <a:lnTo>
                    <a:pt x="1" y="19508"/>
                  </a:lnTo>
                  <a:lnTo>
                    <a:pt x="1" y="20858"/>
                  </a:lnTo>
                  <a:close/>
                  <a:moveTo>
                    <a:pt x="1" y="22475"/>
                  </a:moveTo>
                  <a:lnTo>
                    <a:pt x="7492" y="22475"/>
                  </a:lnTo>
                  <a:lnTo>
                    <a:pt x="7492" y="21134"/>
                  </a:lnTo>
                  <a:lnTo>
                    <a:pt x="1" y="21134"/>
                  </a:lnTo>
                  <a:lnTo>
                    <a:pt x="1" y="224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5324063" y="3328150"/>
              <a:ext cx="20475" cy="597600"/>
            </a:xfrm>
            <a:custGeom>
              <a:rect b="b" l="l" r="r" t="t"/>
              <a:pathLst>
                <a:path extrusionOk="0" h="23904" w="819">
                  <a:moveTo>
                    <a:pt x="1" y="0"/>
                  </a:moveTo>
                  <a:lnTo>
                    <a:pt x="819" y="0"/>
                  </a:lnTo>
                  <a:lnTo>
                    <a:pt x="819" y="23904"/>
                  </a:lnTo>
                  <a:lnTo>
                    <a:pt x="1" y="23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5316438" y="3929925"/>
              <a:ext cx="20475" cy="112875"/>
            </a:xfrm>
            <a:custGeom>
              <a:rect b="b" l="l" r="r" t="t"/>
              <a:pathLst>
                <a:path extrusionOk="0" h="4515" w="819">
                  <a:moveTo>
                    <a:pt x="0" y="0"/>
                  </a:moveTo>
                  <a:lnTo>
                    <a:pt x="818" y="0"/>
                  </a:lnTo>
                  <a:lnTo>
                    <a:pt x="818" y="4515"/>
                  </a:lnTo>
                  <a:lnTo>
                    <a:pt x="0" y="4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5208013" y="4027250"/>
              <a:ext cx="229200" cy="31575"/>
            </a:xfrm>
            <a:custGeom>
              <a:rect b="b" l="l" r="r" t="t"/>
              <a:pathLst>
                <a:path extrusionOk="0" h="1263" w="9168">
                  <a:moveTo>
                    <a:pt x="0" y="1"/>
                  </a:moveTo>
                  <a:lnTo>
                    <a:pt x="9167" y="1"/>
                  </a:lnTo>
                  <a:lnTo>
                    <a:pt x="9167" y="1262"/>
                  </a:lnTo>
                  <a:lnTo>
                    <a:pt x="0" y="12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4271088" y="3929925"/>
              <a:ext cx="552525" cy="112875"/>
            </a:xfrm>
            <a:custGeom>
              <a:rect b="b" l="l" r="r" t="t"/>
              <a:pathLst>
                <a:path extrusionOk="0" h="4515" w="22101">
                  <a:moveTo>
                    <a:pt x="1" y="0"/>
                  </a:moveTo>
                  <a:lnTo>
                    <a:pt x="22100" y="0"/>
                  </a:lnTo>
                  <a:lnTo>
                    <a:pt x="22100" y="4515"/>
                  </a:lnTo>
                  <a:lnTo>
                    <a:pt x="1" y="45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4266663" y="3928200"/>
              <a:ext cx="561125" cy="114600"/>
            </a:xfrm>
            <a:custGeom>
              <a:rect b="b" l="l" r="r" t="t"/>
              <a:pathLst>
                <a:path extrusionOk="0" h="4584" w="22445">
                  <a:moveTo>
                    <a:pt x="22445" y="69"/>
                  </a:moveTo>
                  <a:lnTo>
                    <a:pt x="22445" y="4584"/>
                  </a:lnTo>
                  <a:lnTo>
                    <a:pt x="4801" y="4584"/>
                  </a:lnTo>
                  <a:lnTo>
                    <a:pt x="3667" y="4584"/>
                  </a:lnTo>
                  <a:lnTo>
                    <a:pt x="0" y="10"/>
                  </a:lnTo>
                  <a:lnTo>
                    <a:pt x="4801" y="0"/>
                  </a:lnTo>
                  <a:lnTo>
                    <a:pt x="4801" y="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4267163" y="3323950"/>
              <a:ext cx="560625" cy="606250"/>
            </a:xfrm>
            <a:custGeom>
              <a:rect b="b" l="l" r="r" t="t"/>
              <a:pathLst>
                <a:path extrusionOk="0" h="24250" w="22425">
                  <a:moveTo>
                    <a:pt x="0" y="1"/>
                  </a:moveTo>
                  <a:lnTo>
                    <a:pt x="22425" y="1"/>
                  </a:lnTo>
                  <a:lnTo>
                    <a:pt x="22425" y="24249"/>
                  </a:lnTo>
                  <a:lnTo>
                    <a:pt x="0" y="242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4278238" y="3341200"/>
              <a:ext cx="538475" cy="561875"/>
            </a:xfrm>
            <a:custGeom>
              <a:rect b="b" l="l" r="r" t="t"/>
              <a:pathLst>
                <a:path extrusionOk="0" h="22475" w="21539">
                  <a:moveTo>
                    <a:pt x="21538" y="1"/>
                  </a:moveTo>
                  <a:lnTo>
                    <a:pt x="21538" y="1341"/>
                  </a:lnTo>
                  <a:lnTo>
                    <a:pt x="1" y="1341"/>
                  </a:lnTo>
                  <a:lnTo>
                    <a:pt x="1" y="1"/>
                  </a:lnTo>
                  <a:close/>
                  <a:moveTo>
                    <a:pt x="1" y="2968"/>
                  </a:moveTo>
                  <a:lnTo>
                    <a:pt x="21538" y="2968"/>
                  </a:lnTo>
                  <a:lnTo>
                    <a:pt x="21538" y="1627"/>
                  </a:lnTo>
                  <a:lnTo>
                    <a:pt x="1" y="1627"/>
                  </a:lnTo>
                  <a:close/>
                  <a:moveTo>
                    <a:pt x="1" y="4594"/>
                  </a:moveTo>
                  <a:lnTo>
                    <a:pt x="21538" y="4594"/>
                  </a:lnTo>
                  <a:lnTo>
                    <a:pt x="21538" y="3254"/>
                  </a:lnTo>
                  <a:lnTo>
                    <a:pt x="1" y="3254"/>
                  </a:lnTo>
                  <a:close/>
                  <a:moveTo>
                    <a:pt x="1" y="6221"/>
                  </a:moveTo>
                  <a:lnTo>
                    <a:pt x="21538" y="6221"/>
                  </a:lnTo>
                  <a:lnTo>
                    <a:pt x="21538" y="4880"/>
                  </a:lnTo>
                  <a:lnTo>
                    <a:pt x="1" y="4880"/>
                  </a:lnTo>
                  <a:close/>
                  <a:moveTo>
                    <a:pt x="1" y="7847"/>
                  </a:moveTo>
                  <a:lnTo>
                    <a:pt x="21538" y="7847"/>
                  </a:lnTo>
                  <a:lnTo>
                    <a:pt x="21538" y="6506"/>
                  </a:lnTo>
                  <a:lnTo>
                    <a:pt x="1" y="6506"/>
                  </a:lnTo>
                  <a:close/>
                  <a:moveTo>
                    <a:pt x="1" y="9473"/>
                  </a:moveTo>
                  <a:lnTo>
                    <a:pt x="21538" y="9473"/>
                  </a:lnTo>
                  <a:lnTo>
                    <a:pt x="21538" y="8133"/>
                  </a:lnTo>
                  <a:lnTo>
                    <a:pt x="1" y="8133"/>
                  </a:lnTo>
                  <a:close/>
                  <a:moveTo>
                    <a:pt x="1" y="11100"/>
                  </a:moveTo>
                  <a:lnTo>
                    <a:pt x="21538" y="11100"/>
                  </a:lnTo>
                  <a:lnTo>
                    <a:pt x="21538" y="9759"/>
                  </a:lnTo>
                  <a:lnTo>
                    <a:pt x="1" y="9759"/>
                  </a:lnTo>
                  <a:close/>
                  <a:moveTo>
                    <a:pt x="1" y="12726"/>
                  </a:moveTo>
                  <a:lnTo>
                    <a:pt x="21538" y="12726"/>
                  </a:lnTo>
                  <a:lnTo>
                    <a:pt x="21538" y="11386"/>
                  </a:lnTo>
                  <a:lnTo>
                    <a:pt x="1" y="11386"/>
                  </a:lnTo>
                  <a:close/>
                  <a:moveTo>
                    <a:pt x="1" y="14353"/>
                  </a:moveTo>
                  <a:lnTo>
                    <a:pt x="21538" y="14353"/>
                  </a:lnTo>
                  <a:lnTo>
                    <a:pt x="21538" y="13012"/>
                  </a:lnTo>
                  <a:lnTo>
                    <a:pt x="1" y="13012"/>
                  </a:lnTo>
                  <a:close/>
                  <a:moveTo>
                    <a:pt x="1" y="15979"/>
                  </a:moveTo>
                  <a:lnTo>
                    <a:pt x="21538" y="15979"/>
                  </a:lnTo>
                  <a:lnTo>
                    <a:pt x="21538" y="14638"/>
                  </a:lnTo>
                  <a:lnTo>
                    <a:pt x="1" y="14638"/>
                  </a:lnTo>
                  <a:close/>
                  <a:moveTo>
                    <a:pt x="1" y="17605"/>
                  </a:moveTo>
                  <a:lnTo>
                    <a:pt x="21538" y="17605"/>
                  </a:lnTo>
                  <a:lnTo>
                    <a:pt x="21538" y="16265"/>
                  </a:lnTo>
                  <a:lnTo>
                    <a:pt x="1" y="16265"/>
                  </a:lnTo>
                  <a:close/>
                  <a:moveTo>
                    <a:pt x="1" y="19232"/>
                  </a:moveTo>
                  <a:lnTo>
                    <a:pt x="21538" y="19232"/>
                  </a:lnTo>
                  <a:lnTo>
                    <a:pt x="21538" y="17881"/>
                  </a:lnTo>
                  <a:lnTo>
                    <a:pt x="1" y="17881"/>
                  </a:lnTo>
                  <a:close/>
                  <a:moveTo>
                    <a:pt x="1" y="20858"/>
                  </a:moveTo>
                  <a:lnTo>
                    <a:pt x="21538" y="20858"/>
                  </a:lnTo>
                  <a:lnTo>
                    <a:pt x="21538" y="19508"/>
                  </a:lnTo>
                  <a:lnTo>
                    <a:pt x="1" y="19508"/>
                  </a:lnTo>
                  <a:close/>
                  <a:moveTo>
                    <a:pt x="1" y="22475"/>
                  </a:moveTo>
                  <a:lnTo>
                    <a:pt x="21538" y="22475"/>
                  </a:lnTo>
                  <a:lnTo>
                    <a:pt x="21538" y="21134"/>
                  </a:lnTo>
                  <a:lnTo>
                    <a:pt x="1" y="211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4342063" y="3328150"/>
              <a:ext cx="404175" cy="597600"/>
            </a:xfrm>
            <a:custGeom>
              <a:rect b="b" l="l" r="r" t="t"/>
              <a:pathLst>
                <a:path extrusionOk="0" h="23904" w="16167">
                  <a:moveTo>
                    <a:pt x="1" y="0"/>
                  </a:moveTo>
                  <a:lnTo>
                    <a:pt x="819" y="0"/>
                  </a:lnTo>
                  <a:lnTo>
                    <a:pt x="819" y="23904"/>
                  </a:lnTo>
                  <a:lnTo>
                    <a:pt x="1" y="23904"/>
                  </a:lnTo>
                  <a:close/>
                  <a:moveTo>
                    <a:pt x="15358" y="0"/>
                  </a:moveTo>
                  <a:lnTo>
                    <a:pt x="15358" y="23904"/>
                  </a:lnTo>
                  <a:lnTo>
                    <a:pt x="16166" y="23904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4356113" y="3929925"/>
              <a:ext cx="20475" cy="112875"/>
            </a:xfrm>
            <a:custGeom>
              <a:rect b="b" l="l" r="r" t="t"/>
              <a:pathLst>
                <a:path extrusionOk="0" h="4515" w="819">
                  <a:moveTo>
                    <a:pt x="1" y="0"/>
                  </a:moveTo>
                  <a:lnTo>
                    <a:pt x="819" y="0"/>
                  </a:lnTo>
                  <a:lnTo>
                    <a:pt x="819" y="4515"/>
                  </a:lnTo>
                  <a:lnTo>
                    <a:pt x="1" y="4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4446563" y="3929925"/>
              <a:ext cx="20475" cy="112875"/>
            </a:xfrm>
            <a:custGeom>
              <a:rect b="b" l="l" r="r" t="t"/>
              <a:pathLst>
                <a:path extrusionOk="0" h="4515" w="819">
                  <a:moveTo>
                    <a:pt x="0" y="0"/>
                  </a:moveTo>
                  <a:lnTo>
                    <a:pt x="818" y="0"/>
                  </a:lnTo>
                  <a:lnTo>
                    <a:pt x="818" y="4515"/>
                  </a:lnTo>
                  <a:lnTo>
                    <a:pt x="0" y="4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4537238" y="3929925"/>
              <a:ext cx="20475" cy="112875"/>
            </a:xfrm>
            <a:custGeom>
              <a:rect b="b" l="l" r="r" t="t"/>
              <a:pathLst>
                <a:path extrusionOk="0" h="4515" w="819">
                  <a:moveTo>
                    <a:pt x="0" y="0"/>
                  </a:moveTo>
                  <a:lnTo>
                    <a:pt x="819" y="0"/>
                  </a:lnTo>
                  <a:lnTo>
                    <a:pt x="819" y="4515"/>
                  </a:lnTo>
                  <a:lnTo>
                    <a:pt x="0" y="4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4627663" y="3929925"/>
              <a:ext cx="20500" cy="112875"/>
            </a:xfrm>
            <a:custGeom>
              <a:rect b="b" l="l" r="r" t="t"/>
              <a:pathLst>
                <a:path extrusionOk="0" h="4515" w="820">
                  <a:moveTo>
                    <a:pt x="1" y="0"/>
                  </a:moveTo>
                  <a:lnTo>
                    <a:pt x="819" y="0"/>
                  </a:lnTo>
                  <a:lnTo>
                    <a:pt x="819" y="4515"/>
                  </a:lnTo>
                  <a:lnTo>
                    <a:pt x="1" y="4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4718363" y="3929925"/>
              <a:ext cx="20475" cy="112875"/>
            </a:xfrm>
            <a:custGeom>
              <a:rect b="b" l="l" r="r" t="t"/>
              <a:pathLst>
                <a:path extrusionOk="0" h="4515" w="819">
                  <a:moveTo>
                    <a:pt x="0" y="0"/>
                  </a:moveTo>
                  <a:lnTo>
                    <a:pt x="818" y="0"/>
                  </a:lnTo>
                  <a:lnTo>
                    <a:pt x="818" y="4515"/>
                  </a:lnTo>
                  <a:lnTo>
                    <a:pt x="0" y="4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4256063" y="4027250"/>
              <a:ext cx="582825" cy="31575"/>
            </a:xfrm>
            <a:custGeom>
              <a:rect b="b" l="l" r="r" t="t"/>
              <a:pathLst>
                <a:path extrusionOk="0" h="1263" w="23313">
                  <a:moveTo>
                    <a:pt x="1" y="1"/>
                  </a:moveTo>
                  <a:lnTo>
                    <a:pt x="23312" y="1"/>
                  </a:lnTo>
                  <a:lnTo>
                    <a:pt x="23312" y="1262"/>
                  </a:lnTo>
                  <a:lnTo>
                    <a:pt x="1" y="12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4866963" y="3078775"/>
              <a:ext cx="321100" cy="50275"/>
            </a:xfrm>
            <a:custGeom>
              <a:rect b="b" l="l" r="r" t="t"/>
              <a:pathLst>
                <a:path extrusionOk="0" h="2011" w="12844">
                  <a:moveTo>
                    <a:pt x="0" y="0"/>
                  </a:moveTo>
                  <a:lnTo>
                    <a:pt x="12844" y="0"/>
                  </a:lnTo>
                  <a:lnTo>
                    <a:pt x="12844" y="2011"/>
                  </a:lnTo>
                  <a:lnTo>
                    <a:pt x="0" y="20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4856613" y="3060025"/>
              <a:ext cx="342050" cy="20725"/>
            </a:xfrm>
            <a:custGeom>
              <a:rect b="b" l="l" r="r" t="t"/>
              <a:pathLst>
                <a:path extrusionOk="0" h="829" w="13682">
                  <a:moveTo>
                    <a:pt x="0" y="1"/>
                  </a:moveTo>
                  <a:lnTo>
                    <a:pt x="13682" y="1"/>
                  </a:lnTo>
                  <a:lnTo>
                    <a:pt x="13682" y="829"/>
                  </a:lnTo>
                  <a:lnTo>
                    <a:pt x="0" y="8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4845263" y="3128300"/>
              <a:ext cx="364725" cy="886400"/>
            </a:xfrm>
            <a:custGeom>
              <a:rect b="b" l="l" r="r" t="t"/>
              <a:pathLst>
                <a:path extrusionOk="0" h="35456" w="14589">
                  <a:moveTo>
                    <a:pt x="1" y="0"/>
                  </a:moveTo>
                  <a:lnTo>
                    <a:pt x="1" y="1617"/>
                  </a:lnTo>
                  <a:lnTo>
                    <a:pt x="1607" y="1617"/>
                  </a:lnTo>
                  <a:lnTo>
                    <a:pt x="1607" y="35456"/>
                  </a:lnTo>
                  <a:lnTo>
                    <a:pt x="12972" y="35456"/>
                  </a:lnTo>
                  <a:lnTo>
                    <a:pt x="12972" y="1617"/>
                  </a:lnTo>
                  <a:lnTo>
                    <a:pt x="14589" y="1617"/>
                  </a:lnTo>
                  <a:lnTo>
                    <a:pt x="14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4885438" y="3187200"/>
              <a:ext cx="284150" cy="769100"/>
            </a:xfrm>
            <a:custGeom>
              <a:rect b="b" l="l" r="r" t="t"/>
              <a:pathLst>
                <a:path extrusionOk="0" h="30764" w="11366">
                  <a:moveTo>
                    <a:pt x="11365" y="0"/>
                  </a:moveTo>
                  <a:lnTo>
                    <a:pt x="11365" y="1597"/>
                  </a:lnTo>
                  <a:lnTo>
                    <a:pt x="0" y="1597"/>
                  </a:lnTo>
                  <a:lnTo>
                    <a:pt x="0" y="0"/>
                  </a:lnTo>
                  <a:close/>
                  <a:moveTo>
                    <a:pt x="0" y="4022"/>
                  </a:moveTo>
                  <a:lnTo>
                    <a:pt x="11365" y="4022"/>
                  </a:lnTo>
                  <a:lnTo>
                    <a:pt x="11365" y="2435"/>
                  </a:lnTo>
                  <a:lnTo>
                    <a:pt x="0" y="2435"/>
                  </a:lnTo>
                  <a:close/>
                  <a:moveTo>
                    <a:pt x="0" y="6457"/>
                  </a:moveTo>
                  <a:lnTo>
                    <a:pt x="11365" y="6457"/>
                  </a:lnTo>
                  <a:lnTo>
                    <a:pt x="11365" y="4860"/>
                  </a:lnTo>
                  <a:lnTo>
                    <a:pt x="0" y="4860"/>
                  </a:lnTo>
                  <a:close/>
                  <a:moveTo>
                    <a:pt x="0" y="8881"/>
                  </a:moveTo>
                  <a:lnTo>
                    <a:pt x="11365" y="8881"/>
                  </a:lnTo>
                  <a:lnTo>
                    <a:pt x="11365" y="7294"/>
                  </a:lnTo>
                  <a:lnTo>
                    <a:pt x="0" y="7294"/>
                  </a:lnTo>
                  <a:close/>
                  <a:moveTo>
                    <a:pt x="0" y="11316"/>
                  </a:moveTo>
                  <a:lnTo>
                    <a:pt x="11365" y="11316"/>
                  </a:lnTo>
                  <a:lnTo>
                    <a:pt x="11365" y="9729"/>
                  </a:lnTo>
                  <a:lnTo>
                    <a:pt x="0" y="9729"/>
                  </a:lnTo>
                  <a:close/>
                  <a:moveTo>
                    <a:pt x="0" y="13751"/>
                  </a:moveTo>
                  <a:lnTo>
                    <a:pt x="11365" y="13751"/>
                  </a:lnTo>
                  <a:lnTo>
                    <a:pt x="11365" y="12154"/>
                  </a:lnTo>
                  <a:lnTo>
                    <a:pt x="0" y="12154"/>
                  </a:lnTo>
                  <a:close/>
                  <a:moveTo>
                    <a:pt x="0" y="16176"/>
                  </a:moveTo>
                  <a:lnTo>
                    <a:pt x="11365" y="16176"/>
                  </a:lnTo>
                  <a:lnTo>
                    <a:pt x="11365" y="14589"/>
                  </a:lnTo>
                  <a:lnTo>
                    <a:pt x="0" y="14589"/>
                  </a:lnTo>
                  <a:close/>
                  <a:moveTo>
                    <a:pt x="0" y="18610"/>
                  </a:moveTo>
                  <a:lnTo>
                    <a:pt x="11365" y="18610"/>
                  </a:lnTo>
                  <a:lnTo>
                    <a:pt x="11365" y="17013"/>
                  </a:lnTo>
                  <a:lnTo>
                    <a:pt x="0" y="17013"/>
                  </a:lnTo>
                  <a:close/>
                  <a:moveTo>
                    <a:pt x="0" y="21035"/>
                  </a:moveTo>
                  <a:lnTo>
                    <a:pt x="11365" y="21035"/>
                  </a:lnTo>
                  <a:lnTo>
                    <a:pt x="11365" y="19448"/>
                  </a:lnTo>
                  <a:lnTo>
                    <a:pt x="0" y="19448"/>
                  </a:lnTo>
                  <a:close/>
                  <a:moveTo>
                    <a:pt x="0" y="23470"/>
                  </a:moveTo>
                  <a:lnTo>
                    <a:pt x="11365" y="23470"/>
                  </a:lnTo>
                  <a:lnTo>
                    <a:pt x="11365" y="21883"/>
                  </a:lnTo>
                  <a:lnTo>
                    <a:pt x="0" y="21883"/>
                  </a:lnTo>
                  <a:close/>
                  <a:moveTo>
                    <a:pt x="0" y="25904"/>
                  </a:moveTo>
                  <a:lnTo>
                    <a:pt x="11365" y="25904"/>
                  </a:lnTo>
                  <a:lnTo>
                    <a:pt x="11365" y="24308"/>
                  </a:lnTo>
                  <a:lnTo>
                    <a:pt x="0" y="24308"/>
                  </a:lnTo>
                  <a:close/>
                  <a:moveTo>
                    <a:pt x="0" y="28329"/>
                  </a:moveTo>
                  <a:lnTo>
                    <a:pt x="11365" y="28329"/>
                  </a:lnTo>
                  <a:lnTo>
                    <a:pt x="11365" y="26742"/>
                  </a:lnTo>
                  <a:lnTo>
                    <a:pt x="0" y="26742"/>
                  </a:lnTo>
                  <a:close/>
                  <a:moveTo>
                    <a:pt x="0" y="30764"/>
                  </a:moveTo>
                  <a:lnTo>
                    <a:pt x="11365" y="30764"/>
                  </a:lnTo>
                  <a:lnTo>
                    <a:pt x="11365" y="29167"/>
                  </a:lnTo>
                  <a:lnTo>
                    <a:pt x="0" y="29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4816938" y="3149500"/>
              <a:ext cx="421400" cy="865200"/>
            </a:xfrm>
            <a:custGeom>
              <a:rect b="b" l="l" r="r" t="t"/>
              <a:pathLst>
                <a:path extrusionOk="0" h="34608" w="16856">
                  <a:moveTo>
                    <a:pt x="0" y="0"/>
                  </a:moveTo>
                  <a:lnTo>
                    <a:pt x="0" y="34608"/>
                  </a:lnTo>
                  <a:lnTo>
                    <a:pt x="2740" y="34608"/>
                  </a:lnTo>
                  <a:lnTo>
                    <a:pt x="2740" y="0"/>
                  </a:lnTo>
                  <a:close/>
                  <a:moveTo>
                    <a:pt x="14105" y="0"/>
                  </a:moveTo>
                  <a:lnTo>
                    <a:pt x="14105" y="34608"/>
                  </a:lnTo>
                  <a:lnTo>
                    <a:pt x="16856" y="34608"/>
                  </a:lnTo>
                  <a:lnTo>
                    <a:pt x="1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4788338" y="3977975"/>
              <a:ext cx="478575" cy="80850"/>
            </a:xfrm>
            <a:custGeom>
              <a:rect b="b" l="l" r="r" t="t"/>
              <a:pathLst>
                <a:path extrusionOk="0" h="3234" w="19143">
                  <a:moveTo>
                    <a:pt x="1" y="0"/>
                  </a:moveTo>
                  <a:lnTo>
                    <a:pt x="19143" y="0"/>
                  </a:lnTo>
                  <a:lnTo>
                    <a:pt x="19143" y="3233"/>
                  </a:lnTo>
                  <a:lnTo>
                    <a:pt x="1" y="32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6" name="Google Shape;1206;p50"/>
          <p:cNvSpPr txBox="1"/>
          <p:nvPr/>
        </p:nvSpPr>
        <p:spPr>
          <a:xfrm>
            <a:off x="1073775" y="1391925"/>
            <a:ext cx="7688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To make our solution accessible and user-friendly, we deployed our application on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Render</a:t>
            </a:r>
            <a:r>
              <a:rPr b="0" i="0" lang="en" sz="17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  Here You can </a:t>
            </a:r>
            <a:r>
              <a:rPr b="1" i="0" lang="en" sz="1700" u="sng" cap="none" strike="noStrike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visit the website </a:t>
            </a:r>
            <a:endParaRPr b="1" i="0" sz="17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1"/>
          <p:cNvSpPr/>
          <p:nvPr/>
        </p:nvSpPr>
        <p:spPr>
          <a:xfrm>
            <a:off x="3725158" y="3543386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2" name="Google Shape;1212;p51"/>
          <p:cNvGrpSpPr/>
          <p:nvPr/>
        </p:nvGrpSpPr>
        <p:grpSpPr>
          <a:xfrm>
            <a:off x="4174629" y="3543577"/>
            <a:ext cx="346056" cy="345674"/>
            <a:chOff x="3303268" y="3817349"/>
            <a:chExt cx="346056" cy="345674"/>
          </a:xfrm>
        </p:grpSpPr>
        <p:sp>
          <p:nvSpPr>
            <p:cNvPr id="1213" name="Google Shape;1213;p51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1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7" name="Google Shape;1217;p51"/>
          <p:cNvGrpSpPr/>
          <p:nvPr/>
        </p:nvGrpSpPr>
        <p:grpSpPr>
          <a:xfrm>
            <a:off x="4623719" y="3543577"/>
            <a:ext cx="346056" cy="345674"/>
            <a:chOff x="3752358" y="3817349"/>
            <a:chExt cx="346056" cy="345674"/>
          </a:xfrm>
        </p:grpSpPr>
        <p:sp>
          <p:nvSpPr>
            <p:cNvPr id="1218" name="Google Shape;1218;p51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p51"/>
          <p:cNvGrpSpPr/>
          <p:nvPr/>
        </p:nvGrpSpPr>
        <p:grpSpPr>
          <a:xfrm>
            <a:off x="5072808" y="3543577"/>
            <a:ext cx="346024" cy="345674"/>
            <a:chOff x="4201447" y="3817349"/>
            <a:chExt cx="346024" cy="345674"/>
          </a:xfrm>
        </p:grpSpPr>
        <p:sp>
          <p:nvSpPr>
            <p:cNvPr id="1223" name="Google Shape;1223;p51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p51"/>
          <p:cNvSpPr txBox="1"/>
          <p:nvPr>
            <p:ph type="ctrTitle"/>
          </p:nvPr>
        </p:nvSpPr>
        <p:spPr>
          <a:xfrm>
            <a:off x="2430000" y="94512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26" name="Google Shape;1226;p51"/>
          <p:cNvSpPr txBox="1"/>
          <p:nvPr>
            <p:ph idx="4294967295" type="subTitle"/>
          </p:nvPr>
        </p:nvSpPr>
        <p:spPr>
          <a:xfrm>
            <a:off x="2425050" y="2039650"/>
            <a:ext cx="42939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Any questions?</a:t>
            </a:r>
            <a:endParaRPr b="1" i="0" sz="20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0" i="0" lang="en" sz="1200" u="none" cap="none" strike="noStrik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mubashershahzad139@gmail.com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0" i="0" lang="en" sz="1200" u="none" cap="none" strike="noStrik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+92  3089340052</a:t>
            </a:r>
            <a:endParaRPr b="0" i="0" sz="1200" u="none" cap="none" strike="noStrik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7" name="Google Shape;1227;p51"/>
          <p:cNvSpPr txBox="1"/>
          <p:nvPr/>
        </p:nvSpPr>
        <p:spPr>
          <a:xfrm>
            <a:off x="3376500" y="4041850"/>
            <a:ext cx="2391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Please keep this slide for attribution</a:t>
            </a:r>
            <a:endParaRPr b="0" i="0" sz="1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8" name="Google Shape;1228;p51"/>
          <p:cNvSpPr/>
          <p:nvPr/>
        </p:nvSpPr>
        <p:spPr>
          <a:xfrm>
            <a:off x="3725158" y="3543386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9" name="Google Shape;1229;p51"/>
          <p:cNvGrpSpPr/>
          <p:nvPr/>
        </p:nvGrpSpPr>
        <p:grpSpPr>
          <a:xfrm>
            <a:off x="4174629" y="3543577"/>
            <a:ext cx="346056" cy="345674"/>
            <a:chOff x="3303268" y="3817349"/>
            <a:chExt cx="346056" cy="345674"/>
          </a:xfrm>
        </p:grpSpPr>
        <p:sp>
          <p:nvSpPr>
            <p:cNvPr id="1230" name="Google Shape;1230;p51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51"/>
          <p:cNvGrpSpPr/>
          <p:nvPr/>
        </p:nvGrpSpPr>
        <p:grpSpPr>
          <a:xfrm>
            <a:off x="4623719" y="3543577"/>
            <a:ext cx="346056" cy="345674"/>
            <a:chOff x="3752358" y="3817349"/>
            <a:chExt cx="346056" cy="345674"/>
          </a:xfrm>
        </p:grpSpPr>
        <p:sp>
          <p:nvSpPr>
            <p:cNvPr id="1235" name="Google Shape;1235;p51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9" name="Google Shape;1239;p51"/>
          <p:cNvGrpSpPr/>
          <p:nvPr/>
        </p:nvGrpSpPr>
        <p:grpSpPr>
          <a:xfrm>
            <a:off x="5072808" y="3543577"/>
            <a:ext cx="346024" cy="345674"/>
            <a:chOff x="4201447" y="3817349"/>
            <a:chExt cx="346024" cy="345674"/>
          </a:xfrm>
        </p:grpSpPr>
        <p:sp>
          <p:nvSpPr>
            <p:cNvPr id="1240" name="Google Shape;1240;p51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2" name="Google Shape;1242;p51"/>
          <p:cNvGrpSpPr/>
          <p:nvPr/>
        </p:nvGrpSpPr>
        <p:grpSpPr>
          <a:xfrm flipH="1">
            <a:off x="2429917" y="4242904"/>
            <a:ext cx="597094" cy="566150"/>
            <a:chOff x="8428908" y="4391979"/>
            <a:chExt cx="597094" cy="566150"/>
          </a:xfrm>
        </p:grpSpPr>
        <p:grpSp>
          <p:nvGrpSpPr>
            <p:cNvPr id="1243" name="Google Shape;1243;p51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244" name="Google Shape;1244;p5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6" name="Google Shape;1246;p51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247" name="Google Shape;1247;p5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9" name="Google Shape;1249;p51"/>
          <p:cNvGrpSpPr/>
          <p:nvPr/>
        </p:nvGrpSpPr>
        <p:grpSpPr>
          <a:xfrm flipH="1">
            <a:off x="-2" y="500625"/>
            <a:ext cx="2408090" cy="4107863"/>
            <a:chOff x="1290550" y="544675"/>
            <a:chExt cx="827750" cy="1412025"/>
          </a:xfrm>
        </p:grpSpPr>
        <p:sp>
          <p:nvSpPr>
            <p:cNvPr id="1250" name="Google Shape;1250;p51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3" name="Google Shape;1263;p51"/>
          <p:cNvGrpSpPr/>
          <p:nvPr/>
        </p:nvGrpSpPr>
        <p:grpSpPr>
          <a:xfrm flipH="1">
            <a:off x="6735886" y="1406588"/>
            <a:ext cx="2291579" cy="3201954"/>
            <a:chOff x="2730650" y="567325"/>
            <a:chExt cx="994350" cy="1389375"/>
          </a:xfrm>
        </p:grpSpPr>
        <p:sp>
          <p:nvSpPr>
            <p:cNvPr id="1264" name="Google Shape;1264;p51"/>
            <p:cNvSpPr/>
            <p:nvPr/>
          </p:nvSpPr>
          <p:spPr>
            <a:xfrm>
              <a:off x="3025125" y="567325"/>
              <a:ext cx="405400" cy="1351425"/>
            </a:xfrm>
            <a:custGeom>
              <a:rect b="b" l="l" r="r" t="t"/>
              <a:pathLst>
                <a:path extrusionOk="0" h="54057" w="16216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2822325" y="837425"/>
              <a:ext cx="811000" cy="1081325"/>
            </a:xfrm>
            <a:custGeom>
              <a:rect b="b" l="l" r="r" t="t"/>
              <a:pathLst>
                <a:path extrusionOk="0" h="43253" w="3244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2856075" y="905175"/>
              <a:ext cx="743250" cy="861525"/>
            </a:xfrm>
            <a:custGeom>
              <a:rect b="b" l="l" r="r" t="t"/>
              <a:pathLst>
                <a:path extrusionOk="0" h="34461" w="2973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3041875" y="719375"/>
              <a:ext cx="371650" cy="760000"/>
            </a:xfrm>
            <a:custGeom>
              <a:rect b="b" l="l" r="r" t="t"/>
              <a:pathLst>
                <a:path extrusionOk="0" h="30400" w="14866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3025125" y="1766675"/>
              <a:ext cx="405400" cy="16800"/>
            </a:xfrm>
            <a:custGeom>
              <a:rect b="b" l="l" r="r" t="t"/>
              <a:pathLst>
                <a:path extrusionOk="0" h="672" w="16216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2788550" y="803650"/>
              <a:ext cx="878525" cy="33800"/>
            </a:xfrm>
            <a:custGeom>
              <a:rect b="b" l="l" r="r" t="t"/>
              <a:pathLst>
                <a:path extrusionOk="0" h="1352" w="35141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3126400" y="1665150"/>
              <a:ext cx="202850" cy="101550"/>
            </a:xfrm>
            <a:custGeom>
              <a:rect b="b" l="l" r="r" t="t"/>
              <a:pathLst>
                <a:path extrusionOk="0" h="4062" w="8114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3413500" y="1783450"/>
              <a:ext cx="17025" cy="135300"/>
            </a:xfrm>
            <a:custGeom>
              <a:rect b="b" l="l" r="r" t="t"/>
              <a:pathLst>
                <a:path extrusionOk="0" h="5412" w="681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3025125" y="1783450"/>
              <a:ext cx="16775" cy="135300"/>
            </a:xfrm>
            <a:custGeom>
              <a:rect b="b" l="l" r="r" t="t"/>
              <a:pathLst>
                <a:path extrusionOk="0" h="5412" w="671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3430500" y="1766675"/>
              <a:ext cx="219575" cy="16800"/>
            </a:xfrm>
            <a:custGeom>
              <a:rect b="b" l="l" r="r" t="t"/>
              <a:pathLst>
                <a:path extrusionOk="0" h="672" w="8783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2805550" y="1766675"/>
              <a:ext cx="219600" cy="16800"/>
            </a:xfrm>
            <a:custGeom>
              <a:rect b="b" l="l" r="r" t="t"/>
              <a:pathLst>
                <a:path extrusionOk="0" h="672" w="8784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3673725" y="1880775"/>
              <a:ext cx="7900" cy="47850"/>
            </a:xfrm>
            <a:custGeom>
              <a:rect b="b" l="l" r="r" t="t"/>
              <a:pathLst>
                <a:path extrusionOk="0" h="1914" w="31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36424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2774025" y="1880775"/>
              <a:ext cx="7650" cy="47850"/>
            </a:xfrm>
            <a:custGeom>
              <a:rect b="b" l="l" r="r" t="t"/>
              <a:pathLst>
                <a:path extrusionOk="0" h="1914" w="306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2742725" y="1809325"/>
              <a:ext cx="70500" cy="83300"/>
            </a:xfrm>
            <a:custGeom>
              <a:rect b="b" l="l" r="r" t="t"/>
              <a:pathLst>
                <a:path extrusionOk="0" h="3332" w="282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2749375" y="1918725"/>
              <a:ext cx="956650" cy="19000"/>
            </a:xfrm>
            <a:custGeom>
              <a:rect b="b" l="l" r="r" t="t"/>
              <a:pathLst>
                <a:path extrusionOk="0" h="760" w="38266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2730650" y="736150"/>
              <a:ext cx="994350" cy="1220550"/>
            </a:xfrm>
            <a:custGeom>
              <a:rect b="b" l="l" r="r" t="t"/>
              <a:pathLst>
                <a:path extrusionOk="0" h="48822" w="39774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51"/>
          <p:cNvGrpSpPr/>
          <p:nvPr/>
        </p:nvGrpSpPr>
        <p:grpSpPr>
          <a:xfrm>
            <a:off x="8130358" y="4391979"/>
            <a:ext cx="597094" cy="566150"/>
            <a:chOff x="8428908" y="4391979"/>
            <a:chExt cx="597094" cy="566150"/>
          </a:xfrm>
        </p:grpSpPr>
        <p:grpSp>
          <p:nvGrpSpPr>
            <p:cNvPr id="1282" name="Google Shape;1282;p51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283" name="Google Shape;1283;p5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5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5" name="Google Shape;1285;p51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286" name="Google Shape;1286;p5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5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52"/>
          <p:cNvSpPr txBox="1"/>
          <p:nvPr/>
        </p:nvSpPr>
        <p:spPr>
          <a:xfrm>
            <a:off x="716700" y="1569000"/>
            <a:ext cx="77106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https://www.linkedin.com/posts/kiavi_michael-bourque-ceo-of-lendinghomeclosing-activity-6862071490108641280-0gX_/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https://www.zameen.com/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52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600"/>
              <a:t>References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1" name="Google Shape;681;p29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29"/>
          <p:cNvSpPr txBox="1"/>
          <p:nvPr>
            <p:ph idx="2" type="title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5" name="Google Shape;695;p29"/>
          <p:cNvSpPr txBox="1"/>
          <p:nvPr>
            <p:ph idx="1" type="subTitle"/>
          </p:nvPr>
        </p:nvSpPr>
        <p:spPr>
          <a:xfrm>
            <a:off x="715100" y="3313075"/>
            <a:ext cx="4360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Intro of the project</a:t>
            </a:r>
            <a:endParaRPr/>
          </a:p>
        </p:txBody>
      </p:sp>
      <p:sp>
        <p:nvSpPr>
          <p:cNvPr id="696" name="Google Shape;696;p29"/>
          <p:cNvSpPr txBox="1"/>
          <p:nvPr>
            <p:ph type="title"/>
          </p:nvPr>
        </p:nvSpPr>
        <p:spPr>
          <a:xfrm>
            <a:off x="715100" y="2436725"/>
            <a:ext cx="436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697" name="Google Shape;697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698" name="Google Shape;698;p29"/>
            <p:cNvSpPr/>
            <p:nvPr/>
          </p:nvSpPr>
          <p:spPr>
            <a:xfrm>
              <a:off x="1408825" y="1648400"/>
              <a:ext cx="608200" cy="270350"/>
            </a:xfrm>
            <a:custGeom>
              <a:rect b="b" l="l" r="r" t="t"/>
              <a:pathLst>
                <a:path extrusionOk="0" h="10814" w="24328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450975" y="582125"/>
              <a:ext cx="523925" cy="1110175"/>
            </a:xfrm>
            <a:custGeom>
              <a:rect b="b" l="l" r="r" t="t"/>
              <a:pathLst>
                <a:path extrusionOk="0" h="44407" w="20957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1507150" y="693025"/>
              <a:ext cx="411550" cy="999275"/>
            </a:xfrm>
            <a:custGeom>
              <a:rect b="b" l="l" r="r" t="t"/>
              <a:pathLst>
                <a:path extrusionOk="0" h="39971" w="16462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1432225" y="656800"/>
              <a:ext cx="561400" cy="935700"/>
            </a:xfrm>
            <a:custGeom>
              <a:rect b="b" l="l" r="r" t="t"/>
              <a:pathLst>
                <a:path extrusionOk="0" h="37428" w="22456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1510100" y="1749675"/>
              <a:ext cx="388650" cy="33800"/>
            </a:xfrm>
            <a:custGeom>
              <a:rect b="b" l="l" r="r" t="t"/>
              <a:pathLst>
                <a:path extrusionOk="0" h="1352" w="15546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1306325" y="1682175"/>
              <a:ext cx="796200" cy="255550"/>
            </a:xfrm>
            <a:custGeom>
              <a:rect b="b" l="l" r="r" t="t"/>
              <a:pathLst>
                <a:path extrusionOk="0" h="10222" w="31848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1525875" y="544675"/>
              <a:ext cx="374100" cy="37475"/>
            </a:xfrm>
            <a:custGeom>
              <a:rect b="b" l="l" r="r" t="t"/>
              <a:pathLst>
                <a:path extrusionOk="0" h="1499" w="14964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358300" y="1648400"/>
              <a:ext cx="692500" cy="33800"/>
            </a:xfrm>
            <a:custGeom>
              <a:rect b="b" l="l" r="r" t="t"/>
              <a:pathLst>
                <a:path extrusionOk="0" h="1352" w="2770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450975" y="619575"/>
              <a:ext cx="523925" cy="37250"/>
            </a:xfrm>
            <a:custGeom>
              <a:rect b="b" l="l" r="r" t="t"/>
              <a:pathLst>
                <a:path extrusionOk="0" h="1490" w="20957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645400" y="1783450"/>
              <a:ext cx="135050" cy="135300"/>
            </a:xfrm>
            <a:custGeom>
              <a:rect b="b" l="l" r="r" t="t"/>
              <a:pathLst>
                <a:path extrusionOk="0" h="5412" w="5402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814200" y="1783450"/>
              <a:ext cx="67775" cy="135300"/>
            </a:xfrm>
            <a:custGeom>
              <a:rect b="b" l="l" r="r" t="t"/>
              <a:pathLst>
                <a:path extrusionOk="0" h="5412" w="2711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290550" y="1937700"/>
              <a:ext cx="827750" cy="19000"/>
            </a:xfrm>
            <a:custGeom>
              <a:rect b="b" l="l" r="r" t="t"/>
              <a:pathLst>
                <a:path extrusionOk="0" h="760" w="3311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44125" y="1783450"/>
              <a:ext cx="67525" cy="135300"/>
            </a:xfrm>
            <a:custGeom>
              <a:rect b="b" l="l" r="r" t="t"/>
              <a:pathLst>
                <a:path extrusionOk="0" h="5412" w="2701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2" name="Google Shape;712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3" name="Google Shape;713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5" name="Google Shape;715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16" name="Google Shape;716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/>
          <p:nvPr>
            <p:ph type="title"/>
          </p:nvPr>
        </p:nvSpPr>
        <p:spPr>
          <a:xfrm>
            <a:off x="4931400" y="511700"/>
            <a:ext cx="31395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Setting the Context</a:t>
            </a:r>
            <a:endParaRPr b="1"/>
          </a:p>
        </p:txBody>
      </p:sp>
      <p:sp>
        <p:nvSpPr>
          <p:cNvPr id="723" name="Google Shape;723;p30"/>
          <p:cNvSpPr txBox="1"/>
          <p:nvPr>
            <p:ph idx="1" type="subTitle"/>
          </p:nvPr>
        </p:nvSpPr>
        <p:spPr>
          <a:xfrm>
            <a:off x="4931400" y="1752100"/>
            <a:ext cx="3835800" cy="28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/>
              <a:t>In the dynamic world of real estate, accurate property valuation is the key to unlocking profitable opportunities especially in Pakistan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724" name="Google Shape;724;p30"/>
          <p:cNvGrpSpPr/>
          <p:nvPr/>
        </p:nvGrpSpPr>
        <p:grpSpPr>
          <a:xfrm>
            <a:off x="4102371" y="4461256"/>
            <a:ext cx="597094" cy="566150"/>
            <a:chOff x="8428908" y="4391979"/>
            <a:chExt cx="597094" cy="566150"/>
          </a:xfrm>
        </p:grpSpPr>
        <p:grpSp>
          <p:nvGrpSpPr>
            <p:cNvPr id="725" name="Google Shape;725;p30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26" name="Google Shape;726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8" name="Google Shape;728;p30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9" name="Google Shape;729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1" name="Google Shape;731;p30"/>
          <p:cNvGrpSpPr/>
          <p:nvPr/>
        </p:nvGrpSpPr>
        <p:grpSpPr>
          <a:xfrm>
            <a:off x="902061" y="698982"/>
            <a:ext cx="3139564" cy="4214123"/>
            <a:chOff x="4175925" y="631900"/>
            <a:chExt cx="871375" cy="1169550"/>
          </a:xfrm>
        </p:grpSpPr>
        <p:sp>
          <p:nvSpPr>
            <p:cNvPr id="732" name="Google Shape;732;p30"/>
            <p:cNvSpPr/>
            <p:nvPr/>
          </p:nvSpPr>
          <p:spPr>
            <a:xfrm>
              <a:off x="4557400" y="631900"/>
              <a:ext cx="464775" cy="99100"/>
            </a:xfrm>
            <a:custGeom>
              <a:rect b="b" l="l" r="r" t="t"/>
              <a:pathLst>
                <a:path extrusionOk="0" h="3964" w="18591">
                  <a:moveTo>
                    <a:pt x="18591" y="0"/>
                  </a:moveTo>
                  <a:lnTo>
                    <a:pt x="18591" y="3963"/>
                  </a:lnTo>
                  <a:lnTo>
                    <a:pt x="0" y="3963"/>
                  </a:lnTo>
                  <a:lnTo>
                    <a:pt x="0" y="15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4575625" y="646200"/>
              <a:ext cx="428550" cy="81100"/>
            </a:xfrm>
            <a:custGeom>
              <a:rect b="b" l="l" r="r" t="t"/>
              <a:pathLst>
                <a:path extrusionOk="0" h="3244" w="17142">
                  <a:moveTo>
                    <a:pt x="17142" y="0"/>
                  </a:moveTo>
                  <a:lnTo>
                    <a:pt x="17142" y="3243"/>
                  </a:lnTo>
                  <a:lnTo>
                    <a:pt x="1" y="3243"/>
                  </a:lnTo>
                  <a:lnTo>
                    <a:pt x="1" y="12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4525100" y="694000"/>
              <a:ext cx="522200" cy="1102525"/>
            </a:xfrm>
            <a:custGeom>
              <a:rect b="b" l="l" r="r" t="t"/>
              <a:pathLst>
                <a:path extrusionOk="0" h="44101" w="20888">
                  <a:moveTo>
                    <a:pt x="1" y="0"/>
                  </a:moveTo>
                  <a:lnTo>
                    <a:pt x="20888" y="0"/>
                  </a:lnTo>
                  <a:lnTo>
                    <a:pt x="20888" y="44101"/>
                  </a:lnTo>
                  <a:lnTo>
                    <a:pt x="1" y="44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4535950" y="750675"/>
              <a:ext cx="500525" cy="998550"/>
            </a:xfrm>
            <a:custGeom>
              <a:rect b="b" l="l" r="r" t="t"/>
              <a:pathLst>
                <a:path extrusionOk="0" h="39942" w="20021">
                  <a:moveTo>
                    <a:pt x="1" y="1"/>
                  </a:moveTo>
                  <a:lnTo>
                    <a:pt x="20020" y="1"/>
                  </a:lnTo>
                  <a:lnTo>
                    <a:pt x="20020" y="39941"/>
                  </a:lnTo>
                  <a:lnTo>
                    <a:pt x="1" y="3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4532000" y="748700"/>
              <a:ext cx="508650" cy="1003225"/>
            </a:xfrm>
            <a:custGeom>
              <a:rect b="b" l="l" r="r" t="t"/>
              <a:pathLst>
                <a:path extrusionOk="0" h="40129" w="20346">
                  <a:moveTo>
                    <a:pt x="20267" y="1"/>
                  </a:moveTo>
                  <a:lnTo>
                    <a:pt x="20070" y="1"/>
                  </a:lnTo>
                  <a:lnTo>
                    <a:pt x="17832" y="1"/>
                  </a:lnTo>
                  <a:lnTo>
                    <a:pt x="17566" y="1"/>
                  </a:lnTo>
                  <a:lnTo>
                    <a:pt x="15319" y="1"/>
                  </a:lnTo>
                  <a:lnTo>
                    <a:pt x="15053" y="1"/>
                  </a:lnTo>
                  <a:lnTo>
                    <a:pt x="12815" y="1"/>
                  </a:lnTo>
                  <a:lnTo>
                    <a:pt x="12549" y="1"/>
                  </a:lnTo>
                  <a:lnTo>
                    <a:pt x="10302" y="1"/>
                  </a:lnTo>
                  <a:lnTo>
                    <a:pt x="10035" y="1"/>
                  </a:lnTo>
                  <a:lnTo>
                    <a:pt x="7798" y="1"/>
                  </a:lnTo>
                  <a:lnTo>
                    <a:pt x="7522" y="1"/>
                  </a:lnTo>
                  <a:lnTo>
                    <a:pt x="5284" y="1"/>
                  </a:lnTo>
                  <a:lnTo>
                    <a:pt x="5018" y="1"/>
                  </a:lnTo>
                  <a:lnTo>
                    <a:pt x="2771" y="1"/>
                  </a:lnTo>
                  <a:lnTo>
                    <a:pt x="2505" y="1"/>
                  </a:lnTo>
                  <a:lnTo>
                    <a:pt x="267" y="1"/>
                  </a:lnTo>
                  <a:lnTo>
                    <a:pt x="70" y="1"/>
                  </a:lnTo>
                  <a:lnTo>
                    <a:pt x="1" y="1"/>
                  </a:lnTo>
                  <a:lnTo>
                    <a:pt x="1" y="40129"/>
                  </a:lnTo>
                  <a:lnTo>
                    <a:pt x="267" y="40129"/>
                  </a:lnTo>
                  <a:lnTo>
                    <a:pt x="267" y="37911"/>
                  </a:lnTo>
                  <a:lnTo>
                    <a:pt x="2505" y="37911"/>
                  </a:lnTo>
                  <a:lnTo>
                    <a:pt x="2505" y="40129"/>
                  </a:lnTo>
                  <a:lnTo>
                    <a:pt x="2771" y="40129"/>
                  </a:lnTo>
                  <a:lnTo>
                    <a:pt x="2771" y="37911"/>
                  </a:lnTo>
                  <a:lnTo>
                    <a:pt x="5018" y="37911"/>
                  </a:lnTo>
                  <a:lnTo>
                    <a:pt x="5018" y="40129"/>
                  </a:lnTo>
                  <a:lnTo>
                    <a:pt x="5284" y="40129"/>
                  </a:lnTo>
                  <a:lnTo>
                    <a:pt x="5284" y="37911"/>
                  </a:lnTo>
                  <a:lnTo>
                    <a:pt x="7522" y="37911"/>
                  </a:lnTo>
                  <a:lnTo>
                    <a:pt x="7522" y="40129"/>
                  </a:lnTo>
                  <a:lnTo>
                    <a:pt x="7798" y="40129"/>
                  </a:lnTo>
                  <a:lnTo>
                    <a:pt x="7798" y="37911"/>
                  </a:lnTo>
                  <a:lnTo>
                    <a:pt x="10035" y="37911"/>
                  </a:lnTo>
                  <a:lnTo>
                    <a:pt x="10035" y="40129"/>
                  </a:lnTo>
                  <a:lnTo>
                    <a:pt x="10302" y="40129"/>
                  </a:lnTo>
                  <a:lnTo>
                    <a:pt x="10302" y="37911"/>
                  </a:lnTo>
                  <a:lnTo>
                    <a:pt x="12549" y="37911"/>
                  </a:lnTo>
                  <a:lnTo>
                    <a:pt x="12549" y="40129"/>
                  </a:lnTo>
                  <a:lnTo>
                    <a:pt x="12815" y="40129"/>
                  </a:lnTo>
                  <a:lnTo>
                    <a:pt x="12815" y="37911"/>
                  </a:lnTo>
                  <a:lnTo>
                    <a:pt x="15053" y="37911"/>
                  </a:lnTo>
                  <a:lnTo>
                    <a:pt x="15053" y="40129"/>
                  </a:lnTo>
                  <a:lnTo>
                    <a:pt x="15319" y="40129"/>
                  </a:lnTo>
                  <a:lnTo>
                    <a:pt x="15319" y="37911"/>
                  </a:lnTo>
                  <a:lnTo>
                    <a:pt x="17566" y="37911"/>
                  </a:lnTo>
                  <a:lnTo>
                    <a:pt x="17566" y="40129"/>
                  </a:lnTo>
                  <a:lnTo>
                    <a:pt x="17832" y="40129"/>
                  </a:lnTo>
                  <a:lnTo>
                    <a:pt x="17832" y="37911"/>
                  </a:lnTo>
                  <a:lnTo>
                    <a:pt x="20070" y="37911"/>
                  </a:lnTo>
                  <a:lnTo>
                    <a:pt x="20070" y="40129"/>
                  </a:lnTo>
                  <a:lnTo>
                    <a:pt x="20346" y="40129"/>
                  </a:lnTo>
                  <a:lnTo>
                    <a:pt x="20346" y="1"/>
                  </a:lnTo>
                  <a:close/>
                  <a:moveTo>
                    <a:pt x="20070" y="267"/>
                  </a:moveTo>
                  <a:lnTo>
                    <a:pt x="20070" y="2514"/>
                  </a:lnTo>
                  <a:lnTo>
                    <a:pt x="17832" y="2514"/>
                  </a:lnTo>
                  <a:lnTo>
                    <a:pt x="17832" y="267"/>
                  </a:lnTo>
                  <a:close/>
                  <a:moveTo>
                    <a:pt x="10035" y="12815"/>
                  </a:moveTo>
                  <a:lnTo>
                    <a:pt x="10035" y="14924"/>
                  </a:lnTo>
                  <a:lnTo>
                    <a:pt x="7798" y="14924"/>
                  </a:lnTo>
                  <a:lnTo>
                    <a:pt x="7798" y="12815"/>
                  </a:lnTo>
                  <a:close/>
                  <a:moveTo>
                    <a:pt x="7798" y="12549"/>
                  </a:moveTo>
                  <a:lnTo>
                    <a:pt x="7798" y="10439"/>
                  </a:lnTo>
                  <a:lnTo>
                    <a:pt x="10035" y="10439"/>
                  </a:lnTo>
                  <a:lnTo>
                    <a:pt x="10035" y="12549"/>
                  </a:lnTo>
                  <a:close/>
                  <a:moveTo>
                    <a:pt x="10035" y="15456"/>
                  </a:moveTo>
                  <a:lnTo>
                    <a:pt x="10035" y="17566"/>
                  </a:lnTo>
                  <a:lnTo>
                    <a:pt x="7798" y="17566"/>
                  </a:lnTo>
                  <a:lnTo>
                    <a:pt x="7798" y="15456"/>
                  </a:lnTo>
                  <a:close/>
                  <a:moveTo>
                    <a:pt x="10035" y="17832"/>
                  </a:moveTo>
                  <a:lnTo>
                    <a:pt x="10035" y="19941"/>
                  </a:lnTo>
                  <a:lnTo>
                    <a:pt x="7798" y="19941"/>
                  </a:lnTo>
                  <a:lnTo>
                    <a:pt x="7798" y="17832"/>
                  </a:lnTo>
                  <a:close/>
                  <a:moveTo>
                    <a:pt x="10035" y="20484"/>
                  </a:moveTo>
                  <a:lnTo>
                    <a:pt x="10035" y="22583"/>
                  </a:lnTo>
                  <a:lnTo>
                    <a:pt x="7798" y="22583"/>
                  </a:lnTo>
                  <a:lnTo>
                    <a:pt x="7798" y="20484"/>
                  </a:lnTo>
                  <a:close/>
                  <a:moveTo>
                    <a:pt x="10035" y="22849"/>
                  </a:moveTo>
                  <a:lnTo>
                    <a:pt x="10035" y="24959"/>
                  </a:lnTo>
                  <a:lnTo>
                    <a:pt x="7798" y="24959"/>
                  </a:lnTo>
                  <a:lnTo>
                    <a:pt x="7798" y="22849"/>
                  </a:lnTo>
                  <a:close/>
                  <a:moveTo>
                    <a:pt x="10035" y="25501"/>
                  </a:moveTo>
                  <a:lnTo>
                    <a:pt x="10035" y="27600"/>
                  </a:lnTo>
                  <a:lnTo>
                    <a:pt x="7798" y="27600"/>
                  </a:lnTo>
                  <a:lnTo>
                    <a:pt x="7798" y="25501"/>
                  </a:lnTo>
                  <a:close/>
                  <a:moveTo>
                    <a:pt x="10302" y="25501"/>
                  </a:moveTo>
                  <a:lnTo>
                    <a:pt x="12549" y="25501"/>
                  </a:lnTo>
                  <a:lnTo>
                    <a:pt x="12549" y="27600"/>
                  </a:lnTo>
                  <a:lnTo>
                    <a:pt x="10302" y="27600"/>
                  </a:lnTo>
                  <a:close/>
                  <a:moveTo>
                    <a:pt x="10302" y="24959"/>
                  </a:moveTo>
                  <a:lnTo>
                    <a:pt x="10302" y="22859"/>
                  </a:lnTo>
                  <a:lnTo>
                    <a:pt x="12549" y="22859"/>
                  </a:lnTo>
                  <a:lnTo>
                    <a:pt x="12549" y="24959"/>
                  </a:lnTo>
                  <a:close/>
                  <a:moveTo>
                    <a:pt x="10302" y="22583"/>
                  </a:moveTo>
                  <a:lnTo>
                    <a:pt x="10302" y="20484"/>
                  </a:lnTo>
                  <a:lnTo>
                    <a:pt x="12549" y="20484"/>
                  </a:lnTo>
                  <a:lnTo>
                    <a:pt x="12549" y="22583"/>
                  </a:lnTo>
                  <a:close/>
                  <a:moveTo>
                    <a:pt x="10302" y="19941"/>
                  </a:moveTo>
                  <a:lnTo>
                    <a:pt x="10302" y="17832"/>
                  </a:lnTo>
                  <a:lnTo>
                    <a:pt x="12549" y="17832"/>
                  </a:lnTo>
                  <a:lnTo>
                    <a:pt x="12549" y="19941"/>
                  </a:lnTo>
                  <a:close/>
                  <a:moveTo>
                    <a:pt x="10302" y="17566"/>
                  </a:moveTo>
                  <a:lnTo>
                    <a:pt x="10302" y="15456"/>
                  </a:lnTo>
                  <a:lnTo>
                    <a:pt x="12549" y="15456"/>
                  </a:lnTo>
                  <a:lnTo>
                    <a:pt x="12549" y="17566"/>
                  </a:lnTo>
                  <a:close/>
                  <a:moveTo>
                    <a:pt x="10302" y="14924"/>
                  </a:moveTo>
                  <a:lnTo>
                    <a:pt x="10302" y="12815"/>
                  </a:lnTo>
                  <a:lnTo>
                    <a:pt x="12549" y="12815"/>
                  </a:lnTo>
                  <a:lnTo>
                    <a:pt x="12549" y="14924"/>
                  </a:lnTo>
                  <a:close/>
                  <a:moveTo>
                    <a:pt x="10302" y="12549"/>
                  </a:moveTo>
                  <a:lnTo>
                    <a:pt x="10302" y="10439"/>
                  </a:lnTo>
                  <a:lnTo>
                    <a:pt x="12549" y="10439"/>
                  </a:lnTo>
                  <a:lnTo>
                    <a:pt x="12549" y="12549"/>
                  </a:lnTo>
                  <a:close/>
                  <a:moveTo>
                    <a:pt x="10302" y="9907"/>
                  </a:moveTo>
                  <a:lnTo>
                    <a:pt x="10302" y="7798"/>
                  </a:lnTo>
                  <a:lnTo>
                    <a:pt x="12549" y="7798"/>
                  </a:lnTo>
                  <a:lnTo>
                    <a:pt x="12549" y="9907"/>
                  </a:lnTo>
                  <a:close/>
                  <a:moveTo>
                    <a:pt x="10035" y="9907"/>
                  </a:moveTo>
                  <a:lnTo>
                    <a:pt x="7798" y="9907"/>
                  </a:lnTo>
                  <a:lnTo>
                    <a:pt x="7798" y="7798"/>
                  </a:lnTo>
                  <a:lnTo>
                    <a:pt x="10035" y="7798"/>
                  </a:lnTo>
                  <a:close/>
                  <a:moveTo>
                    <a:pt x="7522" y="9907"/>
                  </a:moveTo>
                  <a:lnTo>
                    <a:pt x="5284" y="9907"/>
                  </a:lnTo>
                  <a:lnTo>
                    <a:pt x="5284" y="7798"/>
                  </a:lnTo>
                  <a:lnTo>
                    <a:pt x="7522" y="7798"/>
                  </a:lnTo>
                  <a:close/>
                  <a:moveTo>
                    <a:pt x="7522" y="10439"/>
                  </a:moveTo>
                  <a:lnTo>
                    <a:pt x="7522" y="12549"/>
                  </a:lnTo>
                  <a:lnTo>
                    <a:pt x="5284" y="12549"/>
                  </a:lnTo>
                  <a:lnTo>
                    <a:pt x="5284" y="10439"/>
                  </a:lnTo>
                  <a:lnTo>
                    <a:pt x="7522" y="10439"/>
                  </a:lnTo>
                  <a:close/>
                  <a:moveTo>
                    <a:pt x="7522" y="12815"/>
                  </a:moveTo>
                  <a:lnTo>
                    <a:pt x="7522" y="14924"/>
                  </a:lnTo>
                  <a:lnTo>
                    <a:pt x="5284" y="14924"/>
                  </a:lnTo>
                  <a:lnTo>
                    <a:pt x="5284" y="12815"/>
                  </a:lnTo>
                  <a:close/>
                  <a:moveTo>
                    <a:pt x="7522" y="15456"/>
                  </a:moveTo>
                  <a:lnTo>
                    <a:pt x="7522" y="17566"/>
                  </a:lnTo>
                  <a:lnTo>
                    <a:pt x="5284" y="17566"/>
                  </a:lnTo>
                  <a:lnTo>
                    <a:pt x="5284" y="15456"/>
                  </a:lnTo>
                  <a:close/>
                  <a:moveTo>
                    <a:pt x="7522" y="17832"/>
                  </a:moveTo>
                  <a:lnTo>
                    <a:pt x="7522" y="19941"/>
                  </a:lnTo>
                  <a:lnTo>
                    <a:pt x="5284" y="19941"/>
                  </a:lnTo>
                  <a:lnTo>
                    <a:pt x="5284" y="17832"/>
                  </a:lnTo>
                  <a:close/>
                  <a:moveTo>
                    <a:pt x="7522" y="20484"/>
                  </a:moveTo>
                  <a:lnTo>
                    <a:pt x="7522" y="22583"/>
                  </a:lnTo>
                  <a:lnTo>
                    <a:pt x="5284" y="22583"/>
                  </a:lnTo>
                  <a:lnTo>
                    <a:pt x="5284" y="20484"/>
                  </a:lnTo>
                  <a:close/>
                  <a:moveTo>
                    <a:pt x="7522" y="22849"/>
                  </a:moveTo>
                  <a:lnTo>
                    <a:pt x="7522" y="24959"/>
                  </a:lnTo>
                  <a:lnTo>
                    <a:pt x="5284" y="24959"/>
                  </a:lnTo>
                  <a:lnTo>
                    <a:pt x="5284" y="22849"/>
                  </a:lnTo>
                  <a:close/>
                  <a:moveTo>
                    <a:pt x="7522" y="25501"/>
                  </a:moveTo>
                  <a:lnTo>
                    <a:pt x="7522" y="27600"/>
                  </a:lnTo>
                  <a:lnTo>
                    <a:pt x="5284" y="27600"/>
                  </a:lnTo>
                  <a:lnTo>
                    <a:pt x="5284" y="25501"/>
                  </a:lnTo>
                  <a:close/>
                  <a:moveTo>
                    <a:pt x="7522" y="27876"/>
                  </a:moveTo>
                  <a:lnTo>
                    <a:pt x="7522" y="29976"/>
                  </a:lnTo>
                  <a:lnTo>
                    <a:pt x="5284" y="29976"/>
                  </a:lnTo>
                  <a:lnTo>
                    <a:pt x="5284" y="27876"/>
                  </a:lnTo>
                  <a:close/>
                  <a:moveTo>
                    <a:pt x="7798" y="27876"/>
                  </a:moveTo>
                  <a:lnTo>
                    <a:pt x="10035" y="27876"/>
                  </a:lnTo>
                  <a:lnTo>
                    <a:pt x="10035" y="29976"/>
                  </a:lnTo>
                  <a:lnTo>
                    <a:pt x="7798" y="29976"/>
                  </a:lnTo>
                  <a:close/>
                  <a:moveTo>
                    <a:pt x="10302" y="27876"/>
                  </a:moveTo>
                  <a:lnTo>
                    <a:pt x="12549" y="27876"/>
                  </a:lnTo>
                  <a:lnTo>
                    <a:pt x="12549" y="29976"/>
                  </a:lnTo>
                  <a:lnTo>
                    <a:pt x="10302" y="29976"/>
                  </a:lnTo>
                  <a:close/>
                  <a:moveTo>
                    <a:pt x="12815" y="27876"/>
                  </a:moveTo>
                  <a:lnTo>
                    <a:pt x="15053" y="27876"/>
                  </a:lnTo>
                  <a:lnTo>
                    <a:pt x="15053" y="29976"/>
                  </a:lnTo>
                  <a:lnTo>
                    <a:pt x="12815" y="29976"/>
                  </a:lnTo>
                  <a:close/>
                  <a:moveTo>
                    <a:pt x="12815" y="27600"/>
                  </a:moveTo>
                  <a:lnTo>
                    <a:pt x="12815" y="25501"/>
                  </a:lnTo>
                  <a:lnTo>
                    <a:pt x="15053" y="25501"/>
                  </a:lnTo>
                  <a:lnTo>
                    <a:pt x="15053" y="27600"/>
                  </a:lnTo>
                  <a:close/>
                  <a:moveTo>
                    <a:pt x="12815" y="24959"/>
                  </a:moveTo>
                  <a:lnTo>
                    <a:pt x="12815" y="22859"/>
                  </a:lnTo>
                  <a:lnTo>
                    <a:pt x="15053" y="22859"/>
                  </a:lnTo>
                  <a:lnTo>
                    <a:pt x="15053" y="24959"/>
                  </a:lnTo>
                  <a:close/>
                  <a:moveTo>
                    <a:pt x="12815" y="22583"/>
                  </a:moveTo>
                  <a:lnTo>
                    <a:pt x="12815" y="20484"/>
                  </a:lnTo>
                  <a:lnTo>
                    <a:pt x="15053" y="20484"/>
                  </a:lnTo>
                  <a:lnTo>
                    <a:pt x="15053" y="22583"/>
                  </a:lnTo>
                  <a:close/>
                  <a:moveTo>
                    <a:pt x="12815" y="19941"/>
                  </a:moveTo>
                  <a:lnTo>
                    <a:pt x="12815" y="17832"/>
                  </a:lnTo>
                  <a:lnTo>
                    <a:pt x="15053" y="17832"/>
                  </a:lnTo>
                  <a:lnTo>
                    <a:pt x="15053" y="19941"/>
                  </a:lnTo>
                  <a:close/>
                  <a:moveTo>
                    <a:pt x="12815" y="17566"/>
                  </a:moveTo>
                  <a:lnTo>
                    <a:pt x="12815" y="15456"/>
                  </a:lnTo>
                  <a:lnTo>
                    <a:pt x="15053" y="15456"/>
                  </a:lnTo>
                  <a:lnTo>
                    <a:pt x="15053" y="17566"/>
                  </a:lnTo>
                  <a:close/>
                  <a:moveTo>
                    <a:pt x="12815" y="14924"/>
                  </a:moveTo>
                  <a:lnTo>
                    <a:pt x="12815" y="12815"/>
                  </a:lnTo>
                  <a:lnTo>
                    <a:pt x="15053" y="12815"/>
                  </a:lnTo>
                  <a:lnTo>
                    <a:pt x="15053" y="14924"/>
                  </a:lnTo>
                  <a:close/>
                  <a:moveTo>
                    <a:pt x="12815" y="12549"/>
                  </a:moveTo>
                  <a:lnTo>
                    <a:pt x="12815" y="10439"/>
                  </a:lnTo>
                  <a:lnTo>
                    <a:pt x="15053" y="10439"/>
                  </a:lnTo>
                  <a:lnTo>
                    <a:pt x="15053" y="12549"/>
                  </a:lnTo>
                  <a:close/>
                  <a:moveTo>
                    <a:pt x="12815" y="9907"/>
                  </a:moveTo>
                  <a:lnTo>
                    <a:pt x="12815" y="7798"/>
                  </a:lnTo>
                  <a:lnTo>
                    <a:pt x="15053" y="7798"/>
                  </a:lnTo>
                  <a:lnTo>
                    <a:pt x="15053" y="9907"/>
                  </a:lnTo>
                  <a:close/>
                  <a:moveTo>
                    <a:pt x="12815" y="7531"/>
                  </a:moveTo>
                  <a:lnTo>
                    <a:pt x="12815" y="5422"/>
                  </a:lnTo>
                  <a:lnTo>
                    <a:pt x="15053" y="5422"/>
                  </a:lnTo>
                  <a:lnTo>
                    <a:pt x="15053" y="7531"/>
                  </a:lnTo>
                  <a:close/>
                  <a:moveTo>
                    <a:pt x="12549" y="7531"/>
                  </a:moveTo>
                  <a:lnTo>
                    <a:pt x="10302" y="7531"/>
                  </a:lnTo>
                  <a:lnTo>
                    <a:pt x="10302" y="5422"/>
                  </a:lnTo>
                  <a:lnTo>
                    <a:pt x="12549" y="5422"/>
                  </a:lnTo>
                  <a:close/>
                  <a:moveTo>
                    <a:pt x="10035" y="7531"/>
                  </a:moveTo>
                  <a:lnTo>
                    <a:pt x="7798" y="7531"/>
                  </a:lnTo>
                  <a:lnTo>
                    <a:pt x="7798" y="5422"/>
                  </a:lnTo>
                  <a:lnTo>
                    <a:pt x="10035" y="5422"/>
                  </a:lnTo>
                  <a:close/>
                  <a:moveTo>
                    <a:pt x="7522" y="7531"/>
                  </a:moveTo>
                  <a:lnTo>
                    <a:pt x="5284" y="7531"/>
                  </a:lnTo>
                  <a:lnTo>
                    <a:pt x="5284" y="5422"/>
                  </a:lnTo>
                  <a:lnTo>
                    <a:pt x="7522" y="5422"/>
                  </a:lnTo>
                  <a:close/>
                  <a:moveTo>
                    <a:pt x="5018" y="7531"/>
                  </a:moveTo>
                  <a:lnTo>
                    <a:pt x="2771" y="7531"/>
                  </a:lnTo>
                  <a:lnTo>
                    <a:pt x="2771" y="5422"/>
                  </a:lnTo>
                  <a:lnTo>
                    <a:pt x="5018" y="5422"/>
                  </a:lnTo>
                  <a:close/>
                  <a:moveTo>
                    <a:pt x="5018" y="7798"/>
                  </a:moveTo>
                  <a:lnTo>
                    <a:pt x="5018" y="9907"/>
                  </a:lnTo>
                  <a:lnTo>
                    <a:pt x="2771" y="9907"/>
                  </a:lnTo>
                  <a:lnTo>
                    <a:pt x="2771" y="7798"/>
                  </a:lnTo>
                  <a:close/>
                  <a:moveTo>
                    <a:pt x="5018" y="10439"/>
                  </a:moveTo>
                  <a:lnTo>
                    <a:pt x="5018" y="12549"/>
                  </a:lnTo>
                  <a:lnTo>
                    <a:pt x="2771" y="12549"/>
                  </a:lnTo>
                  <a:lnTo>
                    <a:pt x="2771" y="10439"/>
                  </a:lnTo>
                  <a:lnTo>
                    <a:pt x="5018" y="10439"/>
                  </a:lnTo>
                  <a:close/>
                  <a:moveTo>
                    <a:pt x="5018" y="12815"/>
                  </a:moveTo>
                  <a:lnTo>
                    <a:pt x="5018" y="14924"/>
                  </a:lnTo>
                  <a:lnTo>
                    <a:pt x="2771" y="14924"/>
                  </a:lnTo>
                  <a:lnTo>
                    <a:pt x="2771" y="12815"/>
                  </a:lnTo>
                  <a:close/>
                  <a:moveTo>
                    <a:pt x="5018" y="15456"/>
                  </a:moveTo>
                  <a:lnTo>
                    <a:pt x="5018" y="17566"/>
                  </a:lnTo>
                  <a:lnTo>
                    <a:pt x="2771" y="17566"/>
                  </a:lnTo>
                  <a:lnTo>
                    <a:pt x="2771" y="15456"/>
                  </a:lnTo>
                  <a:close/>
                  <a:moveTo>
                    <a:pt x="5018" y="17832"/>
                  </a:moveTo>
                  <a:lnTo>
                    <a:pt x="5018" y="19941"/>
                  </a:lnTo>
                  <a:lnTo>
                    <a:pt x="2771" y="19941"/>
                  </a:lnTo>
                  <a:lnTo>
                    <a:pt x="2771" y="17832"/>
                  </a:lnTo>
                  <a:close/>
                  <a:moveTo>
                    <a:pt x="5018" y="20484"/>
                  </a:moveTo>
                  <a:lnTo>
                    <a:pt x="5018" y="22583"/>
                  </a:lnTo>
                  <a:lnTo>
                    <a:pt x="2771" y="22583"/>
                  </a:lnTo>
                  <a:lnTo>
                    <a:pt x="2771" y="20484"/>
                  </a:lnTo>
                  <a:close/>
                  <a:moveTo>
                    <a:pt x="5018" y="22849"/>
                  </a:moveTo>
                  <a:lnTo>
                    <a:pt x="5018" y="24959"/>
                  </a:lnTo>
                  <a:lnTo>
                    <a:pt x="2771" y="24959"/>
                  </a:lnTo>
                  <a:lnTo>
                    <a:pt x="2771" y="22849"/>
                  </a:lnTo>
                  <a:close/>
                  <a:moveTo>
                    <a:pt x="5018" y="25501"/>
                  </a:moveTo>
                  <a:lnTo>
                    <a:pt x="5018" y="27600"/>
                  </a:lnTo>
                  <a:lnTo>
                    <a:pt x="2771" y="27600"/>
                  </a:lnTo>
                  <a:lnTo>
                    <a:pt x="2771" y="25501"/>
                  </a:lnTo>
                  <a:close/>
                  <a:moveTo>
                    <a:pt x="5018" y="27876"/>
                  </a:moveTo>
                  <a:lnTo>
                    <a:pt x="5018" y="29976"/>
                  </a:lnTo>
                  <a:lnTo>
                    <a:pt x="2771" y="29976"/>
                  </a:lnTo>
                  <a:lnTo>
                    <a:pt x="2771" y="27876"/>
                  </a:lnTo>
                  <a:close/>
                  <a:moveTo>
                    <a:pt x="5018" y="30518"/>
                  </a:moveTo>
                  <a:lnTo>
                    <a:pt x="5018" y="32627"/>
                  </a:lnTo>
                  <a:lnTo>
                    <a:pt x="2771" y="32627"/>
                  </a:lnTo>
                  <a:lnTo>
                    <a:pt x="2771" y="30518"/>
                  </a:lnTo>
                  <a:close/>
                  <a:moveTo>
                    <a:pt x="5284" y="30518"/>
                  </a:moveTo>
                  <a:lnTo>
                    <a:pt x="7522" y="30518"/>
                  </a:lnTo>
                  <a:lnTo>
                    <a:pt x="7522" y="32627"/>
                  </a:lnTo>
                  <a:lnTo>
                    <a:pt x="5284" y="32627"/>
                  </a:lnTo>
                  <a:close/>
                  <a:moveTo>
                    <a:pt x="7798" y="30518"/>
                  </a:moveTo>
                  <a:lnTo>
                    <a:pt x="10035" y="30518"/>
                  </a:lnTo>
                  <a:lnTo>
                    <a:pt x="10035" y="32627"/>
                  </a:lnTo>
                  <a:lnTo>
                    <a:pt x="7798" y="32627"/>
                  </a:lnTo>
                  <a:close/>
                  <a:moveTo>
                    <a:pt x="10302" y="30518"/>
                  </a:moveTo>
                  <a:lnTo>
                    <a:pt x="12549" y="30518"/>
                  </a:lnTo>
                  <a:lnTo>
                    <a:pt x="12549" y="32627"/>
                  </a:lnTo>
                  <a:lnTo>
                    <a:pt x="10302" y="32627"/>
                  </a:lnTo>
                  <a:close/>
                  <a:moveTo>
                    <a:pt x="12815" y="30518"/>
                  </a:moveTo>
                  <a:lnTo>
                    <a:pt x="15053" y="30518"/>
                  </a:lnTo>
                  <a:lnTo>
                    <a:pt x="15053" y="32627"/>
                  </a:lnTo>
                  <a:lnTo>
                    <a:pt x="12815" y="32627"/>
                  </a:lnTo>
                  <a:close/>
                  <a:moveTo>
                    <a:pt x="15319" y="30518"/>
                  </a:moveTo>
                  <a:lnTo>
                    <a:pt x="17566" y="30518"/>
                  </a:lnTo>
                  <a:lnTo>
                    <a:pt x="17566" y="32627"/>
                  </a:lnTo>
                  <a:lnTo>
                    <a:pt x="15319" y="32627"/>
                  </a:lnTo>
                  <a:close/>
                  <a:moveTo>
                    <a:pt x="15319" y="29976"/>
                  </a:moveTo>
                  <a:lnTo>
                    <a:pt x="15319" y="27876"/>
                  </a:lnTo>
                  <a:lnTo>
                    <a:pt x="17566" y="27876"/>
                  </a:lnTo>
                  <a:lnTo>
                    <a:pt x="17566" y="29976"/>
                  </a:lnTo>
                  <a:lnTo>
                    <a:pt x="15319" y="29976"/>
                  </a:lnTo>
                  <a:close/>
                  <a:moveTo>
                    <a:pt x="15319" y="27600"/>
                  </a:moveTo>
                  <a:lnTo>
                    <a:pt x="15319" y="25501"/>
                  </a:lnTo>
                  <a:lnTo>
                    <a:pt x="17566" y="25501"/>
                  </a:lnTo>
                  <a:lnTo>
                    <a:pt x="17566" y="27600"/>
                  </a:lnTo>
                  <a:close/>
                  <a:moveTo>
                    <a:pt x="15319" y="24959"/>
                  </a:moveTo>
                  <a:lnTo>
                    <a:pt x="15319" y="22859"/>
                  </a:lnTo>
                  <a:lnTo>
                    <a:pt x="17566" y="22859"/>
                  </a:lnTo>
                  <a:lnTo>
                    <a:pt x="17566" y="24959"/>
                  </a:lnTo>
                  <a:close/>
                  <a:moveTo>
                    <a:pt x="15319" y="22583"/>
                  </a:moveTo>
                  <a:lnTo>
                    <a:pt x="15319" y="20484"/>
                  </a:lnTo>
                  <a:lnTo>
                    <a:pt x="17566" y="20484"/>
                  </a:lnTo>
                  <a:lnTo>
                    <a:pt x="17566" y="22583"/>
                  </a:lnTo>
                  <a:close/>
                  <a:moveTo>
                    <a:pt x="15319" y="19941"/>
                  </a:moveTo>
                  <a:lnTo>
                    <a:pt x="15319" y="17832"/>
                  </a:lnTo>
                  <a:lnTo>
                    <a:pt x="17566" y="17832"/>
                  </a:lnTo>
                  <a:lnTo>
                    <a:pt x="17566" y="19941"/>
                  </a:lnTo>
                  <a:close/>
                  <a:moveTo>
                    <a:pt x="15319" y="17566"/>
                  </a:moveTo>
                  <a:lnTo>
                    <a:pt x="15319" y="15456"/>
                  </a:lnTo>
                  <a:lnTo>
                    <a:pt x="17566" y="15456"/>
                  </a:lnTo>
                  <a:lnTo>
                    <a:pt x="17566" y="17566"/>
                  </a:lnTo>
                  <a:close/>
                  <a:moveTo>
                    <a:pt x="15319" y="14924"/>
                  </a:moveTo>
                  <a:lnTo>
                    <a:pt x="15319" y="12815"/>
                  </a:lnTo>
                  <a:lnTo>
                    <a:pt x="17566" y="12815"/>
                  </a:lnTo>
                  <a:lnTo>
                    <a:pt x="17566" y="14924"/>
                  </a:lnTo>
                  <a:close/>
                  <a:moveTo>
                    <a:pt x="15319" y="12549"/>
                  </a:moveTo>
                  <a:lnTo>
                    <a:pt x="15319" y="10439"/>
                  </a:lnTo>
                  <a:lnTo>
                    <a:pt x="17566" y="10439"/>
                  </a:lnTo>
                  <a:lnTo>
                    <a:pt x="17566" y="12549"/>
                  </a:lnTo>
                  <a:close/>
                  <a:moveTo>
                    <a:pt x="15319" y="9907"/>
                  </a:moveTo>
                  <a:lnTo>
                    <a:pt x="15319" y="7798"/>
                  </a:lnTo>
                  <a:lnTo>
                    <a:pt x="17566" y="7798"/>
                  </a:lnTo>
                  <a:lnTo>
                    <a:pt x="17566" y="9907"/>
                  </a:lnTo>
                  <a:close/>
                  <a:moveTo>
                    <a:pt x="15319" y="7531"/>
                  </a:moveTo>
                  <a:lnTo>
                    <a:pt x="15319" y="5422"/>
                  </a:lnTo>
                  <a:lnTo>
                    <a:pt x="17566" y="5422"/>
                  </a:lnTo>
                  <a:lnTo>
                    <a:pt x="17566" y="7531"/>
                  </a:lnTo>
                  <a:close/>
                  <a:moveTo>
                    <a:pt x="15319" y="4880"/>
                  </a:moveTo>
                  <a:lnTo>
                    <a:pt x="15319" y="2780"/>
                  </a:lnTo>
                  <a:lnTo>
                    <a:pt x="17566" y="2780"/>
                  </a:lnTo>
                  <a:lnTo>
                    <a:pt x="17566" y="4880"/>
                  </a:lnTo>
                  <a:close/>
                  <a:moveTo>
                    <a:pt x="15053" y="4880"/>
                  </a:moveTo>
                  <a:lnTo>
                    <a:pt x="12815" y="4880"/>
                  </a:lnTo>
                  <a:lnTo>
                    <a:pt x="12815" y="2780"/>
                  </a:lnTo>
                  <a:lnTo>
                    <a:pt x="15053" y="2780"/>
                  </a:lnTo>
                  <a:close/>
                  <a:moveTo>
                    <a:pt x="12549" y="4880"/>
                  </a:moveTo>
                  <a:lnTo>
                    <a:pt x="10302" y="4880"/>
                  </a:lnTo>
                  <a:lnTo>
                    <a:pt x="10302" y="2780"/>
                  </a:lnTo>
                  <a:lnTo>
                    <a:pt x="12549" y="2780"/>
                  </a:lnTo>
                  <a:close/>
                  <a:moveTo>
                    <a:pt x="10035" y="4880"/>
                  </a:moveTo>
                  <a:lnTo>
                    <a:pt x="7798" y="4880"/>
                  </a:lnTo>
                  <a:lnTo>
                    <a:pt x="7798" y="2780"/>
                  </a:lnTo>
                  <a:lnTo>
                    <a:pt x="10035" y="2780"/>
                  </a:lnTo>
                  <a:close/>
                  <a:moveTo>
                    <a:pt x="7522" y="4880"/>
                  </a:moveTo>
                  <a:lnTo>
                    <a:pt x="5284" y="4880"/>
                  </a:lnTo>
                  <a:lnTo>
                    <a:pt x="5284" y="2780"/>
                  </a:lnTo>
                  <a:lnTo>
                    <a:pt x="7522" y="2780"/>
                  </a:lnTo>
                  <a:close/>
                  <a:moveTo>
                    <a:pt x="5018" y="4880"/>
                  </a:moveTo>
                  <a:lnTo>
                    <a:pt x="2771" y="4880"/>
                  </a:lnTo>
                  <a:lnTo>
                    <a:pt x="2771" y="2780"/>
                  </a:lnTo>
                  <a:lnTo>
                    <a:pt x="5018" y="2780"/>
                  </a:lnTo>
                  <a:close/>
                  <a:moveTo>
                    <a:pt x="2505" y="4880"/>
                  </a:moveTo>
                  <a:lnTo>
                    <a:pt x="267" y="4880"/>
                  </a:lnTo>
                  <a:lnTo>
                    <a:pt x="267" y="2780"/>
                  </a:lnTo>
                  <a:lnTo>
                    <a:pt x="2505" y="2780"/>
                  </a:lnTo>
                  <a:close/>
                  <a:moveTo>
                    <a:pt x="2505" y="5422"/>
                  </a:moveTo>
                  <a:lnTo>
                    <a:pt x="2505" y="7531"/>
                  </a:lnTo>
                  <a:lnTo>
                    <a:pt x="267" y="7531"/>
                  </a:lnTo>
                  <a:lnTo>
                    <a:pt x="267" y="5422"/>
                  </a:lnTo>
                  <a:close/>
                  <a:moveTo>
                    <a:pt x="2505" y="7798"/>
                  </a:moveTo>
                  <a:lnTo>
                    <a:pt x="2505" y="9907"/>
                  </a:lnTo>
                  <a:lnTo>
                    <a:pt x="267" y="9907"/>
                  </a:lnTo>
                  <a:lnTo>
                    <a:pt x="267" y="7798"/>
                  </a:lnTo>
                  <a:close/>
                  <a:moveTo>
                    <a:pt x="2505" y="10439"/>
                  </a:moveTo>
                  <a:lnTo>
                    <a:pt x="2505" y="12549"/>
                  </a:lnTo>
                  <a:lnTo>
                    <a:pt x="267" y="12549"/>
                  </a:lnTo>
                  <a:lnTo>
                    <a:pt x="267" y="10439"/>
                  </a:lnTo>
                  <a:lnTo>
                    <a:pt x="2505" y="10439"/>
                  </a:lnTo>
                  <a:close/>
                  <a:moveTo>
                    <a:pt x="2505" y="12815"/>
                  </a:moveTo>
                  <a:lnTo>
                    <a:pt x="2505" y="14924"/>
                  </a:lnTo>
                  <a:lnTo>
                    <a:pt x="267" y="14924"/>
                  </a:lnTo>
                  <a:lnTo>
                    <a:pt x="267" y="12815"/>
                  </a:lnTo>
                  <a:close/>
                  <a:moveTo>
                    <a:pt x="2505" y="15456"/>
                  </a:moveTo>
                  <a:lnTo>
                    <a:pt x="2505" y="17566"/>
                  </a:lnTo>
                  <a:lnTo>
                    <a:pt x="267" y="17566"/>
                  </a:lnTo>
                  <a:lnTo>
                    <a:pt x="267" y="15456"/>
                  </a:lnTo>
                  <a:close/>
                  <a:moveTo>
                    <a:pt x="2505" y="17832"/>
                  </a:moveTo>
                  <a:lnTo>
                    <a:pt x="2505" y="19941"/>
                  </a:lnTo>
                  <a:lnTo>
                    <a:pt x="267" y="19941"/>
                  </a:lnTo>
                  <a:lnTo>
                    <a:pt x="267" y="17832"/>
                  </a:lnTo>
                  <a:close/>
                  <a:moveTo>
                    <a:pt x="2505" y="20484"/>
                  </a:moveTo>
                  <a:lnTo>
                    <a:pt x="2505" y="22583"/>
                  </a:lnTo>
                  <a:lnTo>
                    <a:pt x="267" y="22583"/>
                  </a:lnTo>
                  <a:lnTo>
                    <a:pt x="267" y="20484"/>
                  </a:lnTo>
                  <a:close/>
                  <a:moveTo>
                    <a:pt x="2505" y="22849"/>
                  </a:moveTo>
                  <a:lnTo>
                    <a:pt x="2505" y="24959"/>
                  </a:lnTo>
                  <a:lnTo>
                    <a:pt x="267" y="24959"/>
                  </a:lnTo>
                  <a:lnTo>
                    <a:pt x="267" y="22849"/>
                  </a:lnTo>
                  <a:close/>
                  <a:moveTo>
                    <a:pt x="2505" y="25501"/>
                  </a:moveTo>
                  <a:lnTo>
                    <a:pt x="2505" y="27600"/>
                  </a:lnTo>
                  <a:lnTo>
                    <a:pt x="267" y="27600"/>
                  </a:lnTo>
                  <a:lnTo>
                    <a:pt x="267" y="25501"/>
                  </a:lnTo>
                  <a:close/>
                  <a:moveTo>
                    <a:pt x="2505" y="27876"/>
                  </a:moveTo>
                  <a:lnTo>
                    <a:pt x="2505" y="29976"/>
                  </a:lnTo>
                  <a:lnTo>
                    <a:pt x="267" y="29976"/>
                  </a:lnTo>
                  <a:lnTo>
                    <a:pt x="267" y="27876"/>
                  </a:lnTo>
                  <a:close/>
                  <a:moveTo>
                    <a:pt x="2505" y="30518"/>
                  </a:moveTo>
                  <a:lnTo>
                    <a:pt x="2505" y="32627"/>
                  </a:lnTo>
                  <a:lnTo>
                    <a:pt x="267" y="32627"/>
                  </a:lnTo>
                  <a:lnTo>
                    <a:pt x="267" y="30518"/>
                  </a:lnTo>
                  <a:close/>
                  <a:moveTo>
                    <a:pt x="2505" y="32894"/>
                  </a:moveTo>
                  <a:lnTo>
                    <a:pt x="2505" y="35003"/>
                  </a:lnTo>
                  <a:lnTo>
                    <a:pt x="267" y="35003"/>
                  </a:lnTo>
                  <a:lnTo>
                    <a:pt x="267" y="32894"/>
                  </a:lnTo>
                  <a:lnTo>
                    <a:pt x="2505" y="32894"/>
                  </a:lnTo>
                  <a:close/>
                  <a:moveTo>
                    <a:pt x="2771" y="32894"/>
                  </a:moveTo>
                  <a:lnTo>
                    <a:pt x="5018" y="32894"/>
                  </a:lnTo>
                  <a:lnTo>
                    <a:pt x="5018" y="35003"/>
                  </a:lnTo>
                  <a:lnTo>
                    <a:pt x="2771" y="35003"/>
                  </a:lnTo>
                  <a:close/>
                  <a:moveTo>
                    <a:pt x="5284" y="32894"/>
                  </a:moveTo>
                  <a:lnTo>
                    <a:pt x="7522" y="32894"/>
                  </a:lnTo>
                  <a:lnTo>
                    <a:pt x="7522" y="35003"/>
                  </a:lnTo>
                  <a:lnTo>
                    <a:pt x="5284" y="35003"/>
                  </a:lnTo>
                  <a:close/>
                  <a:moveTo>
                    <a:pt x="7798" y="32894"/>
                  </a:moveTo>
                  <a:lnTo>
                    <a:pt x="10035" y="32894"/>
                  </a:lnTo>
                  <a:lnTo>
                    <a:pt x="10035" y="35003"/>
                  </a:lnTo>
                  <a:lnTo>
                    <a:pt x="7798" y="35003"/>
                  </a:lnTo>
                  <a:close/>
                  <a:moveTo>
                    <a:pt x="10302" y="32894"/>
                  </a:moveTo>
                  <a:lnTo>
                    <a:pt x="12549" y="32894"/>
                  </a:lnTo>
                  <a:lnTo>
                    <a:pt x="12549" y="35003"/>
                  </a:lnTo>
                  <a:lnTo>
                    <a:pt x="10302" y="35003"/>
                  </a:lnTo>
                  <a:close/>
                  <a:moveTo>
                    <a:pt x="12815" y="32894"/>
                  </a:moveTo>
                  <a:lnTo>
                    <a:pt x="15053" y="32894"/>
                  </a:lnTo>
                  <a:lnTo>
                    <a:pt x="15053" y="35003"/>
                  </a:lnTo>
                  <a:lnTo>
                    <a:pt x="12815" y="35003"/>
                  </a:lnTo>
                  <a:close/>
                  <a:moveTo>
                    <a:pt x="15319" y="32894"/>
                  </a:moveTo>
                  <a:lnTo>
                    <a:pt x="17566" y="32894"/>
                  </a:lnTo>
                  <a:lnTo>
                    <a:pt x="17566" y="35003"/>
                  </a:lnTo>
                  <a:lnTo>
                    <a:pt x="15319" y="35003"/>
                  </a:lnTo>
                  <a:close/>
                  <a:moveTo>
                    <a:pt x="17832" y="32894"/>
                  </a:moveTo>
                  <a:lnTo>
                    <a:pt x="20070" y="32894"/>
                  </a:lnTo>
                  <a:lnTo>
                    <a:pt x="20070" y="35003"/>
                  </a:lnTo>
                  <a:lnTo>
                    <a:pt x="17832" y="35003"/>
                  </a:lnTo>
                  <a:close/>
                  <a:moveTo>
                    <a:pt x="17832" y="32627"/>
                  </a:moveTo>
                  <a:lnTo>
                    <a:pt x="17832" y="30518"/>
                  </a:lnTo>
                  <a:lnTo>
                    <a:pt x="20070" y="30518"/>
                  </a:lnTo>
                  <a:lnTo>
                    <a:pt x="20070" y="32627"/>
                  </a:lnTo>
                  <a:close/>
                  <a:moveTo>
                    <a:pt x="17832" y="29976"/>
                  </a:moveTo>
                  <a:lnTo>
                    <a:pt x="17832" y="27876"/>
                  </a:lnTo>
                  <a:lnTo>
                    <a:pt x="20070" y="27876"/>
                  </a:lnTo>
                  <a:lnTo>
                    <a:pt x="20070" y="29976"/>
                  </a:lnTo>
                  <a:lnTo>
                    <a:pt x="17832" y="29976"/>
                  </a:lnTo>
                  <a:close/>
                  <a:moveTo>
                    <a:pt x="17832" y="27600"/>
                  </a:moveTo>
                  <a:lnTo>
                    <a:pt x="17832" y="25501"/>
                  </a:lnTo>
                  <a:lnTo>
                    <a:pt x="20070" y="25501"/>
                  </a:lnTo>
                  <a:lnTo>
                    <a:pt x="20070" y="27600"/>
                  </a:lnTo>
                  <a:close/>
                  <a:moveTo>
                    <a:pt x="17832" y="24959"/>
                  </a:moveTo>
                  <a:lnTo>
                    <a:pt x="17832" y="22859"/>
                  </a:lnTo>
                  <a:lnTo>
                    <a:pt x="20070" y="22859"/>
                  </a:lnTo>
                  <a:lnTo>
                    <a:pt x="20070" y="24959"/>
                  </a:lnTo>
                  <a:close/>
                  <a:moveTo>
                    <a:pt x="17832" y="22583"/>
                  </a:moveTo>
                  <a:lnTo>
                    <a:pt x="17832" y="20484"/>
                  </a:lnTo>
                  <a:lnTo>
                    <a:pt x="20070" y="20484"/>
                  </a:lnTo>
                  <a:lnTo>
                    <a:pt x="20070" y="22583"/>
                  </a:lnTo>
                  <a:close/>
                  <a:moveTo>
                    <a:pt x="17832" y="19941"/>
                  </a:moveTo>
                  <a:lnTo>
                    <a:pt x="17832" y="17832"/>
                  </a:lnTo>
                  <a:lnTo>
                    <a:pt x="20070" y="17832"/>
                  </a:lnTo>
                  <a:lnTo>
                    <a:pt x="20070" y="19941"/>
                  </a:lnTo>
                  <a:close/>
                  <a:moveTo>
                    <a:pt x="17832" y="17566"/>
                  </a:moveTo>
                  <a:lnTo>
                    <a:pt x="17832" y="15456"/>
                  </a:lnTo>
                  <a:lnTo>
                    <a:pt x="20070" y="15456"/>
                  </a:lnTo>
                  <a:lnTo>
                    <a:pt x="20070" y="17566"/>
                  </a:lnTo>
                  <a:close/>
                  <a:moveTo>
                    <a:pt x="17832" y="14924"/>
                  </a:moveTo>
                  <a:lnTo>
                    <a:pt x="17832" y="12815"/>
                  </a:lnTo>
                  <a:lnTo>
                    <a:pt x="20070" y="12815"/>
                  </a:lnTo>
                  <a:lnTo>
                    <a:pt x="20070" y="14924"/>
                  </a:lnTo>
                  <a:close/>
                  <a:moveTo>
                    <a:pt x="17832" y="12549"/>
                  </a:moveTo>
                  <a:lnTo>
                    <a:pt x="17832" y="10439"/>
                  </a:lnTo>
                  <a:lnTo>
                    <a:pt x="20070" y="10439"/>
                  </a:lnTo>
                  <a:lnTo>
                    <a:pt x="20070" y="12549"/>
                  </a:lnTo>
                  <a:close/>
                  <a:moveTo>
                    <a:pt x="17832" y="9907"/>
                  </a:moveTo>
                  <a:lnTo>
                    <a:pt x="17832" y="7798"/>
                  </a:lnTo>
                  <a:lnTo>
                    <a:pt x="20070" y="7798"/>
                  </a:lnTo>
                  <a:lnTo>
                    <a:pt x="20070" y="9907"/>
                  </a:lnTo>
                  <a:close/>
                  <a:moveTo>
                    <a:pt x="17832" y="7531"/>
                  </a:moveTo>
                  <a:lnTo>
                    <a:pt x="17832" y="5422"/>
                  </a:lnTo>
                  <a:lnTo>
                    <a:pt x="20070" y="5422"/>
                  </a:lnTo>
                  <a:lnTo>
                    <a:pt x="20070" y="7531"/>
                  </a:lnTo>
                  <a:close/>
                  <a:moveTo>
                    <a:pt x="17832" y="4880"/>
                  </a:moveTo>
                  <a:lnTo>
                    <a:pt x="17832" y="2780"/>
                  </a:lnTo>
                  <a:lnTo>
                    <a:pt x="20070" y="2780"/>
                  </a:lnTo>
                  <a:lnTo>
                    <a:pt x="20070" y="4880"/>
                  </a:lnTo>
                  <a:close/>
                  <a:moveTo>
                    <a:pt x="17566" y="267"/>
                  </a:moveTo>
                  <a:lnTo>
                    <a:pt x="17566" y="2514"/>
                  </a:lnTo>
                  <a:lnTo>
                    <a:pt x="15319" y="2514"/>
                  </a:lnTo>
                  <a:lnTo>
                    <a:pt x="15319" y="267"/>
                  </a:lnTo>
                  <a:close/>
                  <a:moveTo>
                    <a:pt x="15053" y="267"/>
                  </a:moveTo>
                  <a:lnTo>
                    <a:pt x="15053" y="2514"/>
                  </a:lnTo>
                  <a:lnTo>
                    <a:pt x="12815" y="2514"/>
                  </a:lnTo>
                  <a:lnTo>
                    <a:pt x="12815" y="267"/>
                  </a:lnTo>
                  <a:close/>
                  <a:moveTo>
                    <a:pt x="12549" y="267"/>
                  </a:moveTo>
                  <a:lnTo>
                    <a:pt x="12549" y="2514"/>
                  </a:lnTo>
                  <a:lnTo>
                    <a:pt x="10302" y="2514"/>
                  </a:lnTo>
                  <a:lnTo>
                    <a:pt x="10302" y="267"/>
                  </a:lnTo>
                  <a:close/>
                  <a:moveTo>
                    <a:pt x="10035" y="267"/>
                  </a:moveTo>
                  <a:lnTo>
                    <a:pt x="10035" y="2514"/>
                  </a:lnTo>
                  <a:lnTo>
                    <a:pt x="7798" y="2514"/>
                  </a:lnTo>
                  <a:lnTo>
                    <a:pt x="7798" y="267"/>
                  </a:lnTo>
                  <a:close/>
                  <a:moveTo>
                    <a:pt x="7522" y="267"/>
                  </a:moveTo>
                  <a:lnTo>
                    <a:pt x="7522" y="2514"/>
                  </a:lnTo>
                  <a:lnTo>
                    <a:pt x="5284" y="2514"/>
                  </a:lnTo>
                  <a:lnTo>
                    <a:pt x="5284" y="267"/>
                  </a:lnTo>
                  <a:close/>
                  <a:moveTo>
                    <a:pt x="5018" y="267"/>
                  </a:moveTo>
                  <a:lnTo>
                    <a:pt x="5018" y="2514"/>
                  </a:lnTo>
                  <a:lnTo>
                    <a:pt x="2771" y="2514"/>
                  </a:lnTo>
                  <a:lnTo>
                    <a:pt x="2771" y="267"/>
                  </a:lnTo>
                  <a:close/>
                  <a:moveTo>
                    <a:pt x="2505" y="267"/>
                  </a:moveTo>
                  <a:lnTo>
                    <a:pt x="2505" y="2514"/>
                  </a:lnTo>
                  <a:lnTo>
                    <a:pt x="267" y="2514"/>
                  </a:lnTo>
                  <a:lnTo>
                    <a:pt x="267" y="267"/>
                  </a:lnTo>
                  <a:close/>
                  <a:moveTo>
                    <a:pt x="267" y="37645"/>
                  </a:moveTo>
                  <a:lnTo>
                    <a:pt x="267" y="35535"/>
                  </a:lnTo>
                  <a:lnTo>
                    <a:pt x="2505" y="35535"/>
                  </a:lnTo>
                  <a:lnTo>
                    <a:pt x="2505" y="37645"/>
                  </a:lnTo>
                  <a:close/>
                  <a:moveTo>
                    <a:pt x="2771" y="37645"/>
                  </a:moveTo>
                  <a:lnTo>
                    <a:pt x="2771" y="35535"/>
                  </a:lnTo>
                  <a:lnTo>
                    <a:pt x="5018" y="35535"/>
                  </a:lnTo>
                  <a:lnTo>
                    <a:pt x="5018" y="37645"/>
                  </a:lnTo>
                  <a:close/>
                  <a:moveTo>
                    <a:pt x="5284" y="37645"/>
                  </a:moveTo>
                  <a:lnTo>
                    <a:pt x="5284" y="35535"/>
                  </a:lnTo>
                  <a:lnTo>
                    <a:pt x="7522" y="35535"/>
                  </a:lnTo>
                  <a:lnTo>
                    <a:pt x="7522" y="37645"/>
                  </a:lnTo>
                  <a:close/>
                  <a:moveTo>
                    <a:pt x="7798" y="37645"/>
                  </a:moveTo>
                  <a:lnTo>
                    <a:pt x="7798" y="35535"/>
                  </a:lnTo>
                  <a:lnTo>
                    <a:pt x="10035" y="35535"/>
                  </a:lnTo>
                  <a:lnTo>
                    <a:pt x="10035" y="37645"/>
                  </a:lnTo>
                  <a:close/>
                  <a:moveTo>
                    <a:pt x="10302" y="37645"/>
                  </a:moveTo>
                  <a:lnTo>
                    <a:pt x="10302" y="35535"/>
                  </a:lnTo>
                  <a:lnTo>
                    <a:pt x="12549" y="35535"/>
                  </a:lnTo>
                  <a:lnTo>
                    <a:pt x="12549" y="37645"/>
                  </a:lnTo>
                  <a:close/>
                  <a:moveTo>
                    <a:pt x="12815" y="37645"/>
                  </a:moveTo>
                  <a:lnTo>
                    <a:pt x="12815" y="35535"/>
                  </a:lnTo>
                  <a:lnTo>
                    <a:pt x="15053" y="35535"/>
                  </a:lnTo>
                  <a:lnTo>
                    <a:pt x="15053" y="37645"/>
                  </a:lnTo>
                  <a:close/>
                  <a:moveTo>
                    <a:pt x="15319" y="37645"/>
                  </a:moveTo>
                  <a:lnTo>
                    <a:pt x="15319" y="35535"/>
                  </a:lnTo>
                  <a:lnTo>
                    <a:pt x="17566" y="35535"/>
                  </a:lnTo>
                  <a:lnTo>
                    <a:pt x="17566" y="37645"/>
                  </a:lnTo>
                  <a:close/>
                  <a:moveTo>
                    <a:pt x="17832" y="37645"/>
                  </a:moveTo>
                  <a:lnTo>
                    <a:pt x="17832" y="35535"/>
                  </a:lnTo>
                  <a:lnTo>
                    <a:pt x="20070" y="35535"/>
                  </a:lnTo>
                  <a:lnTo>
                    <a:pt x="20070" y="37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4261425" y="771625"/>
              <a:ext cx="226750" cy="71250"/>
            </a:xfrm>
            <a:custGeom>
              <a:rect b="b" l="l" r="r" t="t"/>
              <a:pathLst>
                <a:path extrusionOk="0" h="2850" w="9070">
                  <a:moveTo>
                    <a:pt x="1" y="0"/>
                  </a:moveTo>
                  <a:lnTo>
                    <a:pt x="9069" y="0"/>
                  </a:lnTo>
                  <a:lnTo>
                    <a:pt x="9069" y="2849"/>
                  </a:lnTo>
                  <a:lnTo>
                    <a:pt x="1" y="28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4179875" y="814750"/>
              <a:ext cx="436200" cy="986700"/>
            </a:xfrm>
            <a:custGeom>
              <a:rect b="b" l="l" r="r" t="t"/>
              <a:pathLst>
                <a:path extrusionOk="0" h="39468" w="17448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4175925" y="1643225"/>
              <a:ext cx="444075" cy="158225"/>
            </a:xfrm>
            <a:custGeom>
              <a:rect b="b" l="l" r="r" t="t"/>
              <a:pathLst>
                <a:path extrusionOk="0" h="6329" w="17763">
                  <a:moveTo>
                    <a:pt x="12864" y="5274"/>
                  </a:moveTo>
                  <a:lnTo>
                    <a:pt x="12864" y="1"/>
                  </a:lnTo>
                  <a:lnTo>
                    <a:pt x="4900" y="1"/>
                  </a:lnTo>
                  <a:lnTo>
                    <a:pt x="4900" y="5274"/>
                  </a:lnTo>
                  <a:lnTo>
                    <a:pt x="1" y="5274"/>
                  </a:lnTo>
                  <a:lnTo>
                    <a:pt x="1" y="6329"/>
                  </a:lnTo>
                  <a:lnTo>
                    <a:pt x="17763" y="6329"/>
                  </a:lnTo>
                  <a:lnTo>
                    <a:pt x="17763" y="52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324775" y="1670825"/>
              <a:ext cx="146400" cy="123475"/>
            </a:xfrm>
            <a:custGeom>
              <a:rect b="b" l="l" r="r" t="t"/>
              <a:pathLst>
                <a:path extrusionOk="0" h="4939" w="5856">
                  <a:moveTo>
                    <a:pt x="0" y="1"/>
                  </a:moveTo>
                  <a:lnTo>
                    <a:pt x="5855" y="1"/>
                  </a:lnTo>
                  <a:lnTo>
                    <a:pt x="5855" y="4939"/>
                  </a:lnTo>
                  <a:lnTo>
                    <a:pt x="0" y="49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4192200" y="864525"/>
              <a:ext cx="313475" cy="755575"/>
            </a:xfrm>
            <a:custGeom>
              <a:rect b="b" l="l" r="r" t="t"/>
              <a:pathLst>
                <a:path extrusionOk="0" h="30223" w="12539">
                  <a:moveTo>
                    <a:pt x="0" y="1"/>
                  </a:moveTo>
                  <a:lnTo>
                    <a:pt x="12538" y="1"/>
                  </a:lnTo>
                  <a:lnTo>
                    <a:pt x="12538" y="30222"/>
                  </a:lnTo>
                  <a:lnTo>
                    <a:pt x="0" y="302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4188750" y="862550"/>
              <a:ext cx="336150" cy="757300"/>
            </a:xfrm>
            <a:custGeom>
              <a:rect b="b" l="l" r="r" t="t"/>
              <a:pathLst>
                <a:path extrusionOk="0" h="30292" w="13446">
                  <a:moveTo>
                    <a:pt x="13445" y="267"/>
                  </a:moveTo>
                  <a:lnTo>
                    <a:pt x="13445" y="1"/>
                  </a:lnTo>
                  <a:lnTo>
                    <a:pt x="12814" y="1"/>
                  </a:lnTo>
                  <a:lnTo>
                    <a:pt x="12548" y="1"/>
                  </a:lnTo>
                  <a:lnTo>
                    <a:pt x="10311" y="1"/>
                  </a:lnTo>
                  <a:lnTo>
                    <a:pt x="10044" y="1"/>
                  </a:lnTo>
                  <a:lnTo>
                    <a:pt x="7797" y="1"/>
                  </a:lnTo>
                  <a:lnTo>
                    <a:pt x="7531" y="1"/>
                  </a:lnTo>
                  <a:lnTo>
                    <a:pt x="5293" y="1"/>
                  </a:lnTo>
                  <a:lnTo>
                    <a:pt x="5017" y="1"/>
                  </a:lnTo>
                  <a:lnTo>
                    <a:pt x="2780" y="1"/>
                  </a:lnTo>
                  <a:lnTo>
                    <a:pt x="2514" y="1"/>
                  </a:lnTo>
                  <a:lnTo>
                    <a:pt x="266" y="1"/>
                  </a:lnTo>
                  <a:lnTo>
                    <a:pt x="0" y="1"/>
                  </a:lnTo>
                  <a:lnTo>
                    <a:pt x="0" y="267"/>
                  </a:lnTo>
                  <a:lnTo>
                    <a:pt x="0" y="2504"/>
                  </a:lnTo>
                  <a:lnTo>
                    <a:pt x="0" y="2780"/>
                  </a:lnTo>
                  <a:lnTo>
                    <a:pt x="0" y="4880"/>
                  </a:lnTo>
                  <a:lnTo>
                    <a:pt x="0" y="5422"/>
                  </a:lnTo>
                  <a:lnTo>
                    <a:pt x="0" y="7531"/>
                  </a:lnTo>
                  <a:lnTo>
                    <a:pt x="0" y="7798"/>
                  </a:lnTo>
                  <a:lnTo>
                    <a:pt x="0" y="9907"/>
                  </a:lnTo>
                  <a:lnTo>
                    <a:pt x="0" y="10439"/>
                  </a:lnTo>
                  <a:lnTo>
                    <a:pt x="0" y="12549"/>
                  </a:lnTo>
                  <a:lnTo>
                    <a:pt x="0" y="12815"/>
                  </a:lnTo>
                  <a:lnTo>
                    <a:pt x="0" y="14924"/>
                  </a:lnTo>
                  <a:lnTo>
                    <a:pt x="0" y="15456"/>
                  </a:lnTo>
                  <a:lnTo>
                    <a:pt x="0" y="17566"/>
                  </a:lnTo>
                  <a:lnTo>
                    <a:pt x="0" y="17832"/>
                  </a:lnTo>
                  <a:lnTo>
                    <a:pt x="0" y="19941"/>
                  </a:lnTo>
                  <a:lnTo>
                    <a:pt x="0" y="20474"/>
                  </a:lnTo>
                  <a:lnTo>
                    <a:pt x="0" y="22583"/>
                  </a:lnTo>
                  <a:lnTo>
                    <a:pt x="0" y="22849"/>
                  </a:lnTo>
                  <a:lnTo>
                    <a:pt x="0" y="24959"/>
                  </a:lnTo>
                  <a:lnTo>
                    <a:pt x="0" y="25501"/>
                  </a:lnTo>
                  <a:lnTo>
                    <a:pt x="0" y="27600"/>
                  </a:lnTo>
                  <a:lnTo>
                    <a:pt x="0" y="27876"/>
                  </a:lnTo>
                  <a:lnTo>
                    <a:pt x="0" y="30291"/>
                  </a:lnTo>
                  <a:lnTo>
                    <a:pt x="266" y="30291"/>
                  </a:lnTo>
                  <a:lnTo>
                    <a:pt x="266" y="27876"/>
                  </a:lnTo>
                  <a:lnTo>
                    <a:pt x="2514" y="27876"/>
                  </a:lnTo>
                  <a:lnTo>
                    <a:pt x="2514" y="30291"/>
                  </a:lnTo>
                  <a:lnTo>
                    <a:pt x="2780" y="30291"/>
                  </a:lnTo>
                  <a:lnTo>
                    <a:pt x="2780" y="27876"/>
                  </a:lnTo>
                  <a:lnTo>
                    <a:pt x="5017" y="27876"/>
                  </a:lnTo>
                  <a:lnTo>
                    <a:pt x="5017" y="30291"/>
                  </a:lnTo>
                  <a:lnTo>
                    <a:pt x="5293" y="30291"/>
                  </a:lnTo>
                  <a:lnTo>
                    <a:pt x="5293" y="27876"/>
                  </a:lnTo>
                  <a:lnTo>
                    <a:pt x="7531" y="27876"/>
                  </a:lnTo>
                  <a:lnTo>
                    <a:pt x="7531" y="30291"/>
                  </a:lnTo>
                  <a:lnTo>
                    <a:pt x="7797" y="30291"/>
                  </a:lnTo>
                  <a:lnTo>
                    <a:pt x="7797" y="27876"/>
                  </a:lnTo>
                  <a:lnTo>
                    <a:pt x="10044" y="27876"/>
                  </a:lnTo>
                  <a:lnTo>
                    <a:pt x="10044" y="30291"/>
                  </a:lnTo>
                  <a:lnTo>
                    <a:pt x="10311" y="30291"/>
                  </a:lnTo>
                  <a:lnTo>
                    <a:pt x="10311" y="27876"/>
                  </a:lnTo>
                  <a:lnTo>
                    <a:pt x="12548" y="27876"/>
                  </a:lnTo>
                  <a:lnTo>
                    <a:pt x="12548" y="30291"/>
                  </a:lnTo>
                  <a:lnTo>
                    <a:pt x="12814" y="30291"/>
                  </a:lnTo>
                  <a:lnTo>
                    <a:pt x="12814" y="27876"/>
                  </a:lnTo>
                  <a:lnTo>
                    <a:pt x="13445" y="27876"/>
                  </a:lnTo>
                  <a:lnTo>
                    <a:pt x="13445" y="27600"/>
                  </a:lnTo>
                  <a:lnTo>
                    <a:pt x="12814" y="27600"/>
                  </a:lnTo>
                  <a:lnTo>
                    <a:pt x="12814" y="25501"/>
                  </a:lnTo>
                  <a:lnTo>
                    <a:pt x="13445" y="25501"/>
                  </a:lnTo>
                  <a:lnTo>
                    <a:pt x="13445" y="24959"/>
                  </a:lnTo>
                  <a:lnTo>
                    <a:pt x="12814" y="24959"/>
                  </a:lnTo>
                  <a:lnTo>
                    <a:pt x="12814" y="22849"/>
                  </a:lnTo>
                  <a:lnTo>
                    <a:pt x="13445" y="22849"/>
                  </a:lnTo>
                  <a:lnTo>
                    <a:pt x="13445" y="22583"/>
                  </a:lnTo>
                  <a:lnTo>
                    <a:pt x="12814" y="22583"/>
                  </a:lnTo>
                  <a:lnTo>
                    <a:pt x="12814" y="20474"/>
                  </a:lnTo>
                  <a:lnTo>
                    <a:pt x="13445" y="20474"/>
                  </a:lnTo>
                  <a:lnTo>
                    <a:pt x="13445" y="19941"/>
                  </a:lnTo>
                  <a:lnTo>
                    <a:pt x="12814" y="19941"/>
                  </a:lnTo>
                  <a:lnTo>
                    <a:pt x="12814" y="17832"/>
                  </a:lnTo>
                  <a:lnTo>
                    <a:pt x="13445" y="17832"/>
                  </a:lnTo>
                  <a:lnTo>
                    <a:pt x="13445" y="17566"/>
                  </a:lnTo>
                  <a:lnTo>
                    <a:pt x="12814" y="17566"/>
                  </a:lnTo>
                  <a:lnTo>
                    <a:pt x="12814" y="15456"/>
                  </a:lnTo>
                  <a:lnTo>
                    <a:pt x="13445" y="15456"/>
                  </a:lnTo>
                  <a:lnTo>
                    <a:pt x="13445" y="14924"/>
                  </a:lnTo>
                  <a:lnTo>
                    <a:pt x="12814" y="14924"/>
                  </a:lnTo>
                  <a:lnTo>
                    <a:pt x="12814" y="12815"/>
                  </a:lnTo>
                  <a:lnTo>
                    <a:pt x="13445" y="12815"/>
                  </a:lnTo>
                  <a:lnTo>
                    <a:pt x="13445" y="12549"/>
                  </a:lnTo>
                  <a:lnTo>
                    <a:pt x="12814" y="12549"/>
                  </a:lnTo>
                  <a:lnTo>
                    <a:pt x="12814" y="10439"/>
                  </a:lnTo>
                  <a:lnTo>
                    <a:pt x="13445" y="10439"/>
                  </a:lnTo>
                  <a:lnTo>
                    <a:pt x="13445" y="9907"/>
                  </a:lnTo>
                  <a:lnTo>
                    <a:pt x="12814" y="9907"/>
                  </a:lnTo>
                  <a:lnTo>
                    <a:pt x="12814" y="7798"/>
                  </a:lnTo>
                  <a:lnTo>
                    <a:pt x="13445" y="7798"/>
                  </a:lnTo>
                  <a:lnTo>
                    <a:pt x="13445" y="7531"/>
                  </a:lnTo>
                  <a:lnTo>
                    <a:pt x="12814" y="7531"/>
                  </a:lnTo>
                  <a:lnTo>
                    <a:pt x="12814" y="5422"/>
                  </a:lnTo>
                  <a:lnTo>
                    <a:pt x="13445" y="5422"/>
                  </a:lnTo>
                  <a:lnTo>
                    <a:pt x="13445" y="4880"/>
                  </a:lnTo>
                  <a:lnTo>
                    <a:pt x="12814" y="4880"/>
                  </a:lnTo>
                  <a:lnTo>
                    <a:pt x="12814" y="2780"/>
                  </a:lnTo>
                  <a:lnTo>
                    <a:pt x="13445" y="2780"/>
                  </a:lnTo>
                  <a:lnTo>
                    <a:pt x="13445" y="2504"/>
                  </a:lnTo>
                  <a:lnTo>
                    <a:pt x="12814" y="2504"/>
                  </a:lnTo>
                  <a:lnTo>
                    <a:pt x="12814" y="267"/>
                  </a:lnTo>
                  <a:close/>
                  <a:moveTo>
                    <a:pt x="10044" y="267"/>
                  </a:moveTo>
                  <a:lnTo>
                    <a:pt x="10044" y="2504"/>
                  </a:lnTo>
                  <a:lnTo>
                    <a:pt x="7797" y="2504"/>
                  </a:lnTo>
                  <a:lnTo>
                    <a:pt x="7797" y="267"/>
                  </a:lnTo>
                  <a:close/>
                  <a:moveTo>
                    <a:pt x="5293" y="19941"/>
                  </a:moveTo>
                  <a:lnTo>
                    <a:pt x="5293" y="17832"/>
                  </a:lnTo>
                  <a:lnTo>
                    <a:pt x="7531" y="17832"/>
                  </a:lnTo>
                  <a:lnTo>
                    <a:pt x="7531" y="19941"/>
                  </a:lnTo>
                  <a:close/>
                  <a:moveTo>
                    <a:pt x="7531" y="20474"/>
                  </a:moveTo>
                  <a:lnTo>
                    <a:pt x="7531" y="22583"/>
                  </a:lnTo>
                  <a:lnTo>
                    <a:pt x="5293" y="22583"/>
                  </a:lnTo>
                  <a:lnTo>
                    <a:pt x="5293" y="20474"/>
                  </a:lnTo>
                  <a:close/>
                  <a:moveTo>
                    <a:pt x="5293" y="17566"/>
                  </a:moveTo>
                  <a:lnTo>
                    <a:pt x="5293" y="15456"/>
                  </a:lnTo>
                  <a:lnTo>
                    <a:pt x="7531" y="15456"/>
                  </a:lnTo>
                  <a:lnTo>
                    <a:pt x="7531" y="17566"/>
                  </a:lnTo>
                  <a:lnTo>
                    <a:pt x="5293" y="17566"/>
                  </a:lnTo>
                  <a:close/>
                  <a:moveTo>
                    <a:pt x="5293" y="14924"/>
                  </a:moveTo>
                  <a:lnTo>
                    <a:pt x="5293" y="12815"/>
                  </a:lnTo>
                  <a:lnTo>
                    <a:pt x="7531" y="12815"/>
                  </a:lnTo>
                  <a:lnTo>
                    <a:pt x="7531" y="14924"/>
                  </a:lnTo>
                  <a:close/>
                  <a:moveTo>
                    <a:pt x="5293" y="12549"/>
                  </a:moveTo>
                  <a:lnTo>
                    <a:pt x="5293" y="10439"/>
                  </a:lnTo>
                  <a:lnTo>
                    <a:pt x="7531" y="10439"/>
                  </a:lnTo>
                  <a:lnTo>
                    <a:pt x="7531" y="12549"/>
                  </a:lnTo>
                  <a:close/>
                  <a:moveTo>
                    <a:pt x="5293" y="9907"/>
                  </a:moveTo>
                  <a:lnTo>
                    <a:pt x="5293" y="7798"/>
                  </a:lnTo>
                  <a:lnTo>
                    <a:pt x="7531" y="7798"/>
                  </a:lnTo>
                  <a:lnTo>
                    <a:pt x="7531" y="9907"/>
                  </a:lnTo>
                  <a:close/>
                  <a:moveTo>
                    <a:pt x="5293" y="7531"/>
                  </a:moveTo>
                  <a:lnTo>
                    <a:pt x="5293" y="5422"/>
                  </a:lnTo>
                  <a:lnTo>
                    <a:pt x="7531" y="5422"/>
                  </a:lnTo>
                  <a:lnTo>
                    <a:pt x="7531" y="7531"/>
                  </a:lnTo>
                  <a:close/>
                  <a:moveTo>
                    <a:pt x="5293" y="4880"/>
                  </a:moveTo>
                  <a:lnTo>
                    <a:pt x="5293" y="2780"/>
                  </a:lnTo>
                  <a:lnTo>
                    <a:pt x="7531" y="2780"/>
                  </a:lnTo>
                  <a:lnTo>
                    <a:pt x="7531" y="4880"/>
                  </a:lnTo>
                  <a:close/>
                  <a:moveTo>
                    <a:pt x="5017" y="4880"/>
                  </a:moveTo>
                  <a:lnTo>
                    <a:pt x="2780" y="4880"/>
                  </a:lnTo>
                  <a:lnTo>
                    <a:pt x="2780" y="2780"/>
                  </a:lnTo>
                  <a:lnTo>
                    <a:pt x="5017" y="2780"/>
                  </a:lnTo>
                  <a:close/>
                  <a:moveTo>
                    <a:pt x="5017" y="5422"/>
                  </a:moveTo>
                  <a:lnTo>
                    <a:pt x="5017" y="7531"/>
                  </a:lnTo>
                  <a:lnTo>
                    <a:pt x="2780" y="7531"/>
                  </a:lnTo>
                  <a:lnTo>
                    <a:pt x="2780" y="5422"/>
                  </a:lnTo>
                  <a:lnTo>
                    <a:pt x="5017" y="5422"/>
                  </a:lnTo>
                  <a:close/>
                  <a:moveTo>
                    <a:pt x="5017" y="7798"/>
                  </a:moveTo>
                  <a:lnTo>
                    <a:pt x="5017" y="9907"/>
                  </a:lnTo>
                  <a:lnTo>
                    <a:pt x="2780" y="9907"/>
                  </a:lnTo>
                  <a:lnTo>
                    <a:pt x="2780" y="7798"/>
                  </a:lnTo>
                  <a:close/>
                  <a:moveTo>
                    <a:pt x="5017" y="10439"/>
                  </a:moveTo>
                  <a:lnTo>
                    <a:pt x="5017" y="12549"/>
                  </a:lnTo>
                  <a:lnTo>
                    <a:pt x="2780" y="12549"/>
                  </a:lnTo>
                  <a:lnTo>
                    <a:pt x="2780" y="10439"/>
                  </a:lnTo>
                  <a:close/>
                  <a:moveTo>
                    <a:pt x="5017" y="12815"/>
                  </a:moveTo>
                  <a:lnTo>
                    <a:pt x="5017" y="14924"/>
                  </a:lnTo>
                  <a:lnTo>
                    <a:pt x="2780" y="14924"/>
                  </a:lnTo>
                  <a:lnTo>
                    <a:pt x="2780" y="12815"/>
                  </a:lnTo>
                  <a:close/>
                  <a:moveTo>
                    <a:pt x="5017" y="15456"/>
                  </a:moveTo>
                  <a:lnTo>
                    <a:pt x="5017" y="17566"/>
                  </a:lnTo>
                  <a:lnTo>
                    <a:pt x="2780" y="17566"/>
                  </a:lnTo>
                  <a:lnTo>
                    <a:pt x="2780" y="15456"/>
                  </a:lnTo>
                  <a:lnTo>
                    <a:pt x="5017" y="15456"/>
                  </a:lnTo>
                  <a:close/>
                  <a:moveTo>
                    <a:pt x="5017" y="17832"/>
                  </a:moveTo>
                  <a:lnTo>
                    <a:pt x="5017" y="19941"/>
                  </a:lnTo>
                  <a:lnTo>
                    <a:pt x="2780" y="19941"/>
                  </a:lnTo>
                  <a:lnTo>
                    <a:pt x="2780" y="17832"/>
                  </a:lnTo>
                  <a:close/>
                  <a:moveTo>
                    <a:pt x="5017" y="20474"/>
                  </a:moveTo>
                  <a:lnTo>
                    <a:pt x="5017" y="22583"/>
                  </a:lnTo>
                  <a:lnTo>
                    <a:pt x="2780" y="22583"/>
                  </a:lnTo>
                  <a:lnTo>
                    <a:pt x="2780" y="20474"/>
                  </a:lnTo>
                  <a:close/>
                  <a:moveTo>
                    <a:pt x="5017" y="22849"/>
                  </a:moveTo>
                  <a:lnTo>
                    <a:pt x="5017" y="24959"/>
                  </a:lnTo>
                  <a:lnTo>
                    <a:pt x="2780" y="24959"/>
                  </a:lnTo>
                  <a:lnTo>
                    <a:pt x="2780" y="22849"/>
                  </a:lnTo>
                  <a:close/>
                  <a:moveTo>
                    <a:pt x="5293" y="22849"/>
                  </a:moveTo>
                  <a:lnTo>
                    <a:pt x="7531" y="22849"/>
                  </a:lnTo>
                  <a:lnTo>
                    <a:pt x="7531" y="24959"/>
                  </a:lnTo>
                  <a:lnTo>
                    <a:pt x="5293" y="24959"/>
                  </a:lnTo>
                  <a:close/>
                  <a:moveTo>
                    <a:pt x="7797" y="22849"/>
                  </a:moveTo>
                  <a:lnTo>
                    <a:pt x="10044" y="22849"/>
                  </a:lnTo>
                  <a:lnTo>
                    <a:pt x="10044" y="24959"/>
                  </a:lnTo>
                  <a:lnTo>
                    <a:pt x="7797" y="24959"/>
                  </a:lnTo>
                  <a:close/>
                  <a:moveTo>
                    <a:pt x="7797" y="22583"/>
                  </a:moveTo>
                  <a:lnTo>
                    <a:pt x="7797" y="20474"/>
                  </a:lnTo>
                  <a:lnTo>
                    <a:pt x="10044" y="20474"/>
                  </a:lnTo>
                  <a:lnTo>
                    <a:pt x="10044" y="22583"/>
                  </a:lnTo>
                  <a:close/>
                  <a:moveTo>
                    <a:pt x="7797" y="19941"/>
                  </a:moveTo>
                  <a:lnTo>
                    <a:pt x="7797" y="17832"/>
                  </a:lnTo>
                  <a:lnTo>
                    <a:pt x="10044" y="17832"/>
                  </a:lnTo>
                  <a:lnTo>
                    <a:pt x="10044" y="19941"/>
                  </a:lnTo>
                  <a:close/>
                  <a:moveTo>
                    <a:pt x="7797" y="17566"/>
                  </a:moveTo>
                  <a:lnTo>
                    <a:pt x="7797" y="15456"/>
                  </a:lnTo>
                  <a:lnTo>
                    <a:pt x="10044" y="15456"/>
                  </a:lnTo>
                  <a:lnTo>
                    <a:pt x="10044" y="17566"/>
                  </a:lnTo>
                  <a:lnTo>
                    <a:pt x="7797" y="17566"/>
                  </a:lnTo>
                  <a:close/>
                  <a:moveTo>
                    <a:pt x="7797" y="14924"/>
                  </a:moveTo>
                  <a:lnTo>
                    <a:pt x="7797" y="12815"/>
                  </a:lnTo>
                  <a:lnTo>
                    <a:pt x="10044" y="12815"/>
                  </a:lnTo>
                  <a:lnTo>
                    <a:pt x="10044" y="14924"/>
                  </a:lnTo>
                  <a:close/>
                  <a:moveTo>
                    <a:pt x="7797" y="12549"/>
                  </a:moveTo>
                  <a:lnTo>
                    <a:pt x="7797" y="10439"/>
                  </a:lnTo>
                  <a:lnTo>
                    <a:pt x="10044" y="10439"/>
                  </a:lnTo>
                  <a:lnTo>
                    <a:pt x="10044" y="12549"/>
                  </a:lnTo>
                  <a:close/>
                  <a:moveTo>
                    <a:pt x="7797" y="9907"/>
                  </a:moveTo>
                  <a:lnTo>
                    <a:pt x="7797" y="7798"/>
                  </a:lnTo>
                  <a:lnTo>
                    <a:pt x="10044" y="7798"/>
                  </a:lnTo>
                  <a:lnTo>
                    <a:pt x="10044" y="9907"/>
                  </a:lnTo>
                  <a:close/>
                  <a:moveTo>
                    <a:pt x="7797" y="7531"/>
                  </a:moveTo>
                  <a:lnTo>
                    <a:pt x="7797" y="5422"/>
                  </a:lnTo>
                  <a:lnTo>
                    <a:pt x="10044" y="5422"/>
                  </a:lnTo>
                  <a:lnTo>
                    <a:pt x="10044" y="7531"/>
                  </a:lnTo>
                  <a:close/>
                  <a:moveTo>
                    <a:pt x="7797" y="4880"/>
                  </a:moveTo>
                  <a:lnTo>
                    <a:pt x="7797" y="2780"/>
                  </a:lnTo>
                  <a:lnTo>
                    <a:pt x="10044" y="2780"/>
                  </a:lnTo>
                  <a:lnTo>
                    <a:pt x="10044" y="4880"/>
                  </a:lnTo>
                  <a:close/>
                  <a:moveTo>
                    <a:pt x="7531" y="267"/>
                  </a:moveTo>
                  <a:lnTo>
                    <a:pt x="7531" y="2504"/>
                  </a:lnTo>
                  <a:lnTo>
                    <a:pt x="5293" y="2504"/>
                  </a:lnTo>
                  <a:lnTo>
                    <a:pt x="5293" y="267"/>
                  </a:lnTo>
                  <a:close/>
                  <a:moveTo>
                    <a:pt x="5017" y="267"/>
                  </a:moveTo>
                  <a:lnTo>
                    <a:pt x="5017" y="2504"/>
                  </a:lnTo>
                  <a:lnTo>
                    <a:pt x="2780" y="2504"/>
                  </a:lnTo>
                  <a:lnTo>
                    <a:pt x="2780" y="267"/>
                  </a:lnTo>
                  <a:close/>
                  <a:moveTo>
                    <a:pt x="266" y="267"/>
                  </a:moveTo>
                  <a:lnTo>
                    <a:pt x="2514" y="267"/>
                  </a:lnTo>
                  <a:lnTo>
                    <a:pt x="2514" y="2504"/>
                  </a:lnTo>
                  <a:lnTo>
                    <a:pt x="266" y="2504"/>
                  </a:lnTo>
                  <a:close/>
                  <a:moveTo>
                    <a:pt x="266" y="2780"/>
                  </a:moveTo>
                  <a:lnTo>
                    <a:pt x="2514" y="2780"/>
                  </a:lnTo>
                  <a:lnTo>
                    <a:pt x="2514" y="4880"/>
                  </a:lnTo>
                  <a:lnTo>
                    <a:pt x="266" y="4880"/>
                  </a:lnTo>
                  <a:close/>
                  <a:moveTo>
                    <a:pt x="266" y="5422"/>
                  </a:moveTo>
                  <a:lnTo>
                    <a:pt x="2514" y="5422"/>
                  </a:lnTo>
                  <a:lnTo>
                    <a:pt x="2514" y="7531"/>
                  </a:lnTo>
                  <a:lnTo>
                    <a:pt x="266" y="7531"/>
                  </a:lnTo>
                  <a:close/>
                  <a:moveTo>
                    <a:pt x="266" y="7798"/>
                  </a:moveTo>
                  <a:lnTo>
                    <a:pt x="2514" y="7798"/>
                  </a:lnTo>
                  <a:lnTo>
                    <a:pt x="2514" y="9907"/>
                  </a:lnTo>
                  <a:lnTo>
                    <a:pt x="266" y="9907"/>
                  </a:lnTo>
                  <a:close/>
                  <a:moveTo>
                    <a:pt x="266" y="10439"/>
                  </a:moveTo>
                  <a:lnTo>
                    <a:pt x="2514" y="10439"/>
                  </a:lnTo>
                  <a:lnTo>
                    <a:pt x="2514" y="12549"/>
                  </a:lnTo>
                  <a:lnTo>
                    <a:pt x="266" y="12549"/>
                  </a:lnTo>
                  <a:close/>
                  <a:moveTo>
                    <a:pt x="266" y="12815"/>
                  </a:moveTo>
                  <a:lnTo>
                    <a:pt x="2514" y="12815"/>
                  </a:lnTo>
                  <a:lnTo>
                    <a:pt x="2514" y="14924"/>
                  </a:lnTo>
                  <a:lnTo>
                    <a:pt x="266" y="14924"/>
                  </a:lnTo>
                  <a:close/>
                  <a:moveTo>
                    <a:pt x="266" y="15456"/>
                  </a:moveTo>
                  <a:lnTo>
                    <a:pt x="2514" y="15456"/>
                  </a:lnTo>
                  <a:lnTo>
                    <a:pt x="2514" y="17566"/>
                  </a:lnTo>
                  <a:lnTo>
                    <a:pt x="266" y="17566"/>
                  </a:lnTo>
                  <a:close/>
                  <a:moveTo>
                    <a:pt x="266" y="17832"/>
                  </a:moveTo>
                  <a:lnTo>
                    <a:pt x="2514" y="17832"/>
                  </a:lnTo>
                  <a:lnTo>
                    <a:pt x="2514" y="19941"/>
                  </a:lnTo>
                  <a:lnTo>
                    <a:pt x="266" y="19941"/>
                  </a:lnTo>
                  <a:close/>
                  <a:moveTo>
                    <a:pt x="266" y="20474"/>
                  </a:moveTo>
                  <a:lnTo>
                    <a:pt x="2514" y="20474"/>
                  </a:lnTo>
                  <a:lnTo>
                    <a:pt x="2514" y="22583"/>
                  </a:lnTo>
                  <a:lnTo>
                    <a:pt x="266" y="22583"/>
                  </a:lnTo>
                  <a:close/>
                  <a:moveTo>
                    <a:pt x="266" y="22849"/>
                  </a:moveTo>
                  <a:lnTo>
                    <a:pt x="2514" y="22849"/>
                  </a:lnTo>
                  <a:lnTo>
                    <a:pt x="2514" y="24959"/>
                  </a:lnTo>
                  <a:lnTo>
                    <a:pt x="266" y="24959"/>
                  </a:lnTo>
                  <a:close/>
                  <a:moveTo>
                    <a:pt x="266" y="27600"/>
                  </a:moveTo>
                  <a:lnTo>
                    <a:pt x="266" y="25501"/>
                  </a:lnTo>
                  <a:lnTo>
                    <a:pt x="2514" y="25501"/>
                  </a:lnTo>
                  <a:lnTo>
                    <a:pt x="2514" y="27600"/>
                  </a:lnTo>
                  <a:lnTo>
                    <a:pt x="266" y="27600"/>
                  </a:lnTo>
                  <a:close/>
                  <a:moveTo>
                    <a:pt x="2780" y="27600"/>
                  </a:moveTo>
                  <a:lnTo>
                    <a:pt x="2780" y="25501"/>
                  </a:lnTo>
                  <a:lnTo>
                    <a:pt x="5017" y="25501"/>
                  </a:lnTo>
                  <a:lnTo>
                    <a:pt x="5017" y="27600"/>
                  </a:lnTo>
                  <a:lnTo>
                    <a:pt x="2780" y="27600"/>
                  </a:lnTo>
                  <a:close/>
                  <a:moveTo>
                    <a:pt x="5293" y="27600"/>
                  </a:moveTo>
                  <a:lnTo>
                    <a:pt x="5293" y="25501"/>
                  </a:lnTo>
                  <a:lnTo>
                    <a:pt x="7531" y="25501"/>
                  </a:lnTo>
                  <a:lnTo>
                    <a:pt x="7531" y="27600"/>
                  </a:lnTo>
                  <a:lnTo>
                    <a:pt x="5293" y="27600"/>
                  </a:lnTo>
                  <a:close/>
                  <a:moveTo>
                    <a:pt x="7797" y="27600"/>
                  </a:moveTo>
                  <a:lnTo>
                    <a:pt x="7797" y="25501"/>
                  </a:lnTo>
                  <a:lnTo>
                    <a:pt x="10044" y="25501"/>
                  </a:lnTo>
                  <a:lnTo>
                    <a:pt x="10044" y="27600"/>
                  </a:lnTo>
                  <a:lnTo>
                    <a:pt x="7797" y="27600"/>
                  </a:lnTo>
                  <a:close/>
                  <a:moveTo>
                    <a:pt x="12548" y="27600"/>
                  </a:moveTo>
                  <a:lnTo>
                    <a:pt x="10311" y="27600"/>
                  </a:lnTo>
                  <a:lnTo>
                    <a:pt x="10311" y="25501"/>
                  </a:lnTo>
                  <a:lnTo>
                    <a:pt x="12548" y="25501"/>
                  </a:lnTo>
                  <a:close/>
                  <a:moveTo>
                    <a:pt x="12548" y="24959"/>
                  </a:moveTo>
                  <a:lnTo>
                    <a:pt x="10311" y="24959"/>
                  </a:lnTo>
                  <a:lnTo>
                    <a:pt x="10311" y="22849"/>
                  </a:lnTo>
                  <a:lnTo>
                    <a:pt x="12548" y="22849"/>
                  </a:lnTo>
                  <a:close/>
                  <a:moveTo>
                    <a:pt x="12548" y="22583"/>
                  </a:moveTo>
                  <a:lnTo>
                    <a:pt x="10311" y="22583"/>
                  </a:lnTo>
                  <a:lnTo>
                    <a:pt x="10311" y="20474"/>
                  </a:lnTo>
                  <a:lnTo>
                    <a:pt x="12548" y="20474"/>
                  </a:lnTo>
                  <a:close/>
                  <a:moveTo>
                    <a:pt x="12548" y="19941"/>
                  </a:moveTo>
                  <a:lnTo>
                    <a:pt x="10311" y="19941"/>
                  </a:lnTo>
                  <a:lnTo>
                    <a:pt x="10311" y="17832"/>
                  </a:lnTo>
                  <a:lnTo>
                    <a:pt x="12548" y="17832"/>
                  </a:lnTo>
                  <a:close/>
                  <a:moveTo>
                    <a:pt x="12548" y="17566"/>
                  </a:moveTo>
                  <a:lnTo>
                    <a:pt x="10311" y="17566"/>
                  </a:lnTo>
                  <a:lnTo>
                    <a:pt x="10311" y="15456"/>
                  </a:lnTo>
                  <a:lnTo>
                    <a:pt x="12548" y="15456"/>
                  </a:lnTo>
                  <a:close/>
                  <a:moveTo>
                    <a:pt x="12548" y="14924"/>
                  </a:moveTo>
                  <a:lnTo>
                    <a:pt x="10311" y="14924"/>
                  </a:lnTo>
                  <a:lnTo>
                    <a:pt x="10311" y="12815"/>
                  </a:lnTo>
                  <a:lnTo>
                    <a:pt x="12548" y="12815"/>
                  </a:lnTo>
                  <a:close/>
                  <a:moveTo>
                    <a:pt x="12548" y="12549"/>
                  </a:moveTo>
                  <a:lnTo>
                    <a:pt x="10311" y="12549"/>
                  </a:lnTo>
                  <a:lnTo>
                    <a:pt x="10311" y="10439"/>
                  </a:lnTo>
                  <a:lnTo>
                    <a:pt x="12548" y="10439"/>
                  </a:lnTo>
                  <a:close/>
                  <a:moveTo>
                    <a:pt x="12548" y="9907"/>
                  </a:moveTo>
                  <a:lnTo>
                    <a:pt x="10311" y="9907"/>
                  </a:lnTo>
                  <a:lnTo>
                    <a:pt x="10311" y="7798"/>
                  </a:lnTo>
                  <a:lnTo>
                    <a:pt x="12548" y="7798"/>
                  </a:lnTo>
                  <a:close/>
                  <a:moveTo>
                    <a:pt x="12548" y="7531"/>
                  </a:moveTo>
                  <a:lnTo>
                    <a:pt x="10311" y="7531"/>
                  </a:lnTo>
                  <a:lnTo>
                    <a:pt x="10311" y="5422"/>
                  </a:lnTo>
                  <a:lnTo>
                    <a:pt x="12548" y="5422"/>
                  </a:lnTo>
                  <a:close/>
                  <a:moveTo>
                    <a:pt x="12548" y="4880"/>
                  </a:moveTo>
                  <a:lnTo>
                    <a:pt x="10311" y="4880"/>
                  </a:lnTo>
                  <a:lnTo>
                    <a:pt x="10311" y="2780"/>
                  </a:lnTo>
                  <a:lnTo>
                    <a:pt x="12548" y="2780"/>
                  </a:lnTo>
                  <a:close/>
                  <a:moveTo>
                    <a:pt x="12548" y="2504"/>
                  </a:moveTo>
                  <a:lnTo>
                    <a:pt x="10311" y="2504"/>
                  </a:lnTo>
                  <a:lnTo>
                    <a:pt x="10311" y="267"/>
                  </a:lnTo>
                  <a:lnTo>
                    <a:pt x="12548" y="2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4330200" y="1675750"/>
              <a:ext cx="135550" cy="111425"/>
            </a:xfrm>
            <a:custGeom>
              <a:rect b="b" l="l" r="r" t="t"/>
              <a:pathLst>
                <a:path extrusionOk="0" h="4457" w="5422">
                  <a:moveTo>
                    <a:pt x="0" y="1"/>
                  </a:moveTo>
                  <a:lnTo>
                    <a:pt x="5421" y="1"/>
                  </a:lnTo>
                  <a:lnTo>
                    <a:pt x="5421" y="4456"/>
                  </a:lnTo>
                  <a:lnTo>
                    <a:pt x="0" y="44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4327725" y="1673300"/>
              <a:ext cx="140475" cy="121500"/>
            </a:xfrm>
            <a:custGeom>
              <a:rect b="b" l="l" r="r" t="t"/>
              <a:pathLst>
                <a:path extrusionOk="0" h="4860" w="5619">
                  <a:moveTo>
                    <a:pt x="5619" y="1232"/>
                  </a:moveTo>
                  <a:lnTo>
                    <a:pt x="4466" y="1232"/>
                  </a:lnTo>
                  <a:lnTo>
                    <a:pt x="4466" y="4860"/>
                  </a:lnTo>
                  <a:lnTo>
                    <a:pt x="4190" y="4860"/>
                  </a:lnTo>
                  <a:lnTo>
                    <a:pt x="4190" y="1232"/>
                  </a:lnTo>
                  <a:lnTo>
                    <a:pt x="2948" y="1232"/>
                  </a:lnTo>
                  <a:lnTo>
                    <a:pt x="2948" y="4594"/>
                  </a:lnTo>
                  <a:lnTo>
                    <a:pt x="2672" y="4594"/>
                  </a:lnTo>
                  <a:lnTo>
                    <a:pt x="2672" y="1232"/>
                  </a:lnTo>
                  <a:lnTo>
                    <a:pt x="1430" y="1232"/>
                  </a:lnTo>
                  <a:lnTo>
                    <a:pt x="1430" y="4860"/>
                  </a:lnTo>
                  <a:lnTo>
                    <a:pt x="1154" y="4860"/>
                  </a:lnTo>
                  <a:lnTo>
                    <a:pt x="1154" y="1232"/>
                  </a:lnTo>
                  <a:lnTo>
                    <a:pt x="1" y="1232"/>
                  </a:lnTo>
                  <a:lnTo>
                    <a:pt x="1" y="966"/>
                  </a:lnTo>
                  <a:lnTo>
                    <a:pt x="1154" y="966"/>
                  </a:lnTo>
                  <a:lnTo>
                    <a:pt x="1154" y="0"/>
                  </a:lnTo>
                  <a:lnTo>
                    <a:pt x="1430" y="0"/>
                  </a:lnTo>
                  <a:lnTo>
                    <a:pt x="1430" y="966"/>
                  </a:lnTo>
                  <a:lnTo>
                    <a:pt x="4190" y="966"/>
                  </a:lnTo>
                  <a:lnTo>
                    <a:pt x="4190" y="0"/>
                  </a:lnTo>
                  <a:lnTo>
                    <a:pt x="4466" y="0"/>
                  </a:lnTo>
                  <a:lnTo>
                    <a:pt x="4466" y="966"/>
                  </a:lnTo>
                  <a:lnTo>
                    <a:pt x="5619" y="966"/>
                  </a:lnTo>
                  <a:lnTo>
                    <a:pt x="5619" y="1232"/>
                  </a:lnTo>
                  <a:close/>
                  <a:moveTo>
                    <a:pt x="2297" y="3677"/>
                  </a:moveTo>
                  <a:lnTo>
                    <a:pt x="2435" y="3677"/>
                  </a:lnTo>
                  <a:lnTo>
                    <a:pt x="2435" y="1991"/>
                  </a:lnTo>
                  <a:lnTo>
                    <a:pt x="2297" y="1991"/>
                  </a:lnTo>
                  <a:close/>
                  <a:moveTo>
                    <a:pt x="3184" y="3677"/>
                  </a:moveTo>
                  <a:lnTo>
                    <a:pt x="3322" y="3677"/>
                  </a:lnTo>
                  <a:lnTo>
                    <a:pt x="3322" y="1991"/>
                  </a:lnTo>
                  <a:lnTo>
                    <a:pt x="3184" y="19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30"/>
          <p:cNvGrpSpPr/>
          <p:nvPr/>
        </p:nvGrpSpPr>
        <p:grpSpPr>
          <a:xfrm>
            <a:off x="2197881" y="2746589"/>
            <a:ext cx="1660583" cy="2172867"/>
            <a:chOff x="2748400" y="2103300"/>
            <a:chExt cx="958600" cy="1254325"/>
          </a:xfrm>
        </p:grpSpPr>
        <p:sp>
          <p:nvSpPr>
            <p:cNvPr id="746" name="Google Shape;746;p30"/>
            <p:cNvSpPr/>
            <p:nvPr/>
          </p:nvSpPr>
          <p:spPr>
            <a:xfrm>
              <a:off x="2822325" y="3049325"/>
              <a:ext cx="811000" cy="270350"/>
            </a:xfrm>
            <a:custGeom>
              <a:rect b="b" l="l" r="r" t="t"/>
              <a:pathLst>
                <a:path extrusionOk="0" h="10814" w="32440">
                  <a:moveTo>
                    <a:pt x="0" y="1"/>
                  </a:moveTo>
                  <a:lnTo>
                    <a:pt x="0" y="10814"/>
                  </a:lnTo>
                  <a:lnTo>
                    <a:pt x="32440" y="10814"/>
                  </a:lnTo>
                  <a:lnTo>
                    <a:pt x="32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856075" y="3150600"/>
              <a:ext cx="743250" cy="169075"/>
            </a:xfrm>
            <a:custGeom>
              <a:rect b="b" l="l" r="r" t="t"/>
              <a:pathLst>
                <a:path extrusionOk="0" h="6763" w="29730">
                  <a:moveTo>
                    <a:pt x="1" y="1"/>
                  </a:moveTo>
                  <a:lnTo>
                    <a:pt x="1" y="4732"/>
                  </a:lnTo>
                  <a:lnTo>
                    <a:pt x="681" y="4732"/>
                  </a:lnTo>
                  <a:lnTo>
                    <a:pt x="681" y="1"/>
                  </a:lnTo>
                  <a:close/>
                  <a:moveTo>
                    <a:pt x="2031" y="1"/>
                  </a:moveTo>
                  <a:lnTo>
                    <a:pt x="2031" y="4732"/>
                  </a:lnTo>
                  <a:lnTo>
                    <a:pt x="2701" y="4732"/>
                  </a:lnTo>
                  <a:lnTo>
                    <a:pt x="2701" y="1"/>
                  </a:lnTo>
                  <a:close/>
                  <a:moveTo>
                    <a:pt x="4062" y="1"/>
                  </a:moveTo>
                  <a:lnTo>
                    <a:pt x="4062" y="4732"/>
                  </a:lnTo>
                  <a:lnTo>
                    <a:pt x="4732" y="4732"/>
                  </a:lnTo>
                  <a:lnTo>
                    <a:pt x="4732" y="1"/>
                  </a:lnTo>
                  <a:close/>
                  <a:moveTo>
                    <a:pt x="6082" y="1"/>
                  </a:moveTo>
                  <a:lnTo>
                    <a:pt x="6082" y="4732"/>
                  </a:lnTo>
                  <a:lnTo>
                    <a:pt x="6763" y="4732"/>
                  </a:lnTo>
                  <a:lnTo>
                    <a:pt x="6763" y="1"/>
                  </a:lnTo>
                  <a:close/>
                  <a:moveTo>
                    <a:pt x="22977" y="1"/>
                  </a:moveTo>
                  <a:lnTo>
                    <a:pt x="22977" y="4732"/>
                  </a:lnTo>
                  <a:lnTo>
                    <a:pt x="23648" y="4732"/>
                  </a:lnTo>
                  <a:lnTo>
                    <a:pt x="23648" y="1"/>
                  </a:lnTo>
                  <a:close/>
                  <a:moveTo>
                    <a:pt x="25008" y="1"/>
                  </a:moveTo>
                  <a:lnTo>
                    <a:pt x="25008" y="4732"/>
                  </a:lnTo>
                  <a:lnTo>
                    <a:pt x="25678" y="4732"/>
                  </a:lnTo>
                  <a:lnTo>
                    <a:pt x="25678" y="1"/>
                  </a:lnTo>
                  <a:close/>
                  <a:moveTo>
                    <a:pt x="27028" y="1"/>
                  </a:moveTo>
                  <a:lnTo>
                    <a:pt x="27028" y="4732"/>
                  </a:lnTo>
                  <a:lnTo>
                    <a:pt x="27709" y="4732"/>
                  </a:lnTo>
                  <a:lnTo>
                    <a:pt x="27709" y="1"/>
                  </a:lnTo>
                  <a:close/>
                  <a:moveTo>
                    <a:pt x="29059" y="1"/>
                  </a:moveTo>
                  <a:lnTo>
                    <a:pt x="29059" y="4732"/>
                  </a:lnTo>
                  <a:lnTo>
                    <a:pt x="29729" y="4732"/>
                  </a:lnTo>
                  <a:lnTo>
                    <a:pt x="29729" y="1"/>
                  </a:lnTo>
                  <a:close/>
                  <a:moveTo>
                    <a:pt x="8113" y="967"/>
                  </a:moveTo>
                  <a:lnTo>
                    <a:pt x="8113" y="6763"/>
                  </a:lnTo>
                  <a:lnTo>
                    <a:pt x="21627" y="6763"/>
                  </a:lnTo>
                  <a:lnTo>
                    <a:pt x="21627" y="9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3126400" y="3174750"/>
              <a:ext cx="202850" cy="144925"/>
            </a:xfrm>
            <a:custGeom>
              <a:rect b="b" l="l" r="r" t="t"/>
              <a:pathLst>
                <a:path extrusionOk="0" h="5797" w="8114">
                  <a:moveTo>
                    <a:pt x="1" y="1"/>
                  </a:moveTo>
                  <a:lnTo>
                    <a:pt x="1" y="5797"/>
                  </a:lnTo>
                  <a:lnTo>
                    <a:pt x="681" y="5797"/>
                  </a:lnTo>
                  <a:lnTo>
                    <a:pt x="681" y="1"/>
                  </a:lnTo>
                  <a:close/>
                  <a:moveTo>
                    <a:pt x="3382" y="1"/>
                  </a:moveTo>
                  <a:lnTo>
                    <a:pt x="3382" y="5797"/>
                  </a:lnTo>
                  <a:lnTo>
                    <a:pt x="4732" y="5797"/>
                  </a:lnTo>
                  <a:lnTo>
                    <a:pt x="4732" y="1"/>
                  </a:lnTo>
                  <a:close/>
                  <a:moveTo>
                    <a:pt x="7433" y="1"/>
                  </a:moveTo>
                  <a:lnTo>
                    <a:pt x="7433" y="5797"/>
                  </a:lnTo>
                  <a:lnTo>
                    <a:pt x="8113" y="5797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2822325" y="2306100"/>
              <a:ext cx="811000" cy="709500"/>
            </a:xfrm>
            <a:custGeom>
              <a:rect b="b" l="l" r="r" t="t"/>
              <a:pathLst>
                <a:path extrusionOk="0" h="28380" w="32440">
                  <a:moveTo>
                    <a:pt x="0" y="1"/>
                  </a:moveTo>
                  <a:lnTo>
                    <a:pt x="0" y="28379"/>
                  </a:lnTo>
                  <a:lnTo>
                    <a:pt x="32440" y="28379"/>
                  </a:lnTo>
                  <a:lnTo>
                    <a:pt x="32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2906850" y="2339875"/>
              <a:ext cx="675700" cy="658725"/>
            </a:xfrm>
            <a:custGeom>
              <a:rect b="b" l="l" r="r" t="t"/>
              <a:pathLst>
                <a:path extrusionOk="0" h="26349" w="27028">
                  <a:moveTo>
                    <a:pt x="0" y="0"/>
                  </a:moveTo>
                  <a:lnTo>
                    <a:pt x="0" y="2701"/>
                  </a:lnTo>
                  <a:lnTo>
                    <a:pt x="670" y="2701"/>
                  </a:lnTo>
                  <a:lnTo>
                    <a:pt x="670" y="0"/>
                  </a:lnTo>
                  <a:close/>
                  <a:moveTo>
                    <a:pt x="6082" y="0"/>
                  </a:moveTo>
                  <a:lnTo>
                    <a:pt x="6082" y="2701"/>
                  </a:lnTo>
                  <a:lnTo>
                    <a:pt x="6752" y="2701"/>
                  </a:lnTo>
                  <a:lnTo>
                    <a:pt x="6752" y="0"/>
                  </a:lnTo>
                  <a:close/>
                  <a:moveTo>
                    <a:pt x="16215" y="0"/>
                  </a:moveTo>
                  <a:lnTo>
                    <a:pt x="16215" y="2701"/>
                  </a:lnTo>
                  <a:lnTo>
                    <a:pt x="16895" y="2701"/>
                  </a:lnTo>
                  <a:lnTo>
                    <a:pt x="16895" y="0"/>
                  </a:lnTo>
                  <a:close/>
                  <a:moveTo>
                    <a:pt x="22297" y="0"/>
                  </a:moveTo>
                  <a:lnTo>
                    <a:pt x="22297" y="2701"/>
                  </a:lnTo>
                  <a:lnTo>
                    <a:pt x="22977" y="2701"/>
                  </a:lnTo>
                  <a:lnTo>
                    <a:pt x="22977" y="0"/>
                  </a:lnTo>
                  <a:close/>
                  <a:moveTo>
                    <a:pt x="2031" y="4732"/>
                  </a:moveTo>
                  <a:lnTo>
                    <a:pt x="2031" y="7433"/>
                  </a:lnTo>
                  <a:lnTo>
                    <a:pt x="2701" y="7433"/>
                  </a:lnTo>
                  <a:lnTo>
                    <a:pt x="2701" y="4732"/>
                  </a:lnTo>
                  <a:close/>
                  <a:moveTo>
                    <a:pt x="4051" y="4732"/>
                  </a:moveTo>
                  <a:lnTo>
                    <a:pt x="4051" y="7433"/>
                  </a:lnTo>
                  <a:lnTo>
                    <a:pt x="4732" y="7433"/>
                  </a:lnTo>
                  <a:lnTo>
                    <a:pt x="4732" y="4732"/>
                  </a:lnTo>
                  <a:close/>
                  <a:moveTo>
                    <a:pt x="18245" y="4732"/>
                  </a:moveTo>
                  <a:lnTo>
                    <a:pt x="18245" y="7433"/>
                  </a:lnTo>
                  <a:lnTo>
                    <a:pt x="18916" y="7433"/>
                  </a:lnTo>
                  <a:lnTo>
                    <a:pt x="18916" y="4732"/>
                  </a:lnTo>
                  <a:close/>
                  <a:moveTo>
                    <a:pt x="20266" y="4732"/>
                  </a:moveTo>
                  <a:lnTo>
                    <a:pt x="20266" y="7433"/>
                  </a:lnTo>
                  <a:lnTo>
                    <a:pt x="20946" y="7433"/>
                  </a:lnTo>
                  <a:lnTo>
                    <a:pt x="20946" y="4732"/>
                  </a:lnTo>
                  <a:close/>
                  <a:moveTo>
                    <a:pt x="0" y="9453"/>
                  </a:moveTo>
                  <a:lnTo>
                    <a:pt x="0" y="12164"/>
                  </a:lnTo>
                  <a:lnTo>
                    <a:pt x="670" y="12164"/>
                  </a:lnTo>
                  <a:lnTo>
                    <a:pt x="670" y="9453"/>
                  </a:lnTo>
                  <a:close/>
                  <a:moveTo>
                    <a:pt x="8103" y="9453"/>
                  </a:moveTo>
                  <a:lnTo>
                    <a:pt x="8103" y="12164"/>
                  </a:lnTo>
                  <a:lnTo>
                    <a:pt x="8783" y="12164"/>
                  </a:lnTo>
                  <a:lnTo>
                    <a:pt x="8783" y="9453"/>
                  </a:lnTo>
                  <a:close/>
                  <a:moveTo>
                    <a:pt x="16215" y="9453"/>
                  </a:moveTo>
                  <a:lnTo>
                    <a:pt x="16215" y="12164"/>
                  </a:lnTo>
                  <a:lnTo>
                    <a:pt x="16895" y="12164"/>
                  </a:lnTo>
                  <a:lnTo>
                    <a:pt x="16895" y="9453"/>
                  </a:lnTo>
                  <a:close/>
                  <a:moveTo>
                    <a:pt x="24327" y="9453"/>
                  </a:moveTo>
                  <a:lnTo>
                    <a:pt x="24327" y="12164"/>
                  </a:lnTo>
                  <a:lnTo>
                    <a:pt x="24997" y="12164"/>
                  </a:lnTo>
                  <a:lnTo>
                    <a:pt x="24997" y="9453"/>
                  </a:lnTo>
                  <a:close/>
                  <a:moveTo>
                    <a:pt x="4051" y="14185"/>
                  </a:moveTo>
                  <a:lnTo>
                    <a:pt x="4051" y="16885"/>
                  </a:lnTo>
                  <a:lnTo>
                    <a:pt x="4732" y="16885"/>
                  </a:lnTo>
                  <a:lnTo>
                    <a:pt x="4732" y="14185"/>
                  </a:lnTo>
                  <a:close/>
                  <a:moveTo>
                    <a:pt x="20266" y="14185"/>
                  </a:moveTo>
                  <a:lnTo>
                    <a:pt x="20266" y="16885"/>
                  </a:lnTo>
                  <a:lnTo>
                    <a:pt x="20946" y="16885"/>
                  </a:lnTo>
                  <a:lnTo>
                    <a:pt x="20946" y="14185"/>
                  </a:lnTo>
                  <a:close/>
                  <a:moveTo>
                    <a:pt x="0" y="18916"/>
                  </a:moveTo>
                  <a:lnTo>
                    <a:pt x="0" y="21617"/>
                  </a:lnTo>
                  <a:lnTo>
                    <a:pt x="670" y="21617"/>
                  </a:lnTo>
                  <a:lnTo>
                    <a:pt x="670" y="18916"/>
                  </a:lnTo>
                  <a:close/>
                  <a:moveTo>
                    <a:pt x="6082" y="18916"/>
                  </a:moveTo>
                  <a:lnTo>
                    <a:pt x="6082" y="21617"/>
                  </a:lnTo>
                  <a:lnTo>
                    <a:pt x="6752" y="21617"/>
                  </a:lnTo>
                  <a:lnTo>
                    <a:pt x="6752" y="18916"/>
                  </a:lnTo>
                  <a:close/>
                  <a:moveTo>
                    <a:pt x="16215" y="18916"/>
                  </a:moveTo>
                  <a:lnTo>
                    <a:pt x="16215" y="21617"/>
                  </a:lnTo>
                  <a:lnTo>
                    <a:pt x="16895" y="21617"/>
                  </a:lnTo>
                  <a:lnTo>
                    <a:pt x="16895" y="18916"/>
                  </a:lnTo>
                  <a:close/>
                  <a:moveTo>
                    <a:pt x="22297" y="18916"/>
                  </a:moveTo>
                  <a:lnTo>
                    <a:pt x="22297" y="21617"/>
                  </a:lnTo>
                  <a:lnTo>
                    <a:pt x="22977" y="21617"/>
                  </a:lnTo>
                  <a:lnTo>
                    <a:pt x="22977" y="18916"/>
                  </a:lnTo>
                  <a:close/>
                  <a:moveTo>
                    <a:pt x="2031" y="23647"/>
                  </a:moveTo>
                  <a:lnTo>
                    <a:pt x="2031" y="26348"/>
                  </a:lnTo>
                  <a:lnTo>
                    <a:pt x="2701" y="26348"/>
                  </a:lnTo>
                  <a:lnTo>
                    <a:pt x="2701" y="23647"/>
                  </a:lnTo>
                  <a:close/>
                  <a:moveTo>
                    <a:pt x="4051" y="23647"/>
                  </a:moveTo>
                  <a:lnTo>
                    <a:pt x="4051" y="26348"/>
                  </a:lnTo>
                  <a:lnTo>
                    <a:pt x="4732" y="26348"/>
                  </a:lnTo>
                  <a:lnTo>
                    <a:pt x="4732" y="23647"/>
                  </a:lnTo>
                  <a:close/>
                  <a:moveTo>
                    <a:pt x="10133" y="23647"/>
                  </a:moveTo>
                  <a:lnTo>
                    <a:pt x="10133" y="26348"/>
                  </a:lnTo>
                  <a:lnTo>
                    <a:pt x="10813" y="26348"/>
                  </a:lnTo>
                  <a:lnTo>
                    <a:pt x="10813" y="23647"/>
                  </a:lnTo>
                  <a:close/>
                  <a:moveTo>
                    <a:pt x="18245" y="23647"/>
                  </a:moveTo>
                  <a:lnTo>
                    <a:pt x="18245" y="26348"/>
                  </a:lnTo>
                  <a:lnTo>
                    <a:pt x="18916" y="26348"/>
                  </a:lnTo>
                  <a:lnTo>
                    <a:pt x="18916" y="23647"/>
                  </a:lnTo>
                  <a:close/>
                  <a:moveTo>
                    <a:pt x="20266" y="23647"/>
                  </a:moveTo>
                  <a:lnTo>
                    <a:pt x="20266" y="26348"/>
                  </a:lnTo>
                  <a:lnTo>
                    <a:pt x="20946" y="26348"/>
                  </a:lnTo>
                  <a:lnTo>
                    <a:pt x="20946" y="23647"/>
                  </a:lnTo>
                  <a:close/>
                  <a:moveTo>
                    <a:pt x="26348" y="23647"/>
                  </a:moveTo>
                  <a:lnTo>
                    <a:pt x="26348" y="26348"/>
                  </a:lnTo>
                  <a:lnTo>
                    <a:pt x="27028" y="26348"/>
                  </a:lnTo>
                  <a:lnTo>
                    <a:pt x="27028" y="236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889850" y="2238350"/>
              <a:ext cx="675700" cy="67775"/>
            </a:xfrm>
            <a:custGeom>
              <a:rect b="b" l="l" r="r" t="t"/>
              <a:pathLst>
                <a:path extrusionOk="0" h="2711" w="27028">
                  <a:moveTo>
                    <a:pt x="0" y="0"/>
                  </a:moveTo>
                  <a:lnTo>
                    <a:pt x="0" y="2711"/>
                  </a:lnTo>
                  <a:lnTo>
                    <a:pt x="27028" y="2711"/>
                  </a:lnTo>
                  <a:lnTo>
                    <a:pt x="27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957600" y="2204575"/>
              <a:ext cx="540450" cy="33800"/>
            </a:xfrm>
            <a:custGeom>
              <a:rect b="b" l="l" r="r" t="t"/>
              <a:pathLst>
                <a:path extrusionOk="0" h="1352" w="21618">
                  <a:moveTo>
                    <a:pt x="1" y="1"/>
                  </a:moveTo>
                  <a:lnTo>
                    <a:pt x="1" y="1351"/>
                  </a:lnTo>
                  <a:lnTo>
                    <a:pt x="21617" y="1351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991375" y="2103300"/>
              <a:ext cx="472900" cy="101300"/>
            </a:xfrm>
            <a:custGeom>
              <a:rect b="b" l="l" r="r" t="t"/>
              <a:pathLst>
                <a:path extrusionOk="0" h="4052" w="18916">
                  <a:moveTo>
                    <a:pt x="0" y="1"/>
                  </a:moveTo>
                  <a:lnTo>
                    <a:pt x="0" y="4052"/>
                  </a:lnTo>
                  <a:lnTo>
                    <a:pt x="18916" y="4052"/>
                  </a:lnTo>
                  <a:lnTo>
                    <a:pt x="18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805550" y="2306100"/>
              <a:ext cx="844525" cy="607975"/>
            </a:xfrm>
            <a:custGeom>
              <a:rect b="b" l="l" r="r" t="t"/>
              <a:pathLst>
                <a:path extrusionOk="0" h="24319" w="33781">
                  <a:moveTo>
                    <a:pt x="1" y="1"/>
                  </a:moveTo>
                  <a:lnTo>
                    <a:pt x="1" y="671"/>
                  </a:lnTo>
                  <a:lnTo>
                    <a:pt x="33781" y="671"/>
                  </a:lnTo>
                  <a:lnTo>
                    <a:pt x="33781" y="1"/>
                  </a:lnTo>
                  <a:close/>
                  <a:moveTo>
                    <a:pt x="1" y="4722"/>
                  </a:moveTo>
                  <a:lnTo>
                    <a:pt x="1" y="5403"/>
                  </a:lnTo>
                  <a:lnTo>
                    <a:pt x="33781" y="5403"/>
                  </a:lnTo>
                  <a:lnTo>
                    <a:pt x="33781" y="4722"/>
                  </a:lnTo>
                  <a:close/>
                  <a:moveTo>
                    <a:pt x="1" y="9454"/>
                  </a:moveTo>
                  <a:lnTo>
                    <a:pt x="1" y="10134"/>
                  </a:lnTo>
                  <a:lnTo>
                    <a:pt x="33781" y="10134"/>
                  </a:lnTo>
                  <a:lnTo>
                    <a:pt x="33781" y="9454"/>
                  </a:lnTo>
                  <a:close/>
                  <a:moveTo>
                    <a:pt x="1" y="14185"/>
                  </a:moveTo>
                  <a:lnTo>
                    <a:pt x="1" y="14865"/>
                  </a:lnTo>
                  <a:lnTo>
                    <a:pt x="33781" y="14865"/>
                  </a:lnTo>
                  <a:lnTo>
                    <a:pt x="33781" y="14185"/>
                  </a:lnTo>
                  <a:close/>
                  <a:moveTo>
                    <a:pt x="1" y="18917"/>
                  </a:moveTo>
                  <a:lnTo>
                    <a:pt x="1" y="19597"/>
                  </a:lnTo>
                  <a:lnTo>
                    <a:pt x="33781" y="19597"/>
                  </a:lnTo>
                  <a:lnTo>
                    <a:pt x="33781" y="18917"/>
                  </a:lnTo>
                  <a:close/>
                  <a:moveTo>
                    <a:pt x="1" y="23648"/>
                  </a:moveTo>
                  <a:lnTo>
                    <a:pt x="1" y="24318"/>
                  </a:lnTo>
                  <a:lnTo>
                    <a:pt x="33781" y="24318"/>
                  </a:lnTo>
                  <a:lnTo>
                    <a:pt x="33781" y="236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2856075" y="2120050"/>
              <a:ext cx="726475" cy="878550"/>
            </a:xfrm>
            <a:custGeom>
              <a:rect b="b" l="l" r="r" t="t"/>
              <a:pathLst>
                <a:path extrusionOk="0" h="35142" w="29059">
                  <a:moveTo>
                    <a:pt x="6082" y="1"/>
                  </a:moveTo>
                  <a:lnTo>
                    <a:pt x="6082" y="2712"/>
                  </a:lnTo>
                  <a:lnTo>
                    <a:pt x="6763" y="2712"/>
                  </a:lnTo>
                  <a:lnTo>
                    <a:pt x="6763" y="1"/>
                  </a:lnTo>
                  <a:close/>
                  <a:moveTo>
                    <a:pt x="8783" y="1"/>
                  </a:moveTo>
                  <a:lnTo>
                    <a:pt x="8783" y="2712"/>
                  </a:lnTo>
                  <a:lnTo>
                    <a:pt x="9463" y="2712"/>
                  </a:lnTo>
                  <a:lnTo>
                    <a:pt x="9463" y="1"/>
                  </a:lnTo>
                  <a:close/>
                  <a:moveTo>
                    <a:pt x="11494" y="1"/>
                  </a:moveTo>
                  <a:lnTo>
                    <a:pt x="11494" y="2712"/>
                  </a:lnTo>
                  <a:lnTo>
                    <a:pt x="12164" y="2712"/>
                  </a:lnTo>
                  <a:lnTo>
                    <a:pt x="12164" y="1"/>
                  </a:lnTo>
                  <a:close/>
                  <a:moveTo>
                    <a:pt x="14195" y="1"/>
                  </a:moveTo>
                  <a:lnTo>
                    <a:pt x="14195" y="2712"/>
                  </a:lnTo>
                  <a:lnTo>
                    <a:pt x="14865" y="2712"/>
                  </a:lnTo>
                  <a:lnTo>
                    <a:pt x="14865" y="1"/>
                  </a:lnTo>
                  <a:close/>
                  <a:moveTo>
                    <a:pt x="16895" y="1"/>
                  </a:moveTo>
                  <a:lnTo>
                    <a:pt x="16895" y="2712"/>
                  </a:lnTo>
                  <a:lnTo>
                    <a:pt x="17576" y="2712"/>
                  </a:lnTo>
                  <a:lnTo>
                    <a:pt x="17576" y="1"/>
                  </a:lnTo>
                  <a:close/>
                  <a:moveTo>
                    <a:pt x="19596" y="1"/>
                  </a:moveTo>
                  <a:lnTo>
                    <a:pt x="19596" y="2712"/>
                  </a:lnTo>
                  <a:lnTo>
                    <a:pt x="20276" y="2712"/>
                  </a:lnTo>
                  <a:lnTo>
                    <a:pt x="20276" y="1"/>
                  </a:lnTo>
                  <a:close/>
                  <a:moveTo>
                    <a:pt x="22297" y="1"/>
                  </a:moveTo>
                  <a:lnTo>
                    <a:pt x="22297" y="2712"/>
                  </a:lnTo>
                  <a:lnTo>
                    <a:pt x="22977" y="2712"/>
                  </a:lnTo>
                  <a:lnTo>
                    <a:pt x="22977" y="1"/>
                  </a:lnTo>
                  <a:close/>
                  <a:moveTo>
                    <a:pt x="2031" y="5412"/>
                  </a:moveTo>
                  <a:lnTo>
                    <a:pt x="2031" y="6763"/>
                  </a:lnTo>
                  <a:lnTo>
                    <a:pt x="2701" y="6763"/>
                  </a:lnTo>
                  <a:lnTo>
                    <a:pt x="2701" y="5412"/>
                  </a:lnTo>
                  <a:close/>
                  <a:moveTo>
                    <a:pt x="4732" y="5412"/>
                  </a:moveTo>
                  <a:lnTo>
                    <a:pt x="4732" y="6763"/>
                  </a:lnTo>
                  <a:lnTo>
                    <a:pt x="5412" y="6763"/>
                  </a:lnTo>
                  <a:lnTo>
                    <a:pt x="5412" y="5412"/>
                  </a:lnTo>
                  <a:close/>
                  <a:moveTo>
                    <a:pt x="7433" y="5412"/>
                  </a:moveTo>
                  <a:lnTo>
                    <a:pt x="7433" y="6763"/>
                  </a:lnTo>
                  <a:lnTo>
                    <a:pt x="8113" y="6763"/>
                  </a:lnTo>
                  <a:lnTo>
                    <a:pt x="8113" y="5412"/>
                  </a:lnTo>
                  <a:close/>
                  <a:moveTo>
                    <a:pt x="10134" y="5412"/>
                  </a:moveTo>
                  <a:lnTo>
                    <a:pt x="10134" y="6763"/>
                  </a:lnTo>
                  <a:lnTo>
                    <a:pt x="10814" y="6763"/>
                  </a:lnTo>
                  <a:lnTo>
                    <a:pt x="10814" y="5412"/>
                  </a:lnTo>
                  <a:close/>
                  <a:moveTo>
                    <a:pt x="12844" y="5412"/>
                  </a:moveTo>
                  <a:lnTo>
                    <a:pt x="12844" y="6763"/>
                  </a:lnTo>
                  <a:lnTo>
                    <a:pt x="13515" y="6763"/>
                  </a:lnTo>
                  <a:lnTo>
                    <a:pt x="13515" y="5412"/>
                  </a:lnTo>
                  <a:close/>
                  <a:moveTo>
                    <a:pt x="15545" y="5412"/>
                  </a:moveTo>
                  <a:lnTo>
                    <a:pt x="15545" y="6763"/>
                  </a:lnTo>
                  <a:lnTo>
                    <a:pt x="16215" y="6763"/>
                  </a:lnTo>
                  <a:lnTo>
                    <a:pt x="16215" y="5412"/>
                  </a:lnTo>
                  <a:close/>
                  <a:moveTo>
                    <a:pt x="18246" y="5412"/>
                  </a:moveTo>
                  <a:lnTo>
                    <a:pt x="18246" y="6763"/>
                  </a:lnTo>
                  <a:lnTo>
                    <a:pt x="18926" y="6763"/>
                  </a:lnTo>
                  <a:lnTo>
                    <a:pt x="18926" y="5412"/>
                  </a:lnTo>
                  <a:close/>
                  <a:moveTo>
                    <a:pt x="20947" y="5412"/>
                  </a:moveTo>
                  <a:lnTo>
                    <a:pt x="20947" y="6763"/>
                  </a:lnTo>
                  <a:lnTo>
                    <a:pt x="21627" y="6763"/>
                  </a:lnTo>
                  <a:lnTo>
                    <a:pt x="21627" y="5412"/>
                  </a:lnTo>
                  <a:close/>
                  <a:moveTo>
                    <a:pt x="23648" y="5412"/>
                  </a:moveTo>
                  <a:lnTo>
                    <a:pt x="23648" y="6763"/>
                  </a:lnTo>
                  <a:lnTo>
                    <a:pt x="24328" y="6763"/>
                  </a:lnTo>
                  <a:lnTo>
                    <a:pt x="24328" y="5412"/>
                  </a:lnTo>
                  <a:close/>
                  <a:moveTo>
                    <a:pt x="26358" y="5412"/>
                  </a:moveTo>
                  <a:lnTo>
                    <a:pt x="26358" y="6763"/>
                  </a:lnTo>
                  <a:lnTo>
                    <a:pt x="27028" y="6763"/>
                  </a:lnTo>
                  <a:lnTo>
                    <a:pt x="27028" y="5412"/>
                  </a:lnTo>
                  <a:close/>
                  <a:moveTo>
                    <a:pt x="1" y="8793"/>
                  </a:moveTo>
                  <a:lnTo>
                    <a:pt x="1" y="11494"/>
                  </a:lnTo>
                  <a:lnTo>
                    <a:pt x="681" y="11494"/>
                  </a:lnTo>
                  <a:lnTo>
                    <a:pt x="681" y="8793"/>
                  </a:lnTo>
                  <a:close/>
                  <a:moveTo>
                    <a:pt x="4062" y="8793"/>
                  </a:moveTo>
                  <a:lnTo>
                    <a:pt x="4062" y="11494"/>
                  </a:lnTo>
                  <a:lnTo>
                    <a:pt x="4732" y="11494"/>
                  </a:lnTo>
                  <a:lnTo>
                    <a:pt x="4732" y="8793"/>
                  </a:lnTo>
                  <a:close/>
                  <a:moveTo>
                    <a:pt x="6082" y="8793"/>
                  </a:moveTo>
                  <a:lnTo>
                    <a:pt x="6082" y="11494"/>
                  </a:lnTo>
                  <a:lnTo>
                    <a:pt x="6763" y="11494"/>
                  </a:lnTo>
                  <a:lnTo>
                    <a:pt x="6763" y="8793"/>
                  </a:lnTo>
                  <a:close/>
                  <a:moveTo>
                    <a:pt x="10134" y="8793"/>
                  </a:moveTo>
                  <a:lnTo>
                    <a:pt x="10134" y="11494"/>
                  </a:lnTo>
                  <a:lnTo>
                    <a:pt x="10814" y="11494"/>
                  </a:lnTo>
                  <a:lnTo>
                    <a:pt x="10814" y="8793"/>
                  </a:lnTo>
                  <a:close/>
                  <a:moveTo>
                    <a:pt x="12164" y="8793"/>
                  </a:moveTo>
                  <a:lnTo>
                    <a:pt x="12164" y="11494"/>
                  </a:lnTo>
                  <a:lnTo>
                    <a:pt x="12844" y="11494"/>
                  </a:lnTo>
                  <a:lnTo>
                    <a:pt x="12844" y="8793"/>
                  </a:lnTo>
                  <a:close/>
                  <a:moveTo>
                    <a:pt x="16215" y="8793"/>
                  </a:moveTo>
                  <a:lnTo>
                    <a:pt x="16215" y="11494"/>
                  </a:lnTo>
                  <a:lnTo>
                    <a:pt x="16895" y="11494"/>
                  </a:lnTo>
                  <a:lnTo>
                    <a:pt x="16895" y="8793"/>
                  </a:lnTo>
                  <a:close/>
                  <a:moveTo>
                    <a:pt x="20276" y="8793"/>
                  </a:moveTo>
                  <a:lnTo>
                    <a:pt x="20276" y="11494"/>
                  </a:lnTo>
                  <a:lnTo>
                    <a:pt x="20947" y="11494"/>
                  </a:lnTo>
                  <a:lnTo>
                    <a:pt x="20947" y="8793"/>
                  </a:lnTo>
                  <a:close/>
                  <a:moveTo>
                    <a:pt x="22297" y="8793"/>
                  </a:moveTo>
                  <a:lnTo>
                    <a:pt x="22297" y="11494"/>
                  </a:lnTo>
                  <a:lnTo>
                    <a:pt x="22977" y="11494"/>
                  </a:lnTo>
                  <a:lnTo>
                    <a:pt x="22977" y="8793"/>
                  </a:lnTo>
                  <a:close/>
                  <a:moveTo>
                    <a:pt x="26358" y="8793"/>
                  </a:moveTo>
                  <a:lnTo>
                    <a:pt x="26358" y="11494"/>
                  </a:lnTo>
                  <a:lnTo>
                    <a:pt x="27028" y="11494"/>
                  </a:lnTo>
                  <a:lnTo>
                    <a:pt x="27028" y="8793"/>
                  </a:lnTo>
                  <a:close/>
                  <a:moveTo>
                    <a:pt x="28379" y="8793"/>
                  </a:moveTo>
                  <a:lnTo>
                    <a:pt x="28379" y="11494"/>
                  </a:lnTo>
                  <a:lnTo>
                    <a:pt x="29059" y="11494"/>
                  </a:lnTo>
                  <a:lnTo>
                    <a:pt x="29059" y="8793"/>
                  </a:lnTo>
                  <a:close/>
                  <a:moveTo>
                    <a:pt x="1" y="13525"/>
                  </a:moveTo>
                  <a:lnTo>
                    <a:pt x="1" y="16226"/>
                  </a:lnTo>
                  <a:lnTo>
                    <a:pt x="681" y="16226"/>
                  </a:lnTo>
                  <a:lnTo>
                    <a:pt x="681" y="13525"/>
                  </a:lnTo>
                  <a:close/>
                  <a:moveTo>
                    <a:pt x="2031" y="13525"/>
                  </a:moveTo>
                  <a:lnTo>
                    <a:pt x="2031" y="16226"/>
                  </a:lnTo>
                  <a:lnTo>
                    <a:pt x="2701" y="16226"/>
                  </a:lnTo>
                  <a:lnTo>
                    <a:pt x="2701" y="13525"/>
                  </a:lnTo>
                  <a:close/>
                  <a:moveTo>
                    <a:pt x="8113" y="13525"/>
                  </a:moveTo>
                  <a:lnTo>
                    <a:pt x="8113" y="16226"/>
                  </a:lnTo>
                  <a:lnTo>
                    <a:pt x="8783" y="16226"/>
                  </a:lnTo>
                  <a:lnTo>
                    <a:pt x="8783" y="13525"/>
                  </a:lnTo>
                  <a:close/>
                  <a:moveTo>
                    <a:pt x="10134" y="13525"/>
                  </a:moveTo>
                  <a:lnTo>
                    <a:pt x="10134" y="16226"/>
                  </a:lnTo>
                  <a:lnTo>
                    <a:pt x="10814" y="16226"/>
                  </a:lnTo>
                  <a:lnTo>
                    <a:pt x="10814" y="13525"/>
                  </a:lnTo>
                  <a:close/>
                  <a:moveTo>
                    <a:pt x="12164" y="13525"/>
                  </a:moveTo>
                  <a:lnTo>
                    <a:pt x="12164" y="16226"/>
                  </a:lnTo>
                  <a:lnTo>
                    <a:pt x="12844" y="16226"/>
                  </a:lnTo>
                  <a:lnTo>
                    <a:pt x="12844" y="13525"/>
                  </a:lnTo>
                  <a:close/>
                  <a:moveTo>
                    <a:pt x="16215" y="13525"/>
                  </a:moveTo>
                  <a:lnTo>
                    <a:pt x="16215" y="16226"/>
                  </a:lnTo>
                  <a:lnTo>
                    <a:pt x="16895" y="16226"/>
                  </a:lnTo>
                  <a:lnTo>
                    <a:pt x="16895" y="13525"/>
                  </a:lnTo>
                  <a:close/>
                  <a:moveTo>
                    <a:pt x="18246" y="13525"/>
                  </a:moveTo>
                  <a:lnTo>
                    <a:pt x="18246" y="16226"/>
                  </a:lnTo>
                  <a:lnTo>
                    <a:pt x="18926" y="16226"/>
                  </a:lnTo>
                  <a:lnTo>
                    <a:pt x="18926" y="13525"/>
                  </a:lnTo>
                  <a:close/>
                  <a:moveTo>
                    <a:pt x="24328" y="13525"/>
                  </a:moveTo>
                  <a:lnTo>
                    <a:pt x="24328" y="16226"/>
                  </a:lnTo>
                  <a:lnTo>
                    <a:pt x="25008" y="16226"/>
                  </a:lnTo>
                  <a:lnTo>
                    <a:pt x="25008" y="13525"/>
                  </a:lnTo>
                  <a:close/>
                  <a:moveTo>
                    <a:pt x="26358" y="13525"/>
                  </a:moveTo>
                  <a:lnTo>
                    <a:pt x="26358" y="16226"/>
                  </a:lnTo>
                  <a:lnTo>
                    <a:pt x="27028" y="16226"/>
                  </a:lnTo>
                  <a:lnTo>
                    <a:pt x="27028" y="13525"/>
                  </a:lnTo>
                  <a:close/>
                  <a:moveTo>
                    <a:pt x="28379" y="13525"/>
                  </a:moveTo>
                  <a:lnTo>
                    <a:pt x="28379" y="16226"/>
                  </a:lnTo>
                  <a:lnTo>
                    <a:pt x="29059" y="16226"/>
                  </a:lnTo>
                  <a:lnTo>
                    <a:pt x="29059" y="13525"/>
                  </a:lnTo>
                  <a:close/>
                  <a:moveTo>
                    <a:pt x="1" y="18246"/>
                  </a:moveTo>
                  <a:lnTo>
                    <a:pt x="1" y="20957"/>
                  </a:lnTo>
                  <a:lnTo>
                    <a:pt x="681" y="20957"/>
                  </a:lnTo>
                  <a:lnTo>
                    <a:pt x="681" y="18246"/>
                  </a:lnTo>
                  <a:close/>
                  <a:moveTo>
                    <a:pt x="4062" y="18246"/>
                  </a:moveTo>
                  <a:lnTo>
                    <a:pt x="4062" y="20957"/>
                  </a:lnTo>
                  <a:lnTo>
                    <a:pt x="4732" y="20957"/>
                  </a:lnTo>
                  <a:lnTo>
                    <a:pt x="4732" y="18246"/>
                  </a:lnTo>
                  <a:close/>
                  <a:moveTo>
                    <a:pt x="6082" y="18246"/>
                  </a:moveTo>
                  <a:lnTo>
                    <a:pt x="6082" y="20957"/>
                  </a:lnTo>
                  <a:lnTo>
                    <a:pt x="6763" y="20957"/>
                  </a:lnTo>
                  <a:lnTo>
                    <a:pt x="6763" y="18246"/>
                  </a:lnTo>
                  <a:close/>
                  <a:moveTo>
                    <a:pt x="8113" y="18246"/>
                  </a:moveTo>
                  <a:lnTo>
                    <a:pt x="8113" y="20957"/>
                  </a:lnTo>
                  <a:lnTo>
                    <a:pt x="8783" y="20957"/>
                  </a:lnTo>
                  <a:lnTo>
                    <a:pt x="8783" y="18246"/>
                  </a:lnTo>
                  <a:close/>
                  <a:moveTo>
                    <a:pt x="12164" y="18246"/>
                  </a:moveTo>
                  <a:lnTo>
                    <a:pt x="12164" y="20957"/>
                  </a:lnTo>
                  <a:lnTo>
                    <a:pt x="12844" y="20957"/>
                  </a:lnTo>
                  <a:lnTo>
                    <a:pt x="12844" y="18246"/>
                  </a:lnTo>
                  <a:close/>
                  <a:moveTo>
                    <a:pt x="16215" y="18246"/>
                  </a:moveTo>
                  <a:lnTo>
                    <a:pt x="16215" y="20957"/>
                  </a:lnTo>
                  <a:lnTo>
                    <a:pt x="16895" y="20957"/>
                  </a:lnTo>
                  <a:lnTo>
                    <a:pt x="16895" y="18246"/>
                  </a:lnTo>
                  <a:close/>
                  <a:moveTo>
                    <a:pt x="20276" y="18246"/>
                  </a:moveTo>
                  <a:lnTo>
                    <a:pt x="20276" y="20957"/>
                  </a:lnTo>
                  <a:lnTo>
                    <a:pt x="20947" y="20957"/>
                  </a:lnTo>
                  <a:lnTo>
                    <a:pt x="20947" y="18246"/>
                  </a:lnTo>
                  <a:close/>
                  <a:moveTo>
                    <a:pt x="22297" y="18246"/>
                  </a:moveTo>
                  <a:lnTo>
                    <a:pt x="22297" y="20957"/>
                  </a:lnTo>
                  <a:lnTo>
                    <a:pt x="22977" y="20957"/>
                  </a:lnTo>
                  <a:lnTo>
                    <a:pt x="22977" y="18246"/>
                  </a:lnTo>
                  <a:close/>
                  <a:moveTo>
                    <a:pt x="24328" y="18246"/>
                  </a:moveTo>
                  <a:lnTo>
                    <a:pt x="24328" y="20957"/>
                  </a:lnTo>
                  <a:lnTo>
                    <a:pt x="25008" y="20957"/>
                  </a:lnTo>
                  <a:lnTo>
                    <a:pt x="25008" y="18246"/>
                  </a:lnTo>
                  <a:close/>
                  <a:moveTo>
                    <a:pt x="28379" y="18246"/>
                  </a:moveTo>
                  <a:lnTo>
                    <a:pt x="28379" y="20957"/>
                  </a:lnTo>
                  <a:lnTo>
                    <a:pt x="29059" y="20957"/>
                  </a:lnTo>
                  <a:lnTo>
                    <a:pt x="29059" y="18246"/>
                  </a:lnTo>
                  <a:close/>
                  <a:moveTo>
                    <a:pt x="1" y="22978"/>
                  </a:moveTo>
                  <a:lnTo>
                    <a:pt x="1" y="25678"/>
                  </a:lnTo>
                  <a:lnTo>
                    <a:pt x="681" y="25678"/>
                  </a:lnTo>
                  <a:lnTo>
                    <a:pt x="681" y="22978"/>
                  </a:lnTo>
                  <a:close/>
                  <a:moveTo>
                    <a:pt x="2031" y="22978"/>
                  </a:moveTo>
                  <a:lnTo>
                    <a:pt x="2031" y="25678"/>
                  </a:lnTo>
                  <a:lnTo>
                    <a:pt x="2701" y="25678"/>
                  </a:lnTo>
                  <a:lnTo>
                    <a:pt x="2701" y="22978"/>
                  </a:lnTo>
                  <a:close/>
                  <a:moveTo>
                    <a:pt x="4062" y="22978"/>
                  </a:moveTo>
                  <a:lnTo>
                    <a:pt x="4062" y="25678"/>
                  </a:lnTo>
                  <a:lnTo>
                    <a:pt x="4732" y="25678"/>
                  </a:lnTo>
                  <a:lnTo>
                    <a:pt x="4732" y="22978"/>
                  </a:lnTo>
                  <a:close/>
                  <a:moveTo>
                    <a:pt x="8113" y="22978"/>
                  </a:moveTo>
                  <a:lnTo>
                    <a:pt x="8113" y="25678"/>
                  </a:lnTo>
                  <a:lnTo>
                    <a:pt x="8783" y="25678"/>
                  </a:lnTo>
                  <a:lnTo>
                    <a:pt x="8783" y="22978"/>
                  </a:lnTo>
                  <a:close/>
                  <a:moveTo>
                    <a:pt x="10134" y="22978"/>
                  </a:moveTo>
                  <a:lnTo>
                    <a:pt x="10134" y="25678"/>
                  </a:lnTo>
                  <a:lnTo>
                    <a:pt x="10814" y="25678"/>
                  </a:lnTo>
                  <a:lnTo>
                    <a:pt x="10814" y="22978"/>
                  </a:lnTo>
                  <a:close/>
                  <a:moveTo>
                    <a:pt x="12164" y="22978"/>
                  </a:moveTo>
                  <a:lnTo>
                    <a:pt x="12164" y="25678"/>
                  </a:lnTo>
                  <a:lnTo>
                    <a:pt x="12844" y="25678"/>
                  </a:lnTo>
                  <a:lnTo>
                    <a:pt x="12844" y="22978"/>
                  </a:lnTo>
                  <a:close/>
                  <a:moveTo>
                    <a:pt x="16215" y="22978"/>
                  </a:moveTo>
                  <a:lnTo>
                    <a:pt x="16215" y="25678"/>
                  </a:lnTo>
                  <a:lnTo>
                    <a:pt x="16895" y="25678"/>
                  </a:lnTo>
                  <a:lnTo>
                    <a:pt x="16895" y="22978"/>
                  </a:lnTo>
                  <a:close/>
                  <a:moveTo>
                    <a:pt x="18246" y="22978"/>
                  </a:moveTo>
                  <a:lnTo>
                    <a:pt x="18246" y="25678"/>
                  </a:lnTo>
                  <a:lnTo>
                    <a:pt x="18926" y="25678"/>
                  </a:lnTo>
                  <a:lnTo>
                    <a:pt x="18926" y="22978"/>
                  </a:lnTo>
                  <a:close/>
                  <a:moveTo>
                    <a:pt x="20276" y="22978"/>
                  </a:moveTo>
                  <a:lnTo>
                    <a:pt x="20276" y="25678"/>
                  </a:lnTo>
                  <a:lnTo>
                    <a:pt x="20947" y="25678"/>
                  </a:lnTo>
                  <a:lnTo>
                    <a:pt x="20947" y="22978"/>
                  </a:lnTo>
                  <a:close/>
                  <a:moveTo>
                    <a:pt x="24328" y="22978"/>
                  </a:moveTo>
                  <a:lnTo>
                    <a:pt x="24328" y="25678"/>
                  </a:lnTo>
                  <a:lnTo>
                    <a:pt x="25008" y="25678"/>
                  </a:lnTo>
                  <a:lnTo>
                    <a:pt x="25008" y="22978"/>
                  </a:lnTo>
                  <a:close/>
                  <a:moveTo>
                    <a:pt x="26358" y="22978"/>
                  </a:moveTo>
                  <a:lnTo>
                    <a:pt x="26358" y="25678"/>
                  </a:lnTo>
                  <a:lnTo>
                    <a:pt x="27028" y="25678"/>
                  </a:lnTo>
                  <a:lnTo>
                    <a:pt x="27028" y="22978"/>
                  </a:lnTo>
                  <a:close/>
                  <a:moveTo>
                    <a:pt x="28379" y="22978"/>
                  </a:moveTo>
                  <a:lnTo>
                    <a:pt x="28379" y="25678"/>
                  </a:lnTo>
                  <a:lnTo>
                    <a:pt x="29059" y="25678"/>
                  </a:lnTo>
                  <a:lnTo>
                    <a:pt x="29059" y="22978"/>
                  </a:lnTo>
                  <a:close/>
                  <a:moveTo>
                    <a:pt x="1" y="27709"/>
                  </a:moveTo>
                  <a:lnTo>
                    <a:pt x="1" y="30410"/>
                  </a:lnTo>
                  <a:lnTo>
                    <a:pt x="681" y="30410"/>
                  </a:lnTo>
                  <a:lnTo>
                    <a:pt x="681" y="27709"/>
                  </a:lnTo>
                  <a:close/>
                  <a:moveTo>
                    <a:pt x="4062" y="27709"/>
                  </a:moveTo>
                  <a:lnTo>
                    <a:pt x="4062" y="30410"/>
                  </a:lnTo>
                  <a:lnTo>
                    <a:pt x="4732" y="30410"/>
                  </a:lnTo>
                  <a:lnTo>
                    <a:pt x="4732" y="27709"/>
                  </a:lnTo>
                  <a:close/>
                  <a:moveTo>
                    <a:pt x="6082" y="27709"/>
                  </a:moveTo>
                  <a:lnTo>
                    <a:pt x="6082" y="30410"/>
                  </a:lnTo>
                  <a:lnTo>
                    <a:pt x="6763" y="30410"/>
                  </a:lnTo>
                  <a:lnTo>
                    <a:pt x="6763" y="27709"/>
                  </a:lnTo>
                  <a:close/>
                  <a:moveTo>
                    <a:pt x="10134" y="27709"/>
                  </a:moveTo>
                  <a:lnTo>
                    <a:pt x="10134" y="30410"/>
                  </a:lnTo>
                  <a:lnTo>
                    <a:pt x="10814" y="30410"/>
                  </a:lnTo>
                  <a:lnTo>
                    <a:pt x="10814" y="27709"/>
                  </a:lnTo>
                  <a:close/>
                  <a:moveTo>
                    <a:pt x="12164" y="27709"/>
                  </a:moveTo>
                  <a:lnTo>
                    <a:pt x="12164" y="30410"/>
                  </a:lnTo>
                  <a:lnTo>
                    <a:pt x="12844" y="30410"/>
                  </a:lnTo>
                  <a:lnTo>
                    <a:pt x="12844" y="27709"/>
                  </a:lnTo>
                  <a:close/>
                  <a:moveTo>
                    <a:pt x="16215" y="27709"/>
                  </a:moveTo>
                  <a:lnTo>
                    <a:pt x="16215" y="30410"/>
                  </a:lnTo>
                  <a:lnTo>
                    <a:pt x="16895" y="30410"/>
                  </a:lnTo>
                  <a:lnTo>
                    <a:pt x="16895" y="27709"/>
                  </a:lnTo>
                  <a:close/>
                  <a:moveTo>
                    <a:pt x="20276" y="27709"/>
                  </a:moveTo>
                  <a:lnTo>
                    <a:pt x="20276" y="30410"/>
                  </a:lnTo>
                  <a:lnTo>
                    <a:pt x="20947" y="30410"/>
                  </a:lnTo>
                  <a:lnTo>
                    <a:pt x="20947" y="27709"/>
                  </a:lnTo>
                  <a:close/>
                  <a:moveTo>
                    <a:pt x="22297" y="27709"/>
                  </a:moveTo>
                  <a:lnTo>
                    <a:pt x="22297" y="30410"/>
                  </a:lnTo>
                  <a:lnTo>
                    <a:pt x="22977" y="30410"/>
                  </a:lnTo>
                  <a:lnTo>
                    <a:pt x="22977" y="27709"/>
                  </a:lnTo>
                  <a:close/>
                  <a:moveTo>
                    <a:pt x="26358" y="27709"/>
                  </a:moveTo>
                  <a:lnTo>
                    <a:pt x="26358" y="30410"/>
                  </a:lnTo>
                  <a:lnTo>
                    <a:pt x="27028" y="30410"/>
                  </a:lnTo>
                  <a:lnTo>
                    <a:pt x="27028" y="27709"/>
                  </a:lnTo>
                  <a:close/>
                  <a:moveTo>
                    <a:pt x="28379" y="27709"/>
                  </a:moveTo>
                  <a:lnTo>
                    <a:pt x="28379" y="30410"/>
                  </a:lnTo>
                  <a:lnTo>
                    <a:pt x="29059" y="30410"/>
                  </a:lnTo>
                  <a:lnTo>
                    <a:pt x="29059" y="27709"/>
                  </a:lnTo>
                  <a:close/>
                  <a:moveTo>
                    <a:pt x="1" y="32440"/>
                  </a:moveTo>
                  <a:lnTo>
                    <a:pt x="1" y="35141"/>
                  </a:lnTo>
                  <a:lnTo>
                    <a:pt x="681" y="35141"/>
                  </a:lnTo>
                  <a:lnTo>
                    <a:pt x="681" y="32440"/>
                  </a:lnTo>
                  <a:close/>
                  <a:moveTo>
                    <a:pt x="2031" y="32440"/>
                  </a:moveTo>
                  <a:lnTo>
                    <a:pt x="2031" y="35141"/>
                  </a:lnTo>
                  <a:lnTo>
                    <a:pt x="2701" y="35141"/>
                  </a:lnTo>
                  <a:lnTo>
                    <a:pt x="2701" y="32440"/>
                  </a:lnTo>
                  <a:close/>
                  <a:moveTo>
                    <a:pt x="8113" y="32440"/>
                  </a:moveTo>
                  <a:lnTo>
                    <a:pt x="8113" y="35141"/>
                  </a:lnTo>
                  <a:lnTo>
                    <a:pt x="8783" y="35141"/>
                  </a:lnTo>
                  <a:lnTo>
                    <a:pt x="8783" y="32440"/>
                  </a:lnTo>
                  <a:close/>
                  <a:moveTo>
                    <a:pt x="10134" y="32440"/>
                  </a:moveTo>
                  <a:lnTo>
                    <a:pt x="10134" y="35141"/>
                  </a:lnTo>
                  <a:lnTo>
                    <a:pt x="10814" y="35141"/>
                  </a:lnTo>
                  <a:lnTo>
                    <a:pt x="10814" y="32440"/>
                  </a:lnTo>
                  <a:close/>
                  <a:moveTo>
                    <a:pt x="16215" y="32440"/>
                  </a:moveTo>
                  <a:lnTo>
                    <a:pt x="16215" y="35141"/>
                  </a:lnTo>
                  <a:lnTo>
                    <a:pt x="16895" y="35141"/>
                  </a:lnTo>
                  <a:lnTo>
                    <a:pt x="16895" y="32440"/>
                  </a:lnTo>
                  <a:close/>
                  <a:moveTo>
                    <a:pt x="18246" y="32440"/>
                  </a:moveTo>
                  <a:lnTo>
                    <a:pt x="18246" y="35141"/>
                  </a:lnTo>
                  <a:lnTo>
                    <a:pt x="18926" y="35141"/>
                  </a:lnTo>
                  <a:lnTo>
                    <a:pt x="18926" y="32440"/>
                  </a:lnTo>
                  <a:close/>
                  <a:moveTo>
                    <a:pt x="24328" y="32440"/>
                  </a:moveTo>
                  <a:lnTo>
                    <a:pt x="24328" y="35141"/>
                  </a:lnTo>
                  <a:lnTo>
                    <a:pt x="25008" y="35141"/>
                  </a:lnTo>
                  <a:lnTo>
                    <a:pt x="25008" y="32440"/>
                  </a:lnTo>
                  <a:close/>
                  <a:moveTo>
                    <a:pt x="26358" y="32440"/>
                  </a:moveTo>
                  <a:lnTo>
                    <a:pt x="26358" y="35141"/>
                  </a:lnTo>
                  <a:lnTo>
                    <a:pt x="27028" y="35141"/>
                  </a:lnTo>
                  <a:lnTo>
                    <a:pt x="27028" y="324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766625" y="2306100"/>
              <a:ext cx="922400" cy="1032550"/>
            </a:xfrm>
            <a:custGeom>
              <a:rect b="b" l="l" r="r" t="t"/>
              <a:pathLst>
                <a:path extrusionOk="0" h="41302" w="36896">
                  <a:moveTo>
                    <a:pt x="17773" y="1"/>
                  </a:moveTo>
                  <a:lnTo>
                    <a:pt x="17773" y="28379"/>
                  </a:lnTo>
                  <a:lnTo>
                    <a:pt x="878" y="28379"/>
                  </a:lnTo>
                  <a:lnTo>
                    <a:pt x="878" y="29730"/>
                  </a:lnTo>
                  <a:lnTo>
                    <a:pt x="36018" y="29730"/>
                  </a:lnTo>
                  <a:lnTo>
                    <a:pt x="36018" y="28379"/>
                  </a:lnTo>
                  <a:lnTo>
                    <a:pt x="19123" y="28379"/>
                  </a:lnTo>
                  <a:lnTo>
                    <a:pt x="19123" y="1"/>
                  </a:lnTo>
                  <a:close/>
                  <a:moveTo>
                    <a:pt x="11011" y="33781"/>
                  </a:moveTo>
                  <a:lnTo>
                    <a:pt x="11011" y="34747"/>
                  </a:lnTo>
                  <a:lnTo>
                    <a:pt x="25875" y="34747"/>
                  </a:lnTo>
                  <a:lnTo>
                    <a:pt x="25875" y="33781"/>
                  </a:lnTo>
                  <a:close/>
                  <a:moveTo>
                    <a:pt x="1" y="40543"/>
                  </a:moveTo>
                  <a:lnTo>
                    <a:pt x="1" y="41302"/>
                  </a:lnTo>
                  <a:lnTo>
                    <a:pt x="36895" y="41302"/>
                  </a:lnTo>
                  <a:lnTo>
                    <a:pt x="36895" y="40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2748400" y="3338625"/>
              <a:ext cx="958600" cy="19000"/>
            </a:xfrm>
            <a:custGeom>
              <a:rect b="b" l="l" r="r" t="t"/>
              <a:pathLst>
                <a:path extrusionOk="0" h="760" w="38344">
                  <a:moveTo>
                    <a:pt x="0" y="1"/>
                  </a:moveTo>
                  <a:lnTo>
                    <a:pt x="0" y="760"/>
                  </a:lnTo>
                  <a:lnTo>
                    <a:pt x="38344" y="760"/>
                  </a:lnTo>
                  <a:lnTo>
                    <a:pt x="38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30"/>
          <p:cNvGrpSpPr/>
          <p:nvPr/>
        </p:nvGrpSpPr>
        <p:grpSpPr>
          <a:xfrm>
            <a:off x="340358" y="4461256"/>
            <a:ext cx="597094" cy="566150"/>
            <a:chOff x="8428908" y="4391979"/>
            <a:chExt cx="597094" cy="566150"/>
          </a:xfrm>
        </p:grpSpPr>
        <p:grpSp>
          <p:nvGrpSpPr>
            <p:cNvPr id="759" name="Google Shape;759;p30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60" name="Google Shape;760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2" name="Google Shape;762;p30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63" name="Google Shape;763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rect b="b" l="l" r="r" t="t"/>
                <a:pathLst>
                  <a:path extrusionOk="0" h="1914" w="316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rect b="b" l="l" r="r" t="t"/>
                <a:pathLst>
                  <a:path extrusionOk="0" h="3332" w="282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770" name="Google Shape;770;p31"/>
          <p:cNvSpPr txBox="1"/>
          <p:nvPr/>
        </p:nvSpPr>
        <p:spPr>
          <a:xfrm>
            <a:off x="1442400" y="1339775"/>
            <a:ext cx="62592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real estate market is complex, with numerous factors influencing property prices.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Traditional valuation methods are often too simplistic, failing to capture the full complexity of the real estate market."</a:t>
            </a:r>
            <a:endParaRPr b="0" i="0" sz="2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71" name="Google Shape;771;p31"/>
          <p:cNvSpPr txBox="1"/>
          <p:nvPr/>
        </p:nvSpPr>
        <p:spPr>
          <a:xfrm>
            <a:off x="1182775" y="3495175"/>
            <a:ext cx="695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According to a study by the National Association of Realtors, over 60% of homebuyers reported feeling uncertain about the true market value of properties they were considering</a:t>
            </a:r>
            <a:endParaRPr b="1" i="0" sz="1400" u="none" cap="none" strike="noStrik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 txBox="1"/>
          <p:nvPr>
            <p:ph type="title"/>
          </p:nvPr>
        </p:nvSpPr>
        <p:spPr>
          <a:xfrm>
            <a:off x="2113950" y="1119000"/>
            <a:ext cx="4916100" cy="12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#Solution</a:t>
            </a:r>
            <a:endParaRPr/>
          </a:p>
        </p:txBody>
      </p:sp>
      <p:sp>
        <p:nvSpPr>
          <p:cNvPr id="777" name="Google Shape;777;p32"/>
          <p:cNvSpPr txBox="1"/>
          <p:nvPr>
            <p:ph idx="1" type="subTitle"/>
          </p:nvPr>
        </p:nvSpPr>
        <p:spPr>
          <a:xfrm>
            <a:off x="2180225" y="2375700"/>
            <a:ext cx="49161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900"/>
              <a:t>By using  the power of data science and machine learning, we can uncover hidden patterns and insights.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900"/>
              <a:t>Our innovative approach combines advanced algorithms with comprehensive data analysis, delivering precise property price predictions.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3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/>
              <a:t>Data Gathering</a:t>
            </a:r>
            <a:endParaRPr sz="7200"/>
          </a:p>
        </p:txBody>
      </p:sp>
      <p:sp>
        <p:nvSpPr>
          <p:cNvPr id="783" name="Google Shape;783;p33"/>
          <p:cNvSpPr/>
          <p:nvPr/>
        </p:nvSpPr>
        <p:spPr>
          <a:xfrm>
            <a:off x="1035650" y="1335525"/>
            <a:ext cx="1287900" cy="87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56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56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Chosen City</a:t>
            </a:r>
            <a:endParaRPr/>
          </a:p>
        </p:txBody>
      </p:sp>
      <p:grpSp>
        <p:nvGrpSpPr>
          <p:cNvPr id="789" name="Google Shape;789;p34"/>
          <p:cNvGrpSpPr/>
          <p:nvPr/>
        </p:nvGrpSpPr>
        <p:grpSpPr>
          <a:xfrm>
            <a:off x="3533840" y="1772438"/>
            <a:ext cx="4482938" cy="2388225"/>
            <a:chOff x="233350" y="949250"/>
            <a:chExt cx="7137300" cy="3802300"/>
          </a:xfrm>
        </p:grpSpPr>
        <p:sp>
          <p:nvSpPr>
            <p:cNvPr id="790" name="Google Shape;790;p34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34"/>
          <p:cNvSpPr txBox="1"/>
          <p:nvPr>
            <p:ph idx="4294967295" type="subTitle"/>
          </p:nvPr>
        </p:nvSpPr>
        <p:spPr>
          <a:xfrm>
            <a:off x="1127222" y="3208925"/>
            <a:ext cx="19089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data is about properties of Islamabad different Popular Locations</a:t>
            </a:r>
            <a:endParaRPr b="0" i="0" sz="1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2" name="Google Shape;842;p34"/>
          <p:cNvSpPr txBox="1"/>
          <p:nvPr>
            <p:ph idx="4294967295" type="subTitle"/>
          </p:nvPr>
        </p:nvSpPr>
        <p:spPr>
          <a:xfrm>
            <a:off x="1127223" y="2800350"/>
            <a:ext cx="190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Islamabad</a:t>
            </a:r>
            <a:endParaRPr b="1" i="0" sz="20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843" name="Google Shape;843;p34"/>
          <p:cNvCxnSpPr>
            <a:stCxn id="842" idx="0"/>
          </p:cNvCxnSpPr>
          <p:nvPr/>
        </p:nvCxnSpPr>
        <p:spPr>
          <a:xfrm rot="-5400000">
            <a:off x="4309023" y="431400"/>
            <a:ext cx="141600" cy="4596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849" name="Google Shape;849;p35"/>
          <p:cNvSpPr txBox="1"/>
          <p:nvPr>
            <p:ph idx="1" type="subTitle"/>
          </p:nvPr>
        </p:nvSpPr>
        <p:spPr>
          <a:xfrm>
            <a:off x="720000" y="1212525"/>
            <a:ext cx="83760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Our journey began with meticulous data gathering from</a:t>
            </a:r>
            <a:r>
              <a:rPr b="1" lang="en" sz="2000"/>
              <a:t> </a:t>
            </a:r>
            <a:r>
              <a:rPr b="1" lang="en" sz="4000"/>
              <a:t>Zameen.com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leading real estate platform in Pakistan</a:t>
            </a:r>
            <a:r>
              <a:rPr b="1" lang="en" sz="2000"/>
              <a:t> </a:t>
            </a:r>
            <a:r>
              <a:rPr lang="en" sz="2000"/>
              <a:t>with over 1.5 million property listings</a:t>
            </a:r>
            <a:endParaRPr b="1" sz="20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mercial Property Consulting  by Slidesgo">
  <a:themeElements>
    <a:clrScheme name="Simple Light">
      <a:dk1>
        <a:srgbClr val="3A4D57"/>
      </a:dk1>
      <a:lt1>
        <a:srgbClr val="F3FFFF"/>
      </a:lt1>
      <a:dk2>
        <a:srgbClr val="F47A5C"/>
      </a:dk2>
      <a:lt2>
        <a:srgbClr val="FFFFFF"/>
      </a:lt2>
      <a:accent1>
        <a:srgbClr val="D8D0BC"/>
      </a:accent1>
      <a:accent2>
        <a:srgbClr val="F4DDB1"/>
      </a:accent2>
      <a:accent3>
        <a:srgbClr val="D4B374"/>
      </a:accent3>
      <a:accent4>
        <a:srgbClr val="3F4B31"/>
      </a:accent4>
      <a:accent5>
        <a:srgbClr val="835F40"/>
      </a:accent5>
      <a:accent6>
        <a:srgbClr val="038E8E"/>
      </a:accent6>
      <a:hlink>
        <a:srgbClr val="3A4D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