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85381" autoAdjust="0"/>
  </p:normalViewPr>
  <p:slideViewPr>
    <p:cSldViewPr snapToGrid="0">
      <p:cViewPr>
        <p:scale>
          <a:sx n="40" d="100"/>
          <a:sy n="40" d="100"/>
        </p:scale>
        <p:origin x="-40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1644-B5F6-47A0-9EBA-0296ACC94BA0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B71FC-7FC7-4FF1-80D2-D3FEB696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CH8-pg</a:t>
            </a:r>
            <a:r>
              <a:rPr lang="en-US" baseline="0" dirty="0" smtClean="0"/>
              <a:t> </a:t>
            </a:r>
            <a:r>
              <a:rPr lang="en-US" baseline="0" dirty="0" smtClean="0"/>
              <a:t>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0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smtClean="0"/>
              <a:t> </a:t>
            </a:r>
            <a:r>
              <a:rPr lang="en-US" smtClean="0"/>
              <a:t>181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162,163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166,7,8,9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170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B71FC-7FC7-4FF1-80D2-D3FEB69640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FC14-05C0-4D86-890A-9E05F9986293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62BF-7C42-4B9C-A103-A3D2C746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Loading and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Loading from parquet format:</a:t>
            </a:r>
          </a:p>
          <a:p>
            <a:pPr lvl="1"/>
            <a:r>
              <a:rPr lang="en-US" dirty="0" smtClean="0"/>
              <a:t>It a popular col-oriented storage format that </a:t>
            </a:r>
            <a:r>
              <a:rPr lang="en-US" b="1" dirty="0" smtClean="0"/>
              <a:t>can store records with nested fields efficiently. </a:t>
            </a:r>
            <a:r>
              <a:rPr lang="en-US" dirty="0" smtClean="0"/>
              <a:t>We can directly read data form parquet files using spark SQL.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HiveCOntext.parquetFile</a:t>
            </a:r>
            <a:r>
              <a:rPr lang="en-US" dirty="0" smtClean="0"/>
              <a:t> or </a:t>
            </a:r>
            <a:r>
              <a:rPr lang="en-US" dirty="0" err="1" smtClean="0"/>
              <a:t>SQLContext.parquetFile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JSON:: VAL input </a:t>
            </a:r>
            <a:r>
              <a:rPr lang="en-US" dirty="0"/>
              <a:t>= </a:t>
            </a:r>
            <a:r>
              <a:rPr lang="en-US" dirty="0" err="1"/>
              <a:t>hiveCtx.jsonFile</a:t>
            </a:r>
            <a:r>
              <a:rPr lang="en-US" dirty="0"/>
              <a:t>(</a:t>
            </a:r>
            <a:r>
              <a:rPr lang="en-US" dirty="0" err="1"/>
              <a:t>inputFile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SQL query nested and array elements</a:t>
            </a:r>
          </a:p>
          <a:p>
            <a:pPr lvl="1"/>
            <a:r>
              <a:rPr lang="en-US" b="1" dirty="0"/>
              <a:t>select </a:t>
            </a:r>
            <a:r>
              <a:rPr lang="en-US" dirty="0" err="1"/>
              <a:t>hashtagEntities</a:t>
            </a:r>
            <a:r>
              <a:rPr lang="en-US" dirty="0"/>
              <a:t>[0].text </a:t>
            </a:r>
            <a:r>
              <a:rPr lang="en-US" b="1" dirty="0"/>
              <a:t>from </a:t>
            </a:r>
            <a:r>
              <a:rPr lang="en-US" dirty="0"/>
              <a:t>tweets </a:t>
            </a:r>
            <a:r>
              <a:rPr lang="en-US" b="1" dirty="0"/>
              <a:t>LIMIT </a:t>
            </a:r>
            <a:r>
              <a:rPr lang="en-US" dirty="0"/>
              <a:t>1;</a:t>
            </a:r>
            <a:endParaRPr lang="en-US" dirty="0" smtClean="0"/>
          </a:p>
          <a:p>
            <a:r>
              <a:rPr lang="en-US" b="1" dirty="0" smtClean="0"/>
              <a:t>From RDDs – </a:t>
            </a:r>
          </a:p>
          <a:p>
            <a:pPr lvl="1"/>
            <a:r>
              <a:rPr lang="en-US" dirty="0" smtClean="0"/>
              <a:t>We can also create a </a:t>
            </a:r>
            <a:r>
              <a:rPr lang="en-US" dirty="0" err="1" smtClean="0"/>
              <a:t>SchemaRDD</a:t>
            </a:r>
            <a:r>
              <a:rPr lang="en-US" dirty="0" smtClean="0"/>
              <a:t> from an RDD. In Scala, RDDs with case classes are </a:t>
            </a:r>
            <a:r>
              <a:rPr lang="en-US" dirty="0" err="1" smtClean="0"/>
              <a:t>implicityly</a:t>
            </a:r>
            <a:r>
              <a:rPr lang="en-US" dirty="0" smtClean="0"/>
              <a:t> converted into </a:t>
            </a:r>
            <a:r>
              <a:rPr lang="en-US" dirty="0" err="1" smtClean="0"/>
              <a:t>SchemaRDDs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Creating a </a:t>
            </a:r>
            <a:r>
              <a:rPr lang="en-US" i="1" dirty="0" err="1"/>
              <a:t>SchemaRDD</a:t>
            </a:r>
            <a:r>
              <a:rPr lang="en-US" i="1" dirty="0"/>
              <a:t> from case class in Scala</a:t>
            </a:r>
          </a:p>
          <a:p>
            <a:pPr lvl="1"/>
            <a:r>
              <a:rPr lang="en-US" b="1" dirty="0"/>
              <a:t>case class </a:t>
            </a:r>
            <a:r>
              <a:rPr lang="en-US" b="1" dirty="0" err="1"/>
              <a:t>HappyPerson</a:t>
            </a:r>
            <a:r>
              <a:rPr lang="en-US" dirty="0"/>
              <a:t>(handle</a:t>
            </a:r>
            <a:r>
              <a:rPr lang="en-US" b="1" dirty="0"/>
              <a:t>: String</a:t>
            </a:r>
            <a:r>
              <a:rPr lang="en-US" dirty="0"/>
              <a:t>, </a:t>
            </a:r>
            <a:r>
              <a:rPr lang="en-US" dirty="0" err="1"/>
              <a:t>favouriteBeverage</a:t>
            </a:r>
            <a:r>
              <a:rPr lang="en-US" b="1" dirty="0"/>
              <a:t>: 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i="1" dirty="0"/>
              <a:t>// Create a person and turn it into a Schema RDD</a:t>
            </a:r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happyPeopleRDD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(</a:t>
            </a:r>
            <a:r>
              <a:rPr lang="en-US" b="1" dirty="0" err="1"/>
              <a:t>HappyPerson</a:t>
            </a:r>
            <a:r>
              <a:rPr lang="en-US" dirty="0"/>
              <a:t>("</a:t>
            </a:r>
            <a:r>
              <a:rPr lang="en-US" dirty="0" err="1"/>
              <a:t>holden</a:t>
            </a:r>
            <a:r>
              <a:rPr lang="en-US" dirty="0"/>
              <a:t>", "coffee")))</a:t>
            </a:r>
          </a:p>
          <a:p>
            <a:pPr lvl="1"/>
            <a:r>
              <a:rPr lang="en-US" i="1" dirty="0"/>
              <a:t>// Note: there is an implicit conversion</a:t>
            </a:r>
          </a:p>
          <a:p>
            <a:pPr lvl="1"/>
            <a:r>
              <a:rPr lang="en-US" i="1" dirty="0"/>
              <a:t>// that is equivalent to </a:t>
            </a:r>
            <a:r>
              <a:rPr lang="en-US" i="1" dirty="0" err="1"/>
              <a:t>sqlCtx.createSchemaRDD</a:t>
            </a:r>
            <a:r>
              <a:rPr lang="en-US" i="1" dirty="0"/>
              <a:t>(</a:t>
            </a:r>
            <a:r>
              <a:rPr lang="en-US" i="1" dirty="0" err="1"/>
              <a:t>happyPeopleRDD</a:t>
            </a:r>
            <a:r>
              <a:rPr lang="en-US" i="1" dirty="0"/>
              <a:t>)</a:t>
            </a:r>
          </a:p>
          <a:p>
            <a:pPr lvl="1"/>
            <a:r>
              <a:rPr lang="en-US" dirty="0" err="1"/>
              <a:t>happyPeopleRDD.registerTempTable</a:t>
            </a:r>
            <a:r>
              <a:rPr lang="en-US" dirty="0"/>
              <a:t>("</a:t>
            </a:r>
            <a:r>
              <a:rPr lang="en-US" dirty="0" err="1"/>
              <a:t>happy_people</a:t>
            </a:r>
            <a:r>
              <a:rPr lang="en-US" dirty="0"/>
              <a:t>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9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Loading and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JDBC/ODBC server : loading data </a:t>
            </a:r>
          </a:p>
          <a:p>
            <a:pPr lvl="1"/>
            <a:r>
              <a:rPr lang="en-US" dirty="0" smtClean="0"/>
              <a:t>Spark SQL also provides JDBC connectivity , which is useful for connecting BI tools to a spark cluster and for sharing a cluster across multiple users.</a:t>
            </a:r>
          </a:p>
          <a:p>
            <a:pPr lvl="1"/>
            <a:r>
              <a:rPr lang="en-US" dirty="0" smtClean="0"/>
              <a:t>JDBC server runs as a standalone spark driver program that can be shared by multiple clients. Any client can cache tables in memory, query them and so on.</a:t>
            </a:r>
          </a:p>
          <a:p>
            <a:pPr lvl="1"/>
            <a:r>
              <a:rPr lang="en-US" dirty="0" smtClean="0"/>
              <a:t>The cluster resources and </a:t>
            </a:r>
            <a:r>
              <a:rPr lang="en-US" dirty="0" err="1" smtClean="0"/>
              <a:t>chached</a:t>
            </a:r>
            <a:r>
              <a:rPr lang="en-US" dirty="0" smtClean="0"/>
              <a:t> data will be shared among all of them.</a:t>
            </a:r>
          </a:p>
          <a:p>
            <a:pPr lvl="1"/>
            <a:r>
              <a:rPr lang="en-US" dirty="0" smtClean="0"/>
              <a:t>Spark SQL JDBC server corresponds to HiveServer2 in Hive. It is also known as Thrift Server, since it uses </a:t>
            </a:r>
            <a:r>
              <a:rPr lang="en-US" dirty="0" err="1" smtClean="0"/>
              <a:t>Thirft</a:t>
            </a:r>
            <a:r>
              <a:rPr lang="en-US" dirty="0" smtClean="0"/>
              <a:t> communication protocol. This JDBC server require spark be built with Hive Support.</a:t>
            </a:r>
          </a:p>
          <a:p>
            <a:pPr lvl="1"/>
            <a:r>
              <a:rPr lang="en-US" dirty="0" smtClean="0"/>
              <a:t>The server can be launched with sbin/start-thriftserver.sh in spark directory. It also takes as many options as spark-submit. Default it listens on localhost:10000, we </a:t>
            </a:r>
            <a:r>
              <a:rPr lang="en-US" dirty="0" err="1" smtClean="0"/>
              <a:t>chan</a:t>
            </a:r>
            <a:r>
              <a:rPr lang="en-US" dirty="0" smtClean="0"/>
              <a:t> changes this with </a:t>
            </a:r>
            <a:r>
              <a:rPr lang="en-US" dirty="0" err="1" smtClean="0"/>
              <a:t>env</a:t>
            </a:r>
            <a:r>
              <a:rPr lang="en-US" dirty="0" smtClean="0"/>
              <a:t> variables (Hive_server2_thrift_port, Hive-server2_thrift_bind_bist) or with hive </a:t>
            </a:r>
            <a:r>
              <a:rPr lang="en-US" dirty="0" err="1" smtClean="0"/>
              <a:t>conf</a:t>
            </a:r>
            <a:r>
              <a:rPr lang="en-US" dirty="0" smtClean="0"/>
              <a:t> properties(hive:server2.thrift.port and hive.server2.thrift.bind.host).  You can also specify Hive properties on the cli with –</a:t>
            </a:r>
            <a:r>
              <a:rPr lang="en-US" dirty="0" err="1" smtClean="0"/>
              <a:t>hiveconf</a:t>
            </a:r>
            <a:r>
              <a:rPr lang="en-US" dirty="0" smtClean="0"/>
              <a:t> property=value.</a:t>
            </a:r>
          </a:p>
          <a:p>
            <a:pPr lvl="1"/>
            <a:r>
              <a:rPr lang="en-US" i="1" dirty="0"/>
              <a:t>Launching the JDBC server</a:t>
            </a:r>
          </a:p>
          <a:p>
            <a:pPr lvl="1"/>
            <a:r>
              <a:rPr lang="en-US" dirty="0"/>
              <a:t>./sbin/start-thriftserver.sh --master </a:t>
            </a:r>
            <a:r>
              <a:rPr lang="en-US" dirty="0" err="1"/>
              <a:t>sparkMaster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8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Loading and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JDBC/ODBC server : loading data </a:t>
            </a:r>
          </a:p>
          <a:p>
            <a:pPr lvl="1"/>
            <a:r>
              <a:rPr lang="en-US" dirty="0" smtClean="0"/>
              <a:t>Spark also comes with Beeline:: client program we can use to connect to our JDBC server. This is simple SQL shell that lets us run commands on the server.</a:t>
            </a:r>
          </a:p>
          <a:p>
            <a:pPr lvl="1"/>
            <a:r>
              <a:rPr lang="en-US" i="1" dirty="0"/>
              <a:t>Connecting to the JDBC server with Beeline</a:t>
            </a:r>
          </a:p>
          <a:p>
            <a:pPr lvl="1"/>
            <a:r>
              <a:rPr lang="de-DE" dirty="0"/>
              <a:t>holden@hmbp2:~/repos/spark$ ./bin/beeline -u jdbc:hive2://localhost:10000</a:t>
            </a:r>
          </a:p>
          <a:p>
            <a:pPr lvl="1"/>
            <a:r>
              <a:rPr lang="en-US" dirty="0"/>
              <a:t>Spark assembly has been built with Hive, including </a:t>
            </a:r>
            <a:r>
              <a:rPr lang="en-US" dirty="0" err="1"/>
              <a:t>Datanucleus</a:t>
            </a:r>
            <a:r>
              <a:rPr lang="en-US" dirty="0"/>
              <a:t> jars on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 smtClean="0"/>
              <a:t>Connecting </a:t>
            </a:r>
            <a:r>
              <a:rPr lang="en-US" dirty="0"/>
              <a:t>to jdbc:hive2://localhost:10000</a:t>
            </a:r>
          </a:p>
          <a:p>
            <a:pPr lvl="1"/>
            <a:r>
              <a:rPr lang="en-US" dirty="0"/>
              <a:t>Connected to: Spark SQL (version 1.2.0-SNAPSHOT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ODBC driver for Spark is developed by Simba and used by BI tools like </a:t>
            </a:r>
            <a:r>
              <a:rPr lang="en-US" dirty="0" err="1" smtClean="0"/>
              <a:t>Micristrategy</a:t>
            </a:r>
            <a:r>
              <a:rPr lang="en-US" dirty="0" smtClean="0"/>
              <a:t> or Tableau.</a:t>
            </a:r>
          </a:p>
          <a:p>
            <a:pPr lvl="1"/>
            <a:r>
              <a:rPr lang="en-US" dirty="0" smtClean="0"/>
              <a:t>In Beeline, we can view Query Plans.</a:t>
            </a:r>
          </a:p>
          <a:p>
            <a:pPr lvl="1"/>
            <a:r>
              <a:rPr lang="en-US" i="1" dirty="0"/>
              <a:t>Spark SQL shell EXPLAIN</a:t>
            </a:r>
          </a:p>
          <a:p>
            <a:pPr lvl="1"/>
            <a:r>
              <a:rPr lang="en-US" dirty="0"/>
              <a:t>spark-</a:t>
            </a:r>
            <a:r>
              <a:rPr lang="en-US" b="1" dirty="0" err="1"/>
              <a:t>sql</a:t>
            </a:r>
            <a:r>
              <a:rPr lang="en-US" dirty="0"/>
              <a:t>&gt; </a:t>
            </a:r>
            <a:r>
              <a:rPr lang="en-US" b="1" dirty="0"/>
              <a:t>EXPLAIN SELECT </a:t>
            </a:r>
            <a:r>
              <a:rPr lang="en-US" dirty="0"/>
              <a:t>* </a:t>
            </a:r>
            <a:r>
              <a:rPr lang="en-US" b="1" dirty="0"/>
              <a:t>FROM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b="1" dirty="0"/>
              <a:t>where key </a:t>
            </a:r>
            <a:r>
              <a:rPr lang="en-US" dirty="0"/>
              <a:t>= 1;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/>
              <a:t>Long-Lived Tables and </a:t>
            </a:r>
            <a:r>
              <a:rPr lang="en-US" dirty="0" smtClean="0"/>
              <a:t>Queries &amp;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Adv</a:t>
            </a:r>
            <a:r>
              <a:rPr lang="en-US" dirty="0" smtClean="0"/>
              <a:t> of using spark JDBC server is we can share cached tables between multiple programs. This is possible since JDBC thrift server is a single driver program. For this you only need to register the tables and then run the CACHE command on it.</a:t>
            </a:r>
          </a:p>
          <a:p>
            <a:r>
              <a:rPr lang="en-US" dirty="0" smtClean="0"/>
              <a:t>Spark also supports Standalone SPARK SQL Shell present in ./bin/spark-</a:t>
            </a:r>
            <a:r>
              <a:rPr lang="en-US" dirty="0" err="1" smtClean="0"/>
              <a:t>sql</a:t>
            </a:r>
            <a:r>
              <a:rPr lang="en-US" dirty="0" smtClean="0"/>
              <a:t>. This shell connects to hive </a:t>
            </a:r>
            <a:r>
              <a:rPr lang="en-US" dirty="0" err="1" smtClean="0"/>
              <a:t>metastore</a:t>
            </a:r>
            <a:r>
              <a:rPr lang="en-US" dirty="0" smtClean="0"/>
              <a:t> you set in </a:t>
            </a:r>
            <a:r>
              <a:rPr lang="en-US" dirty="0" err="1" smtClean="0"/>
              <a:t>conf</a:t>
            </a:r>
            <a:r>
              <a:rPr lang="en-US" dirty="0" smtClean="0"/>
              <a:t>/hive-site.xml. It is most useful for local development. In shared cluster, you should instead use the </a:t>
            </a:r>
            <a:r>
              <a:rPr lang="en-US" dirty="0" err="1" smtClean="0"/>
              <a:t>jdbc</a:t>
            </a:r>
            <a:r>
              <a:rPr lang="en-US" dirty="0" smtClean="0"/>
              <a:t> server and have users connect with beeline.</a:t>
            </a:r>
          </a:p>
          <a:p>
            <a:r>
              <a:rPr lang="en-US" u="sng" dirty="0" smtClean="0"/>
              <a:t>User-Defined Function:</a:t>
            </a:r>
          </a:p>
          <a:p>
            <a:pPr lvl="1"/>
            <a:r>
              <a:rPr lang="en-US" dirty="0" smtClean="0"/>
              <a:t>You can register custom </a:t>
            </a:r>
            <a:r>
              <a:rPr lang="en-US" dirty="0" err="1" smtClean="0"/>
              <a:t>cuncitons</a:t>
            </a:r>
            <a:r>
              <a:rPr lang="en-US" dirty="0" smtClean="0"/>
              <a:t> in </a:t>
            </a:r>
            <a:r>
              <a:rPr lang="en-US" dirty="0" err="1" smtClean="0"/>
              <a:t>python,java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to call within SQL,  it supports </a:t>
            </a:r>
            <a:r>
              <a:rPr lang="en-US" dirty="0" err="1" smtClean="0"/>
              <a:t>sparksSQL</a:t>
            </a:r>
            <a:r>
              <a:rPr lang="en-US" dirty="0" smtClean="0"/>
              <a:t> own UDFs and existing hive UDFs.</a:t>
            </a:r>
          </a:p>
          <a:p>
            <a:r>
              <a:rPr lang="en-US" dirty="0" smtClean="0"/>
              <a:t>Spark SQL UDFs offers </a:t>
            </a:r>
            <a:r>
              <a:rPr lang="en-US" dirty="0" err="1" smtClean="0"/>
              <a:t>builtin</a:t>
            </a:r>
            <a:r>
              <a:rPr lang="en-US" dirty="0" smtClean="0"/>
              <a:t> method to easily register UDFs by passing a function in your programming </a:t>
            </a:r>
            <a:r>
              <a:rPr lang="en-US" dirty="0" err="1" smtClean="0"/>
              <a:t>languge</a:t>
            </a:r>
            <a:r>
              <a:rPr lang="en-US" dirty="0" smtClean="0"/>
              <a:t>. </a:t>
            </a:r>
          </a:p>
          <a:p>
            <a:pPr lvl="1"/>
            <a:r>
              <a:rPr lang="en-US" i="1" dirty="0"/>
              <a:t>Scala string length UDF</a:t>
            </a:r>
          </a:p>
          <a:p>
            <a:pPr lvl="1"/>
            <a:r>
              <a:rPr lang="en-US" dirty="0" err="1"/>
              <a:t>registerFunction</a:t>
            </a:r>
            <a:r>
              <a:rPr lang="en-US" dirty="0"/>
              <a:t>("</a:t>
            </a:r>
            <a:r>
              <a:rPr lang="en-US" dirty="0" err="1"/>
              <a:t>strLenScala</a:t>
            </a:r>
            <a:r>
              <a:rPr lang="en-US" dirty="0"/>
              <a:t>", (</a:t>
            </a:r>
            <a:r>
              <a:rPr lang="en-US" b="1" dirty="0"/>
              <a:t>_: String</a:t>
            </a:r>
            <a:r>
              <a:rPr lang="en-US" dirty="0"/>
              <a:t>).length)</a:t>
            </a:r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tweetLength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hiveCtx.sql</a:t>
            </a:r>
            <a:r>
              <a:rPr lang="en-US" dirty="0"/>
              <a:t>("SELECT </a:t>
            </a:r>
            <a:r>
              <a:rPr lang="en-US" dirty="0" err="1"/>
              <a:t>strLenScala</a:t>
            </a:r>
            <a:r>
              <a:rPr lang="en-US" dirty="0"/>
              <a:t>('tweet') FROM tweets LIMIT 10")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/>
              <a:t>Long-Lived Tables and </a:t>
            </a:r>
            <a:r>
              <a:rPr lang="en-US" dirty="0" smtClean="0"/>
              <a:t>Queries &amp;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Hive UDFs- </a:t>
            </a:r>
            <a:r>
              <a:rPr lang="en-US" dirty="0" err="1" smtClean="0"/>
              <a:t>sql</a:t>
            </a:r>
            <a:r>
              <a:rPr lang="en-US" dirty="0" smtClean="0"/>
              <a:t> can use existing Hive UDFs. The standard Hive UDFs are already automatically included. If you have a custom UDF, it is important to make sure that the JARs for your UDF are </a:t>
            </a:r>
            <a:r>
              <a:rPr lang="en-US" dirty="0" err="1" smtClean="0"/>
              <a:t>oincluded</a:t>
            </a:r>
            <a:r>
              <a:rPr lang="en-US" dirty="0" smtClean="0"/>
              <a:t> with you application.</a:t>
            </a:r>
          </a:p>
          <a:p>
            <a:r>
              <a:rPr lang="en-US" dirty="0" smtClean="0"/>
              <a:t>If we run the JDBC server, add –jars command line flag. Then simply call </a:t>
            </a:r>
            <a:r>
              <a:rPr lang="en-US" dirty="0" err="1" smtClean="0"/>
              <a:t>hiveCtx.sql</a:t>
            </a:r>
            <a:r>
              <a:rPr lang="en-US" dirty="0" smtClean="0"/>
              <a:t>(“Create temporary function  name as </a:t>
            </a:r>
            <a:r>
              <a:rPr lang="en-US" dirty="0" err="1" smtClean="0"/>
              <a:t>class.function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21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Spark SQL Performance: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Spark SQL’s higher level query language , makes it very easy to perform conditional aggregate operations like counting the sum of multiple columns without having to construct special objects.</a:t>
            </a:r>
          </a:p>
          <a:p>
            <a:pPr lvl="1"/>
            <a:r>
              <a:rPr lang="en-US" i="1" dirty="0"/>
              <a:t>Spark SQL multiple sums</a:t>
            </a:r>
          </a:p>
          <a:p>
            <a:pPr lvl="1"/>
            <a:r>
              <a:rPr lang="en-US" b="1" dirty="0"/>
              <a:t>SELECT SUM</a:t>
            </a:r>
            <a:r>
              <a:rPr lang="en-US" dirty="0"/>
              <a:t>(</a:t>
            </a:r>
            <a:r>
              <a:rPr lang="en-US" b="1" dirty="0" err="1"/>
              <a:t>user</a:t>
            </a:r>
            <a:r>
              <a:rPr lang="en-US" dirty="0" err="1"/>
              <a:t>.favouritesCount</a:t>
            </a:r>
            <a:r>
              <a:rPr lang="en-US" dirty="0"/>
              <a:t>),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dirty="0" err="1"/>
              <a:t>retweetCount</a:t>
            </a:r>
            <a:r>
              <a:rPr lang="en-US" dirty="0"/>
              <a:t>), </a:t>
            </a:r>
            <a:r>
              <a:rPr lang="en-US" b="1" dirty="0"/>
              <a:t>user</a:t>
            </a:r>
            <a:r>
              <a:rPr lang="en-US" dirty="0"/>
              <a:t>.id </a:t>
            </a:r>
            <a:r>
              <a:rPr lang="en-US" b="1" dirty="0"/>
              <a:t>FROM </a:t>
            </a:r>
            <a:r>
              <a:rPr lang="en-US" dirty="0" smtClean="0"/>
              <a:t>tweets </a:t>
            </a:r>
            <a:r>
              <a:rPr lang="en-US" b="1" dirty="0" smtClean="0"/>
              <a:t>GROUP </a:t>
            </a:r>
            <a:r>
              <a:rPr lang="en-US" b="1" dirty="0"/>
              <a:t>BY </a:t>
            </a:r>
            <a:r>
              <a:rPr lang="en-US" b="1" dirty="0" smtClean="0"/>
              <a:t>user</a:t>
            </a:r>
            <a:r>
              <a:rPr lang="en-US" dirty="0" smtClean="0"/>
              <a:t>.id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sql</a:t>
            </a:r>
            <a:r>
              <a:rPr lang="en-US" dirty="0" smtClean="0"/>
              <a:t> uses in-memory columnar storage. This takes less </a:t>
            </a:r>
            <a:r>
              <a:rPr lang="en-US" dirty="0" err="1" smtClean="0"/>
              <a:t>psace</a:t>
            </a:r>
            <a:r>
              <a:rPr lang="en-US" dirty="0" smtClean="0"/>
              <a:t> when cached and subsequent queries depend only on subsets of the data, and Spark SQL minimizes the data read.</a:t>
            </a:r>
          </a:p>
          <a:p>
            <a:r>
              <a:rPr lang="en-US" dirty="0" smtClean="0"/>
              <a:t>Predicate </a:t>
            </a:r>
            <a:r>
              <a:rPr lang="en-US" dirty="0" err="1" smtClean="0"/>
              <a:t>oushdown</a:t>
            </a:r>
            <a:r>
              <a:rPr lang="en-US" dirty="0" smtClean="0"/>
              <a:t> allows spark </a:t>
            </a:r>
            <a:r>
              <a:rPr lang="en-US" dirty="0" err="1" smtClean="0"/>
              <a:t>sql</a:t>
            </a:r>
            <a:r>
              <a:rPr lang="en-US" dirty="0" smtClean="0"/>
              <a:t> to move some parts of our query Down to the engine we are querying if we wanted to read only certain records in spark. Spark is </a:t>
            </a:r>
            <a:r>
              <a:rPr lang="en-US" dirty="0" err="1" smtClean="0"/>
              <a:t>abke</a:t>
            </a:r>
            <a:r>
              <a:rPr lang="en-US" dirty="0" smtClean="0"/>
              <a:t> to push the restrictions in our query down to the data source thus much less data only read.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Spark SQL Performance: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b="1" dirty="0" smtClean="0"/>
              <a:t>Performance Tuning options:</a:t>
            </a:r>
          </a:p>
          <a:p>
            <a:pPr lvl="1"/>
            <a:r>
              <a:rPr lang="en-US" dirty="0" err="1" smtClean="0"/>
              <a:t>Spark.sql.codegen</a:t>
            </a:r>
            <a:r>
              <a:rPr lang="en-US" dirty="0" smtClean="0"/>
              <a:t> ; </a:t>
            </a:r>
            <a:r>
              <a:rPr lang="en-US" dirty="0" err="1" smtClean="0"/>
              <a:t>spark.sql.inMemoryColumnarStorage.compressed</a:t>
            </a:r>
            <a:r>
              <a:rPr lang="en-US" dirty="0" smtClean="0"/>
              <a:t> ; </a:t>
            </a:r>
            <a:r>
              <a:rPr lang="en-US" dirty="0" err="1" smtClean="0"/>
              <a:t>spark.sql.inMemoryColumnarStorage.batchSize</a:t>
            </a:r>
            <a:r>
              <a:rPr lang="en-US" dirty="0" smtClean="0"/>
              <a:t>; </a:t>
            </a:r>
            <a:r>
              <a:rPr lang="en-US" dirty="0" err="1" smtClean="0"/>
              <a:t>spark.sql.parquetcompression.codec</a:t>
            </a:r>
            <a:endParaRPr lang="en-US" dirty="0" smtClean="0"/>
          </a:p>
          <a:p>
            <a:pPr lvl="1"/>
            <a:r>
              <a:rPr lang="en-US" i="1" dirty="0"/>
              <a:t>Beeline command for enabling </a:t>
            </a:r>
            <a:r>
              <a:rPr lang="en-US" i="1" dirty="0" err="1"/>
              <a:t>codegen</a:t>
            </a:r>
            <a:endParaRPr lang="en-US" i="1" dirty="0"/>
          </a:p>
          <a:p>
            <a:pPr lvl="1"/>
            <a:r>
              <a:rPr lang="en-US" dirty="0"/>
              <a:t>beeline&gt; </a:t>
            </a:r>
            <a:r>
              <a:rPr lang="en-US" b="1" dirty="0"/>
              <a:t>set </a:t>
            </a:r>
            <a:r>
              <a:rPr lang="en-US" dirty="0" err="1"/>
              <a:t>spark.</a:t>
            </a:r>
            <a:r>
              <a:rPr lang="en-US" b="1" dirty="0" err="1"/>
              <a:t>sql</a:t>
            </a:r>
            <a:r>
              <a:rPr lang="en-US" dirty="0" err="1"/>
              <a:t>.codegen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i="1" dirty="0"/>
              <a:t>Scala code for enabling </a:t>
            </a:r>
            <a:r>
              <a:rPr lang="en-US" i="1" dirty="0" err="1"/>
              <a:t>codegen</a:t>
            </a:r>
            <a:endParaRPr lang="en-US" i="1" dirty="0"/>
          </a:p>
          <a:p>
            <a:pPr lvl="1"/>
            <a:r>
              <a:rPr lang="en-US" dirty="0" err="1"/>
              <a:t>conf.set</a:t>
            </a:r>
            <a:r>
              <a:rPr lang="en-US" dirty="0"/>
              <a:t>("</a:t>
            </a:r>
            <a:r>
              <a:rPr lang="en-US" dirty="0" err="1"/>
              <a:t>spark.sql.codegen</a:t>
            </a:r>
            <a:r>
              <a:rPr lang="en-US" dirty="0"/>
              <a:t>", "true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Batch size, </a:t>
            </a:r>
            <a:r>
              <a:rPr lang="en-US" dirty="0" err="1" smtClean="0"/>
              <a:t>def</a:t>
            </a:r>
            <a:r>
              <a:rPr lang="en-US" dirty="0" smtClean="0"/>
              <a:t> is 1000 lines, </a:t>
            </a:r>
            <a:r>
              <a:rPr lang="en-US" dirty="0" err="1" smtClean="0"/>
              <a:t>copresses</a:t>
            </a:r>
            <a:r>
              <a:rPr lang="en-US" dirty="0" smtClean="0"/>
              <a:t> this batch. As big the batch leads to </a:t>
            </a:r>
            <a:r>
              <a:rPr lang="en-US" smtClean="0"/>
              <a:t>better compression.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3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It is spark’s interface for working with </a:t>
            </a:r>
            <a:r>
              <a:rPr lang="en-US" dirty="0" err="1" smtClean="0"/>
              <a:t>strcutred</a:t>
            </a:r>
            <a:r>
              <a:rPr lang="en-US" dirty="0" smtClean="0"/>
              <a:t> and </a:t>
            </a:r>
            <a:r>
              <a:rPr lang="en-US" dirty="0" err="1" smtClean="0"/>
              <a:t>semistructured</a:t>
            </a:r>
            <a:r>
              <a:rPr lang="en-US" dirty="0" smtClean="0"/>
              <a:t> data. </a:t>
            </a:r>
          </a:p>
          <a:p>
            <a:r>
              <a:rPr lang="en-US" dirty="0" smtClean="0"/>
              <a:t>Structured data is any data that has a schema- </a:t>
            </a:r>
            <a:r>
              <a:rPr lang="en-US" dirty="0" err="1" smtClean="0"/>
              <a:t>i.e</a:t>
            </a:r>
            <a:r>
              <a:rPr lang="en-US" dirty="0" smtClean="0"/>
              <a:t> a known set of fields for each record. When you have this type of data, spark SQL makes it both easier and more efficient to load and query.  </a:t>
            </a:r>
          </a:p>
          <a:p>
            <a:r>
              <a:rPr lang="en-US" dirty="0" smtClean="0"/>
              <a:t>Spark SQL provides 3 main capabilities:</a:t>
            </a:r>
          </a:p>
          <a:p>
            <a:pPr lvl="1"/>
            <a:r>
              <a:rPr lang="en-US" dirty="0" smtClean="0"/>
              <a:t>1) it can load data from variety of structured sources, like </a:t>
            </a:r>
            <a:r>
              <a:rPr lang="en-US" dirty="0" err="1" smtClean="0"/>
              <a:t>json</a:t>
            </a:r>
            <a:r>
              <a:rPr lang="en-US" dirty="0" smtClean="0"/>
              <a:t>, hive and parquet</a:t>
            </a:r>
          </a:p>
          <a:p>
            <a:pPr lvl="1"/>
            <a:r>
              <a:rPr lang="en-US" dirty="0" smtClean="0"/>
              <a:t>2) it lets you to query the data through </a:t>
            </a:r>
            <a:r>
              <a:rPr lang="en-US" dirty="0" err="1" smtClean="0"/>
              <a:t>sql</a:t>
            </a:r>
            <a:r>
              <a:rPr lang="en-US" dirty="0" smtClean="0"/>
              <a:t>, both inside a spark program and from external tools that connect to spark </a:t>
            </a:r>
            <a:r>
              <a:rPr lang="en-US" dirty="0" err="1" smtClean="0"/>
              <a:t>sql</a:t>
            </a:r>
            <a:r>
              <a:rPr lang="en-US" dirty="0" smtClean="0"/>
              <a:t> through a standard database connectors like </a:t>
            </a:r>
            <a:r>
              <a:rPr lang="en-US" dirty="0" err="1" smtClean="0"/>
              <a:t>jdbc,odbc</a:t>
            </a:r>
            <a:r>
              <a:rPr lang="en-US" dirty="0" smtClean="0"/>
              <a:t> such as BI tools like tableau.</a:t>
            </a:r>
          </a:p>
          <a:p>
            <a:pPr lvl="1"/>
            <a:r>
              <a:rPr lang="en-US" dirty="0" smtClean="0"/>
              <a:t>3) when used </a:t>
            </a:r>
            <a:r>
              <a:rPr lang="en-US" dirty="0" err="1" smtClean="0"/>
              <a:t>withing</a:t>
            </a:r>
            <a:r>
              <a:rPr lang="en-US" dirty="0" smtClean="0"/>
              <a:t> a spark program, spark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provdes</a:t>
            </a:r>
            <a:r>
              <a:rPr lang="en-US" dirty="0" smtClean="0"/>
              <a:t> </a:t>
            </a:r>
            <a:r>
              <a:rPr lang="en-US" dirty="0" err="1" smtClean="0"/>
              <a:t>righ</a:t>
            </a:r>
            <a:r>
              <a:rPr lang="en-US" dirty="0" smtClean="0"/>
              <a:t> integration between </a:t>
            </a:r>
            <a:r>
              <a:rPr lang="en-US" dirty="0" err="1" smtClean="0"/>
              <a:t>sql</a:t>
            </a:r>
            <a:r>
              <a:rPr lang="en-US" dirty="0" smtClean="0"/>
              <a:t> and regular python/java/</a:t>
            </a:r>
            <a:r>
              <a:rPr lang="en-US" dirty="0" err="1" smtClean="0"/>
              <a:t>sscala</a:t>
            </a:r>
            <a:r>
              <a:rPr lang="en-US" dirty="0" smtClean="0"/>
              <a:t> code, </a:t>
            </a:r>
            <a:r>
              <a:rPr lang="en-US" dirty="0" err="1" smtClean="0"/>
              <a:t>inclyding</a:t>
            </a:r>
            <a:r>
              <a:rPr lang="en-US" dirty="0" smtClean="0"/>
              <a:t> the ability to join RDDs and SQL tables, expose custom </a:t>
            </a:r>
            <a:r>
              <a:rPr lang="en-US" dirty="0" err="1" smtClean="0"/>
              <a:t>funtions</a:t>
            </a:r>
            <a:r>
              <a:rPr lang="en-US" dirty="0" smtClean="0"/>
              <a:t> in SQL and more. Many jobs are easier to write using this combination.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To implement above capabilities, spark SQL provides a special type of RDD called “</a:t>
            </a:r>
            <a:r>
              <a:rPr lang="en-US" dirty="0" err="1" smtClean="0"/>
              <a:t>SchemaRDD</a:t>
            </a:r>
            <a:r>
              <a:rPr lang="en-US" dirty="0" smtClean="0"/>
              <a:t>”. </a:t>
            </a:r>
            <a:r>
              <a:rPr lang="en-US" dirty="0" err="1" smtClean="0"/>
              <a:t>SchemaRDD</a:t>
            </a:r>
            <a:r>
              <a:rPr lang="en-US" dirty="0" smtClean="0"/>
              <a:t> is an RDD of ROW objects, each representing a record. </a:t>
            </a:r>
          </a:p>
          <a:p>
            <a:r>
              <a:rPr lang="en-US" dirty="0" err="1" smtClean="0"/>
              <a:t>SchemaRDD</a:t>
            </a:r>
            <a:r>
              <a:rPr lang="en-US" dirty="0" smtClean="0"/>
              <a:t> also knows the schema of its rows. </a:t>
            </a:r>
            <a:r>
              <a:rPr lang="en-US" dirty="0" err="1" smtClean="0"/>
              <a:t>i.e</a:t>
            </a:r>
            <a:r>
              <a:rPr lang="en-US" dirty="0" smtClean="0"/>
              <a:t> data fields. </a:t>
            </a:r>
            <a:r>
              <a:rPr lang="en-US" dirty="0" err="1" smtClean="0"/>
              <a:t>SchemaRDDs</a:t>
            </a:r>
            <a:r>
              <a:rPr lang="en-US" dirty="0" smtClean="0"/>
              <a:t> look like regular RDD, internally they store data in more efficient manner, taking advantage of their schema.</a:t>
            </a:r>
          </a:p>
          <a:p>
            <a:r>
              <a:rPr lang="en-US" dirty="0" smtClean="0"/>
              <a:t>In addition, </a:t>
            </a:r>
            <a:r>
              <a:rPr lang="en-US" dirty="0" err="1" smtClean="0"/>
              <a:t>schemaRDD</a:t>
            </a:r>
            <a:r>
              <a:rPr lang="en-US" dirty="0" smtClean="0"/>
              <a:t> provide new operations not available on RDDs, like executing SQL queries.</a:t>
            </a:r>
          </a:p>
          <a:p>
            <a:r>
              <a:rPr lang="en-US" dirty="0" err="1" smtClean="0"/>
              <a:t>SchemaRDD</a:t>
            </a:r>
            <a:r>
              <a:rPr lang="en-US" dirty="0" smtClean="0"/>
              <a:t> can be created from external data sources, from the results of queries or from regular RDDs.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Linking with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Including spark SQL in our application requires additional dependencies. This allows spark core to be built without depending on a large no of additional packages.</a:t>
            </a:r>
          </a:p>
          <a:p>
            <a:r>
              <a:rPr lang="en-US" dirty="0" smtClean="0"/>
              <a:t>Spark SQL can be build with or without Apache Hive. Spark SQL with Hive allows us to access Hive tables, UDFs and </a:t>
            </a:r>
            <a:r>
              <a:rPr lang="en-US" dirty="0" err="1" smtClean="0"/>
              <a:t>SerDes</a:t>
            </a:r>
            <a:r>
              <a:rPr lang="en-US" dirty="0" smtClean="0"/>
              <a:t> and HQL.</a:t>
            </a:r>
          </a:p>
          <a:p>
            <a:r>
              <a:rPr lang="en-US" dirty="0" smtClean="0"/>
              <a:t>When programming against Spark SQL we have 2 entry points depending on whether we need Hive support.</a:t>
            </a:r>
            <a:r>
              <a:rPr lang="en-US" dirty="0"/>
              <a:t> </a:t>
            </a:r>
            <a:r>
              <a:rPr lang="en-US" dirty="0" smtClean="0"/>
              <a:t> Recommended entry point is the </a:t>
            </a:r>
            <a:r>
              <a:rPr lang="en-US" dirty="0" err="1" smtClean="0"/>
              <a:t>HiveContext</a:t>
            </a:r>
            <a:r>
              <a:rPr lang="en-US" dirty="0" smtClean="0"/>
              <a:t> to provide access to </a:t>
            </a:r>
            <a:r>
              <a:rPr lang="en-US" dirty="0" err="1" smtClean="0"/>
              <a:t>HiveQL</a:t>
            </a:r>
            <a:r>
              <a:rPr lang="en-US" dirty="0" smtClean="0"/>
              <a:t> and other Hive-dependent functionality.</a:t>
            </a:r>
          </a:p>
          <a:p>
            <a:r>
              <a:rPr lang="en-US" dirty="0" smtClean="0"/>
              <a:t>Another way is ,more basic </a:t>
            </a:r>
            <a:r>
              <a:rPr lang="en-US" dirty="0" err="1" smtClean="0"/>
              <a:t>SQLContext</a:t>
            </a:r>
            <a:r>
              <a:rPr lang="en-US" dirty="0" smtClean="0"/>
              <a:t> provides a subset of </a:t>
            </a:r>
            <a:r>
              <a:rPr lang="en-US" dirty="0" err="1" smtClean="0"/>
              <a:t>SparkSQL</a:t>
            </a:r>
            <a:r>
              <a:rPr lang="en-US" dirty="0" smtClean="0"/>
              <a:t> support that </a:t>
            </a:r>
            <a:r>
              <a:rPr lang="en-US" dirty="0" err="1" smtClean="0"/>
              <a:t>doesnot</a:t>
            </a:r>
            <a:r>
              <a:rPr lang="en-US" dirty="0" smtClean="0"/>
              <a:t> depend on Hive. Using </a:t>
            </a:r>
            <a:r>
              <a:rPr lang="en-US" dirty="0" err="1" smtClean="0"/>
              <a:t>HiveContext</a:t>
            </a:r>
            <a:r>
              <a:rPr lang="en-US" dirty="0" smtClean="0"/>
              <a:t> </a:t>
            </a:r>
            <a:r>
              <a:rPr lang="en-US" dirty="0" err="1" smtClean="0"/>
              <a:t>doesnot</a:t>
            </a:r>
            <a:r>
              <a:rPr lang="en-US" dirty="0" smtClean="0"/>
              <a:t> require an existing Hive Setup.</a:t>
            </a:r>
          </a:p>
          <a:p>
            <a:r>
              <a:rPr lang="en-US" dirty="0" smtClean="0"/>
              <a:t>HQL is recommended query language for working with </a:t>
            </a:r>
            <a:r>
              <a:rPr lang="en-US" dirty="0" err="1" smtClean="0"/>
              <a:t>SparkSQL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Linking with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Finally, to connect </a:t>
            </a:r>
            <a:r>
              <a:rPr lang="en-US" dirty="0" err="1" smtClean="0"/>
              <a:t>SparkSQL</a:t>
            </a:r>
            <a:r>
              <a:rPr lang="en-US" dirty="0" smtClean="0"/>
              <a:t> to an existing Hive installation, you must copy your hive-site.xml file to Spark’s </a:t>
            </a:r>
            <a:r>
              <a:rPr lang="en-US" dirty="0" err="1" smtClean="0"/>
              <a:t>config</a:t>
            </a:r>
            <a:r>
              <a:rPr lang="en-US" dirty="0" smtClean="0"/>
              <a:t> directory ($SPARK_HOME/</a:t>
            </a:r>
            <a:r>
              <a:rPr lang="en-US" dirty="0" err="1" smtClean="0"/>
              <a:t>conf</a:t>
            </a:r>
            <a:r>
              <a:rPr lang="en-US" dirty="0" smtClean="0"/>
              <a:t>). Even if you </a:t>
            </a:r>
            <a:r>
              <a:rPr lang="en-US" dirty="0" err="1" smtClean="0"/>
              <a:t>donot</a:t>
            </a:r>
            <a:r>
              <a:rPr lang="en-US" dirty="0" smtClean="0"/>
              <a:t> have existing one, </a:t>
            </a:r>
            <a:r>
              <a:rPr lang="en-US" dirty="0" err="1" smtClean="0"/>
              <a:t>SparkSQL</a:t>
            </a:r>
            <a:r>
              <a:rPr lang="en-US" dirty="0" smtClean="0"/>
              <a:t> will still run.</a:t>
            </a:r>
          </a:p>
          <a:p>
            <a:r>
              <a:rPr lang="en-US" dirty="0" smtClean="0"/>
              <a:t>Note that If you </a:t>
            </a:r>
            <a:r>
              <a:rPr lang="en-US" dirty="0" err="1" smtClean="0"/>
              <a:t>donot</a:t>
            </a:r>
            <a:r>
              <a:rPr lang="en-US" dirty="0" smtClean="0"/>
              <a:t> have an existing Hive installation, </a:t>
            </a:r>
            <a:r>
              <a:rPr lang="en-US" dirty="0" err="1" smtClean="0"/>
              <a:t>SparkSQL</a:t>
            </a:r>
            <a:r>
              <a:rPr lang="en-US" dirty="0" smtClean="0"/>
              <a:t> will create its own hive </a:t>
            </a:r>
            <a:r>
              <a:rPr lang="en-US" dirty="0" err="1" smtClean="0"/>
              <a:t>metastore</a:t>
            </a:r>
            <a:r>
              <a:rPr lang="en-US" dirty="0" smtClean="0"/>
              <a:t>(metadata DB) in your program’s work directory, called </a:t>
            </a:r>
            <a:r>
              <a:rPr lang="en-US" dirty="0" err="1" smtClean="0"/>
              <a:t>metastore_db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you create a managed table, then it will be placed in /user/hive/warehouse directory on your default file system, it can be either your local fs or HDFS if you have hdfs-site.xml on your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Using Spark SQL in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The most powerful way to use </a:t>
            </a:r>
            <a:r>
              <a:rPr lang="en-US" dirty="0" err="1" smtClean="0"/>
              <a:t>sparkSQL</a:t>
            </a:r>
            <a:r>
              <a:rPr lang="en-US" dirty="0" smtClean="0"/>
              <a:t> is inside a Spark application. This gives us the power to easily load data and query it with SQL while simultaneously combining it with regular program code In python, java or Scala. </a:t>
            </a:r>
          </a:p>
          <a:p>
            <a:r>
              <a:rPr lang="en-US" dirty="0" smtClean="0"/>
              <a:t>To use spark SQL in applications we construct a </a:t>
            </a:r>
            <a:r>
              <a:rPr lang="en-US" dirty="0" err="1" smtClean="0"/>
              <a:t>HiveContext</a:t>
            </a:r>
            <a:r>
              <a:rPr lang="en-US" dirty="0" smtClean="0"/>
              <a:t> (or </a:t>
            </a:r>
            <a:r>
              <a:rPr lang="en-US" dirty="0" err="1" smtClean="0"/>
              <a:t>SQLContext</a:t>
            </a:r>
            <a:r>
              <a:rPr lang="en-US" dirty="0" smtClean="0"/>
              <a:t> for want a stripped down version) based on our </a:t>
            </a:r>
            <a:r>
              <a:rPr lang="en-US" dirty="0" err="1" smtClean="0"/>
              <a:t>SparkCOntext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context provides additional functions for querying and interacting with Spark SQL data. </a:t>
            </a:r>
            <a:r>
              <a:rPr lang="en-US" dirty="0" err="1" smtClean="0"/>
              <a:t>Uisng</a:t>
            </a:r>
            <a:r>
              <a:rPr lang="en-US" dirty="0" smtClean="0"/>
              <a:t> </a:t>
            </a:r>
            <a:r>
              <a:rPr lang="en-US" dirty="0" err="1" smtClean="0"/>
              <a:t>HiveContext</a:t>
            </a:r>
            <a:r>
              <a:rPr lang="en-US" dirty="0" smtClean="0"/>
              <a:t> we ca build </a:t>
            </a:r>
            <a:r>
              <a:rPr lang="en-US" dirty="0" err="1" smtClean="0"/>
              <a:t>SchemaRDDs</a:t>
            </a:r>
            <a:r>
              <a:rPr lang="en-US" dirty="0" smtClean="0"/>
              <a:t> that represents our structured data and operates on them with SQL or with normal RDD operations like our map().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0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use spark </a:t>
            </a:r>
            <a:r>
              <a:rPr lang="en-US" dirty="0" err="1" smtClean="0"/>
              <a:t>sql</a:t>
            </a:r>
            <a:r>
              <a:rPr lang="en-US" dirty="0" smtClean="0"/>
              <a:t>, we need few imports to our program, 	</a:t>
            </a:r>
          </a:p>
          <a:p>
            <a:pPr lvl="1"/>
            <a:r>
              <a:rPr lang="en-US" i="1" dirty="0" smtClean="0"/>
              <a:t>// </a:t>
            </a:r>
            <a:r>
              <a:rPr lang="en-US" i="1" dirty="0"/>
              <a:t>Import Spark SQL</a:t>
            </a:r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org.apache.spark.sql.hive.HiveContext</a:t>
            </a:r>
            <a:endParaRPr lang="en-US" b="1" dirty="0"/>
          </a:p>
          <a:p>
            <a:pPr lvl="1"/>
            <a:r>
              <a:rPr lang="en-US" i="1" dirty="0"/>
              <a:t>// Or if you can't have the hive dependencies</a:t>
            </a:r>
          </a:p>
          <a:p>
            <a:pPr lvl="1"/>
            <a:r>
              <a:rPr lang="en-US" b="1" dirty="0"/>
              <a:t>import </a:t>
            </a:r>
            <a:r>
              <a:rPr lang="en-US" b="1" dirty="0" err="1" smtClean="0"/>
              <a:t>org.apache.spark.sql.SQLContext</a:t>
            </a:r>
            <a:endParaRPr lang="en-US" b="1" dirty="0" smtClean="0"/>
          </a:p>
          <a:p>
            <a:r>
              <a:rPr lang="en-US" dirty="0" smtClean="0"/>
              <a:t>Once we have added our imports, we get SQL context or </a:t>
            </a:r>
            <a:r>
              <a:rPr lang="en-US" dirty="0" err="1" smtClean="0"/>
              <a:t>HiveContext</a:t>
            </a:r>
            <a:r>
              <a:rPr lang="en-US" dirty="0" smtClean="0"/>
              <a:t> as:</a:t>
            </a:r>
          </a:p>
          <a:p>
            <a:pPr lvl="1"/>
            <a:r>
              <a:rPr lang="en-US" dirty="0" smtClean="0"/>
              <a:t>Val </a:t>
            </a:r>
            <a:r>
              <a:rPr lang="en-US" dirty="0" err="1" smtClean="0"/>
              <a:t>sc</a:t>
            </a:r>
            <a:r>
              <a:rPr lang="en-US" dirty="0" smtClean="0"/>
              <a:t>= new </a:t>
            </a:r>
            <a:r>
              <a:rPr lang="en-US" dirty="0" err="1" smtClean="0"/>
              <a:t>SparkCOntext</a:t>
            </a:r>
            <a:r>
              <a:rPr lang="en-US" dirty="0" smtClean="0"/>
              <a:t>(..)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hiveCtx</a:t>
            </a:r>
            <a:r>
              <a:rPr lang="en-US" dirty="0" smtClean="0"/>
              <a:t>=new </a:t>
            </a:r>
            <a:r>
              <a:rPr lang="en-US" dirty="0" err="1" smtClean="0"/>
              <a:t>HiveContext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How to Query using Spark SQL: (if u have existing hive setup, put hive-site.xml in spark/</a:t>
            </a:r>
            <a:r>
              <a:rPr lang="en-US" b="1" dirty="0" err="1" smtClean="0"/>
              <a:t>conf</a:t>
            </a:r>
            <a:r>
              <a:rPr lang="en-US" b="1" dirty="0" smtClean="0"/>
              <a:t> folder and below script, without it also u can run the same)</a:t>
            </a:r>
          </a:p>
          <a:p>
            <a:pPr lvl="1"/>
            <a:r>
              <a:rPr lang="en-US" i="1" dirty="0"/>
              <a:t>Loading and </a:t>
            </a:r>
            <a:r>
              <a:rPr lang="en-US" i="1" dirty="0" err="1"/>
              <a:t>quering</a:t>
            </a:r>
            <a:r>
              <a:rPr lang="en-US" i="1" dirty="0"/>
              <a:t> tweets in Scala</a:t>
            </a:r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input </a:t>
            </a:r>
            <a:r>
              <a:rPr lang="en-US" b="1" dirty="0"/>
              <a:t>= </a:t>
            </a:r>
            <a:r>
              <a:rPr lang="en-US" dirty="0" err="1"/>
              <a:t>hiveCtx.jsonFile</a:t>
            </a:r>
            <a:r>
              <a:rPr lang="en-US" dirty="0"/>
              <a:t>(</a:t>
            </a:r>
            <a:r>
              <a:rPr lang="en-US" dirty="0" err="1"/>
              <a:t>inputFile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// Register the input schema RDD</a:t>
            </a:r>
          </a:p>
          <a:p>
            <a:pPr lvl="1"/>
            <a:r>
              <a:rPr lang="en-US" dirty="0" err="1"/>
              <a:t>input.registerTempTable</a:t>
            </a:r>
            <a:r>
              <a:rPr lang="en-US" dirty="0"/>
              <a:t>("tweets")</a:t>
            </a:r>
          </a:p>
          <a:p>
            <a:pPr lvl="1"/>
            <a:r>
              <a:rPr lang="en-US" i="1" dirty="0"/>
              <a:t>// Select tweets based on the </a:t>
            </a:r>
            <a:r>
              <a:rPr lang="en-US" i="1" dirty="0" err="1"/>
              <a:t>retweetCount</a:t>
            </a:r>
            <a:endParaRPr lang="en-US" i="1" dirty="0"/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topTweets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hiveCtx.sql</a:t>
            </a:r>
            <a:r>
              <a:rPr lang="en-US" dirty="0"/>
              <a:t>("SELECT text, </a:t>
            </a:r>
            <a:r>
              <a:rPr lang="en-US" dirty="0" err="1"/>
              <a:t>retweetCount</a:t>
            </a:r>
            <a:r>
              <a:rPr lang="en-US" dirty="0"/>
              <a:t> FROM</a:t>
            </a:r>
          </a:p>
          <a:p>
            <a:pPr lvl="1"/>
            <a:r>
              <a:rPr lang="en-US" dirty="0"/>
              <a:t>tweets ORDER BY </a:t>
            </a:r>
            <a:r>
              <a:rPr lang="en-US" dirty="0" err="1"/>
              <a:t>retweetCount</a:t>
            </a:r>
            <a:r>
              <a:rPr lang="en-US" dirty="0"/>
              <a:t> LIMIT 10")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1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err="1" smtClean="0"/>
              <a:t>SchemaRDDs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/>
          </a:bodyPr>
          <a:lstStyle/>
          <a:p>
            <a:r>
              <a:rPr lang="en-US" dirty="0" smtClean="0"/>
              <a:t>Loading data and executing queries </a:t>
            </a:r>
            <a:r>
              <a:rPr lang="en-US" dirty="0" err="1" smtClean="0"/>
              <a:t>returs</a:t>
            </a:r>
            <a:r>
              <a:rPr lang="en-US" dirty="0" smtClean="0"/>
              <a:t> </a:t>
            </a:r>
            <a:r>
              <a:rPr lang="en-US" dirty="0" err="1" smtClean="0"/>
              <a:t>SchemaRDDs</a:t>
            </a:r>
            <a:r>
              <a:rPr lang="en-US" dirty="0" smtClean="0"/>
              <a:t>. These are similar to </a:t>
            </a:r>
            <a:r>
              <a:rPr lang="en-US" dirty="0" err="1" smtClean="0"/>
              <a:t>tbales</a:t>
            </a:r>
            <a:r>
              <a:rPr lang="en-US" dirty="0" smtClean="0"/>
              <a:t> in a traditional db. </a:t>
            </a:r>
            <a:r>
              <a:rPr lang="en-US" dirty="0" err="1" smtClean="0"/>
              <a:t>SchemaRDD</a:t>
            </a:r>
            <a:r>
              <a:rPr lang="en-US" dirty="0" smtClean="0"/>
              <a:t> is an RDD with Row objects with additional schema info of the types in each column.  Row </a:t>
            </a:r>
            <a:r>
              <a:rPr lang="en-US" dirty="0" err="1" smtClean="0"/>
              <a:t>obejcts</a:t>
            </a:r>
            <a:r>
              <a:rPr lang="en-US" dirty="0" smtClean="0"/>
              <a:t> are just wrappers around arrays of basic types.</a:t>
            </a:r>
          </a:p>
          <a:p>
            <a:r>
              <a:rPr lang="en-US" dirty="0" smtClean="0"/>
              <a:t>In latest versions </a:t>
            </a:r>
            <a:r>
              <a:rPr lang="en-US" dirty="0" err="1" smtClean="0"/>
              <a:t>SchemaRDD</a:t>
            </a:r>
            <a:r>
              <a:rPr lang="en-US" dirty="0" smtClean="0"/>
              <a:t> is changed to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 is – you can register any </a:t>
            </a:r>
            <a:r>
              <a:rPr lang="en-US" dirty="0" err="1" smtClean="0"/>
              <a:t>SchemaRDD</a:t>
            </a:r>
            <a:r>
              <a:rPr lang="en-US" dirty="0" smtClean="0"/>
              <a:t> as a temp table in hive to query it via </a:t>
            </a:r>
            <a:r>
              <a:rPr lang="en-US" dirty="0" err="1" smtClean="0"/>
              <a:t>HiveContext.sql</a:t>
            </a:r>
            <a:r>
              <a:rPr lang="en-US" dirty="0" smtClean="0"/>
              <a:t>. We can register it as temp table as </a:t>
            </a:r>
            <a:r>
              <a:rPr lang="en-US" dirty="0" err="1" smtClean="0"/>
              <a:t>registerTempTable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Accessing ROW objects inside </a:t>
            </a:r>
            <a:r>
              <a:rPr lang="en-US" dirty="0" err="1" smtClean="0"/>
              <a:t>SchemaRDD</a:t>
            </a:r>
            <a:r>
              <a:rPr lang="en-US" dirty="0" smtClean="0"/>
              <a:t> is as: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topTweetText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topTweets.map</a:t>
            </a:r>
            <a:r>
              <a:rPr lang="en-US" dirty="0"/>
              <a:t>(row </a:t>
            </a:r>
            <a:r>
              <a:rPr lang="en-US" b="1" dirty="0"/>
              <a:t>=&gt; </a:t>
            </a:r>
            <a:r>
              <a:rPr lang="en-US" dirty="0" err="1"/>
              <a:t>row.getString</a:t>
            </a:r>
            <a:r>
              <a:rPr lang="en-US" dirty="0"/>
              <a:t>(0</a:t>
            </a:r>
            <a:r>
              <a:rPr lang="en-US" dirty="0" smtClean="0"/>
              <a:t>))</a:t>
            </a:r>
          </a:p>
          <a:p>
            <a:r>
              <a:rPr lang="en-US" dirty="0" smtClean="0"/>
              <a:t>You can CACHE a table by </a:t>
            </a:r>
            <a:r>
              <a:rPr lang="en-US" dirty="0" err="1" smtClean="0"/>
              <a:t>hiveCtx.cacheTable</a:t>
            </a:r>
            <a:r>
              <a:rPr lang="en-US" dirty="0" smtClean="0"/>
              <a:t>(“</a:t>
            </a:r>
            <a:r>
              <a:rPr lang="en-US" dirty="0" err="1" smtClean="0"/>
              <a:t>tablename</a:t>
            </a:r>
            <a:r>
              <a:rPr lang="en-US" dirty="0" smtClean="0"/>
              <a:t>) </a:t>
            </a:r>
            <a:r>
              <a:rPr lang="en-US" dirty="0" err="1" smtClean="0"/>
              <a:t>methd</a:t>
            </a:r>
            <a:r>
              <a:rPr lang="en-US" dirty="0" smtClean="0"/>
              <a:t>.  This will be in memory for the lifetime of driver program. If you need to </a:t>
            </a:r>
            <a:r>
              <a:rPr lang="en-US" dirty="0" err="1" smtClean="0"/>
              <a:t>rechache</a:t>
            </a:r>
            <a:r>
              <a:rPr lang="en-US" dirty="0" smtClean="0"/>
              <a:t> our data, use cache() method RDD, this also results in a </a:t>
            </a:r>
            <a:r>
              <a:rPr lang="en-US" dirty="0" err="1" smtClean="0"/>
              <a:t>cacheTable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2437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11277600" cy="936171"/>
          </a:xfrm>
        </p:spPr>
        <p:txBody>
          <a:bodyPr/>
          <a:lstStyle/>
          <a:p>
            <a:r>
              <a:rPr lang="en-US" dirty="0" smtClean="0"/>
              <a:t>Loading and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36170"/>
            <a:ext cx="11517086" cy="592183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SparkSQL</a:t>
            </a:r>
            <a:r>
              <a:rPr lang="en-US" dirty="0" smtClean="0"/>
              <a:t> supports no of structure data source, like Hive tables, JSON and Parquet files. And lets you to get Row objects.</a:t>
            </a:r>
          </a:p>
          <a:p>
            <a:r>
              <a:rPr lang="en-US" dirty="0" smtClean="0"/>
              <a:t>You can convert regular RDDs in your programs to </a:t>
            </a:r>
            <a:r>
              <a:rPr lang="en-US" dirty="0" err="1" smtClean="0"/>
              <a:t>SchemaRDDs</a:t>
            </a:r>
            <a:r>
              <a:rPr lang="en-US" dirty="0" smtClean="0"/>
              <a:t> by assigning them a schema.</a:t>
            </a:r>
          </a:p>
          <a:p>
            <a:r>
              <a:rPr lang="en-US" b="1" dirty="0" smtClean="0"/>
              <a:t>Loading data from Apache Hive:</a:t>
            </a:r>
            <a:endParaRPr lang="en-US" dirty="0" smtClean="0"/>
          </a:p>
          <a:p>
            <a:pPr lvl="1"/>
            <a:r>
              <a:rPr lang="en-US" dirty="0" smtClean="0"/>
              <a:t>When loading from Hive, </a:t>
            </a:r>
            <a:r>
              <a:rPr lang="en-US" dirty="0" err="1" smtClean="0"/>
              <a:t>SparkSQL</a:t>
            </a:r>
            <a:r>
              <a:rPr lang="en-US" dirty="0" smtClean="0"/>
              <a:t> supports </a:t>
            </a:r>
            <a:r>
              <a:rPr lang="en-US" dirty="0" err="1" smtClean="0"/>
              <a:t>SerDes</a:t>
            </a:r>
            <a:r>
              <a:rPr lang="en-US" dirty="0" smtClean="0"/>
              <a:t>(storage formats) and </a:t>
            </a:r>
            <a:r>
              <a:rPr lang="en-US" dirty="0" err="1" smtClean="0"/>
              <a:t>text,RC,ORC,Parquet,Avro</a:t>
            </a:r>
            <a:r>
              <a:rPr lang="en-US" dirty="0" smtClean="0"/>
              <a:t> and Protocol Buffers.</a:t>
            </a:r>
          </a:p>
          <a:p>
            <a:pPr lvl="1"/>
            <a:r>
              <a:rPr lang="en-US" dirty="0" smtClean="0"/>
              <a:t>To connect spark </a:t>
            </a:r>
            <a:r>
              <a:rPr lang="en-US" dirty="0" err="1" smtClean="0"/>
              <a:t>sql</a:t>
            </a:r>
            <a:r>
              <a:rPr lang="en-US" dirty="0" smtClean="0"/>
              <a:t> to an existing Hive Installation, you need to provide a Hive configuration. Copy hive-site.xml to spark ./</a:t>
            </a:r>
            <a:r>
              <a:rPr lang="en-US" dirty="0" err="1" smtClean="0"/>
              <a:t>conf</a:t>
            </a:r>
            <a:r>
              <a:rPr lang="en-US" dirty="0" smtClean="0"/>
              <a:t> dir. And if you want to explore a local hive </a:t>
            </a:r>
            <a:r>
              <a:rPr lang="en-US" dirty="0" err="1" smtClean="0"/>
              <a:t>metastore</a:t>
            </a:r>
            <a:r>
              <a:rPr lang="en-US" dirty="0" smtClean="0"/>
              <a:t>, no hive-site.xml is required.</a:t>
            </a:r>
          </a:p>
          <a:p>
            <a:pPr lvl="1"/>
            <a:r>
              <a:rPr lang="en-US" i="1" dirty="0"/>
              <a:t>Hive load in </a:t>
            </a:r>
            <a:r>
              <a:rPr lang="en-US" i="1" dirty="0" smtClean="0"/>
              <a:t>Scala – table having 2 cols</a:t>
            </a:r>
            <a:endParaRPr lang="en-US" i="1" dirty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org.apache.spark.sql.hive.HiveContext</a:t>
            </a:r>
            <a:endParaRPr lang="en-US" b="1" dirty="0"/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hiveCtx</a:t>
            </a:r>
            <a:r>
              <a:rPr lang="en-US" dirty="0"/>
              <a:t> </a:t>
            </a:r>
            <a:r>
              <a:rPr lang="en-US" b="1" dirty="0"/>
              <a:t>= new </a:t>
            </a:r>
            <a:r>
              <a:rPr lang="en-US" b="1" dirty="0" err="1"/>
              <a:t>HiveContext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rows </a:t>
            </a:r>
            <a:r>
              <a:rPr lang="en-US" b="1" dirty="0"/>
              <a:t>= </a:t>
            </a:r>
            <a:r>
              <a:rPr lang="en-US" dirty="0" err="1"/>
              <a:t>hiveCtx.sql</a:t>
            </a:r>
            <a:r>
              <a:rPr lang="en-US" dirty="0"/>
              <a:t>("SELECT key, value FROM </a:t>
            </a:r>
            <a:r>
              <a:rPr lang="en-US" dirty="0" err="1"/>
              <a:t>mytable</a:t>
            </a:r>
            <a:r>
              <a:rPr lang="en-US" dirty="0"/>
              <a:t>")</a:t>
            </a:r>
          </a:p>
          <a:p>
            <a:pPr lvl="1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keys </a:t>
            </a:r>
            <a:r>
              <a:rPr lang="en-US" b="1" dirty="0"/>
              <a:t>= </a:t>
            </a:r>
            <a:r>
              <a:rPr lang="en-US" dirty="0" err="1"/>
              <a:t>rows.map</a:t>
            </a:r>
            <a:r>
              <a:rPr lang="en-US" dirty="0"/>
              <a:t>(row </a:t>
            </a:r>
            <a:r>
              <a:rPr lang="en-US" b="1" dirty="0"/>
              <a:t>=&gt; </a:t>
            </a:r>
            <a:r>
              <a:rPr lang="en-US" dirty="0" err="1"/>
              <a:t>row.getInt</a:t>
            </a:r>
            <a:r>
              <a:rPr lang="en-US" dirty="0"/>
              <a:t>(0))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8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23263</TotalTime>
  <Words>1935</Words>
  <Application>Microsoft Office PowerPoint</Application>
  <PresentationFormat>Widescreen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Spark SQL</vt:lpstr>
      <vt:lpstr>Spark SQL</vt:lpstr>
      <vt:lpstr>Spark SQL</vt:lpstr>
      <vt:lpstr>Linking with Spark SQL</vt:lpstr>
      <vt:lpstr>Linking with Spark SQL</vt:lpstr>
      <vt:lpstr>Using Spark SQL in Applications:</vt:lpstr>
      <vt:lpstr>Initializing SparkSQL</vt:lpstr>
      <vt:lpstr>SchemaRDDs</vt:lpstr>
      <vt:lpstr>Loading and Saving Data</vt:lpstr>
      <vt:lpstr>Loading and Saving Data</vt:lpstr>
      <vt:lpstr>Loading and Saving Data</vt:lpstr>
      <vt:lpstr>Loading and Saving Data</vt:lpstr>
      <vt:lpstr>Long-Lived Tables and Queries &amp; UDFs</vt:lpstr>
      <vt:lpstr>Long-Lived Tables and Queries &amp; UDFs</vt:lpstr>
      <vt:lpstr>Spark SQL Performance:</vt:lpstr>
      <vt:lpstr>Spark SQL Performance: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dgangapa</dc:creator>
  <cp:lastModifiedBy>dgangapa</cp:lastModifiedBy>
  <cp:revision>733</cp:revision>
  <dcterms:created xsi:type="dcterms:W3CDTF">2016-10-24T19:00:36Z</dcterms:created>
  <dcterms:modified xsi:type="dcterms:W3CDTF">2016-11-25T11:51:43Z</dcterms:modified>
</cp:coreProperties>
</file>